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315" r:id="rId4"/>
    <p:sldId id="316" r:id="rId5"/>
    <p:sldId id="265" r:id="rId6"/>
    <p:sldId id="311" r:id="rId7"/>
    <p:sldId id="308" r:id="rId8"/>
    <p:sldId id="309" r:id="rId9"/>
    <p:sldId id="262" r:id="rId10"/>
    <p:sldId id="312" r:id="rId11"/>
    <p:sldId id="310" r:id="rId12"/>
    <p:sldId id="313" r:id="rId13"/>
    <p:sldId id="314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B90C28-5645-4A66-BB25-F2F251FF37CC}" type="datetimeFigureOut">
              <a:rPr lang="ar-SA" smtClean="0"/>
              <a:t>12/02/1443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787CB15-12F9-4BF9-92CA-D4356135024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9894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969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2968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8350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283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826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8109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b0ac4e247a_6_2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b0ac4e247a_6_2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404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6721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7712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 /><Relationship Id="rId2" Type="http://schemas.openxmlformats.org/officeDocument/2006/relationships/hyperlink" Target="https://slidesgo.com/" TargetMode="External" /><Relationship Id="rId1" Type="http://schemas.openxmlformats.org/officeDocument/2006/relationships/slideMaster" Target="../slideMasters/slideMaster1.xml" /><Relationship Id="rId4" Type="http://schemas.openxmlformats.org/officeDocument/2006/relationships/hyperlink" Target="https://www.freepik.com/" TargetMode="Externa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" name="Google Shape;10;p2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0" name="Google Shape;30;p2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1" name="Google Shape;31;p2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2" name="Google Shape;32;p2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3" name="Google Shape;33;p2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4" name="Google Shape;34;p2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5" name="Google Shape;35;p2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6" name="Google Shape;36;p2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7" name="Google Shape;37;p2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8" name="Google Shape;38;p2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" name="Google Shape;39;p2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0" name="Google Shape;40;p2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1" name="Google Shape;41;p2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2" name="Google Shape;42;p2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3" name="Google Shape;43;p2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4" name="Google Shape;44;p2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5" name="Google Shape;45;p2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6" name="Google Shape;46;p2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7" name="Google Shape;47;p2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8" name="Google Shape;48;p2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9" name="Google Shape;49;p2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0" name="Google Shape;50;p2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1" name="Google Shape;51;p2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2" name="Google Shape;52;p2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3" name="Google Shape;53;p2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4" name="Google Shape;54;p2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5" name="Google Shape;55;p2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6" name="Google Shape;56;p2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7" name="Google Shape;57;p2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8" name="Google Shape;58;p2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9" name="Google Shape;59;p2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0" name="Google Shape;60;p2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1" name="Google Shape;61;p2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2" name="Google Shape;62;p2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3" name="Google Shape;63;p2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4" name="Google Shape;64;p2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5" name="Google Shape;65;p2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6" name="Google Shape;66;p2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" name="Google Shape;67;p2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8" name="Google Shape;68;p2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9" name="Google Shape;69;p2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0" name="Google Shape;70;p2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1" name="Google Shape;71;p2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2" name="Google Shape;72;p2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3" name="Google Shape;73;p2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4" name="Google Shape;74;p2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5" name="Google Shape;75;p2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6" name="Google Shape;76;p2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7" name="Google Shape;77;p2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8" name="Google Shape;78;p2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9" name="Google Shape;79;p2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0" name="Google Shape;80;p2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1" name="Google Shape;81;p2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2" name="Google Shape;82;p2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290267" y="1794333"/>
            <a:ext cx="9611600" cy="25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866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518300" y="4152233"/>
            <a:ext cx="91556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933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9974034" y="1931201"/>
            <a:ext cx="592367" cy="531367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0095834" y="1321351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3" name="Google Shape;103;p2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4" name="Google Shape;104;p2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5" name="Google Shape;105;p2"/>
          <p:cNvSpPr/>
          <p:nvPr/>
        </p:nvSpPr>
        <p:spPr>
          <a:xfrm rot="9553842">
            <a:off x="2832868" y="5588477"/>
            <a:ext cx="80432" cy="5739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6" name="Google Shape;106;p2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7" name="Google Shape;107;p2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08" name="Google Shape;108;p2"/>
          <p:cNvGrpSpPr/>
          <p:nvPr/>
        </p:nvGrpSpPr>
        <p:grpSpPr>
          <a:xfrm>
            <a:off x="8473401" y="946201"/>
            <a:ext cx="388500" cy="375167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473401" y="5532201"/>
            <a:ext cx="592367" cy="531367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0415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2422484" y="2276784"/>
            <a:ext cx="7348800" cy="18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420717" y="3962417"/>
            <a:ext cx="73488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28" name="Google Shape;828;p11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29" name="Google Shape;829;p11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30" name="Google Shape;830;p11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31" name="Google Shape;831;p11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32" name="Google Shape;832;p11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33" name="Google Shape;833;p11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34" name="Google Shape;834;p11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35" name="Google Shape;835;p11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36" name="Google Shape;836;p11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37" name="Google Shape;837;p11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38" name="Google Shape;838;p11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39" name="Google Shape;839;p11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40" name="Google Shape;840;p11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41" name="Google Shape;841;p11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42" name="Google Shape;842;p11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43" name="Google Shape;843;p11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44" name="Google Shape;844;p11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45" name="Google Shape;845;p11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46" name="Google Shape;846;p11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47" name="Google Shape;847;p11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48" name="Google Shape;848;p11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49" name="Google Shape;849;p11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50" name="Google Shape;850;p11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51" name="Google Shape;851;p11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52" name="Google Shape;852;p11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53" name="Google Shape;853;p11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54" name="Google Shape;854;p11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55" name="Google Shape;855;p11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56" name="Google Shape;856;p11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57" name="Google Shape;857;p11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58" name="Google Shape;858;p11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59" name="Google Shape;859;p11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60" name="Google Shape;860;p11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61" name="Google Shape;861;p11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62" name="Google Shape;862;p11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63" name="Google Shape;863;p11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64" name="Google Shape;864;p11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65" name="Google Shape;865;p11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66" name="Google Shape;866;p11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67" name="Google Shape;867;p11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68" name="Google Shape;868;p11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69" name="Google Shape;869;p11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70" name="Google Shape;870;p11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71" name="Google Shape;871;p11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72" name="Google Shape;872;p11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73" name="Google Shape;873;p11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74" name="Google Shape;874;p11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75" name="Google Shape;875;p11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76" name="Google Shape;876;p11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579574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858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80" name="Google Shape;880;p13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81" name="Google Shape;881;p13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01" name="Google Shape;901;p13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02" name="Google Shape;902;p1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03" name="Google Shape;903;p1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04" name="Google Shape;904;p1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05" name="Google Shape;905;p1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06" name="Google Shape;906;p1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07" name="Google Shape;907;p1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08" name="Google Shape;908;p1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09" name="Google Shape;909;p1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10" name="Google Shape;910;p1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11" name="Google Shape;911;p1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12" name="Google Shape;912;p1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13" name="Google Shape;913;p1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14" name="Google Shape;914;p1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15" name="Google Shape;915;p1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16" name="Google Shape;916;p1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17" name="Google Shape;917;p1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18" name="Google Shape;918;p1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19" name="Google Shape;919;p1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20" name="Google Shape;920;p1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21" name="Google Shape;921;p1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22" name="Google Shape;922;p1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23" name="Google Shape;923;p1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24" name="Google Shape;924;p1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25" name="Google Shape;925;p1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26" name="Google Shape;926;p1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27" name="Google Shape;927;p1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28" name="Google Shape;928;p1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29" name="Google Shape;929;p1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30" name="Google Shape;930;p1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31" name="Google Shape;931;p1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32" name="Google Shape;932;p1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33" name="Google Shape;933;p1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34" name="Google Shape;934;p1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35" name="Google Shape;935;p1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36" name="Google Shape;936;p1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37" name="Google Shape;937;p1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38" name="Google Shape;938;p1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39" name="Google Shape;939;p1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40" name="Google Shape;940;p1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41" name="Google Shape;941;p1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42" name="Google Shape;942;p1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43" name="Google Shape;943;p1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44" name="Google Shape;944;p1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45" name="Google Shape;945;p1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46" name="Google Shape;946;p1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47" name="Google Shape;947;p1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48" name="Google Shape;948;p1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49" name="Google Shape;949;p1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50" name="Google Shape;950;p1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51" name="Google Shape;951;p13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52" name="Google Shape;952;p1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958333" y="584416"/>
            <a:ext cx="10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395791" y="1639600"/>
            <a:ext cx="36384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2394712" y="2056420"/>
            <a:ext cx="364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577287" y="2059196"/>
            <a:ext cx="843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2399601" y="3230229"/>
            <a:ext cx="3649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2392816" y="3649817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578504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2401775" y="4822861"/>
            <a:ext cx="364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2392816" y="5243275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578504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6958577" y="1642000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6949579" y="2054220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6161423" y="2060396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6958577" y="3230229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6949584" y="3649817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6161423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6958577" y="4822861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6949584" y="5243275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6161423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90" name="Google Shape;990;p13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590287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42942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31" name="Google Shape;1131;p15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36" name="Google Shape;1136;p1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37" name="Google Shape;1137;p1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38" name="Google Shape;1138;p1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39" name="Google Shape;1139;p1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40" name="Google Shape;1140;p1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41" name="Google Shape;1141;p1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42" name="Google Shape;1142;p1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43" name="Google Shape;1143;p1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44" name="Google Shape;1144;p1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45" name="Google Shape;1145;p1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46" name="Google Shape;1146;p1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47" name="Google Shape;1147;p1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48" name="Google Shape;1148;p1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49" name="Google Shape;1149;p1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50" name="Google Shape;1150;p1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51" name="Google Shape;1151;p1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52" name="Google Shape;1152;p1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53" name="Google Shape;1153;p1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54" name="Google Shape;1154;p1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55" name="Google Shape;1155;p1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56" name="Google Shape;1156;p1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57" name="Google Shape;1157;p1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58" name="Google Shape;1158;p1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59" name="Google Shape;1159;p1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60" name="Google Shape;1160;p1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61" name="Google Shape;1161;p1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62" name="Google Shape;1162;p1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63" name="Google Shape;1163;p1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64" name="Google Shape;1164;p1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65" name="Google Shape;1165;p1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66" name="Google Shape;1166;p1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67" name="Google Shape;1167;p1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68" name="Google Shape;1168;p1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69" name="Google Shape;1169;p1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70" name="Google Shape;1170;p1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71" name="Google Shape;1171;p1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72" name="Google Shape;1172;p1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73" name="Google Shape;1173;p1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74" name="Google Shape;1174;p1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75" name="Google Shape;1175;p1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76" name="Google Shape;1176;p1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77" name="Google Shape;1177;p1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78" name="Google Shape;1178;p1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79" name="Google Shape;1179;p1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80" name="Google Shape;1180;p1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81" name="Google Shape;1181;p1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82" name="Google Shape;1182;p1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83" name="Google Shape;1183;p1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184" name="Google Shape;1184;p1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992078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10" name="Google Shape;1210;p1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11" name="Google Shape;1211;p1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12" name="Google Shape;1212;p1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13" name="Google Shape;1213;p1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14" name="Google Shape;1214;p1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15" name="Google Shape;1215;p1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16" name="Google Shape;1216;p1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17" name="Google Shape;1217;p1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18" name="Google Shape;1218;p1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19" name="Google Shape;1219;p1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20" name="Google Shape;1220;p1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21" name="Google Shape;1221;p1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22" name="Google Shape;1222;p1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23" name="Google Shape;1223;p1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24" name="Google Shape;1224;p1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25" name="Google Shape;1225;p1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26" name="Google Shape;1226;p1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27" name="Google Shape;1227;p1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28" name="Google Shape;1228;p1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29" name="Google Shape;1229;p1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30" name="Google Shape;1230;p1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31" name="Google Shape;1231;p1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32" name="Google Shape;1232;p1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33" name="Google Shape;1233;p1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34" name="Google Shape;1234;p1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35" name="Google Shape;1235;p1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36" name="Google Shape;1236;p1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37" name="Google Shape;1237;p1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38" name="Google Shape;1238;p1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39" name="Google Shape;1239;p1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40" name="Google Shape;1240;p1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41" name="Google Shape;1241;p1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42" name="Google Shape;1242;p1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43" name="Google Shape;1243;p1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44" name="Google Shape;1244;p1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45" name="Google Shape;1245;p1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46" name="Google Shape;1246;p1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47" name="Google Shape;1247;p1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48" name="Google Shape;1248;p1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49" name="Google Shape;1249;p1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50" name="Google Shape;1250;p1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51" name="Google Shape;1251;p1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52" name="Google Shape;1252;p1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53" name="Google Shape;1253;p1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54" name="Google Shape;1254;p1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55" name="Google Shape;1255;p1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56" name="Google Shape;1256;p1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57" name="Google Shape;1257;p1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58" name="Google Shape;1258;p1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837903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00" name="Google Shape;1300;p1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01" name="Google Shape;1301;p1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02" name="Google Shape;1302;p1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03" name="Google Shape;1303;p1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04" name="Google Shape;1304;p1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05" name="Google Shape;1305;p1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06" name="Google Shape;1306;p1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07" name="Google Shape;1307;p1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08" name="Google Shape;1308;p1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09" name="Google Shape;1309;p1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10" name="Google Shape;1310;p1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11" name="Google Shape;1311;p1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12" name="Google Shape;1312;p1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13" name="Google Shape;1313;p1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14" name="Google Shape;1314;p1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15" name="Google Shape;1315;p1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16" name="Google Shape;1316;p1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17" name="Google Shape;1317;p1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18" name="Google Shape;1318;p1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19" name="Google Shape;1319;p1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20" name="Google Shape;1320;p1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21" name="Google Shape;1321;p1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22" name="Google Shape;1322;p1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23" name="Google Shape;1323;p1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24" name="Google Shape;1324;p1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25" name="Google Shape;1325;p1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26" name="Google Shape;1326;p1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27" name="Google Shape;1327;p1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28" name="Google Shape;1328;p1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29" name="Google Shape;1329;p1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30" name="Google Shape;1330;p1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31" name="Google Shape;1331;p1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32" name="Google Shape;1332;p1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33" name="Google Shape;1333;p1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34" name="Google Shape;1334;p1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35" name="Google Shape;1335;p1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36" name="Google Shape;1336;p1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37" name="Google Shape;1337;p1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38" name="Google Shape;1338;p1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39" name="Google Shape;1339;p1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40" name="Google Shape;1340;p1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41" name="Google Shape;1341;p1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42" name="Google Shape;1342;p1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43" name="Google Shape;1343;p1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44" name="Google Shape;1344;p1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45" name="Google Shape;1345;p1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46" name="Google Shape;1346;p1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47" name="Google Shape;1347;p1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48" name="Google Shape;1348;p1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67" name="Google Shape;1367;p17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5978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96" name="Google Shape;1396;p1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97" name="Google Shape;1397;p1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98" name="Google Shape;1398;p1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99" name="Google Shape;1399;p1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00" name="Google Shape;1400;p1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01" name="Google Shape;1401;p1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02" name="Google Shape;1402;p1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03" name="Google Shape;1403;p1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04" name="Google Shape;1404;p1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05" name="Google Shape;1405;p1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06" name="Google Shape;1406;p1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07" name="Google Shape;1407;p1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08" name="Google Shape;1408;p1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09" name="Google Shape;1409;p1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10" name="Google Shape;1410;p1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11" name="Google Shape;1411;p1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12" name="Google Shape;1412;p1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13" name="Google Shape;1413;p1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14" name="Google Shape;1414;p1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15" name="Google Shape;1415;p1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16" name="Google Shape;1416;p1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17" name="Google Shape;1417;p1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18" name="Google Shape;1418;p1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19" name="Google Shape;1419;p1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20" name="Google Shape;1420;p1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21" name="Google Shape;1421;p1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22" name="Google Shape;1422;p1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23" name="Google Shape;1423;p1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24" name="Google Shape;1424;p1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25" name="Google Shape;1425;p1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26" name="Google Shape;1426;p1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27" name="Google Shape;1427;p1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28" name="Google Shape;1428;p1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29" name="Google Shape;1429;p1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30" name="Google Shape;1430;p1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31" name="Google Shape;1431;p1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32" name="Google Shape;1432;p1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33" name="Google Shape;1433;p1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34" name="Google Shape;1434;p1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35" name="Google Shape;1435;p1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36" name="Google Shape;1436;p1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37" name="Google Shape;1437;p1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38" name="Google Shape;1438;p1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39" name="Google Shape;1439;p1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40" name="Google Shape;1440;p1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41" name="Google Shape;1441;p1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42" name="Google Shape;1442;p1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43" name="Google Shape;1443;p1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44" name="Google Shape;1444;p1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45" name="Google Shape;1445;p18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64" name="Google Shape;1464;p18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540109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90" name="Google Shape;1490;p1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91" name="Google Shape;1491;p1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92" name="Google Shape;1492;p1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93" name="Google Shape;1493;p1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94" name="Google Shape;1494;p1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95" name="Google Shape;1495;p1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96" name="Google Shape;1496;p1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97" name="Google Shape;1497;p1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98" name="Google Shape;1498;p1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99" name="Google Shape;1499;p1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00" name="Google Shape;1500;p1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01" name="Google Shape;1501;p1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02" name="Google Shape;1502;p1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03" name="Google Shape;1503;p1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04" name="Google Shape;1504;p1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05" name="Google Shape;1505;p1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06" name="Google Shape;1506;p1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07" name="Google Shape;1507;p1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08" name="Google Shape;1508;p1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09" name="Google Shape;1509;p1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10" name="Google Shape;1510;p1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11" name="Google Shape;1511;p1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12" name="Google Shape;1512;p1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13" name="Google Shape;1513;p1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14" name="Google Shape;1514;p1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15" name="Google Shape;1515;p1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16" name="Google Shape;1516;p1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17" name="Google Shape;1517;p1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18" name="Google Shape;1518;p1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19" name="Google Shape;1519;p1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20" name="Google Shape;1520;p1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21" name="Google Shape;1521;p1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22" name="Google Shape;1522;p1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23" name="Google Shape;1523;p1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24" name="Google Shape;1524;p1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25" name="Google Shape;1525;p1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26" name="Google Shape;1526;p1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27" name="Google Shape;1527;p1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28" name="Google Shape;1528;p1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29" name="Google Shape;1529;p1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30" name="Google Shape;1530;p1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31" name="Google Shape;1531;p1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32" name="Google Shape;1532;p1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33" name="Google Shape;1533;p1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34" name="Google Shape;1534;p1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35" name="Google Shape;1535;p1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36" name="Google Shape;1536;p1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37" name="Google Shape;1537;p1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38" name="Google Shape;1538;p1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57" name="Google Shape;1557;p19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58" name="Google Shape;1558;p19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59" name="Google Shape;1559;p19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60" name="Google Shape;1560;p19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1883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3101267" y="527700"/>
            <a:ext cx="5990400" cy="1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8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3102721" y="2075201"/>
            <a:ext cx="5990400" cy="1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3414700" y="4698840"/>
            <a:ext cx="536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600" b="1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6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This presentation template was created by </a:t>
            </a:r>
            <a:r>
              <a:rPr lang="en" sz="16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including icon by</a:t>
            </a:r>
            <a:r>
              <a:rPr lang="en"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" sz="16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and infographics &amp; images from</a:t>
            </a:r>
            <a:r>
              <a:rPr lang="en" sz="1600">
                <a:solidFill>
                  <a:srgbClr val="0E2A47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" sz="16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dirty="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20" name="Google Shape;1620;p2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21" name="Google Shape;1621;p2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22" name="Google Shape;1622;p2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23" name="Google Shape;1623;p2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24" name="Google Shape;1624;p2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25" name="Google Shape;1625;p2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26" name="Google Shape;1626;p2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27" name="Google Shape;1627;p2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28" name="Google Shape;1628;p2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29" name="Google Shape;1629;p2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30" name="Google Shape;1630;p2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31" name="Google Shape;1631;p2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32" name="Google Shape;1632;p2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33" name="Google Shape;1633;p2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34" name="Google Shape;1634;p2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35" name="Google Shape;1635;p2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36" name="Google Shape;1636;p2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37" name="Google Shape;1637;p2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38" name="Google Shape;1638;p2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39" name="Google Shape;1639;p2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40" name="Google Shape;1640;p2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41" name="Google Shape;1641;p2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42" name="Google Shape;1642;p2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43" name="Google Shape;1643;p2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44" name="Google Shape;1644;p2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45" name="Google Shape;1645;p2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46" name="Google Shape;1646;p2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47" name="Google Shape;1647;p2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48" name="Google Shape;1648;p2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49" name="Google Shape;1649;p2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50" name="Google Shape;1650;p2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51" name="Google Shape;1651;p2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52" name="Google Shape;1652;p2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53" name="Google Shape;1653;p2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54" name="Google Shape;1654;p2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55" name="Google Shape;1655;p2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56" name="Google Shape;1656;p2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57" name="Google Shape;1657;p2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58" name="Google Shape;1658;p2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59" name="Google Shape;1659;p2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60" name="Google Shape;1660;p2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61" name="Google Shape;1661;p2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62" name="Google Shape;1662;p2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63" name="Google Shape;1663;p2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64" name="Google Shape;1664;p2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65" name="Google Shape;1665;p2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66" name="Google Shape;1666;p2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67" name="Google Shape;1667;p2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68" name="Google Shape;1668;p2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87" name="Google Shape;1687;p20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88" name="Google Shape;1688;p20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89" name="Google Shape;1689;p20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90" name="Google Shape;1690;p20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4772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9145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338028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39784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39784" y="3471200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428617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428617" y="3471205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56" name="Google Shape;356;p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58" name="Google Shape;358;p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60" name="Google Shape;360;p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62" name="Google Shape;362;p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63" name="Google Shape;363;p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65" name="Google Shape;365;p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67" name="Google Shape;367;p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68" name="Google Shape;368;p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70" name="Google Shape;370;p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71" name="Google Shape;371;p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72" name="Google Shape;372;p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73" name="Google Shape;373;p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75" name="Google Shape;375;p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77" name="Google Shape;377;p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78" name="Google Shape;378;p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80" name="Google Shape;380;p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82" name="Google Shape;382;p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83" name="Google Shape;383;p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85" name="Google Shape;385;p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87" name="Google Shape;387;p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88" name="Google Shape;388;p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0" name="Google Shape;390;p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2" name="Google Shape;392;p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3" name="Google Shape;393;p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5" name="Google Shape;395;p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7" name="Google Shape;397;p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8" name="Google Shape;398;p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00" name="Google Shape;400;p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02" name="Google Shape;402;p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03" name="Google Shape;403;p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04" name="Google Shape;404;p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008421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07" name="Google Shape;407;p6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08" name="Google Shape;408;p6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409" name="Google Shape;409;p6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28" name="Google Shape;428;p6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29" name="Google Shape;429;p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30" name="Google Shape;430;p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31" name="Google Shape;431;p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32" name="Google Shape;432;p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33" name="Google Shape;433;p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34" name="Google Shape;434;p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35" name="Google Shape;435;p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36" name="Google Shape;436;p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37" name="Google Shape;437;p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38" name="Google Shape;438;p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39" name="Google Shape;439;p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40" name="Google Shape;440;p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41" name="Google Shape;441;p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42" name="Google Shape;442;p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43" name="Google Shape;443;p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44" name="Google Shape;444;p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45" name="Google Shape;445;p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46" name="Google Shape;446;p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47" name="Google Shape;447;p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48" name="Google Shape;448;p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49" name="Google Shape;449;p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50" name="Google Shape;450;p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51" name="Google Shape;451;p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52" name="Google Shape;452;p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53" name="Google Shape;453;p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54" name="Google Shape;454;p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55" name="Google Shape;455;p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56" name="Google Shape;456;p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57" name="Google Shape;457;p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58" name="Google Shape;458;p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59" name="Google Shape;459;p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60" name="Google Shape;460;p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61" name="Google Shape;461;p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62" name="Google Shape;462;p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63" name="Google Shape;463;p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64" name="Google Shape;464;p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65" name="Google Shape;465;p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66" name="Google Shape;466;p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67" name="Google Shape;467;p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68" name="Google Shape;468;p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69" name="Google Shape;469;p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70" name="Google Shape;470;p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71" name="Google Shape;471;p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72" name="Google Shape;472;p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73" name="Google Shape;473;p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74" name="Google Shape;474;p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75" name="Google Shape;475;p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76" name="Google Shape;476;p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77" name="Google Shape;477;p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78" name="Google Shape;478;p6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79" name="Google Shape;479;p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493" name="Google Shape;493;p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733392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37931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2039400" y="2243400"/>
            <a:ext cx="8113200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2046433" y="3207000"/>
            <a:ext cx="81132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01" name="Google Shape;601;p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02" name="Google Shape;602;p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03" name="Google Shape;603;p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04" name="Google Shape;604;p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05" name="Google Shape;605;p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06" name="Google Shape;606;p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07" name="Google Shape;607;p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08" name="Google Shape;608;p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09" name="Google Shape;609;p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10" name="Google Shape;610;p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11" name="Google Shape;611;p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12" name="Google Shape;612;p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13" name="Google Shape;613;p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14" name="Google Shape;614;p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15" name="Google Shape;615;p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16" name="Google Shape;616;p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17" name="Google Shape;617;p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18" name="Google Shape;618;p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19" name="Google Shape;619;p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20" name="Google Shape;620;p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21" name="Google Shape;621;p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22" name="Google Shape;622;p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23" name="Google Shape;623;p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24" name="Google Shape;624;p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25" name="Google Shape;625;p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26" name="Google Shape;626;p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27" name="Google Shape;627;p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28" name="Google Shape;628;p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29" name="Google Shape;629;p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30" name="Google Shape;630;p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31" name="Google Shape;631;p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32" name="Google Shape;632;p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33" name="Google Shape;633;p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34" name="Google Shape;634;p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35" name="Google Shape;635;p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36" name="Google Shape;636;p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37" name="Google Shape;637;p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38" name="Google Shape;638;p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39" name="Google Shape;639;p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40" name="Google Shape;640;p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41" name="Google Shape;641;p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42" name="Google Shape;642;p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43" name="Google Shape;643;p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44" name="Google Shape;644;p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45" name="Google Shape;645;p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46" name="Google Shape;646;p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47" name="Google Shape;647;p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48" name="Google Shape;648;p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49" name="Google Shape;649;p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120001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86400" y="1976933"/>
            <a:ext cx="6819200" cy="1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59000" y="3667733"/>
            <a:ext cx="5274000" cy="1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7" name="Google Shape;677;p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8" name="Google Shape;678;p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9" name="Google Shape;679;p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80" name="Google Shape;680;p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81" name="Google Shape;681;p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82" name="Google Shape;682;p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83" name="Google Shape;683;p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84" name="Google Shape;684;p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85" name="Google Shape;685;p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86" name="Google Shape;686;p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87" name="Google Shape;687;p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88" name="Google Shape;688;p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89" name="Google Shape;689;p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90" name="Google Shape;690;p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91" name="Google Shape;691;p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92" name="Google Shape;692;p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93" name="Google Shape;693;p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94" name="Google Shape;694;p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95" name="Google Shape;695;p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96" name="Google Shape;696;p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97" name="Google Shape;697;p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98" name="Google Shape;698;p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99" name="Google Shape;699;p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00" name="Google Shape;700;p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01" name="Google Shape;701;p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02" name="Google Shape;702;p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03" name="Google Shape;703;p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04" name="Google Shape;704;p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05" name="Google Shape;705;p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06" name="Google Shape;706;p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07" name="Google Shape;707;p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08" name="Google Shape;708;p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09" name="Google Shape;709;p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10" name="Google Shape;710;p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11" name="Google Shape;711;p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12" name="Google Shape;712;p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13" name="Google Shape;713;p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14" name="Google Shape;714;p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15" name="Google Shape;715;p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16" name="Google Shape;716;p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17" name="Google Shape;717;p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18" name="Google Shape;718;p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19" name="Google Shape;719;p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20" name="Google Shape;720;p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21" name="Google Shape;721;p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22" name="Google Shape;722;p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23" name="Google Shape;723;p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24" name="Google Shape;724;p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25" name="Google Shape;725;p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57716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4584733" y="2679400"/>
            <a:ext cx="6639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52" name="Google Shape;752;p1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53" name="Google Shape;753;p1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54" name="Google Shape;754;p1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55" name="Google Shape;755;p1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56" name="Google Shape;756;p1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57" name="Google Shape;757;p1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58" name="Google Shape;758;p1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59" name="Google Shape;759;p1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60" name="Google Shape;760;p1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61" name="Google Shape;761;p1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62" name="Google Shape;762;p1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63" name="Google Shape;763;p1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64" name="Google Shape;764;p1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65" name="Google Shape;765;p1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66" name="Google Shape;766;p1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67" name="Google Shape;767;p1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68" name="Google Shape;768;p1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69" name="Google Shape;769;p1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70" name="Google Shape;770;p1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71" name="Google Shape;771;p1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72" name="Google Shape;772;p1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73" name="Google Shape;773;p1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74" name="Google Shape;774;p1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75" name="Google Shape;775;p1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76" name="Google Shape;776;p1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77" name="Google Shape;777;p1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78" name="Google Shape;778;p1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79" name="Google Shape;779;p1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80" name="Google Shape;780;p1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81" name="Google Shape;781;p1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82" name="Google Shape;782;p1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83" name="Google Shape;783;p1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84" name="Google Shape;784;p1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85" name="Google Shape;785;p1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86" name="Google Shape;786;p1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87" name="Google Shape;787;p1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88" name="Google Shape;788;p1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89" name="Google Shape;789;p1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90" name="Google Shape;790;p1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91" name="Google Shape;791;p1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92" name="Google Shape;792;p1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93" name="Google Shape;793;p1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94" name="Google Shape;794;p1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95" name="Google Shape;795;p1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96" name="Google Shape;796;p1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97" name="Google Shape;797;p1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98" name="Google Shape;798;p1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99" name="Google Shape;799;p1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00" name="Google Shape;800;p1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05668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2947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3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png" /><Relationship Id="rId4" Type="http://schemas.openxmlformats.org/officeDocument/2006/relationships/image" Target="../media/image19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13" Type="http://schemas.openxmlformats.org/officeDocument/2006/relationships/image" Target="../media/image80.png" /><Relationship Id="rId18" Type="http://schemas.openxmlformats.org/officeDocument/2006/relationships/slide" Target="slide10.xml" /><Relationship Id="rId3" Type="http://schemas.openxmlformats.org/officeDocument/2006/relationships/slide" Target="slide9.xml" /><Relationship Id="rId21" Type="http://schemas.openxmlformats.org/officeDocument/2006/relationships/slide" Target="slide11.xml" /><Relationship Id="rId7" Type="http://schemas.openxmlformats.org/officeDocument/2006/relationships/image" Target="../media/image60.png" /><Relationship Id="rId12" Type="http://schemas.openxmlformats.org/officeDocument/2006/relationships/slide" Target="slide8.xml" /><Relationship Id="rId17" Type="http://schemas.openxmlformats.org/officeDocument/2006/relationships/image" Target="../media/image10.png" /><Relationship Id="rId25" Type="http://schemas.openxmlformats.org/officeDocument/2006/relationships/image" Target="../media/image120.png" /><Relationship Id="rId2" Type="http://schemas.openxmlformats.org/officeDocument/2006/relationships/notesSlide" Target="../notesSlides/notesSlide5.xml" /><Relationship Id="rId16" Type="http://schemas.openxmlformats.org/officeDocument/2006/relationships/image" Target="../media/image90.png" /><Relationship Id="rId20" Type="http://schemas.openxmlformats.org/officeDocument/2006/relationships/image" Target="../media/image11.png" /><Relationship Id="rId1" Type="http://schemas.openxmlformats.org/officeDocument/2006/relationships/slideLayout" Target="../slideLayouts/slideLayout13.xml" /><Relationship Id="rId6" Type="http://schemas.openxmlformats.org/officeDocument/2006/relationships/slide" Target="slide6.xml" /><Relationship Id="rId11" Type="http://schemas.openxmlformats.org/officeDocument/2006/relationships/image" Target="../media/image8.png" /><Relationship Id="rId24" Type="http://schemas.openxmlformats.org/officeDocument/2006/relationships/slide" Target="slide12.xml" /><Relationship Id="rId5" Type="http://schemas.openxmlformats.org/officeDocument/2006/relationships/image" Target="../media/image6.png" /><Relationship Id="rId15" Type="http://schemas.openxmlformats.org/officeDocument/2006/relationships/slide" Target="slide9.xml" /><Relationship Id="rId23" Type="http://schemas.openxmlformats.org/officeDocument/2006/relationships/image" Target="../media/image12.png" /><Relationship Id="rId10" Type="http://schemas.openxmlformats.org/officeDocument/2006/relationships/image" Target="../media/image70.png" /><Relationship Id="rId19" Type="http://schemas.openxmlformats.org/officeDocument/2006/relationships/image" Target="../media/image100.png" /><Relationship Id="rId4" Type="http://schemas.openxmlformats.org/officeDocument/2006/relationships/slide" Target="slide11.xml" /><Relationship Id="rId9" Type="http://schemas.openxmlformats.org/officeDocument/2006/relationships/slide" Target="slide7.xml" /><Relationship Id="rId14" Type="http://schemas.openxmlformats.org/officeDocument/2006/relationships/image" Target="../media/image9.png" /><Relationship Id="rId22" Type="http://schemas.openxmlformats.org/officeDocument/2006/relationships/image" Target="../media/image110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png" /><Relationship Id="rId4" Type="http://schemas.openxmlformats.org/officeDocument/2006/relationships/image" Target="../media/image15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صورة تحتوي على غطاء رأس مرصع بالجواهر, جواهر التاج, ملحق, العديد&#10;&#10;تم إنشاء الوصف تلقائياً">
            <a:extLst>
              <a:ext uri="{FF2B5EF4-FFF2-40B4-BE49-F238E27FC236}">
                <a16:creationId xmlns:a16="http://schemas.microsoft.com/office/drawing/2014/main" id="{39EBF35C-89CA-4FB0-9D5E-AEA9AB744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99" y="1490043"/>
            <a:ext cx="8334375" cy="38779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29"/>
          <p:cNvSpPr/>
          <p:nvPr/>
        </p:nvSpPr>
        <p:spPr>
          <a:xfrm rot="-535295">
            <a:off x="2352910" y="1291335"/>
            <a:ext cx="1451045" cy="12539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7813738" y="860119"/>
            <a:ext cx="1451004" cy="12538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8" name="Google Shape;2338;p29">
            <a:hlinkClick r:id="" action="ppaction://noaction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45" name="Google Shape;2345;p29"/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9"/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9">
            <a:hlinkClick r:id="" action="ppaction://noaction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9"/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9"/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0" name="Google Shape;2350;p29"/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1" name="Google Shape;2351;p29"/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39EDBE67-407A-4535-8343-60FB0F3C1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499" y="2372598"/>
            <a:ext cx="9094469" cy="2654671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20B4F5B-6F90-474C-8300-E84BB4092EB5}"/>
              </a:ext>
            </a:extLst>
          </p:cNvPr>
          <p:cNvSpPr txBox="1"/>
          <p:nvPr/>
        </p:nvSpPr>
        <p:spPr>
          <a:xfrm>
            <a:off x="5689600" y="3149600"/>
            <a:ext cx="37704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70C0"/>
                </a:solidFill>
              </a:rPr>
              <a:t>نشارك في احتفالات المدرسة.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23039FB-49B7-403C-AA97-CD7E0CBDDFA2}"/>
              </a:ext>
            </a:extLst>
          </p:cNvPr>
          <p:cNvSpPr txBox="1"/>
          <p:nvPr/>
        </p:nvSpPr>
        <p:spPr>
          <a:xfrm>
            <a:off x="5695244" y="3719689"/>
            <a:ext cx="37704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70C0"/>
                </a:solidFill>
              </a:rPr>
              <a:t>نفخر بالوطن وإنجازات الحكومة.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AEE3E8F-6397-4653-8D8D-6FF2CCE67A82}"/>
              </a:ext>
            </a:extLst>
          </p:cNvPr>
          <p:cNvSpPr txBox="1"/>
          <p:nvPr/>
        </p:nvSpPr>
        <p:spPr>
          <a:xfrm>
            <a:off x="5700888" y="4289778"/>
            <a:ext cx="37704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70C0"/>
                </a:solidFill>
              </a:rPr>
              <a:t>نرفع علم الوطن 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395B2C2D-F37A-4571-A98B-A77A94C19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215" y="4470399"/>
            <a:ext cx="1837943" cy="21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0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8" name="Google Shape;2338;p29">
            <a:hlinkClick r:id="" action="ppaction://noaction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45" name="Google Shape;2345;p29"/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9"/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9"/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9"/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9"/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0" name="Google Shape;2350;p29"/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1" name="Google Shape;2351;p29"/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BB458F9-5925-42DD-92C9-6CAD5F6ED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901" y="2254178"/>
            <a:ext cx="9513628" cy="2832495"/>
          </a:xfrm>
          <a:prstGeom prst="rect">
            <a:avLst/>
          </a:prstGeom>
        </p:spPr>
      </p:pic>
      <p:sp>
        <p:nvSpPr>
          <p:cNvPr id="2331" name="Google Shape;2331;p29"/>
          <p:cNvSpPr/>
          <p:nvPr/>
        </p:nvSpPr>
        <p:spPr>
          <a:xfrm rot="-535295">
            <a:off x="1121638" y="1424119"/>
            <a:ext cx="1451045" cy="12539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9552003" y="1499896"/>
            <a:ext cx="1451004" cy="12538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D04E864-1618-4A74-A6A5-140147747F32}"/>
              </a:ext>
            </a:extLst>
          </p:cNvPr>
          <p:cNvSpPr txBox="1"/>
          <p:nvPr/>
        </p:nvSpPr>
        <p:spPr>
          <a:xfrm>
            <a:off x="4741332" y="2483556"/>
            <a:ext cx="3951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9A934BE-3056-4BBA-A881-7E44615D5CAD}"/>
              </a:ext>
            </a:extLst>
          </p:cNvPr>
          <p:cNvSpPr txBox="1"/>
          <p:nvPr/>
        </p:nvSpPr>
        <p:spPr>
          <a:xfrm>
            <a:off x="4735688" y="3279423"/>
            <a:ext cx="3951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53607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8" name="Google Shape;2338;p29">
            <a:hlinkClick r:id="" action="ppaction://noaction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45" name="Google Shape;2345;p29"/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9"/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9"/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9"/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9"/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0" name="Google Shape;2350;p29"/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1" name="Google Shape;2351;p29"/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B6DA088-052D-46B3-9E49-34BC6FDDC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183" y="1254289"/>
            <a:ext cx="7418095" cy="5248111"/>
          </a:xfrm>
          <a:prstGeom prst="rect">
            <a:avLst/>
          </a:prstGeom>
        </p:spPr>
      </p:pic>
      <p:sp>
        <p:nvSpPr>
          <p:cNvPr id="2332" name="Google Shape;2332;p29"/>
          <p:cNvSpPr/>
          <p:nvPr/>
        </p:nvSpPr>
        <p:spPr>
          <a:xfrm rot="4430286">
            <a:off x="9552003" y="1499896"/>
            <a:ext cx="1451004" cy="12538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121638" y="1424119"/>
            <a:ext cx="1451045" cy="12539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9A934BE-3056-4BBA-A881-7E44615D5CAD}"/>
              </a:ext>
            </a:extLst>
          </p:cNvPr>
          <p:cNvSpPr txBox="1"/>
          <p:nvPr/>
        </p:nvSpPr>
        <p:spPr>
          <a:xfrm>
            <a:off x="7490176" y="4509912"/>
            <a:ext cx="3951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7B08740-92E8-4B82-BC4F-F88685F42212}"/>
              </a:ext>
            </a:extLst>
          </p:cNvPr>
          <p:cNvSpPr txBox="1"/>
          <p:nvPr/>
        </p:nvSpPr>
        <p:spPr>
          <a:xfrm>
            <a:off x="7157154" y="4572001"/>
            <a:ext cx="3951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9A0AB20-812F-48B8-8085-B9C217F3D7A4}"/>
              </a:ext>
            </a:extLst>
          </p:cNvPr>
          <p:cNvSpPr txBox="1"/>
          <p:nvPr/>
        </p:nvSpPr>
        <p:spPr>
          <a:xfrm>
            <a:off x="6824132" y="4509911"/>
            <a:ext cx="3951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9B44D77-BB91-4C70-8149-A7F3D0F5868B}"/>
              </a:ext>
            </a:extLst>
          </p:cNvPr>
          <p:cNvSpPr txBox="1"/>
          <p:nvPr/>
        </p:nvSpPr>
        <p:spPr>
          <a:xfrm>
            <a:off x="6536265" y="4572000"/>
            <a:ext cx="3951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1DF2470-AF95-4981-9533-59D146228EA8}"/>
              </a:ext>
            </a:extLst>
          </p:cNvPr>
          <p:cNvSpPr txBox="1"/>
          <p:nvPr/>
        </p:nvSpPr>
        <p:spPr>
          <a:xfrm>
            <a:off x="6214532" y="4566354"/>
            <a:ext cx="3951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0D80E31-03F8-4717-B277-3F14DEB553E0}"/>
              </a:ext>
            </a:extLst>
          </p:cNvPr>
          <p:cNvSpPr txBox="1"/>
          <p:nvPr/>
        </p:nvSpPr>
        <p:spPr>
          <a:xfrm>
            <a:off x="4730044" y="4470399"/>
            <a:ext cx="3951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2ECC4B42-EF10-402A-953B-387B6D0C6B70}"/>
              </a:ext>
            </a:extLst>
          </p:cNvPr>
          <p:cNvSpPr txBox="1"/>
          <p:nvPr/>
        </p:nvSpPr>
        <p:spPr>
          <a:xfrm>
            <a:off x="4408311" y="4566355"/>
            <a:ext cx="3951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9281C8F-1736-4731-83C2-B934D7DABD3B}"/>
              </a:ext>
            </a:extLst>
          </p:cNvPr>
          <p:cNvSpPr txBox="1"/>
          <p:nvPr/>
        </p:nvSpPr>
        <p:spPr>
          <a:xfrm>
            <a:off x="4143022" y="4583289"/>
            <a:ext cx="349956" cy="4628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D595538-B279-4586-B62A-9435FEACE3FB}"/>
              </a:ext>
            </a:extLst>
          </p:cNvPr>
          <p:cNvSpPr txBox="1"/>
          <p:nvPr/>
        </p:nvSpPr>
        <p:spPr>
          <a:xfrm>
            <a:off x="3855155" y="4509911"/>
            <a:ext cx="349956" cy="4628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199032F-D7A5-49AF-8788-DC6811CCF9DA}"/>
              </a:ext>
            </a:extLst>
          </p:cNvPr>
          <p:cNvSpPr txBox="1"/>
          <p:nvPr/>
        </p:nvSpPr>
        <p:spPr>
          <a:xfrm>
            <a:off x="7845777" y="5226756"/>
            <a:ext cx="349956" cy="4628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081E842-B0DE-44D0-ABE3-A32AAA83067C}"/>
              </a:ext>
            </a:extLst>
          </p:cNvPr>
          <p:cNvSpPr txBox="1"/>
          <p:nvPr/>
        </p:nvSpPr>
        <p:spPr>
          <a:xfrm>
            <a:off x="7512753" y="5232401"/>
            <a:ext cx="349956" cy="4628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4739E890-8D9B-4461-B343-3113067B467A}"/>
              </a:ext>
            </a:extLst>
          </p:cNvPr>
          <p:cNvSpPr txBox="1"/>
          <p:nvPr/>
        </p:nvSpPr>
        <p:spPr>
          <a:xfrm>
            <a:off x="7224886" y="5215468"/>
            <a:ext cx="349956" cy="4628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236C1BEF-3893-4B79-8DD4-91927C7D3BCD}"/>
              </a:ext>
            </a:extLst>
          </p:cNvPr>
          <p:cNvSpPr txBox="1"/>
          <p:nvPr/>
        </p:nvSpPr>
        <p:spPr>
          <a:xfrm>
            <a:off x="6891864" y="5243690"/>
            <a:ext cx="349956" cy="4628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2C0A177-7664-45E2-AD2A-67A3B09152DE}"/>
              </a:ext>
            </a:extLst>
          </p:cNvPr>
          <p:cNvSpPr txBox="1"/>
          <p:nvPr/>
        </p:nvSpPr>
        <p:spPr>
          <a:xfrm>
            <a:off x="6592711" y="5136444"/>
            <a:ext cx="293510" cy="4741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E596EF37-8847-4DCD-A6E4-CB82DC0F91AD}"/>
              </a:ext>
            </a:extLst>
          </p:cNvPr>
          <p:cNvSpPr txBox="1"/>
          <p:nvPr/>
        </p:nvSpPr>
        <p:spPr>
          <a:xfrm>
            <a:off x="6333066" y="5175955"/>
            <a:ext cx="2314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CAEF669-700D-4522-8F05-83CC93644D31}"/>
              </a:ext>
            </a:extLst>
          </p:cNvPr>
          <p:cNvSpPr txBox="1"/>
          <p:nvPr/>
        </p:nvSpPr>
        <p:spPr>
          <a:xfrm>
            <a:off x="6005688" y="5249333"/>
            <a:ext cx="2314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ة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05F307F1-23DE-4599-8BDD-AB0CB46CBF67}"/>
              </a:ext>
            </a:extLst>
          </p:cNvPr>
          <p:cNvSpPr txBox="1"/>
          <p:nvPr/>
        </p:nvSpPr>
        <p:spPr>
          <a:xfrm>
            <a:off x="5181599" y="5232400"/>
            <a:ext cx="2314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AEEB305-7A7A-48A9-852D-85966165E82F}"/>
              </a:ext>
            </a:extLst>
          </p:cNvPr>
          <p:cNvSpPr txBox="1"/>
          <p:nvPr/>
        </p:nvSpPr>
        <p:spPr>
          <a:xfrm>
            <a:off x="4854221" y="5260623"/>
            <a:ext cx="2314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BE885EDA-6DD5-480F-8A32-E40DA00F981D}"/>
              </a:ext>
            </a:extLst>
          </p:cNvPr>
          <p:cNvSpPr txBox="1"/>
          <p:nvPr/>
        </p:nvSpPr>
        <p:spPr>
          <a:xfrm>
            <a:off x="4549421" y="5232402"/>
            <a:ext cx="2314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9615E157-6632-46CB-A897-79435CA4D062}"/>
              </a:ext>
            </a:extLst>
          </p:cNvPr>
          <p:cNvSpPr txBox="1"/>
          <p:nvPr/>
        </p:nvSpPr>
        <p:spPr>
          <a:xfrm>
            <a:off x="4233333" y="5238049"/>
            <a:ext cx="1975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142E28A4-6078-4E8E-A202-6C43F16FA2D5}"/>
              </a:ext>
            </a:extLst>
          </p:cNvPr>
          <p:cNvSpPr txBox="1"/>
          <p:nvPr/>
        </p:nvSpPr>
        <p:spPr>
          <a:xfrm>
            <a:off x="3905956" y="5175962"/>
            <a:ext cx="1975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</a:t>
            </a:r>
          </a:p>
        </p:txBody>
      </p:sp>
    </p:spTree>
    <p:extLst>
      <p:ext uri="{BB962C8B-B14F-4D97-AF65-F5344CB8AC3E}">
        <p14:creationId xmlns:p14="http://schemas.microsoft.com/office/powerpoint/2010/main" val="3946870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8" name="Google Shape;2338;p29">
            <a:hlinkClick r:id="" action="ppaction://noaction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45" name="Google Shape;2345;p29"/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9"/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9"/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9"/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9"/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0" name="Google Shape;2350;p29"/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1" name="Google Shape;2351;p29"/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2949;p33">
            <a:extLst>
              <a:ext uri="{FF2B5EF4-FFF2-40B4-BE49-F238E27FC236}">
                <a16:creationId xmlns:a16="http://schemas.microsoft.com/office/drawing/2014/main" id="{C0530620-6153-43ED-AE2C-E4C3FC08CD54}"/>
              </a:ext>
            </a:extLst>
          </p:cNvPr>
          <p:cNvSpPr/>
          <p:nvPr/>
        </p:nvSpPr>
        <p:spPr>
          <a:xfrm>
            <a:off x="5800848" y="4337185"/>
            <a:ext cx="113687" cy="126017"/>
          </a:xfrm>
          <a:custGeom>
            <a:avLst/>
            <a:gdLst/>
            <a:ahLst/>
            <a:cxnLst/>
            <a:rect l="l" t="t" r="r" b="b"/>
            <a:pathLst>
              <a:path w="8741" h="9691" extrusionOk="0">
                <a:moveTo>
                  <a:pt x="4210" y="0"/>
                </a:moveTo>
                <a:cubicBezTo>
                  <a:pt x="3420" y="0"/>
                  <a:pt x="2642" y="537"/>
                  <a:pt x="2406" y="1283"/>
                </a:cubicBezTo>
                <a:cubicBezTo>
                  <a:pt x="2263" y="1712"/>
                  <a:pt x="2239" y="2141"/>
                  <a:pt x="2025" y="2545"/>
                </a:cubicBezTo>
                <a:cubicBezTo>
                  <a:pt x="1715" y="3117"/>
                  <a:pt x="1215" y="3546"/>
                  <a:pt x="834" y="4069"/>
                </a:cubicBezTo>
                <a:cubicBezTo>
                  <a:pt x="143" y="5070"/>
                  <a:pt x="0" y="6427"/>
                  <a:pt x="477" y="7546"/>
                </a:cubicBezTo>
                <a:cubicBezTo>
                  <a:pt x="953" y="8666"/>
                  <a:pt x="2025" y="9499"/>
                  <a:pt x="3239" y="9666"/>
                </a:cubicBezTo>
                <a:cubicBezTo>
                  <a:pt x="3347" y="9682"/>
                  <a:pt x="3460" y="9690"/>
                  <a:pt x="3574" y="9690"/>
                </a:cubicBezTo>
                <a:cubicBezTo>
                  <a:pt x="4290" y="9690"/>
                  <a:pt x="5069" y="9364"/>
                  <a:pt x="5192" y="8666"/>
                </a:cubicBezTo>
                <a:cubicBezTo>
                  <a:pt x="5380" y="8979"/>
                  <a:pt x="5750" y="9127"/>
                  <a:pt x="6111" y="9127"/>
                </a:cubicBezTo>
                <a:cubicBezTo>
                  <a:pt x="6162" y="9127"/>
                  <a:pt x="6213" y="9124"/>
                  <a:pt x="6264" y="9118"/>
                </a:cubicBezTo>
                <a:cubicBezTo>
                  <a:pt x="6668" y="9070"/>
                  <a:pt x="7026" y="8856"/>
                  <a:pt x="7335" y="8594"/>
                </a:cubicBezTo>
                <a:cubicBezTo>
                  <a:pt x="7478" y="8475"/>
                  <a:pt x="7621" y="8308"/>
                  <a:pt x="7669" y="8118"/>
                </a:cubicBezTo>
                <a:cubicBezTo>
                  <a:pt x="7716" y="7927"/>
                  <a:pt x="7645" y="7713"/>
                  <a:pt x="7550" y="7523"/>
                </a:cubicBezTo>
                <a:cubicBezTo>
                  <a:pt x="7407" y="7165"/>
                  <a:pt x="7264" y="6808"/>
                  <a:pt x="7121" y="6451"/>
                </a:cubicBezTo>
                <a:lnTo>
                  <a:pt x="7121" y="6451"/>
                </a:lnTo>
                <a:cubicBezTo>
                  <a:pt x="7187" y="6468"/>
                  <a:pt x="7253" y="6476"/>
                  <a:pt x="7317" y="6476"/>
                </a:cubicBezTo>
                <a:cubicBezTo>
                  <a:pt x="7878" y="6476"/>
                  <a:pt x="8358" y="5863"/>
                  <a:pt x="8550" y="5308"/>
                </a:cubicBezTo>
                <a:cubicBezTo>
                  <a:pt x="8669" y="4903"/>
                  <a:pt x="8740" y="4451"/>
                  <a:pt x="8597" y="4046"/>
                </a:cubicBezTo>
                <a:cubicBezTo>
                  <a:pt x="8459" y="3709"/>
                  <a:pt x="8140" y="3439"/>
                  <a:pt x="7803" y="3439"/>
                </a:cubicBezTo>
                <a:cubicBezTo>
                  <a:pt x="7735" y="3439"/>
                  <a:pt x="7666" y="3450"/>
                  <a:pt x="7597" y="3474"/>
                </a:cubicBezTo>
                <a:cubicBezTo>
                  <a:pt x="8050" y="3117"/>
                  <a:pt x="8574" y="2641"/>
                  <a:pt x="8431" y="2069"/>
                </a:cubicBezTo>
                <a:cubicBezTo>
                  <a:pt x="8335" y="1688"/>
                  <a:pt x="7954" y="1474"/>
                  <a:pt x="7597" y="1331"/>
                </a:cubicBezTo>
                <a:cubicBezTo>
                  <a:pt x="7281" y="1202"/>
                  <a:pt x="6925" y="1119"/>
                  <a:pt x="6577" y="1119"/>
                </a:cubicBezTo>
                <a:cubicBezTo>
                  <a:pt x="6216" y="1119"/>
                  <a:pt x="5864" y="1208"/>
                  <a:pt x="5573" y="1426"/>
                </a:cubicBezTo>
                <a:cubicBezTo>
                  <a:pt x="5692" y="950"/>
                  <a:pt x="5382" y="402"/>
                  <a:pt x="4930" y="164"/>
                </a:cubicBezTo>
                <a:cubicBezTo>
                  <a:pt x="4699" y="51"/>
                  <a:pt x="4454" y="0"/>
                  <a:pt x="421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  <p:sp>
        <p:nvSpPr>
          <p:cNvPr id="45" name="Google Shape;2951;p33">
            <a:extLst>
              <a:ext uri="{FF2B5EF4-FFF2-40B4-BE49-F238E27FC236}">
                <a16:creationId xmlns:a16="http://schemas.microsoft.com/office/drawing/2014/main" id="{60E7E512-9951-4CB7-B854-4D1EF71FC777}"/>
              </a:ext>
            </a:extLst>
          </p:cNvPr>
          <p:cNvSpPr/>
          <p:nvPr/>
        </p:nvSpPr>
        <p:spPr>
          <a:xfrm>
            <a:off x="5439720" y="4190595"/>
            <a:ext cx="168820" cy="96148"/>
          </a:xfrm>
          <a:custGeom>
            <a:avLst/>
            <a:gdLst/>
            <a:ahLst/>
            <a:cxnLst/>
            <a:rect l="l" t="t" r="r" b="b"/>
            <a:pathLst>
              <a:path w="12980" h="7394" extrusionOk="0">
                <a:moveTo>
                  <a:pt x="1610" y="0"/>
                </a:moveTo>
                <a:cubicBezTo>
                  <a:pt x="1223" y="0"/>
                  <a:pt x="837" y="114"/>
                  <a:pt x="548" y="386"/>
                </a:cubicBezTo>
                <a:cubicBezTo>
                  <a:pt x="72" y="815"/>
                  <a:pt x="1" y="1529"/>
                  <a:pt x="48" y="2148"/>
                </a:cubicBezTo>
                <a:cubicBezTo>
                  <a:pt x="144" y="3482"/>
                  <a:pt x="668" y="4816"/>
                  <a:pt x="1668" y="5673"/>
                </a:cubicBezTo>
                <a:cubicBezTo>
                  <a:pt x="2287" y="6197"/>
                  <a:pt x="3049" y="6530"/>
                  <a:pt x="3811" y="6768"/>
                </a:cubicBezTo>
                <a:cubicBezTo>
                  <a:pt x="5109" y="7179"/>
                  <a:pt x="6487" y="7394"/>
                  <a:pt x="7853" y="7394"/>
                </a:cubicBezTo>
                <a:cubicBezTo>
                  <a:pt x="7990" y="7394"/>
                  <a:pt x="8127" y="7392"/>
                  <a:pt x="8264" y="7387"/>
                </a:cubicBezTo>
                <a:cubicBezTo>
                  <a:pt x="9265" y="7340"/>
                  <a:pt x="11979" y="7268"/>
                  <a:pt x="12527" y="6316"/>
                </a:cubicBezTo>
                <a:cubicBezTo>
                  <a:pt x="12980" y="5482"/>
                  <a:pt x="12741" y="4006"/>
                  <a:pt x="11908" y="3530"/>
                </a:cubicBezTo>
                <a:cubicBezTo>
                  <a:pt x="10955" y="2958"/>
                  <a:pt x="9598" y="2982"/>
                  <a:pt x="8550" y="2672"/>
                </a:cubicBezTo>
                <a:cubicBezTo>
                  <a:pt x="6835" y="2196"/>
                  <a:pt x="5168" y="1529"/>
                  <a:pt x="3573" y="696"/>
                </a:cubicBezTo>
                <a:cubicBezTo>
                  <a:pt x="3097" y="434"/>
                  <a:pt x="2620" y="172"/>
                  <a:pt x="2073" y="53"/>
                </a:cubicBezTo>
                <a:cubicBezTo>
                  <a:pt x="1922" y="18"/>
                  <a:pt x="1766" y="0"/>
                  <a:pt x="16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  <p:sp>
        <p:nvSpPr>
          <p:cNvPr id="46" name="Google Shape;2952;p33">
            <a:extLst>
              <a:ext uri="{FF2B5EF4-FFF2-40B4-BE49-F238E27FC236}">
                <a16:creationId xmlns:a16="http://schemas.microsoft.com/office/drawing/2014/main" id="{362103F7-288E-4078-AEFF-143B0E62FFF9}"/>
              </a:ext>
            </a:extLst>
          </p:cNvPr>
          <p:cNvSpPr/>
          <p:nvPr/>
        </p:nvSpPr>
        <p:spPr>
          <a:xfrm>
            <a:off x="5781639" y="4183469"/>
            <a:ext cx="168508" cy="95940"/>
          </a:xfrm>
          <a:custGeom>
            <a:avLst/>
            <a:gdLst/>
            <a:ahLst/>
            <a:cxnLst/>
            <a:rect l="l" t="t" r="r" b="b"/>
            <a:pathLst>
              <a:path w="12956" h="7378" extrusionOk="0">
                <a:moveTo>
                  <a:pt x="11362" y="0"/>
                </a:moveTo>
                <a:cubicBezTo>
                  <a:pt x="11202" y="0"/>
                  <a:pt x="11041" y="19"/>
                  <a:pt x="10884" y="53"/>
                </a:cubicBezTo>
                <a:cubicBezTo>
                  <a:pt x="10360" y="172"/>
                  <a:pt x="9884" y="434"/>
                  <a:pt x="9384" y="696"/>
                </a:cubicBezTo>
                <a:cubicBezTo>
                  <a:pt x="7812" y="1529"/>
                  <a:pt x="6145" y="2196"/>
                  <a:pt x="4407" y="2672"/>
                </a:cubicBezTo>
                <a:cubicBezTo>
                  <a:pt x="3359" y="2982"/>
                  <a:pt x="2001" y="2958"/>
                  <a:pt x="1049" y="3506"/>
                </a:cubicBezTo>
                <a:cubicBezTo>
                  <a:pt x="239" y="4006"/>
                  <a:pt x="1" y="5483"/>
                  <a:pt x="453" y="6316"/>
                </a:cubicBezTo>
                <a:cubicBezTo>
                  <a:pt x="1001" y="7269"/>
                  <a:pt x="3692" y="7340"/>
                  <a:pt x="4692" y="7364"/>
                </a:cubicBezTo>
                <a:cubicBezTo>
                  <a:pt x="4885" y="7373"/>
                  <a:pt x="5077" y="7377"/>
                  <a:pt x="5269" y="7377"/>
                </a:cubicBezTo>
                <a:cubicBezTo>
                  <a:pt x="6595" y="7377"/>
                  <a:pt x="7900" y="7164"/>
                  <a:pt x="9170" y="6769"/>
                </a:cubicBezTo>
                <a:cubicBezTo>
                  <a:pt x="9932" y="6530"/>
                  <a:pt x="10694" y="6197"/>
                  <a:pt x="11289" y="5673"/>
                </a:cubicBezTo>
                <a:cubicBezTo>
                  <a:pt x="12313" y="4816"/>
                  <a:pt x="12837" y="3482"/>
                  <a:pt x="12932" y="2149"/>
                </a:cubicBezTo>
                <a:cubicBezTo>
                  <a:pt x="12956" y="1529"/>
                  <a:pt x="12885" y="815"/>
                  <a:pt x="12432" y="386"/>
                </a:cubicBezTo>
                <a:cubicBezTo>
                  <a:pt x="12143" y="115"/>
                  <a:pt x="11758" y="0"/>
                  <a:pt x="113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  <p:sp>
        <p:nvSpPr>
          <p:cNvPr id="47" name="Google Shape;2953;p33">
            <a:extLst>
              <a:ext uri="{FF2B5EF4-FFF2-40B4-BE49-F238E27FC236}">
                <a16:creationId xmlns:a16="http://schemas.microsoft.com/office/drawing/2014/main" id="{318D9284-13F0-4D02-AED5-B6D33F7A13B7}"/>
              </a:ext>
            </a:extLst>
          </p:cNvPr>
          <p:cNvSpPr/>
          <p:nvPr/>
        </p:nvSpPr>
        <p:spPr>
          <a:xfrm>
            <a:off x="5738280" y="3547239"/>
            <a:ext cx="139712" cy="378144"/>
          </a:xfrm>
          <a:custGeom>
            <a:avLst/>
            <a:gdLst/>
            <a:ahLst/>
            <a:cxnLst/>
            <a:rect l="l" t="t" r="r" b="b"/>
            <a:pathLst>
              <a:path w="10742" h="29080" extrusionOk="0">
                <a:moveTo>
                  <a:pt x="6423" y="0"/>
                </a:moveTo>
                <a:cubicBezTo>
                  <a:pt x="5951" y="0"/>
                  <a:pt x="5496" y="134"/>
                  <a:pt x="5121" y="442"/>
                </a:cubicBezTo>
                <a:cubicBezTo>
                  <a:pt x="4645" y="847"/>
                  <a:pt x="4383" y="1466"/>
                  <a:pt x="4145" y="2062"/>
                </a:cubicBezTo>
                <a:cubicBezTo>
                  <a:pt x="1096" y="10087"/>
                  <a:pt x="1" y="18827"/>
                  <a:pt x="977" y="27352"/>
                </a:cubicBezTo>
                <a:cubicBezTo>
                  <a:pt x="1049" y="27829"/>
                  <a:pt x="1120" y="28329"/>
                  <a:pt x="1501" y="28638"/>
                </a:cubicBezTo>
                <a:cubicBezTo>
                  <a:pt x="1787" y="28877"/>
                  <a:pt x="2168" y="28924"/>
                  <a:pt x="2549" y="28948"/>
                </a:cubicBezTo>
                <a:cubicBezTo>
                  <a:pt x="3275" y="29017"/>
                  <a:pt x="3841" y="29079"/>
                  <a:pt x="4298" y="29079"/>
                </a:cubicBezTo>
                <a:cubicBezTo>
                  <a:pt x="5580" y="29079"/>
                  <a:pt x="6002" y="28589"/>
                  <a:pt x="6669" y="26376"/>
                </a:cubicBezTo>
                <a:cubicBezTo>
                  <a:pt x="7098" y="24923"/>
                  <a:pt x="10265" y="13278"/>
                  <a:pt x="10575" y="8563"/>
                </a:cubicBezTo>
                <a:cubicBezTo>
                  <a:pt x="10741" y="5943"/>
                  <a:pt x="10670" y="3014"/>
                  <a:pt x="8860" y="1109"/>
                </a:cubicBezTo>
                <a:cubicBezTo>
                  <a:pt x="8241" y="459"/>
                  <a:pt x="7300" y="0"/>
                  <a:pt x="64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  <p:sp>
        <p:nvSpPr>
          <p:cNvPr id="48" name="Google Shape;2956;p33">
            <a:extLst>
              <a:ext uri="{FF2B5EF4-FFF2-40B4-BE49-F238E27FC236}">
                <a16:creationId xmlns:a16="http://schemas.microsoft.com/office/drawing/2014/main" id="{9BB7BAF9-EC83-419A-9DBC-4AC1D2AF1CA0}"/>
              </a:ext>
            </a:extLst>
          </p:cNvPr>
          <p:cNvSpPr/>
          <p:nvPr/>
        </p:nvSpPr>
        <p:spPr>
          <a:xfrm>
            <a:off x="5540692" y="3620274"/>
            <a:ext cx="95934" cy="275558"/>
          </a:xfrm>
          <a:custGeom>
            <a:avLst/>
            <a:gdLst/>
            <a:ahLst/>
            <a:cxnLst/>
            <a:rect l="l" t="t" r="r" b="b"/>
            <a:pathLst>
              <a:path w="7376" h="21191" extrusionOk="0">
                <a:moveTo>
                  <a:pt x="1748" y="0"/>
                </a:moveTo>
                <a:cubicBezTo>
                  <a:pt x="1391" y="0"/>
                  <a:pt x="1045" y="99"/>
                  <a:pt x="762" y="327"/>
                </a:cubicBezTo>
                <a:cubicBezTo>
                  <a:pt x="24" y="899"/>
                  <a:pt x="0" y="1994"/>
                  <a:pt x="119" y="2923"/>
                </a:cubicBezTo>
                <a:cubicBezTo>
                  <a:pt x="572" y="7186"/>
                  <a:pt x="2001" y="11258"/>
                  <a:pt x="3310" y="15283"/>
                </a:cubicBezTo>
                <a:cubicBezTo>
                  <a:pt x="3763" y="16664"/>
                  <a:pt x="4120" y="20046"/>
                  <a:pt x="5406" y="20879"/>
                </a:cubicBezTo>
                <a:cubicBezTo>
                  <a:pt x="5731" y="21097"/>
                  <a:pt x="6004" y="21190"/>
                  <a:pt x="6232" y="21190"/>
                </a:cubicBezTo>
                <a:cubicBezTo>
                  <a:pt x="7227" y="21190"/>
                  <a:pt x="7375" y="19418"/>
                  <a:pt x="7240" y="18450"/>
                </a:cubicBezTo>
                <a:cubicBezTo>
                  <a:pt x="6502" y="12973"/>
                  <a:pt x="6883" y="7162"/>
                  <a:pt x="4406" y="2209"/>
                </a:cubicBezTo>
                <a:cubicBezTo>
                  <a:pt x="4049" y="1518"/>
                  <a:pt x="3620" y="804"/>
                  <a:pt x="2977" y="375"/>
                </a:cubicBezTo>
                <a:cubicBezTo>
                  <a:pt x="2614" y="142"/>
                  <a:pt x="2174" y="0"/>
                  <a:pt x="17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  <p:sp>
        <p:nvSpPr>
          <p:cNvPr id="49" name="Google Shape;2960;p33">
            <a:extLst>
              <a:ext uri="{FF2B5EF4-FFF2-40B4-BE49-F238E27FC236}">
                <a16:creationId xmlns:a16="http://schemas.microsoft.com/office/drawing/2014/main" id="{C8C0ED98-F2D6-493A-9DEE-0B07D1939DE3}"/>
              </a:ext>
            </a:extLst>
          </p:cNvPr>
          <p:cNvSpPr/>
          <p:nvPr/>
        </p:nvSpPr>
        <p:spPr>
          <a:xfrm>
            <a:off x="5563607" y="4319173"/>
            <a:ext cx="275680" cy="45110"/>
          </a:xfrm>
          <a:custGeom>
            <a:avLst/>
            <a:gdLst/>
            <a:ahLst/>
            <a:cxnLst/>
            <a:rect l="l" t="t" r="r" b="b"/>
            <a:pathLst>
              <a:path w="21196" h="3469" extrusionOk="0">
                <a:moveTo>
                  <a:pt x="191" y="1"/>
                </a:moveTo>
                <a:cubicBezTo>
                  <a:pt x="120" y="930"/>
                  <a:pt x="24" y="1954"/>
                  <a:pt x="1" y="2787"/>
                </a:cubicBezTo>
                <a:cubicBezTo>
                  <a:pt x="191" y="2811"/>
                  <a:pt x="358" y="2835"/>
                  <a:pt x="524" y="2835"/>
                </a:cubicBezTo>
                <a:cubicBezTo>
                  <a:pt x="5012" y="3166"/>
                  <a:pt x="9500" y="3469"/>
                  <a:pt x="13998" y="3469"/>
                </a:cubicBezTo>
                <a:cubicBezTo>
                  <a:pt x="15325" y="3469"/>
                  <a:pt x="16652" y="3442"/>
                  <a:pt x="17980" y="3383"/>
                </a:cubicBezTo>
                <a:cubicBezTo>
                  <a:pt x="19052" y="3335"/>
                  <a:pt x="20124" y="3264"/>
                  <a:pt x="21195" y="3049"/>
                </a:cubicBezTo>
                <a:cubicBezTo>
                  <a:pt x="21005" y="2382"/>
                  <a:pt x="20814" y="1692"/>
                  <a:pt x="20624" y="1025"/>
                </a:cubicBezTo>
                <a:cubicBezTo>
                  <a:pt x="19362" y="1192"/>
                  <a:pt x="18052" y="1216"/>
                  <a:pt x="16766" y="1239"/>
                </a:cubicBezTo>
                <a:cubicBezTo>
                  <a:pt x="15956" y="1251"/>
                  <a:pt x="15147" y="1257"/>
                  <a:pt x="14340" y="1257"/>
                </a:cubicBezTo>
                <a:cubicBezTo>
                  <a:pt x="13533" y="1257"/>
                  <a:pt x="12729" y="1251"/>
                  <a:pt x="11932" y="1239"/>
                </a:cubicBezTo>
                <a:cubicBezTo>
                  <a:pt x="9026" y="1192"/>
                  <a:pt x="6097" y="1049"/>
                  <a:pt x="3239" y="620"/>
                </a:cubicBezTo>
                <a:cubicBezTo>
                  <a:pt x="2358" y="501"/>
                  <a:pt x="1191" y="120"/>
                  <a:pt x="19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  <p:sp>
        <p:nvSpPr>
          <p:cNvPr id="50" name="Google Shape;2961;p33">
            <a:extLst>
              <a:ext uri="{FF2B5EF4-FFF2-40B4-BE49-F238E27FC236}">
                <a16:creationId xmlns:a16="http://schemas.microsoft.com/office/drawing/2014/main" id="{7D058683-EE2B-4D0C-8B64-51AB1006E57B}"/>
              </a:ext>
            </a:extLst>
          </p:cNvPr>
          <p:cNvSpPr/>
          <p:nvPr/>
        </p:nvSpPr>
        <p:spPr>
          <a:xfrm>
            <a:off x="5491441" y="3874763"/>
            <a:ext cx="409488" cy="321890"/>
          </a:xfrm>
          <a:custGeom>
            <a:avLst/>
            <a:gdLst/>
            <a:ahLst/>
            <a:cxnLst/>
            <a:rect l="l" t="t" r="r" b="b"/>
            <a:pathLst>
              <a:path w="31484" h="24754" extrusionOk="0">
                <a:moveTo>
                  <a:pt x="17095" y="193"/>
                </a:moveTo>
                <a:cubicBezTo>
                  <a:pt x="16875" y="193"/>
                  <a:pt x="16662" y="200"/>
                  <a:pt x="16457" y="215"/>
                </a:cubicBezTo>
                <a:cubicBezTo>
                  <a:pt x="13408" y="405"/>
                  <a:pt x="11932" y="0"/>
                  <a:pt x="9193" y="1310"/>
                </a:cubicBezTo>
                <a:cubicBezTo>
                  <a:pt x="8193" y="1786"/>
                  <a:pt x="5645" y="3025"/>
                  <a:pt x="4787" y="3692"/>
                </a:cubicBezTo>
                <a:cubicBezTo>
                  <a:pt x="2668" y="5359"/>
                  <a:pt x="2120" y="7335"/>
                  <a:pt x="1287" y="9883"/>
                </a:cubicBezTo>
                <a:cubicBezTo>
                  <a:pt x="691" y="11669"/>
                  <a:pt x="1" y="15242"/>
                  <a:pt x="144" y="17099"/>
                </a:cubicBezTo>
                <a:cubicBezTo>
                  <a:pt x="287" y="18980"/>
                  <a:pt x="620" y="20814"/>
                  <a:pt x="2025" y="22052"/>
                </a:cubicBezTo>
                <a:cubicBezTo>
                  <a:pt x="4002" y="23815"/>
                  <a:pt x="8407" y="24410"/>
                  <a:pt x="11074" y="24529"/>
                </a:cubicBezTo>
                <a:cubicBezTo>
                  <a:pt x="13408" y="24624"/>
                  <a:pt x="15766" y="24696"/>
                  <a:pt x="18124" y="24743"/>
                </a:cubicBezTo>
                <a:cubicBezTo>
                  <a:pt x="18494" y="24749"/>
                  <a:pt x="18866" y="24754"/>
                  <a:pt x="19238" y="24754"/>
                </a:cubicBezTo>
                <a:cubicBezTo>
                  <a:pt x="20609" y="24754"/>
                  <a:pt x="21980" y="24684"/>
                  <a:pt x="23291" y="24291"/>
                </a:cubicBezTo>
                <a:cubicBezTo>
                  <a:pt x="26506" y="23338"/>
                  <a:pt x="29531" y="21719"/>
                  <a:pt x="30507" y="18480"/>
                </a:cubicBezTo>
                <a:cubicBezTo>
                  <a:pt x="31484" y="15265"/>
                  <a:pt x="30531" y="10502"/>
                  <a:pt x="29340" y="7359"/>
                </a:cubicBezTo>
                <a:cubicBezTo>
                  <a:pt x="28983" y="6454"/>
                  <a:pt x="28554" y="5716"/>
                  <a:pt x="27959" y="4954"/>
                </a:cubicBezTo>
                <a:cubicBezTo>
                  <a:pt x="27530" y="4406"/>
                  <a:pt x="27173" y="3572"/>
                  <a:pt x="26625" y="3168"/>
                </a:cubicBezTo>
                <a:cubicBezTo>
                  <a:pt x="24317" y="1525"/>
                  <a:pt x="20105" y="193"/>
                  <a:pt x="17095" y="1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  <p:sp>
        <p:nvSpPr>
          <p:cNvPr id="51" name="Google Shape;2969;p33">
            <a:extLst>
              <a:ext uri="{FF2B5EF4-FFF2-40B4-BE49-F238E27FC236}">
                <a16:creationId xmlns:a16="http://schemas.microsoft.com/office/drawing/2014/main" id="{90E25607-9C0C-4014-88A0-6CCFB6FB94CE}"/>
              </a:ext>
            </a:extLst>
          </p:cNvPr>
          <p:cNvSpPr/>
          <p:nvPr/>
        </p:nvSpPr>
        <p:spPr>
          <a:xfrm>
            <a:off x="5575065" y="4425980"/>
            <a:ext cx="91694" cy="181413"/>
          </a:xfrm>
          <a:custGeom>
            <a:avLst/>
            <a:gdLst/>
            <a:ahLst/>
            <a:cxnLst/>
            <a:rect l="l" t="t" r="r" b="b"/>
            <a:pathLst>
              <a:path w="7050" h="13951" extrusionOk="0">
                <a:moveTo>
                  <a:pt x="2681" y="0"/>
                </a:moveTo>
                <a:cubicBezTo>
                  <a:pt x="2482" y="0"/>
                  <a:pt x="2287" y="9"/>
                  <a:pt x="2096" y="28"/>
                </a:cubicBezTo>
                <a:cubicBezTo>
                  <a:pt x="2025" y="1218"/>
                  <a:pt x="2263" y="2481"/>
                  <a:pt x="2287" y="3671"/>
                </a:cubicBezTo>
                <a:cubicBezTo>
                  <a:pt x="2311" y="4910"/>
                  <a:pt x="2263" y="6148"/>
                  <a:pt x="2073" y="7386"/>
                </a:cubicBezTo>
                <a:cubicBezTo>
                  <a:pt x="1953" y="8196"/>
                  <a:pt x="1763" y="8982"/>
                  <a:pt x="1358" y="9696"/>
                </a:cubicBezTo>
                <a:cubicBezTo>
                  <a:pt x="1048" y="10292"/>
                  <a:pt x="620" y="10792"/>
                  <a:pt x="358" y="11387"/>
                </a:cubicBezTo>
                <a:cubicBezTo>
                  <a:pt x="72" y="11983"/>
                  <a:pt x="1" y="12721"/>
                  <a:pt x="406" y="13245"/>
                </a:cubicBezTo>
                <a:cubicBezTo>
                  <a:pt x="572" y="13459"/>
                  <a:pt x="787" y="13626"/>
                  <a:pt x="1048" y="13721"/>
                </a:cubicBezTo>
                <a:cubicBezTo>
                  <a:pt x="1401" y="13879"/>
                  <a:pt x="1785" y="13950"/>
                  <a:pt x="2175" y="13950"/>
                </a:cubicBezTo>
                <a:cubicBezTo>
                  <a:pt x="2548" y="13950"/>
                  <a:pt x="2926" y="13885"/>
                  <a:pt x="3287" y="13769"/>
                </a:cubicBezTo>
                <a:cubicBezTo>
                  <a:pt x="4001" y="13531"/>
                  <a:pt x="4644" y="13078"/>
                  <a:pt x="5216" y="12602"/>
                </a:cubicBezTo>
                <a:cubicBezTo>
                  <a:pt x="5621" y="12268"/>
                  <a:pt x="6002" y="11887"/>
                  <a:pt x="6288" y="11459"/>
                </a:cubicBezTo>
                <a:cubicBezTo>
                  <a:pt x="6954" y="10411"/>
                  <a:pt x="6978" y="9077"/>
                  <a:pt x="7002" y="7815"/>
                </a:cubicBezTo>
                <a:cubicBezTo>
                  <a:pt x="7002" y="5529"/>
                  <a:pt x="7026" y="3267"/>
                  <a:pt x="7050" y="980"/>
                </a:cubicBezTo>
                <a:cubicBezTo>
                  <a:pt x="7050" y="837"/>
                  <a:pt x="7026" y="695"/>
                  <a:pt x="6931" y="599"/>
                </a:cubicBezTo>
                <a:cubicBezTo>
                  <a:pt x="6859" y="528"/>
                  <a:pt x="6764" y="528"/>
                  <a:pt x="6669" y="504"/>
                </a:cubicBezTo>
                <a:cubicBezTo>
                  <a:pt x="5430" y="360"/>
                  <a:pt x="3977" y="0"/>
                  <a:pt x="26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  <p:sp>
        <p:nvSpPr>
          <p:cNvPr id="52" name="Google Shape;2970;p33">
            <a:extLst>
              <a:ext uri="{FF2B5EF4-FFF2-40B4-BE49-F238E27FC236}">
                <a16:creationId xmlns:a16="http://schemas.microsoft.com/office/drawing/2014/main" id="{9C384748-7ABD-4D3A-9B8D-58340A1FAB00}"/>
              </a:ext>
            </a:extLst>
          </p:cNvPr>
          <p:cNvSpPr/>
          <p:nvPr/>
        </p:nvSpPr>
        <p:spPr>
          <a:xfrm>
            <a:off x="5689966" y="4429401"/>
            <a:ext cx="91395" cy="181712"/>
          </a:xfrm>
          <a:custGeom>
            <a:avLst/>
            <a:gdLst/>
            <a:ahLst/>
            <a:cxnLst/>
            <a:rect l="l" t="t" r="r" b="b"/>
            <a:pathLst>
              <a:path w="7027" h="13974" extrusionOk="0">
                <a:moveTo>
                  <a:pt x="2649" y="0"/>
                </a:moveTo>
                <a:cubicBezTo>
                  <a:pt x="2460" y="0"/>
                  <a:pt x="2276" y="8"/>
                  <a:pt x="2097" y="27"/>
                </a:cubicBezTo>
                <a:cubicBezTo>
                  <a:pt x="2025" y="1217"/>
                  <a:pt x="2263" y="2480"/>
                  <a:pt x="2287" y="3694"/>
                </a:cubicBezTo>
                <a:cubicBezTo>
                  <a:pt x="2311" y="4932"/>
                  <a:pt x="2263" y="6171"/>
                  <a:pt x="2073" y="7385"/>
                </a:cubicBezTo>
                <a:cubicBezTo>
                  <a:pt x="1930" y="8195"/>
                  <a:pt x="1739" y="9005"/>
                  <a:pt x="1358" y="9719"/>
                </a:cubicBezTo>
                <a:cubicBezTo>
                  <a:pt x="1049" y="10291"/>
                  <a:pt x="620" y="10791"/>
                  <a:pt x="334" y="11386"/>
                </a:cubicBezTo>
                <a:cubicBezTo>
                  <a:pt x="72" y="11982"/>
                  <a:pt x="1" y="12744"/>
                  <a:pt x="382" y="13244"/>
                </a:cubicBezTo>
                <a:cubicBezTo>
                  <a:pt x="549" y="13458"/>
                  <a:pt x="787" y="13625"/>
                  <a:pt x="1025" y="13744"/>
                </a:cubicBezTo>
                <a:cubicBezTo>
                  <a:pt x="1390" y="13902"/>
                  <a:pt x="1780" y="13973"/>
                  <a:pt x="2169" y="13973"/>
                </a:cubicBezTo>
                <a:cubicBezTo>
                  <a:pt x="2542" y="13973"/>
                  <a:pt x="2914" y="13908"/>
                  <a:pt x="3263" y="13791"/>
                </a:cubicBezTo>
                <a:cubicBezTo>
                  <a:pt x="4002" y="13529"/>
                  <a:pt x="4645" y="13101"/>
                  <a:pt x="5216" y="12601"/>
                </a:cubicBezTo>
                <a:cubicBezTo>
                  <a:pt x="5621" y="12267"/>
                  <a:pt x="6002" y="11910"/>
                  <a:pt x="6264" y="11481"/>
                </a:cubicBezTo>
                <a:cubicBezTo>
                  <a:pt x="6955" y="10410"/>
                  <a:pt x="6978" y="9076"/>
                  <a:pt x="7002" y="7814"/>
                </a:cubicBezTo>
                <a:cubicBezTo>
                  <a:pt x="7002" y="5552"/>
                  <a:pt x="7026" y="3265"/>
                  <a:pt x="7026" y="1003"/>
                </a:cubicBezTo>
                <a:cubicBezTo>
                  <a:pt x="7026" y="860"/>
                  <a:pt x="7026" y="694"/>
                  <a:pt x="6931" y="598"/>
                </a:cubicBezTo>
                <a:cubicBezTo>
                  <a:pt x="6859" y="551"/>
                  <a:pt x="6740" y="527"/>
                  <a:pt x="6645" y="527"/>
                </a:cubicBezTo>
                <a:cubicBezTo>
                  <a:pt x="5419" y="381"/>
                  <a:pt x="3940" y="0"/>
                  <a:pt x="26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  <p:sp>
        <p:nvSpPr>
          <p:cNvPr id="53" name="Google Shape;2954;p33">
            <a:extLst>
              <a:ext uri="{FF2B5EF4-FFF2-40B4-BE49-F238E27FC236}">
                <a16:creationId xmlns:a16="http://schemas.microsoft.com/office/drawing/2014/main" id="{7A32BF2D-150E-480F-9F6C-A17F8218EE93}"/>
              </a:ext>
            </a:extLst>
          </p:cNvPr>
          <p:cNvSpPr/>
          <p:nvPr/>
        </p:nvSpPr>
        <p:spPr>
          <a:xfrm>
            <a:off x="5766473" y="3600910"/>
            <a:ext cx="95102" cy="279733"/>
          </a:xfrm>
          <a:custGeom>
            <a:avLst/>
            <a:gdLst/>
            <a:ahLst/>
            <a:cxnLst/>
            <a:rect l="l" t="t" r="r" b="b"/>
            <a:pathLst>
              <a:path w="7312" h="21512" extrusionOk="0">
                <a:moveTo>
                  <a:pt x="4577" y="1"/>
                </a:moveTo>
                <a:cubicBezTo>
                  <a:pt x="4440" y="1"/>
                  <a:pt x="4303" y="19"/>
                  <a:pt x="4168" y="56"/>
                </a:cubicBezTo>
                <a:cubicBezTo>
                  <a:pt x="3263" y="318"/>
                  <a:pt x="2858" y="1342"/>
                  <a:pt x="2596" y="2247"/>
                </a:cubicBezTo>
                <a:cubicBezTo>
                  <a:pt x="1453" y="6367"/>
                  <a:pt x="1262" y="10654"/>
                  <a:pt x="1000" y="14917"/>
                </a:cubicBezTo>
                <a:cubicBezTo>
                  <a:pt x="905" y="16369"/>
                  <a:pt x="0" y="19632"/>
                  <a:pt x="857" y="20870"/>
                </a:cubicBezTo>
                <a:cubicBezTo>
                  <a:pt x="1175" y="21328"/>
                  <a:pt x="1490" y="21511"/>
                  <a:pt x="1786" y="21511"/>
                </a:cubicBezTo>
                <a:cubicBezTo>
                  <a:pt x="2598" y="21511"/>
                  <a:pt x="3268" y="20136"/>
                  <a:pt x="3477" y="19299"/>
                </a:cubicBezTo>
                <a:cubicBezTo>
                  <a:pt x="4811" y="13916"/>
                  <a:pt x="7311" y="8677"/>
                  <a:pt x="6859" y="3152"/>
                </a:cubicBezTo>
                <a:cubicBezTo>
                  <a:pt x="6787" y="2390"/>
                  <a:pt x="6644" y="1581"/>
                  <a:pt x="6216" y="914"/>
                </a:cubicBezTo>
                <a:cubicBezTo>
                  <a:pt x="5843" y="385"/>
                  <a:pt x="5213" y="1"/>
                  <a:pt x="457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  <p:sp>
        <p:nvSpPr>
          <p:cNvPr id="54" name="Google Shape;2959;p33">
            <a:extLst>
              <a:ext uri="{FF2B5EF4-FFF2-40B4-BE49-F238E27FC236}">
                <a16:creationId xmlns:a16="http://schemas.microsoft.com/office/drawing/2014/main" id="{58304CBA-396F-4772-91C8-83DA101349B5}"/>
              </a:ext>
            </a:extLst>
          </p:cNvPr>
          <p:cNvSpPr/>
          <p:nvPr/>
        </p:nvSpPr>
        <p:spPr>
          <a:xfrm>
            <a:off x="5567637" y="4245501"/>
            <a:ext cx="257392" cy="44485"/>
          </a:xfrm>
          <a:custGeom>
            <a:avLst/>
            <a:gdLst/>
            <a:ahLst/>
            <a:cxnLst/>
            <a:rect l="l" t="t" r="r" b="b"/>
            <a:pathLst>
              <a:path w="19790" h="3421" extrusionOk="0">
                <a:moveTo>
                  <a:pt x="405" y="1"/>
                </a:moveTo>
                <a:cubicBezTo>
                  <a:pt x="310" y="572"/>
                  <a:pt x="214" y="1168"/>
                  <a:pt x="143" y="1739"/>
                </a:cubicBezTo>
                <a:cubicBezTo>
                  <a:pt x="119" y="1858"/>
                  <a:pt x="72" y="2239"/>
                  <a:pt x="0" y="2763"/>
                </a:cubicBezTo>
                <a:cubicBezTo>
                  <a:pt x="191" y="2763"/>
                  <a:pt x="357" y="2787"/>
                  <a:pt x="548" y="2787"/>
                </a:cubicBezTo>
                <a:cubicBezTo>
                  <a:pt x="5017" y="3118"/>
                  <a:pt x="9515" y="3421"/>
                  <a:pt x="14008" y="3421"/>
                </a:cubicBezTo>
                <a:cubicBezTo>
                  <a:pt x="15333" y="3421"/>
                  <a:pt x="16657" y="3394"/>
                  <a:pt x="17980" y="3335"/>
                </a:cubicBezTo>
                <a:cubicBezTo>
                  <a:pt x="18575" y="3311"/>
                  <a:pt x="19195" y="3287"/>
                  <a:pt x="19790" y="3216"/>
                </a:cubicBezTo>
                <a:cubicBezTo>
                  <a:pt x="19576" y="2525"/>
                  <a:pt x="19361" y="1810"/>
                  <a:pt x="19123" y="1120"/>
                </a:cubicBezTo>
                <a:cubicBezTo>
                  <a:pt x="18337" y="1168"/>
                  <a:pt x="17551" y="1191"/>
                  <a:pt x="16789" y="1191"/>
                </a:cubicBezTo>
                <a:cubicBezTo>
                  <a:pt x="15644" y="1208"/>
                  <a:pt x="14499" y="1225"/>
                  <a:pt x="13354" y="1225"/>
                </a:cubicBezTo>
                <a:cubicBezTo>
                  <a:pt x="12880" y="1225"/>
                  <a:pt x="12405" y="1222"/>
                  <a:pt x="11931" y="1215"/>
                </a:cubicBezTo>
                <a:cubicBezTo>
                  <a:pt x="9026" y="1168"/>
                  <a:pt x="6120" y="1001"/>
                  <a:pt x="3239" y="596"/>
                </a:cubicBezTo>
                <a:cubicBezTo>
                  <a:pt x="2405" y="477"/>
                  <a:pt x="1358" y="120"/>
                  <a:pt x="4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  <p:sp>
        <p:nvSpPr>
          <p:cNvPr id="55" name="Google Shape;2967;p33">
            <a:extLst>
              <a:ext uri="{FF2B5EF4-FFF2-40B4-BE49-F238E27FC236}">
                <a16:creationId xmlns:a16="http://schemas.microsoft.com/office/drawing/2014/main" id="{A2FF33BD-D9B0-4638-BD02-77C305533C5D}"/>
              </a:ext>
            </a:extLst>
          </p:cNvPr>
          <p:cNvSpPr/>
          <p:nvPr/>
        </p:nvSpPr>
        <p:spPr>
          <a:xfrm>
            <a:off x="5765225" y="4008581"/>
            <a:ext cx="88599" cy="88581"/>
          </a:xfrm>
          <a:custGeom>
            <a:avLst/>
            <a:gdLst/>
            <a:ahLst/>
            <a:cxnLst/>
            <a:rect l="l" t="t" r="r" b="b"/>
            <a:pathLst>
              <a:path w="6812" h="6812" extrusionOk="0">
                <a:moveTo>
                  <a:pt x="3406" y="1"/>
                </a:moveTo>
                <a:cubicBezTo>
                  <a:pt x="1525" y="1"/>
                  <a:pt x="1" y="1525"/>
                  <a:pt x="1" y="3406"/>
                </a:cubicBezTo>
                <a:cubicBezTo>
                  <a:pt x="1" y="5287"/>
                  <a:pt x="1525" y="6812"/>
                  <a:pt x="3406" y="6812"/>
                </a:cubicBezTo>
                <a:cubicBezTo>
                  <a:pt x="5288" y="6812"/>
                  <a:pt x="6812" y="5287"/>
                  <a:pt x="6812" y="3406"/>
                </a:cubicBezTo>
                <a:cubicBezTo>
                  <a:pt x="6812" y="1525"/>
                  <a:pt x="5288" y="1"/>
                  <a:pt x="340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  <p:sp>
        <p:nvSpPr>
          <p:cNvPr id="56" name="Google Shape;2968;p33">
            <a:extLst>
              <a:ext uri="{FF2B5EF4-FFF2-40B4-BE49-F238E27FC236}">
                <a16:creationId xmlns:a16="http://schemas.microsoft.com/office/drawing/2014/main" id="{860EC2E7-5255-40F4-B52C-71FF5630B121}"/>
              </a:ext>
            </a:extLst>
          </p:cNvPr>
          <p:cNvSpPr/>
          <p:nvPr/>
        </p:nvSpPr>
        <p:spPr>
          <a:xfrm>
            <a:off x="5519323" y="4002703"/>
            <a:ext cx="88286" cy="88581"/>
          </a:xfrm>
          <a:custGeom>
            <a:avLst/>
            <a:gdLst/>
            <a:ahLst/>
            <a:cxnLst/>
            <a:rect l="l" t="t" r="r" b="b"/>
            <a:pathLst>
              <a:path w="6788" h="6812" extrusionOk="0">
                <a:moveTo>
                  <a:pt x="3382" y="0"/>
                </a:moveTo>
                <a:cubicBezTo>
                  <a:pt x="1524" y="0"/>
                  <a:pt x="0" y="1524"/>
                  <a:pt x="0" y="3406"/>
                </a:cubicBezTo>
                <a:cubicBezTo>
                  <a:pt x="0" y="5287"/>
                  <a:pt x="1524" y="6811"/>
                  <a:pt x="3382" y="6811"/>
                </a:cubicBezTo>
                <a:cubicBezTo>
                  <a:pt x="5263" y="6811"/>
                  <a:pt x="6787" y="5287"/>
                  <a:pt x="6787" y="3406"/>
                </a:cubicBezTo>
                <a:cubicBezTo>
                  <a:pt x="6787" y="1524"/>
                  <a:pt x="5263" y="0"/>
                  <a:pt x="338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  <p:sp>
        <p:nvSpPr>
          <p:cNvPr id="57" name="Google Shape;2950;p33">
            <a:extLst>
              <a:ext uri="{FF2B5EF4-FFF2-40B4-BE49-F238E27FC236}">
                <a16:creationId xmlns:a16="http://schemas.microsoft.com/office/drawing/2014/main" id="{E511E23F-5B2D-4855-997C-36B38E4A4DFB}"/>
              </a:ext>
            </a:extLst>
          </p:cNvPr>
          <p:cNvSpPr/>
          <p:nvPr/>
        </p:nvSpPr>
        <p:spPr>
          <a:xfrm>
            <a:off x="5562365" y="4386358"/>
            <a:ext cx="280011" cy="99022"/>
          </a:xfrm>
          <a:custGeom>
            <a:avLst/>
            <a:gdLst/>
            <a:ahLst/>
            <a:cxnLst/>
            <a:rect l="l" t="t" r="r" b="b"/>
            <a:pathLst>
              <a:path w="21529" h="7615" extrusionOk="0">
                <a:moveTo>
                  <a:pt x="524" y="0"/>
                </a:moveTo>
                <a:lnTo>
                  <a:pt x="191" y="929"/>
                </a:lnTo>
                <a:cubicBezTo>
                  <a:pt x="0" y="2001"/>
                  <a:pt x="548" y="3096"/>
                  <a:pt x="1215" y="3953"/>
                </a:cubicBezTo>
                <a:cubicBezTo>
                  <a:pt x="2548" y="5644"/>
                  <a:pt x="4501" y="6811"/>
                  <a:pt x="6597" y="7192"/>
                </a:cubicBezTo>
                <a:cubicBezTo>
                  <a:pt x="8142" y="7470"/>
                  <a:pt x="9736" y="7615"/>
                  <a:pt x="11312" y="7615"/>
                </a:cubicBezTo>
                <a:cubicBezTo>
                  <a:pt x="11630" y="7615"/>
                  <a:pt x="11948" y="7609"/>
                  <a:pt x="12265" y="7597"/>
                </a:cubicBezTo>
                <a:cubicBezTo>
                  <a:pt x="18337" y="7430"/>
                  <a:pt x="21529" y="2763"/>
                  <a:pt x="21100" y="691"/>
                </a:cubicBezTo>
                <a:cubicBezTo>
                  <a:pt x="19266" y="667"/>
                  <a:pt x="17432" y="667"/>
                  <a:pt x="15623" y="667"/>
                </a:cubicBezTo>
                <a:cubicBezTo>
                  <a:pt x="14313" y="643"/>
                  <a:pt x="13027" y="643"/>
                  <a:pt x="11741" y="572"/>
                </a:cubicBezTo>
                <a:cubicBezTo>
                  <a:pt x="10741" y="500"/>
                  <a:pt x="9764" y="405"/>
                  <a:pt x="8764" y="310"/>
                </a:cubicBezTo>
                <a:cubicBezTo>
                  <a:pt x="6025" y="96"/>
                  <a:pt x="3263" y="48"/>
                  <a:pt x="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  <p:sp>
        <p:nvSpPr>
          <p:cNvPr id="58" name="Google Shape;2955;p33">
            <a:extLst>
              <a:ext uri="{FF2B5EF4-FFF2-40B4-BE49-F238E27FC236}">
                <a16:creationId xmlns:a16="http://schemas.microsoft.com/office/drawing/2014/main" id="{65777F34-1C8D-46A4-8BDB-FB58DD0C593E}"/>
              </a:ext>
            </a:extLst>
          </p:cNvPr>
          <p:cNvSpPr/>
          <p:nvPr/>
        </p:nvSpPr>
        <p:spPr>
          <a:xfrm>
            <a:off x="5505377" y="3572511"/>
            <a:ext cx="151470" cy="372903"/>
          </a:xfrm>
          <a:custGeom>
            <a:avLst/>
            <a:gdLst/>
            <a:ahLst/>
            <a:cxnLst/>
            <a:rect l="l" t="t" r="r" b="b"/>
            <a:pathLst>
              <a:path w="11646" h="28677" extrusionOk="0">
                <a:moveTo>
                  <a:pt x="2493" y="0"/>
                </a:moveTo>
                <a:cubicBezTo>
                  <a:pt x="1601" y="0"/>
                  <a:pt x="752" y="331"/>
                  <a:pt x="334" y="1092"/>
                </a:cubicBezTo>
                <a:cubicBezTo>
                  <a:pt x="24" y="1664"/>
                  <a:pt x="0" y="2331"/>
                  <a:pt x="24" y="2974"/>
                </a:cubicBezTo>
                <a:cubicBezTo>
                  <a:pt x="143" y="11547"/>
                  <a:pt x="2382" y="20073"/>
                  <a:pt x="6454" y="27622"/>
                </a:cubicBezTo>
                <a:cubicBezTo>
                  <a:pt x="6668" y="28027"/>
                  <a:pt x="6954" y="28479"/>
                  <a:pt x="7383" y="28622"/>
                </a:cubicBezTo>
                <a:cubicBezTo>
                  <a:pt x="7499" y="28661"/>
                  <a:pt x="7617" y="28677"/>
                  <a:pt x="7737" y="28677"/>
                </a:cubicBezTo>
                <a:cubicBezTo>
                  <a:pt x="7985" y="28677"/>
                  <a:pt x="8237" y="28607"/>
                  <a:pt x="8478" y="28527"/>
                </a:cubicBezTo>
                <a:cubicBezTo>
                  <a:pt x="11146" y="27741"/>
                  <a:pt x="11646" y="27717"/>
                  <a:pt x="11360" y="24621"/>
                </a:cubicBezTo>
                <a:cubicBezTo>
                  <a:pt x="11217" y="23097"/>
                  <a:pt x="9836" y="11118"/>
                  <a:pt x="8383" y="6617"/>
                </a:cubicBezTo>
                <a:cubicBezTo>
                  <a:pt x="7573" y="4117"/>
                  <a:pt x="6430" y="1426"/>
                  <a:pt x="4049" y="330"/>
                </a:cubicBezTo>
                <a:cubicBezTo>
                  <a:pt x="3569" y="117"/>
                  <a:pt x="3023" y="0"/>
                  <a:pt x="2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  <p:sp>
        <p:nvSpPr>
          <p:cNvPr id="59" name="Google Shape;2957;p33">
            <a:extLst>
              <a:ext uri="{FF2B5EF4-FFF2-40B4-BE49-F238E27FC236}">
                <a16:creationId xmlns:a16="http://schemas.microsoft.com/office/drawing/2014/main" id="{02C90B52-3C1B-4FE8-A366-3DE80AF2B6B5}"/>
              </a:ext>
            </a:extLst>
          </p:cNvPr>
          <p:cNvSpPr/>
          <p:nvPr/>
        </p:nvSpPr>
        <p:spPr>
          <a:xfrm>
            <a:off x="5559270" y="4200196"/>
            <a:ext cx="283730" cy="217003"/>
          </a:xfrm>
          <a:custGeom>
            <a:avLst/>
            <a:gdLst/>
            <a:ahLst/>
            <a:cxnLst/>
            <a:rect l="l" t="t" r="r" b="b"/>
            <a:pathLst>
              <a:path w="21815" h="16688" extrusionOk="0">
                <a:moveTo>
                  <a:pt x="14693" y="1"/>
                </a:moveTo>
                <a:cubicBezTo>
                  <a:pt x="14187" y="1"/>
                  <a:pt x="13665" y="69"/>
                  <a:pt x="13170" y="146"/>
                </a:cubicBezTo>
                <a:cubicBezTo>
                  <a:pt x="10812" y="479"/>
                  <a:pt x="8430" y="670"/>
                  <a:pt x="6049" y="693"/>
                </a:cubicBezTo>
                <a:cubicBezTo>
                  <a:pt x="5532" y="693"/>
                  <a:pt x="5066" y="661"/>
                  <a:pt x="4647" y="661"/>
                </a:cubicBezTo>
                <a:cubicBezTo>
                  <a:pt x="3639" y="661"/>
                  <a:pt x="2903" y="851"/>
                  <a:pt x="2382" y="2146"/>
                </a:cubicBezTo>
                <a:cubicBezTo>
                  <a:pt x="1548" y="4194"/>
                  <a:pt x="1072" y="6480"/>
                  <a:pt x="786" y="8695"/>
                </a:cubicBezTo>
                <a:cubicBezTo>
                  <a:pt x="691" y="9290"/>
                  <a:pt x="0" y="15196"/>
                  <a:pt x="524" y="15315"/>
                </a:cubicBezTo>
                <a:cubicBezTo>
                  <a:pt x="4618" y="16221"/>
                  <a:pt x="8826" y="16687"/>
                  <a:pt x="13027" y="16687"/>
                </a:cubicBezTo>
                <a:cubicBezTo>
                  <a:pt x="13909" y="16687"/>
                  <a:pt x="14790" y="16667"/>
                  <a:pt x="15670" y="16625"/>
                </a:cubicBezTo>
                <a:cubicBezTo>
                  <a:pt x="17551" y="16530"/>
                  <a:pt x="19480" y="16339"/>
                  <a:pt x="21219" y="15625"/>
                </a:cubicBezTo>
                <a:cubicBezTo>
                  <a:pt x="21409" y="15554"/>
                  <a:pt x="21624" y="15435"/>
                  <a:pt x="21719" y="15268"/>
                </a:cubicBezTo>
                <a:cubicBezTo>
                  <a:pt x="21814" y="15053"/>
                  <a:pt x="21767" y="14839"/>
                  <a:pt x="21695" y="14625"/>
                </a:cubicBezTo>
                <a:cubicBezTo>
                  <a:pt x="20600" y="10314"/>
                  <a:pt x="19195" y="6099"/>
                  <a:pt x="17504" y="2003"/>
                </a:cubicBezTo>
                <a:cubicBezTo>
                  <a:pt x="17289" y="1527"/>
                  <a:pt x="17075" y="1027"/>
                  <a:pt x="16718" y="670"/>
                </a:cubicBezTo>
                <a:cubicBezTo>
                  <a:pt x="16175" y="155"/>
                  <a:pt x="15452" y="1"/>
                  <a:pt x="146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  <p:sp>
        <p:nvSpPr>
          <p:cNvPr id="60" name="Google Shape;2958;p33">
            <a:extLst>
              <a:ext uri="{FF2B5EF4-FFF2-40B4-BE49-F238E27FC236}">
                <a16:creationId xmlns:a16="http://schemas.microsoft.com/office/drawing/2014/main" id="{EE1960FF-B50C-48CB-A7F2-A4E70CC7D444}"/>
              </a:ext>
            </a:extLst>
          </p:cNvPr>
          <p:cNvSpPr/>
          <p:nvPr/>
        </p:nvSpPr>
        <p:spPr>
          <a:xfrm>
            <a:off x="5577833" y="4108250"/>
            <a:ext cx="227361" cy="43562"/>
          </a:xfrm>
          <a:custGeom>
            <a:avLst/>
            <a:gdLst/>
            <a:ahLst/>
            <a:cxnLst/>
            <a:rect l="l" t="t" r="r" b="b"/>
            <a:pathLst>
              <a:path w="17481" h="3350" extrusionOk="0">
                <a:moveTo>
                  <a:pt x="834" y="0"/>
                </a:moveTo>
                <a:cubicBezTo>
                  <a:pt x="501" y="858"/>
                  <a:pt x="239" y="1763"/>
                  <a:pt x="1" y="2668"/>
                </a:cubicBezTo>
                <a:cubicBezTo>
                  <a:pt x="168" y="2692"/>
                  <a:pt x="334" y="2692"/>
                  <a:pt x="501" y="2715"/>
                </a:cubicBezTo>
                <a:cubicBezTo>
                  <a:pt x="4474" y="3046"/>
                  <a:pt x="8475" y="3349"/>
                  <a:pt x="12471" y="3349"/>
                </a:cubicBezTo>
                <a:cubicBezTo>
                  <a:pt x="13650" y="3349"/>
                  <a:pt x="14828" y="3323"/>
                  <a:pt x="16004" y="3263"/>
                </a:cubicBezTo>
                <a:cubicBezTo>
                  <a:pt x="16504" y="3215"/>
                  <a:pt x="16981" y="3192"/>
                  <a:pt x="17481" y="3144"/>
                </a:cubicBezTo>
                <a:cubicBezTo>
                  <a:pt x="17219" y="2453"/>
                  <a:pt x="16957" y="1739"/>
                  <a:pt x="16695" y="1048"/>
                </a:cubicBezTo>
                <a:cubicBezTo>
                  <a:pt x="16100" y="1096"/>
                  <a:pt x="15528" y="1096"/>
                  <a:pt x="14933" y="1120"/>
                </a:cubicBezTo>
                <a:cubicBezTo>
                  <a:pt x="14218" y="1132"/>
                  <a:pt x="13504" y="1138"/>
                  <a:pt x="12786" y="1138"/>
                </a:cubicBezTo>
                <a:cubicBezTo>
                  <a:pt x="12069" y="1138"/>
                  <a:pt x="11349" y="1132"/>
                  <a:pt x="10622" y="1120"/>
                </a:cubicBezTo>
                <a:cubicBezTo>
                  <a:pt x="8050" y="1072"/>
                  <a:pt x="5455" y="905"/>
                  <a:pt x="2906" y="501"/>
                </a:cubicBezTo>
                <a:cubicBezTo>
                  <a:pt x="2287" y="405"/>
                  <a:pt x="1549" y="143"/>
                  <a:pt x="8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  <p:sp>
        <p:nvSpPr>
          <p:cNvPr id="61" name="Google Shape;2964;p33">
            <a:extLst>
              <a:ext uri="{FF2B5EF4-FFF2-40B4-BE49-F238E27FC236}">
                <a16:creationId xmlns:a16="http://schemas.microsoft.com/office/drawing/2014/main" id="{5A62C2F1-62C4-404A-993D-E3BFC7F30E8A}"/>
              </a:ext>
            </a:extLst>
          </p:cNvPr>
          <p:cNvSpPr/>
          <p:nvPr/>
        </p:nvSpPr>
        <p:spPr>
          <a:xfrm>
            <a:off x="5681899" y="3942869"/>
            <a:ext cx="24790" cy="73405"/>
          </a:xfrm>
          <a:custGeom>
            <a:avLst/>
            <a:gdLst/>
            <a:ahLst/>
            <a:cxnLst/>
            <a:rect l="l" t="t" r="r" b="b"/>
            <a:pathLst>
              <a:path w="1906" h="5645" fill="none" extrusionOk="0">
                <a:moveTo>
                  <a:pt x="1906" y="4430"/>
                </a:moveTo>
                <a:cubicBezTo>
                  <a:pt x="1811" y="4716"/>
                  <a:pt x="1715" y="5025"/>
                  <a:pt x="1549" y="5240"/>
                </a:cubicBezTo>
                <a:cubicBezTo>
                  <a:pt x="1358" y="5478"/>
                  <a:pt x="1048" y="5645"/>
                  <a:pt x="763" y="5597"/>
                </a:cubicBezTo>
                <a:cubicBezTo>
                  <a:pt x="501" y="5526"/>
                  <a:pt x="286" y="5287"/>
                  <a:pt x="191" y="5049"/>
                </a:cubicBezTo>
                <a:cubicBezTo>
                  <a:pt x="96" y="4787"/>
                  <a:pt x="96" y="4525"/>
                  <a:pt x="96" y="4240"/>
                </a:cubicBezTo>
                <a:cubicBezTo>
                  <a:pt x="72" y="2835"/>
                  <a:pt x="48" y="1429"/>
                  <a:pt x="1" y="1"/>
                </a:cubicBezTo>
              </a:path>
            </a:pathLst>
          </a:custGeom>
          <a:noFill/>
          <a:ln w="1012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  <p:sp>
        <p:nvSpPr>
          <p:cNvPr id="62" name="Google Shape;2965;p33">
            <a:extLst>
              <a:ext uri="{FF2B5EF4-FFF2-40B4-BE49-F238E27FC236}">
                <a16:creationId xmlns:a16="http://schemas.microsoft.com/office/drawing/2014/main" id="{3F0994EC-573B-437D-980F-908B06A626B9}"/>
              </a:ext>
            </a:extLst>
          </p:cNvPr>
          <p:cNvSpPr/>
          <p:nvPr/>
        </p:nvSpPr>
        <p:spPr>
          <a:xfrm>
            <a:off x="5545338" y="4042446"/>
            <a:ext cx="29745" cy="19233"/>
          </a:xfrm>
          <a:custGeom>
            <a:avLst/>
            <a:gdLst/>
            <a:ahLst/>
            <a:cxnLst/>
            <a:rect l="l" t="t" r="r" b="b"/>
            <a:pathLst>
              <a:path w="2287" h="1479" extrusionOk="0">
                <a:moveTo>
                  <a:pt x="1149" y="0"/>
                </a:moveTo>
                <a:cubicBezTo>
                  <a:pt x="865" y="0"/>
                  <a:pt x="577" y="27"/>
                  <a:pt x="390" y="27"/>
                </a:cubicBezTo>
                <a:cubicBezTo>
                  <a:pt x="361" y="27"/>
                  <a:pt x="334" y="26"/>
                  <a:pt x="310" y="24"/>
                </a:cubicBezTo>
                <a:cubicBezTo>
                  <a:pt x="262" y="24"/>
                  <a:pt x="214" y="24"/>
                  <a:pt x="191" y="48"/>
                </a:cubicBezTo>
                <a:cubicBezTo>
                  <a:pt x="143" y="72"/>
                  <a:pt x="119" y="120"/>
                  <a:pt x="95" y="191"/>
                </a:cubicBezTo>
                <a:cubicBezTo>
                  <a:pt x="0" y="525"/>
                  <a:pt x="262" y="834"/>
                  <a:pt x="476" y="1120"/>
                </a:cubicBezTo>
                <a:cubicBezTo>
                  <a:pt x="634" y="1278"/>
                  <a:pt x="814" y="1479"/>
                  <a:pt x="1056" y="1479"/>
                </a:cubicBezTo>
                <a:cubicBezTo>
                  <a:pt x="1069" y="1479"/>
                  <a:pt x="1082" y="1478"/>
                  <a:pt x="1096" y="1477"/>
                </a:cubicBezTo>
                <a:cubicBezTo>
                  <a:pt x="1191" y="1477"/>
                  <a:pt x="1286" y="1453"/>
                  <a:pt x="1381" y="1406"/>
                </a:cubicBezTo>
                <a:cubicBezTo>
                  <a:pt x="1691" y="1215"/>
                  <a:pt x="2286" y="667"/>
                  <a:pt x="2024" y="263"/>
                </a:cubicBezTo>
                <a:cubicBezTo>
                  <a:pt x="1897" y="47"/>
                  <a:pt x="1526" y="0"/>
                  <a:pt x="1149" y="0"/>
                </a:cubicBezTo>
                <a:close/>
              </a:path>
            </a:pathLst>
          </a:custGeom>
          <a:solidFill>
            <a:srgbClr val="5E4E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2965;p33">
            <a:extLst>
              <a:ext uri="{FF2B5EF4-FFF2-40B4-BE49-F238E27FC236}">
                <a16:creationId xmlns:a16="http://schemas.microsoft.com/office/drawing/2014/main" id="{5E1338D6-C89A-4442-BC41-4BDD03AED2F4}"/>
              </a:ext>
            </a:extLst>
          </p:cNvPr>
          <p:cNvSpPr/>
          <p:nvPr/>
        </p:nvSpPr>
        <p:spPr>
          <a:xfrm>
            <a:off x="5799338" y="4048091"/>
            <a:ext cx="29745" cy="19233"/>
          </a:xfrm>
          <a:custGeom>
            <a:avLst/>
            <a:gdLst/>
            <a:ahLst/>
            <a:cxnLst/>
            <a:rect l="l" t="t" r="r" b="b"/>
            <a:pathLst>
              <a:path w="2287" h="1479" extrusionOk="0">
                <a:moveTo>
                  <a:pt x="1149" y="0"/>
                </a:moveTo>
                <a:cubicBezTo>
                  <a:pt x="865" y="0"/>
                  <a:pt x="577" y="27"/>
                  <a:pt x="390" y="27"/>
                </a:cubicBezTo>
                <a:cubicBezTo>
                  <a:pt x="361" y="27"/>
                  <a:pt x="334" y="26"/>
                  <a:pt x="310" y="24"/>
                </a:cubicBezTo>
                <a:cubicBezTo>
                  <a:pt x="262" y="24"/>
                  <a:pt x="214" y="24"/>
                  <a:pt x="191" y="48"/>
                </a:cubicBezTo>
                <a:cubicBezTo>
                  <a:pt x="143" y="72"/>
                  <a:pt x="119" y="120"/>
                  <a:pt x="95" y="191"/>
                </a:cubicBezTo>
                <a:cubicBezTo>
                  <a:pt x="0" y="525"/>
                  <a:pt x="262" y="834"/>
                  <a:pt x="476" y="1120"/>
                </a:cubicBezTo>
                <a:cubicBezTo>
                  <a:pt x="634" y="1278"/>
                  <a:pt x="814" y="1479"/>
                  <a:pt x="1056" y="1479"/>
                </a:cubicBezTo>
                <a:cubicBezTo>
                  <a:pt x="1069" y="1479"/>
                  <a:pt x="1082" y="1478"/>
                  <a:pt x="1096" y="1477"/>
                </a:cubicBezTo>
                <a:cubicBezTo>
                  <a:pt x="1191" y="1477"/>
                  <a:pt x="1286" y="1453"/>
                  <a:pt x="1381" y="1406"/>
                </a:cubicBezTo>
                <a:cubicBezTo>
                  <a:pt x="1691" y="1215"/>
                  <a:pt x="2286" y="667"/>
                  <a:pt x="2024" y="263"/>
                </a:cubicBezTo>
                <a:cubicBezTo>
                  <a:pt x="1897" y="47"/>
                  <a:pt x="1526" y="0"/>
                  <a:pt x="1149" y="0"/>
                </a:cubicBezTo>
                <a:close/>
              </a:path>
            </a:pathLst>
          </a:custGeom>
          <a:solidFill>
            <a:srgbClr val="5E4E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2910;p33">
            <a:extLst>
              <a:ext uri="{FF2B5EF4-FFF2-40B4-BE49-F238E27FC236}">
                <a16:creationId xmlns:a16="http://schemas.microsoft.com/office/drawing/2014/main" id="{63C11BDA-3B2F-4D13-8C31-DF9B023B06C2}"/>
              </a:ext>
            </a:extLst>
          </p:cNvPr>
          <p:cNvSpPr/>
          <p:nvPr/>
        </p:nvSpPr>
        <p:spPr>
          <a:xfrm>
            <a:off x="4824127" y="3706302"/>
            <a:ext cx="289699" cy="128220"/>
          </a:xfrm>
          <a:custGeom>
            <a:avLst/>
            <a:gdLst/>
            <a:ahLst/>
            <a:cxnLst/>
            <a:rect l="l" t="t" r="r" b="b"/>
            <a:pathLst>
              <a:path w="14790" h="6546" extrusionOk="0">
                <a:moveTo>
                  <a:pt x="1197" y="0"/>
                </a:moveTo>
                <a:cubicBezTo>
                  <a:pt x="1005" y="0"/>
                  <a:pt x="816" y="64"/>
                  <a:pt x="620" y="240"/>
                </a:cubicBezTo>
                <a:cubicBezTo>
                  <a:pt x="167" y="645"/>
                  <a:pt x="0" y="1431"/>
                  <a:pt x="119" y="2003"/>
                </a:cubicBezTo>
                <a:cubicBezTo>
                  <a:pt x="239" y="2622"/>
                  <a:pt x="667" y="3146"/>
                  <a:pt x="1167" y="3527"/>
                </a:cubicBezTo>
                <a:cubicBezTo>
                  <a:pt x="1691" y="3908"/>
                  <a:pt x="2287" y="4170"/>
                  <a:pt x="2858" y="4408"/>
                </a:cubicBezTo>
                <a:cubicBezTo>
                  <a:pt x="4454" y="5099"/>
                  <a:pt x="6049" y="5765"/>
                  <a:pt x="7740" y="6170"/>
                </a:cubicBezTo>
                <a:cubicBezTo>
                  <a:pt x="8700" y="6400"/>
                  <a:pt x="9683" y="6545"/>
                  <a:pt x="10662" y="6545"/>
                </a:cubicBezTo>
                <a:cubicBezTo>
                  <a:pt x="11409" y="6545"/>
                  <a:pt x="12153" y="6461"/>
                  <a:pt x="12884" y="6266"/>
                </a:cubicBezTo>
                <a:cubicBezTo>
                  <a:pt x="13551" y="6099"/>
                  <a:pt x="14265" y="5789"/>
                  <a:pt x="14575" y="5170"/>
                </a:cubicBezTo>
                <a:cubicBezTo>
                  <a:pt x="14765" y="4789"/>
                  <a:pt x="14789" y="4360"/>
                  <a:pt x="14789" y="3932"/>
                </a:cubicBezTo>
                <a:cubicBezTo>
                  <a:pt x="14789" y="3146"/>
                  <a:pt x="14718" y="2265"/>
                  <a:pt x="14122" y="1741"/>
                </a:cubicBezTo>
                <a:cubicBezTo>
                  <a:pt x="13646" y="1265"/>
                  <a:pt x="12908" y="1193"/>
                  <a:pt x="12241" y="1169"/>
                </a:cubicBezTo>
                <a:cubicBezTo>
                  <a:pt x="11606" y="1138"/>
                  <a:pt x="10971" y="1130"/>
                  <a:pt x="10336" y="1130"/>
                </a:cubicBezTo>
                <a:cubicBezTo>
                  <a:pt x="9701" y="1130"/>
                  <a:pt x="9066" y="1138"/>
                  <a:pt x="8431" y="1138"/>
                </a:cubicBezTo>
                <a:cubicBezTo>
                  <a:pt x="7796" y="1138"/>
                  <a:pt x="7161" y="1130"/>
                  <a:pt x="6526" y="1098"/>
                </a:cubicBezTo>
                <a:cubicBezTo>
                  <a:pt x="5001" y="1026"/>
                  <a:pt x="3501" y="788"/>
                  <a:pt x="2072" y="240"/>
                </a:cubicBezTo>
                <a:cubicBezTo>
                  <a:pt x="1751" y="129"/>
                  <a:pt x="1470" y="0"/>
                  <a:pt x="11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2911;p33">
            <a:extLst>
              <a:ext uri="{FF2B5EF4-FFF2-40B4-BE49-F238E27FC236}">
                <a16:creationId xmlns:a16="http://schemas.microsoft.com/office/drawing/2014/main" id="{C26EB434-CB40-41D7-903D-482FAF6ECA02}"/>
              </a:ext>
            </a:extLst>
          </p:cNvPr>
          <p:cNvSpPr/>
          <p:nvPr/>
        </p:nvSpPr>
        <p:spPr>
          <a:xfrm>
            <a:off x="4524190" y="3603255"/>
            <a:ext cx="358275" cy="284646"/>
          </a:xfrm>
          <a:custGeom>
            <a:avLst/>
            <a:gdLst/>
            <a:ahLst/>
            <a:cxnLst/>
            <a:rect l="l" t="t" r="r" b="b"/>
            <a:pathLst>
              <a:path w="18291" h="14532" extrusionOk="0">
                <a:moveTo>
                  <a:pt x="16456" y="0"/>
                </a:moveTo>
                <a:cubicBezTo>
                  <a:pt x="12622" y="429"/>
                  <a:pt x="7169" y="358"/>
                  <a:pt x="3358" y="786"/>
                </a:cubicBezTo>
                <a:cubicBezTo>
                  <a:pt x="1" y="1143"/>
                  <a:pt x="525" y="4263"/>
                  <a:pt x="453" y="6907"/>
                </a:cubicBezTo>
                <a:cubicBezTo>
                  <a:pt x="453" y="7478"/>
                  <a:pt x="120" y="13456"/>
                  <a:pt x="310" y="13503"/>
                </a:cubicBezTo>
                <a:cubicBezTo>
                  <a:pt x="3597" y="14313"/>
                  <a:pt x="7002" y="14408"/>
                  <a:pt x="10360" y="14503"/>
                </a:cubicBezTo>
                <a:cubicBezTo>
                  <a:pt x="10914" y="14519"/>
                  <a:pt x="11474" y="14532"/>
                  <a:pt x="12035" y="14532"/>
                </a:cubicBezTo>
                <a:cubicBezTo>
                  <a:pt x="14074" y="14532"/>
                  <a:pt x="16121" y="14357"/>
                  <a:pt x="17933" y="13479"/>
                </a:cubicBezTo>
                <a:cubicBezTo>
                  <a:pt x="18028" y="13432"/>
                  <a:pt x="18147" y="13384"/>
                  <a:pt x="18195" y="13289"/>
                </a:cubicBezTo>
                <a:cubicBezTo>
                  <a:pt x="18266" y="13170"/>
                  <a:pt x="18266" y="13051"/>
                  <a:pt x="18290" y="12908"/>
                </a:cubicBezTo>
                <a:cubicBezTo>
                  <a:pt x="18290" y="12146"/>
                  <a:pt x="18290" y="11384"/>
                  <a:pt x="18195" y="10645"/>
                </a:cubicBezTo>
                <a:cubicBezTo>
                  <a:pt x="18052" y="9431"/>
                  <a:pt x="17266" y="2382"/>
                  <a:pt x="164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2912;p33">
            <a:extLst>
              <a:ext uri="{FF2B5EF4-FFF2-40B4-BE49-F238E27FC236}">
                <a16:creationId xmlns:a16="http://schemas.microsoft.com/office/drawing/2014/main" id="{0E0158E0-5D5E-4F8A-A53F-9C2ABDA0E33A}"/>
              </a:ext>
            </a:extLst>
          </p:cNvPr>
          <p:cNvSpPr/>
          <p:nvPr/>
        </p:nvSpPr>
        <p:spPr>
          <a:xfrm>
            <a:off x="4393583" y="2646453"/>
            <a:ext cx="229996" cy="623744"/>
          </a:xfrm>
          <a:custGeom>
            <a:avLst/>
            <a:gdLst/>
            <a:ahLst/>
            <a:cxnLst/>
            <a:rect l="l" t="t" r="r" b="b"/>
            <a:pathLst>
              <a:path w="11742" h="31844" extrusionOk="0">
                <a:moveTo>
                  <a:pt x="4696" y="0"/>
                </a:moveTo>
                <a:cubicBezTo>
                  <a:pt x="3746" y="0"/>
                  <a:pt x="2727" y="496"/>
                  <a:pt x="2049" y="1221"/>
                </a:cubicBezTo>
                <a:cubicBezTo>
                  <a:pt x="48" y="3292"/>
                  <a:pt x="1" y="6507"/>
                  <a:pt x="167" y="9389"/>
                </a:cubicBezTo>
                <a:cubicBezTo>
                  <a:pt x="501" y="14533"/>
                  <a:pt x="3978" y="27274"/>
                  <a:pt x="4454" y="28869"/>
                </a:cubicBezTo>
                <a:cubicBezTo>
                  <a:pt x="5177" y="31304"/>
                  <a:pt x="5639" y="31843"/>
                  <a:pt x="7059" y="31843"/>
                </a:cubicBezTo>
                <a:cubicBezTo>
                  <a:pt x="7556" y="31843"/>
                  <a:pt x="8171" y="31777"/>
                  <a:pt x="8955" y="31703"/>
                </a:cubicBezTo>
                <a:cubicBezTo>
                  <a:pt x="9360" y="31655"/>
                  <a:pt x="9788" y="31608"/>
                  <a:pt x="10098" y="31346"/>
                </a:cubicBezTo>
                <a:cubicBezTo>
                  <a:pt x="10503" y="31012"/>
                  <a:pt x="10598" y="30465"/>
                  <a:pt x="10669" y="29941"/>
                </a:cubicBezTo>
                <a:cubicBezTo>
                  <a:pt x="11741" y="20606"/>
                  <a:pt x="10550" y="11032"/>
                  <a:pt x="7193" y="2268"/>
                </a:cubicBezTo>
                <a:cubicBezTo>
                  <a:pt x="6954" y="1602"/>
                  <a:pt x="6669" y="935"/>
                  <a:pt x="6121" y="482"/>
                </a:cubicBezTo>
                <a:cubicBezTo>
                  <a:pt x="5710" y="147"/>
                  <a:pt x="5213" y="0"/>
                  <a:pt x="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2913;p33">
            <a:extLst>
              <a:ext uri="{FF2B5EF4-FFF2-40B4-BE49-F238E27FC236}">
                <a16:creationId xmlns:a16="http://schemas.microsoft.com/office/drawing/2014/main" id="{E41CD31B-AF00-441B-8FCB-AE02F0ECE1EA}"/>
              </a:ext>
            </a:extLst>
          </p:cNvPr>
          <p:cNvSpPr/>
          <p:nvPr/>
        </p:nvSpPr>
        <p:spPr>
          <a:xfrm>
            <a:off x="4420183" y="2772221"/>
            <a:ext cx="157209" cy="461384"/>
          </a:xfrm>
          <a:custGeom>
            <a:avLst/>
            <a:gdLst/>
            <a:ahLst/>
            <a:cxnLst/>
            <a:rect l="l" t="t" r="r" b="b"/>
            <a:pathLst>
              <a:path w="8026" h="23555" extrusionOk="0">
                <a:moveTo>
                  <a:pt x="3006" y="1"/>
                </a:moveTo>
                <a:cubicBezTo>
                  <a:pt x="2312" y="1"/>
                  <a:pt x="1626" y="427"/>
                  <a:pt x="1215" y="1015"/>
                </a:cubicBezTo>
                <a:cubicBezTo>
                  <a:pt x="738" y="1706"/>
                  <a:pt x="572" y="2611"/>
                  <a:pt x="500" y="3468"/>
                </a:cubicBezTo>
                <a:cubicBezTo>
                  <a:pt x="0" y="9493"/>
                  <a:pt x="2739" y="15232"/>
                  <a:pt x="4215" y="21114"/>
                </a:cubicBezTo>
                <a:cubicBezTo>
                  <a:pt x="4442" y="22040"/>
                  <a:pt x="5169" y="23555"/>
                  <a:pt x="6057" y="23555"/>
                </a:cubicBezTo>
                <a:cubicBezTo>
                  <a:pt x="6379" y="23555"/>
                  <a:pt x="6724" y="23355"/>
                  <a:pt x="7073" y="22853"/>
                </a:cubicBezTo>
                <a:cubicBezTo>
                  <a:pt x="8025" y="21472"/>
                  <a:pt x="7025" y="17900"/>
                  <a:pt x="6930" y="16328"/>
                </a:cubicBezTo>
                <a:cubicBezTo>
                  <a:pt x="6620" y="11660"/>
                  <a:pt x="6430" y="6969"/>
                  <a:pt x="5168" y="2444"/>
                </a:cubicBezTo>
                <a:cubicBezTo>
                  <a:pt x="4882" y="1468"/>
                  <a:pt x="4430" y="348"/>
                  <a:pt x="3453" y="63"/>
                </a:cubicBezTo>
                <a:cubicBezTo>
                  <a:pt x="3305" y="20"/>
                  <a:pt x="3156" y="1"/>
                  <a:pt x="30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2914;p33">
            <a:extLst>
              <a:ext uri="{FF2B5EF4-FFF2-40B4-BE49-F238E27FC236}">
                <a16:creationId xmlns:a16="http://schemas.microsoft.com/office/drawing/2014/main" id="{AFCE0B2D-21EE-42F0-B502-07D0BDF2C85F}"/>
              </a:ext>
            </a:extLst>
          </p:cNvPr>
          <p:cNvSpPr/>
          <p:nvPr/>
        </p:nvSpPr>
        <p:spPr>
          <a:xfrm>
            <a:off x="4757883" y="2650723"/>
            <a:ext cx="249584" cy="614989"/>
          </a:xfrm>
          <a:custGeom>
            <a:avLst/>
            <a:gdLst/>
            <a:ahLst/>
            <a:cxnLst/>
            <a:rect l="l" t="t" r="r" b="b"/>
            <a:pathLst>
              <a:path w="12742" h="31397" extrusionOk="0">
                <a:moveTo>
                  <a:pt x="10023" y="1"/>
                </a:moveTo>
                <a:cubicBezTo>
                  <a:pt x="9444" y="1"/>
                  <a:pt x="8850" y="129"/>
                  <a:pt x="8336" y="360"/>
                </a:cubicBezTo>
                <a:cubicBezTo>
                  <a:pt x="5716" y="1550"/>
                  <a:pt x="4454" y="4527"/>
                  <a:pt x="3573" y="7266"/>
                </a:cubicBezTo>
                <a:cubicBezTo>
                  <a:pt x="1977" y="12172"/>
                  <a:pt x="477" y="25293"/>
                  <a:pt x="310" y="26960"/>
                </a:cubicBezTo>
                <a:cubicBezTo>
                  <a:pt x="1" y="30342"/>
                  <a:pt x="525" y="30390"/>
                  <a:pt x="3454" y="31247"/>
                </a:cubicBezTo>
                <a:cubicBezTo>
                  <a:pt x="3727" y="31327"/>
                  <a:pt x="4001" y="31397"/>
                  <a:pt x="4267" y="31397"/>
                </a:cubicBezTo>
                <a:cubicBezTo>
                  <a:pt x="4395" y="31397"/>
                  <a:pt x="4521" y="31381"/>
                  <a:pt x="4645" y="31342"/>
                </a:cubicBezTo>
                <a:cubicBezTo>
                  <a:pt x="5145" y="31199"/>
                  <a:pt x="5454" y="30699"/>
                  <a:pt x="5692" y="30247"/>
                </a:cubicBezTo>
                <a:cubicBezTo>
                  <a:pt x="10146" y="21983"/>
                  <a:pt x="12575" y="12648"/>
                  <a:pt x="12718" y="3241"/>
                </a:cubicBezTo>
                <a:cubicBezTo>
                  <a:pt x="12741" y="2551"/>
                  <a:pt x="12718" y="1812"/>
                  <a:pt x="12384" y="1217"/>
                </a:cubicBezTo>
                <a:cubicBezTo>
                  <a:pt x="11936" y="365"/>
                  <a:pt x="11000" y="1"/>
                  <a:pt x="100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2915;p33">
            <a:extLst>
              <a:ext uri="{FF2B5EF4-FFF2-40B4-BE49-F238E27FC236}">
                <a16:creationId xmlns:a16="http://schemas.microsoft.com/office/drawing/2014/main" id="{378D8F0A-BEA3-4B9E-BCBB-6B3D6ED2D065}"/>
              </a:ext>
            </a:extLst>
          </p:cNvPr>
          <p:cNvSpPr/>
          <p:nvPr/>
        </p:nvSpPr>
        <p:spPr>
          <a:xfrm>
            <a:off x="4791221" y="2766717"/>
            <a:ext cx="157934" cy="454528"/>
          </a:xfrm>
          <a:custGeom>
            <a:avLst/>
            <a:gdLst/>
            <a:ahLst/>
            <a:cxnLst/>
            <a:rect l="l" t="t" r="r" b="b"/>
            <a:pathLst>
              <a:path w="8063" h="23205" extrusionOk="0">
                <a:moveTo>
                  <a:pt x="6165" y="1"/>
                </a:moveTo>
                <a:cubicBezTo>
                  <a:pt x="5698" y="1"/>
                  <a:pt x="5215" y="154"/>
                  <a:pt x="4824" y="415"/>
                </a:cubicBezTo>
                <a:cubicBezTo>
                  <a:pt x="4109" y="891"/>
                  <a:pt x="3633" y="1653"/>
                  <a:pt x="3252" y="2415"/>
                </a:cubicBezTo>
                <a:cubicBezTo>
                  <a:pt x="537" y="7845"/>
                  <a:pt x="966" y="14204"/>
                  <a:pt x="156" y="20181"/>
                </a:cubicBezTo>
                <a:cubicBezTo>
                  <a:pt x="1" y="21249"/>
                  <a:pt x="162" y="23205"/>
                  <a:pt x="1261" y="23205"/>
                </a:cubicBezTo>
                <a:cubicBezTo>
                  <a:pt x="1509" y="23205"/>
                  <a:pt x="1805" y="23105"/>
                  <a:pt x="2157" y="22872"/>
                </a:cubicBezTo>
                <a:cubicBezTo>
                  <a:pt x="3562" y="21943"/>
                  <a:pt x="3943" y="18252"/>
                  <a:pt x="4443" y="16752"/>
                </a:cubicBezTo>
                <a:cubicBezTo>
                  <a:pt x="5896" y="12322"/>
                  <a:pt x="7443" y="7869"/>
                  <a:pt x="7944" y="3201"/>
                </a:cubicBezTo>
                <a:cubicBezTo>
                  <a:pt x="8063" y="2201"/>
                  <a:pt x="8039" y="987"/>
                  <a:pt x="7229" y="344"/>
                </a:cubicBezTo>
                <a:cubicBezTo>
                  <a:pt x="6927" y="106"/>
                  <a:pt x="6552" y="1"/>
                  <a:pt x="61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2916;p33">
            <a:extLst>
              <a:ext uri="{FF2B5EF4-FFF2-40B4-BE49-F238E27FC236}">
                <a16:creationId xmlns:a16="http://schemas.microsoft.com/office/drawing/2014/main" id="{C5C88F8E-0ADB-4417-B620-EECBD2CB28D0}"/>
              </a:ext>
            </a:extLst>
          </p:cNvPr>
          <p:cNvSpPr/>
          <p:nvPr/>
        </p:nvSpPr>
        <p:spPr>
          <a:xfrm>
            <a:off x="4355800" y="3186249"/>
            <a:ext cx="674535" cy="530821"/>
          </a:xfrm>
          <a:custGeom>
            <a:avLst/>
            <a:gdLst/>
            <a:ahLst/>
            <a:cxnLst/>
            <a:rect l="l" t="t" r="r" b="b"/>
            <a:pathLst>
              <a:path w="34437" h="27100" extrusionOk="0">
                <a:moveTo>
                  <a:pt x="15728" y="214"/>
                </a:moveTo>
                <a:cubicBezTo>
                  <a:pt x="12432" y="214"/>
                  <a:pt x="7816" y="1680"/>
                  <a:pt x="5287" y="3477"/>
                </a:cubicBezTo>
                <a:cubicBezTo>
                  <a:pt x="4692" y="3906"/>
                  <a:pt x="4311" y="4835"/>
                  <a:pt x="3835" y="5430"/>
                </a:cubicBezTo>
                <a:cubicBezTo>
                  <a:pt x="3192" y="6263"/>
                  <a:pt x="2715" y="7073"/>
                  <a:pt x="2334" y="8073"/>
                </a:cubicBezTo>
                <a:cubicBezTo>
                  <a:pt x="1025" y="11526"/>
                  <a:pt x="1" y="16718"/>
                  <a:pt x="1048" y="20243"/>
                </a:cubicBezTo>
                <a:cubicBezTo>
                  <a:pt x="2120" y="23791"/>
                  <a:pt x="5430" y="25553"/>
                  <a:pt x="8955" y="26601"/>
                </a:cubicBezTo>
                <a:cubicBezTo>
                  <a:pt x="10322" y="27009"/>
                  <a:pt x="11742" y="27100"/>
                  <a:pt x="13155" y="27100"/>
                </a:cubicBezTo>
                <a:cubicBezTo>
                  <a:pt x="13638" y="27100"/>
                  <a:pt x="14120" y="27089"/>
                  <a:pt x="14599" y="27077"/>
                </a:cubicBezTo>
                <a:cubicBezTo>
                  <a:pt x="17195" y="27030"/>
                  <a:pt x="19767" y="26958"/>
                  <a:pt x="22339" y="26863"/>
                </a:cubicBezTo>
                <a:cubicBezTo>
                  <a:pt x="25244" y="26744"/>
                  <a:pt x="30078" y="26101"/>
                  <a:pt x="32245" y="24148"/>
                </a:cubicBezTo>
                <a:cubicBezTo>
                  <a:pt x="33770" y="22791"/>
                  <a:pt x="34151" y="20766"/>
                  <a:pt x="34293" y="18742"/>
                </a:cubicBezTo>
                <a:cubicBezTo>
                  <a:pt x="34436" y="16694"/>
                  <a:pt x="33698" y="12789"/>
                  <a:pt x="33055" y="10836"/>
                </a:cubicBezTo>
                <a:cubicBezTo>
                  <a:pt x="32126" y="8050"/>
                  <a:pt x="31531" y="5882"/>
                  <a:pt x="29221" y="4049"/>
                </a:cubicBezTo>
                <a:cubicBezTo>
                  <a:pt x="28268" y="3311"/>
                  <a:pt x="25482" y="1977"/>
                  <a:pt x="24387" y="1453"/>
                </a:cubicBezTo>
                <a:cubicBezTo>
                  <a:pt x="21386" y="0"/>
                  <a:pt x="19767" y="477"/>
                  <a:pt x="16433" y="238"/>
                </a:cubicBezTo>
                <a:cubicBezTo>
                  <a:pt x="16206" y="222"/>
                  <a:pt x="15971" y="214"/>
                  <a:pt x="15728" y="2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2924;p33">
            <a:extLst>
              <a:ext uri="{FF2B5EF4-FFF2-40B4-BE49-F238E27FC236}">
                <a16:creationId xmlns:a16="http://schemas.microsoft.com/office/drawing/2014/main" id="{8B8D3A46-266D-40A7-A052-0C0F289E931C}"/>
              </a:ext>
            </a:extLst>
          </p:cNvPr>
          <p:cNvSpPr/>
          <p:nvPr/>
        </p:nvSpPr>
        <p:spPr>
          <a:xfrm>
            <a:off x="4789164" y="4189590"/>
            <a:ext cx="392769" cy="463793"/>
          </a:xfrm>
          <a:custGeom>
            <a:avLst/>
            <a:gdLst/>
            <a:ahLst/>
            <a:cxnLst/>
            <a:rect l="l" t="t" r="r" b="b"/>
            <a:pathLst>
              <a:path w="20052" h="23678" extrusionOk="0">
                <a:moveTo>
                  <a:pt x="7977" y="0"/>
                </a:moveTo>
                <a:cubicBezTo>
                  <a:pt x="5453" y="595"/>
                  <a:pt x="2952" y="1286"/>
                  <a:pt x="476" y="2048"/>
                </a:cubicBezTo>
                <a:cubicBezTo>
                  <a:pt x="333" y="2096"/>
                  <a:pt x="166" y="2167"/>
                  <a:pt x="47" y="2286"/>
                </a:cubicBezTo>
                <a:cubicBezTo>
                  <a:pt x="1" y="2343"/>
                  <a:pt x="62" y="2363"/>
                  <a:pt x="188" y="2363"/>
                </a:cubicBezTo>
                <a:cubicBezTo>
                  <a:pt x="485" y="2363"/>
                  <a:pt x="1140" y="2252"/>
                  <a:pt x="1576" y="2252"/>
                </a:cubicBezTo>
                <a:cubicBezTo>
                  <a:pt x="1809" y="2252"/>
                  <a:pt x="1980" y="2284"/>
                  <a:pt x="2000" y="2382"/>
                </a:cubicBezTo>
                <a:cubicBezTo>
                  <a:pt x="3238" y="8002"/>
                  <a:pt x="3952" y="9454"/>
                  <a:pt x="5119" y="15122"/>
                </a:cubicBezTo>
                <a:cubicBezTo>
                  <a:pt x="5786" y="18290"/>
                  <a:pt x="8168" y="21743"/>
                  <a:pt x="9454" y="22576"/>
                </a:cubicBezTo>
                <a:cubicBezTo>
                  <a:pt x="10694" y="23412"/>
                  <a:pt x="12113" y="23677"/>
                  <a:pt x="13564" y="23677"/>
                </a:cubicBezTo>
                <a:cubicBezTo>
                  <a:pt x="14593" y="23677"/>
                  <a:pt x="15638" y="23544"/>
                  <a:pt x="16646" y="23386"/>
                </a:cubicBezTo>
                <a:cubicBezTo>
                  <a:pt x="17431" y="23267"/>
                  <a:pt x="18217" y="23124"/>
                  <a:pt x="18884" y="22648"/>
                </a:cubicBezTo>
                <a:cubicBezTo>
                  <a:pt x="19551" y="22171"/>
                  <a:pt x="20051" y="21266"/>
                  <a:pt x="19908" y="20361"/>
                </a:cubicBezTo>
                <a:cubicBezTo>
                  <a:pt x="19813" y="19742"/>
                  <a:pt x="19408" y="19218"/>
                  <a:pt x="19027" y="18790"/>
                </a:cubicBezTo>
                <a:cubicBezTo>
                  <a:pt x="18241" y="17908"/>
                  <a:pt x="17384" y="17099"/>
                  <a:pt x="16574" y="16265"/>
                </a:cubicBezTo>
                <a:cubicBezTo>
                  <a:pt x="12788" y="12312"/>
                  <a:pt x="9930" y="7121"/>
                  <a:pt x="8406" y="1453"/>
                </a:cubicBezTo>
                <a:lnTo>
                  <a:pt x="79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2925;p33">
            <a:extLst>
              <a:ext uri="{FF2B5EF4-FFF2-40B4-BE49-F238E27FC236}">
                <a16:creationId xmlns:a16="http://schemas.microsoft.com/office/drawing/2014/main" id="{B532C37E-0F08-4B58-B706-70BF66ED5D42}"/>
              </a:ext>
            </a:extLst>
          </p:cNvPr>
          <p:cNvSpPr/>
          <p:nvPr/>
        </p:nvSpPr>
        <p:spPr>
          <a:xfrm>
            <a:off x="4317096" y="4232211"/>
            <a:ext cx="376452" cy="232092"/>
          </a:xfrm>
          <a:custGeom>
            <a:avLst/>
            <a:gdLst/>
            <a:ahLst/>
            <a:cxnLst/>
            <a:rect l="l" t="t" r="r" b="b"/>
            <a:pathLst>
              <a:path w="19219" h="11849" extrusionOk="0">
                <a:moveTo>
                  <a:pt x="16368" y="0"/>
                </a:moveTo>
                <a:cubicBezTo>
                  <a:pt x="15040" y="0"/>
                  <a:pt x="13665" y="101"/>
                  <a:pt x="13384" y="301"/>
                </a:cubicBezTo>
                <a:cubicBezTo>
                  <a:pt x="12098" y="1206"/>
                  <a:pt x="12907" y="3468"/>
                  <a:pt x="11645" y="4421"/>
                </a:cubicBezTo>
                <a:cubicBezTo>
                  <a:pt x="11431" y="4587"/>
                  <a:pt x="11145" y="4635"/>
                  <a:pt x="10859" y="4683"/>
                </a:cubicBezTo>
                <a:cubicBezTo>
                  <a:pt x="10564" y="4715"/>
                  <a:pt x="10269" y="4729"/>
                  <a:pt x="9973" y="4729"/>
                </a:cubicBezTo>
                <a:cubicBezTo>
                  <a:pt x="8077" y="4729"/>
                  <a:pt x="6179" y="4155"/>
                  <a:pt x="4263" y="4135"/>
                </a:cubicBezTo>
                <a:cubicBezTo>
                  <a:pt x="4199" y="4133"/>
                  <a:pt x="4134" y="4132"/>
                  <a:pt x="4070" y="4132"/>
                </a:cubicBezTo>
                <a:cubicBezTo>
                  <a:pt x="3200" y="4132"/>
                  <a:pt x="2302" y="4287"/>
                  <a:pt x="1548" y="4730"/>
                </a:cubicBezTo>
                <a:cubicBezTo>
                  <a:pt x="738" y="5183"/>
                  <a:pt x="95" y="6016"/>
                  <a:pt x="48" y="6969"/>
                </a:cubicBezTo>
                <a:cubicBezTo>
                  <a:pt x="0" y="7874"/>
                  <a:pt x="524" y="8755"/>
                  <a:pt x="1238" y="9350"/>
                </a:cubicBezTo>
                <a:cubicBezTo>
                  <a:pt x="1929" y="9946"/>
                  <a:pt x="2810" y="10279"/>
                  <a:pt x="3667" y="10612"/>
                </a:cubicBezTo>
                <a:cubicBezTo>
                  <a:pt x="4953" y="11065"/>
                  <a:pt x="6263" y="11494"/>
                  <a:pt x="7621" y="11684"/>
                </a:cubicBezTo>
                <a:cubicBezTo>
                  <a:pt x="8394" y="11804"/>
                  <a:pt x="9172" y="11849"/>
                  <a:pt x="9951" y="11849"/>
                </a:cubicBezTo>
                <a:cubicBezTo>
                  <a:pt x="10875" y="11849"/>
                  <a:pt x="11799" y="11785"/>
                  <a:pt x="12717" y="11708"/>
                </a:cubicBezTo>
                <a:cubicBezTo>
                  <a:pt x="13622" y="11636"/>
                  <a:pt x="14551" y="11541"/>
                  <a:pt x="15384" y="11160"/>
                </a:cubicBezTo>
                <a:cubicBezTo>
                  <a:pt x="17242" y="10303"/>
                  <a:pt x="18194" y="8207"/>
                  <a:pt x="18647" y="6183"/>
                </a:cubicBezTo>
                <a:cubicBezTo>
                  <a:pt x="19075" y="4254"/>
                  <a:pt x="19218" y="2277"/>
                  <a:pt x="19075" y="325"/>
                </a:cubicBezTo>
                <a:cubicBezTo>
                  <a:pt x="19051" y="107"/>
                  <a:pt x="17735" y="0"/>
                  <a:pt x="16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2926;p33">
            <a:extLst>
              <a:ext uri="{FF2B5EF4-FFF2-40B4-BE49-F238E27FC236}">
                <a16:creationId xmlns:a16="http://schemas.microsoft.com/office/drawing/2014/main" id="{960FF1ED-40A6-419C-A369-B1BD3C6DE444}"/>
              </a:ext>
            </a:extLst>
          </p:cNvPr>
          <p:cNvSpPr/>
          <p:nvPr/>
        </p:nvSpPr>
        <p:spPr>
          <a:xfrm>
            <a:off x="4367924" y="3846368"/>
            <a:ext cx="740780" cy="435156"/>
          </a:xfrm>
          <a:custGeom>
            <a:avLst/>
            <a:gdLst/>
            <a:ahLst/>
            <a:cxnLst/>
            <a:rect l="l" t="t" r="r" b="b"/>
            <a:pathLst>
              <a:path w="37819" h="22216" extrusionOk="0">
                <a:moveTo>
                  <a:pt x="25931" y="0"/>
                </a:moveTo>
                <a:cubicBezTo>
                  <a:pt x="25683" y="0"/>
                  <a:pt x="25434" y="45"/>
                  <a:pt x="25197" y="139"/>
                </a:cubicBezTo>
                <a:cubicBezTo>
                  <a:pt x="24268" y="520"/>
                  <a:pt x="23172" y="591"/>
                  <a:pt x="22148" y="639"/>
                </a:cubicBezTo>
                <a:cubicBezTo>
                  <a:pt x="19934" y="734"/>
                  <a:pt x="17719" y="782"/>
                  <a:pt x="15528" y="782"/>
                </a:cubicBezTo>
                <a:cubicBezTo>
                  <a:pt x="14361" y="782"/>
                  <a:pt x="13218" y="782"/>
                  <a:pt x="12075" y="758"/>
                </a:cubicBezTo>
                <a:cubicBezTo>
                  <a:pt x="11441" y="741"/>
                  <a:pt x="10409" y="561"/>
                  <a:pt x="9562" y="561"/>
                </a:cubicBezTo>
                <a:cubicBezTo>
                  <a:pt x="9200" y="561"/>
                  <a:pt x="8871" y="594"/>
                  <a:pt x="8622" y="686"/>
                </a:cubicBezTo>
                <a:cubicBezTo>
                  <a:pt x="7336" y="1186"/>
                  <a:pt x="6193" y="3520"/>
                  <a:pt x="5454" y="4616"/>
                </a:cubicBezTo>
                <a:cubicBezTo>
                  <a:pt x="4264" y="6283"/>
                  <a:pt x="3192" y="8021"/>
                  <a:pt x="2382" y="9879"/>
                </a:cubicBezTo>
                <a:cubicBezTo>
                  <a:pt x="1144" y="12617"/>
                  <a:pt x="525" y="15546"/>
                  <a:pt x="1" y="18476"/>
                </a:cubicBezTo>
                <a:cubicBezTo>
                  <a:pt x="4727" y="21541"/>
                  <a:pt x="10764" y="22215"/>
                  <a:pt x="16553" y="22215"/>
                </a:cubicBezTo>
                <a:cubicBezTo>
                  <a:pt x="16656" y="22215"/>
                  <a:pt x="16759" y="22215"/>
                  <a:pt x="16861" y="22214"/>
                </a:cubicBezTo>
                <a:cubicBezTo>
                  <a:pt x="23982" y="22167"/>
                  <a:pt x="31364" y="21143"/>
                  <a:pt x="37342" y="17547"/>
                </a:cubicBezTo>
                <a:cubicBezTo>
                  <a:pt x="37509" y="17452"/>
                  <a:pt x="37651" y="17333"/>
                  <a:pt x="37747" y="17190"/>
                </a:cubicBezTo>
                <a:cubicBezTo>
                  <a:pt x="37818" y="17023"/>
                  <a:pt x="37794" y="16832"/>
                  <a:pt x="37747" y="16666"/>
                </a:cubicBezTo>
                <a:cubicBezTo>
                  <a:pt x="37556" y="15761"/>
                  <a:pt x="37151" y="14927"/>
                  <a:pt x="36747" y="14094"/>
                </a:cubicBezTo>
                <a:cubicBezTo>
                  <a:pt x="34365" y="9093"/>
                  <a:pt x="31745" y="3854"/>
                  <a:pt x="27197" y="424"/>
                </a:cubicBezTo>
                <a:cubicBezTo>
                  <a:pt x="26829" y="148"/>
                  <a:pt x="26381" y="0"/>
                  <a:pt x="259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2934;p33">
            <a:extLst>
              <a:ext uri="{FF2B5EF4-FFF2-40B4-BE49-F238E27FC236}">
                <a16:creationId xmlns:a16="http://schemas.microsoft.com/office/drawing/2014/main" id="{5EEAC40E-EDD6-46A9-B079-6474419EF536}"/>
              </a:ext>
            </a:extLst>
          </p:cNvPr>
          <p:cNvSpPr/>
          <p:nvPr/>
        </p:nvSpPr>
        <p:spPr>
          <a:xfrm>
            <a:off x="4270909" y="3714685"/>
            <a:ext cx="289699" cy="128514"/>
          </a:xfrm>
          <a:custGeom>
            <a:avLst/>
            <a:gdLst/>
            <a:ahLst/>
            <a:cxnLst/>
            <a:rect l="l" t="t" r="r" b="b"/>
            <a:pathLst>
              <a:path w="14790" h="6561" extrusionOk="0">
                <a:moveTo>
                  <a:pt x="13586" y="1"/>
                </a:moveTo>
                <a:cubicBezTo>
                  <a:pt x="13308" y="1"/>
                  <a:pt x="13025" y="129"/>
                  <a:pt x="12717" y="241"/>
                </a:cubicBezTo>
                <a:cubicBezTo>
                  <a:pt x="11288" y="789"/>
                  <a:pt x="9788" y="1027"/>
                  <a:pt x="8264" y="1098"/>
                </a:cubicBezTo>
                <a:cubicBezTo>
                  <a:pt x="7629" y="1138"/>
                  <a:pt x="6994" y="1149"/>
                  <a:pt x="6358" y="1149"/>
                </a:cubicBezTo>
                <a:cubicBezTo>
                  <a:pt x="5631" y="1149"/>
                  <a:pt x="4903" y="1135"/>
                  <a:pt x="4173" y="1135"/>
                </a:cubicBezTo>
                <a:cubicBezTo>
                  <a:pt x="3625" y="1135"/>
                  <a:pt x="3076" y="1143"/>
                  <a:pt x="2525" y="1170"/>
                </a:cubicBezTo>
                <a:cubicBezTo>
                  <a:pt x="1858" y="1194"/>
                  <a:pt x="1143" y="1289"/>
                  <a:pt x="643" y="1741"/>
                </a:cubicBezTo>
                <a:cubicBezTo>
                  <a:pt x="72" y="2265"/>
                  <a:pt x="0" y="3147"/>
                  <a:pt x="0" y="3932"/>
                </a:cubicBezTo>
                <a:cubicBezTo>
                  <a:pt x="0" y="4361"/>
                  <a:pt x="24" y="4814"/>
                  <a:pt x="215" y="5195"/>
                </a:cubicBezTo>
                <a:cubicBezTo>
                  <a:pt x="524" y="5814"/>
                  <a:pt x="1239" y="6099"/>
                  <a:pt x="1906" y="6290"/>
                </a:cubicBezTo>
                <a:cubicBezTo>
                  <a:pt x="2634" y="6477"/>
                  <a:pt x="3385" y="6560"/>
                  <a:pt x="4141" y="6560"/>
                </a:cubicBezTo>
                <a:cubicBezTo>
                  <a:pt x="5115" y="6560"/>
                  <a:pt x="6097" y="6423"/>
                  <a:pt x="7049" y="6195"/>
                </a:cubicBezTo>
                <a:cubicBezTo>
                  <a:pt x="8716" y="5766"/>
                  <a:pt x="10336" y="5099"/>
                  <a:pt x="11908" y="4432"/>
                </a:cubicBezTo>
                <a:cubicBezTo>
                  <a:pt x="12503" y="4171"/>
                  <a:pt x="13098" y="3932"/>
                  <a:pt x="13598" y="3551"/>
                </a:cubicBezTo>
                <a:cubicBezTo>
                  <a:pt x="14122" y="3170"/>
                  <a:pt x="14527" y="2646"/>
                  <a:pt x="14670" y="2003"/>
                </a:cubicBezTo>
                <a:cubicBezTo>
                  <a:pt x="14789" y="1432"/>
                  <a:pt x="14622" y="646"/>
                  <a:pt x="14170" y="241"/>
                </a:cubicBezTo>
                <a:cubicBezTo>
                  <a:pt x="13973" y="64"/>
                  <a:pt x="13781" y="1"/>
                  <a:pt x="135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2937;p33">
            <a:extLst>
              <a:ext uri="{FF2B5EF4-FFF2-40B4-BE49-F238E27FC236}">
                <a16:creationId xmlns:a16="http://schemas.microsoft.com/office/drawing/2014/main" id="{07E94BF4-F5BE-49BF-B9C5-BA5036E2FCFF}"/>
              </a:ext>
            </a:extLst>
          </p:cNvPr>
          <p:cNvSpPr/>
          <p:nvPr/>
        </p:nvSpPr>
        <p:spPr>
          <a:xfrm>
            <a:off x="4070338" y="3818496"/>
            <a:ext cx="246783" cy="265900"/>
          </a:xfrm>
          <a:custGeom>
            <a:avLst/>
            <a:gdLst/>
            <a:ahLst/>
            <a:cxnLst/>
            <a:rect l="l" t="t" r="r" b="b"/>
            <a:pathLst>
              <a:path w="12599" h="13575" extrusionOk="0">
                <a:moveTo>
                  <a:pt x="621" y="0"/>
                </a:moveTo>
                <a:cubicBezTo>
                  <a:pt x="492" y="0"/>
                  <a:pt x="364" y="62"/>
                  <a:pt x="238" y="204"/>
                </a:cubicBezTo>
                <a:cubicBezTo>
                  <a:pt x="24" y="466"/>
                  <a:pt x="0" y="847"/>
                  <a:pt x="0" y="1204"/>
                </a:cubicBezTo>
                <a:cubicBezTo>
                  <a:pt x="95" y="3038"/>
                  <a:pt x="786" y="4824"/>
                  <a:pt x="1786" y="6396"/>
                </a:cubicBezTo>
                <a:cubicBezTo>
                  <a:pt x="2786" y="7944"/>
                  <a:pt x="4049" y="9325"/>
                  <a:pt x="5358" y="10611"/>
                </a:cubicBezTo>
                <a:cubicBezTo>
                  <a:pt x="6263" y="11492"/>
                  <a:pt x="7216" y="12373"/>
                  <a:pt x="8335" y="12945"/>
                </a:cubicBezTo>
                <a:cubicBezTo>
                  <a:pt x="9073" y="13337"/>
                  <a:pt x="9915" y="13575"/>
                  <a:pt x="10744" y="13575"/>
                </a:cubicBezTo>
                <a:cubicBezTo>
                  <a:pt x="11172" y="13575"/>
                  <a:pt x="11597" y="13511"/>
                  <a:pt x="12003" y="13373"/>
                </a:cubicBezTo>
                <a:cubicBezTo>
                  <a:pt x="12288" y="13278"/>
                  <a:pt x="12598" y="13088"/>
                  <a:pt x="12598" y="12802"/>
                </a:cubicBezTo>
                <a:cubicBezTo>
                  <a:pt x="12574" y="12516"/>
                  <a:pt x="12312" y="12349"/>
                  <a:pt x="12074" y="12230"/>
                </a:cubicBezTo>
                <a:cubicBezTo>
                  <a:pt x="9550" y="10873"/>
                  <a:pt x="7573" y="8730"/>
                  <a:pt x="5644" y="6610"/>
                </a:cubicBezTo>
                <a:cubicBezTo>
                  <a:pt x="4525" y="5396"/>
                  <a:pt x="3406" y="4181"/>
                  <a:pt x="2524" y="2800"/>
                </a:cubicBezTo>
                <a:cubicBezTo>
                  <a:pt x="2237" y="2390"/>
                  <a:pt x="1420" y="0"/>
                  <a:pt x="621" y="0"/>
                </a:cubicBezTo>
                <a:close/>
              </a:path>
            </a:pathLst>
          </a:custGeom>
          <a:solidFill>
            <a:srgbClr val="9B7D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2944;p33">
            <a:extLst>
              <a:ext uri="{FF2B5EF4-FFF2-40B4-BE49-F238E27FC236}">
                <a16:creationId xmlns:a16="http://schemas.microsoft.com/office/drawing/2014/main" id="{49F5B2FF-D2F9-4F78-A1B7-1E4B3DF5DCA5}"/>
              </a:ext>
            </a:extLst>
          </p:cNvPr>
          <p:cNvSpPr/>
          <p:nvPr/>
        </p:nvSpPr>
        <p:spPr>
          <a:xfrm>
            <a:off x="3976104" y="3975015"/>
            <a:ext cx="146495" cy="24739"/>
          </a:xfrm>
          <a:custGeom>
            <a:avLst/>
            <a:gdLst/>
            <a:ahLst/>
            <a:cxnLst/>
            <a:rect l="l" t="t" r="r" b="b"/>
            <a:pathLst>
              <a:path w="7479" h="1263" fill="none" extrusionOk="0">
                <a:moveTo>
                  <a:pt x="1" y="0"/>
                </a:moveTo>
                <a:cubicBezTo>
                  <a:pt x="882" y="620"/>
                  <a:pt x="2001" y="739"/>
                  <a:pt x="3073" y="834"/>
                </a:cubicBezTo>
                <a:cubicBezTo>
                  <a:pt x="4549" y="977"/>
                  <a:pt x="6002" y="1120"/>
                  <a:pt x="7478" y="1263"/>
                </a:cubicBezTo>
              </a:path>
            </a:pathLst>
          </a:custGeom>
          <a:noFill/>
          <a:ln w="21425" cap="rnd" cmpd="sng">
            <a:solidFill>
              <a:srgbClr val="9B7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2946;p33">
            <a:extLst>
              <a:ext uri="{FF2B5EF4-FFF2-40B4-BE49-F238E27FC236}">
                <a16:creationId xmlns:a16="http://schemas.microsoft.com/office/drawing/2014/main" id="{54F63655-169F-4254-A81E-61E62CCFBBF5}"/>
              </a:ext>
            </a:extLst>
          </p:cNvPr>
          <p:cNvSpPr/>
          <p:nvPr/>
        </p:nvSpPr>
        <p:spPr>
          <a:xfrm>
            <a:off x="3976104" y="4089285"/>
            <a:ext cx="254716" cy="18686"/>
          </a:xfrm>
          <a:custGeom>
            <a:avLst/>
            <a:gdLst/>
            <a:ahLst/>
            <a:cxnLst/>
            <a:rect l="l" t="t" r="r" b="b"/>
            <a:pathLst>
              <a:path w="13004" h="954" fill="none" extrusionOk="0">
                <a:moveTo>
                  <a:pt x="1" y="1"/>
                </a:moveTo>
                <a:cubicBezTo>
                  <a:pt x="525" y="287"/>
                  <a:pt x="2311" y="644"/>
                  <a:pt x="2882" y="692"/>
                </a:cubicBezTo>
                <a:cubicBezTo>
                  <a:pt x="6264" y="930"/>
                  <a:pt x="9645" y="954"/>
                  <a:pt x="13003" y="692"/>
                </a:cubicBezTo>
              </a:path>
            </a:pathLst>
          </a:custGeom>
          <a:noFill/>
          <a:ln w="21425" cap="rnd" cmpd="sng">
            <a:solidFill>
              <a:srgbClr val="9B7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2920;p33">
            <a:extLst>
              <a:ext uri="{FF2B5EF4-FFF2-40B4-BE49-F238E27FC236}">
                <a16:creationId xmlns:a16="http://schemas.microsoft.com/office/drawing/2014/main" id="{A07B9E6E-2840-4198-939A-7C0BB2C9B7CA}"/>
              </a:ext>
            </a:extLst>
          </p:cNvPr>
          <p:cNvSpPr/>
          <p:nvPr/>
        </p:nvSpPr>
        <p:spPr>
          <a:xfrm>
            <a:off x="4699207" y="3421553"/>
            <a:ext cx="49008" cy="31830"/>
          </a:xfrm>
          <a:custGeom>
            <a:avLst/>
            <a:gdLst/>
            <a:ahLst/>
            <a:cxnLst/>
            <a:rect l="l" t="t" r="r" b="b"/>
            <a:pathLst>
              <a:path w="2502" h="1625" extrusionOk="0">
                <a:moveTo>
                  <a:pt x="1196" y="1"/>
                </a:moveTo>
                <a:cubicBezTo>
                  <a:pt x="800" y="1"/>
                  <a:pt x="421" y="57"/>
                  <a:pt x="286" y="289"/>
                </a:cubicBezTo>
                <a:cubicBezTo>
                  <a:pt x="1" y="742"/>
                  <a:pt x="644" y="1337"/>
                  <a:pt x="1001" y="1528"/>
                </a:cubicBezTo>
                <a:cubicBezTo>
                  <a:pt x="1096" y="1575"/>
                  <a:pt x="1191" y="1623"/>
                  <a:pt x="1310" y="1623"/>
                </a:cubicBezTo>
                <a:cubicBezTo>
                  <a:pt x="1324" y="1624"/>
                  <a:pt x="1337" y="1625"/>
                  <a:pt x="1350" y="1625"/>
                </a:cubicBezTo>
                <a:cubicBezTo>
                  <a:pt x="1594" y="1625"/>
                  <a:pt x="1796" y="1422"/>
                  <a:pt x="1977" y="1218"/>
                </a:cubicBezTo>
                <a:cubicBezTo>
                  <a:pt x="2215" y="932"/>
                  <a:pt x="2501" y="575"/>
                  <a:pt x="2406" y="218"/>
                </a:cubicBezTo>
                <a:cubicBezTo>
                  <a:pt x="2382" y="147"/>
                  <a:pt x="2358" y="99"/>
                  <a:pt x="2311" y="75"/>
                </a:cubicBezTo>
                <a:cubicBezTo>
                  <a:pt x="2263" y="51"/>
                  <a:pt x="2215" y="51"/>
                  <a:pt x="2168" y="51"/>
                </a:cubicBezTo>
                <a:cubicBezTo>
                  <a:pt x="1959" y="51"/>
                  <a:pt x="1570" y="1"/>
                  <a:pt x="1196" y="1"/>
                </a:cubicBezTo>
                <a:close/>
              </a:path>
            </a:pathLst>
          </a:custGeom>
          <a:solidFill>
            <a:srgbClr val="5E4E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2922;p33">
            <a:extLst>
              <a:ext uri="{FF2B5EF4-FFF2-40B4-BE49-F238E27FC236}">
                <a16:creationId xmlns:a16="http://schemas.microsoft.com/office/drawing/2014/main" id="{9E313FEE-4F21-45A9-8CD5-CE8F2CC49F61}"/>
              </a:ext>
            </a:extLst>
          </p:cNvPr>
          <p:cNvSpPr/>
          <p:nvPr/>
        </p:nvSpPr>
        <p:spPr>
          <a:xfrm>
            <a:off x="4444517" y="3421612"/>
            <a:ext cx="145555" cy="146025"/>
          </a:xfrm>
          <a:custGeom>
            <a:avLst/>
            <a:gdLst/>
            <a:ahLst/>
            <a:cxnLst/>
            <a:rect l="l" t="t" r="r" b="b"/>
            <a:pathLst>
              <a:path w="7431" h="7455" extrusionOk="0">
                <a:moveTo>
                  <a:pt x="3716" y="1"/>
                </a:moveTo>
                <a:cubicBezTo>
                  <a:pt x="1668" y="1"/>
                  <a:pt x="1" y="1668"/>
                  <a:pt x="1" y="3716"/>
                </a:cubicBezTo>
                <a:cubicBezTo>
                  <a:pt x="1" y="5788"/>
                  <a:pt x="1668" y="7455"/>
                  <a:pt x="3716" y="7455"/>
                </a:cubicBezTo>
                <a:cubicBezTo>
                  <a:pt x="5764" y="7455"/>
                  <a:pt x="7431" y="5788"/>
                  <a:pt x="7431" y="3716"/>
                </a:cubicBezTo>
                <a:cubicBezTo>
                  <a:pt x="7431" y="1668"/>
                  <a:pt x="5764" y="1"/>
                  <a:pt x="37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2923;p33">
            <a:extLst>
              <a:ext uri="{FF2B5EF4-FFF2-40B4-BE49-F238E27FC236}">
                <a16:creationId xmlns:a16="http://schemas.microsoft.com/office/drawing/2014/main" id="{D9B462B1-9DF6-45E8-858F-666C59FFF32A}"/>
              </a:ext>
            </a:extLst>
          </p:cNvPr>
          <p:cNvSpPr/>
          <p:nvPr/>
        </p:nvSpPr>
        <p:spPr>
          <a:xfrm>
            <a:off x="4850341" y="3411818"/>
            <a:ext cx="146025" cy="146025"/>
          </a:xfrm>
          <a:custGeom>
            <a:avLst/>
            <a:gdLst/>
            <a:ahLst/>
            <a:cxnLst/>
            <a:rect l="l" t="t" r="r" b="b"/>
            <a:pathLst>
              <a:path w="7455" h="7455" extrusionOk="0">
                <a:moveTo>
                  <a:pt x="3715" y="1"/>
                </a:moveTo>
                <a:cubicBezTo>
                  <a:pt x="1667" y="1"/>
                  <a:pt x="0" y="1668"/>
                  <a:pt x="0" y="3739"/>
                </a:cubicBezTo>
                <a:cubicBezTo>
                  <a:pt x="0" y="5787"/>
                  <a:pt x="1667" y="7454"/>
                  <a:pt x="3715" y="7454"/>
                </a:cubicBezTo>
                <a:cubicBezTo>
                  <a:pt x="5787" y="7454"/>
                  <a:pt x="7454" y="5787"/>
                  <a:pt x="7454" y="3739"/>
                </a:cubicBezTo>
                <a:cubicBezTo>
                  <a:pt x="7454" y="1668"/>
                  <a:pt x="5787" y="1"/>
                  <a:pt x="37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2935;p33">
            <a:extLst>
              <a:ext uri="{FF2B5EF4-FFF2-40B4-BE49-F238E27FC236}">
                <a16:creationId xmlns:a16="http://schemas.microsoft.com/office/drawing/2014/main" id="{A31D1EA3-9A62-4BCF-B1ED-1C9920273A72}"/>
              </a:ext>
            </a:extLst>
          </p:cNvPr>
          <p:cNvSpPr/>
          <p:nvPr/>
        </p:nvSpPr>
        <p:spPr>
          <a:xfrm>
            <a:off x="4113808" y="3760720"/>
            <a:ext cx="253776" cy="259378"/>
          </a:xfrm>
          <a:custGeom>
            <a:avLst/>
            <a:gdLst/>
            <a:ahLst/>
            <a:cxnLst/>
            <a:rect l="l" t="t" r="r" b="b"/>
            <a:pathLst>
              <a:path w="12956" h="13242" fill="none" extrusionOk="0">
                <a:moveTo>
                  <a:pt x="0" y="5335"/>
                </a:moveTo>
                <a:cubicBezTo>
                  <a:pt x="691" y="2906"/>
                  <a:pt x="5478" y="691"/>
                  <a:pt x="6478" y="406"/>
                </a:cubicBezTo>
                <a:cubicBezTo>
                  <a:pt x="8002" y="1"/>
                  <a:pt x="9050" y="382"/>
                  <a:pt x="10169" y="953"/>
                </a:cubicBezTo>
                <a:cubicBezTo>
                  <a:pt x="11503" y="1620"/>
                  <a:pt x="12408" y="3049"/>
                  <a:pt x="12693" y="4525"/>
                </a:cubicBezTo>
                <a:cubicBezTo>
                  <a:pt x="12955" y="6002"/>
                  <a:pt x="12670" y="7550"/>
                  <a:pt x="12146" y="8979"/>
                </a:cubicBezTo>
                <a:cubicBezTo>
                  <a:pt x="11479" y="10670"/>
                  <a:pt x="10407" y="12265"/>
                  <a:pt x="8859" y="13242"/>
                </a:cubicBezTo>
              </a:path>
            </a:pathLst>
          </a:custGeom>
          <a:noFill/>
          <a:ln w="32750" cap="rnd" cmpd="sng">
            <a:solidFill>
              <a:srgbClr val="C1A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2936;p33">
            <a:extLst>
              <a:ext uri="{FF2B5EF4-FFF2-40B4-BE49-F238E27FC236}">
                <a16:creationId xmlns:a16="http://schemas.microsoft.com/office/drawing/2014/main" id="{B1BAEA6D-BCBD-48D4-806B-3131AAACF92B}"/>
              </a:ext>
            </a:extLst>
          </p:cNvPr>
          <p:cNvSpPr/>
          <p:nvPr/>
        </p:nvSpPr>
        <p:spPr>
          <a:xfrm>
            <a:off x="3928162" y="3829764"/>
            <a:ext cx="368989" cy="346620"/>
          </a:xfrm>
          <a:custGeom>
            <a:avLst/>
            <a:gdLst/>
            <a:ahLst/>
            <a:cxnLst/>
            <a:rect l="l" t="t" r="r" b="b"/>
            <a:pathLst>
              <a:path w="18838" h="17696" extrusionOk="0">
                <a:moveTo>
                  <a:pt x="9050" y="0"/>
                </a:moveTo>
                <a:lnTo>
                  <a:pt x="7859" y="143"/>
                </a:lnTo>
                <a:cubicBezTo>
                  <a:pt x="6978" y="191"/>
                  <a:pt x="6240" y="762"/>
                  <a:pt x="5573" y="1334"/>
                </a:cubicBezTo>
                <a:cubicBezTo>
                  <a:pt x="4525" y="2263"/>
                  <a:pt x="3191" y="3453"/>
                  <a:pt x="2429" y="4644"/>
                </a:cubicBezTo>
                <a:cubicBezTo>
                  <a:pt x="0" y="8431"/>
                  <a:pt x="1548" y="12670"/>
                  <a:pt x="2715" y="14003"/>
                </a:cubicBezTo>
                <a:cubicBezTo>
                  <a:pt x="4501" y="16051"/>
                  <a:pt x="6406" y="17480"/>
                  <a:pt x="9121" y="17671"/>
                </a:cubicBezTo>
                <a:cubicBezTo>
                  <a:pt x="9336" y="17688"/>
                  <a:pt x="9551" y="17696"/>
                  <a:pt x="9766" y="17696"/>
                </a:cubicBezTo>
                <a:cubicBezTo>
                  <a:pt x="12262" y="17696"/>
                  <a:pt x="14709" y="16573"/>
                  <a:pt x="16551" y="14884"/>
                </a:cubicBezTo>
                <a:cubicBezTo>
                  <a:pt x="17718" y="13860"/>
                  <a:pt x="18695" y="12503"/>
                  <a:pt x="18837" y="10955"/>
                </a:cubicBezTo>
                <a:cubicBezTo>
                  <a:pt x="18837" y="10883"/>
                  <a:pt x="18837" y="10788"/>
                  <a:pt x="18814" y="10717"/>
                </a:cubicBezTo>
                <a:cubicBezTo>
                  <a:pt x="18742" y="10574"/>
                  <a:pt x="18599" y="10526"/>
                  <a:pt x="18456" y="10479"/>
                </a:cubicBezTo>
                <a:cubicBezTo>
                  <a:pt x="16956" y="9907"/>
                  <a:pt x="15956" y="8526"/>
                  <a:pt x="14741" y="7454"/>
                </a:cubicBezTo>
                <a:cubicBezTo>
                  <a:pt x="14003" y="6787"/>
                  <a:pt x="13170" y="6240"/>
                  <a:pt x="12431" y="5549"/>
                </a:cubicBezTo>
                <a:cubicBezTo>
                  <a:pt x="10860" y="4049"/>
                  <a:pt x="9931" y="2001"/>
                  <a:pt x="9050" y="0"/>
                </a:cubicBezTo>
                <a:close/>
              </a:path>
            </a:pathLst>
          </a:custGeom>
          <a:solidFill>
            <a:srgbClr val="BA8D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2917;p33">
            <a:extLst>
              <a:ext uri="{FF2B5EF4-FFF2-40B4-BE49-F238E27FC236}">
                <a16:creationId xmlns:a16="http://schemas.microsoft.com/office/drawing/2014/main" id="{3A7F7B26-4A99-4F3E-A436-2B0CCD9B04C7}"/>
              </a:ext>
            </a:extLst>
          </p:cNvPr>
          <p:cNvSpPr/>
          <p:nvPr/>
        </p:nvSpPr>
        <p:spPr>
          <a:xfrm>
            <a:off x="4590049" y="3315624"/>
            <a:ext cx="48068" cy="47598"/>
          </a:xfrm>
          <a:custGeom>
            <a:avLst/>
            <a:gdLst/>
            <a:ahLst/>
            <a:cxnLst/>
            <a:rect l="l" t="t" r="r" b="b"/>
            <a:pathLst>
              <a:path w="2454" h="2430" extrusionOk="0">
                <a:moveTo>
                  <a:pt x="1239" y="1"/>
                </a:moveTo>
                <a:cubicBezTo>
                  <a:pt x="549" y="1"/>
                  <a:pt x="1" y="549"/>
                  <a:pt x="1" y="1215"/>
                </a:cubicBezTo>
                <a:cubicBezTo>
                  <a:pt x="1" y="1906"/>
                  <a:pt x="549" y="2430"/>
                  <a:pt x="1239" y="2430"/>
                </a:cubicBezTo>
                <a:cubicBezTo>
                  <a:pt x="1906" y="2430"/>
                  <a:pt x="2454" y="1906"/>
                  <a:pt x="2454" y="1215"/>
                </a:cubicBezTo>
                <a:cubicBezTo>
                  <a:pt x="2454" y="549"/>
                  <a:pt x="1906" y="1"/>
                  <a:pt x="1239" y="1"/>
                </a:cubicBezTo>
                <a:close/>
              </a:path>
            </a:pathLst>
          </a:custGeom>
          <a:solidFill>
            <a:srgbClr val="5E4E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2918;p33">
            <a:extLst>
              <a:ext uri="{FF2B5EF4-FFF2-40B4-BE49-F238E27FC236}">
                <a16:creationId xmlns:a16="http://schemas.microsoft.com/office/drawing/2014/main" id="{B7C8FEDC-055B-4E4F-A6F0-688520ACE88D}"/>
              </a:ext>
            </a:extLst>
          </p:cNvPr>
          <p:cNvSpPr/>
          <p:nvPr/>
        </p:nvSpPr>
        <p:spPr>
          <a:xfrm>
            <a:off x="4813028" y="3315624"/>
            <a:ext cx="47598" cy="47598"/>
          </a:xfrm>
          <a:custGeom>
            <a:avLst/>
            <a:gdLst/>
            <a:ahLst/>
            <a:cxnLst/>
            <a:rect l="l" t="t" r="r" b="b"/>
            <a:pathLst>
              <a:path w="2430" h="2430" extrusionOk="0">
                <a:moveTo>
                  <a:pt x="1215" y="1"/>
                </a:moveTo>
                <a:cubicBezTo>
                  <a:pt x="548" y="1"/>
                  <a:pt x="0" y="549"/>
                  <a:pt x="0" y="1215"/>
                </a:cubicBezTo>
                <a:cubicBezTo>
                  <a:pt x="0" y="1906"/>
                  <a:pt x="548" y="2430"/>
                  <a:pt x="1215" y="2430"/>
                </a:cubicBezTo>
                <a:cubicBezTo>
                  <a:pt x="1905" y="2430"/>
                  <a:pt x="2429" y="1906"/>
                  <a:pt x="2429" y="1215"/>
                </a:cubicBezTo>
                <a:cubicBezTo>
                  <a:pt x="2429" y="549"/>
                  <a:pt x="1905" y="1"/>
                  <a:pt x="1215" y="1"/>
                </a:cubicBezTo>
                <a:close/>
              </a:path>
            </a:pathLst>
          </a:custGeom>
          <a:solidFill>
            <a:srgbClr val="5E4E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2921;p33">
            <a:extLst>
              <a:ext uri="{FF2B5EF4-FFF2-40B4-BE49-F238E27FC236}">
                <a16:creationId xmlns:a16="http://schemas.microsoft.com/office/drawing/2014/main" id="{939D09F5-3D81-4BEB-8002-56F49D5FD82D}"/>
              </a:ext>
            </a:extLst>
          </p:cNvPr>
          <p:cNvSpPr/>
          <p:nvPr/>
        </p:nvSpPr>
        <p:spPr>
          <a:xfrm>
            <a:off x="4727667" y="3456964"/>
            <a:ext cx="41055" cy="40605"/>
          </a:xfrm>
          <a:custGeom>
            <a:avLst/>
            <a:gdLst/>
            <a:ahLst/>
            <a:cxnLst/>
            <a:rect l="l" t="t" r="r" b="b"/>
            <a:pathLst>
              <a:path w="2096" h="2073" fill="none" extrusionOk="0">
                <a:moveTo>
                  <a:pt x="0" y="1"/>
                </a:moveTo>
                <a:cubicBezTo>
                  <a:pt x="0" y="358"/>
                  <a:pt x="0" y="715"/>
                  <a:pt x="95" y="1048"/>
                </a:cubicBezTo>
                <a:cubicBezTo>
                  <a:pt x="191" y="1382"/>
                  <a:pt x="381" y="1715"/>
                  <a:pt x="691" y="1882"/>
                </a:cubicBezTo>
                <a:cubicBezTo>
                  <a:pt x="1000" y="2072"/>
                  <a:pt x="1429" y="2049"/>
                  <a:pt x="1667" y="1811"/>
                </a:cubicBezTo>
                <a:cubicBezTo>
                  <a:pt x="1739" y="1739"/>
                  <a:pt x="1810" y="1644"/>
                  <a:pt x="1858" y="1549"/>
                </a:cubicBezTo>
                <a:cubicBezTo>
                  <a:pt x="2024" y="1239"/>
                  <a:pt x="2096" y="882"/>
                  <a:pt x="2096" y="525"/>
                </a:cubicBezTo>
              </a:path>
            </a:pathLst>
          </a:custGeom>
          <a:noFill/>
          <a:ln w="107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2927;p33">
            <a:extLst>
              <a:ext uri="{FF2B5EF4-FFF2-40B4-BE49-F238E27FC236}">
                <a16:creationId xmlns:a16="http://schemas.microsoft.com/office/drawing/2014/main" id="{55FCD1C8-8621-46F8-B2D2-DEC01476BA5F}"/>
              </a:ext>
            </a:extLst>
          </p:cNvPr>
          <p:cNvSpPr/>
          <p:nvPr/>
        </p:nvSpPr>
        <p:spPr>
          <a:xfrm>
            <a:off x="4554510" y="3881532"/>
            <a:ext cx="27070" cy="280826"/>
          </a:xfrm>
          <a:custGeom>
            <a:avLst/>
            <a:gdLst/>
            <a:ahLst/>
            <a:cxnLst/>
            <a:rect l="l" t="t" r="r" b="b"/>
            <a:pathLst>
              <a:path w="1382" h="14337" fill="none" extrusionOk="0">
                <a:moveTo>
                  <a:pt x="1382" y="1"/>
                </a:moveTo>
                <a:cubicBezTo>
                  <a:pt x="358" y="4692"/>
                  <a:pt x="1" y="9526"/>
                  <a:pt x="334" y="14337"/>
                </a:cubicBezTo>
              </a:path>
            </a:pathLst>
          </a:custGeom>
          <a:noFill/>
          <a:ln w="1072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2930;p33">
            <a:extLst>
              <a:ext uri="{FF2B5EF4-FFF2-40B4-BE49-F238E27FC236}">
                <a16:creationId xmlns:a16="http://schemas.microsoft.com/office/drawing/2014/main" id="{BDEC4FDA-0452-4442-A8BB-7743266F3E70}"/>
              </a:ext>
            </a:extLst>
          </p:cNvPr>
          <p:cNvSpPr/>
          <p:nvPr/>
        </p:nvSpPr>
        <p:spPr>
          <a:xfrm>
            <a:off x="4719629" y="3880141"/>
            <a:ext cx="35943" cy="299023"/>
          </a:xfrm>
          <a:custGeom>
            <a:avLst/>
            <a:gdLst/>
            <a:ahLst/>
            <a:cxnLst/>
            <a:rect l="l" t="t" r="r" b="b"/>
            <a:pathLst>
              <a:path w="1835" h="15266" fill="none" extrusionOk="0">
                <a:moveTo>
                  <a:pt x="1" y="0"/>
                </a:moveTo>
                <a:cubicBezTo>
                  <a:pt x="1263" y="4977"/>
                  <a:pt x="1835" y="10145"/>
                  <a:pt x="1716" y="15265"/>
                </a:cubicBezTo>
              </a:path>
            </a:pathLst>
          </a:custGeom>
          <a:noFill/>
          <a:ln w="1072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2931;p33">
            <a:extLst>
              <a:ext uri="{FF2B5EF4-FFF2-40B4-BE49-F238E27FC236}">
                <a16:creationId xmlns:a16="http://schemas.microsoft.com/office/drawing/2014/main" id="{B9E9C2F8-DD96-45E4-BE09-80C317389450}"/>
              </a:ext>
            </a:extLst>
          </p:cNvPr>
          <p:cNvSpPr/>
          <p:nvPr/>
        </p:nvSpPr>
        <p:spPr>
          <a:xfrm>
            <a:off x="4785872" y="3978096"/>
            <a:ext cx="44797" cy="204317"/>
          </a:xfrm>
          <a:custGeom>
            <a:avLst/>
            <a:gdLst/>
            <a:ahLst/>
            <a:cxnLst/>
            <a:rect l="l" t="t" r="r" b="b"/>
            <a:pathLst>
              <a:path w="2287" h="10431" fill="none" extrusionOk="0">
                <a:moveTo>
                  <a:pt x="1" y="0"/>
                </a:moveTo>
                <a:cubicBezTo>
                  <a:pt x="1334" y="3310"/>
                  <a:pt x="2120" y="6859"/>
                  <a:pt x="2287" y="10431"/>
                </a:cubicBezTo>
              </a:path>
            </a:pathLst>
          </a:custGeom>
          <a:noFill/>
          <a:ln w="1072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2933;p33">
            <a:extLst>
              <a:ext uri="{FF2B5EF4-FFF2-40B4-BE49-F238E27FC236}">
                <a16:creationId xmlns:a16="http://schemas.microsoft.com/office/drawing/2014/main" id="{096BF48C-4DDB-4FB9-8F49-B8DC68AF64AD}"/>
              </a:ext>
            </a:extLst>
          </p:cNvPr>
          <p:cNvSpPr/>
          <p:nvPr/>
        </p:nvSpPr>
        <p:spPr>
          <a:xfrm>
            <a:off x="4955673" y="3948245"/>
            <a:ext cx="83972" cy="184260"/>
          </a:xfrm>
          <a:custGeom>
            <a:avLst/>
            <a:gdLst/>
            <a:ahLst/>
            <a:cxnLst/>
            <a:rect l="l" t="t" r="r" b="b"/>
            <a:pathLst>
              <a:path w="4287" h="9407" fill="none" extrusionOk="0">
                <a:moveTo>
                  <a:pt x="0" y="0"/>
                </a:moveTo>
                <a:cubicBezTo>
                  <a:pt x="1715" y="3001"/>
                  <a:pt x="3144" y="6144"/>
                  <a:pt x="4287" y="9407"/>
                </a:cubicBezTo>
              </a:path>
            </a:pathLst>
          </a:custGeom>
          <a:noFill/>
          <a:ln w="1072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2940;p33">
            <a:extLst>
              <a:ext uri="{FF2B5EF4-FFF2-40B4-BE49-F238E27FC236}">
                <a16:creationId xmlns:a16="http://schemas.microsoft.com/office/drawing/2014/main" id="{39D39177-DA5A-4C0B-BEBB-ABF7E61BC657}"/>
              </a:ext>
            </a:extLst>
          </p:cNvPr>
          <p:cNvSpPr/>
          <p:nvPr/>
        </p:nvSpPr>
        <p:spPr>
          <a:xfrm>
            <a:off x="4091314" y="3969693"/>
            <a:ext cx="30341" cy="193603"/>
          </a:xfrm>
          <a:custGeom>
            <a:avLst/>
            <a:gdLst/>
            <a:ahLst/>
            <a:cxnLst/>
            <a:rect l="l" t="t" r="r" b="b"/>
            <a:pathLst>
              <a:path w="1549" h="9884" fill="none" extrusionOk="0">
                <a:moveTo>
                  <a:pt x="1549" y="1"/>
                </a:moveTo>
                <a:cubicBezTo>
                  <a:pt x="1358" y="429"/>
                  <a:pt x="1168" y="882"/>
                  <a:pt x="1001" y="1310"/>
                </a:cubicBezTo>
                <a:cubicBezTo>
                  <a:pt x="1" y="4025"/>
                  <a:pt x="144" y="7002"/>
                  <a:pt x="310" y="9884"/>
                </a:cubicBezTo>
              </a:path>
            </a:pathLst>
          </a:custGeom>
          <a:noFill/>
          <a:ln w="21425" cap="rnd" cmpd="sng">
            <a:solidFill>
              <a:srgbClr val="9B7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2942;p33">
            <a:extLst>
              <a:ext uri="{FF2B5EF4-FFF2-40B4-BE49-F238E27FC236}">
                <a16:creationId xmlns:a16="http://schemas.microsoft.com/office/drawing/2014/main" id="{374DFE19-54FB-495C-AA5C-96DEF89BB8D3}"/>
              </a:ext>
            </a:extLst>
          </p:cNvPr>
          <p:cNvSpPr/>
          <p:nvPr/>
        </p:nvSpPr>
        <p:spPr>
          <a:xfrm>
            <a:off x="4216789" y="4054113"/>
            <a:ext cx="3761" cy="62543"/>
          </a:xfrm>
          <a:custGeom>
            <a:avLst/>
            <a:gdLst/>
            <a:ahLst/>
            <a:cxnLst/>
            <a:rect l="l" t="t" r="r" b="b"/>
            <a:pathLst>
              <a:path w="192" h="3193" fill="none" extrusionOk="0">
                <a:moveTo>
                  <a:pt x="191" y="1"/>
                </a:moveTo>
                <a:cubicBezTo>
                  <a:pt x="72" y="1073"/>
                  <a:pt x="1" y="2120"/>
                  <a:pt x="1" y="3192"/>
                </a:cubicBezTo>
              </a:path>
            </a:pathLst>
          </a:custGeom>
          <a:noFill/>
          <a:ln w="21425" cap="rnd" cmpd="sng">
            <a:solidFill>
              <a:srgbClr val="9B7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2945;p33">
            <a:extLst>
              <a:ext uri="{FF2B5EF4-FFF2-40B4-BE49-F238E27FC236}">
                <a16:creationId xmlns:a16="http://schemas.microsoft.com/office/drawing/2014/main" id="{06813FC3-CA85-44B5-BF75-7B53DF1D2CC8}"/>
              </a:ext>
            </a:extLst>
          </p:cNvPr>
          <p:cNvSpPr/>
          <p:nvPr/>
        </p:nvSpPr>
        <p:spPr>
          <a:xfrm>
            <a:off x="3956986" y="4011217"/>
            <a:ext cx="221593" cy="29871"/>
          </a:xfrm>
          <a:custGeom>
            <a:avLst/>
            <a:gdLst/>
            <a:ahLst/>
            <a:cxnLst/>
            <a:rect l="l" t="t" r="r" b="b"/>
            <a:pathLst>
              <a:path w="11313" h="1525" fill="none" extrusionOk="0">
                <a:moveTo>
                  <a:pt x="0" y="0"/>
                </a:moveTo>
                <a:cubicBezTo>
                  <a:pt x="3644" y="1143"/>
                  <a:pt x="7526" y="1524"/>
                  <a:pt x="11312" y="1072"/>
                </a:cubicBezTo>
              </a:path>
            </a:pathLst>
          </a:custGeom>
          <a:noFill/>
          <a:ln w="21425" cap="rnd" cmpd="sng">
            <a:solidFill>
              <a:srgbClr val="9B7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3" name="Google Shape;5179;p55">
            <a:extLst>
              <a:ext uri="{FF2B5EF4-FFF2-40B4-BE49-F238E27FC236}">
                <a16:creationId xmlns:a16="http://schemas.microsoft.com/office/drawing/2014/main" id="{832CF6A4-C09B-4DD9-B13D-C86B92BE766A}"/>
              </a:ext>
            </a:extLst>
          </p:cNvPr>
          <p:cNvGrpSpPr/>
          <p:nvPr/>
        </p:nvGrpSpPr>
        <p:grpSpPr>
          <a:xfrm>
            <a:off x="2238035" y="3149601"/>
            <a:ext cx="1327465" cy="1469748"/>
            <a:chOff x="4470230" y="2486130"/>
            <a:chExt cx="961382" cy="1137619"/>
          </a:xfrm>
        </p:grpSpPr>
        <p:sp>
          <p:nvSpPr>
            <p:cNvPr id="94" name="Google Shape;5180;p55">
              <a:extLst>
                <a:ext uri="{FF2B5EF4-FFF2-40B4-BE49-F238E27FC236}">
                  <a16:creationId xmlns:a16="http://schemas.microsoft.com/office/drawing/2014/main" id="{C5E17F90-AB0B-4BD0-9A41-07A7E1D107CA}"/>
                </a:ext>
              </a:extLst>
            </p:cNvPr>
            <p:cNvSpPr/>
            <p:nvPr/>
          </p:nvSpPr>
          <p:spPr>
            <a:xfrm>
              <a:off x="4702166" y="3384016"/>
              <a:ext cx="493258" cy="153012"/>
            </a:xfrm>
            <a:custGeom>
              <a:avLst/>
              <a:gdLst/>
              <a:ahLst/>
              <a:cxnLst/>
              <a:rect l="l" t="t" r="r" b="b"/>
              <a:pathLst>
                <a:path w="22269" h="6908" extrusionOk="0">
                  <a:moveTo>
                    <a:pt x="8171" y="0"/>
                  </a:moveTo>
                  <a:cubicBezTo>
                    <a:pt x="6731" y="0"/>
                    <a:pt x="5456" y="232"/>
                    <a:pt x="4702" y="986"/>
                  </a:cubicBezTo>
                  <a:cubicBezTo>
                    <a:pt x="0" y="5688"/>
                    <a:pt x="6662" y="6864"/>
                    <a:pt x="9796" y="6864"/>
                  </a:cubicBezTo>
                  <a:cubicBezTo>
                    <a:pt x="10580" y="6864"/>
                    <a:pt x="11712" y="6907"/>
                    <a:pt x="12931" y="6907"/>
                  </a:cubicBezTo>
                  <a:cubicBezTo>
                    <a:pt x="15370" y="6907"/>
                    <a:pt x="18156" y="6733"/>
                    <a:pt x="19201" y="5688"/>
                  </a:cubicBezTo>
                  <a:cubicBezTo>
                    <a:pt x="22268" y="2621"/>
                    <a:pt x="19704" y="443"/>
                    <a:pt x="16406" y="443"/>
                  </a:cubicBezTo>
                  <a:cubicBezTo>
                    <a:pt x="15912" y="443"/>
                    <a:pt x="15401" y="492"/>
                    <a:pt x="14891" y="594"/>
                  </a:cubicBezTo>
                  <a:cubicBezTo>
                    <a:pt x="13203" y="594"/>
                    <a:pt x="10476" y="0"/>
                    <a:pt x="8171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5181;p55">
              <a:extLst>
                <a:ext uri="{FF2B5EF4-FFF2-40B4-BE49-F238E27FC236}">
                  <a16:creationId xmlns:a16="http://schemas.microsoft.com/office/drawing/2014/main" id="{0FB1D51C-3072-4361-AE26-94CC54033E97}"/>
                </a:ext>
              </a:extLst>
            </p:cNvPr>
            <p:cNvSpPr/>
            <p:nvPr/>
          </p:nvSpPr>
          <p:spPr>
            <a:xfrm>
              <a:off x="4682009" y="3551983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3139" y="0"/>
                  </a:moveTo>
                  <a:cubicBezTo>
                    <a:pt x="2458" y="0"/>
                    <a:pt x="1842" y="132"/>
                    <a:pt x="1459" y="535"/>
                  </a:cubicBezTo>
                  <a:cubicBezTo>
                    <a:pt x="1" y="2102"/>
                    <a:pt x="2242" y="3215"/>
                    <a:pt x="3622" y="3215"/>
                  </a:cubicBezTo>
                  <a:cubicBezTo>
                    <a:pt x="3967" y="3215"/>
                    <a:pt x="4522" y="3239"/>
                    <a:pt x="5130" y="3239"/>
                  </a:cubicBezTo>
                  <a:cubicBezTo>
                    <a:pt x="6480" y="3239"/>
                    <a:pt x="8093" y="3120"/>
                    <a:pt x="8277" y="2353"/>
                  </a:cubicBezTo>
                  <a:cubicBezTo>
                    <a:pt x="8700" y="535"/>
                    <a:pt x="5550" y="174"/>
                    <a:pt x="4390" y="111"/>
                  </a:cubicBezTo>
                  <a:cubicBezTo>
                    <a:pt x="3974" y="47"/>
                    <a:pt x="3545" y="0"/>
                    <a:pt x="3139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5182;p55">
              <a:extLst>
                <a:ext uri="{FF2B5EF4-FFF2-40B4-BE49-F238E27FC236}">
                  <a16:creationId xmlns:a16="http://schemas.microsoft.com/office/drawing/2014/main" id="{C3991D11-BDB2-4ABC-9A47-549001261E5D}"/>
                </a:ext>
              </a:extLst>
            </p:cNvPr>
            <p:cNvSpPr/>
            <p:nvPr/>
          </p:nvSpPr>
          <p:spPr>
            <a:xfrm>
              <a:off x="4888251" y="3154472"/>
              <a:ext cx="144108" cy="318739"/>
            </a:xfrm>
            <a:custGeom>
              <a:avLst/>
              <a:gdLst/>
              <a:ahLst/>
              <a:cxnLst/>
              <a:rect l="l" t="t" r="r" b="b"/>
              <a:pathLst>
                <a:path w="6506" h="14390" extrusionOk="0">
                  <a:moveTo>
                    <a:pt x="0" y="941"/>
                  </a:moveTo>
                  <a:cubicBezTo>
                    <a:pt x="1474" y="1"/>
                    <a:pt x="2979" y="361"/>
                    <a:pt x="4405" y="298"/>
                  </a:cubicBezTo>
                  <a:cubicBezTo>
                    <a:pt x="5204" y="251"/>
                    <a:pt x="5408" y="941"/>
                    <a:pt x="5455" y="1646"/>
                  </a:cubicBezTo>
                  <a:cubicBezTo>
                    <a:pt x="5643" y="4374"/>
                    <a:pt x="5847" y="7101"/>
                    <a:pt x="6082" y="9828"/>
                  </a:cubicBezTo>
                  <a:cubicBezTo>
                    <a:pt x="6145" y="10706"/>
                    <a:pt x="6364" y="11552"/>
                    <a:pt x="6411" y="12430"/>
                  </a:cubicBezTo>
                  <a:cubicBezTo>
                    <a:pt x="6505" y="13982"/>
                    <a:pt x="6223" y="14296"/>
                    <a:pt x="4687" y="14343"/>
                  </a:cubicBezTo>
                  <a:cubicBezTo>
                    <a:pt x="3355" y="14390"/>
                    <a:pt x="2038" y="14358"/>
                    <a:pt x="580" y="14358"/>
                  </a:cubicBezTo>
                  <a:cubicBezTo>
                    <a:pt x="455" y="13622"/>
                    <a:pt x="283" y="12995"/>
                    <a:pt x="267" y="12383"/>
                  </a:cubicBezTo>
                  <a:cubicBezTo>
                    <a:pt x="220" y="9280"/>
                    <a:pt x="220" y="6192"/>
                    <a:pt x="189" y="3104"/>
                  </a:cubicBezTo>
                  <a:cubicBezTo>
                    <a:pt x="173" y="2367"/>
                    <a:pt x="63" y="1631"/>
                    <a:pt x="0" y="94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5183;p55">
              <a:extLst>
                <a:ext uri="{FF2B5EF4-FFF2-40B4-BE49-F238E27FC236}">
                  <a16:creationId xmlns:a16="http://schemas.microsoft.com/office/drawing/2014/main" id="{84327E8B-6155-418E-B0CD-3F1696FDDB42}"/>
                </a:ext>
              </a:extLst>
            </p:cNvPr>
            <p:cNvSpPr/>
            <p:nvPr/>
          </p:nvSpPr>
          <p:spPr>
            <a:xfrm>
              <a:off x="4470230" y="2486130"/>
              <a:ext cx="961376" cy="783268"/>
            </a:xfrm>
            <a:custGeom>
              <a:avLst/>
              <a:gdLst/>
              <a:ahLst/>
              <a:cxnLst/>
              <a:rect l="l" t="t" r="r" b="b"/>
              <a:pathLst>
                <a:path w="43403" h="35362" extrusionOk="0">
                  <a:moveTo>
                    <a:pt x="38450" y="14860"/>
                  </a:moveTo>
                  <a:cubicBezTo>
                    <a:pt x="42462" y="15722"/>
                    <a:pt x="43403" y="19421"/>
                    <a:pt x="42964" y="22148"/>
                  </a:cubicBezTo>
                  <a:cubicBezTo>
                    <a:pt x="42525" y="24813"/>
                    <a:pt x="39516" y="27478"/>
                    <a:pt x="35895" y="26788"/>
                  </a:cubicBezTo>
                  <a:cubicBezTo>
                    <a:pt x="35926" y="27007"/>
                    <a:pt x="35926" y="27211"/>
                    <a:pt x="35957" y="27415"/>
                  </a:cubicBezTo>
                  <a:cubicBezTo>
                    <a:pt x="36349" y="29437"/>
                    <a:pt x="35848" y="30612"/>
                    <a:pt x="34280" y="31725"/>
                  </a:cubicBezTo>
                  <a:cubicBezTo>
                    <a:pt x="32368" y="33058"/>
                    <a:pt x="30283" y="33230"/>
                    <a:pt x="28105" y="32619"/>
                  </a:cubicBezTo>
                  <a:cubicBezTo>
                    <a:pt x="27650" y="32493"/>
                    <a:pt x="27258" y="32133"/>
                    <a:pt x="26866" y="31819"/>
                  </a:cubicBezTo>
                  <a:cubicBezTo>
                    <a:pt x="26678" y="31678"/>
                    <a:pt x="26584" y="31412"/>
                    <a:pt x="26349" y="31067"/>
                  </a:cubicBezTo>
                  <a:cubicBezTo>
                    <a:pt x="26130" y="31772"/>
                    <a:pt x="26067" y="32243"/>
                    <a:pt x="25879" y="32634"/>
                  </a:cubicBezTo>
                  <a:cubicBezTo>
                    <a:pt x="25377" y="33669"/>
                    <a:pt x="24484" y="34359"/>
                    <a:pt x="23434" y="34719"/>
                  </a:cubicBezTo>
                  <a:cubicBezTo>
                    <a:pt x="22321" y="35111"/>
                    <a:pt x="21161" y="35362"/>
                    <a:pt x="19938" y="35221"/>
                  </a:cubicBezTo>
                  <a:cubicBezTo>
                    <a:pt x="18731" y="35080"/>
                    <a:pt x="17713" y="34609"/>
                    <a:pt x="16897" y="33747"/>
                  </a:cubicBezTo>
                  <a:cubicBezTo>
                    <a:pt x="16537" y="33371"/>
                    <a:pt x="16318" y="32870"/>
                    <a:pt x="16004" y="32384"/>
                  </a:cubicBezTo>
                  <a:cubicBezTo>
                    <a:pt x="14593" y="33575"/>
                    <a:pt x="12822" y="33857"/>
                    <a:pt x="11067" y="33998"/>
                  </a:cubicBezTo>
                  <a:cubicBezTo>
                    <a:pt x="9280" y="34139"/>
                    <a:pt x="7603" y="33763"/>
                    <a:pt x="6286" y="32321"/>
                  </a:cubicBezTo>
                  <a:cubicBezTo>
                    <a:pt x="5440" y="31380"/>
                    <a:pt x="4969" y="30362"/>
                    <a:pt x="4907" y="29123"/>
                  </a:cubicBezTo>
                  <a:cubicBezTo>
                    <a:pt x="4844" y="27807"/>
                    <a:pt x="5126" y="26584"/>
                    <a:pt x="5863" y="25471"/>
                  </a:cubicBezTo>
                  <a:cubicBezTo>
                    <a:pt x="5957" y="25346"/>
                    <a:pt x="6051" y="25220"/>
                    <a:pt x="6129" y="25079"/>
                  </a:cubicBezTo>
                  <a:cubicBezTo>
                    <a:pt x="6145" y="25064"/>
                    <a:pt x="6129" y="25032"/>
                    <a:pt x="6114" y="24970"/>
                  </a:cubicBezTo>
                  <a:cubicBezTo>
                    <a:pt x="6051" y="24938"/>
                    <a:pt x="5972" y="24876"/>
                    <a:pt x="5894" y="24891"/>
                  </a:cubicBezTo>
                  <a:cubicBezTo>
                    <a:pt x="4483" y="25064"/>
                    <a:pt x="3292" y="24499"/>
                    <a:pt x="2211" y="23731"/>
                  </a:cubicBezTo>
                  <a:cubicBezTo>
                    <a:pt x="1380" y="23136"/>
                    <a:pt x="628" y="22368"/>
                    <a:pt x="298" y="21365"/>
                  </a:cubicBezTo>
                  <a:cubicBezTo>
                    <a:pt x="126" y="20847"/>
                    <a:pt x="1" y="20252"/>
                    <a:pt x="79" y="19734"/>
                  </a:cubicBezTo>
                  <a:cubicBezTo>
                    <a:pt x="486" y="16960"/>
                    <a:pt x="2148" y="14233"/>
                    <a:pt x="5549" y="13998"/>
                  </a:cubicBezTo>
                  <a:cubicBezTo>
                    <a:pt x="6035" y="13951"/>
                    <a:pt x="6537" y="13841"/>
                    <a:pt x="7085" y="13763"/>
                  </a:cubicBezTo>
                  <a:cubicBezTo>
                    <a:pt x="6067" y="10502"/>
                    <a:pt x="6176" y="7508"/>
                    <a:pt x="9499" y="5659"/>
                  </a:cubicBezTo>
                  <a:cubicBezTo>
                    <a:pt x="11991" y="4280"/>
                    <a:pt x="14578" y="4013"/>
                    <a:pt x="17117" y="5910"/>
                  </a:cubicBezTo>
                  <a:cubicBezTo>
                    <a:pt x="17211" y="5737"/>
                    <a:pt x="17336" y="5565"/>
                    <a:pt x="17399" y="5377"/>
                  </a:cubicBezTo>
                  <a:cubicBezTo>
                    <a:pt x="17963" y="3527"/>
                    <a:pt x="19358" y="2399"/>
                    <a:pt x="20863" y="1333"/>
                  </a:cubicBezTo>
                  <a:cubicBezTo>
                    <a:pt x="22242" y="361"/>
                    <a:pt x="23763" y="0"/>
                    <a:pt x="25377" y="0"/>
                  </a:cubicBezTo>
                  <a:cubicBezTo>
                    <a:pt x="26522" y="0"/>
                    <a:pt x="27666" y="251"/>
                    <a:pt x="28700" y="847"/>
                  </a:cubicBezTo>
                  <a:cubicBezTo>
                    <a:pt x="28998" y="1004"/>
                    <a:pt x="29265" y="1223"/>
                    <a:pt x="29578" y="1380"/>
                  </a:cubicBezTo>
                  <a:cubicBezTo>
                    <a:pt x="30252" y="1740"/>
                    <a:pt x="30675" y="2289"/>
                    <a:pt x="30957" y="2979"/>
                  </a:cubicBezTo>
                  <a:cubicBezTo>
                    <a:pt x="31334" y="3919"/>
                    <a:pt x="31631" y="4859"/>
                    <a:pt x="31537" y="5894"/>
                  </a:cubicBezTo>
                  <a:cubicBezTo>
                    <a:pt x="31522" y="6066"/>
                    <a:pt x="31553" y="6239"/>
                    <a:pt x="31569" y="6505"/>
                  </a:cubicBezTo>
                  <a:cubicBezTo>
                    <a:pt x="31866" y="6364"/>
                    <a:pt x="32102" y="6286"/>
                    <a:pt x="32305" y="6145"/>
                  </a:cubicBezTo>
                  <a:cubicBezTo>
                    <a:pt x="33324" y="5408"/>
                    <a:pt x="34453" y="5408"/>
                    <a:pt x="35613" y="5581"/>
                  </a:cubicBezTo>
                  <a:cubicBezTo>
                    <a:pt x="36710" y="5737"/>
                    <a:pt x="37650" y="6270"/>
                    <a:pt x="38450" y="6960"/>
                  </a:cubicBezTo>
                  <a:cubicBezTo>
                    <a:pt x="39798" y="8151"/>
                    <a:pt x="40237" y="9703"/>
                    <a:pt x="39892" y="11458"/>
                  </a:cubicBezTo>
                  <a:cubicBezTo>
                    <a:pt x="39829" y="11741"/>
                    <a:pt x="39798" y="12023"/>
                    <a:pt x="39704" y="12289"/>
                  </a:cubicBezTo>
                  <a:cubicBezTo>
                    <a:pt x="39437" y="13167"/>
                    <a:pt x="39218" y="14092"/>
                    <a:pt x="38450" y="1486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5184;p55">
              <a:extLst>
                <a:ext uri="{FF2B5EF4-FFF2-40B4-BE49-F238E27FC236}">
                  <a16:creationId xmlns:a16="http://schemas.microsoft.com/office/drawing/2014/main" id="{B4F08068-4A00-4AAF-ABF3-B729029A8268}"/>
                </a:ext>
              </a:extLst>
            </p:cNvPr>
            <p:cNvSpPr/>
            <p:nvPr/>
          </p:nvSpPr>
          <p:spPr>
            <a:xfrm>
              <a:off x="4860474" y="2486130"/>
              <a:ext cx="571138" cy="662794"/>
            </a:xfrm>
            <a:custGeom>
              <a:avLst/>
              <a:gdLst/>
              <a:ahLst/>
              <a:cxnLst/>
              <a:rect l="l" t="t" r="r" b="b"/>
              <a:pathLst>
                <a:path w="25785" h="29923" extrusionOk="0">
                  <a:moveTo>
                    <a:pt x="7759" y="0"/>
                  </a:moveTo>
                  <a:cubicBezTo>
                    <a:pt x="6145" y="0"/>
                    <a:pt x="4624" y="361"/>
                    <a:pt x="3245" y="1333"/>
                  </a:cubicBezTo>
                  <a:cubicBezTo>
                    <a:pt x="1897" y="2289"/>
                    <a:pt x="643" y="3292"/>
                    <a:pt x="1" y="4812"/>
                  </a:cubicBezTo>
                  <a:cubicBezTo>
                    <a:pt x="298" y="6521"/>
                    <a:pt x="1223" y="7869"/>
                    <a:pt x="2869" y="8950"/>
                  </a:cubicBezTo>
                  <a:cubicBezTo>
                    <a:pt x="4264" y="9875"/>
                    <a:pt x="5910" y="10706"/>
                    <a:pt x="6835" y="12179"/>
                  </a:cubicBezTo>
                  <a:cubicBezTo>
                    <a:pt x="7869" y="13841"/>
                    <a:pt x="7885" y="15706"/>
                    <a:pt x="7320" y="17524"/>
                  </a:cubicBezTo>
                  <a:cubicBezTo>
                    <a:pt x="7148" y="18136"/>
                    <a:pt x="6631" y="19170"/>
                    <a:pt x="7524" y="19405"/>
                  </a:cubicBezTo>
                  <a:cubicBezTo>
                    <a:pt x="8079" y="19544"/>
                    <a:pt x="8709" y="19618"/>
                    <a:pt x="9340" y="19618"/>
                  </a:cubicBezTo>
                  <a:cubicBezTo>
                    <a:pt x="10065" y="19618"/>
                    <a:pt x="10792" y="19521"/>
                    <a:pt x="11411" y="19311"/>
                  </a:cubicBezTo>
                  <a:cubicBezTo>
                    <a:pt x="12858" y="18821"/>
                    <a:pt x="14751" y="17620"/>
                    <a:pt x="16459" y="17620"/>
                  </a:cubicBezTo>
                  <a:cubicBezTo>
                    <a:pt x="16990" y="17620"/>
                    <a:pt x="17503" y="17736"/>
                    <a:pt x="17979" y="18026"/>
                  </a:cubicBezTo>
                  <a:cubicBezTo>
                    <a:pt x="18857" y="18559"/>
                    <a:pt x="19186" y="19703"/>
                    <a:pt x="18637" y="20549"/>
                  </a:cubicBezTo>
                  <a:cubicBezTo>
                    <a:pt x="17948" y="21615"/>
                    <a:pt x="16788" y="22321"/>
                    <a:pt x="15785" y="23057"/>
                  </a:cubicBezTo>
                  <a:cubicBezTo>
                    <a:pt x="14844" y="23747"/>
                    <a:pt x="13151" y="24844"/>
                    <a:pt x="13136" y="26177"/>
                  </a:cubicBezTo>
                  <a:cubicBezTo>
                    <a:pt x="13104" y="27838"/>
                    <a:pt x="15236" y="29343"/>
                    <a:pt x="16694" y="29672"/>
                  </a:cubicBezTo>
                  <a:cubicBezTo>
                    <a:pt x="17211" y="29782"/>
                    <a:pt x="17712" y="29860"/>
                    <a:pt x="18230" y="29923"/>
                  </a:cubicBezTo>
                  <a:cubicBezTo>
                    <a:pt x="18512" y="29233"/>
                    <a:pt x="18543" y="28434"/>
                    <a:pt x="18339" y="27415"/>
                  </a:cubicBezTo>
                  <a:cubicBezTo>
                    <a:pt x="18308" y="27211"/>
                    <a:pt x="18308" y="27007"/>
                    <a:pt x="18277" y="26788"/>
                  </a:cubicBezTo>
                  <a:lnTo>
                    <a:pt x="18277" y="26788"/>
                  </a:lnTo>
                  <a:cubicBezTo>
                    <a:pt x="18670" y="26863"/>
                    <a:pt x="19057" y="26898"/>
                    <a:pt x="19433" y="26898"/>
                  </a:cubicBezTo>
                  <a:cubicBezTo>
                    <a:pt x="22521" y="26898"/>
                    <a:pt x="24955" y="24523"/>
                    <a:pt x="25346" y="22148"/>
                  </a:cubicBezTo>
                  <a:cubicBezTo>
                    <a:pt x="25785" y="19421"/>
                    <a:pt x="24844" y="15722"/>
                    <a:pt x="20832" y="14860"/>
                  </a:cubicBezTo>
                  <a:cubicBezTo>
                    <a:pt x="21600" y="14092"/>
                    <a:pt x="21819" y="13167"/>
                    <a:pt x="22086" y="12289"/>
                  </a:cubicBezTo>
                  <a:cubicBezTo>
                    <a:pt x="22180" y="12023"/>
                    <a:pt x="22211" y="11741"/>
                    <a:pt x="22274" y="11458"/>
                  </a:cubicBezTo>
                  <a:cubicBezTo>
                    <a:pt x="22634" y="9703"/>
                    <a:pt x="22180" y="8151"/>
                    <a:pt x="20832" y="6960"/>
                  </a:cubicBezTo>
                  <a:cubicBezTo>
                    <a:pt x="20032" y="6270"/>
                    <a:pt x="19092" y="5737"/>
                    <a:pt x="17995" y="5581"/>
                  </a:cubicBezTo>
                  <a:cubicBezTo>
                    <a:pt x="17616" y="5524"/>
                    <a:pt x="17242" y="5486"/>
                    <a:pt x="16873" y="5486"/>
                  </a:cubicBezTo>
                  <a:cubicBezTo>
                    <a:pt x="16110" y="5486"/>
                    <a:pt x="15374" y="5648"/>
                    <a:pt x="14687" y="6145"/>
                  </a:cubicBezTo>
                  <a:cubicBezTo>
                    <a:pt x="14484" y="6286"/>
                    <a:pt x="14248" y="6364"/>
                    <a:pt x="13951" y="6505"/>
                  </a:cubicBezTo>
                  <a:cubicBezTo>
                    <a:pt x="13935" y="6239"/>
                    <a:pt x="13904" y="6066"/>
                    <a:pt x="13919" y="5894"/>
                  </a:cubicBezTo>
                  <a:cubicBezTo>
                    <a:pt x="14013" y="4859"/>
                    <a:pt x="13716" y="3903"/>
                    <a:pt x="13339" y="2979"/>
                  </a:cubicBezTo>
                  <a:cubicBezTo>
                    <a:pt x="13057" y="2289"/>
                    <a:pt x="12634" y="1740"/>
                    <a:pt x="11960" y="1380"/>
                  </a:cubicBezTo>
                  <a:cubicBezTo>
                    <a:pt x="11647" y="1223"/>
                    <a:pt x="11380" y="1004"/>
                    <a:pt x="11082" y="847"/>
                  </a:cubicBezTo>
                  <a:cubicBezTo>
                    <a:pt x="10048" y="251"/>
                    <a:pt x="8904" y="0"/>
                    <a:pt x="7759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5185;p55">
              <a:extLst>
                <a:ext uri="{FF2B5EF4-FFF2-40B4-BE49-F238E27FC236}">
                  <a16:creationId xmlns:a16="http://schemas.microsoft.com/office/drawing/2014/main" id="{65BA6620-B93C-4441-91B9-74C693C231E8}"/>
                </a:ext>
              </a:extLst>
            </p:cNvPr>
            <p:cNvSpPr/>
            <p:nvPr/>
          </p:nvSpPr>
          <p:spPr>
            <a:xfrm>
              <a:off x="4889646" y="3017340"/>
              <a:ext cx="48265" cy="37500"/>
            </a:xfrm>
            <a:custGeom>
              <a:avLst/>
              <a:gdLst/>
              <a:ahLst/>
              <a:cxnLst/>
              <a:rect l="l" t="t" r="r" b="b"/>
              <a:pathLst>
                <a:path w="2179" h="1693" extrusionOk="0">
                  <a:moveTo>
                    <a:pt x="1097" y="0"/>
                  </a:moveTo>
                  <a:cubicBezTo>
                    <a:pt x="0" y="0"/>
                    <a:pt x="0" y="1693"/>
                    <a:pt x="1097" y="1693"/>
                  </a:cubicBezTo>
                  <a:cubicBezTo>
                    <a:pt x="2179" y="1693"/>
                    <a:pt x="2179" y="0"/>
                    <a:pt x="1097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5186;p55">
              <a:extLst>
                <a:ext uri="{FF2B5EF4-FFF2-40B4-BE49-F238E27FC236}">
                  <a16:creationId xmlns:a16="http://schemas.microsoft.com/office/drawing/2014/main" id="{AD65513F-D085-4C9F-9C7C-3F909EAFDD28}"/>
                </a:ext>
              </a:extLst>
            </p:cNvPr>
            <p:cNvSpPr/>
            <p:nvPr/>
          </p:nvSpPr>
          <p:spPr>
            <a:xfrm>
              <a:off x="4989987" y="3013508"/>
              <a:ext cx="48265" cy="37522"/>
            </a:xfrm>
            <a:custGeom>
              <a:avLst/>
              <a:gdLst/>
              <a:ahLst/>
              <a:cxnLst/>
              <a:rect l="l" t="t" r="r" b="b"/>
              <a:pathLst>
                <a:path w="2179" h="1694" extrusionOk="0">
                  <a:moveTo>
                    <a:pt x="1097" y="1"/>
                  </a:moveTo>
                  <a:cubicBezTo>
                    <a:pt x="0" y="1"/>
                    <a:pt x="0" y="1694"/>
                    <a:pt x="1097" y="1694"/>
                  </a:cubicBezTo>
                  <a:cubicBezTo>
                    <a:pt x="2179" y="1694"/>
                    <a:pt x="2179" y="1"/>
                    <a:pt x="1097" y="1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5187;p55">
              <a:extLst>
                <a:ext uri="{FF2B5EF4-FFF2-40B4-BE49-F238E27FC236}">
                  <a16:creationId xmlns:a16="http://schemas.microsoft.com/office/drawing/2014/main" id="{CB7806E0-05E0-40A0-8630-233B9B5193DA}"/>
                </a:ext>
              </a:extLst>
            </p:cNvPr>
            <p:cNvSpPr/>
            <p:nvPr/>
          </p:nvSpPr>
          <p:spPr>
            <a:xfrm>
              <a:off x="4934080" y="3061817"/>
              <a:ext cx="69462" cy="46515"/>
            </a:xfrm>
            <a:custGeom>
              <a:avLst/>
              <a:gdLst/>
              <a:ahLst/>
              <a:cxnLst/>
              <a:rect l="l" t="t" r="r" b="b"/>
              <a:pathLst>
                <a:path w="3136" h="2100" extrusionOk="0">
                  <a:moveTo>
                    <a:pt x="2774" y="0"/>
                  </a:moveTo>
                  <a:cubicBezTo>
                    <a:pt x="2611" y="0"/>
                    <a:pt x="2454" y="102"/>
                    <a:pt x="2461" y="312"/>
                  </a:cubicBezTo>
                  <a:cubicBezTo>
                    <a:pt x="2477" y="861"/>
                    <a:pt x="2226" y="1393"/>
                    <a:pt x="1631" y="1441"/>
                  </a:cubicBezTo>
                  <a:cubicBezTo>
                    <a:pt x="1606" y="1443"/>
                    <a:pt x="1582" y="1443"/>
                    <a:pt x="1558" y="1443"/>
                  </a:cubicBezTo>
                  <a:cubicBezTo>
                    <a:pt x="1023" y="1443"/>
                    <a:pt x="719" y="948"/>
                    <a:pt x="674" y="453"/>
                  </a:cubicBezTo>
                  <a:cubicBezTo>
                    <a:pt x="659" y="241"/>
                    <a:pt x="486" y="136"/>
                    <a:pt x="322" y="136"/>
                  </a:cubicBezTo>
                  <a:cubicBezTo>
                    <a:pt x="157" y="136"/>
                    <a:pt x="0" y="241"/>
                    <a:pt x="16" y="453"/>
                  </a:cubicBezTo>
                  <a:cubicBezTo>
                    <a:pt x="94" y="1337"/>
                    <a:pt x="663" y="2099"/>
                    <a:pt x="1602" y="2099"/>
                  </a:cubicBezTo>
                  <a:cubicBezTo>
                    <a:pt x="1611" y="2099"/>
                    <a:pt x="1621" y="2099"/>
                    <a:pt x="1631" y="2099"/>
                  </a:cubicBezTo>
                  <a:cubicBezTo>
                    <a:pt x="2587" y="2083"/>
                    <a:pt x="3135" y="1190"/>
                    <a:pt x="3120" y="312"/>
                  </a:cubicBezTo>
                  <a:cubicBezTo>
                    <a:pt x="3112" y="106"/>
                    <a:pt x="2940" y="0"/>
                    <a:pt x="2774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5188;p55">
              <a:extLst>
                <a:ext uri="{FF2B5EF4-FFF2-40B4-BE49-F238E27FC236}">
                  <a16:creationId xmlns:a16="http://schemas.microsoft.com/office/drawing/2014/main" id="{C197F9A5-7159-4531-B8AB-340FD90AB632}"/>
                </a:ext>
              </a:extLst>
            </p:cNvPr>
            <p:cNvSpPr/>
            <p:nvPr/>
          </p:nvSpPr>
          <p:spPr>
            <a:xfrm>
              <a:off x="48569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55" y="1615"/>
                  </a:cubicBezTo>
                  <a:cubicBezTo>
                    <a:pt x="565" y="1615"/>
                    <a:pt x="1" y="1254"/>
                    <a:pt x="1" y="815"/>
                  </a:cubicBezTo>
                  <a:cubicBezTo>
                    <a:pt x="1" y="361"/>
                    <a:pt x="565" y="0"/>
                    <a:pt x="1255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5189;p55">
              <a:extLst>
                <a:ext uri="{FF2B5EF4-FFF2-40B4-BE49-F238E27FC236}">
                  <a16:creationId xmlns:a16="http://schemas.microsoft.com/office/drawing/2014/main" id="{368FFC1A-9F9C-4C48-9411-7169B80D36AB}"/>
                </a:ext>
              </a:extLst>
            </p:cNvPr>
            <p:cNvSpPr/>
            <p:nvPr/>
          </p:nvSpPr>
          <p:spPr>
            <a:xfrm>
              <a:off x="50246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70" y="1615"/>
                  </a:cubicBezTo>
                  <a:cubicBezTo>
                    <a:pt x="565" y="1615"/>
                    <a:pt x="0" y="1254"/>
                    <a:pt x="0" y="815"/>
                  </a:cubicBezTo>
                  <a:cubicBezTo>
                    <a:pt x="0" y="361"/>
                    <a:pt x="565" y="0"/>
                    <a:pt x="1270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5190;p55">
              <a:extLst>
                <a:ext uri="{FF2B5EF4-FFF2-40B4-BE49-F238E27FC236}">
                  <a16:creationId xmlns:a16="http://schemas.microsoft.com/office/drawing/2014/main" id="{2832EB51-4817-43A1-B339-A3ACA85AB669}"/>
                </a:ext>
              </a:extLst>
            </p:cNvPr>
            <p:cNvSpPr/>
            <p:nvPr/>
          </p:nvSpPr>
          <p:spPr>
            <a:xfrm>
              <a:off x="4710140" y="3069747"/>
              <a:ext cx="77791" cy="77459"/>
            </a:xfrm>
            <a:custGeom>
              <a:avLst/>
              <a:gdLst/>
              <a:ahLst/>
              <a:cxnLst/>
              <a:rect l="l" t="t" r="r" b="b"/>
              <a:pathLst>
                <a:path w="3512" h="3497" extrusionOk="0">
                  <a:moveTo>
                    <a:pt x="1411" y="2744"/>
                  </a:moveTo>
                  <a:cubicBezTo>
                    <a:pt x="1223" y="2791"/>
                    <a:pt x="1019" y="2885"/>
                    <a:pt x="816" y="2901"/>
                  </a:cubicBezTo>
                  <a:cubicBezTo>
                    <a:pt x="643" y="2916"/>
                    <a:pt x="408" y="2916"/>
                    <a:pt x="298" y="2822"/>
                  </a:cubicBezTo>
                  <a:cubicBezTo>
                    <a:pt x="110" y="2650"/>
                    <a:pt x="1" y="2383"/>
                    <a:pt x="173" y="2133"/>
                  </a:cubicBezTo>
                  <a:cubicBezTo>
                    <a:pt x="298" y="1929"/>
                    <a:pt x="439" y="1757"/>
                    <a:pt x="612" y="1537"/>
                  </a:cubicBezTo>
                  <a:cubicBezTo>
                    <a:pt x="392" y="1098"/>
                    <a:pt x="189" y="597"/>
                    <a:pt x="769" y="189"/>
                  </a:cubicBezTo>
                  <a:cubicBezTo>
                    <a:pt x="1051" y="1"/>
                    <a:pt x="1380" y="158"/>
                    <a:pt x="1803" y="675"/>
                  </a:cubicBezTo>
                  <a:cubicBezTo>
                    <a:pt x="2399" y="236"/>
                    <a:pt x="2791" y="220"/>
                    <a:pt x="3135" y="612"/>
                  </a:cubicBezTo>
                  <a:cubicBezTo>
                    <a:pt x="3512" y="1035"/>
                    <a:pt x="3465" y="1380"/>
                    <a:pt x="2947" y="1929"/>
                  </a:cubicBezTo>
                  <a:cubicBezTo>
                    <a:pt x="3229" y="2525"/>
                    <a:pt x="3167" y="3026"/>
                    <a:pt x="2806" y="3230"/>
                  </a:cubicBezTo>
                  <a:cubicBezTo>
                    <a:pt x="2305" y="3496"/>
                    <a:pt x="1866" y="3355"/>
                    <a:pt x="1411" y="2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5191;p55">
              <a:extLst>
                <a:ext uri="{FF2B5EF4-FFF2-40B4-BE49-F238E27FC236}">
                  <a16:creationId xmlns:a16="http://schemas.microsoft.com/office/drawing/2014/main" id="{A4310B43-2193-4B14-A4A5-5028F4D714FA}"/>
                </a:ext>
              </a:extLst>
            </p:cNvPr>
            <p:cNvSpPr/>
            <p:nvPr/>
          </p:nvSpPr>
          <p:spPr>
            <a:xfrm>
              <a:off x="4729234" y="309371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3" y="1"/>
                  </a:moveTo>
                  <a:cubicBezTo>
                    <a:pt x="1" y="1"/>
                    <a:pt x="1" y="1333"/>
                    <a:pt x="863" y="1333"/>
                  </a:cubicBezTo>
                  <a:cubicBezTo>
                    <a:pt x="1725" y="1333"/>
                    <a:pt x="1725" y="1"/>
                    <a:pt x="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5192;p55">
              <a:extLst>
                <a:ext uri="{FF2B5EF4-FFF2-40B4-BE49-F238E27FC236}">
                  <a16:creationId xmlns:a16="http://schemas.microsoft.com/office/drawing/2014/main" id="{D55B366D-3213-4462-BCB0-86BF0AD5BA05}"/>
                </a:ext>
              </a:extLst>
            </p:cNvPr>
            <p:cNvSpPr/>
            <p:nvPr/>
          </p:nvSpPr>
          <p:spPr>
            <a:xfrm>
              <a:off x="5034066" y="2851035"/>
              <a:ext cx="93761" cy="87515"/>
            </a:xfrm>
            <a:custGeom>
              <a:avLst/>
              <a:gdLst/>
              <a:ahLst/>
              <a:cxnLst/>
              <a:rect l="l" t="t" r="r" b="b"/>
              <a:pathLst>
                <a:path w="4233" h="3951" extrusionOk="0">
                  <a:moveTo>
                    <a:pt x="2681" y="1050"/>
                  </a:moveTo>
                  <a:cubicBezTo>
                    <a:pt x="2916" y="1035"/>
                    <a:pt x="3151" y="1003"/>
                    <a:pt x="3386" y="1003"/>
                  </a:cubicBezTo>
                  <a:cubicBezTo>
                    <a:pt x="3794" y="1019"/>
                    <a:pt x="4107" y="1254"/>
                    <a:pt x="4154" y="1536"/>
                  </a:cubicBezTo>
                  <a:cubicBezTo>
                    <a:pt x="4233" y="1897"/>
                    <a:pt x="4013" y="2320"/>
                    <a:pt x="3653" y="2492"/>
                  </a:cubicBezTo>
                  <a:cubicBezTo>
                    <a:pt x="3465" y="2571"/>
                    <a:pt x="3261" y="2618"/>
                    <a:pt x="3073" y="2696"/>
                  </a:cubicBezTo>
                  <a:cubicBezTo>
                    <a:pt x="2932" y="3511"/>
                    <a:pt x="2681" y="3856"/>
                    <a:pt x="2164" y="3903"/>
                  </a:cubicBezTo>
                  <a:cubicBezTo>
                    <a:pt x="1709" y="3950"/>
                    <a:pt x="1474" y="3731"/>
                    <a:pt x="1223" y="3010"/>
                  </a:cubicBezTo>
                  <a:cubicBezTo>
                    <a:pt x="1051" y="2994"/>
                    <a:pt x="878" y="2978"/>
                    <a:pt x="690" y="2963"/>
                  </a:cubicBezTo>
                  <a:cubicBezTo>
                    <a:pt x="267" y="2931"/>
                    <a:pt x="79" y="2790"/>
                    <a:pt x="48" y="2492"/>
                  </a:cubicBezTo>
                  <a:cubicBezTo>
                    <a:pt x="1" y="2179"/>
                    <a:pt x="189" y="1865"/>
                    <a:pt x="502" y="1724"/>
                  </a:cubicBezTo>
                  <a:cubicBezTo>
                    <a:pt x="659" y="1662"/>
                    <a:pt x="816" y="1630"/>
                    <a:pt x="972" y="1583"/>
                  </a:cubicBezTo>
                  <a:cubicBezTo>
                    <a:pt x="988" y="1301"/>
                    <a:pt x="972" y="1035"/>
                    <a:pt x="1004" y="768"/>
                  </a:cubicBezTo>
                  <a:cubicBezTo>
                    <a:pt x="1051" y="376"/>
                    <a:pt x="1255" y="126"/>
                    <a:pt x="1552" y="79"/>
                  </a:cubicBezTo>
                  <a:cubicBezTo>
                    <a:pt x="1913" y="0"/>
                    <a:pt x="2195" y="126"/>
                    <a:pt x="2415" y="470"/>
                  </a:cubicBezTo>
                  <a:cubicBezTo>
                    <a:pt x="2524" y="643"/>
                    <a:pt x="2587" y="847"/>
                    <a:pt x="2681" y="10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5193;p55">
              <a:extLst>
                <a:ext uri="{FF2B5EF4-FFF2-40B4-BE49-F238E27FC236}">
                  <a16:creationId xmlns:a16="http://schemas.microsoft.com/office/drawing/2014/main" id="{79B0BEE1-C959-4A43-894F-0F0393BE55B3}"/>
                </a:ext>
              </a:extLst>
            </p:cNvPr>
            <p:cNvSpPr/>
            <p:nvPr/>
          </p:nvSpPr>
          <p:spPr>
            <a:xfrm>
              <a:off x="5060802" y="2879498"/>
              <a:ext cx="37876" cy="29526"/>
            </a:xfrm>
            <a:custGeom>
              <a:avLst/>
              <a:gdLst/>
              <a:ahLst/>
              <a:cxnLst/>
              <a:rect l="l" t="t" r="r" b="b"/>
              <a:pathLst>
                <a:path w="1710" h="1333" extrusionOk="0">
                  <a:moveTo>
                    <a:pt x="863" y="0"/>
                  </a:moveTo>
                  <a:cubicBezTo>
                    <a:pt x="1" y="0"/>
                    <a:pt x="1" y="1333"/>
                    <a:pt x="863" y="1333"/>
                  </a:cubicBezTo>
                  <a:cubicBezTo>
                    <a:pt x="1709" y="1333"/>
                    <a:pt x="1709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5194;p55">
              <a:extLst>
                <a:ext uri="{FF2B5EF4-FFF2-40B4-BE49-F238E27FC236}">
                  <a16:creationId xmlns:a16="http://schemas.microsoft.com/office/drawing/2014/main" id="{A38DA3D0-1720-4C5D-887F-EB01D899CC79}"/>
                </a:ext>
              </a:extLst>
            </p:cNvPr>
            <p:cNvSpPr/>
            <p:nvPr/>
          </p:nvSpPr>
          <p:spPr>
            <a:xfrm>
              <a:off x="4724383" y="2689581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6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07" y="2979"/>
                    <a:pt x="1003" y="3088"/>
                  </a:cubicBezTo>
                  <a:cubicBezTo>
                    <a:pt x="674" y="3245"/>
                    <a:pt x="455" y="3151"/>
                    <a:pt x="235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3" y="1819"/>
                    <a:pt x="533" y="1693"/>
                  </a:cubicBezTo>
                  <a:cubicBezTo>
                    <a:pt x="173" y="988"/>
                    <a:pt x="188" y="581"/>
                    <a:pt x="596" y="267"/>
                  </a:cubicBezTo>
                  <a:cubicBezTo>
                    <a:pt x="941" y="1"/>
                    <a:pt x="1411" y="110"/>
                    <a:pt x="1912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2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5195;p55">
              <a:extLst>
                <a:ext uri="{FF2B5EF4-FFF2-40B4-BE49-F238E27FC236}">
                  <a16:creationId xmlns:a16="http://schemas.microsoft.com/office/drawing/2014/main" id="{F57F91A4-8A58-4853-B657-4875DF2619F5}"/>
                </a:ext>
              </a:extLst>
            </p:cNvPr>
            <p:cNvSpPr/>
            <p:nvPr/>
          </p:nvSpPr>
          <p:spPr>
            <a:xfrm>
              <a:off x="4744517" y="2712506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2"/>
                    <a:pt x="862" y="1332"/>
                  </a:cubicBezTo>
                  <a:cubicBezTo>
                    <a:pt x="1724" y="1332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5196;p55">
              <a:extLst>
                <a:ext uri="{FF2B5EF4-FFF2-40B4-BE49-F238E27FC236}">
                  <a16:creationId xmlns:a16="http://schemas.microsoft.com/office/drawing/2014/main" id="{39B0242E-37B7-4FBE-A3CC-F885806510F7}"/>
                </a:ext>
              </a:extLst>
            </p:cNvPr>
            <p:cNvSpPr/>
            <p:nvPr/>
          </p:nvSpPr>
          <p:spPr>
            <a:xfrm>
              <a:off x="4552873" y="2860404"/>
              <a:ext cx="80914" cy="73959"/>
            </a:xfrm>
            <a:custGeom>
              <a:avLst/>
              <a:gdLst/>
              <a:ahLst/>
              <a:cxnLst/>
              <a:rect l="l" t="t" r="r" b="b"/>
              <a:pathLst>
                <a:path w="3653" h="3339" extrusionOk="0">
                  <a:moveTo>
                    <a:pt x="3166" y="1615"/>
                  </a:moveTo>
                  <a:cubicBezTo>
                    <a:pt x="3511" y="2242"/>
                    <a:pt x="3511" y="2775"/>
                    <a:pt x="3166" y="3041"/>
                  </a:cubicBezTo>
                  <a:cubicBezTo>
                    <a:pt x="2790" y="3339"/>
                    <a:pt x="2163" y="3261"/>
                    <a:pt x="1630" y="2837"/>
                  </a:cubicBezTo>
                  <a:cubicBezTo>
                    <a:pt x="1442" y="2916"/>
                    <a:pt x="1223" y="2978"/>
                    <a:pt x="1019" y="3088"/>
                  </a:cubicBezTo>
                  <a:cubicBezTo>
                    <a:pt x="690" y="3245"/>
                    <a:pt x="455" y="3151"/>
                    <a:pt x="251" y="2884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2" y="988"/>
                    <a:pt x="188" y="580"/>
                    <a:pt x="596" y="267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39" y="94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5197;p55">
              <a:extLst>
                <a:ext uri="{FF2B5EF4-FFF2-40B4-BE49-F238E27FC236}">
                  <a16:creationId xmlns:a16="http://schemas.microsoft.com/office/drawing/2014/main" id="{ED85B7BD-FF6E-4148-9788-AD6BCE96FC79}"/>
                </a:ext>
              </a:extLst>
            </p:cNvPr>
            <p:cNvSpPr/>
            <p:nvPr/>
          </p:nvSpPr>
          <p:spPr>
            <a:xfrm>
              <a:off x="4573007" y="2883308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5198;p55">
              <a:extLst>
                <a:ext uri="{FF2B5EF4-FFF2-40B4-BE49-F238E27FC236}">
                  <a16:creationId xmlns:a16="http://schemas.microsoft.com/office/drawing/2014/main" id="{E3969877-41CD-4322-ABFD-692482CB8CCE}"/>
                </a:ext>
              </a:extLst>
            </p:cNvPr>
            <p:cNvSpPr/>
            <p:nvPr/>
          </p:nvSpPr>
          <p:spPr>
            <a:xfrm>
              <a:off x="4812918" y="2834710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5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23" y="2994"/>
                    <a:pt x="1019" y="3088"/>
                  </a:cubicBezTo>
                  <a:cubicBezTo>
                    <a:pt x="690" y="3261"/>
                    <a:pt x="455" y="3167"/>
                    <a:pt x="251" y="2885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3" y="1004"/>
                    <a:pt x="188" y="596"/>
                    <a:pt x="596" y="283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5199;p55">
              <a:extLst>
                <a:ext uri="{FF2B5EF4-FFF2-40B4-BE49-F238E27FC236}">
                  <a16:creationId xmlns:a16="http://schemas.microsoft.com/office/drawing/2014/main" id="{A7C0BF82-2082-4365-9186-D20DB99C703E}"/>
                </a:ext>
              </a:extLst>
            </p:cNvPr>
            <p:cNvSpPr/>
            <p:nvPr/>
          </p:nvSpPr>
          <p:spPr>
            <a:xfrm>
              <a:off x="4833052" y="2857613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5200;p55">
              <a:extLst>
                <a:ext uri="{FF2B5EF4-FFF2-40B4-BE49-F238E27FC236}">
                  <a16:creationId xmlns:a16="http://schemas.microsoft.com/office/drawing/2014/main" id="{647652C3-6576-4F66-B246-563A746B3347}"/>
                </a:ext>
              </a:extLst>
            </p:cNvPr>
            <p:cNvSpPr/>
            <p:nvPr/>
          </p:nvSpPr>
          <p:spPr>
            <a:xfrm>
              <a:off x="5144131" y="2999619"/>
              <a:ext cx="81268" cy="73627"/>
            </a:xfrm>
            <a:custGeom>
              <a:avLst/>
              <a:gdLst/>
              <a:ahLst/>
              <a:cxnLst/>
              <a:rect l="l" t="t" r="r" b="b"/>
              <a:pathLst>
                <a:path w="3669" h="3324" extrusionOk="0">
                  <a:moveTo>
                    <a:pt x="3167" y="1615"/>
                  </a:moveTo>
                  <a:cubicBezTo>
                    <a:pt x="3511" y="2242"/>
                    <a:pt x="3511" y="2775"/>
                    <a:pt x="3182" y="3026"/>
                  </a:cubicBezTo>
                  <a:cubicBezTo>
                    <a:pt x="2790" y="3324"/>
                    <a:pt x="2179" y="3261"/>
                    <a:pt x="1646" y="2838"/>
                  </a:cubicBezTo>
                  <a:cubicBezTo>
                    <a:pt x="1442" y="2916"/>
                    <a:pt x="1223" y="2979"/>
                    <a:pt x="1019" y="3089"/>
                  </a:cubicBezTo>
                  <a:cubicBezTo>
                    <a:pt x="690" y="3245"/>
                    <a:pt x="455" y="3151"/>
                    <a:pt x="251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4" y="1819"/>
                    <a:pt x="533" y="1694"/>
                  </a:cubicBezTo>
                  <a:cubicBezTo>
                    <a:pt x="173" y="988"/>
                    <a:pt x="204" y="581"/>
                    <a:pt x="596" y="267"/>
                  </a:cubicBezTo>
                  <a:cubicBezTo>
                    <a:pt x="957" y="1"/>
                    <a:pt x="1427" y="110"/>
                    <a:pt x="1928" y="596"/>
                  </a:cubicBezTo>
                  <a:cubicBezTo>
                    <a:pt x="2540" y="95"/>
                    <a:pt x="2979" y="16"/>
                    <a:pt x="3308" y="361"/>
                  </a:cubicBezTo>
                  <a:cubicBezTo>
                    <a:pt x="3668" y="706"/>
                    <a:pt x="3637" y="1035"/>
                    <a:pt x="3167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5201;p55">
              <a:extLst>
                <a:ext uri="{FF2B5EF4-FFF2-40B4-BE49-F238E27FC236}">
                  <a16:creationId xmlns:a16="http://schemas.microsoft.com/office/drawing/2014/main" id="{848EC356-58A8-4C47-B0B2-F2EF14B9B8AD}"/>
                </a:ext>
              </a:extLst>
            </p:cNvPr>
            <p:cNvSpPr/>
            <p:nvPr/>
          </p:nvSpPr>
          <p:spPr>
            <a:xfrm>
              <a:off x="5164620" y="3022190"/>
              <a:ext cx="37854" cy="29526"/>
            </a:xfrm>
            <a:custGeom>
              <a:avLst/>
              <a:gdLst/>
              <a:ahLst/>
              <a:cxnLst/>
              <a:rect l="l" t="t" r="r" b="b"/>
              <a:pathLst>
                <a:path w="1709" h="1333" extrusionOk="0">
                  <a:moveTo>
                    <a:pt x="847" y="1"/>
                  </a:moveTo>
                  <a:cubicBezTo>
                    <a:pt x="0" y="1"/>
                    <a:pt x="0" y="1333"/>
                    <a:pt x="847" y="1333"/>
                  </a:cubicBezTo>
                  <a:cubicBezTo>
                    <a:pt x="1709" y="1333"/>
                    <a:pt x="1709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5202;p55">
              <a:extLst>
                <a:ext uri="{FF2B5EF4-FFF2-40B4-BE49-F238E27FC236}">
                  <a16:creationId xmlns:a16="http://schemas.microsoft.com/office/drawing/2014/main" id="{061D4579-1EF4-415E-A8A3-F89BD417FBEE}"/>
                </a:ext>
              </a:extLst>
            </p:cNvPr>
            <p:cNvSpPr/>
            <p:nvPr/>
          </p:nvSpPr>
          <p:spPr>
            <a:xfrm>
              <a:off x="4992402" y="2571187"/>
              <a:ext cx="77459" cy="77459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411" y="2728"/>
                  </a:moveTo>
                  <a:cubicBezTo>
                    <a:pt x="1208" y="2791"/>
                    <a:pt x="1020" y="2869"/>
                    <a:pt x="816" y="2885"/>
                  </a:cubicBezTo>
                  <a:cubicBezTo>
                    <a:pt x="643" y="2916"/>
                    <a:pt x="408" y="2916"/>
                    <a:pt x="299" y="2806"/>
                  </a:cubicBezTo>
                  <a:cubicBezTo>
                    <a:pt x="110" y="2650"/>
                    <a:pt x="1" y="2383"/>
                    <a:pt x="157" y="2117"/>
                  </a:cubicBezTo>
                  <a:cubicBezTo>
                    <a:pt x="283" y="1929"/>
                    <a:pt x="440" y="1756"/>
                    <a:pt x="612" y="1521"/>
                  </a:cubicBezTo>
                  <a:cubicBezTo>
                    <a:pt x="393" y="1082"/>
                    <a:pt x="173" y="581"/>
                    <a:pt x="769" y="189"/>
                  </a:cubicBezTo>
                  <a:cubicBezTo>
                    <a:pt x="1035" y="1"/>
                    <a:pt x="1380" y="157"/>
                    <a:pt x="1803" y="659"/>
                  </a:cubicBezTo>
                  <a:cubicBezTo>
                    <a:pt x="2383" y="236"/>
                    <a:pt x="2791" y="204"/>
                    <a:pt x="3136" y="612"/>
                  </a:cubicBezTo>
                  <a:cubicBezTo>
                    <a:pt x="3496" y="1019"/>
                    <a:pt x="3449" y="1364"/>
                    <a:pt x="2948" y="1929"/>
                  </a:cubicBezTo>
                  <a:cubicBezTo>
                    <a:pt x="3214" y="2509"/>
                    <a:pt x="3167" y="3026"/>
                    <a:pt x="2791" y="3214"/>
                  </a:cubicBezTo>
                  <a:cubicBezTo>
                    <a:pt x="2305" y="3496"/>
                    <a:pt x="1866" y="3339"/>
                    <a:pt x="1411" y="2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5203;p55">
              <a:extLst>
                <a:ext uri="{FF2B5EF4-FFF2-40B4-BE49-F238E27FC236}">
                  <a16:creationId xmlns:a16="http://schemas.microsoft.com/office/drawing/2014/main" id="{09D36CC2-B519-4ADF-9715-8D8135745B8A}"/>
                </a:ext>
              </a:extLst>
            </p:cNvPr>
            <p:cNvSpPr/>
            <p:nvPr/>
          </p:nvSpPr>
          <p:spPr>
            <a:xfrm>
              <a:off x="5011163" y="259515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3"/>
                    <a:pt x="862" y="1333"/>
                  </a:cubicBezTo>
                  <a:cubicBezTo>
                    <a:pt x="1724" y="1333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5204;p55">
              <a:extLst>
                <a:ext uri="{FF2B5EF4-FFF2-40B4-BE49-F238E27FC236}">
                  <a16:creationId xmlns:a16="http://schemas.microsoft.com/office/drawing/2014/main" id="{170FB31F-DEC3-4D60-AEE0-240BF437991B}"/>
                </a:ext>
              </a:extLst>
            </p:cNvPr>
            <p:cNvSpPr/>
            <p:nvPr/>
          </p:nvSpPr>
          <p:spPr>
            <a:xfrm>
              <a:off x="5167035" y="2698618"/>
              <a:ext cx="80936" cy="73959"/>
            </a:xfrm>
            <a:custGeom>
              <a:avLst/>
              <a:gdLst/>
              <a:ahLst/>
              <a:cxnLst/>
              <a:rect l="l" t="t" r="r" b="b"/>
              <a:pathLst>
                <a:path w="3654" h="3339" extrusionOk="0">
                  <a:moveTo>
                    <a:pt x="3167" y="1630"/>
                  </a:moveTo>
                  <a:cubicBezTo>
                    <a:pt x="3512" y="2257"/>
                    <a:pt x="3512" y="2790"/>
                    <a:pt x="3167" y="3041"/>
                  </a:cubicBezTo>
                  <a:cubicBezTo>
                    <a:pt x="2791" y="3339"/>
                    <a:pt x="2164" y="3276"/>
                    <a:pt x="1631" y="2853"/>
                  </a:cubicBezTo>
                  <a:cubicBezTo>
                    <a:pt x="1443" y="2931"/>
                    <a:pt x="1224" y="2994"/>
                    <a:pt x="1020" y="3104"/>
                  </a:cubicBezTo>
                  <a:cubicBezTo>
                    <a:pt x="691" y="3260"/>
                    <a:pt x="455" y="3166"/>
                    <a:pt x="252" y="2884"/>
                  </a:cubicBezTo>
                  <a:cubicBezTo>
                    <a:pt x="32" y="2586"/>
                    <a:pt x="1" y="2367"/>
                    <a:pt x="205" y="2069"/>
                  </a:cubicBezTo>
                  <a:cubicBezTo>
                    <a:pt x="299" y="1944"/>
                    <a:pt x="424" y="1834"/>
                    <a:pt x="534" y="1709"/>
                  </a:cubicBezTo>
                  <a:cubicBezTo>
                    <a:pt x="173" y="1003"/>
                    <a:pt x="189" y="596"/>
                    <a:pt x="597" y="282"/>
                  </a:cubicBezTo>
                  <a:cubicBezTo>
                    <a:pt x="957" y="0"/>
                    <a:pt x="1427" y="126"/>
                    <a:pt x="1929" y="611"/>
                  </a:cubicBezTo>
                  <a:cubicBezTo>
                    <a:pt x="2540" y="110"/>
                    <a:pt x="2979" y="31"/>
                    <a:pt x="3308" y="361"/>
                  </a:cubicBezTo>
                  <a:cubicBezTo>
                    <a:pt x="3653" y="721"/>
                    <a:pt x="3622" y="1050"/>
                    <a:pt x="3167" y="16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5205;p55">
              <a:extLst>
                <a:ext uri="{FF2B5EF4-FFF2-40B4-BE49-F238E27FC236}">
                  <a16:creationId xmlns:a16="http://schemas.microsoft.com/office/drawing/2014/main" id="{30DC5AF1-4A41-43DD-AF25-91ED171947B0}"/>
                </a:ext>
              </a:extLst>
            </p:cNvPr>
            <p:cNvSpPr/>
            <p:nvPr/>
          </p:nvSpPr>
          <p:spPr>
            <a:xfrm>
              <a:off x="5187192" y="2721522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0" name="Google Shape;4970;p55">
            <a:extLst>
              <a:ext uri="{FF2B5EF4-FFF2-40B4-BE49-F238E27FC236}">
                <a16:creationId xmlns:a16="http://schemas.microsoft.com/office/drawing/2014/main" id="{FD3752BF-5C9F-462C-9B28-A8461997C6B3}"/>
              </a:ext>
            </a:extLst>
          </p:cNvPr>
          <p:cNvSpPr/>
          <p:nvPr/>
        </p:nvSpPr>
        <p:spPr>
          <a:xfrm>
            <a:off x="6038745" y="3709556"/>
            <a:ext cx="468874" cy="567208"/>
          </a:xfrm>
          <a:custGeom>
            <a:avLst/>
            <a:gdLst/>
            <a:ahLst/>
            <a:cxnLst/>
            <a:rect l="l" t="t" r="r" b="b"/>
            <a:pathLst>
              <a:path w="16741" h="20252" extrusionOk="0">
                <a:moveTo>
                  <a:pt x="10847" y="4013"/>
                </a:moveTo>
                <a:cubicBezTo>
                  <a:pt x="11756" y="3496"/>
                  <a:pt x="12336" y="2806"/>
                  <a:pt x="12916" y="2085"/>
                </a:cubicBezTo>
                <a:cubicBezTo>
                  <a:pt x="13402" y="1505"/>
                  <a:pt x="13919" y="941"/>
                  <a:pt x="14499" y="471"/>
                </a:cubicBezTo>
                <a:cubicBezTo>
                  <a:pt x="14781" y="220"/>
                  <a:pt x="15189" y="48"/>
                  <a:pt x="15628" y="48"/>
                </a:cubicBezTo>
                <a:cubicBezTo>
                  <a:pt x="16505" y="1"/>
                  <a:pt x="16740" y="612"/>
                  <a:pt x="16380" y="1160"/>
                </a:cubicBezTo>
                <a:cubicBezTo>
                  <a:pt x="15972" y="1772"/>
                  <a:pt x="15534" y="2336"/>
                  <a:pt x="14781" y="2571"/>
                </a:cubicBezTo>
                <a:cubicBezTo>
                  <a:pt x="13590" y="2947"/>
                  <a:pt x="12665" y="3747"/>
                  <a:pt x="11756" y="4750"/>
                </a:cubicBezTo>
                <a:cubicBezTo>
                  <a:pt x="13041" y="4483"/>
                  <a:pt x="15455" y="4342"/>
                  <a:pt x="15204" y="5440"/>
                </a:cubicBezTo>
                <a:cubicBezTo>
                  <a:pt x="14985" y="6521"/>
                  <a:pt x="12054" y="6067"/>
                  <a:pt x="10377" y="5847"/>
                </a:cubicBezTo>
                <a:cubicBezTo>
                  <a:pt x="9812" y="6443"/>
                  <a:pt x="9217" y="7070"/>
                  <a:pt x="8464" y="7885"/>
                </a:cubicBezTo>
                <a:cubicBezTo>
                  <a:pt x="9342" y="7806"/>
                  <a:pt x="9969" y="7712"/>
                  <a:pt x="10596" y="7712"/>
                </a:cubicBezTo>
                <a:cubicBezTo>
                  <a:pt x="11066" y="7712"/>
                  <a:pt x="11568" y="7775"/>
                  <a:pt x="12007" y="7947"/>
                </a:cubicBezTo>
                <a:cubicBezTo>
                  <a:pt x="12242" y="8026"/>
                  <a:pt x="12477" y="8355"/>
                  <a:pt x="12508" y="8606"/>
                </a:cubicBezTo>
                <a:cubicBezTo>
                  <a:pt x="12540" y="8778"/>
                  <a:pt x="12226" y="9107"/>
                  <a:pt x="12007" y="9154"/>
                </a:cubicBezTo>
                <a:cubicBezTo>
                  <a:pt x="11521" y="9264"/>
                  <a:pt x="10988" y="9327"/>
                  <a:pt x="10486" y="9280"/>
                </a:cubicBezTo>
                <a:cubicBezTo>
                  <a:pt x="9812" y="9217"/>
                  <a:pt x="9123" y="9060"/>
                  <a:pt x="8464" y="8888"/>
                </a:cubicBezTo>
                <a:cubicBezTo>
                  <a:pt x="7994" y="8747"/>
                  <a:pt x="7681" y="8841"/>
                  <a:pt x="7430" y="9280"/>
                </a:cubicBezTo>
                <a:cubicBezTo>
                  <a:pt x="7069" y="9938"/>
                  <a:pt x="6678" y="10581"/>
                  <a:pt x="6223" y="11364"/>
                </a:cubicBezTo>
                <a:cubicBezTo>
                  <a:pt x="7681" y="11192"/>
                  <a:pt x="10095" y="10706"/>
                  <a:pt x="10314" y="11741"/>
                </a:cubicBezTo>
                <a:cubicBezTo>
                  <a:pt x="10455" y="12618"/>
                  <a:pt x="9374" y="12775"/>
                  <a:pt x="8653" y="12697"/>
                </a:cubicBezTo>
                <a:cubicBezTo>
                  <a:pt x="7743" y="12618"/>
                  <a:pt x="6819" y="12493"/>
                  <a:pt x="5753" y="12383"/>
                </a:cubicBezTo>
                <a:cubicBezTo>
                  <a:pt x="5377" y="13151"/>
                  <a:pt x="4906" y="14280"/>
                  <a:pt x="4530" y="15048"/>
                </a:cubicBezTo>
                <a:cubicBezTo>
                  <a:pt x="5612" y="14844"/>
                  <a:pt x="6646" y="14750"/>
                  <a:pt x="7634" y="14750"/>
                </a:cubicBezTo>
                <a:cubicBezTo>
                  <a:pt x="7806" y="14750"/>
                  <a:pt x="8010" y="14719"/>
                  <a:pt x="8135" y="14797"/>
                </a:cubicBezTo>
                <a:cubicBezTo>
                  <a:pt x="8339" y="14923"/>
                  <a:pt x="8590" y="15095"/>
                  <a:pt x="8606" y="15267"/>
                </a:cubicBezTo>
                <a:cubicBezTo>
                  <a:pt x="8637" y="15502"/>
                  <a:pt x="8496" y="15832"/>
                  <a:pt x="8323" y="15957"/>
                </a:cubicBezTo>
                <a:cubicBezTo>
                  <a:pt x="7775" y="16333"/>
                  <a:pt x="7132" y="16474"/>
                  <a:pt x="6458" y="16333"/>
                </a:cubicBezTo>
                <a:cubicBezTo>
                  <a:pt x="5721" y="16192"/>
                  <a:pt x="4969" y="16098"/>
                  <a:pt x="4091" y="15957"/>
                </a:cubicBezTo>
                <a:cubicBezTo>
                  <a:pt x="3793" y="17148"/>
                  <a:pt x="3496" y="18261"/>
                  <a:pt x="3214" y="19390"/>
                </a:cubicBezTo>
                <a:cubicBezTo>
                  <a:pt x="3088" y="19860"/>
                  <a:pt x="2947" y="20252"/>
                  <a:pt x="2226" y="20048"/>
                </a:cubicBezTo>
                <a:cubicBezTo>
                  <a:pt x="2398" y="18590"/>
                  <a:pt x="2853" y="17211"/>
                  <a:pt x="3496" y="15753"/>
                </a:cubicBezTo>
                <a:cubicBezTo>
                  <a:pt x="2916" y="15628"/>
                  <a:pt x="2430" y="15550"/>
                  <a:pt x="1960" y="15377"/>
                </a:cubicBezTo>
                <a:cubicBezTo>
                  <a:pt x="1474" y="15220"/>
                  <a:pt x="1003" y="15017"/>
                  <a:pt x="580" y="14734"/>
                </a:cubicBezTo>
                <a:cubicBezTo>
                  <a:pt x="345" y="14562"/>
                  <a:pt x="0" y="14186"/>
                  <a:pt x="0" y="13841"/>
                </a:cubicBezTo>
                <a:cubicBezTo>
                  <a:pt x="298" y="12916"/>
                  <a:pt x="2540" y="14343"/>
                  <a:pt x="3684" y="14923"/>
                </a:cubicBezTo>
                <a:cubicBezTo>
                  <a:pt x="4060" y="13982"/>
                  <a:pt x="4452" y="13042"/>
                  <a:pt x="4859" y="12038"/>
                </a:cubicBezTo>
                <a:cubicBezTo>
                  <a:pt x="4420" y="11803"/>
                  <a:pt x="3966" y="11584"/>
                  <a:pt x="3543" y="11302"/>
                </a:cubicBezTo>
                <a:cubicBezTo>
                  <a:pt x="3151" y="11035"/>
                  <a:pt x="2806" y="10706"/>
                  <a:pt x="2461" y="10361"/>
                </a:cubicBezTo>
                <a:cubicBezTo>
                  <a:pt x="2148" y="10048"/>
                  <a:pt x="2132" y="9672"/>
                  <a:pt x="2414" y="9342"/>
                </a:cubicBezTo>
                <a:cubicBezTo>
                  <a:pt x="2696" y="9029"/>
                  <a:pt x="3072" y="9123"/>
                  <a:pt x="3355" y="9327"/>
                </a:cubicBezTo>
                <a:cubicBezTo>
                  <a:pt x="3919" y="9734"/>
                  <a:pt x="4436" y="10189"/>
                  <a:pt x="4969" y="10628"/>
                </a:cubicBezTo>
                <a:cubicBezTo>
                  <a:pt x="5126" y="10753"/>
                  <a:pt x="5251" y="10910"/>
                  <a:pt x="5439" y="11082"/>
                </a:cubicBezTo>
                <a:cubicBezTo>
                  <a:pt x="5941" y="10189"/>
                  <a:pt x="6411" y="9358"/>
                  <a:pt x="6897" y="8480"/>
                </a:cubicBezTo>
                <a:cubicBezTo>
                  <a:pt x="6364" y="7916"/>
                  <a:pt x="5800" y="7383"/>
                  <a:pt x="5298" y="6803"/>
                </a:cubicBezTo>
                <a:cubicBezTo>
                  <a:pt x="5079" y="6552"/>
                  <a:pt x="4922" y="6223"/>
                  <a:pt x="4781" y="5910"/>
                </a:cubicBezTo>
                <a:cubicBezTo>
                  <a:pt x="4577" y="5471"/>
                  <a:pt x="4781" y="5095"/>
                  <a:pt x="5079" y="4797"/>
                </a:cubicBezTo>
                <a:cubicBezTo>
                  <a:pt x="5408" y="4468"/>
                  <a:pt x="5831" y="4577"/>
                  <a:pt x="6113" y="4860"/>
                </a:cubicBezTo>
                <a:cubicBezTo>
                  <a:pt x="6568" y="5314"/>
                  <a:pt x="6991" y="5800"/>
                  <a:pt x="7399" y="6317"/>
                </a:cubicBezTo>
                <a:cubicBezTo>
                  <a:pt x="7571" y="6552"/>
                  <a:pt x="7665" y="6866"/>
                  <a:pt x="7884" y="7289"/>
                </a:cubicBezTo>
                <a:cubicBezTo>
                  <a:pt x="8496" y="6599"/>
                  <a:pt x="9060" y="5988"/>
                  <a:pt x="9577" y="5330"/>
                </a:cubicBezTo>
                <a:cubicBezTo>
                  <a:pt x="9687" y="5189"/>
                  <a:pt x="9656" y="4875"/>
                  <a:pt x="9609" y="4656"/>
                </a:cubicBezTo>
                <a:cubicBezTo>
                  <a:pt x="9530" y="4186"/>
                  <a:pt x="9327" y="3731"/>
                  <a:pt x="9295" y="3245"/>
                </a:cubicBezTo>
                <a:cubicBezTo>
                  <a:pt x="9264" y="2744"/>
                  <a:pt x="9280" y="2226"/>
                  <a:pt x="9389" y="1740"/>
                </a:cubicBezTo>
                <a:cubicBezTo>
                  <a:pt x="9530" y="1176"/>
                  <a:pt x="9938" y="1113"/>
                  <a:pt x="10251" y="1599"/>
                </a:cubicBezTo>
                <a:cubicBezTo>
                  <a:pt x="10486" y="1960"/>
                  <a:pt x="10612" y="2399"/>
                  <a:pt x="10722" y="2822"/>
                </a:cubicBezTo>
                <a:cubicBezTo>
                  <a:pt x="10816" y="3182"/>
                  <a:pt x="10800" y="3574"/>
                  <a:pt x="10847" y="4013"/>
                </a:cubicBezTo>
                <a:close/>
              </a:path>
            </a:pathLst>
          </a:custGeom>
          <a:solidFill>
            <a:srgbClr val="95C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1" name="Google Shape;5007;p55">
            <a:extLst>
              <a:ext uri="{FF2B5EF4-FFF2-40B4-BE49-F238E27FC236}">
                <a16:creationId xmlns:a16="http://schemas.microsoft.com/office/drawing/2014/main" id="{2BEC5FEB-98CE-4D38-8FB2-591C483EF3B2}"/>
              </a:ext>
            </a:extLst>
          </p:cNvPr>
          <p:cNvGrpSpPr/>
          <p:nvPr/>
        </p:nvGrpSpPr>
        <p:grpSpPr>
          <a:xfrm>
            <a:off x="5197597" y="4853530"/>
            <a:ext cx="946360" cy="1503920"/>
            <a:chOff x="5885170" y="1547582"/>
            <a:chExt cx="748406" cy="1189340"/>
          </a:xfrm>
        </p:grpSpPr>
        <p:sp>
          <p:nvSpPr>
            <p:cNvPr id="122" name="Google Shape;5008;p55">
              <a:extLst>
                <a:ext uri="{FF2B5EF4-FFF2-40B4-BE49-F238E27FC236}">
                  <a16:creationId xmlns:a16="http://schemas.microsoft.com/office/drawing/2014/main" id="{9DB8E078-4636-4955-8CCC-E49DD9885903}"/>
                </a:ext>
              </a:extLst>
            </p:cNvPr>
            <p:cNvSpPr/>
            <p:nvPr/>
          </p:nvSpPr>
          <p:spPr>
            <a:xfrm>
              <a:off x="6015015" y="2471960"/>
              <a:ext cx="618561" cy="191575"/>
            </a:xfrm>
            <a:custGeom>
              <a:avLst/>
              <a:gdLst/>
              <a:ahLst/>
              <a:cxnLst/>
              <a:rect l="l" t="t" r="r" b="b"/>
              <a:pathLst>
                <a:path w="27926" h="8649" extrusionOk="0">
                  <a:moveTo>
                    <a:pt x="10472" y="1"/>
                  </a:moveTo>
                  <a:cubicBezTo>
                    <a:pt x="8569" y="1"/>
                    <a:pt x="6720" y="202"/>
                    <a:pt x="5094" y="793"/>
                  </a:cubicBezTo>
                  <a:cubicBezTo>
                    <a:pt x="1176" y="2360"/>
                    <a:pt x="0" y="5480"/>
                    <a:pt x="4703" y="7831"/>
                  </a:cubicBezTo>
                  <a:cubicBezTo>
                    <a:pt x="5702" y="8402"/>
                    <a:pt x="7169" y="8648"/>
                    <a:pt x="8839" y="8648"/>
                  </a:cubicBezTo>
                  <a:cubicBezTo>
                    <a:pt x="16338" y="8648"/>
                    <a:pt x="27926" y="3677"/>
                    <a:pt x="19593" y="793"/>
                  </a:cubicBezTo>
                  <a:cubicBezTo>
                    <a:pt x="16909" y="549"/>
                    <a:pt x="13616" y="1"/>
                    <a:pt x="10472" y="1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5009;p55">
              <a:extLst>
                <a:ext uri="{FF2B5EF4-FFF2-40B4-BE49-F238E27FC236}">
                  <a16:creationId xmlns:a16="http://schemas.microsoft.com/office/drawing/2014/main" id="{64D3068C-F525-4612-A584-4F5AE067CCF3}"/>
                </a:ext>
              </a:extLst>
            </p:cNvPr>
            <p:cNvSpPr/>
            <p:nvPr/>
          </p:nvSpPr>
          <p:spPr>
            <a:xfrm>
              <a:off x="6307687" y="2665155"/>
              <a:ext cx="183003" cy="71766"/>
            </a:xfrm>
            <a:custGeom>
              <a:avLst/>
              <a:gdLst/>
              <a:ahLst/>
              <a:cxnLst/>
              <a:rect l="l" t="t" r="r" b="b"/>
              <a:pathLst>
                <a:path w="8262" h="3240" extrusionOk="0">
                  <a:moveTo>
                    <a:pt x="5286" y="1"/>
                  </a:moveTo>
                  <a:cubicBezTo>
                    <a:pt x="4899" y="1"/>
                    <a:pt x="4490" y="47"/>
                    <a:pt x="4092" y="112"/>
                  </a:cubicBezTo>
                  <a:cubicBezTo>
                    <a:pt x="2995" y="175"/>
                    <a:pt x="1" y="535"/>
                    <a:pt x="408" y="2353"/>
                  </a:cubicBezTo>
                  <a:cubicBezTo>
                    <a:pt x="581" y="3120"/>
                    <a:pt x="2110" y="3240"/>
                    <a:pt x="3392" y="3240"/>
                  </a:cubicBezTo>
                  <a:cubicBezTo>
                    <a:pt x="3969" y="3240"/>
                    <a:pt x="4497" y="3215"/>
                    <a:pt x="4828" y="3215"/>
                  </a:cubicBezTo>
                  <a:cubicBezTo>
                    <a:pt x="6145" y="3215"/>
                    <a:pt x="8261" y="2103"/>
                    <a:pt x="6882" y="535"/>
                  </a:cubicBezTo>
                  <a:cubicBezTo>
                    <a:pt x="6518" y="132"/>
                    <a:pt x="5934" y="1"/>
                    <a:pt x="5286" y="1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5010;p55">
              <a:extLst>
                <a:ext uri="{FF2B5EF4-FFF2-40B4-BE49-F238E27FC236}">
                  <a16:creationId xmlns:a16="http://schemas.microsoft.com/office/drawing/2014/main" id="{0473E716-7C18-4367-91E3-545C1C3B93FC}"/>
                </a:ext>
              </a:extLst>
            </p:cNvPr>
            <p:cNvSpPr/>
            <p:nvPr/>
          </p:nvSpPr>
          <p:spPr>
            <a:xfrm>
              <a:off x="5885170" y="1547582"/>
              <a:ext cx="713141" cy="763134"/>
            </a:xfrm>
            <a:custGeom>
              <a:avLst/>
              <a:gdLst/>
              <a:ahLst/>
              <a:cxnLst/>
              <a:rect l="l" t="t" r="r" b="b"/>
              <a:pathLst>
                <a:path w="32196" h="34453" extrusionOk="0">
                  <a:moveTo>
                    <a:pt x="20408" y="34092"/>
                  </a:moveTo>
                  <a:cubicBezTo>
                    <a:pt x="19671" y="34171"/>
                    <a:pt x="18496" y="34359"/>
                    <a:pt x="17320" y="34406"/>
                  </a:cubicBezTo>
                  <a:cubicBezTo>
                    <a:pt x="16301" y="34453"/>
                    <a:pt x="15267" y="34359"/>
                    <a:pt x="14232" y="34280"/>
                  </a:cubicBezTo>
                  <a:cubicBezTo>
                    <a:pt x="13433" y="34218"/>
                    <a:pt x="12618" y="34108"/>
                    <a:pt x="11819" y="34014"/>
                  </a:cubicBezTo>
                  <a:cubicBezTo>
                    <a:pt x="8872" y="33622"/>
                    <a:pt x="6066" y="32838"/>
                    <a:pt x="3543" y="31192"/>
                  </a:cubicBezTo>
                  <a:cubicBezTo>
                    <a:pt x="1160" y="29641"/>
                    <a:pt x="0" y="26694"/>
                    <a:pt x="752" y="23810"/>
                  </a:cubicBezTo>
                  <a:cubicBezTo>
                    <a:pt x="1144" y="22305"/>
                    <a:pt x="1928" y="21004"/>
                    <a:pt x="2837" y="19766"/>
                  </a:cubicBezTo>
                  <a:cubicBezTo>
                    <a:pt x="4436" y="17603"/>
                    <a:pt x="6066" y="15455"/>
                    <a:pt x="7351" y="13089"/>
                  </a:cubicBezTo>
                  <a:cubicBezTo>
                    <a:pt x="8480" y="11020"/>
                    <a:pt x="9718" y="8966"/>
                    <a:pt x="10502" y="6709"/>
                  </a:cubicBezTo>
                  <a:cubicBezTo>
                    <a:pt x="10972" y="5377"/>
                    <a:pt x="11756" y="4201"/>
                    <a:pt x="12508" y="3010"/>
                  </a:cubicBezTo>
                  <a:cubicBezTo>
                    <a:pt x="12775" y="2587"/>
                    <a:pt x="12947" y="2085"/>
                    <a:pt x="13308" y="1756"/>
                  </a:cubicBezTo>
                  <a:cubicBezTo>
                    <a:pt x="14468" y="722"/>
                    <a:pt x="15800" y="1"/>
                    <a:pt x="17461" y="236"/>
                  </a:cubicBezTo>
                  <a:cubicBezTo>
                    <a:pt x="18010" y="298"/>
                    <a:pt x="18590" y="298"/>
                    <a:pt x="19123" y="424"/>
                  </a:cubicBezTo>
                  <a:cubicBezTo>
                    <a:pt x="20016" y="643"/>
                    <a:pt x="20769" y="1098"/>
                    <a:pt x="21490" y="1709"/>
                  </a:cubicBezTo>
                  <a:cubicBezTo>
                    <a:pt x="23104" y="3073"/>
                    <a:pt x="24029" y="4938"/>
                    <a:pt x="25173" y="6646"/>
                  </a:cubicBezTo>
                  <a:cubicBezTo>
                    <a:pt x="25972" y="7869"/>
                    <a:pt x="26427" y="9217"/>
                    <a:pt x="26725" y="10643"/>
                  </a:cubicBezTo>
                  <a:cubicBezTo>
                    <a:pt x="26835" y="11192"/>
                    <a:pt x="27070" y="11709"/>
                    <a:pt x="27258" y="12242"/>
                  </a:cubicBezTo>
                  <a:cubicBezTo>
                    <a:pt x="28433" y="15502"/>
                    <a:pt x="29828" y="18684"/>
                    <a:pt x="30973" y="21945"/>
                  </a:cubicBezTo>
                  <a:cubicBezTo>
                    <a:pt x="32195" y="25393"/>
                    <a:pt x="31741" y="28763"/>
                    <a:pt x="29154" y="31584"/>
                  </a:cubicBezTo>
                  <a:cubicBezTo>
                    <a:pt x="28402" y="32415"/>
                    <a:pt x="27383" y="32979"/>
                    <a:pt x="26317" y="33324"/>
                  </a:cubicBezTo>
                  <a:cubicBezTo>
                    <a:pt x="25016" y="33732"/>
                    <a:pt x="22289" y="34296"/>
                    <a:pt x="20408" y="34092"/>
                  </a:cubicBezTo>
                  <a:close/>
                </a:path>
              </a:pathLst>
            </a:custGeom>
            <a:solidFill>
              <a:srgbClr val="9CC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5011;p55">
              <a:extLst>
                <a:ext uri="{FF2B5EF4-FFF2-40B4-BE49-F238E27FC236}">
                  <a16:creationId xmlns:a16="http://schemas.microsoft.com/office/drawing/2014/main" id="{08060BFB-2AC3-4159-A47A-F7C03F6EC9CF}"/>
                </a:ext>
              </a:extLst>
            </p:cNvPr>
            <p:cNvSpPr/>
            <p:nvPr/>
          </p:nvSpPr>
          <p:spPr>
            <a:xfrm>
              <a:off x="6276788" y="1553141"/>
              <a:ext cx="321529" cy="755138"/>
            </a:xfrm>
            <a:custGeom>
              <a:avLst/>
              <a:gdLst/>
              <a:ahLst/>
              <a:cxnLst/>
              <a:rect l="l" t="t" r="r" b="b"/>
              <a:pathLst>
                <a:path w="14516" h="34092" extrusionOk="0">
                  <a:moveTo>
                    <a:pt x="1" y="0"/>
                  </a:moveTo>
                  <a:lnTo>
                    <a:pt x="1" y="0"/>
                  </a:lnTo>
                  <a:cubicBezTo>
                    <a:pt x="16" y="11364"/>
                    <a:pt x="408" y="22728"/>
                    <a:pt x="502" y="34092"/>
                  </a:cubicBezTo>
                  <a:cubicBezTo>
                    <a:pt x="1380" y="34014"/>
                    <a:pt x="2179" y="33888"/>
                    <a:pt x="2728" y="33841"/>
                  </a:cubicBezTo>
                  <a:cubicBezTo>
                    <a:pt x="3002" y="33871"/>
                    <a:pt x="3293" y="33884"/>
                    <a:pt x="3595" y="33884"/>
                  </a:cubicBezTo>
                  <a:cubicBezTo>
                    <a:pt x="5372" y="33884"/>
                    <a:pt x="7525" y="33421"/>
                    <a:pt x="8637" y="33073"/>
                  </a:cubicBezTo>
                  <a:cubicBezTo>
                    <a:pt x="9703" y="32728"/>
                    <a:pt x="10722" y="32164"/>
                    <a:pt x="11474" y="31333"/>
                  </a:cubicBezTo>
                  <a:cubicBezTo>
                    <a:pt x="14061" y="28512"/>
                    <a:pt x="14515" y="25142"/>
                    <a:pt x="13293" y="21694"/>
                  </a:cubicBezTo>
                  <a:cubicBezTo>
                    <a:pt x="12148" y="18433"/>
                    <a:pt x="10753" y="15251"/>
                    <a:pt x="9578" y="11991"/>
                  </a:cubicBezTo>
                  <a:cubicBezTo>
                    <a:pt x="9390" y="11458"/>
                    <a:pt x="9155" y="10941"/>
                    <a:pt x="9045" y="10392"/>
                  </a:cubicBezTo>
                  <a:cubicBezTo>
                    <a:pt x="8747" y="8966"/>
                    <a:pt x="8292" y="7618"/>
                    <a:pt x="7493" y="6395"/>
                  </a:cubicBezTo>
                  <a:cubicBezTo>
                    <a:pt x="6349" y="4687"/>
                    <a:pt x="5424" y="2822"/>
                    <a:pt x="3810" y="1458"/>
                  </a:cubicBezTo>
                  <a:cubicBezTo>
                    <a:pt x="3089" y="847"/>
                    <a:pt x="2336" y="392"/>
                    <a:pt x="1443" y="173"/>
                  </a:cubicBezTo>
                  <a:cubicBezTo>
                    <a:pt x="973" y="63"/>
                    <a:pt x="487" y="47"/>
                    <a:pt x="1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5012;p55">
              <a:extLst>
                <a:ext uri="{FF2B5EF4-FFF2-40B4-BE49-F238E27FC236}">
                  <a16:creationId xmlns:a16="http://schemas.microsoft.com/office/drawing/2014/main" id="{3DA69F1E-4008-4AB9-8989-E95086EE4355}"/>
                </a:ext>
              </a:extLst>
            </p:cNvPr>
            <p:cNvSpPr/>
            <p:nvPr/>
          </p:nvSpPr>
          <p:spPr>
            <a:xfrm>
              <a:off x="6079938" y="1721174"/>
              <a:ext cx="334022" cy="877007"/>
            </a:xfrm>
            <a:custGeom>
              <a:avLst/>
              <a:gdLst/>
              <a:ahLst/>
              <a:cxnLst/>
              <a:rect l="l" t="t" r="r" b="b"/>
              <a:pathLst>
                <a:path w="15080" h="39594" extrusionOk="0">
                  <a:moveTo>
                    <a:pt x="9123" y="1"/>
                  </a:moveTo>
                  <a:cubicBezTo>
                    <a:pt x="8621" y="110"/>
                    <a:pt x="8245" y="361"/>
                    <a:pt x="8135" y="941"/>
                  </a:cubicBezTo>
                  <a:cubicBezTo>
                    <a:pt x="7838" y="2728"/>
                    <a:pt x="7524" y="4515"/>
                    <a:pt x="7242" y="6302"/>
                  </a:cubicBezTo>
                  <a:cubicBezTo>
                    <a:pt x="7007" y="7728"/>
                    <a:pt x="6819" y="9139"/>
                    <a:pt x="6599" y="10659"/>
                  </a:cubicBezTo>
                  <a:cubicBezTo>
                    <a:pt x="6286" y="10518"/>
                    <a:pt x="6004" y="10455"/>
                    <a:pt x="5800" y="10283"/>
                  </a:cubicBezTo>
                  <a:cubicBezTo>
                    <a:pt x="4875" y="9531"/>
                    <a:pt x="4232" y="8606"/>
                    <a:pt x="3997" y="7399"/>
                  </a:cubicBezTo>
                  <a:cubicBezTo>
                    <a:pt x="3872" y="6756"/>
                    <a:pt x="3731" y="6114"/>
                    <a:pt x="3511" y="5502"/>
                  </a:cubicBezTo>
                  <a:cubicBezTo>
                    <a:pt x="3422" y="5278"/>
                    <a:pt x="3076" y="4983"/>
                    <a:pt x="2881" y="4983"/>
                  </a:cubicBezTo>
                  <a:cubicBezTo>
                    <a:pt x="2871" y="4983"/>
                    <a:pt x="2862" y="4984"/>
                    <a:pt x="2853" y="4985"/>
                  </a:cubicBezTo>
                  <a:cubicBezTo>
                    <a:pt x="2571" y="5032"/>
                    <a:pt x="2305" y="5330"/>
                    <a:pt x="2085" y="5581"/>
                  </a:cubicBezTo>
                  <a:cubicBezTo>
                    <a:pt x="1975" y="5706"/>
                    <a:pt x="1960" y="5926"/>
                    <a:pt x="1944" y="6114"/>
                  </a:cubicBezTo>
                  <a:cubicBezTo>
                    <a:pt x="1834" y="8292"/>
                    <a:pt x="2508" y="10236"/>
                    <a:pt x="3778" y="11992"/>
                  </a:cubicBezTo>
                  <a:cubicBezTo>
                    <a:pt x="4421" y="12901"/>
                    <a:pt x="5377" y="13324"/>
                    <a:pt x="6521" y="13543"/>
                  </a:cubicBezTo>
                  <a:cubicBezTo>
                    <a:pt x="6380" y="15550"/>
                    <a:pt x="6223" y="17493"/>
                    <a:pt x="6082" y="19468"/>
                  </a:cubicBezTo>
                  <a:cubicBezTo>
                    <a:pt x="5794" y="19480"/>
                    <a:pt x="5556" y="19517"/>
                    <a:pt x="5345" y="19517"/>
                  </a:cubicBezTo>
                  <a:cubicBezTo>
                    <a:pt x="5269" y="19517"/>
                    <a:pt x="5196" y="19512"/>
                    <a:pt x="5126" y="19500"/>
                  </a:cubicBezTo>
                  <a:cubicBezTo>
                    <a:pt x="4436" y="19421"/>
                    <a:pt x="3715" y="19327"/>
                    <a:pt x="3323" y="18669"/>
                  </a:cubicBezTo>
                  <a:cubicBezTo>
                    <a:pt x="2837" y="17838"/>
                    <a:pt x="2289" y="17023"/>
                    <a:pt x="2273" y="15988"/>
                  </a:cubicBezTo>
                  <a:cubicBezTo>
                    <a:pt x="2258" y="15691"/>
                    <a:pt x="2179" y="15346"/>
                    <a:pt x="2007" y="15111"/>
                  </a:cubicBezTo>
                  <a:cubicBezTo>
                    <a:pt x="1834" y="14844"/>
                    <a:pt x="1536" y="14593"/>
                    <a:pt x="1254" y="14515"/>
                  </a:cubicBezTo>
                  <a:cubicBezTo>
                    <a:pt x="1203" y="14503"/>
                    <a:pt x="1153" y="14498"/>
                    <a:pt x="1105" y="14498"/>
                  </a:cubicBezTo>
                  <a:cubicBezTo>
                    <a:pt x="774" y="14498"/>
                    <a:pt x="531" y="14766"/>
                    <a:pt x="408" y="15095"/>
                  </a:cubicBezTo>
                  <a:cubicBezTo>
                    <a:pt x="314" y="15330"/>
                    <a:pt x="267" y="15581"/>
                    <a:pt x="204" y="15816"/>
                  </a:cubicBezTo>
                  <a:cubicBezTo>
                    <a:pt x="0" y="16694"/>
                    <a:pt x="157" y="17540"/>
                    <a:pt x="392" y="18387"/>
                  </a:cubicBezTo>
                  <a:cubicBezTo>
                    <a:pt x="721" y="19688"/>
                    <a:pt x="1333" y="20738"/>
                    <a:pt x="2571" y="21396"/>
                  </a:cubicBezTo>
                  <a:cubicBezTo>
                    <a:pt x="3621" y="21945"/>
                    <a:pt x="4734" y="22274"/>
                    <a:pt x="5925" y="22431"/>
                  </a:cubicBezTo>
                  <a:cubicBezTo>
                    <a:pt x="5925" y="22603"/>
                    <a:pt x="5941" y="22728"/>
                    <a:pt x="5941" y="22854"/>
                  </a:cubicBezTo>
                  <a:cubicBezTo>
                    <a:pt x="5878" y="26224"/>
                    <a:pt x="5675" y="29594"/>
                    <a:pt x="5831" y="32964"/>
                  </a:cubicBezTo>
                  <a:cubicBezTo>
                    <a:pt x="5894" y="34296"/>
                    <a:pt x="5769" y="35644"/>
                    <a:pt x="5737" y="36992"/>
                  </a:cubicBezTo>
                  <a:cubicBezTo>
                    <a:pt x="5722" y="37337"/>
                    <a:pt x="5753" y="37682"/>
                    <a:pt x="5800" y="38011"/>
                  </a:cubicBezTo>
                  <a:cubicBezTo>
                    <a:pt x="5957" y="39045"/>
                    <a:pt x="6584" y="39594"/>
                    <a:pt x="7634" y="39594"/>
                  </a:cubicBezTo>
                  <a:cubicBezTo>
                    <a:pt x="8073" y="39594"/>
                    <a:pt x="8496" y="39516"/>
                    <a:pt x="8935" y="39453"/>
                  </a:cubicBezTo>
                  <a:cubicBezTo>
                    <a:pt x="9342" y="39406"/>
                    <a:pt x="9734" y="39312"/>
                    <a:pt x="10142" y="39296"/>
                  </a:cubicBezTo>
                  <a:cubicBezTo>
                    <a:pt x="11505" y="39218"/>
                    <a:pt x="11991" y="38732"/>
                    <a:pt x="11929" y="37353"/>
                  </a:cubicBezTo>
                  <a:cubicBezTo>
                    <a:pt x="11882" y="36553"/>
                    <a:pt x="11772" y="35738"/>
                    <a:pt x="11678" y="34939"/>
                  </a:cubicBezTo>
                  <a:cubicBezTo>
                    <a:pt x="11537" y="33653"/>
                    <a:pt x="11396" y="32384"/>
                    <a:pt x="11255" y="31114"/>
                  </a:cubicBezTo>
                  <a:cubicBezTo>
                    <a:pt x="11208" y="30550"/>
                    <a:pt x="11161" y="30001"/>
                    <a:pt x="11114" y="29437"/>
                  </a:cubicBezTo>
                  <a:cubicBezTo>
                    <a:pt x="10988" y="27838"/>
                    <a:pt x="10910" y="26255"/>
                    <a:pt x="10753" y="24672"/>
                  </a:cubicBezTo>
                  <a:cubicBezTo>
                    <a:pt x="10534" y="22462"/>
                    <a:pt x="10267" y="20268"/>
                    <a:pt x="10001" y="17979"/>
                  </a:cubicBezTo>
                  <a:cubicBezTo>
                    <a:pt x="10471" y="17791"/>
                    <a:pt x="10831" y="17634"/>
                    <a:pt x="11208" y="17525"/>
                  </a:cubicBezTo>
                  <a:cubicBezTo>
                    <a:pt x="12994" y="17023"/>
                    <a:pt x="14154" y="15910"/>
                    <a:pt x="14531" y="14092"/>
                  </a:cubicBezTo>
                  <a:cubicBezTo>
                    <a:pt x="14766" y="13010"/>
                    <a:pt x="14938" y="11929"/>
                    <a:pt x="15016" y="10847"/>
                  </a:cubicBezTo>
                  <a:cubicBezTo>
                    <a:pt x="15079" y="10079"/>
                    <a:pt x="14985" y="9280"/>
                    <a:pt x="14907" y="8512"/>
                  </a:cubicBezTo>
                  <a:cubicBezTo>
                    <a:pt x="14860" y="8089"/>
                    <a:pt x="14593" y="7806"/>
                    <a:pt x="14154" y="7791"/>
                  </a:cubicBezTo>
                  <a:cubicBezTo>
                    <a:pt x="14143" y="7790"/>
                    <a:pt x="14132" y="7790"/>
                    <a:pt x="14121" y="7790"/>
                  </a:cubicBezTo>
                  <a:cubicBezTo>
                    <a:pt x="13717" y="7790"/>
                    <a:pt x="13462" y="8068"/>
                    <a:pt x="13371" y="8449"/>
                  </a:cubicBezTo>
                  <a:cubicBezTo>
                    <a:pt x="13277" y="8810"/>
                    <a:pt x="13214" y="9186"/>
                    <a:pt x="13183" y="9562"/>
                  </a:cubicBezTo>
                  <a:cubicBezTo>
                    <a:pt x="13057" y="10847"/>
                    <a:pt x="12838" y="12101"/>
                    <a:pt x="12258" y="13261"/>
                  </a:cubicBezTo>
                  <a:cubicBezTo>
                    <a:pt x="11803" y="14170"/>
                    <a:pt x="11019" y="14499"/>
                    <a:pt x="10016" y="14672"/>
                  </a:cubicBezTo>
                  <a:cubicBezTo>
                    <a:pt x="10016" y="14233"/>
                    <a:pt x="10016" y="13919"/>
                    <a:pt x="10016" y="13622"/>
                  </a:cubicBezTo>
                  <a:cubicBezTo>
                    <a:pt x="10016" y="11176"/>
                    <a:pt x="10079" y="8731"/>
                    <a:pt x="10032" y="6286"/>
                  </a:cubicBezTo>
                  <a:cubicBezTo>
                    <a:pt x="9985" y="4546"/>
                    <a:pt x="9813" y="2806"/>
                    <a:pt x="9703" y="1051"/>
                  </a:cubicBezTo>
                  <a:cubicBezTo>
                    <a:pt x="9671" y="628"/>
                    <a:pt x="9530" y="251"/>
                    <a:pt x="9123" y="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5013;p55">
              <a:extLst>
                <a:ext uri="{FF2B5EF4-FFF2-40B4-BE49-F238E27FC236}">
                  <a16:creationId xmlns:a16="http://schemas.microsoft.com/office/drawing/2014/main" id="{8748A564-B8BC-4375-945F-898653BB31F8}"/>
                </a:ext>
              </a:extLst>
            </p:cNvPr>
            <p:cNvSpPr/>
            <p:nvPr/>
          </p:nvSpPr>
          <p:spPr>
            <a:xfrm>
              <a:off x="6213947" y="1748441"/>
              <a:ext cx="65808" cy="819107"/>
            </a:xfrm>
            <a:custGeom>
              <a:avLst/>
              <a:gdLst/>
              <a:ahLst/>
              <a:cxnLst/>
              <a:rect l="l" t="t" r="r" b="b"/>
              <a:pathLst>
                <a:path w="2971" h="36980" extrusionOk="0">
                  <a:moveTo>
                    <a:pt x="2812" y="0"/>
                  </a:moveTo>
                  <a:cubicBezTo>
                    <a:pt x="2732" y="0"/>
                    <a:pt x="2650" y="55"/>
                    <a:pt x="2650" y="165"/>
                  </a:cubicBezTo>
                  <a:cubicBezTo>
                    <a:pt x="2587" y="3017"/>
                    <a:pt x="1552" y="5729"/>
                    <a:pt x="1396" y="8582"/>
                  </a:cubicBezTo>
                  <a:cubicBezTo>
                    <a:pt x="1223" y="11685"/>
                    <a:pt x="1129" y="14805"/>
                    <a:pt x="753" y="17908"/>
                  </a:cubicBezTo>
                  <a:cubicBezTo>
                    <a:pt x="1" y="24178"/>
                    <a:pt x="988" y="30542"/>
                    <a:pt x="988" y="36827"/>
                  </a:cubicBezTo>
                  <a:cubicBezTo>
                    <a:pt x="988" y="36929"/>
                    <a:pt x="1070" y="36980"/>
                    <a:pt x="1153" y="36980"/>
                  </a:cubicBezTo>
                  <a:cubicBezTo>
                    <a:pt x="1235" y="36980"/>
                    <a:pt x="1317" y="36929"/>
                    <a:pt x="1317" y="36827"/>
                  </a:cubicBezTo>
                  <a:cubicBezTo>
                    <a:pt x="1317" y="30683"/>
                    <a:pt x="471" y="24538"/>
                    <a:pt x="1035" y="18410"/>
                  </a:cubicBezTo>
                  <a:cubicBezTo>
                    <a:pt x="1317" y="15290"/>
                    <a:pt x="1537" y="12187"/>
                    <a:pt x="1694" y="9068"/>
                  </a:cubicBezTo>
                  <a:cubicBezTo>
                    <a:pt x="1850" y="6058"/>
                    <a:pt x="2900" y="3174"/>
                    <a:pt x="2963" y="165"/>
                  </a:cubicBezTo>
                  <a:cubicBezTo>
                    <a:pt x="2971" y="55"/>
                    <a:pt x="2893" y="0"/>
                    <a:pt x="2812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5014;p55">
              <a:extLst>
                <a:ext uri="{FF2B5EF4-FFF2-40B4-BE49-F238E27FC236}">
                  <a16:creationId xmlns:a16="http://schemas.microsoft.com/office/drawing/2014/main" id="{A6D185F4-B9FA-4A0B-80F3-BEA18ADEE17C}"/>
                </a:ext>
              </a:extLst>
            </p:cNvPr>
            <p:cNvSpPr/>
            <p:nvPr/>
          </p:nvSpPr>
          <p:spPr>
            <a:xfrm>
              <a:off x="6250052" y="1916385"/>
              <a:ext cx="154186" cy="653071"/>
            </a:xfrm>
            <a:custGeom>
              <a:avLst/>
              <a:gdLst/>
              <a:ahLst/>
              <a:cxnLst/>
              <a:rect l="l" t="t" r="r" b="b"/>
              <a:pathLst>
                <a:path w="6961" h="29484" extrusionOk="0">
                  <a:moveTo>
                    <a:pt x="6564" y="1"/>
                  </a:moveTo>
                  <a:cubicBezTo>
                    <a:pt x="6482" y="1"/>
                    <a:pt x="6404" y="51"/>
                    <a:pt x="6412" y="153"/>
                  </a:cubicBezTo>
                  <a:cubicBezTo>
                    <a:pt x="6709" y="3194"/>
                    <a:pt x="5565" y="6000"/>
                    <a:pt x="2446" y="6846"/>
                  </a:cubicBezTo>
                  <a:cubicBezTo>
                    <a:pt x="596" y="7348"/>
                    <a:pt x="79" y="8226"/>
                    <a:pt x="48" y="10154"/>
                  </a:cubicBezTo>
                  <a:cubicBezTo>
                    <a:pt x="1" y="13492"/>
                    <a:pt x="236" y="16847"/>
                    <a:pt x="377" y="20185"/>
                  </a:cubicBezTo>
                  <a:cubicBezTo>
                    <a:pt x="455" y="21831"/>
                    <a:pt x="502" y="23477"/>
                    <a:pt x="487" y="25123"/>
                  </a:cubicBezTo>
                  <a:cubicBezTo>
                    <a:pt x="471" y="26549"/>
                    <a:pt x="283" y="27960"/>
                    <a:pt x="581" y="29370"/>
                  </a:cubicBezTo>
                  <a:cubicBezTo>
                    <a:pt x="599" y="29450"/>
                    <a:pt x="658" y="29484"/>
                    <a:pt x="720" y="29484"/>
                  </a:cubicBezTo>
                  <a:cubicBezTo>
                    <a:pt x="818" y="29484"/>
                    <a:pt x="923" y="29401"/>
                    <a:pt x="894" y="29276"/>
                  </a:cubicBezTo>
                  <a:cubicBezTo>
                    <a:pt x="581" y="27772"/>
                    <a:pt x="800" y="26235"/>
                    <a:pt x="816" y="24715"/>
                  </a:cubicBezTo>
                  <a:cubicBezTo>
                    <a:pt x="847" y="23038"/>
                    <a:pt x="753" y="21361"/>
                    <a:pt x="690" y="19684"/>
                  </a:cubicBezTo>
                  <a:cubicBezTo>
                    <a:pt x="534" y="16329"/>
                    <a:pt x="346" y="12991"/>
                    <a:pt x="377" y="9652"/>
                  </a:cubicBezTo>
                  <a:cubicBezTo>
                    <a:pt x="424" y="6831"/>
                    <a:pt x="3089" y="7583"/>
                    <a:pt x="4687" y="6188"/>
                  </a:cubicBezTo>
                  <a:cubicBezTo>
                    <a:pt x="6459" y="4652"/>
                    <a:pt x="6960" y="2410"/>
                    <a:pt x="6741" y="153"/>
                  </a:cubicBezTo>
                  <a:cubicBezTo>
                    <a:pt x="6733" y="51"/>
                    <a:pt x="6647" y="1"/>
                    <a:pt x="6564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5015;p55">
              <a:extLst>
                <a:ext uri="{FF2B5EF4-FFF2-40B4-BE49-F238E27FC236}">
                  <a16:creationId xmlns:a16="http://schemas.microsoft.com/office/drawing/2014/main" id="{82FC4F03-AF6C-46D3-9D66-623996310785}"/>
                </a:ext>
              </a:extLst>
            </p:cNvPr>
            <p:cNvSpPr/>
            <p:nvPr/>
          </p:nvSpPr>
          <p:spPr>
            <a:xfrm>
              <a:off x="6263254" y="2085746"/>
              <a:ext cx="75753" cy="472083"/>
            </a:xfrm>
            <a:custGeom>
              <a:avLst/>
              <a:gdLst/>
              <a:ahLst/>
              <a:cxnLst/>
              <a:rect l="l" t="t" r="r" b="b"/>
              <a:pathLst>
                <a:path w="3420" h="21313" extrusionOk="0">
                  <a:moveTo>
                    <a:pt x="3195" y="1"/>
                  </a:moveTo>
                  <a:cubicBezTo>
                    <a:pt x="3167" y="1"/>
                    <a:pt x="3136" y="10"/>
                    <a:pt x="3104" y="31"/>
                  </a:cubicBezTo>
                  <a:cubicBezTo>
                    <a:pt x="2242" y="611"/>
                    <a:pt x="1176" y="1034"/>
                    <a:pt x="674" y="2022"/>
                  </a:cubicBezTo>
                  <a:cubicBezTo>
                    <a:pt x="0" y="3385"/>
                    <a:pt x="471" y="5454"/>
                    <a:pt x="565" y="6896"/>
                  </a:cubicBezTo>
                  <a:cubicBezTo>
                    <a:pt x="894" y="11646"/>
                    <a:pt x="298" y="16426"/>
                    <a:pt x="847" y="21160"/>
                  </a:cubicBezTo>
                  <a:cubicBezTo>
                    <a:pt x="863" y="21262"/>
                    <a:pt x="953" y="21313"/>
                    <a:pt x="1035" y="21313"/>
                  </a:cubicBezTo>
                  <a:cubicBezTo>
                    <a:pt x="1117" y="21313"/>
                    <a:pt x="1192" y="21262"/>
                    <a:pt x="1176" y="21160"/>
                  </a:cubicBezTo>
                  <a:cubicBezTo>
                    <a:pt x="706" y="17179"/>
                    <a:pt x="1113" y="13197"/>
                    <a:pt x="1019" y="9201"/>
                  </a:cubicBezTo>
                  <a:cubicBezTo>
                    <a:pt x="972" y="7351"/>
                    <a:pt x="753" y="5517"/>
                    <a:pt x="737" y="3652"/>
                  </a:cubicBezTo>
                  <a:cubicBezTo>
                    <a:pt x="721" y="1724"/>
                    <a:pt x="1866" y="1238"/>
                    <a:pt x="3276" y="313"/>
                  </a:cubicBezTo>
                  <a:cubicBezTo>
                    <a:pt x="3420" y="222"/>
                    <a:pt x="3336" y="1"/>
                    <a:pt x="3195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5016;p55">
              <a:extLst>
                <a:ext uri="{FF2B5EF4-FFF2-40B4-BE49-F238E27FC236}">
                  <a16:creationId xmlns:a16="http://schemas.microsoft.com/office/drawing/2014/main" id="{7EF30957-2FB6-4FD6-829E-6C780269A2AF}"/>
                </a:ext>
              </a:extLst>
            </p:cNvPr>
            <p:cNvSpPr/>
            <p:nvPr/>
          </p:nvSpPr>
          <p:spPr>
            <a:xfrm>
              <a:off x="6293467" y="2201770"/>
              <a:ext cx="30213" cy="359893"/>
            </a:xfrm>
            <a:custGeom>
              <a:avLst/>
              <a:gdLst/>
              <a:ahLst/>
              <a:cxnLst/>
              <a:rect l="l" t="t" r="r" b="b"/>
              <a:pathLst>
                <a:path w="1364" h="16248" extrusionOk="0">
                  <a:moveTo>
                    <a:pt x="157" y="1"/>
                  </a:moveTo>
                  <a:cubicBezTo>
                    <a:pt x="75" y="1"/>
                    <a:pt x="0" y="52"/>
                    <a:pt x="16" y="154"/>
                  </a:cubicBezTo>
                  <a:cubicBezTo>
                    <a:pt x="533" y="5452"/>
                    <a:pt x="1035" y="10765"/>
                    <a:pt x="878" y="16094"/>
                  </a:cubicBezTo>
                  <a:cubicBezTo>
                    <a:pt x="878" y="16196"/>
                    <a:pt x="960" y="16247"/>
                    <a:pt x="1042" y="16247"/>
                  </a:cubicBezTo>
                  <a:cubicBezTo>
                    <a:pt x="1125" y="16247"/>
                    <a:pt x="1207" y="16196"/>
                    <a:pt x="1207" y="16094"/>
                  </a:cubicBezTo>
                  <a:cubicBezTo>
                    <a:pt x="1364" y="10765"/>
                    <a:pt x="862" y="5452"/>
                    <a:pt x="345" y="154"/>
                  </a:cubicBezTo>
                  <a:cubicBezTo>
                    <a:pt x="329" y="52"/>
                    <a:pt x="239" y="1"/>
                    <a:pt x="157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5017;p55">
              <a:extLst>
                <a:ext uri="{FF2B5EF4-FFF2-40B4-BE49-F238E27FC236}">
                  <a16:creationId xmlns:a16="http://schemas.microsoft.com/office/drawing/2014/main" id="{6A34210A-7490-408C-A2FB-61DFB36FBCD3}"/>
                </a:ext>
              </a:extLst>
            </p:cNvPr>
            <p:cNvSpPr/>
            <p:nvPr/>
          </p:nvSpPr>
          <p:spPr>
            <a:xfrm>
              <a:off x="6134981" y="1864132"/>
              <a:ext cx="111459" cy="149668"/>
            </a:xfrm>
            <a:custGeom>
              <a:avLst/>
              <a:gdLst/>
              <a:ahLst/>
              <a:cxnLst/>
              <a:rect l="l" t="t" r="r" b="b"/>
              <a:pathLst>
                <a:path w="5032" h="6757" extrusionOk="0">
                  <a:moveTo>
                    <a:pt x="202" y="1"/>
                  </a:moveTo>
                  <a:cubicBezTo>
                    <a:pt x="102" y="1"/>
                    <a:pt x="1" y="84"/>
                    <a:pt x="39" y="208"/>
                  </a:cubicBezTo>
                  <a:cubicBezTo>
                    <a:pt x="431" y="1525"/>
                    <a:pt x="588" y="2904"/>
                    <a:pt x="1356" y="4080"/>
                  </a:cubicBezTo>
                  <a:cubicBezTo>
                    <a:pt x="2155" y="5287"/>
                    <a:pt x="3816" y="5491"/>
                    <a:pt x="4663" y="6682"/>
                  </a:cubicBezTo>
                  <a:cubicBezTo>
                    <a:pt x="4701" y="6735"/>
                    <a:pt x="4755" y="6757"/>
                    <a:pt x="4806" y="6757"/>
                  </a:cubicBezTo>
                  <a:cubicBezTo>
                    <a:pt x="4923" y="6757"/>
                    <a:pt x="5032" y="6645"/>
                    <a:pt x="4945" y="6525"/>
                  </a:cubicBezTo>
                  <a:cubicBezTo>
                    <a:pt x="4365" y="5694"/>
                    <a:pt x="3550" y="5287"/>
                    <a:pt x="2688" y="4785"/>
                  </a:cubicBezTo>
                  <a:cubicBezTo>
                    <a:pt x="964" y="3782"/>
                    <a:pt x="870" y="1838"/>
                    <a:pt x="352" y="114"/>
                  </a:cubicBezTo>
                  <a:cubicBezTo>
                    <a:pt x="328" y="35"/>
                    <a:pt x="265" y="1"/>
                    <a:pt x="202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5018;p55">
              <a:extLst>
                <a:ext uri="{FF2B5EF4-FFF2-40B4-BE49-F238E27FC236}">
                  <a16:creationId xmlns:a16="http://schemas.microsoft.com/office/drawing/2014/main" id="{B4D10CE4-EB69-45CB-BBC3-F66323E6D173}"/>
                </a:ext>
              </a:extLst>
            </p:cNvPr>
            <p:cNvSpPr/>
            <p:nvPr/>
          </p:nvSpPr>
          <p:spPr>
            <a:xfrm>
              <a:off x="6102243" y="2074406"/>
              <a:ext cx="129932" cy="140232"/>
            </a:xfrm>
            <a:custGeom>
              <a:avLst/>
              <a:gdLst/>
              <a:ahLst/>
              <a:cxnLst/>
              <a:rect l="l" t="t" r="r" b="b"/>
              <a:pathLst>
                <a:path w="5866" h="6331" extrusionOk="0">
                  <a:moveTo>
                    <a:pt x="194" y="1"/>
                  </a:moveTo>
                  <a:cubicBezTo>
                    <a:pt x="99" y="1"/>
                    <a:pt x="0" y="77"/>
                    <a:pt x="28" y="198"/>
                  </a:cubicBezTo>
                  <a:cubicBezTo>
                    <a:pt x="357" y="1656"/>
                    <a:pt x="561" y="3333"/>
                    <a:pt x="1642" y="4462"/>
                  </a:cubicBezTo>
                  <a:cubicBezTo>
                    <a:pt x="2583" y="5449"/>
                    <a:pt x="5075" y="4728"/>
                    <a:pt x="5514" y="6217"/>
                  </a:cubicBezTo>
                  <a:cubicBezTo>
                    <a:pt x="5538" y="6297"/>
                    <a:pt x="5601" y="6331"/>
                    <a:pt x="5665" y="6331"/>
                  </a:cubicBezTo>
                  <a:cubicBezTo>
                    <a:pt x="5764" y="6331"/>
                    <a:pt x="5866" y="6247"/>
                    <a:pt x="5827" y="6123"/>
                  </a:cubicBezTo>
                  <a:cubicBezTo>
                    <a:pt x="5514" y="5026"/>
                    <a:pt x="4182" y="4932"/>
                    <a:pt x="3225" y="4744"/>
                  </a:cubicBezTo>
                  <a:cubicBezTo>
                    <a:pt x="1000" y="4305"/>
                    <a:pt x="765" y="2016"/>
                    <a:pt x="341" y="120"/>
                  </a:cubicBezTo>
                  <a:cubicBezTo>
                    <a:pt x="322" y="37"/>
                    <a:pt x="259" y="1"/>
                    <a:pt x="194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5019;p55">
              <a:extLst>
                <a:ext uri="{FF2B5EF4-FFF2-40B4-BE49-F238E27FC236}">
                  <a16:creationId xmlns:a16="http://schemas.microsoft.com/office/drawing/2014/main" id="{522746FB-EF35-4325-B996-ACBDBBF4001D}"/>
                </a:ext>
              </a:extLst>
            </p:cNvPr>
            <p:cNvSpPr/>
            <p:nvPr/>
          </p:nvSpPr>
          <p:spPr>
            <a:xfrm>
              <a:off x="6266089" y="1821692"/>
              <a:ext cx="28086" cy="267616"/>
            </a:xfrm>
            <a:custGeom>
              <a:avLst/>
              <a:gdLst/>
              <a:ahLst/>
              <a:cxnLst/>
              <a:rect l="l" t="t" r="r" b="b"/>
              <a:pathLst>
                <a:path w="1268" h="12082" extrusionOk="0">
                  <a:moveTo>
                    <a:pt x="1058" y="0"/>
                  </a:moveTo>
                  <a:cubicBezTo>
                    <a:pt x="977" y="0"/>
                    <a:pt x="899" y="55"/>
                    <a:pt x="907" y="165"/>
                  </a:cubicBezTo>
                  <a:cubicBezTo>
                    <a:pt x="938" y="2156"/>
                    <a:pt x="499" y="4099"/>
                    <a:pt x="296" y="6090"/>
                  </a:cubicBezTo>
                  <a:cubicBezTo>
                    <a:pt x="92" y="8018"/>
                    <a:pt x="499" y="9946"/>
                    <a:pt x="29" y="11874"/>
                  </a:cubicBezTo>
                  <a:cubicBezTo>
                    <a:pt x="1" y="11998"/>
                    <a:pt x="106" y="12081"/>
                    <a:pt x="203" y="12081"/>
                  </a:cubicBezTo>
                  <a:cubicBezTo>
                    <a:pt x="265" y="12081"/>
                    <a:pt x="324" y="12047"/>
                    <a:pt x="343" y="11968"/>
                  </a:cubicBezTo>
                  <a:cubicBezTo>
                    <a:pt x="782" y="10165"/>
                    <a:pt x="531" y="8331"/>
                    <a:pt x="593" y="6513"/>
                  </a:cubicBezTo>
                  <a:cubicBezTo>
                    <a:pt x="640" y="4381"/>
                    <a:pt x="1267" y="2312"/>
                    <a:pt x="1220" y="165"/>
                  </a:cubicBezTo>
                  <a:cubicBezTo>
                    <a:pt x="1220" y="55"/>
                    <a:pt x="1138" y="0"/>
                    <a:pt x="1058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4" name="Google Shape;5222;p55">
            <a:extLst>
              <a:ext uri="{FF2B5EF4-FFF2-40B4-BE49-F238E27FC236}">
                <a16:creationId xmlns:a16="http://schemas.microsoft.com/office/drawing/2014/main" id="{34868E20-2385-443A-80AF-E7C3E13E9225}"/>
              </a:ext>
            </a:extLst>
          </p:cNvPr>
          <p:cNvGrpSpPr/>
          <p:nvPr/>
        </p:nvGrpSpPr>
        <p:grpSpPr>
          <a:xfrm>
            <a:off x="1962374" y="993401"/>
            <a:ext cx="1567323" cy="1860337"/>
            <a:chOff x="2773161" y="2315882"/>
            <a:chExt cx="1239480" cy="1471203"/>
          </a:xfrm>
        </p:grpSpPr>
        <p:sp>
          <p:nvSpPr>
            <p:cNvPr id="135" name="Google Shape;5223;p55">
              <a:extLst>
                <a:ext uri="{FF2B5EF4-FFF2-40B4-BE49-F238E27FC236}">
                  <a16:creationId xmlns:a16="http://schemas.microsoft.com/office/drawing/2014/main" id="{F7ECFB02-7F0C-4C43-82F1-0E4090B22640}"/>
                </a:ext>
              </a:extLst>
            </p:cNvPr>
            <p:cNvSpPr/>
            <p:nvPr/>
          </p:nvSpPr>
          <p:spPr>
            <a:xfrm>
              <a:off x="2927659" y="2468764"/>
              <a:ext cx="512817" cy="450332"/>
            </a:xfrm>
            <a:custGeom>
              <a:avLst/>
              <a:gdLst/>
              <a:ahLst/>
              <a:cxnLst/>
              <a:rect l="l" t="t" r="r" b="b"/>
              <a:pathLst>
                <a:path w="23152" h="20331" extrusionOk="0">
                  <a:moveTo>
                    <a:pt x="23057" y="11020"/>
                  </a:moveTo>
                  <a:cubicBezTo>
                    <a:pt x="22854" y="14264"/>
                    <a:pt x="21271" y="16710"/>
                    <a:pt x="18575" y="18387"/>
                  </a:cubicBezTo>
                  <a:cubicBezTo>
                    <a:pt x="16600" y="19609"/>
                    <a:pt x="14421" y="20330"/>
                    <a:pt x="12038" y="20205"/>
                  </a:cubicBezTo>
                  <a:cubicBezTo>
                    <a:pt x="11145" y="20158"/>
                    <a:pt x="10252" y="20205"/>
                    <a:pt x="9358" y="20189"/>
                  </a:cubicBezTo>
                  <a:cubicBezTo>
                    <a:pt x="7085" y="20158"/>
                    <a:pt x="5001" y="19500"/>
                    <a:pt x="3229" y="18073"/>
                  </a:cubicBezTo>
                  <a:cubicBezTo>
                    <a:pt x="2650" y="17619"/>
                    <a:pt x="2085" y="17039"/>
                    <a:pt x="1740" y="16396"/>
                  </a:cubicBezTo>
                  <a:cubicBezTo>
                    <a:pt x="1176" y="15330"/>
                    <a:pt x="690" y="14217"/>
                    <a:pt x="361" y="13073"/>
                  </a:cubicBezTo>
                  <a:cubicBezTo>
                    <a:pt x="1" y="11772"/>
                    <a:pt x="1" y="10408"/>
                    <a:pt x="267" y="9076"/>
                  </a:cubicBezTo>
                  <a:cubicBezTo>
                    <a:pt x="455" y="8151"/>
                    <a:pt x="800" y="7242"/>
                    <a:pt x="1129" y="6333"/>
                  </a:cubicBezTo>
                  <a:cubicBezTo>
                    <a:pt x="1458" y="5471"/>
                    <a:pt x="1819" y="4609"/>
                    <a:pt x="2273" y="3810"/>
                  </a:cubicBezTo>
                  <a:cubicBezTo>
                    <a:pt x="3167" y="2258"/>
                    <a:pt x="4593" y="1333"/>
                    <a:pt x="6239" y="706"/>
                  </a:cubicBezTo>
                  <a:cubicBezTo>
                    <a:pt x="8151" y="1"/>
                    <a:pt x="10158" y="16"/>
                    <a:pt x="12148" y="126"/>
                  </a:cubicBezTo>
                  <a:cubicBezTo>
                    <a:pt x="13057" y="189"/>
                    <a:pt x="13982" y="471"/>
                    <a:pt x="14844" y="784"/>
                  </a:cubicBezTo>
                  <a:cubicBezTo>
                    <a:pt x="16302" y="1286"/>
                    <a:pt x="17838" y="1647"/>
                    <a:pt x="19045" y="2681"/>
                  </a:cubicBezTo>
                  <a:cubicBezTo>
                    <a:pt x="20220" y="3700"/>
                    <a:pt x="21365" y="4750"/>
                    <a:pt x="22117" y="6129"/>
                  </a:cubicBezTo>
                  <a:cubicBezTo>
                    <a:pt x="22932" y="7650"/>
                    <a:pt x="23152" y="9311"/>
                    <a:pt x="23057" y="110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5224;p55">
              <a:extLst>
                <a:ext uri="{FF2B5EF4-FFF2-40B4-BE49-F238E27FC236}">
                  <a16:creationId xmlns:a16="http://schemas.microsoft.com/office/drawing/2014/main" id="{C2A24CE7-244E-471A-9FE0-A3F86C6FB823}"/>
                </a:ext>
              </a:extLst>
            </p:cNvPr>
            <p:cNvSpPr/>
            <p:nvPr/>
          </p:nvSpPr>
          <p:spPr>
            <a:xfrm>
              <a:off x="3091195" y="2654871"/>
              <a:ext cx="53470" cy="41332"/>
            </a:xfrm>
            <a:custGeom>
              <a:avLst/>
              <a:gdLst/>
              <a:ahLst/>
              <a:cxnLst/>
              <a:rect l="l" t="t" r="r" b="b"/>
              <a:pathLst>
                <a:path w="2414" h="1866" extrusionOk="0">
                  <a:moveTo>
                    <a:pt x="1207" y="0"/>
                  </a:moveTo>
                  <a:cubicBezTo>
                    <a:pt x="0" y="0"/>
                    <a:pt x="0" y="1865"/>
                    <a:pt x="1207" y="1865"/>
                  </a:cubicBezTo>
                  <a:cubicBezTo>
                    <a:pt x="2414" y="1865"/>
                    <a:pt x="2414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5225;p55">
              <a:extLst>
                <a:ext uri="{FF2B5EF4-FFF2-40B4-BE49-F238E27FC236}">
                  <a16:creationId xmlns:a16="http://schemas.microsoft.com/office/drawing/2014/main" id="{C2933127-A7E2-4D70-9A11-59C759AE2203}"/>
                </a:ext>
              </a:extLst>
            </p:cNvPr>
            <p:cNvSpPr/>
            <p:nvPr/>
          </p:nvSpPr>
          <p:spPr>
            <a:xfrm>
              <a:off x="3226246" y="2653830"/>
              <a:ext cx="53138" cy="41686"/>
            </a:xfrm>
            <a:custGeom>
              <a:avLst/>
              <a:gdLst/>
              <a:ahLst/>
              <a:cxnLst/>
              <a:rect l="l" t="t" r="r" b="b"/>
              <a:pathLst>
                <a:path w="2399" h="1882" extrusionOk="0">
                  <a:moveTo>
                    <a:pt x="1192" y="0"/>
                  </a:moveTo>
                  <a:cubicBezTo>
                    <a:pt x="0" y="0"/>
                    <a:pt x="0" y="1881"/>
                    <a:pt x="1192" y="1881"/>
                  </a:cubicBezTo>
                  <a:cubicBezTo>
                    <a:pt x="2399" y="1881"/>
                    <a:pt x="2399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5226;p55">
              <a:extLst>
                <a:ext uri="{FF2B5EF4-FFF2-40B4-BE49-F238E27FC236}">
                  <a16:creationId xmlns:a16="http://schemas.microsoft.com/office/drawing/2014/main" id="{AEA98521-7867-4166-9127-6348D782313D}"/>
                </a:ext>
              </a:extLst>
            </p:cNvPr>
            <p:cNvSpPr/>
            <p:nvPr/>
          </p:nvSpPr>
          <p:spPr>
            <a:xfrm>
              <a:off x="3142052" y="2705285"/>
              <a:ext cx="92897" cy="62773"/>
            </a:xfrm>
            <a:custGeom>
              <a:avLst/>
              <a:gdLst/>
              <a:ahLst/>
              <a:cxnLst/>
              <a:rect l="l" t="t" r="r" b="b"/>
              <a:pathLst>
                <a:path w="4194" h="2834" extrusionOk="0">
                  <a:moveTo>
                    <a:pt x="3843" y="1"/>
                  </a:moveTo>
                  <a:cubicBezTo>
                    <a:pt x="3664" y="1"/>
                    <a:pt x="3480" y="115"/>
                    <a:pt x="3472" y="342"/>
                  </a:cubicBezTo>
                  <a:cubicBezTo>
                    <a:pt x="3425" y="1063"/>
                    <a:pt x="3300" y="1862"/>
                    <a:pt x="2501" y="2082"/>
                  </a:cubicBezTo>
                  <a:cubicBezTo>
                    <a:pt x="2364" y="2121"/>
                    <a:pt x="2233" y="2139"/>
                    <a:pt x="2109" y="2139"/>
                  </a:cubicBezTo>
                  <a:cubicBezTo>
                    <a:pt x="1292" y="2139"/>
                    <a:pt x="757" y="1346"/>
                    <a:pt x="729" y="530"/>
                  </a:cubicBezTo>
                  <a:cubicBezTo>
                    <a:pt x="721" y="303"/>
                    <a:pt x="537" y="189"/>
                    <a:pt x="357" y="189"/>
                  </a:cubicBezTo>
                  <a:cubicBezTo>
                    <a:pt x="177" y="189"/>
                    <a:pt x="0" y="303"/>
                    <a:pt x="8" y="530"/>
                  </a:cubicBezTo>
                  <a:cubicBezTo>
                    <a:pt x="55" y="1862"/>
                    <a:pt x="902" y="2834"/>
                    <a:pt x="2250" y="2834"/>
                  </a:cubicBezTo>
                  <a:cubicBezTo>
                    <a:pt x="3660" y="2834"/>
                    <a:pt x="4115" y="1517"/>
                    <a:pt x="4178" y="342"/>
                  </a:cubicBezTo>
                  <a:cubicBezTo>
                    <a:pt x="4193" y="115"/>
                    <a:pt x="4021" y="1"/>
                    <a:pt x="3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5227;p55">
              <a:extLst>
                <a:ext uri="{FF2B5EF4-FFF2-40B4-BE49-F238E27FC236}">
                  <a16:creationId xmlns:a16="http://schemas.microsoft.com/office/drawing/2014/main" id="{BF08C7D2-8929-448B-A8D4-3E2EBDC67C71}"/>
                </a:ext>
              </a:extLst>
            </p:cNvPr>
            <p:cNvSpPr/>
            <p:nvPr/>
          </p:nvSpPr>
          <p:spPr>
            <a:xfrm>
              <a:off x="3058900" y="2716316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0" y="972"/>
                  </a:moveTo>
                  <a:cubicBezTo>
                    <a:pt x="2775" y="1458"/>
                    <a:pt x="2132" y="1834"/>
                    <a:pt x="1364" y="1803"/>
                  </a:cubicBezTo>
                  <a:cubicBezTo>
                    <a:pt x="596" y="1772"/>
                    <a:pt x="0" y="1349"/>
                    <a:pt x="16" y="847"/>
                  </a:cubicBezTo>
                  <a:cubicBezTo>
                    <a:pt x="32" y="361"/>
                    <a:pt x="674" y="1"/>
                    <a:pt x="1442" y="32"/>
                  </a:cubicBezTo>
                  <a:cubicBezTo>
                    <a:pt x="2211" y="63"/>
                    <a:pt x="2806" y="471"/>
                    <a:pt x="2790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5228;p55">
              <a:extLst>
                <a:ext uri="{FF2B5EF4-FFF2-40B4-BE49-F238E27FC236}">
                  <a16:creationId xmlns:a16="http://schemas.microsoft.com/office/drawing/2014/main" id="{4A5BAC69-4F5A-4E10-9CF8-C06BAC0CE88D}"/>
                </a:ext>
              </a:extLst>
            </p:cNvPr>
            <p:cNvSpPr/>
            <p:nvPr/>
          </p:nvSpPr>
          <p:spPr>
            <a:xfrm>
              <a:off x="3243257" y="2723604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1" y="972"/>
                  </a:moveTo>
                  <a:cubicBezTo>
                    <a:pt x="2775" y="1474"/>
                    <a:pt x="2132" y="1835"/>
                    <a:pt x="1364" y="1803"/>
                  </a:cubicBezTo>
                  <a:cubicBezTo>
                    <a:pt x="596" y="1772"/>
                    <a:pt x="1" y="1349"/>
                    <a:pt x="16" y="863"/>
                  </a:cubicBezTo>
                  <a:cubicBezTo>
                    <a:pt x="32" y="377"/>
                    <a:pt x="675" y="1"/>
                    <a:pt x="1443" y="32"/>
                  </a:cubicBezTo>
                  <a:cubicBezTo>
                    <a:pt x="2211" y="63"/>
                    <a:pt x="2806" y="487"/>
                    <a:pt x="2791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5229;p55">
              <a:extLst>
                <a:ext uri="{FF2B5EF4-FFF2-40B4-BE49-F238E27FC236}">
                  <a16:creationId xmlns:a16="http://schemas.microsoft.com/office/drawing/2014/main" id="{D411053B-EE76-4C32-A1C5-1733DB709B82}"/>
                </a:ext>
              </a:extLst>
            </p:cNvPr>
            <p:cNvSpPr/>
            <p:nvPr/>
          </p:nvSpPr>
          <p:spPr>
            <a:xfrm>
              <a:off x="3138929" y="2315882"/>
              <a:ext cx="76218" cy="289877"/>
            </a:xfrm>
            <a:custGeom>
              <a:avLst/>
              <a:gdLst/>
              <a:ahLst/>
              <a:cxnLst/>
              <a:rect l="l" t="t" r="r" b="b"/>
              <a:pathLst>
                <a:path w="3441" h="13087" extrusionOk="0">
                  <a:moveTo>
                    <a:pt x="1465" y="0"/>
                  </a:moveTo>
                  <a:cubicBezTo>
                    <a:pt x="746" y="0"/>
                    <a:pt x="79" y="455"/>
                    <a:pt x="181" y="1370"/>
                  </a:cubicBezTo>
                  <a:cubicBezTo>
                    <a:pt x="572" y="4818"/>
                    <a:pt x="196" y="8251"/>
                    <a:pt x="40" y="11699"/>
                  </a:cubicBezTo>
                  <a:cubicBezTo>
                    <a:pt x="0" y="12624"/>
                    <a:pt x="698" y="13086"/>
                    <a:pt x="1417" y="13086"/>
                  </a:cubicBezTo>
                  <a:cubicBezTo>
                    <a:pt x="2136" y="13086"/>
                    <a:pt x="2877" y="12624"/>
                    <a:pt x="2924" y="11699"/>
                  </a:cubicBezTo>
                  <a:cubicBezTo>
                    <a:pt x="3065" y="8251"/>
                    <a:pt x="3441" y="4818"/>
                    <a:pt x="3065" y="1370"/>
                  </a:cubicBezTo>
                  <a:cubicBezTo>
                    <a:pt x="2963" y="459"/>
                    <a:pt x="2188" y="0"/>
                    <a:pt x="1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5230;p55">
              <a:extLst>
                <a:ext uri="{FF2B5EF4-FFF2-40B4-BE49-F238E27FC236}">
                  <a16:creationId xmlns:a16="http://schemas.microsoft.com/office/drawing/2014/main" id="{794FE4D9-3D55-4D93-8F78-7F5187525D6B}"/>
                </a:ext>
              </a:extLst>
            </p:cNvPr>
            <p:cNvSpPr/>
            <p:nvPr/>
          </p:nvSpPr>
          <p:spPr>
            <a:xfrm>
              <a:off x="3132683" y="2851411"/>
              <a:ext cx="71544" cy="209650"/>
            </a:xfrm>
            <a:custGeom>
              <a:avLst/>
              <a:gdLst/>
              <a:ahLst/>
              <a:cxnLst/>
              <a:rect l="l" t="t" r="r" b="b"/>
              <a:pathLst>
                <a:path w="3230" h="9465" extrusionOk="0">
                  <a:moveTo>
                    <a:pt x="1813" y="1"/>
                  </a:moveTo>
                  <a:cubicBezTo>
                    <a:pt x="1093" y="1"/>
                    <a:pt x="353" y="467"/>
                    <a:pt x="322" y="1394"/>
                  </a:cubicBezTo>
                  <a:cubicBezTo>
                    <a:pt x="228" y="3620"/>
                    <a:pt x="133" y="5845"/>
                    <a:pt x="39" y="8071"/>
                  </a:cubicBezTo>
                  <a:cubicBezTo>
                    <a:pt x="0" y="9002"/>
                    <a:pt x="699" y="9464"/>
                    <a:pt x="1416" y="9464"/>
                  </a:cubicBezTo>
                  <a:cubicBezTo>
                    <a:pt x="2137" y="9464"/>
                    <a:pt x="2876" y="8998"/>
                    <a:pt x="2908" y="8071"/>
                  </a:cubicBezTo>
                  <a:cubicBezTo>
                    <a:pt x="3002" y="5845"/>
                    <a:pt x="3096" y="3620"/>
                    <a:pt x="3190" y="1394"/>
                  </a:cubicBezTo>
                  <a:cubicBezTo>
                    <a:pt x="3229" y="463"/>
                    <a:pt x="2531" y="1"/>
                    <a:pt x="1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5231;p55">
              <a:extLst>
                <a:ext uri="{FF2B5EF4-FFF2-40B4-BE49-F238E27FC236}">
                  <a16:creationId xmlns:a16="http://schemas.microsoft.com/office/drawing/2014/main" id="{D38BB792-63B1-4FD5-907D-2032260B8AFA}"/>
                </a:ext>
              </a:extLst>
            </p:cNvPr>
            <p:cNvSpPr/>
            <p:nvPr/>
          </p:nvSpPr>
          <p:spPr>
            <a:xfrm>
              <a:off x="2773161" y="2668759"/>
              <a:ext cx="233993" cy="76262"/>
            </a:xfrm>
            <a:custGeom>
              <a:avLst/>
              <a:gdLst/>
              <a:ahLst/>
              <a:cxnLst/>
              <a:rect l="l" t="t" r="r" b="b"/>
              <a:pathLst>
                <a:path w="10564" h="3443" extrusionOk="0">
                  <a:moveTo>
                    <a:pt x="1791" y="15"/>
                  </a:moveTo>
                  <a:cubicBezTo>
                    <a:pt x="1" y="15"/>
                    <a:pt x="20" y="2822"/>
                    <a:pt x="1850" y="2884"/>
                  </a:cubicBezTo>
                  <a:cubicBezTo>
                    <a:pt x="3966" y="2963"/>
                    <a:pt x="6082" y="2837"/>
                    <a:pt x="8151" y="3386"/>
                  </a:cubicBezTo>
                  <a:cubicBezTo>
                    <a:pt x="8294" y="3425"/>
                    <a:pt x="8430" y="3443"/>
                    <a:pt x="8559" y="3443"/>
                  </a:cubicBezTo>
                  <a:cubicBezTo>
                    <a:pt x="10044" y="3443"/>
                    <a:pt x="10563" y="1058"/>
                    <a:pt x="8919" y="611"/>
                  </a:cubicBezTo>
                  <a:cubicBezTo>
                    <a:pt x="6599" y="0"/>
                    <a:pt x="4233" y="94"/>
                    <a:pt x="1850" y="16"/>
                  </a:cubicBezTo>
                  <a:cubicBezTo>
                    <a:pt x="1830" y="15"/>
                    <a:pt x="1810" y="15"/>
                    <a:pt x="1791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5232;p55">
              <a:extLst>
                <a:ext uri="{FF2B5EF4-FFF2-40B4-BE49-F238E27FC236}">
                  <a16:creationId xmlns:a16="http://schemas.microsoft.com/office/drawing/2014/main" id="{8C174093-5F35-49A2-9D66-05BBB855552C}"/>
                </a:ext>
              </a:extLst>
            </p:cNvPr>
            <p:cNvSpPr/>
            <p:nvPr/>
          </p:nvSpPr>
          <p:spPr>
            <a:xfrm>
              <a:off x="3334649" y="2685505"/>
              <a:ext cx="254769" cy="67048"/>
            </a:xfrm>
            <a:custGeom>
              <a:avLst/>
              <a:gdLst/>
              <a:ahLst/>
              <a:cxnLst/>
              <a:rect l="l" t="t" r="r" b="b"/>
              <a:pathLst>
                <a:path w="11502" h="3027" extrusionOk="0">
                  <a:moveTo>
                    <a:pt x="1636" y="0"/>
                  </a:moveTo>
                  <a:cubicBezTo>
                    <a:pt x="0" y="0"/>
                    <a:pt x="79" y="2670"/>
                    <a:pt x="1831" y="2896"/>
                  </a:cubicBezTo>
                  <a:cubicBezTo>
                    <a:pt x="2648" y="2995"/>
                    <a:pt x="3464" y="3027"/>
                    <a:pt x="4282" y="3027"/>
                  </a:cubicBezTo>
                  <a:cubicBezTo>
                    <a:pt x="5801" y="3027"/>
                    <a:pt x="7321" y="2916"/>
                    <a:pt x="8847" y="2916"/>
                  </a:cubicBezTo>
                  <a:cubicBezTo>
                    <a:pt x="9115" y="2916"/>
                    <a:pt x="9384" y="2920"/>
                    <a:pt x="9652" y="2928"/>
                  </a:cubicBezTo>
                  <a:cubicBezTo>
                    <a:pt x="9672" y="2928"/>
                    <a:pt x="9692" y="2929"/>
                    <a:pt x="9711" y="2929"/>
                  </a:cubicBezTo>
                  <a:cubicBezTo>
                    <a:pt x="11502" y="2929"/>
                    <a:pt x="11482" y="106"/>
                    <a:pt x="9652" y="59"/>
                  </a:cubicBezTo>
                  <a:cubicBezTo>
                    <a:pt x="9383" y="51"/>
                    <a:pt x="9114" y="48"/>
                    <a:pt x="8845" y="48"/>
                  </a:cubicBezTo>
                  <a:cubicBezTo>
                    <a:pt x="7349" y="48"/>
                    <a:pt x="5858" y="153"/>
                    <a:pt x="4369" y="153"/>
                  </a:cubicBezTo>
                  <a:cubicBezTo>
                    <a:pt x="3523" y="153"/>
                    <a:pt x="2677" y="119"/>
                    <a:pt x="1831" y="12"/>
                  </a:cubicBezTo>
                  <a:cubicBezTo>
                    <a:pt x="1763" y="4"/>
                    <a:pt x="1698" y="0"/>
                    <a:pt x="1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5233;p55">
              <a:extLst>
                <a:ext uri="{FF2B5EF4-FFF2-40B4-BE49-F238E27FC236}">
                  <a16:creationId xmlns:a16="http://schemas.microsoft.com/office/drawing/2014/main" id="{0638353E-4CBF-42E7-AD07-6AD56FBDA3D6}"/>
                </a:ext>
              </a:extLst>
            </p:cNvPr>
            <p:cNvSpPr/>
            <p:nvPr/>
          </p:nvSpPr>
          <p:spPr>
            <a:xfrm>
              <a:off x="2930229" y="2445484"/>
              <a:ext cx="171618" cy="163533"/>
            </a:xfrm>
            <a:custGeom>
              <a:avLst/>
              <a:gdLst/>
              <a:ahLst/>
              <a:cxnLst/>
              <a:rect l="l" t="t" r="r" b="b"/>
              <a:pathLst>
                <a:path w="7748" h="7383" extrusionOk="0">
                  <a:moveTo>
                    <a:pt x="1332" y="1"/>
                  </a:moveTo>
                  <a:cubicBezTo>
                    <a:pt x="519" y="1"/>
                    <a:pt x="1" y="1229"/>
                    <a:pt x="872" y="1757"/>
                  </a:cubicBezTo>
                  <a:cubicBezTo>
                    <a:pt x="2988" y="2995"/>
                    <a:pt x="4023" y="5441"/>
                    <a:pt x="5762" y="7118"/>
                  </a:cubicBezTo>
                  <a:cubicBezTo>
                    <a:pt x="5956" y="7304"/>
                    <a:pt x="6172" y="7382"/>
                    <a:pt x="6381" y="7382"/>
                  </a:cubicBezTo>
                  <a:cubicBezTo>
                    <a:pt x="7106" y="7382"/>
                    <a:pt x="7748" y="6445"/>
                    <a:pt x="7079" y="5801"/>
                  </a:cubicBezTo>
                  <a:cubicBezTo>
                    <a:pt x="5198" y="3983"/>
                    <a:pt x="4117" y="1506"/>
                    <a:pt x="1813" y="143"/>
                  </a:cubicBezTo>
                  <a:cubicBezTo>
                    <a:pt x="1647" y="44"/>
                    <a:pt x="1484" y="1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5234;p55">
              <a:extLst>
                <a:ext uri="{FF2B5EF4-FFF2-40B4-BE49-F238E27FC236}">
                  <a16:creationId xmlns:a16="http://schemas.microsoft.com/office/drawing/2014/main" id="{7D0326BB-743C-4FCE-A065-8267A303D0F8}"/>
                </a:ext>
              </a:extLst>
            </p:cNvPr>
            <p:cNvSpPr/>
            <p:nvPr/>
          </p:nvSpPr>
          <p:spPr>
            <a:xfrm>
              <a:off x="3271942" y="2458065"/>
              <a:ext cx="157642" cy="128559"/>
            </a:xfrm>
            <a:custGeom>
              <a:avLst/>
              <a:gdLst/>
              <a:ahLst/>
              <a:cxnLst/>
              <a:rect l="l" t="t" r="r" b="b"/>
              <a:pathLst>
                <a:path w="7117" h="5804" extrusionOk="0">
                  <a:moveTo>
                    <a:pt x="5656" y="0"/>
                  </a:moveTo>
                  <a:cubicBezTo>
                    <a:pt x="5454" y="0"/>
                    <a:pt x="5245" y="65"/>
                    <a:pt x="5054" y="217"/>
                  </a:cubicBezTo>
                  <a:cubicBezTo>
                    <a:pt x="3486" y="1424"/>
                    <a:pt x="2138" y="2882"/>
                    <a:pt x="696" y="4230"/>
                  </a:cubicBezTo>
                  <a:cubicBezTo>
                    <a:pt x="1" y="4864"/>
                    <a:pt x="654" y="5803"/>
                    <a:pt x="1392" y="5803"/>
                  </a:cubicBezTo>
                  <a:cubicBezTo>
                    <a:pt x="1602" y="5803"/>
                    <a:pt x="1818" y="5727"/>
                    <a:pt x="2013" y="5547"/>
                  </a:cubicBezTo>
                  <a:cubicBezTo>
                    <a:pt x="3455" y="4199"/>
                    <a:pt x="4803" y="2757"/>
                    <a:pt x="6370" y="1534"/>
                  </a:cubicBezTo>
                  <a:cubicBezTo>
                    <a:pt x="7116" y="950"/>
                    <a:pt x="6432" y="0"/>
                    <a:pt x="5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5235;p55">
              <a:extLst>
                <a:ext uri="{FF2B5EF4-FFF2-40B4-BE49-F238E27FC236}">
                  <a16:creationId xmlns:a16="http://schemas.microsoft.com/office/drawing/2014/main" id="{48FED051-0E54-437D-9E9D-1CC475D07891}"/>
                </a:ext>
              </a:extLst>
            </p:cNvPr>
            <p:cNvSpPr/>
            <p:nvPr/>
          </p:nvSpPr>
          <p:spPr>
            <a:xfrm>
              <a:off x="2926175" y="2804718"/>
              <a:ext cx="136355" cy="134074"/>
            </a:xfrm>
            <a:custGeom>
              <a:avLst/>
              <a:gdLst/>
              <a:ahLst/>
              <a:cxnLst/>
              <a:rect l="l" t="t" r="r" b="b"/>
              <a:pathLst>
                <a:path w="6156" h="6053" extrusionOk="0">
                  <a:moveTo>
                    <a:pt x="4896" y="1"/>
                  </a:moveTo>
                  <a:cubicBezTo>
                    <a:pt x="4617" y="1"/>
                    <a:pt x="4345" y="140"/>
                    <a:pt x="4174" y="477"/>
                  </a:cubicBezTo>
                  <a:cubicBezTo>
                    <a:pt x="3375" y="2028"/>
                    <a:pt x="2262" y="3282"/>
                    <a:pt x="820" y="4270"/>
                  </a:cubicBezTo>
                  <a:cubicBezTo>
                    <a:pt x="0" y="4842"/>
                    <a:pt x="509" y="6052"/>
                    <a:pt x="1270" y="6052"/>
                  </a:cubicBezTo>
                  <a:cubicBezTo>
                    <a:pt x="1426" y="6052"/>
                    <a:pt x="1593" y="6002"/>
                    <a:pt x="1760" y="5884"/>
                  </a:cubicBezTo>
                  <a:cubicBezTo>
                    <a:pt x="3469" y="4724"/>
                    <a:pt x="4848" y="3267"/>
                    <a:pt x="5789" y="1417"/>
                  </a:cubicBezTo>
                  <a:cubicBezTo>
                    <a:pt x="6156" y="683"/>
                    <a:pt x="5511" y="1"/>
                    <a:pt x="4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5236;p55">
              <a:extLst>
                <a:ext uri="{FF2B5EF4-FFF2-40B4-BE49-F238E27FC236}">
                  <a16:creationId xmlns:a16="http://schemas.microsoft.com/office/drawing/2014/main" id="{8A1BEA27-51DD-48B3-9648-325F0EEEB853}"/>
                </a:ext>
              </a:extLst>
            </p:cNvPr>
            <p:cNvSpPr/>
            <p:nvPr/>
          </p:nvSpPr>
          <p:spPr>
            <a:xfrm>
              <a:off x="3305477" y="2824631"/>
              <a:ext cx="115490" cy="117639"/>
            </a:xfrm>
            <a:custGeom>
              <a:avLst/>
              <a:gdLst/>
              <a:ahLst/>
              <a:cxnLst/>
              <a:rect l="l" t="t" r="r" b="b"/>
              <a:pathLst>
                <a:path w="5214" h="5311" extrusionOk="0">
                  <a:moveTo>
                    <a:pt x="1317" y="1"/>
                  </a:moveTo>
                  <a:cubicBezTo>
                    <a:pt x="625" y="1"/>
                    <a:pt x="1" y="932"/>
                    <a:pt x="624" y="1615"/>
                  </a:cubicBezTo>
                  <a:cubicBezTo>
                    <a:pt x="1549" y="2634"/>
                    <a:pt x="2333" y="3747"/>
                    <a:pt x="3116" y="4891"/>
                  </a:cubicBezTo>
                  <a:cubicBezTo>
                    <a:pt x="3323" y="5188"/>
                    <a:pt x="3613" y="5310"/>
                    <a:pt x="3900" y="5310"/>
                  </a:cubicBezTo>
                  <a:cubicBezTo>
                    <a:pt x="4567" y="5310"/>
                    <a:pt x="5214" y="4642"/>
                    <a:pt x="4731" y="3951"/>
                  </a:cubicBezTo>
                  <a:cubicBezTo>
                    <a:pt x="3869" y="2681"/>
                    <a:pt x="2975" y="1443"/>
                    <a:pt x="1941" y="299"/>
                  </a:cubicBezTo>
                  <a:cubicBezTo>
                    <a:pt x="1749" y="89"/>
                    <a:pt x="1530" y="1"/>
                    <a:pt x="1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5237;p55">
              <a:extLst>
                <a:ext uri="{FF2B5EF4-FFF2-40B4-BE49-F238E27FC236}">
                  <a16:creationId xmlns:a16="http://schemas.microsoft.com/office/drawing/2014/main" id="{582287BC-4876-4400-9284-23E8A0FA670C}"/>
                </a:ext>
              </a:extLst>
            </p:cNvPr>
            <p:cNvSpPr/>
            <p:nvPr/>
          </p:nvSpPr>
          <p:spPr>
            <a:xfrm>
              <a:off x="2994664" y="2513906"/>
              <a:ext cx="195496" cy="119809"/>
            </a:xfrm>
            <a:custGeom>
              <a:avLst/>
              <a:gdLst/>
              <a:ahLst/>
              <a:cxnLst/>
              <a:rect l="l" t="t" r="r" b="b"/>
              <a:pathLst>
                <a:path w="8826" h="5409" extrusionOk="0">
                  <a:moveTo>
                    <a:pt x="5158" y="47"/>
                  </a:moveTo>
                  <a:cubicBezTo>
                    <a:pt x="4092" y="94"/>
                    <a:pt x="3089" y="565"/>
                    <a:pt x="2305" y="1301"/>
                  </a:cubicBezTo>
                  <a:cubicBezTo>
                    <a:pt x="1161" y="2383"/>
                    <a:pt x="299" y="3841"/>
                    <a:pt x="1" y="5408"/>
                  </a:cubicBezTo>
                  <a:cubicBezTo>
                    <a:pt x="1098" y="4358"/>
                    <a:pt x="2321" y="3825"/>
                    <a:pt x="3904" y="3480"/>
                  </a:cubicBezTo>
                  <a:cubicBezTo>
                    <a:pt x="4499" y="3355"/>
                    <a:pt x="8825" y="2665"/>
                    <a:pt x="8402" y="1631"/>
                  </a:cubicBezTo>
                  <a:cubicBezTo>
                    <a:pt x="7979" y="627"/>
                    <a:pt x="6161" y="0"/>
                    <a:pt x="515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5238;p55">
              <a:extLst>
                <a:ext uri="{FF2B5EF4-FFF2-40B4-BE49-F238E27FC236}">
                  <a16:creationId xmlns:a16="http://schemas.microsoft.com/office/drawing/2014/main" id="{B6EC44DB-FC27-426E-A80E-213F15531406}"/>
                </a:ext>
              </a:extLst>
            </p:cNvPr>
            <p:cNvSpPr/>
            <p:nvPr/>
          </p:nvSpPr>
          <p:spPr>
            <a:xfrm>
              <a:off x="3007157" y="2718288"/>
              <a:ext cx="1005477" cy="497024"/>
            </a:xfrm>
            <a:custGeom>
              <a:avLst/>
              <a:gdLst/>
              <a:ahLst/>
              <a:cxnLst/>
              <a:rect l="l" t="t" r="r" b="b"/>
              <a:pathLst>
                <a:path w="45394" h="22439" extrusionOk="0">
                  <a:moveTo>
                    <a:pt x="25130" y="1"/>
                  </a:moveTo>
                  <a:cubicBezTo>
                    <a:pt x="24825" y="1"/>
                    <a:pt x="24516" y="32"/>
                    <a:pt x="24202" y="100"/>
                  </a:cubicBezTo>
                  <a:cubicBezTo>
                    <a:pt x="23324" y="272"/>
                    <a:pt x="22431" y="382"/>
                    <a:pt x="21585" y="648"/>
                  </a:cubicBezTo>
                  <a:cubicBezTo>
                    <a:pt x="20127" y="1103"/>
                    <a:pt x="18763" y="1745"/>
                    <a:pt x="17823" y="2999"/>
                  </a:cubicBezTo>
                  <a:cubicBezTo>
                    <a:pt x="16914" y="4222"/>
                    <a:pt x="16083" y="5476"/>
                    <a:pt x="16130" y="7153"/>
                  </a:cubicBezTo>
                  <a:cubicBezTo>
                    <a:pt x="15910" y="7090"/>
                    <a:pt x="15769" y="7075"/>
                    <a:pt x="15660" y="7012"/>
                  </a:cubicBezTo>
                  <a:cubicBezTo>
                    <a:pt x="14663" y="6408"/>
                    <a:pt x="13602" y="6205"/>
                    <a:pt x="12520" y="6205"/>
                  </a:cubicBezTo>
                  <a:cubicBezTo>
                    <a:pt x="12002" y="6205"/>
                    <a:pt x="11480" y="6251"/>
                    <a:pt x="10957" y="6322"/>
                  </a:cubicBezTo>
                  <a:cubicBezTo>
                    <a:pt x="10440" y="6385"/>
                    <a:pt x="9860" y="6636"/>
                    <a:pt x="9484" y="6981"/>
                  </a:cubicBezTo>
                  <a:cubicBezTo>
                    <a:pt x="8653" y="7717"/>
                    <a:pt x="7901" y="8517"/>
                    <a:pt x="7838" y="9739"/>
                  </a:cubicBezTo>
                  <a:cubicBezTo>
                    <a:pt x="7807" y="10382"/>
                    <a:pt x="7697" y="11009"/>
                    <a:pt x="7619" y="11683"/>
                  </a:cubicBezTo>
                  <a:cubicBezTo>
                    <a:pt x="7072" y="11683"/>
                    <a:pt x="6526" y="11673"/>
                    <a:pt x="5980" y="11673"/>
                  </a:cubicBezTo>
                  <a:cubicBezTo>
                    <a:pt x="5570" y="11673"/>
                    <a:pt x="5160" y="11678"/>
                    <a:pt x="4750" y="11699"/>
                  </a:cubicBezTo>
                  <a:cubicBezTo>
                    <a:pt x="2916" y="11793"/>
                    <a:pt x="1584" y="12655"/>
                    <a:pt x="785" y="14348"/>
                  </a:cubicBezTo>
                  <a:cubicBezTo>
                    <a:pt x="1" y="16009"/>
                    <a:pt x="189" y="17529"/>
                    <a:pt x="1286" y="18987"/>
                  </a:cubicBezTo>
                  <a:cubicBezTo>
                    <a:pt x="2431" y="20508"/>
                    <a:pt x="4061" y="21244"/>
                    <a:pt x="5832" y="21605"/>
                  </a:cubicBezTo>
                  <a:cubicBezTo>
                    <a:pt x="7211" y="21871"/>
                    <a:pt x="8638" y="21981"/>
                    <a:pt x="10033" y="22059"/>
                  </a:cubicBezTo>
                  <a:cubicBezTo>
                    <a:pt x="12196" y="22200"/>
                    <a:pt x="14359" y="22279"/>
                    <a:pt x="16522" y="22341"/>
                  </a:cubicBezTo>
                  <a:cubicBezTo>
                    <a:pt x="18727" y="22396"/>
                    <a:pt x="20944" y="22439"/>
                    <a:pt x="23153" y="22439"/>
                  </a:cubicBezTo>
                  <a:cubicBezTo>
                    <a:pt x="23487" y="22439"/>
                    <a:pt x="23821" y="22438"/>
                    <a:pt x="24155" y="22436"/>
                  </a:cubicBezTo>
                  <a:cubicBezTo>
                    <a:pt x="26531" y="22421"/>
                    <a:pt x="28908" y="22293"/>
                    <a:pt x="31284" y="22293"/>
                  </a:cubicBezTo>
                  <a:cubicBezTo>
                    <a:pt x="31416" y="22293"/>
                    <a:pt x="31547" y="22294"/>
                    <a:pt x="31679" y="22294"/>
                  </a:cubicBezTo>
                  <a:cubicBezTo>
                    <a:pt x="31960" y="22296"/>
                    <a:pt x="32241" y="22297"/>
                    <a:pt x="32522" y="22297"/>
                  </a:cubicBezTo>
                  <a:cubicBezTo>
                    <a:pt x="34836" y="22297"/>
                    <a:pt x="37126" y="22219"/>
                    <a:pt x="39391" y="21730"/>
                  </a:cubicBezTo>
                  <a:cubicBezTo>
                    <a:pt x="40253" y="21542"/>
                    <a:pt x="41209" y="21323"/>
                    <a:pt x="41867" y="20805"/>
                  </a:cubicBezTo>
                  <a:cubicBezTo>
                    <a:pt x="43936" y="19144"/>
                    <a:pt x="45394" y="17153"/>
                    <a:pt x="45237" y="14254"/>
                  </a:cubicBezTo>
                  <a:cubicBezTo>
                    <a:pt x="45127" y="11902"/>
                    <a:pt x="43905" y="10288"/>
                    <a:pt x="42149" y="9081"/>
                  </a:cubicBezTo>
                  <a:cubicBezTo>
                    <a:pt x="40394" y="7883"/>
                    <a:pt x="38424" y="7413"/>
                    <a:pt x="36369" y="7413"/>
                  </a:cubicBezTo>
                  <a:cubicBezTo>
                    <a:pt x="35763" y="7413"/>
                    <a:pt x="35149" y="7454"/>
                    <a:pt x="34532" y="7529"/>
                  </a:cubicBezTo>
                  <a:cubicBezTo>
                    <a:pt x="34046" y="7592"/>
                    <a:pt x="33544" y="7749"/>
                    <a:pt x="33011" y="7890"/>
                  </a:cubicBezTo>
                  <a:cubicBezTo>
                    <a:pt x="32995" y="7670"/>
                    <a:pt x="32980" y="7545"/>
                    <a:pt x="32964" y="7404"/>
                  </a:cubicBezTo>
                  <a:cubicBezTo>
                    <a:pt x="32776" y="5617"/>
                    <a:pt x="32118" y="4018"/>
                    <a:pt x="30911" y="2686"/>
                  </a:cubicBezTo>
                  <a:cubicBezTo>
                    <a:pt x="29970" y="1651"/>
                    <a:pt x="28732" y="1118"/>
                    <a:pt x="27509" y="570"/>
                  </a:cubicBezTo>
                  <a:cubicBezTo>
                    <a:pt x="26743" y="227"/>
                    <a:pt x="25952" y="1"/>
                    <a:pt x="25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5239;p55">
              <a:extLst>
                <a:ext uri="{FF2B5EF4-FFF2-40B4-BE49-F238E27FC236}">
                  <a16:creationId xmlns:a16="http://schemas.microsoft.com/office/drawing/2014/main" id="{3F22E06C-4EB7-435C-B020-452E486C11B2}"/>
                </a:ext>
              </a:extLst>
            </p:cNvPr>
            <p:cNvSpPr/>
            <p:nvPr/>
          </p:nvSpPr>
          <p:spPr>
            <a:xfrm>
              <a:off x="3514754" y="2718398"/>
              <a:ext cx="497888" cy="492328"/>
            </a:xfrm>
            <a:custGeom>
              <a:avLst/>
              <a:gdLst/>
              <a:ahLst/>
              <a:cxnLst/>
              <a:rect l="l" t="t" r="r" b="b"/>
              <a:pathLst>
                <a:path w="22478" h="22227" extrusionOk="0">
                  <a:moveTo>
                    <a:pt x="2368" y="1"/>
                  </a:moveTo>
                  <a:cubicBezTo>
                    <a:pt x="1004" y="1693"/>
                    <a:pt x="1" y="4139"/>
                    <a:pt x="628" y="6317"/>
                  </a:cubicBezTo>
                  <a:cubicBezTo>
                    <a:pt x="1255" y="8590"/>
                    <a:pt x="2995" y="9766"/>
                    <a:pt x="5283" y="9828"/>
                  </a:cubicBezTo>
                  <a:cubicBezTo>
                    <a:pt x="8230" y="9922"/>
                    <a:pt x="11772" y="9656"/>
                    <a:pt x="13230" y="12869"/>
                  </a:cubicBezTo>
                  <a:cubicBezTo>
                    <a:pt x="14484" y="15612"/>
                    <a:pt x="11333" y="18245"/>
                    <a:pt x="11976" y="21051"/>
                  </a:cubicBezTo>
                  <a:cubicBezTo>
                    <a:pt x="12070" y="21474"/>
                    <a:pt x="12227" y="21866"/>
                    <a:pt x="12446" y="22227"/>
                  </a:cubicBezTo>
                  <a:cubicBezTo>
                    <a:pt x="13794" y="22164"/>
                    <a:pt x="15142" y="22023"/>
                    <a:pt x="16475" y="21725"/>
                  </a:cubicBezTo>
                  <a:cubicBezTo>
                    <a:pt x="17337" y="21537"/>
                    <a:pt x="18293" y="21318"/>
                    <a:pt x="18951" y="20800"/>
                  </a:cubicBezTo>
                  <a:cubicBezTo>
                    <a:pt x="21020" y="19139"/>
                    <a:pt x="22478" y="17148"/>
                    <a:pt x="22321" y="14249"/>
                  </a:cubicBezTo>
                  <a:cubicBezTo>
                    <a:pt x="22211" y="11897"/>
                    <a:pt x="20989" y="10283"/>
                    <a:pt x="19233" y="9076"/>
                  </a:cubicBezTo>
                  <a:cubicBezTo>
                    <a:pt x="17478" y="7878"/>
                    <a:pt x="15508" y="7408"/>
                    <a:pt x="13453" y="7408"/>
                  </a:cubicBezTo>
                  <a:cubicBezTo>
                    <a:pt x="12847" y="7408"/>
                    <a:pt x="12233" y="7449"/>
                    <a:pt x="11616" y="7524"/>
                  </a:cubicBezTo>
                  <a:cubicBezTo>
                    <a:pt x="11130" y="7587"/>
                    <a:pt x="10628" y="7744"/>
                    <a:pt x="10095" y="7885"/>
                  </a:cubicBezTo>
                  <a:cubicBezTo>
                    <a:pt x="10079" y="7665"/>
                    <a:pt x="10064" y="7540"/>
                    <a:pt x="10048" y="7399"/>
                  </a:cubicBezTo>
                  <a:cubicBezTo>
                    <a:pt x="9860" y="5612"/>
                    <a:pt x="9202" y="4013"/>
                    <a:pt x="7995" y="2681"/>
                  </a:cubicBezTo>
                  <a:cubicBezTo>
                    <a:pt x="7054" y="1646"/>
                    <a:pt x="5816" y="1113"/>
                    <a:pt x="4593" y="565"/>
                  </a:cubicBezTo>
                  <a:cubicBezTo>
                    <a:pt x="3888" y="236"/>
                    <a:pt x="3136" y="32"/>
                    <a:pt x="2368" y="1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5240;p55">
              <a:extLst>
                <a:ext uri="{FF2B5EF4-FFF2-40B4-BE49-F238E27FC236}">
                  <a16:creationId xmlns:a16="http://schemas.microsoft.com/office/drawing/2014/main" id="{9413FD62-1927-44EB-9999-74935A4FE582}"/>
                </a:ext>
              </a:extLst>
            </p:cNvPr>
            <p:cNvSpPr/>
            <p:nvPr/>
          </p:nvSpPr>
          <p:spPr>
            <a:xfrm>
              <a:off x="3468925" y="2974966"/>
              <a:ext cx="53492" cy="41686"/>
            </a:xfrm>
            <a:custGeom>
              <a:avLst/>
              <a:gdLst/>
              <a:ahLst/>
              <a:cxnLst/>
              <a:rect l="l" t="t" r="r" b="b"/>
              <a:pathLst>
                <a:path w="2415" h="1882" extrusionOk="0">
                  <a:moveTo>
                    <a:pt x="1208" y="1"/>
                  </a:moveTo>
                  <a:cubicBezTo>
                    <a:pt x="1" y="1"/>
                    <a:pt x="1" y="1882"/>
                    <a:pt x="1208" y="1882"/>
                  </a:cubicBezTo>
                  <a:cubicBezTo>
                    <a:pt x="2415" y="1882"/>
                    <a:pt x="2415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5241;p55">
              <a:extLst>
                <a:ext uri="{FF2B5EF4-FFF2-40B4-BE49-F238E27FC236}">
                  <a16:creationId xmlns:a16="http://schemas.microsoft.com/office/drawing/2014/main" id="{088CDE92-580F-410F-BC44-0AA4CC0B9FF0}"/>
                </a:ext>
              </a:extLst>
            </p:cNvPr>
            <p:cNvSpPr/>
            <p:nvPr/>
          </p:nvSpPr>
          <p:spPr>
            <a:xfrm>
              <a:off x="3579344" y="2970802"/>
              <a:ext cx="53492" cy="41354"/>
            </a:xfrm>
            <a:custGeom>
              <a:avLst/>
              <a:gdLst/>
              <a:ahLst/>
              <a:cxnLst/>
              <a:rect l="l" t="t" r="r" b="b"/>
              <a:pathLst>
                <a:path w="2415" h="1867" extrusionOk="0">
                  <a:moveTo>
                    <a:pt x="1207" y="1"/>
                  </a:moveTo>
                  <a:cubicBezTo>
                    <a:pt x="0" y="1"/>
                    <a:pt x="0" y="1866"/>
                    <a:pt x="1207" y="1866"/>
                  </a:cubicBezTo>
                  <a:cubicBezTo>
                    <a:pt x="2414" y="1866"/>
                    <a:pt x="2414" y="1"/>
                    <a:pt x="1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5242;p55">
              <a:extLst>
                <a:ext uri="{FF2B5EF4-FFF2-40B4-BE49-F238E27FC236}">
                  <a16:creationId xmlns:a16="http://schemas.microsoft.com/office/drawing/2014/main" id="{726C2712-EBCC-4466-9E0A-C688AC5A1C0F}"/>
                </a:ext>
              </a:extLst>
            </p:cNvPr>
            <p:cNvSpPr/>
            <p:nvPr/>
          </p:nvSpPr>
          <p:spPr>
            <a:xfrm>
              <a:off x="3518054" y="3017849"/>
              <a:ext cx="76240" cy="50901"/>
            </a:xfrm>
            <a:custGeom>
              <a:avLst/>
              <a:gdLst/>
              <a:ahLst/>
              <a:cxnLst/>
              <a:rect l="l" t="t" r="r" b="b"/>
              <a:pathLst>
                <a:path w="3442" h="2298" extrusionOk="0">
                  <a:moveTo>
                    <a:pt x="3053" y="1"/>
                  </a:moveTo>
                  <a:cubicBezTo>
                    <a:pt x="2873" y="1"/>
                    <a:pt x="2697" y="118"/>
                    <a:pt x="2705" y="353"/>
                  </a:cubicBezTo>
                  <a:cubicBezTo>
                    <a:pt x="2705" y="933"/>
                    <a:pt x="2454" y="1529"/>
                    <a:pt x="1795" y="1592"/>
                  </a:cubicBezTo>
                  <a:cubicBezTo>
                    <a:pt x="1771" y="1593"/>
                    <a:pt x="1747" y="1594"/>
                    <a:pt x="1723" y="1594"/>
                  </a:cubicBezTo>
                  <a:cubicBezTo>
                    <a:pt x="1125" y="1594"/>
                    <a:pt x="775" y="1037"/>
                    <a:pt x="730" y="494"/>
                  </a:cubicBezTo>
                  <a:cubicBezTo>
                    <a:pt x="714" y="259"/>
                    <a:pt x="526" y="142"/>
                    <a:pt x="348" y="142"/>
                  </a:cubicBezTo>
                  <a:cubicBezTo>
                    <a:pt x="169" y="142"/>
                    <a:pt x="1" y="259"/>
                    <a:pt x="24" y="494"/>
                  </a:cubicBezTo>
                  <a:cubicBezTo>
                    <a:pt x="86" y="1473"/>
                    <a:pt x="718" y="2297"/>
                    <a:pt x="1766" y="2297"/>
                  </a:cubicBezTo>
                  <a:cubicBezTo>
                    <a:pt x="1776" y="2297"/>
                    <a:pt x="1786" y="2297"/>
                    <a:pt x="1795" y="2297"/>
                  </a:cubicBezTo>
                  <a:cubicBezTo>
                    <a:pt x="2846" y="2297"/>
                    <a:pt x="3441" y="1309"/>
                    <a:pt x="3426" y="353"/>
                  </a:cubicBezTo>
                  <a:cubicBezTo>
                    <a:pt x="3418" y="118"/>
                    <a:pt x="3234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5243;p55">
              <a:extLst>
                <a:ext uri="{FF2B5EF4-FFF2-40B4-BE49-F238E27FC236}">
                  <a16:creationId xmlns:a16="http://schemas.microsoft.com/office/drawing/2014/main" id="{70424034-565C-48CC-A8A7-220C44FBD949}"/>
                </a:ext>
              </a:extLst>
            </p:cNvPr>
            <p:cNvSpPr/>
            <p:nvPr/>
          </p:nvSpPr>
          <p:spPr>
            <a:xfrm>
              <a:off x="3427614" y="3023586"/>
              <a:ext cx="61821" cy="39250"/>
            </a:xfrm>
            <a:custGeom>
              <a:avLst/>
              <a:gdLst/>
              <a:ahLst/>
              <a:cxnLst/>
              <a:rect l="l" t="t" r="r" b="b"/>
              <a:pathLst>
                <a:path w="2791" h="1772" extrusionOk="0">
                  <a:moveTo>
                    <a:pt x="2791" y="894"/>
                  </a:moveTo>
                  <a:cubicBezTo>
                    <a:pt x="2791" y="1380"/>
                    <a:pt x="2164" y="1772"/>
                    <a:pt x="1396" y="1772"/>
                  </a:cubicBezTo>
                  <a:cubicBezTo>
                    <a:pt x="628" y="1772"/>
                    <a:pt x="1" y="1380"/>
                    <a:pt x="1" y="894"/>
                  </a:cubicBezTo>
                  <a:cubicBezTo>
                    <a:pt x="1" y="392"/>
                    <a:pt x="628" y="0"/>
                    <a:pt x="1396" y="0"/>
                  </a:cubicBezTo>
                  <a:cubicBezTo>
                    <a:pt x="2164" y="0"/>
                    <a:pt x="2791" y="392"/>
                    <a:pt x="2791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5244;p55">
              <a:extLst>
                <a:ext uri="{FF2B5EF4-FFF2-40B4-BE49-F238E27FC236}">
                  <a16:creationId xmlns:a16="http://schemas.microsoft.com/office/drawing/2014/main" id="{95557C30-5D3F-4CDD-884F-AD918F54247F}"/>
                </a:ext>
              </a:extLst>
            </p:cNvPr>
            <p:cNvSpPr/>
            <p:nvPr/>
          </p:nvSpPr>
          <p:spPr>
            <a:xfrm>
              <a:off x="3612326" y="3023586"/>
              <a:ext cx="61466" cy="39250"/>
            </a:xfrm>
            <a:custGeom>
              <a:avLst/>
              <a:gdLst/>
              <a:ahLst/>
              <a:cxnLst/>
              <a:rect l="l" t="t" r="r" b="b"/>
              <a:pathLst>
                <a:path w="2775" h="1772" extrusionOk="0">
                  <a:moveTo>
                    <a:pt x="2775" y="894"/>
                  </a:moveTo>
                  <a:cubicBezTo>
                    <a:pt x="2775" y="1380"/>
                    <a:pt x="2163" y="1772"/>
                    <a:pt x="1395" y="1772"/>
                  </a:cubicBezTo>
                  <a:cubicBezTo>
                    <a:pt x="627" y="1772"/>
                    <a:pt x="0" y="1380"/>
                    <a:pt x="0" y="894"/>
                  </a:cubicBezTo>
                  <a:cubicBezTo>
                    <a:pt x="0" y="392"/>
                    <a:pt x="627" y="0"/>
                    <a:pt x="1395" y="0"/>
                  </a:cubicBezTo>
                  <a:cubicBezTo>
                    <a:pt x="2163" y="0"/>
                    <a:pt x="2775" y="392"/>
                    <a:pt x="2775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5245;p55">
              <a:extLst>
                <a:ext uri="{FF2B5EF4-FFF2-40B4-BE49-F238E27FC236}">
                  <a16:creationId xmlns:a16="http://schemas.microsoft.com/office/drawing/2014/main" id="{D33881AC-9CD2-4393-9C16-1E0C202F6FB5}"/>
                </a:ext>
              </a:extLst>
            </p:cNvPr>
            <p:cNvSpPr/>
            <p:nvPr/>
          </p:nvSpPr>
          <p:spPr>
            <a:xfrm>
              <a:off x="3181812" y="3249254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5246;p55">
              <a:extLst>
                <a:ext uri="{FF2B5EF4-FFF2-40B4-BE49-F238E27FC236}">
                  <a16:creationId xmlns:a16="http://schemas.microsoft.com/office/drawing/2014/main" id="{C35E89EE-E494-432A-A017-E11C82563386}"/>
                </a:ext>
              </a:extLst>
            </p:cNvPr>
            <p:cNvSpPr/>
            <p:nvPr/>
          </p:nvSpPr>
          <p:spPr>
            <a:xfrm>
              <a:off x="3305411" y="3323546"/>
              <a:ext cx="65630" cy="51078"/>
            </a:xfrm>
            <a:custGeom>
              <a:avLst/>
              <a:gdLst/>
              <a:ahLst/>
              <a:cxnLst/>
              <a:rect l="l" t="t" r="r" b="b"/>
              <a:pathLst>
                <a:path w="2963" h="2306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5247;p55">
              <a:extLst>
                <a:ext uri="{FF2B5EF4-FFF2-40B4-BE49-F238E27FC236}">
                  <a16:creationId xmlns:a16="http://schemas.microsoft.com/office/drawing/2014/main" id="{FCA89027-A154-4063-AF7F-8DB9AFEDCF9A}"/>
                </a:ext>
              </a:extLst>
            </p:cNvPr>
            <p:cNvSpPr/>
            <p:nvPr/>
          </p:nvSpPr>
          <p:spPr>
            <a:xfrm>
              <a:off x="3398110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5248;p55">
              <a:extLst>
                <a:ext uri="{FF2B5EF4-FFF2-40B4-BE49-F238E27FC236}">
                  <a16:creationId xmlns:a16="http://schemas.microsoft.com/office/drawing/2014/main" id="{DA6119DB-B14C-4E31-811B-E27FE38DA4D3}"/>
                </a:ext>
              </a:extLst>
            </p:cNvPr>
            <p:cNvSpPr/>
            <p:nvPr/>
          </p:nvSpPr>
          <p:spPr>
            <a:xfrm>
              <a:off x="3484563" y="3440899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5249;p55">
              <a:extLst>
                <a:ext uri="{FF2B5EF4-FFF2-40B4-BE49-F238E27FC236}">
                  <a16:creationId xmlns:a16="http://schemas.microsoft.com/office/drawing/2014/main" id="{931389C4-3E34-4A57-8545-3C7ECF32D512}"/>
                </a:ext>
              </a:extLst>
            </p:cNvPr>
            <p:cNvSpPr/>
            <p:nvPr/>
          </p:nvSpPr>
          <p:spPr>
            <a:xfrm>
              <a:off x="3540116" y="32801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5250;p55">
              <a:extLst>
                <a:ext uri="{FF2B5EF4-FFF2-40B4-BE49-F238E27FC236}">
                  <a16:creationId xmlns:a16="http://schemas.microsoft.com/office/drawing/2014/main" id="{CED7CD2A-07AA-496C-B1B6-559B03E51AD6}"/>
                </a:ext>
              </a:extLst>
            </p:cNvPr>
            <p:cNvSpPr/>
            <p:nvPr/>
          </p:nvSpPr>
          <p:spPr>
            <a:xfrm>
              <a:off x="3738007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5251;p55">
              <a:extLst>
                <a:ext uri="{FF2B5EF4-FFF2-40B4-BE49-F238E27FC236}">
                  <a16:creationId xmlns:a16="http://schemas.microsoft.com/office/drawing/2014/main" id="{31325BA9-F349-497F-A277-D20837CFDB39}"/>
                </a:ext>
              </a:extLst>
            </p:cNvPr>
            <p:cNvSpPr/>
            <p:nvPr/>
          </p:nvSpPr>
          <p:spPr>
            <a:xfrm>
              <a:off x="3645308" y="33728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5252;p55">
              <a:extLst>
                <a:ext uri="{FF2B5EF4-FFF2-40B4-BE49-F238E27FC236}">
                  <a16:creationId xmlns:a16="http://schemas.microsoft.com/office/drawing/2014/main" id="{4C005EE1-6CAB-49C8-887A-8641D3145F36}"/>
                </a:ext>
              </a:extLst>
            </p:cNvPr>
            <p:cNvSpPr/>
            <p:nvPr/>
          </p:nvSpPr>
          <p:spPr>
            <a:xfrm>
              <a:off x="3811967" y="3366961"/>
              <a:ext cx="65985" cy="50701"/>
            </a:xfrm>
            <a:custGeom>
              <a:avLst/>
              <a:gdLst/>
              <a:ahLst/>
              <a:cxnLst/>
              <a:rect l="l" t="t" r="r" b="b"/>
              <a:pathLst>
                <a:path w="2979" h="2289" extrusionOk="0">
                  <a:moveTo>
                    <a:pt x="1489" y="0"/>
                  </a:moveTo>
                  <a:cubicBezTo>
                    <a:pt x="0" y="0"/>
                    <a:pt x="0" y="2289"/>
                    <a:pt x="1489" y="2289"/>
                  </a:cubicBezTo>
                  <a:cubicBezTo>
                    <a:pt x="2978" y="2289"/>
                    <a:pt x="2978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5253;p55">
              <a:extLst>
                <a:ext uri="{FF2B5EF4-FFF2-40B4-BE49-F238E27FC236}">
                  <a16:creationId xmlns:a16="http://schemas.microsoft.com/office/drawing/2014/main" id="{8AAC732A-C25F-4630-9D09-BAC4ACA52D72}"/>
                </a:ext>
              </a:extLst>
            </p:cNvPr>
            <p:cNvSpPr/>
            <p:nvPr/>
          </p:nvSpPr>
          <p:spPr>
            <a:xfrm>
              <a:off x="3311657" y="3471798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5254;p55">
              <a:extLst>
                <a:ext uri="{FF2B5EF4-FFF2-40B4-BE49-F238E27FC236}">
                  <a16:creationId xmlns:a16="http://schemas.microsoft.com/office/drawing/2014/main" id="{A4B44A39-3505-4C2F-B54D-4D2A0E29A261}"/>
                </a:ext>
              </a:extLst>
            </p:cNvPr>
            <p:cNvSpPr/>
            <p:nvPr/>
          </p:nvSpPr>
          <p:spPr>
            <a:xfrm>
              <a:off x="3623423" y="3537075"/>
              <a:ext cx="65653" cy="50724"/>
            </a:xfrm>
            <a:custGeom>
              <a:avLst/>
              <a:gdLst/>
              <a:ahLst/>
              <a:cxnLst/>
              <a:rect l="l" t="t" r="r" b="b"/>
              <a:pathLst>
                <a:path w="2964" h="2290" extrusionOk="0">
                  <a:moveTo>
                    <a:pt x="1490" y="1"/>
                  </a:moveTo>
                  <a:cubicBezTo>
                    <a:pt x="1" y="1"/>
                    <a:pt x="1" y="2289"/>
                    <a:pt x="1490" y="2289"/>
                  </a:cubicBezTo>
                  <a:cubicBezTo>
                    <a:pt x="2963" y="2289"/>
                    <a:pt x="2963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5255;p55">
              <a:extLst>
                <a:ext uri="{FF2B5EF4-FFF2-40B4-BE49-F238E27FC236}">
                  <a16:creationId xmlns:a16="http://schemas.microsoft.com/office/drawing/2014/main" id="{517BC12F-AA13-47F3-B788-D23FBD98ADFA}"/>
                </a:ext>
              </a:extLst>
            </p:cNvPr>
            <p:cNvSpPr/>
            <p:nvPr/>
          </p:nvSpPr>
          <p:spPr>
            <a:xfrm>
              <a:off x="3406084" y="3636375"/>
              <a:ext cx="65653" cy="50701"/>
            </a:xfrm>
            <a:custGeom>
              <a:avLst/>
              <a:gdLst/>
              <a:ahLst/>
              <a:cxnLst/>
              <a:rect l="l" t="t" r="r" b="b"/>
              <a:pathLst>
                <a:path w="2964" h="2289" extrusionOk="0">
                  <a:moveTo>
                    <a:pt x="1474" y="0"/>
                  </a:moveTo>
                  <a:cubicBezTo>
                    <a:pt x="1" y="0"/>
                    <a:pt x="1" y="2289"/>
                    <a:pt x="1474" y="2289"/>
                  </a:cubicBezTo>
                  <a:cubicBezTo>
                    <a:pt x="2963" y="2289"/>
                    <a:pt x="2963" y="0"/>
                    <a:pt x="1474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5256;p55">
              <a:extLst>
                <a:ext uri="{FF2B5EF4-FFF2-40B4-BE49-F238E27FC236}">
                  <a16:creationId xmlns:a16="http://schemas.microsoft.com/office/drawing/2014/main" id="{B5F92ECB-BA5E-4607-B5CE-93A218687F5F}"/>
                </a:ext>
              </a:extLst>
            </p:cNvPr>
            <p:cNvSpPr/>
            <p:nvPr/>
          </p:nvSpPr>
          <p:spPr>
            <a:xfrm>
              <a:off x="3598792" y="373603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0"/>
                  </a:moveTo>
                  <a:cubicBezTo>
                    <a:pt x="0" y="0"/>
                    <a:pt x="0" y="2304"/>
                    <a:pt x="1489" y="2304"/>
                  </a:cubicBezTo>
                  <a:cubicBezTo>
                    <a:pt x="2962" y="2304"/>
                    <a:pt x="2962" y="0"/>
                    <a:pt x="1489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9" name="Google Shape;5257;p55">
            <a:extLst>
              <a:ext uri="{FF2B5EF4-FFF2-40B4-BE49-F238E27FC236}">
                <a16:creationId xmlns:a16="http://schemas.microsoft.com/office/drawing/2014/main" id="{DC1604C7-F122-4BA5-84C1-740486884EA7}"/>
              </a:ext>
            </a:extLst>
          </p:cNvPr>
          <p:cNvGrpSpPr/>
          <p:nvPr/>
        </p:nvGrpSpPr>
        <p:grpSpPr>
          <a:xfrm>
            <a:off x="3348116" y="4912111"/>
            <a:ext cx="653309" cy="1298977"/>
            <a:chOff x="2203410" y="2891304"/>
            <a:chExt cx="516654" cy="1027265"/>
          </a:xfrm>
        </p:grpSpPr>
        <p:sp>
          <p:nvSpPr>
            <p:cNvPr id="170" name="Google Shape;5258;p55">
              <a:extLst>
                <a:ext uri="{FF2B5EF4-FFF2-40B4-BE49-F238E27FC236}">
                  <a16:creationId xmlns:a16="http://schemas.microsoft.com/office/drawing/2014/main" id="{7ADBE888-31F3-4C0F-9046-D7B65686F2B7}"/>
                </a:ext>
              </a:extLst>
            </p:cNvPr>
            <p:cNvSpPr/>
            <p:nvPr/>
          </p:nvSpPr>
          <p:spPr>
            <a:xfrm>
              <a:off x="2271323" y="3809901"/>
              <a:ext cx="364235" cy="108668"/>
            </a:xfrm>
            <a:custGeom>
              <a:avLst/>
              <a:gdLst/>
              <a:ahLst/>
              <a:cxnLst/>
              <a:rect l="l" t="t" r="r" b="b"/>
              <a:pathLst>
                <a:path w="16444" h="4906" extrusionOk="0">
                  <a:moveTo>
                    <a:pt x="8620" y="1"/>
                  </a:moveTo>
                  <a:cubicBezTo>
                    <a:pt x="4824" y="1"/>
                    <a:pt x="1" y="980"/>
                    <a:pt x="3518" y="4204"/>
                  </a:cubicBezTo>
                  <a:cubicBezTo>
                    <a:pt x="4003" y="4689"/>
                    <a:pt x="5132" y="4906"/>
                    <a:pt x="6463" y="4906"/>
                  </a:cubicBezTo>
                  <a:cubicBezTo>
                    <a:pt x="10516" y="4906"/>
                    <a:pt x="16443" y="2893"/>
                    <a:pt x="11747" y="286"/>
                  </a:cubicBezTo>
                  <a:cubicBezTo>
                    <a:pt x="11060" y="112"/>
                    <a:pt x="9898" y="1"/>
                    <a:pt x="8620" y="1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5259;p55">
              <a:extLst>
                <a:ext uri="{FF2B5EF4-FFF2-40B4-BE49-F238E27FC236}">
                  <a16:creationId xmlns:a16="http://schemas.microsoft.com/office/drawing/2014/main" id="{9FD45099-9270-4D2F-8151-3AECBD0A9236}"/>
                </a:ext>
              </a:extLst>
            </p:cNvPr>
            <p:cNvSpPr/>
            <p:nvPr/>
          </p:nvSpPr>
          <p:spPr>
            <a:xfrm>
              <a:off x="2242661" y="3111080"/>
              <a:ext cx="414205" cy="736753"/>
            </a:xfrm>
            <a:custGeom>
              <a:avLst/>
              <a:gdLst/>
              <a:ahLst/>
              <a:cxnLst/>
              <a:rect l="l" t="t" r="r" b="b"/>
              <a:pathLst>
                <a:path w="18700" h="33262" extrusionOk="0">
                  <a:moveTo>
                    <a:pt x="8793" y="27321"/>
                  </a:moveTo>
                  <a:cubicBezTo>
                    <a:pt x="9060" y="23371"/>
                    <a:pt x="9358" y="19405"/>
                    <a:pt x="9593" y="15439"/>
                  </a:cubicBezTo>
                  <a:cubicBezTo>
                    <a:pt x="9750" y="12885"/>
                    <a:pt x="9812" y="10330"/>
                    <a:pt x="9938" y="7759"/>
                  </a:cubicBezTo>
                  <a:cubicBezTo>
                    <a:pt x="9953" y="7273"/>
                    <a:pt x="10063" y="6772"/>
                    <a:pt x="10094" y="6270"/>
                  </a:cubicBezTo>
                  <a:cubicBezTo>
                    <a:pt x="10157" y="5533"/>
                    <a:pt x="10094" y="5471"/>
                    <a:pt x="9420" y="5126"/>
                  </a:cubicBezTo>
                  <a:cubicBezTo>
                    <a:pt x="8966" y="4891"/>
                    <a:pt x="8527" y="4593"/>
                    <a:pt x="8088" y="4295"/>
                  </a:cubicBezTo>
                  <a:cubicBezTo>
                    <a:pt x="8010" y="4232"/>
                    <a:pt x="7916" y="4107"/>
                    <a:pt x="7916" y="3997"/>
                  </a:cubicBezTo>
                  <a:cubicBezTo>
                    <a:pt x="7790" y="2869"/>
                    <a:pt x="9154" y="3292"/>
                    <a:pt x="10204" y="4467"/>
                  </a:cubicBezTo>
                  <a:cubicBezTo>
                    <a:pt x="10439" y="2931"/>
                    <a:pt x="10518" y="1442"/>
                    <a:pt x="10862" y="0"/>
                  </a:cubicBezTo>
                  <a:cubicBezTo>
                    <a:pt x="11364" y="1317"/>
                    <a:pt x="10815" y="2649"/>
                    <a:pt x="10909" y="4060"/>
                  </a:cubicBezTo>
                  <a:cubicBezTo>
                    <a:pt x="11333" y="3825"/>
                    <a:pt x="11677" y="3605"/>
                    <a:pt x="12038" y="3433"/>
                  </a:cubicBezTo>
                  <a:cubicBezTo>
                    <a:pt x="12320" y="3292"/>
                    <a:pt x="12649" y="3245"/>
                    <a:pt x="12869" y="3574"/>
                  </a:cubicBezTo>
                  <a:cubicBezTo>
                    <a:pt x="13088" y="3872"/>
                    <a:pt x="12884" y="4091"/>
                    <a:pt x="12696" y="4311"/>
                  </a:cubicBezTo>
                  <a:cubicBezTo>
                    <a:pt x="12336" y="4703"/>
                    <a:pt x="11975" y="5063"/>
                    <a:pt x="11380" y="5141"/>
                  </a:cubicBezTo>
                  <a:cubicBezTo>
                    <a:pt x="10894" y="5204"/>
                    <a:pt x="10706" y="5518"/>
                    <a:pt x="10643" y="6051"/>
                  </a:cubicBezTo>
                  <a:cubicBezTo>
                    <a:pt x="10408" y="8104"/>
                    <a:pt x="10392" y="10173"/>
                    <a:pt x="10298" y="12226"/>
                  </a:cubicBezTo>
                  <a:cubicBezTo>
                    <a:pt x="10157" y="14985"/>
                    <a:pt x="9859" y="17712"/>
                    <a:pt x="9656" y="20471"/>
                  </a:cubicBezTo>
                  <a:cubicBezTo>
                    <a:pt x="9593" y="21270"/>
                    <a:pt x="9546" y="22070"/>
                    <a:pt x="9640" y="22885"/>
                  </a:cubicBezTo>
                  <a:cubicBezTo>
                    <a:pt x="10016" y="21709"/>
                    <a:pt x="10392" y="20534"/>
                    <a:pt x="10753" y="19342"/>
                  </a:cubicBezTo>
                  <a:cubicBezTo>
                    <a:pt x="11599" y="16662"/>
                    <a:pt x="12806" y="14154"/>
                    <a:pt x="14687" y="12038"/>
                  </a:cubicBezTo>
                  <a:cubicBezTo>
                    <a:pt x="15267" y="11380"/>
                    <a:pt x="16051" y="10847"/>
                    <a:pt x="16834" y="10424"/>
                  </a:cubicBezTo>
                  <a:cubicBezTo>
                    <a:pt x="17822" y="9906"/>
                    <a:pt x="18700" y="10533"/>
                    <a:pt x="18590" y="11646"/>
                  </a:cubicBezTo>
                  <a:cubicBezTo>
                    <a:pt x="18527" y="12289"/>
                    <a:pt x="18339" y="12947"/>
                    <a:pt x="18041" y="13511"/>
                  </a:cubicBezTo>
                  <a:cubicBezTo>
                    <a:pt x="17211" y="15079"/>
                    <a:pt x="16301" y="16615"/>
                    <a:pt x="15392" y="18151"/>
                  </a:cubicBezTo>
                  <a:cubicBezTo>
                    <a:pt x="14530" y="19609"/>
                    <a:pt x="13590" y="21019"/>
                    <a:pt x="12775" y="22493"/>
                  </a:cubicBezTo>
                  <a:cubicBezTo>
                    <a:pt x="12132" y="23653"/>
                    <a:pt x="11615" y="24891"/>
                    <a:pt x="11003" y="26208"/>
                  </a:cubicBezTo>
                  <a:cubicBezTo>
                    <a:pt x="12132" y="25095"/>
                    <a:pt x="13135" y="24076"/>
                    <a:pt x="14185" y="23104"/>
                  </a:cubicBezTo>
                  <a:cubicBezTo>
                    <a:pt x="15016" y="22367"/>
                    <a:pt x="16192" y="21458"/>
                    <a:pt x="17179" y="22070"/>
                  </a:cubicBezTo>
                  <a:cubicBezTo>
                    <a:pt x="18088" y="22775"/>
                    <a:pt x="17305" y="23794"/>
                    <a:pt x="16756" y="24499"/>
                  </a:cubicBezTo>
                  <a:cubicBezTo>
                    <a:pt x="15580" y="25973"/>
                    <a:pt x="14217" y="27258"/>
                    <a:pt x="12837" y="28543"/>
                  </a:cubicBezTo>
                  <a:cubicBezTo>
                    <a:pt x="11552" y="29719"/>
                    <a:pt x="10235" y="30894"/>
                    <a:pt x="9342" y="32446"/>
                  </a:cubicBezTo>
                  <a:cubicBezTo>
                    <a:pt x="9201" y="32697"/>
                    <a:pt x="8903" y="33261"/>
                    <a:pt x="8637" y="33261"/>
                  </a:cubicBezTo>
                  <a:cubicBezTo>
                    <a:pt x="8260" y="33261"/>
                    <a:pt x="8339" y="32791"/>
                    <a:pt x="8276" y="32587"/>
                  </a:cubicBezTo>
                  <a:cubicBezTo>
                    <a:pt x="7555" y="30377"/>
                    <a:pt x="6380" y="28465"/>
                    <a:pt x="4843" y="26725"/>
                  </a:cubicBezTo>
                  <a:cubicBezTo>
                    <a:pt x="3480" y="25189"/>
                    <a:pt x="2179" y="23574"/>
                    <a:pt x="909" y="21944"/>
                  </a:cubicBezTo>
                  <a:cubicBezTo>
                    <a:pt x="564" y="21505"/>
                    <a:pt x="282" y="20925"/>
                    <a:pt x="173" y="20361"/>
                  </a:cubicBezTo>
                  <a:cubicBezTo>
                    <a:pt x="0" y="19342"/>
                    <a:pt x="737" y="18841"/>
                    <a:pt x="1677" y="19280"/>
                  </a:cubicBezTo>
                  <a:cubicBezTo>
                    <a:pt x="3229" y="20001"/>
                    <a:pt x="4546" y="20988"/>
                    <a:pt x="5612" y="22383"/>
                  </a:cubicBezTo>
                  <a:cubicBezTo>
                    <a:pt x="6489" y="23543"/>
                    <a:pt x="7242" y="24734"/>
                    <a:pt x="7728" y="26114"/>
                  </a:cubicBezTo>
                  <a:cubicBezTo>
                    <a:pt x="7759" y="26223"/>
                    <a:pt x="7837" y="26333"/>
                    <a:pt x="7900" y="26443"/>
                  </a:cubicBezTo>
                  <a:cubicBezTo>
                    <a:pt x="7916" y="26458"/>
                    <a:pt x="7963" y="26458"/>
                    <a:pt x="8041" y="26474"/>
                  </a:cubicBezTo>
                  <a:cubicBezTo>
                    <a:pt x="7336" y="22211"/>
                    <a:pt x="6630" y="17979"/>
                    <a:pt x="5909" y="13621"/>
                  </a:cubicBezTo>
                  <a:cubicBezTo>
                    <a:pt x="5533" y="13606"/>
                    <a:pt x="5141" y="13590"/>
                    <a:pt x="4765" y="13590"/>
                  </a:cubicBezTo>
                  <a:cubicBezTo>
                    <a:pt x="4483" y="13574"/>
                    <a:pt x="4201" y="13606"/>
                    <a:pt x="3919" y="13559"/>
                  </a:cubicBezTo>
                  <a:cubicBezTo>
                    <a:pt x="3558" y="13496"/>
                    <a:pt x="3276" y="13292"/>
                    <a:pt x="3307" y="12869"/>
                  </a:cubicBezTo>
                  <a:cubicBezTo>
                    <a:pt x="3339" y="12414"/>
                    <a:pt x="3699" y="12320"/>
                    <a:pt x="4060" y="12320"/>
                  </a:cubicBezTo>
                  <a:cubicBezTo>
                    <a:pt x="4389" y="12320"/>
                    <a:pt x="4734" y="12414"/>
                    <a:pt x="5079" y="12461"/>
                  </a:cubicBezTo>
                  <a:cubicBezTo>
                    <a:pt x="5251" y="12508"/>
                    <a:pt x="5439" y="12555"/>
                    <a:pt x="5721" y="12618"/>
                  </a:cubicBezTo>
                  <a:cubicBezTo>
                    <a:pt x="5674" y="10988"/>
                    <a:pt x="4812" y="9546"/>
                    <a:pt x="4891" y="7947"/>
                  </a:cubicBezTo>
                  <a:cubicBezTo>
                    <a:pt x="5721" y="9138"/>
                    <a:pt x="5753" y="10596"/>
                    <a:pt x="6286" y="11991"/>
                  </a:cubicBezTo>
                  <a:cubicBezTo>
                    <a:pt x="6583" y="11709"/>
                    <a:pt x="6818" y="11474"/>
                    <a:pt x="7069" y="11254"/>
                  </a:cubicBezTo>
                  <a:cubicBezTo>
                    <a:pt x="7351" y="10988"/>
                    <a:pt x="7712" y="10910"/>
                    <a:pt x="7994" y="11176"/>
                  </a:cubicBezTo>
                  <a:cubicBezTo>
                    <a:pt x="8308" y="11442"/>
                    <a:pt x="8213" y="11834"/>
                    <a:pt x="7978" y="12101"/>
                  </a:cubicBezTo>
                  <a:cubicBezTo>
                    <a:pt x="7759" y="12383"/>
                    <a:pt x="7461" y="12665"/>
                    <a:pt x="7148" y="12838"/>
                  </a:cubicBezTo>
                  <a:cubicBezTo>
                    <a:pt x="6646" y="13104"/>
                    <a:pt x="6505" y="13464"/>
                    <a:pt x="6583" y="13982"/>
                  </a:cubicBezTo>
                  <a:cubicBezTo>
                    <a:pt x="7038" y="16897"/>
                    <a:pt x="7477" y="19797"/>
                    <a:pt x="7931" y="22697"/>
                  </a:cubicBezTo>
                  <a:cubicBezTo>
                    <a:pt x="8182" y="24233"/>
                    <a:pt x="8449" y="25769"/>
                    <a:pt x="8715" y="27305"/>
                  </a:cubicBezTo>
                  <a:cubicBezTo>
                    <a:pt x="8731" y="27321"/>
                    <a:pt x="8762" y="27321"/>
                    <a:pt x="8793" y="27321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5260;p55">
              <a:extLst>
                <a:ext uri="{FF2B5EF4-FFF2-40B4-BE49-F238E27FC236}">
                  <a16:creationId xmlns:a16="http://schemas.microsoft.com/office/drawing/2014/main" id="{85572F92-C69D-4C8A-ABC0-332EE13EBB46}"/>
                </a:ext>
              </a:extLst>
            </p:cNvPr>
            <p:cNvSpPr/>
            <p:nvPr/>
          </p:nvSpPr>
          <p:spPr>
            <a:xfrm>
              <a:off x="2567628" y="3454455"/>
              <a:ext cx="152436" cy="140276"/>
            </a:xfrm>
            <a:custGeom>
              <a:avLst/>
              <a:gdLst/>
              <a:ahLst/>
              <a:cxnLst/>
              <a:rect l="l" t="t" r="r" b="b"/>
              <a:pathLst>
                <a:path w="6882" h="6333" extrusionOk="0">
                  <a:moveTo>
                    <a:pt x="0" y="6333"/>
                  </a:moveTo>
                  <a:cubicBezTo>
                    <a:pt x="1003" y="5141"/>
                    <a:pt x="2273" y="4279"/>
                    <a:pt x="3527" y="3401"/>
                  </a:cubicBezTo>
                  <a:cubicBezTo>
                    <a:pt x="4452" y="2774"/>
                    <a:pt x="5314" y="2069"/>
                    <a:pt x="6207" y="1395"/>
                  </a:cubicBezTo>
                  <a:cubicBezTo>
                    <a:pt x="6521" y="1176"/>
                    <a:pt x="6756" y="894"/>
                    <a:pt x="6819" y="502"/>
                  </a:cubicBezTo>
                  <a:cubicBezTo>
                    <a:pt x="6881" y="141"/>
                    <a:pt x="6772" y="0"/>
                    <a:pt x="6395" y="47"/>
                  </a:cubicBezTo>
                  <a:cubicBezTo>
                    <a:pt x="5988" y="126"/>
                    <a:pt x="5580" y="204"/>
                    <a:pt x="5188" y="345"/>
                  </a:cubicBezTo>
                  <a:cubicBezTo>
                    <a:pt x="3778" y="894"/>
                    <a:pt x="2634" y="1787"/>
                    <a:pt x="1724" y="2963"/>
                  </a:cubicBezTo>
                  <a:cubicBezTo>
                    <a:pt x="956" y="3981"/>
                    <a:pt x="345" y="5094"/>
                    <a:pt x="0" y="6333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5261;p55">
              <a:extLst>
                <a:ext uri="{FF2B5EF4-FFF2-40B4-BE49-F238E27FC236}">
                  <a16:creationId xmlns:a16="http://schemas.microsoft.com/office/drawing/2014/main" id="{4D50FE44-AAF9-4A52-9CE9-53A9C662D94D}"/>
                </a:ext>
              </a:extLst>
            </p:cNvPr>
            <p:cNvSpPr/>
            <p:nvPr/>
          </p:nvSpPr>
          <p:spPr>
            <a:xfrm>
              <a:off x="2203410" y="3416600"/>
              <a:ext cx="152436" cy="140630"/>
            </a:xfrm>
            <a:custGeom>
              <a:avLst/>
              <a:gdLst/>
              <a:ahLst/>
              <a:cxnLst/>
              <a:rect l="l" t="t" r="r" b="b"/>
              <a:pathLst>
                <a:path w="6882" h="6349" extrusionOk="0">
                  <a:moveTo>
                    <a:pt x="6882" y="6349"/>
                  </a:moveTo>
                  <a:cubicBezTo>
                    <a:pt x="5879" y="5157"/>
                    <a:pt x="4609" y="4295"/>
                    <a:pt x="3355" y="3418"/>
                  </a:cubicBezTo>
                  <a:cubicBezTo>
                    <a:pt x="2446" y="2791"/>
                    <a:pt x="1568" y="2085"/>
                    <a:pt x="675" y="1411"/>
                  </a:cubicBezTo>
                  <a:cubicBezTo>
                    <a:pt x="377" y="1176"/>
                    <a:pt x="142" y="910"/>
                    <a:pt x="64" y="518"/>
                  </a:cubicBezTo>
                  <a:cubicBezTo>
                    <a:pt x="1" y="157"/>
                    <a:pt x="126" y="1"/>
                    <a:pt x="487" y="63"/>
                  </a:cubicBezTo>
                  <a:cubicBezTo>
                    <a:pt x="894" y="126"/>
                    <a:pt x="1318" y="220"/>
                    <a:pt x="1694" y="361"/>
                  </a:cubicBezTo>
                  <a:cubicBezTo>
                    <a:pt x="3104" y="894"/>
                    <a:pt x="4264" y="1788"/>
                    <a:pt x="5158" y="2979"/>
                  </a:cubicBezTo>
                  <a:cubicBezTo>
                    <a:pt x="5926" y="3998"/>
                    <a:pt x="6537" y="5095"/>
                    <a:pt x="6882" y="6349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5262;p55">
              <a:extLst>
                <a:ext uri="{FF2B5EF4-FFF2-40B4-BE49-F238E27FC236}">
                  <a16:creationId xmlns:a16="http://schemas.microsoft.com/office/drawing/2014/main" id="{2A227356-5745-4BE8-8AB3-7771F4AB6234}"/>
                </a:ext>
              </a:extLst>
            </p:cNvPr>
            <p:cNvSpPr/>
            <p:nvPr/>
          </p:nvSpPr>
          <p:spPr>
            <a:xfrm>
              <a:off x="2387081" y="2930532"/>
              <a:ext cx="206261" cy="217026"/>
            </a:xfrm>
            <a:custGeom>
              <a:avLst/>
              <a:gdLst/>
              <a:ahLst/>
              <a:cxnLst/>
              <a:rect l="l" t="t" r="r" b="b"/>
              <a:pathLst>
                <a:path w="9312" h="9798" extrusionOk="0">
                  <a:moveTo>
                    <a:pt x="9013" y="5189"/>
                  </a:moveTo>
                  <a:cubicBezTo>
                    <a:pt x="8982" y="5455"/>
                    <a:pt x="8935" y="5706"/>
                    <a:pt x="8888" y="5957"/>
                  </a:cubicBezTo>
                  <a:cubicBezTo>
                    <a:pt x="8857" y="6192"/>
                    <a:pt x="8794" y="6427"/>
                    <a:pt x="8747" y="6662"/>
                  </a:cubicBezTo>
                  <a:cubicBezTo>
                    <a:pt x="8637" y="7399"/>
                    <a:pt x="8339" y="8057"/>
                    <a:pt x="7791" y="8574"/>
                  </a:cubicBezTo>
                  <a:cubicBezTo>
                    <a:pt x="7603" y="8747"/>
                    <a:pt x="7368" y="8872"/>
                    <a:pt x="7195" y="8982"/>
                  </a:cubicBezTo>
                  <a:cubicBezTo>
                    <a:pt x="6302" y="9437"/>
                    <a:pt x="5408" y="9687"/>
                    <a:pt x="4452" y="9750"/>
                  </a:cubicBezTo>
                  <a:cubicBezTo>
                    <a:pt x="3778" y="9797"/>
                    <a:pt x="3167" y="9656"/>
                    <a:pt x="2571" y="9374"/>
                  </a:cubicBezTo>
                  <a:cubicBezTo>
                    <a:pt x="1960" y="9076"/>
                    <a:pt x="1411" y="8716"/>
                    <a:pt x="957" y="8214"/>
                  </a:cubicBezTo>
                  <a:cubicBezTo>
                    <a:pt x="565" y="7791"/>
                    <a:pt x="314" y="7273"/>
                    <a:pt x="220" y="6694"/>
                  </a:cubicBezTo>
                  <a:cubicBezTo>
                    <a:pt x="110" y="5988"/>
                    <a:pt x="1" y="5267"/>
                    <a:pt x="32" y="4546"/>
                  </a:cubicBezTo>
                  <a:cubicBezTo>
                    <a:pt x="63" y="4092"/>
                    <a:pt x="189" y="3621"/>
                    <a:pt x="314" y="3167"/>
                  </a:cubicBezTo>
                  <a:cubicBezTo>
                    <a:pt x="471" y="2540"/>
                    <a:pt x="675" y="1913"/>
                    <a:pt x="878" y="1302"/>
                  </a:cubicBezTo>
                  <a:cubicBezTo>
                    <a:pt x="1004" y="894"/>
                    <a:pt x="1239" y="549"/>
                    <a:pt x="1490" y="220"/>
                  </a:cubicBezTo>
                  <a:cubicBezTo>
                    <a:pt x="1662" y="1"/>
                    <a:pt x="1772" y="1"/>
                    <a:pt x="2038" y="110"/>
                  </a:cubicBezTo>
                  <a:cubicBezTo>
                    <a:pt x="2587" y="314"/>
                    <a:pt x="2994" y="706"/>
                    <a:pt x="3418" y="1082"/>
                  </a:cubicBezTo>
                  <a:cubicBezTo>
                    <a:pt x="3527" y="1176"/>
                    <a:pt x="3621" y="1364"/>
                    <a:pt x="3731" y="1364"/>
                  </a:cubicBezTo>
                  <a:cubicBezTo>
                    <a:pt x="3841" y="1380"/>
                    <a:pt x="3951" y="1192"/>
                    <a:pt x="4060" y="1113"/>
                  </a:cubicBezTo>
                  <a:cubicBezTo>
                    <a:pt x="4515" y="737"/>
                    <a:pt x="5032" y="659"/>
                    <a:pt x="5596" y="784"/>
                  </a:cubicBezTo>
                  <a:cubicBezTo>
                    <a:pt x="5847" y="831"/>
                    <a:pt x="6051" y="1004"/>
                    <a:pt x="6192" y="1239"/>
                  </a:cubicBezTo>
                  <a:cubicBezTo>
                    <a:pt x="6302" y="1396"/>
                    <a:pt x="6411" y="1537"/>
                    <a:pt x="6505" y="1693"/>
                  </a:cubicBezTo>
                  <a:cubicBezTo>
                    <a:pt x="6647" y="1584"/>
                    <a:pt x="6803" y="1505"/>
                    <a:pt x="6944" y="1380"/>
                  </a:cubicBezTo>
                  <a:cubicBezTo>
                    <a:pt x="7446" y="925"/>
                    <a:pt x="8057" y="769"/>
                    <a:pt x="8700" y="737"/>
                  </a:cubicBezTo>
                  <a:cubicBezTo>
                    <a:pt x="8951" y="722"/>
                    <a:pt x="9217" y="816"/>
                    <a:pt x="9248" y="1082"/>
                  </a:cubicBezTo>
                  <a:cubicBezTo>
                    <a:pt x="9311" y="1584"/>
                    <a:pt x="9217" y="4217"/>
                    <a:pt x="9013" y="51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5263;p55">
              <a:extLst>
                <a:ext uri="{FF2B5EF4-FFF2-40B4-BE49-F238E27FC236}">
                  <a16:creationId xmlns:a16="http://schemas.microsoft.com/office/drawing/2014/main" id="{FB2DFEA0-4559-40A2-AF90-0EB3CB184C87}"/>
                </a:ext>
              </a:extLst>
            </p:cNvPr>
            <p:cNvSpPr/>
            <p:nvPr/>
          </p:nvSpPr>
          <p:spPr>
            <a:xfrm>
              <a:off x="2426309" y="2942649"/>
              <a:ext cx="122933" cy="208254"/>
            </a:xfrm>
            <a:custGeom>
              <a:avLst/>
              <a:gdLst/>
              <a:ahLst/>
              <a:cxnLst/>
              <a:rect l="l" t="t" r="r" b="b"/>
              <a:pathLst>
                <a:path w="5550" h="9402" extrusionOk="0">
                  <a:moveTo>
                    <a:pt x="3406" y="0"/>
                  </a:moveTo>
                  <a:cubicBezTo>
                    <a:pt x="3176" y="0"/>
                    <a:pt x="2943" y="43"/>
                    <a:pt x="2728" y="128"/>
                  </a:cubicBezTo>
                  <a:cubicBezTo>
                    <a:pt x="2211" y="331"/>
                    <a:pt x="1803" y="676"/>
                    <a:pt x="1537" y="1099"/>
                  </a:cubicBezTo>
                  <a:cubicBezTo>
                    <a:pt x="1474" y="1193"/>
                    <a:pt x="1412" y="1287"/>
                    <a:pt x="1349" y="1366"/>
                  </a:cubicBezTo>
                  <a:cubicBezTo>
                    <a:pt x="1192" y="1570"/>
                    <a:pt x="1020" y="1820"/>
                    <a:pt x="910" y="2134"/>
                  </a:cubicBezTo>
                  <a:cubicBezTo>
                    <a:pt x="863" y="2259"/>
                    <a:pt x="800" y="2385"/>
                    <a:pt x="738" y="2510"/>
                  </a:cubicBezTo>
                  <a:cubicBezTo>
                    <a:pt x="628" y="2730"/>
                    <a:pt x="502" y="2996"/>
                    <a:pt x="440" y="3294"/>
                  </a:cubicBezTo>
                  <a:cubicBezTo>
                    <a:pt x="252" y="3999"/>
                    <a:pt x="79" y="4704"/>
                    <a:pt x="64" y="5457"/>
                  </a:cubicBezTo>
                  <a:cubicBezTo>
                    <a:pt x="64" y="5567"/>
                    <a:pt x="48" y="5676"/>
                    <a:pt x="32" y="5786"/>
                  </a:cubicBezTo>
                  <a:cubicBezTo>
                    <a:pt x="17" y="6052"/>
                    <a:pt x="1" y="6319"/>
                    <a:pt x="32" y="6617"/>
                  </a:cubicBezTo>
                  <a:cubicBezTo>
                    <a:pt x="64" y="7056"/>
                    <a:pt x="142" y="7479"/>
                    <a:pt x="236" y="7871"/>
                  </a:cubicBezTo>
                  <a:lnTo>
                    <a:pt x="252" y="7996"/>
                  </a:lnTo>
                  <a:cubicBezTo>
                    <a:pt x="299" y="8184"/>
                    <a:pt x="424" y="8764"/>
                    <a:pt x="973" y="9062"/>
                  </a:cubicBezTo>
                  <a:cubicBezTo>
                    <a:pt x="1255" y="9203"/>
                    <a:pt x="1537" y="9281"/>
                    <a:pt x="1788" y="9328"/>
                  </a:cubicBezTo>
                  <a:cubicBezTo>
                    <a:pt x="2005" y="9381"/>
                    <a:pt x="2218" y="9401"/>
                    <a:pt x="2424" y="9401"/>
                  </a:cubicBezTo>
                  <a:cubicBezTo>
                    <a:pt x="2768" y="9401"/>
                    <a:pt x="3093" y="9346"/>
                    <a:pt x="3386" y="9297"/>
                  </a:cubicBezTo>
                  <a:lnTo>
                    <a:pt x="3606" y="9266"/>
                  </a:lnTo>
                  <a:cubicBezTo>
                    <a:pt x="3810" y="9234"/>
                    <a:pt x="3998" y="9172"/>
                    <a:pt x="4170" y="9078"/>
                  </a:cubicBezTo>
                  <a:cubicBezTo>
                    <a:pt x="4484" y="8905"/>
                    <a:pt x="4719" y="8607"/>
                    <a:pt x="4829" y="8263"/>
                  </a:cubicBezTo>
                  <a:cubicBezTo>
                    <a:pt x="4860" y="8153"/>
                    <a:pt x="4891" y="8059"/>
                    <a:pt x="4923" y="7965"/>
                  </a:cubicBezTo>
                  <a:cubicBezTo>
                    <a:pt x="5017" y="7730"/>
                    <a:pt x="5095" y="7479"/>
                    <a:pt x="5142" y="7197"/>
                  </a:cubicBezTo>
                  <a:cubicBezTo>
                    <a:pt x="5361" y="5755"/>
                    <a:pt x="5550" y="4344"/>
                    <a:pt x="5408" y="2886"/>
                  </a:cubicBezTo>
                  <a:cubicBezTo>
                    <a:pt x="5361" y="2369"/>
                    <a:pt x="5252" y="1679"/>
                    <a:pt x="4891" y="958"/>
                  </a:cubicBezTo>
                  <a:cubicBezTo>
                    <a:pt x="4734" y="582"/>
                    <a:pt x="4452" y="300"/>
                    <a:pt x="4092" y="143"/>
                  </a:cubicBezTo>
                  <a:cubicBezTo>
                    <a:pt x="3884" y="47"/>
                    <a:pt x="3647" y="0"/>
                    <a:pt x="3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5264;p55">
              <a:extLst>
                <a:ext uri="{FF2B5EF4-FFF2-40B4-BE49-F238E27FC236}">
                  <a16:creationId xmlns:a16="http://schemas.microsoft.com/office/drawing/2014/main" id="{AF2E986B-265F-43E7-BEF3-D9472747CC40}"/>
                </a:ext>
              </a:extLst>
            </p:cNvPr>
            <p:cNvSpPr/>
            <p:nvPr/>
          </p:nvSpPr>
          <p:spPr>
            <a:xfrm>
              <a:off x="2442412" y="2904173"/>
              <a:ext cx="45208" cy="31564"/>
            </a:xfrm>
            <a:custGeom>
              <a:avLst/>
              <a:gdLst/>
              <a:ahLst/>
              <a:cxnLst/>
              <a:rect l="l" t="t" r="r" b="b"/>
              <a:pathLst>
                <a:path w="2041" h="1425" extrusionOk="0">
                  <a:moveTo>
                    <a:pt x="1009" y="1"/>
                  </a:moveTo>
                  <a:cubicBezTo>
                    <a:pt x="901" y="1"/>
                    <a:pt x="786" y="29"/>
                    <a:pt x="669" y="93"/>
                  </a:cubicBezTo>
                  <a:cubicBezTo>
                    <a:pt x="0" y="468"/>
                    <a:pt x="393" y="1424"/>
                    <a:pt x="1019" y="1424"/>
                  </a:cubicBezTo>
                  <a:cubicBezTo>
                    <a:pt x="1127" y="1424"/>
                    <a:pt x="1241" y="1396"/>
                    <a:pt x="1359" y="1332"/>
                  </a:cubicBezTo>
                  <a:cubicBezTo>
                    <a:pt x="2041" y="957"/>
                    <a:pt x="1639" y="1"/>
                    <a:pt x="1009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5265;p55">
              <a:extLst>
                <a:ext uri="{FF2B5EF4-FFF2-40B4-BE49-F238E27FC236}">
                  <a16:creationId xmlns:a16="http://schemas.microsoft.com/office/drawing/2014/main" id="{85888FFF-6DF0-47AB-B64A-B95EF5B64EBD}"/>
                </a:ext>
              </a:extLst>
            </p:cNvPr>
            <p:cNvSpPr/>
            <p:nvPr/>
          </p:nvSpPr>
          <p:spPr>
            <a:xfrm>
              <a:off x="2526561" y="2911106"/>
              <a:ext cx="45097" cy="31364"/>
            </a:xfrm>
            <a:custGeom>
              <a:avLst/>
              <a:gdLst/>
              <a:ahLst/>
              <a:cxnLst/>
              <a:rect l="l" t="t" r="r" b="b"/>
              <a:pathLst>
                <a:path w="2036" h="1416" extrusionOk="0">
                  <a:moveTo>
                    <a:pt x="1022" y="0"/>
                  </a:moveTo>
                  <a:cubicBezTo>
                    <a:pt x="913" y="0"/>
                    <a:pt x="797" y="29"/>
                    <a:pt x="679" y="94"/>
                  </a:cubicBezTo>
                  <a:cubicBezTo>
                    <a:pt x="0" y="466"/>
                    <a:pt x="395" y="1415"/>
                    <a:pt x="1018" y="1415"/>
                  </a:cubicBezTo>
                  <a:cubicBezTo>
                    <a:pt x="1129" y="1415"/>
                    <a:pt x="1248" y="1385"/>
                    <a:pt x="1368" y="1316"/>
                  </a:cubicBezTo>
                  <a:cubicBezTo>
                    <a:pt x="2036" y="943"/>
                    <a:pt x="1646" y="0"/>
                    <a:pt x="1022" y="0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5266;p55">
              <a:extLst>
                <a:ext uri="{FF2B5EF4-FFF2-40B4-BE49-F238E27FC236}">
                  <a16:creationId xmlns:a16="http://schemas.microsoft.com/office/drawing/2014/main" id="{9C6D7D4C-0A64-4D53-AA43-E729A5DE45CD}"/>
                </a:ext>
              </a:extLst>
            </p:cNvPr>
            <p:cNvSpPr/>
            <p:nvPr/>
          </p:nvSpPr>
          <p:spPr>
            <a:xfrm>
              <a:off x="2481640" y="2891304"/>
              <a:ext cx="45186" cy="31586"/>
            </a:xfrm>
            <a:custGeom>
              <a:avLst/>
              <a:gdLst/>
              <a:ahLst/>
              <a:cxnLst/>
              <a:rect l="l" t="t" r="r" b="b"/>
              <a:pathLst>
                <a:path w="2040" h="1426" extrusionOk="0">
                  <a:moveTo>
                    <a:pt x="1013" y="1"/>
                  </a:moveTo>
                  <a:cubicBezTo>
                    <a:pt x="903" y="1"/>
                    <a:pt x="787" y="29"/>
                    <a:pt x="669" y="94"/>
                  </a:cubicBezTo>
                  <a:cubicBezTo>
                    <a:pt x="0" y="469"/>
                    <a:pt x="393" y="1425"/>
                    <a:pt x="1019" y="1425"/>
                  </a:cubicBezTo>
                  <a:cubicBezTo>
                    <a:pt x="1127" y="1425"/>
                    <a:pt x="1241" y="1397"/>
                    <a:pt x="1359" y="1333"/>
                  </a:cubicBezTo>
                  <a:cubicBezTo>
                    <a:pt x="2040" y="945"/>
                    <a:pt x="1640" y="1"/>
                    <a:pt x="1013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5267;p55">
              <a:extLst>
                <a:ext uri="{FF2B5EF4-FFF2-40B4-BE49-F238E27FC236}">
                  <a16:creationId xmlns:a16="http://schemas.microsoft.com/office/drawing/2014/main" id="{E821FAA2-FD29-46DD-9111-678D5CB14170}"/>
                </a:ext>
              </a:extLst>
            </p:cNvPr>
            <p:cNvSpPr/>
            <p:nvPr/>
          </p:nvSpPr>
          <p:spPr>
            <a:xfrm>
              <a:off x="2218694" y="3108998"/>
              <a:ext cx="183690" cy="200679"/>
            </a:xfrm>
            <a:custGeom>
              <a:avLst/>
              <a:gdLst/>
              <a:ahLst/>
              <a:cxnLst/>
              <a:rect l="l" t="t" r="r" b="b"/>
              <a:pathLst>
                <a:path w="8293" h="9060" extrusionOk="0">
                  <a:moveTo>
                    <a:pt x="7712" y="3402"/>
                  </a:moveTo>
                  <a:cubicBezTo>
                    <a:pt x="7791" y="3605"/>
                    <a:pt x="7853" y="3809"/>
                    <a:pt x="7916" y="4028"/>
                  </a:cubicBezTo>
                  <a:cubicBezTo>
                    <a:pt x="7979" y="4217"/>
                    <a:pt x="8026" y="4420"/>
                    <a:pt x="8089" y="4608"/>
                  </a:cubicBezTo>
                  <a:cubicBezTo>
                    <a:pt x="8277" y="5220"/>
                    <a:pt x="8292" y="5831"/>
                    <a:pt x="8089" y="6427"/>
                  </a:cubicBezTo>
                  <a:cubicBezTo>
                    <a:pt x="8010" y="6630"/>
                    <a:pt x="7885" y="6819"/>
                    <a:pt x="7791" y="6960"/>
                  </a:cubicBezTo>
                  <a:cubicBezTo>
                    <a:pt x="7289" y="7665"/>
                    <a:pt x="6709" y="8182"/>
                    <a:pt x="6004" y="8605"/>
                  </a:cubicBezTo>
                  <a:cubicBezTo>
                    <a:pt x="5518" y="8903"/>
                    <a:pt x="5001" y="9029"/>
                    <a:pt x="4436" y="9044"/>
                  </a:cubicBezTo>
                  <a:cubicBezTo>
                    <a:pt x="3856" y="9060"/>
                    <a:pt x="3292" y="8982"/>
                    <a:pt x="2775" y="8778"/>
                  </a:cubicBezTo>
                  <a:cubicBezTo>
                    <a:pt x="2305" y="8605"/>
                    <a:pt x="1913" y="8308"/>
                    <a:pt x="1615" y="7900"/>
                  </a:cubicBezTo>
                  <a:cubicBezTo>
                    <a:pt x="1270" y="7414"/>
                    <a:pt x="910" y="6913"/>
                    <a:pt x="659" y="6348"/>
                  </a:cubicBezTo>
                  <a:cubicBezTo>
                    <a:pt x="502" y="5988"/>
                    <a:pt x="408" y="5596"/>
                    <a:pt x="330" y="5204"/>
                  </a:cubicBezTo>
                  <a:cubicBezTo>
                    <a:pt x="220" y="4655"/>
                    <a:pt x="142" y="4107"/>
                    <a:pt x="48" y="3558"/>
                  </a:cubicBezTo>
                  <a:cubicBezTo>
                    <a:pt x="1" y="3213"/>
                    <a:pt x="48" y="2853"/>
                    <a:pt x="110" y="2508"/>
                  </a:cubicBezTo>
                  <a:cubicBezTo>
                    <a:pt x="142" y="2273"/>
                    <a:pt x="236" y="2242"/>
                    <a:pt x="471" y="2210"/>
                  </a:cubicBezTo>
                  <a:cubicBezTo>
                    <a:pt x="972" y="2163"/>
                    <a:pt x="1427" y="2304"/>
                    <a:pt x="1882" y="2430"/>
                  </a:cubicBezTo>
                  <a:cubicBezTo>
                    <a:pt x="2007" y="2461"/>
                    <a:pt x="2148" y="2555"/>
                    <a:pt x="2242" y="2524"/>
                  </a:cubicBezTo>
                  <a:cubicBezTo>
                    <a:pt x="2320" y="2492"/>
                    <a:pt x="2352" y="2304"/>
                    <a:pt x="2399" y="2195"/>
                  </a:cubicBezTo>
                  <a:cubicBezTo>
                    <a:pt x="2587" y="1740"/>
                    <a:pt x="2963" y="1489"/>
                    <a:pt x="3433" y="1364"/>
                  </a:cubicBezTo>
                  <a:cubicBezTo>
                    <a:pt x="3653" y="1301"/>
                    <a:pt x="3856" y="1364"/>
                    <a:pt x="4060" y="1474"/>
                  </a:cubicBezTo>
                  <a:cubicBezTo>
                    <a:pt x="4201" y="1552"/>
                    <a:pt x="4342" y="1630"/>
                    <a:pt x="4468" y="1709"/>
                  </a:cubicBezTo>
                  <a:cubicBezTo>
                    <a:pt x="4546" y="1568"/>
                    <a:pt x="4625" y="1442"/>
                    <a:pt x="4687" y="1301"/>
                  </a:cubicBezTo>
                  <a:cubicBezTo>
                    <a:pt x="4891" y="768"/>
                    <a:pt x="5283" y="408"/>
                    <a:pt x="5769" y="126"/>
                  </a:cubicBezTo>
                  <a:cubicBezTo>
                    <a:pt x="5957" y="16"/>
                    <a:pt x="6192" y="0"/>
                    <a:pt x="6317" y="188"/>
                  </a:cubicBezTo>
                  <a:cubicBezTo>
                    <a:pt x="6552" y="549"/>
                    <a:pt x="7493" y="2586"/>
                    <a:pt x="7712" y="34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5268;p55">
              <a:extLst>
                <a:ext uri="{FF2B5EF4-FFF2-40B4-BE49-F238E27FC236}">
                  <a16:creationId xmlns:a16="http://schemas.microsoft.com/office/drawing/2014/main" id="{562F3038-7900-4881-B08B-AB8EF025D4FD}"/>
                </a:ext>
              </a:extLst>
            </p:cNvPr>
            <p:cNvSpPr/>
            <p:nvPr/>
          </p:nvSpPr>
          <p:spPr>
            <a:xfrm>
              <a:off x="2261045" y="3135334"/>
              <a:ext cx="119809" cy="176425"/>
            </a:xfrm>
            <a:custGeom>
              <a:avLst/>
              <a:gdLst/>
              <a:ahLst/>
              <a:cxnLst/>
              <a:rect l="l" t="t" r="r" b="b"/>
              <a:pathLst>
                <a:path w="5409" h="7965" extrusionOk="0">
                  <a:moveTo>
                    <a:pt x="1751" y="1"/>
                  </a:moveTo>
                  <a:cubicBezTo>
                    <a:pt x="1727" y="1"/>
                    <a:pt x="1702" y="1"/>
                    <a:pt x="1678" y="2"/>
                  </a:cubicBezTo>
                  <a:cubicBezTo>
                    <a:pt x="1302" y="18"/>
                    <a:pt x="910" y="206"/>
                    <a:pt x="644" y="520"/>
                  </a:cubicBezTo>
                  <a:cubicBezTo>
                    <a:pt x="330" y="865"/>
                    <a:pt x="158" y="1272"/>
                    <a:pt x="111" y="1711"/>
                  </a:cubicBezTo>
                  <a:cubicBezTo>
                    <a:pt x="111" y="1805"/>
                    <a:pt x="95" y="1883"/>
                    <a:pt x="79" y="1977"/>
                  </a:cubicBezTo>
                  <a:cubicBezTo>
                    <a:pt x="48" y="2197"/>
                    <a:pt x="1" y="2448"/>
                    <a:pt x="32" y="2730"/>
                  </a:cubicBezTo>
                  <a:cubicBezTo>
                    <a:pt x="48" y="2839"/>
                    <a:pt x="48" y="2965"/>
                    <a:pt x="48" y="3075"/>
                  </a:cubicBezTo>
                  <a:cubicBezTo>
                    <a:pt x="64" y="3294"/>
                    <a:pt x="64" y="3545"/>
                    <a:pt x="126" y="3796"/>
                  </a:cubicBezTo>
                  <a:cubicBezTo>
                    <a:pt x="252" y="4391"/>
                    <a:pt x="393" y="4987"/>
                    <a:pt x="659" y="5582"/>
                  </a:cubicBezTo>
                  <a:cubicBezTo>
                    <a:pt x="706" y="5661"/>
                    <a:pt x="738" y="5739"/>
                    <a:pt x="769" y="5833"/>
                  </a:cubicBezTo>
                  <a:cubicBezTo>
                    <a:pt x="863" y="6037"/>
                    <a:pt x="957" y="6256"/>
                    <a:pt x="1082" y="6476"/>
                  </a:cubicBezTo>
                  <a:cubicBezTo>
                    <a:pt x="1286" y="6789"/>
                    <a:pt x="1506" y="7072"/>
                    <a:pt x="1725" y="7354"/>
                  </a:cubicBezTo>
                  <a:lnTo>
                    <a:pt x="1788" y="7432"/>
                  </a:lnTo>
                  <a:cubicBezTo>
                    <a:pt x="1897" y="7557"/>
                    <a:pt x="2211" y="7949"/>
                    <a:pt x="2744" y="7965"/>
                  </a:cubicBezTo>
                  <a:cubicBezTo>
                    <a:pt x="3010" y="7965"/>
                    <a:pt x="3245" y="7902"/>
                    <a:pt x="3465" y="7855"/>
                  </a:cubicBezTo>
                  <a:cubicBezTo>
                    <a:pt x="3951" y="7730"/>
                    <a:pt x="4327" y="7463"/>
                    <a:pt x="4672" y="7213"/>
                  </a:cubicBezTo>
                  <a:lnTo>
                    <a:pt x="4829" y="7103"/>
                  </a:lnTo>
                  <a:cubicBezTo>
                    <a:pt x="4970" y="7009"/>
                    <a:pt x="5079" y="6883"/>
                    <a:pt x="5173" y="6758"/>
                  </a:cubicBezTo>
                  <a:cubicBezTo>
                    <a:pt x="5346" y="6492"/>
                    <a:pt x="5409" y="6178"/>
                    <a:pt x="5361" y="5865"/>
                  </a:cubicBezTo>
                  <a:cubicBezTo>
                    <a:pt x="5346" y="5786"/>
                    <a:pt x="5330" y="5692"/>
                    <a:pt x="5330" y="5614"/>
                  </a:cubicBezTo>
                  <a:cubicBezTo>
                    <a:pt x="5299" y="5410"/>
                    <a:pt x="5267" y="5175"/>
                    <a:pt x="5189" y="4940"/>
                  </a:cubicBezTo>
                  <a:cubicBezTo>
                    <a:pt x="4813" y="3764"/>
                    <a:pt x="4405" y="2620"/>
                    <a:pt x="3731" y="1586"/>
                  </a:cubicBezTo>
                  <a:cubicBezTo>
                    <a:pt x="3496" y="1209"/>
                    <a:pt x="3151" y="723"/>
                    <a:pt x="2603" y="316"/>
                  </a:cubicBezTo>
                  <a:cubicBezTo>
                    <a:pt x="2355" y="97"/>
                    <a:pt x="2067" y="1"/>
                    <a:pt x="1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5269;p55">
              <a:extLst>
                <a:ext uri="{FF2B5EF4-FFF2-40B4-BE49-F238E27FC236}">
                  <a16:creationId xmlns:a16="http://schemas.microsoft.com/office/drawing/2014/main" id="{5ABCF8F9-312A-4441-B7FF-87B15509F32C}"/>
                </a:ext>
              </a:extLst>
            </p:cNvPr>
            <p:cNvSpPr/>
            <p:nvPr/>
          </p:nvSpPr>
          <p:spPr>
            <a:xfrm>
              <a:off x="2231209" y="3122664"/>
              <a:ext cx="35750" cy="26137"/>
            </a:xfrm>
            <a:custGeom>
              <a:avLst/>
              <a:gdLst/>
              <a:ahLst/>
              <a:cxnLst/>
              <a:rect l="l" t="t" r="r" b="b"/>
              <a:pathLst>
                <a:path w="1614" h="1180" extrusionOk="0">
                  <a:moveTo>
                    <a:pt x="772" y="1"/>
                  </a:moveTo>
                  <a:cubicBezTo>
                    <a:pt x="604" y="1"/>
                    <a:pt x="435" y="77"/>
                    <a:pt x="313" y="261"/>
                  </a:cubicBezTo>
                  <a:cubicBezTo>
                    <a:pt x="0" y="708"/>
                    <a:pt x="413" y="1179"/>
                    <a:pt x="835" y="1179"/>
                  </a:cubicBezTo>
                  <a:cubicBezTo>
                    <a:pt x="1004" y="1179"/>
                    <a:pt x="1175" y="1103"/>
                    <a:pt x="1301" y="919"/>
                  </a:cubicBezTo>
                  <a:cubicBezTo>
                    <a:pt x="1614" y="472"/>
                    <a:pt x="1193" y="1"/>
                    <a:pt x="772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5270;p55">
              <a:extLst>
                <a:ext uri="{FF2B5EF4-FFF2-40B4-BE49-F238E27FC236}">
                  <a16:creationId xmlns:a16="http://schemas.microsoft.com/office/drawing/2014/main" id="{DA8A0E17-BD08-492F-B346-9387D93C3BBF}"/>
                </a:ext>
              </a:extLst>
            </p:cNvPr>
            <p:cNvSpPr/>
            <p:nvPr/>
          </p:nvSpPr>
          <p:spPr>
            <a:xfrm>
              <a:off x="2297748" y="3095242"/>
              <a:ext cx="35639" cy="26469"/>
            </a:xfrm>
            <a:custGeom>
              <a:avLst/>
              <a:gdLst/>
              <a:ahLst/>
              <a:cxnLst/>
              <a:rect l="l" t="t" r="r" b="b"/>
              <a:pathLst>
                <a:path w="1609" h="1195" extrusionOk="0">
                  <a:moveTo>
                    <a:pt x="768" y="1"/>
                  </a:moveTo>
                  <a:cubicBezTo>
                    <a:pt x="599" y="1"/>
                    <a:pt x="429" y="77"/>
                    <a:pt x="303" y="261"/>
                  </a:cubicBezTo>
                  <a:cubicBezTo>
                    <a:pt x="1" y="720"/>
                    <a:pt x="418" y="1195"/>
                    <a:pt x="841" y="1195"/>
                  </a:cubicBezTo>
                  <a:cubicBezTo>
                    <a:pt x="1011" y="1195"/>
                    <a:pt x="1181" y="1118"/>
                    <a:pt x="1306" y="935"/>
                  </a:cubicBezTo>
                  <a:cubicBezTo>
                    <a:pt x="1609" y="476"/>
                    <a:pt x="1191" y="1"/>
                    <a:pt x="768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5271;p55">
              <a:extLst>
                <a:ext uri="{FF2B5EF4-FFF2-40B4-BE49-F238E27FC236}">
                  <a16:creationId xmlns:a16="http://schemas.microsoft.com/office/drawing/2014/main" id="{EB66E45A-A5DC-4BC6-8B56-1567CA67C11E}"/>
                </a:ext>
              </a:extLst>
            </p:cNvPr>
            <p:cNvSpPr/>
            <p:nvPr/>
          </p:nvSpPr>
          <p:spPr>
            <a:xfrm>
              <a:off x="2256106" y="3097679"/>
              <a:ext cx="35617" cy="26469"/>
            </a:xfrm>
            <a:custGeom>
              <a:avLst/>
              <a:gdLst/>
              <a:ahLst/>
              <a:cxnLst/>
              <a:rect l="l" t="t" r="r" b="b"/>
              <a:pathLst>
                <a:path w="1608" h="1195" extrusionOk="0">
                  <a:moveTo>
                    <a:pt x="767" y="1"/>
                  </a:moveTo>
                  <a:cubicBezTo>
                    <a:pt x="598" y="1"/>
                    <a:pt x="428" y="77"/>
                    <a:pt x="302" y="260"/>
                  </a:cubicBezTo>
                  <a:cubicBezTo>
                    <a:pt x="0" y="719"/>
                    <a:pt x="417" y="1194"/>
                    <a:pt x="840" y="1194"/>
                  </a:cubicBezTo>
                  <a:cubicBezTo>
                    <a:pt x="1010" y="1194"/>
                    <a:pt x="1180" y="1118"/>
                    <a:pt x="1305" y="934"/>
                  </a:cubicBezTo>
                  <a:cubicBezTo>
                    <a:pt x="1608" y="475"/>
                    <a:pt x="1190" y="1"/>
                    <a:pt x="767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4" name="مربع نص 183">
            <a:extLst>
              <a:ext uri="{FF2B5EF4-FFF2-40B4-BE49-F238E27FC236}">
                <a16:creationId xmlns:a16="http://schemas.microsoft.com/office/drawing/2014/main" id="{D46BDDE4-C955-4851-9EEB-A99A42BB494A}"/>
              </a:ext>
            </a:extLst>
          </p:cNvPr>
          <p:cNvSpPr txBox="1"/>
          <p:nvPr/>
        </p:nvSpPr>
        <p:spPr>
          <a:xfrm>
            <a:off x="5294687" y="1924760"/>
            <a:ext cx="568920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800" dirty="0">
                <a:gradFill flip="none" rotWithShape="1">
                  <a:gsLst>
                    <a:gs pos="0">
                      <a:srgbClr val="FD4D89">
                        <a:shade val="30000"/>
                        <a:satMod val="115000"/>
                      </a:srgbClr>
                    </a:gs>
                    <a:gs pos="50000">
                      <a:srgbClr val="FD4D89">
                        <a:shade val="67500"/>
                        <a:satMod val="115000"/>
                      </a:srgbClr>
                    </a:gs>
                    <a:gs pos="100000">
                      <a:srgbClr val="FD4D89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Asmaa Font" panose="00000500000000000000" pitchFamily="50" charset="-78"/>
                <a:cs typeface="Asmaa Font" panose="00000500000000000000" pitchFamily="50" charset="-78"/>
              </a:rPr>
              <a:t>شكرا لكن يا مبدعات على حضوركن المثالي ومساعدة الارنوب في وصوله لأمه</a:t>
            </a:r>
          </a:p>
          <a:p>
            <a:pPr algn="ctr">
              <a:defRPr/>
            </a:pPr>
            <a:r>
              <a:rPr lang="ar-SA" sz="2800" dirty="0">
                <a:gradFill flip="none" rotWithShape="1">
                  <a:gsLst>
                    <a:gs pos="0">
                      <a:srgbClr val="FD4D89">
                        <a:shade val="30000"/>
                        <a:satMod val="115000"/>
                      </a:srgbClr>
                    </a:gs>
                    <a:gs pos="50000">
                      <a:srgbClr val="FD4D89">
                        <a:shade val="67500"/>
                        <a:satMod val="115000"/>
                      </a:srgbClr>
                    </a:gs>
                    <a:gs pos="100000">
                      <a:srgbClr val="FD4D89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Asmaa Font" panose="00000500000000000000" pitchFamily="50" charset="-78"/>
                <a:cs typeface="Asmaa Font" panose="00000500000000000000" pitchFamily="50" charset="-78"/>
              </a:rPr>
              <a:t> لنا لقاء في الحصة القادمة</a:t>
            </a:r>
          </a:p>
        </p:txBody>
      </p:sp>
      <p:grpSp>
        <p:nvGrpSpPr>
          <p:cNvPr id="185" name="Google Shape;10769;p62">
            <a:extLst>
              <a:ext uri="{FF2B5EF4-FFF2-40B4-BE49-F238E27FC236}">
                <a16:creationId xmlns:a16="http://schemas.microsoft.com/office/drawing/2014/main" id="{AA441A35-4C02-4051-8C5E-9476B67A63C4}"/>
              </a:ext>
            </a:extLst>
          </p:cNvPr>
          <p:cNvGrpSpPr/>
          <p:nvPr/>
        </p:nvGrpSpPr>
        <p:grpSpPr>
          <a:xfrm>
            <a:off x="7129328" y="3619922"/>
            <a:ext cx="2313432" cy="449560"/>
            <a:chOff x="723300" y="4253549"/>
            <a:chExt cx="2276482" cy="324900"/>
          </a:xfrm>
          <a:gradFill flip="none" rotWithShape="1">
            <a:gsLst>
              <a:gs pos="0">
                <a:srgbClr val="FD4D89">
                  <a:shade val="30000"/>
                  <a:satMod val="115000"/>
                </a:srgbClr>
              </a:gs>
              <a:gs pos="50000">
                <a:srgbClr val="FD4D89">
                  <a:shade val="67500"/>
                  <a:satMod val="115000"/>
                </a:srgbClr>
              </a:gs>
              <a:gs pos="100000">
                <a:srgbClr val="FD4D8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86" name="Google Shape;10770;p62">
              <a:extLst>
                <a:ext uri="{FF2B5EF4-FFF2-40B4-BE49-F238E27FC236}">
                  <a16:creationId xmlns:a16="http://schemas.microsoft.com/office/drawing/2014/main" id="{3309B701-79E0-483D-9C31-F91F711DD2BF}"/>
                </a:ext>
              </a:extLst>
            </p:cNvPr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10771;p62">
              <a:extLst>
                <a:ext uri="{FF2B5EF4-FFF2-40B4-BE49-F238E27FC236}">
                  <a16:creationId xmlns:a16="http://schemas.microsoft.com/office/drawing/2014/main" id="{02B460DF-5EC7-4E80-AE00-B3F4062A40FB}"/>
                </a:ext>
              </a:extLst>
            </p:cNvPr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10772;p62">
              <a:extLst>
                <a:ext uri="{FF2B5EF4-FFF2-40B4-BE49-F238E27FC236}">
                  <a16:creationId xmlns:a16="http://schemas.microsoft.com/office/drawing/2014/main" id="{3F7A5EAC-DCE3-49E7-82D7-5BF818CBCCD3}"/>
                </a:ext>
              </a:extLst>
            </p:cNvPr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10773;p62">
              <a:extLst>
                <a:ext uri="{FF2B5EF4-FFF2-40B4-BE49-F238E27FC236}">
                  <a16:creationId xmlns:a16="http://schemas.microsoft.com/office/drawing/2014/main" id="{8173DDF1-10B9-4C72-A799-E28D61CE10EE}"/>
                </a:ext>
              </a:extLst>
            </p:cNvPr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10774;p62">
              <a:extLst>
                <a:ext uri="{FF2B5EF4-FFF2-40B4-BE49-F238E27FC236}">
                  <a16:creationId xmlns:a16="http://schemas.microsoft.com/office/drawing/2014/main" id="{F68170D2-A741-49D6-9ACD-E96056A9C34D}"/>
                </a:ext>
              </a:extLst>
            </p:cNvPr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p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988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1163;p42">
            <a:extLst>
              <a:ext uri="{FF2B5EF4-FFF2-40B4-BE49-F238E27FC236}">
                <a16:creationId xmlns:a16="http://schemas.microsoft.com/office/drawing/2014/main" id="{17DE610E-E4C8-45B8-9EC8-9D7F1D9B0280}"/>
              </a:ext>
            </a:extLst>
          </p:cNvPr>
          <p:cNvSpPr/>
          <p:nvPr/>
        </p:nvSpPr>
        <p:spPr>
          <a:xfrm>
            <a:off x="3725201" y="929706"/>
            <a:ext cx="4587897" cy="313365"/>
          </a:xfrm>
          <a:custGeom>
            <a:avLst/>
            <a:gdLst/>
            <a:ahLst/>
            <a:cxnLst/>
            <a:rect l="l" t="t" r="r" b="b"/>
            <a:pathLst>
              <a:path w="67176" h="7495" extrusionOk="0">
                <a:moveTo>
                  <a:pt x="55745" y="0"/>
                </a:moveTo>
                <a:cubicBezTo>
                  <a:pt x="55693" y="0"/>
                  <a:pt x="55633" y="12"/>
                  <a:pt x="55567" y="39"/>
                </a:cubicBezTo>
                <a:cubicBezTo>
                  <a:pt x="54964" y="313"/>
                  <a:pt x="50924" y="465"/>
                  <a:pt x="48334" y="465"/>
                </a:cubicBezTo>
                <a:cubicBezTo>
                  <a:pt x="47431" y="465"/>
                  <a:pt x="46705" y="447"/>
                  <a:pt x="46361" y="408"/>
                </a:cubicBezTo>
                <a:cubicBezTo>
                  <a:pt x="45885" y="320"/>
                  <a:pt x="45409" y="274"/>
                  <a:pt x="44936" y="274"/>
                </a:cubicBezTo>
                <a:cubicBezTo>
                  <a:pt x="44419" y="274"/>
                  <a:pt x="43906" y="329"/>
                  <a:pt x="43404" y="445"/>
                </a:cubicBezTo>
                <a:cubicBezTo>
                  <a:pt x="41703" y="741"/>
                  <a:pt x="36823" y="482"/>
                  <a:pt x="34605" y="741"/>
                </a:cubicBezTo>
                <a:cubicBezTo>
                  <a:pt x="34434" y="759"/>
                  <a:pt x="34308" y="766"/>
                  <a:pt x="34213" y="766"/>
                </a:cubicBezTo>
                <a:cubicBezTo>
                  <a:pt x="33751" y="766"/>
                  <a:pt x="34044" y="590"/>
                  <a:pt x="33490" y="590"/>
                </a:cubicBezTo>
                <a:cubicBezTo>
                  <a:pt x="33448" y="590"/>
                  <a:pt x="33400" y="591"/>
                  <a:pt x="33348" y="593"/>
                </a:cubicBezTo>
                <a:cubicBezTo>
                  <a:pt x="32608" y="593"/>
                  <a:pt x="27950" y="778"/>
                  <a:pt x="23403" y="889"/>
                </a:cubicBezTo>
                <a:cubicBezTo>
                  <a:pt x="20877" y="951"/>
                  <a:pt x="18376" y="1002"/>
                  <a:pt x="16649" y="1002"/>
                </a:cubicBezTo>
                <a:cubicBezTo>
                  <a:pt x="15292" y="1002"/>
                  <a:pt x="14414" y="970"/>
                  <a:pt x="14382" y="889"/>
                </a:cubicBezTo>
                <a:cubicBezTo>
                  <a:pt x="14370" y="860"/>
                  <a:pt x="14351" y="849"/>
                  <a:pt x="14326" y="849"/>
                </a:cubicBezTo>
                <a:cubicBezTo>
                  <a:pt x="14209" y="849"/>
                  <a:pt x="13968" y="1101"/>
                  <a:pt x="13821" y="1101"/>
                </a:cubicBezTo>
                <a:cubicBezTo>
                  <a:pt x="13795" y="1101"/>
                  <a:pt x="13772" y="1093"/>
                  <a:pt x="13753" y="1074"/>
                </a:cubicBezTo>
                <a:cubicBezTo>
                  <a:pt x="12213" y="1138"/>
                  <a:pt x="5269" y="1509"/>
                  <a:pt x="2979" y="1509"/>
                </a:cubicBezTo>
                <a:cubicBezTo>
                  <a:pt x="2630" y="1509"/>
                  <a:pt x="2390" y="1500"/>
                  <a:pt x="2292" y="1481"/>
                </a:cubicBezTo>
                <a:cubicBezTo>
                  <a:pt x="2115" y="1430"/>
                  <a:pt x="1972" y="1405"/>
                  <a:pt x="1853" y="1405"/>
                </a:cubicBezTo>
                <a:cubicBezTo>
                  <a:pt x="1627" y="1405"/>
                  <a:pt x="1489" y="1495"/>
                  <a:pt x="1368" y="1665"/>
                </a:cubicBezTo>
                <a:cubicBezTo>
                  <a:pt x="813" y="2368"/>
                  <a:pt x="0" y="7211"/>
                  <a:pt x="629" y="7470"/>
                </a:cubicBezTo>
                <a:cubicBezTo>
                  <a:pt x="698" y="7487"/>
                  <a:pt x="850" y="7495"/>
                  <a:pt x="1070" y="7495"/>
                </a:cubicBezTo>
                <a:cubicBezTo>
                  <a:pt x="2549" y="7495"/>
                  <a:pt x="7088" y="7151"/>
                  <a:pt x="10107" y="7151"/>
                </a:cubicBezTo>
                <a:cubicBezTo>
                  <a:pt x="11404" y="7151"/>
                  <a:pt x="12420" y="7215"/>
                  <a:pt x="12792" y="7396"/>
                </a:cubicBezTo>
                <a:cubicBezTo>
                  <a:pt x="14254" y="7255"/>
                  <a:pt x="19434" y="6730"/>
                  <a:pt x="22727" y="6730"/>
                </a:cubicBezTo>
                <a:cubicBezTo>
                  <a:pt x="23765" y="6730"/>
                  <a:pt x="24616" y="6782"/>
                  <a:pt x="25103" y="6915"/>
                </a:cubicBezTo>
                <a:cubicBezTo>
                  <a:pt x="25652" y="6596"/>
                  <a:pt x="28520" y="6541"/>
                  <a:pt x="31411" y="6541"/>
                </a:cubicBezTo>
                <a:cubicBezTo>
                  <a:pt x="32961" y="6541"/>
                  <a:pt x="34519" y="6557"/>
                  <a:pt x="35728" y="6557"/>
                </a:cubicBezTo>
                <a:cubicBezTo>
                  <a:pt x="36968" y="6557"/>
                  <a:pt x="37842" y="6540"/>
                  <a:pt x="37969" y="6472"/>
                </a:cubicBezTo>
                <a:cubicBezTo>
                  <a:pt x="38189" y="6370"/>
                  <a:pt x="38768" y="6323"/>
                  <a:pt x="39361" y="6323"/>
                </a:cubicBezTo>
                <a:cubicBezTo>
                  <a:pt x="40062" y="6323"/>
                  <a:pt x="40783" y="6388"/>
                  <a:pt x="40964" y="6509"/>
                </a:cubicBezTo>
                <a:cubicBezTo>
                  <a:pt x="41169" y="6663"/>
                  <a:pt x="41412" y="6714"/>
                  <a:pt x="41662" y="6714"/>
                </a:cubicBezTo>
                <a:cubicBezTo>
                  <a:pt x="42157" y="6714"/>
                  <a:pt x="42680" y="6513"/>
                  <a:pt x="42994" y="6513"/>
                </a:cubicBezTo>
                <a:cubicBezTo>
                  <a:pt x="43091" y="6513"/>
                  <a:pt x="43168" y="6532"/>
                  <a:pt x="43219" y="6582"/>
                </a:cubicBezTo>
                <a:cubicBezTo>
                  <a:pt x="45634" y="6287"/>
                  <a:pt x="45191" y="6237"/>
                  <a:pt x="49041" y="6237"/>
                </a:cubicBezTo>
                <a:cubicBezTo>
                  <a:pt x="50966" y="6237"/>
                  <a:pt x="53965" y="6250"/>
                  <a:pt x="58931" y="6250"/>
                </a:cubicBezTo>
                <a:cubicBezTo>
                  <a:pt x="59589" y="6111"/>
                  <a:pt x="60283" y="6066"/>
                  <a:pt x="60968" y="6066"/>
                </a:cubicBezTo>
                <a:cubicBezTo>
                  <a:pt x="62264" y="6066"/>
                  <a:pt x="63528" y="6228"/>
                  <a:pt x="64451" y="6228"/>
                </a:cubicBezTo>
                <a:cubicBezTo>
                  <a:pt x="65124" y="6228"/>
                  <a:pt x="65617" y="6142"/>
                  <a:pt x="65808" y="5843"/>
                </a:cubicBezTo>
                <a:cubicBezTo>
                  <a:pt x="66436" y="4919"/>
                  <a:pt x="67176" y="1148"/>
                  <a:pt x="66917" y="260"/>
                </a:cubicBezTo>
                <a:cubicBezTo>
                  <a:pt x="66884" y="162"/>
                  <a:pt x="66393" y="125"/>
                  <a:pt x="65714" y="125"/>
                </a:cubicBezTo>
                <a:cubicBezTo>
                  <a:pt x="64107" y="125"/>
                  <a:pt x="61442" y="330"/>
                  <a:pt x="61261" y="408"/>
                </a:cubicBezTo>
                <a:cubicBezTo>
                  <a:pt x="61221" y="435"/>
                  <a:pt x="61173" y="447"/>
                  <a:pt x="61125" y="447"/>
                </a:cubicBezTo>
                <a:cubicBezTo>
                  <a:pt x="61037" y="447"/>
                  <a:pt x="60952" y="406"/>
                  <a:pt x="60928" y="334"/>
                </a:cubicBezTo>
                <a:cubicBezTo>
                  <a:pt x="60891" y="260"/>
                  <a:pt x="55974" y="113"/>
                  <a:pt x="55900" y="113"/>
                </a:cubicBezTo>
                <a:cubicBezTo>
                  <a:pt x="55900" y="41"/>
                  <a:pt x="55838" y="0"/>
                  <a:pt x="55745" y="0"/>
                </a:cubicBezTo>
                <a:close/>
              </a:path>
            </a:pathLst>
          </a:custGeom>
          <a:solidFill>
            <a:srgbClr val="FFE638">
              <a:alpha val="36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" name="Google Shape;1164;p42">
            <a:extLst>
              <a:ext uri="{FF2B5EF4-FFF2-40B4-BE49-F238E27FC236}">
                <a16:creationId xmlns:a16="http://schemas.microsoft.com/office/drawing/2014/main" id="{4E3BC6DC-5BA5-4EE9-8111-E0628F906D5C}"/>
              </a:ext>
            </a:extLst>
          </p:cNvPr>
          <p:cNvGrpSpPr/>
          <p:nvPr/>
        </p:nvGrpSpPr>
        <p:grpSpPr>
          <a:xfrm>
            <a:off x="7805063" y="1646335"/>
            <a:ext cx="2494320" cy="2025040"/>
            <a:chOff x="4837200" y="1008610"/>
            <a:chExt cx="3127806" cy="3439265"/>
          </a:xfrm>
        </p:grpSpPr>
        <p:sp>
          <p:nvSpPr>
            <p:cNvPr id="61" name="Google Shape;1165;p42">
              <a:extLst>
                <a:ext uri="{FF2B5EF4-FFF2-40B4-BE49-F238E27FC236}">
                  <a16:creationId xmlns:a16="http://schemas.microsoft.com/office/drawing/2014/main" id="{73458924-2D96-4090-B3C1-A79F54F6AEC5}"/>
                </a:ext>
              </a:extLst>
            </p:cNvPr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rgbClr val="89E1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1166;p42">
              <a:extLst>
                <a:ext uri="{FF2B5EF4-FFF2-40B4-BE49-F238E27FC236}">
                  <a16:creationId xmlns:a16="http://schemas.microsoft.com/office/drawing/2014/main" id="{EA128882-ABE4-4AA5-A4EF-BEAFE483558E}"/>
                </a:ext>
              </a:extLst>
            </p:cNvPr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00C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63" name="Google Shape;1167;p42">
            <a:extLst>
              <a:ext uri="{FF2B5EF4-FFF2-40B4-BE49-F238E27FC236}">
                <a16:creationId xmlns:a16="http://schemas.microsoft.com/office/drawing/2014/main" id="{D900C033-367F-48DF-B2A9-F425316AD57F}"/>
              </a:ext>
            </a:extLst>
          </p:cNvPr>
          <p:cNvGrpSpPr/>
          <p:nvPr/>
        </p:nvGrpSpPr>
        <p:grpSpPr>
          <a:xfrm rot="206066">
            <a:off x="7865275" y="3996475"/>
            <a:ext cx="2373889" cy="2025673"/>
            <a:chOff x="4837200" y="1008610"/>
            <a:chExt cx="3127806" cy="3439265"/>
          </a:xfrm>
        </p:grpSpPr>
        <p:sp>
          <p:nvSpPr>
            <p:cNvPr id="64" name="Google Shape;1168;p42">
              <a:extLst>
                <a:ext uri="{FF2B5EF4-FFF2-40B4-BE49-F238E27FC236}">
                  <a16:creationId xmlns:a16="http://schemas.microsoft.com/office/drawing/2014/main" id="{CE775C45-A3AB-43F8-8052-8E1728BD5940}"/>
                </a:ext>
              </a:extLst>
            </p:cNvPr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rgbClr val="FDA4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5" name="Google Shape;1169;p42">
              <a:extLst>
                <a:ext uri="{FF2B5EF4-FFF2-40B4-BE49-F238E27FC236}">
                  <a16:creationId xmlns:a16="http://schemas.microsoft.com/office/drawing/2014/main" id="{BC65CB1D-6808-4E7A-BC73-454E8B1D9AED}"/>
                </a:ext>
              </a:extLst>
            </p:cNvPr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FB85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66" name="Google Shape;1170;p42">
            <a:extLst>
              <a:ext uri="{FF2B5EF4-FFF2-40B4-BE49-F238E27FC236}">
                <a16:creationId xmlns:a16="http://schemas.microsoft.com/office/drawing/2014/main" id="{5194B327-06D0-4190-844C-2DF1D99E8C4F}"/>
              </a:ext>
            </a:extLst>
          </p:cNvPr>
          <p:cNvGrpSpPr/>
          <p:nvPr/>
        </p:nvGrpSpPr>
        <p:grpSpPr>
          <a:xfrm>
            <a:off x="4636165" y="4034535"/>
            <a:ext cx="2494320" cy="2025040"/>
            <a:chOff x="4837200" y="1008610"/>
            <a:chExt cx="3127806" cy="3439265"/>
          </a:xfrm>
        </p:grpSpPr>
        <p:sp>
          <p:nvSpPr>
            <p:cNvPr id="67" name="Google Shape;1171;p42">
              <a:extLst>
                <a:ext uri="{FF2B5EF4-FFF2-40B4-BE49-F238E27FC236}">
                  <a16:creationId xmlns:a16="http://schemas.microsoft.com/office/drawing/2014/main" id="{D905C0EF-C27A-4539-B57D-210C654D31CC}"/>
                </a:ext>
              </a:extLst>
            </p:cNvPr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rgbClr val="5EA5F2">
                <a:alpha val="648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1172;p42">
              <a:extLst>
                <a:ext uri="{FF2B5EF4-FFF2-40B4-BE49-F238E27FC236}">
                  <a16:creationId xmlns:a16="http://schemas.microsoft.com/office/drawing/2014/main" id="{7A15F4B7-AFE7-4253-9E96-BAE5D5EBA491}"/>
                </a:ext>
              </a:extLst>
            </p:cNvPr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5EA5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69" name="Google Shape;1173;p42">
            <a:extLst>
              <a:ext uri="{FF2B5EF4-FFF2-40B4-BE49-F238E27FC236}">
                <a16:creationId xmlns:a16="http://schemas.microsoft.com/office/drawing/2014/main" id="{D1EC6237-755F-4D5E-8E5D-717463FC3739}"/>
              </a:ext>
            </a:extLst>
          </p:cNvPr>
          <p:cNvGrpSpPr/>
          <p:nvPr/>
        </p:nvGrpSpPr>
        <p:grpSpPr>
          <a:xfrm rot="61809">
            <a:off x="1595009" y="4046658"/>
            <a:ext cx="2574808" cy="2024956"/>
            <a:chOff x="4837200" y="1008610"/>
            <a:chExt cx="3127806" cy="3439265"/>
          </a:xfrm>
        </p:grpSpPr>
        <p:sp>
          <p:nvSpPr>
            <p:cNvPr id="70" name="Google Shape;1174;p42">
              <a:extLst>
                <a:ext uri="{FF2B5EF4-FFF2-40B4-BE49-F238E27FC236}">
                  <a16:creationId xmlns:a16="http://schemas.microsoft.com/office/drawing/2014/main" id="{12CC9A61-E67C-411B-A9F3-D8FB9F92F093}"/>
                </a:ext>
              </a:extLst>
            </p:cNvPr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rgbClr val="FFE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1175;p42">
              <a:extLst>
                <a:ext uri="{FF2B5EF4-FFF2-40B4-BE49-F238E27FC236}">
                  <a16:creationId xmlns:a16="http://schemas.microsoft.com/office/drawing/2014/main" id="{0C5B998D-0F06-43D2-B376-DF9A53E5C69B}"/>
                </a:ext>
              </a:extLst>
            </p:cNvPr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EDD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72" name="Google Shape;1176;p42">
            <a:extLst>
              <a:ext uri="{FF2B5EF4-FFF2-40B4-BE49-F238E27FC236}">
                <a16:creationId xmlns:a16="http://schemas.microsoft.com/office/drawing/2014/main" id="{6CB77652-767F-4540-9BD2-E22E5C887579}"/>
              </a:ext>
            </a:extLst>
          </p:cNvPr>
          <p:cNvGrpSpPr/>
          <p:nvPr/>
        </p:nvGrpSpPr>
        <p:grpSpPr>
          <a:xfrm rot="-223896">
            <a:off x="4617806" y="1701427"/>
            <a:ext cx="2494217" cy="2034412"/>
            <a:chOff x="4827173" y="1008610"/>
            <a:chExt cx="3137833" cy="3454818"/>
          </a:xfrm>
        </p:grpSpPr>
        <p:sp>
          <p:nvSpPr>
            <p:cNvPr id="73" name="Google Shape;1177;p42">
              <a:extLst>
                <a:ext uri="{FF2B5EF4-FFF2-40B4-BE49-F238E27FC236}">
                  <a16:creationId xmlns:a16="http://schemas.microsoft.com/office/drawing/2014/main" id="{62FA793F-B488-4A27-B441-9074C94A0C93}"/>
                </a:ext>
              </a:extLst>
            </p:cNvPr>
            <p:cNvSpPr/>
            <p:nvPr/>
          </p:nvSpPr>
          <p:spPr>
            <a:xfrm>
              <a:off x="4827173" y="1408227"/>
              <a:ext cx="3127800" cy="3055201"/>
            </a:xfrm>
            <a:prstGeom prst="rect">
              <a:avLst/>
            </a:prstGeom>
            <a:solidFill>
              <a:srgbClr val="C4F1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1178;p42">
              <a:extLst>
                <a:ext uri="{FF2B5EF4-FFF2-40B4-BE49-F238E27FC236}">
                  <a16:creationId xmlns:a16="http://schemas.microsoft.com/office/drawing/2014/main" id="{EA9AA4C2-5400-42BB-B5B1-288EEF19A8CD}"/>
                </a:ext>
              </a:extLst>
            </p:cNvPr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B7E9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75" name="Google Shape;1179;p42">
            <a:extLst>
              <a:ext uri="{FF2B5EF4-FFF2-40B4-BE49-F238E27FC236}">
                <a16:creationId xmlns:a16="http://schemas.microsoft.com/office/drawing/2014/main" id="{BC3AAA31-BB94-482D-A8C0-5881D38FC053}"/>
              </a:ext>
            </a:extLst>
          </p:cNvPr>
          <p:cNvGrpSpPr/>
          <p:nvPr/>
        </p:nvGrpSpPr>
        <p:grpSpPr>
          <a:xfrm rot="-320436">
            <a:off x="1499762" y="1755584"/>
            <a:ext cx="2441948" cy="2024528"/>
            <a:chOff x="4837200" y="1008610"/>
            <a:chExt cx="3127806" cy="3439265"/>
          </a:xfrm>
        </p:grpSpPr>
        <p:sp>
          <p:nvSpPr>
            <p:cNvPr id="76" name="Google Shape;1180;p42">
              <a:extLst>
                <a:ext uri="{FF2B5EF4-FFF2-40B4-BE49-F238E27FC236}">
                  <a16:creationId xmlns:a16="http://schemas.microsoft.com/office/drawing/2014/main" id="{B4AA023A-0B12-4EC4-826B-32FCE0A57D75}"/>
                </a:ext>
              </a:extLst>
            </p:cNvPr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rgbClr val="FFD1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1181;p42">
              <a:extLst>
                <a:ext uri="{FF2B5EF4-FFF2-40B4-BE49-F238E27FC236}">
                  <a16:creationId xmlns:a16="http://schemas.microsoft.com/office/drawing/2014/main" id="{C450BA33-D226-407F-9315-A982382F00D6}"/>
                </a:ext>
              </a:extLst>
            </p:cNvPr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FCB8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8" name="Google Shape;1182;p42">
            <a:extLst>
              <a:ext uri="{FF2B5EF4-FFF2-40B4-BE49-F238E27FC236}">
                <a16:creationId xmlns:a16="http://schemas.microsoft.com/office/drawing/2014/main" id="{3FCA98F9-2BD2-4538-B0A3-3926321D0634}"/>
              </a:ext>
            </a:extLst>
          </p:cNvPr>
          <p:cNvSpPr/>
          <p:nvPr/>
        </p:nvSpPr>
        <p:spPr>
          <a:xfrm rot="-4577238">
            <a:off x="3480667" y="3760432"/>
            <a:ext cx="489068" cy="63625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1183;p42">
            <a:extLst>
              <a:ext uri="{FF2B5EF4-FFF2-40B4-BE49-F238E27FC236}">
                <a16:creationId xmlns:a16="http://schemas.microsoft.com/office/drawing/2014/main" id="{C1114461-FAE9-4EAB-A8FC-FE4AB87C52B4}"/>
              </a:ext>
            </a:extLst>
          </p:cNvPr>
          <p:cNvSpPr/>
          <p:nvPr/>
        </p:nvSpPr>
        <p:spPr>
          <a:xfrm rot="-4925388">
            <a:off x="1543897" y="1656836"/>
            <a:ext cx="488908" cy="636043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1190;p42">
            <a:extLst>
              <a:ext uri="{FF2B5EF4-FFF2-40B4-BE49-F238E27FC236}">
                <a16:creationId xmlns:a16="http://schemas.microsoft.com/office/drawing/2014/main" id="{6CA4EB05-9DBB-42BA-88BD-615587389FF4}"/>
              </a:ext>
            </a:extLst>
          </p:cNvPr>
          <p:cNvSpPr/>
          <p:nvPr/>
        </p:nvSpPr>
        <p:spPr>
          <a:xfrm rot="-224060">
            <a:off x="5844648" y="2133713"/>
            <a:ext cx="436349" cy="365043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FD4D8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1" name="Google Shape;1214;p42">
            <a:extLst>
              <a:ext uri="{FF2B5EF4-FFF2-40B4-BE49-F238E27FC236}">
                <a16:creationId xmlns:a16="http://schemas.microsoft.com/office/drawing/2014/main" id="{F3A1F638-0956-4C2B-BD55-3A6FAECFEA2D}"/>
              </a:ext>
            </a:extLst>
          </p:cNvPr>
          <p:cNvSpPr/>
          <p:nvPr/>
        </p:nvSpPr>
        <p:spPr>
          <a:xfrm rot="-315290">
            <a:off x="5332330" y="2118946"/>
            <a:ext cx="429925" cy="431007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rgbClr val="FD4D8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2" name="Google Shape;1215;p42">
            <a:extLst>
              <a:ext uri="{FF2B5EF4-FFF2-40B4-BE49-F238E27FC236}">
                <a16:creationId xmlns:a16="http://schemas.microsoft.com/office/drawing/2014/main" id="{D3A96DAA-AE06-401E-BFF0-5A3E1183152E}"/>
              </a:ext>
            </a:extLst>
          </p:cNvPr>
          <p:cNvSpPr txBox="1">
            <a:spLocks/>
          </p:cNvSpPr>
          <p:nvPr/>
        </p:nvSpPr>
        <p:spPr>
          <a:xfrm>
            <a:off x="936400" y="806967"/>
            <a:ext cx="10344400" cy="5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3733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3733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3733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3733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3733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3733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3733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3733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Just Another Hand"/>
              <a:buNone/>
              <a:tabLst/>
              <a:defRPr/>
            </a:pPr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st Another Hand"/>
                <a:sym typeface="Just Another Hand"/>
              </a:rPr>
              <a:t>القوانين الصفية</a:t>
            </a:r>
          </a:p>
        </p:txBody>
      </p:sp>
      <p:sp>
        <p:nvSpPr>
          <p:cNvPr id="83" name="Google Shape;1216;p42">
            <a:extLst>
              <a:ext uri="{FF2B5EF4-FFF2-40B4-BE49-F238E27FC236}">
                <a16:creationId xmlns:a16="http://schemas.microsoft.com/office/drawing/2014/main" id="{4182E931-BBBD-4368-97D4-B11B81E8E876}"/>
              </a:ext>
            </a:extLst>
          </p:cNvPr>
          <p:cNvSpPr/>
          <p:nvPr/>
        </p:nvSpPr>
        <p:spPr>
          <a:xfrm rot="1564016">
            <a:off x="7956685" y="3760547"/>
            <a:ext cx="488912" cy="63604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64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1217;p42">
            <a:extLst>
              <a:ext uri="{FF2B5EF4-FFF2-40B4-BE49-F238E27FC236}">
                <a16:creationId xmlns:a16="http://schemas.microsoft.com/office/drawing/2014/main" id="{71F6C25B-F550-4721-AC2B-E6D7AC937DA1}"/>
              </a:ext>
            </a:extLst>
          </p:cNvPr>
          <p:cNvSpPr/>
          <p:nvPr/>
        </p:nvSpPr>
        <p:spPr>
          <a:xfrm rot="-6832844">
            <a:off x="6386553" y="3813257"/>
            <a:ext cx="488840" cy="63595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33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1218;p42">
            <a:extLst>
              <a:ext uri="{FF2B5EF4-FFF2-40B4-BE49-F238E27FC236}">
                <a16:creationId xmlns:a16="http://schemas.microsoft.com/office/drawing/2014/main" id="{77CBCBDF-B9A8-44A0-8BF2-779F798B531C}"/>
              </a:ext>
            </a:extLst>
          </p:cNvPr>
          <p:cNvSpPr/>
          <p:nvPr/>
        </p:nvSpPr>
        <p:spPr>
          <a:xfrm rot="-5677575">
            <a:off x="7740454" y="1433286"/>
            <a:ext cx="488860" cy="63598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B703">
              <a:alpha val="43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1219;p42">
            <a:extLst>
              <a:ext uri="{FF2B5EF4-FFF2-40B4-BE49-F238E27FC236}">
                <a16:creationId xmlns:a16="http://schemas.microsoft.com/office/drawing/2014/main" id="{84C3924E-4F70-4145-9A3F-E551828C57E8}"/>
              </a:ext>
            </a:extLst>
          </p:cNvPr>
          <p:cNvSpPr/>
          <p:nvPr/>
        </p:nvSpPr>
        <p:spPr>
          <a:xfrm rot="-3941960">
            <a:off x="5476356" y="1367487"/>
            <a:ext cx="488896" cy="63602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64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FAE1158A-7AC5-43BB-880D-0D94E2DCA7FF}"/>
              </a:ext>
            </a:extLst>
          </p:cNvPr>
          <p:cNvSpPr txBox="1"/>
          <p:nvPr/>
        </p:nvSpPr>
        <p:spPr>
          <a:xfrm rot="21446901">
            <a:off x="4850452" y="2767162"/>
            <a:ext cx="20362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000" dirty="0">
                <a:solidFill>
                  <a:srgbClr val="595959"/>
                </a:solidFill>
                <a:latin typeface="Ara Alm Bon " panose="00000500000000000000" pitchFamily="50" charset="-78"/>
                <a:cs typeface="Ara Alm Bon " panose="00000500000000000000" pitchFamily="50" charset="-78"/>
              </a:rPr>
              <a:t>تجهيز الكتاب والأدوات</a:t>
            </a:r>
          </a:p>
        </p:txBody>
      </p:sp>
      <p:grpSp>
        <p:nvGrpSpPr>
          <p:cNvPr id="88" name="Google Shape;1239;p43">
            <a:extLst>
              <a:ext uri="{FF2B5EF4-FFF2-40B4-BE49-F238E27FC236}">
                <a16:creationId xmlns:a16="http://schemas.microsoft.com/office/drawing/2014/main" id="{AFA78860-99E3-46E2-99A4-D671E9F861E7}"/>
              </a:ext>
            </a:extLst>
          </p:cNvPr>
          <p:cNvGrpSpPr/>
          <p:nvPr/>
        </p:nvGrpSpPr>
        <p:grpSpPr>
          <a:xfrm>
            <a:off x="2481951" y="2182545"/>
            <a:ext cx="523049" cy="491709"/>
            <a:chOff x="-42804750" y="1949600"/>
            <a:chExt cx="337125" cy="316925"/>
          </a:xfrm>
        </p:grpSpPr>
        <p:sp>
          <p:nvSpPr>
            <p:cNvPr id="89" name="Google Shape;1240;p43">
              <a:extLst>
                <a:ext uri="{FF2B5EF4-FFF2-40B4-BE49-F238E27FC236}">
                  <a16:creationId xmlns:a16="http://schemas.microsoft.com/office/drawing/2014/main" id="{4445705B-D435-40AB-ABE7-AAB9D69780CA}"/>
                </a:ext>
              </a:extLst>
            </p:cNvPr>
            <p:cNvSpPr/>
            <p:nvPr/>
          </p:nvSpPr>
          <p:spPr>
            <a:xfrm>
              <a:off x="-42739088" y="2008084"/>
              <a:ext cx="189825" cy="189900"/>
            </a:xfrm>
            <a:custGeom>
              <a:avLst/>
              <a:gdLst/>
              <a:ahLst/>
              <a:cxnLst/>
              <a:rect l="l" t="t" r="r" b="b"/>
              <a:pathLst>
                <a:path w="7593" h="7596" extrusionOk="0">
                  <a:moveTo>
                    <a:pt x="3781" y="805"/>
                  </a:moveTo>
                  <a:cubicBezTo>
                    <a:pt x="5419" y="805"/>
                    <a:pt x="6742" y="2128"/>
                    <a:pt x="6742" y="3767"/>
                  </a:cubicBezTo>
                  <a:cubicBezTo>
                    <a:pt x="6774" y="5405"/>
                    <a:pt x="5419" y="6760"/>
                    <a:pt x="3781" y="6760"/>
                  </a:cubicBezTo>
                  <a:cubicBezTo>
                    <a:pt x="2426" y="6760"/>
                    <a:pt x="1292" y="5878"/>
                    <a:pt x="946" y="4649"/>
                  </a:cubicBezTo>
                  <a:cubicBezTo>
                    <a:pt x="347" y="2727"/>
                    <a:pt x="1765" y="805"/>
                    <a:pt x="3781" y="805"/>
                  </a:cubicBezTo>
                  <a:close/>
                  <a:moveTo>
                    <a:pt x="3809" y="1"/>
                  </a:moveTo>
                  <a:cubicBezTo>
                    <a:pt x="3297" y="1"/>
                    <a:pt x="2785" y="105"/>
                    <a:pt x="2300" y="301"/>
                  </a:cubicBezTo>
                  <a:cubicBezTo>
                    <a:pt x="946" y="868"/>
                    <a:pt x="0" y="2223"/>
                    <a:pt x="0" y="3798"/>
                  </a:cubicBezTo>
                  <a:cubicBezTo>
                    <a:pt x="0" y="5058"/>
                    <a:pt x="630" y="6224"/>
                    <a:pt x="1670" y="6949"/>
                  </a:cubicBezTo>
                  <a:cubicBezTo>
                    <a:pt x="2333" y="7390"/>
                    <a:pt x="3060" y="7596"/>
                    <a:pt x="3776" y="7596"/>
                  </a:cubicBezTo>
                  <a:cubicBezTo>
                    <a:pt x="4286" y="7596"/>
                    <a:pt x="4790" y="7492"/>
                    <a:pt x="5262" y="7295"/>
                  </a:cubicBezTo>
                  <a:cubicBezTo>
                    <a:pt x="6648" y="6697"/>
                    <a:pt x="7593" y="5373"/>
                    <a:pt x="7593" y="3798"/>
                  </a:cubicBezTo>
                  <a:cubicBezTo>
                    <a:pt x="7593" y="2506"/>
                    <a:pt x="6931" y="1341"/>
                    <a:pt x="5892" y="648"/>
                  </a:cubicBezTo>
                  <a:cubicBezTo>
                    <a:pt x="5248" y="206"/>
                    <a:pt x="4528" y="1"/>
                    <a:pt x="3809" y="1"/>
                  </a:cubicBezTo>
                  <a:close/>
                </a:path>
              </a:pathLst>
            </a:custGeom>
            <a:solidFill>
              <a:srgbClr val="FD4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D1D1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241;p43">
              <a:extLst>
                <a:ext uri="{FF2B5EF4-FFF2-40B4-BE49-F238E27FC236}">
                  <a16:creationId xmlns:a16="http://schemas.microsoft.com/office/drawing/2014/main" id="{41BBDD9E-FA3F-476A-8D3B-B6D1F868973B}"/>
                </a:ext>
              </a:extLst>
            </p:cNvPr>
            <p:cNvSpPr/>
            <p:nvPr/>
          </p:nvSpPr>
          <p:spPr>
            <a:xfrm>
              <a:off x="-42804750" y="1949600"/>
              <a:ext cx="337125" cy="316925"/>
            </a:xfrm>
            <a:custGeom>
              <a:avLst/>
              <a:gdLst/>
              <a:ahLst/>
              <a:cxnLst/>
              <a:rect l="l" t="t" r="r" b="b"/>
              <a:pathLst>
                <a:path w="13485" h="12677" extrusionOk="0">
                  <a:moveTo>
                    <a:pt x="3306" y="817"/>
                  </a:moveTo>
                  <a:cubicBezTo>
                    <a:pt x="3769" y="817"/>
                    <a:pt x="4233" y="967"/>
                    <a:pt x="4600" y="1267"/>
                  </a:cubicBezTo>
                  <a:cubicBezTo>
                    <a:pt x="3277" y="1802"/>
                    <a:pt x="2174" y="2905"/>
                    <a:pt x="1607" y="4260"/>
                  </a:cubicBezTo>
                  <a:cubicBezTo>
                    <a:pt x="914" y="3283"/>
                    <a:pt x="1072" y="1897"/>
                    <a:pt x="2143" y="1172"/>
                  </a:cubicBezTo>
                  <a:cubicBezTo>
                    <a:pt x="2484" y="935"/>
                    <a:pt x="2895" y="817"/>
                    <a:pt x="3306" y="817"/>
                  </a:cubicBezTo>
                  <a:close/>
                  <a:moveTo>
                    <a:pt x="10101" y="823"/>
                  </a:moveTo>
                  <a:cubicBezTo>
                    <a:pt x="10771" y="823"/>
                    <a:pt x="11436" y="1137"/>
                    <a:pt x="11846" y="1771"/>
                  </a:cubicBezTo>
                  <a:cubicBezTo>
                    <a:pt x="12382" y="2527"/>
                    <a:pt x="12319" y="3535"/>
                    <a:pt x="11783" y="4260"/>
                  </a:cubicBezTo>
                  <a:cubicBezTo>
                    <a:pt x="11248" y="2905"/>
                    <a:pt x="10177" y="1802"/>
                    <a:pt x="8790" y="1267"/>
                  </a:cubicBezTo>
                  <a:cubicBezTo>
                    <a:pt x="9176" y="971"/>
                    <a:pt x="9640" y="823"/>
                    <a:pt x="10101" y="823"/>
                  </a:cubicBezTo>
                  <a:close/>
                  <a:moveTo>
                    <a:pt x="6662" y="1686"/>
                  </a:moveTo>
                  <a:cubicBezTo>
                    <a:pt x="7287" y="1686"/>
                    <a:pt x="7908" y="1809"/>
                    <a:pt x="8475" y="2055"/>
                  </a:cubicBezTo>
                  <a:cubicBezTo>
                    <a:pt x="10177" y="2748"/>
                    <a:pt x="11311" y="4417"/>
                    <a:pt x="11311" y="6339"/>
                  </a:cubicBezTo>
                  <a:cubicBezTo>
                    <a:pt x="11374" y="8891"/>
                    <a:pt x="9263" y="10970"/>
                    <a:pt x="6711" y="10970"/>
                  </a:cubicBezTo>
                  <a:cubicBezTo>
                    <a:pt x="4159" y="10970"/>
                    <a:pt x="2048" y="8891"/>
                    <a:pt x="2017" y="6339"/>
                  </a:cubicBezTo>
                  <a:cubicBezTo>
                    <a:pt x="2017" y="4764"/>
                    <a:pt x="2804" y="3346"/>
                    <a:pt x="4065" y="2464"/>
                  </a:cubicBezTo>
                  <a:cubicBezTo>
                    <a:pt x="4846" y="1943"/>
                    <a:pt x="5759" y="1686"/>
                    <a:pt x="6662" y="1686"/>
                  </a:cubicBezTo>
                  <a:close/>
                  <a:moveTo>
                    <a:pt x="3282" y="1"/>
                  </a:moveTo>
                  <a:cubicBezTo>
                    <a:pt x="2347" y="1"/>
                    <a:pt x="1411" y="437"/>
                    <a:pt x="820" y="1298"/>
                  </a:cubicBezTo>
                  <a:cubicBezTo>
                    <a:pt x="0" y="2496"/>
                    <a:pt x="189" y="4165"/>
                    <a:pt x="1292" y="5142"/>
                  </a:cubicBezTo>
                  <a:cubicBezTo>
                    <a:pt x="820" y="7316"/>
                    <a:pt x="1702" y="9553"/>
                    <a:pt x="3497" y="10844"/>
                  </a:cubicBezTo>
                  <a:lnTo>
                    <a:pt x="2867" y="12073"/>
                  </a:lnTo>
                  <a:cubicBezTo>
                    <a:pt x="2773" y="12262"/>
                    <a:pt x="2867" y="12514"/>
                    <a:pt x="3088" y="12640"/>
                  </a:cubicBezTo>
                  <a:cubicBezTo>
                    <a:pt x="3137" y="12665"/>
                    <a:pt x="3189" y="12677"/>
                    <a:pt x="3240" y="12677"/>
                  </a:cubicBezTo>
                  <a:cubicBezTo>
                    <a:pt x="3386" y="12677"/>
                    <a:pt x="3530" y="12582"/>
                    <a:pt x="3623" y="12420"/>
                  </a:cubicBezTo>
                  <a:lnTo>
                    <a:pt x="4222" y="11254"/>
                  </a:lnTo>
                  <a:cubicBezTo>
                    <a:pt x="4994" y="11632"/>
                    <a:pt x="5821" y="11821"/>
                    <a:pt x="6648" y="11821"/>
                  </a:cubicBezTo>
                  <a:cubicBezTo>
                    <a:pt x="7475" y="11821"/>
                    <a:pt x="8302" y="11632"/>
                    <a:pt x="9074" y="11254"/>
                  </a:cubicBezTo>
                  <a:lnTo>
                    <a:pt x="9641" y="12420"/>
                  </a:lnTo>
                  <a:cubicBezTo>
                    <a:pt x="9736" y="12587"/>
                    <a:pt x="9904" y="12663"/>
                    <a:pt x="10062" y="12663"/>
                  </a:cubicBezTo>
                  <a:cubicBezTo>
                    <a:pt x="10113" y="12663"/>
                    <a:pt x="10162" y="12655"/>
                    <a:pt x="10208" y="12640"/>
                  </a:cubicBezTo>
                  <a:cubicBezTo>
                    <a:pt x="10397" y="12514"/>
                    <a:pt x="10492" y="12262"/>
                    <a:pt x="10397" y="12073"/>
                  </a:cubicBezTo>
                  <a:lnTo>
                    <a:pt x="9767" y="10844"/>
                  </a:lnTo>
                  <a:cubicBezTo>
                    <a:pt x="11594" y="9584"/>
                    <a:pt x="12476" y="7347"/>
                    <a:pt x="11972" y="5142"/>
                  </a:cubicBezTo>
                  <a:cubicBezTo>
                    <a:pt x="13485" y="3882"/>
                    <a:pt x="13359" y="1582"/>
                    <a:pt x="11752" y="511"/>
                  </a:cubicBezTo>
                  <a:cubicBezTo>
                    <a:pt x="11243" y="171"/>
                    <a:pt x="10658" y="5"/>
                    <a:pt x="10078" y="5"/>
                  </a:cubicBezTo>
                  <a:cubicBezTo>
                    <a:pt x="9258" y="5"/>
                    <a:pt x="8449" y="338"/>
                    <a:pt x="7877" y="983"/>
                  </a:cubicBezTo>
                  <a:cubicBezTo>
                    <a:pt x="7483" y="905"/>
                    <a:pt x="7081" y="865"/>
                    <a:pt x="6679" y="865"/>
                  </a:cubicBezTo>
                  <a:cubicBezTo>
                    <a:pt x="6278" y="865"/>
                    <a:pt x="5876" y="905"/>
                    <a:pt x="5482" y="983"/>
                  </a:cubicBezTo>
                  <a:cubicBezTo>
                    <a:pt x="4898" y="326"/>
                    <a:pt x="4090" y="1"/>
                    <a:pt x="3282" y="1"/>
                  </a:cubicBezTo>
                  <a:close/>
                </a:path>
              </a:pathLst>
            </a:custGeom>
            <a:solidFill>
              <a:srgbClr val="FD4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D1D1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242;p43">
              <a:extLst>
                <a:ext uri="{FF2B5EF4-FFF2-40B4-BE49-F238E27FC236}">
                  <a16:creationId xmlns:a16="http://schemas.microsoft.com/office/drawing/2014/main" id="{4EB3AD32-4D83-4254-84EF-D2EB33CC56C2}"/>
                </a:ext>
              </a:extLst>
            </p:cNvPr>
            <p:cNvSpPr/>
            <p:nvPr/>
          </p:nvSpPr>
          <p:spPr>
            <a:xfrm>
              <a:off x="-42644075" y="2060025"/>
              <a:ext cx="59100" cy="65400"/>
            </a:xfrm>
            <a:custGeom>
              <a:avLst/>
              <a:gdLst/>
              <a:ahLst/>
              <a:cxnLst/>
              <a:rect l="l" t="t" r="r" b="b"/>
              <a:pathLst>
                <a:path w="2364" h="2616" extrusionOk="0">
                  <a:moveTo>
                    <a:pt x="442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237"/>
                  </a:lnTo>
                  <a:cubicBezTo>
                    <a:pt x="0" y="2458"/>
                    <a:pt x="189" y="2615"/>
                    <a:pt x="442" y="2615"/>
                  </a:cubicBezTo>
                  <a:lnTo>
                    <a:pt x="1922" y="2615"/>
                  </a:lnTo>
                  <a:cubicBezTo>
                    <a:pt x="2174" y="2615"/>
                    <a:pt x="2363" y="2426"/>
                    <a:pt x="2363" y="2237"/>
                  </a:cubicBezTo>
                  <a:cubicBezTo>
                    <a:pt x="2363" y="1954"/>
                    <a:pt x="2174" y="1796"/>
                    <a:pt x="1922" y="1796"/>
                  </a:cubicBezTo>
                  <a:lnTo>
                    <a:pt x="820" y="1796"/>
                  </a:lnTo>
                  <a:lnTo>
                    <a:pt x="820" y="410"/>
                  </a:lnTo>
                  <a:cubicBezTo>
                    <a:pt x="820" y="189"/>
                    <a:pt x="631" y="0"/>
                    <a:pt x="442" y="0"/>
                  </a:cubicBezTo>
                  <a:close/>
                </a:path>
              </a:pathLst>
            </a:custGeom>
            <a:solidFill>
              <a:srgbClr val="FD4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D1D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6FC38C37-C7D6-4457-9120-A4DF4664656E}"/>
              </a:ext>
            </a:extLst>
          </p:cNvPr>
          <p:cNvSpPr txBox="1"/>
          <p:nvPr/>
        </p:nvSpPr>
        <p:spPr>
          <a:xfrm>
            <a:off x="1876722" y="2951871"/>
            <a:ext cx="18325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000" dirty="0">
                <a:solidFill>
                  <a:srgbClr val="595959"/>
                </a:solidFill>
                <a:latin typeface="Ara Alm Bon " panose="00000500000000000000" pitchFamily="50" charset="-78"/>
                <a:cs typeface="Ara Alm Bon " panose="00000500000000000000" pitchFamily="50" charset="-78"/>
              </a:rPr>
              <a:t>الالتزام بالوقت</a:t>
            </a: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2DB011A9-F20D-41D8-8976-5F2B5A02BE3D}"/>
              </a:ext>
            </a:extLst>
          </p:cNvPr>
          <p:cNvSpPr txBox="1"/>
          <p:nvPr/>
        </p:nvSpPr>
        <p:spPr>
          <a:xfrm>
            <a:off x="7993662" y="2793445"/>
            <a:ext cx="22186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000" dirty="0">
                <a:solidFill>
                  <a:srgbClr val="595959"/>
                </a:solidFill>
                <a:latin typeface="Ara Alm Bon " panose="00000500000000000000" pitchFamily="50" charset="-78"/>
                <a:cs typeface="Ara Alm Bon " panose="00000500000000000000" pitchFamily="50" charset="-78"/>
              </a:rPr>
              <a:t>إغلاق الميكروفون</a:t>
            </a:r>
          </a:p>
        </p:txBody>
      </p:sp>
      <p:grpSp>
        <p:nvGrpSpPr>
          <p:cNvPr id="94" name="Google Shape;11022;p63">
            <a:extLst>
              <a:ext uri="{FF2B5EF4-FFF2-40B4-BE49-F238E27FC236}">
                <a16:creationId xmlns:a16="http://schemas.microsoft.com/office/drawing/2014/main" id="{07AA8591-976C-4702-97D4-A83A394A2797}"/>
              </a:ext>
            </a:extLst>
          </p:cNvPr>
          <p:cNvGrpSpPr/>
          <p:nvPr/>
        </p:nvGrpSpPr>
        <p:grpSpPr>
          <a:xfrm>
            <a:off x="8873438" y="2253768"/>
            <a:ext cx="563611" cy="400110"/>
            <a:chOff x="889275" y="861850"/>
            <a:chExt cx="487950" cy="424575"/>
          </a:xfrm>
          <a:solidFill>
            <a:srgbClr val="FD4D89"/>
          </a:solidFill>
        </p:grpSpPr>
        <p:sp>
          <p:nvSpPr>
            <p:cNvPr id="95" name="Google Shape;11023;p63">
              <a:extLst>
                <a:ext uri="{FF2B5EF4-FFF2-40B4-BE49-F238E27FC236}">
                  <a16:creationId xmlns:a16="http://schemas.microsoft.com/office/drawing/2014/main" id="{3C537BB4-D3EA-4647-A4A4-2F3094ED280E}"/>
                </a:ext>
              </a:extLst>
            </p:cNvPr>
            <p:cNvSpPr/>
            <p:nvPr/>
          </p:nvSpPr>
          <p:spPr>
            <a:xfrm>
              <a:off x="1319225" y="1031700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1024;p63">
              <a:extLst>
                <a:ext uri="{FF2B5EF4-FFF2-40B4-BE49-F238E27FC236}">
                  <a16:creationId xmlns:a16="http://schemas.microsoft.com/office/drawing/2014/main" id="{A8955C27-945B-486D-B4C6-99419F8AA7B4}"/>
                </a:ext>
              </a:extLst>
            </p:cNvPr>
            <p:cNvSpPr/>
            <p:nvPr/>
          </p:nvSpPr>
          <p:spPr>
            <a:xfrm>
              <a:off x="1314475" y="946725"/>
              <a:ext cx="62750" cy="56700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1025;p63">
              <a:extLst>
                <a:ext uri="{FF2B5EF4-FFF2-40B4-BE49-F238E27FC236}">
                  <a16:creationId xmlns:a16="http://schemas.microsoft.com/office/drawing/2014/main" id="{BCA71286-D86D-473D-94B2-ADDA04A2A96D}"/>
                </a:ext>
              </a:extLst>
            </p:cNvPr>
            <p:cNvSpPr/>
            <p:nvPr/>
          </p:nvSpPr>
          <p:spPr>
            <a:xfrm>
              <a:off x="1317875" y="108825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1026;p63">
              <a:extLst>
                <a:ext uri="{FF2B5EF4-FFF2-40B4-BE49-F238E27FC236}">
                  <a16:creationId xmlns:a16="http://schemas.microsoft.com/office/drawing/2014/main" id="{2E12B3B4-565B-4B5E-B856-350109A09BA5}"/>
                </a:ext>
              </a:extLst>
            </p:cNvPr>
            <p:cNvSpPr/>
            <p:nvPr/>
          </p:nvSpPr>
          <p:spPr>
            <a:xfrm>
              <a:off x="889275" y="861850"/>
              <a:ext cx="400700" cy="424575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9" name="Google Shape;12005;p66">
            <a:extLst>
              <a:ext uri="{FF2B5EF4-FFF2-40B4-BE49-F238E27FC236}">
                <a16:creationId xmlns:a16="http://schemas.microsoft.com/office/drawing/2014/main" id="{6C52D735-049D-491F-9EAC-5AEA41F637CA}"/>
              </a:ext>
            </a:extLst>
          </p:cNvPr>
          <p:cNvSpPr/>
          <p:nvPr/>
        </p:nvSpPr>
        <p:spPr>
          <a:xfrm>
            <a:off x="8725727" y="4490342"/>
            <a:ext cx="610543" cy="522796"/>
          </a:xfrm>
          <a:custGeom>
            <a:avLst/>
            <a:gdLst/>
            <a:ahLst/>
            <a:cxnLst/>
            <a:rect l="l" t="t" r="r" b="b"/>
            <a:pathLst>
              <a:path w="11752" h="11753" extrusionOk="0">
                <a:moveTo>
                  <a:pt x="9672" y="725"/>
                </a:moveTo>
                <a:lnTo>
                  <a:pt x="9672" y="4191"/>
                </a:lnTo>
                <a:cubicBezTo>
                  <a:pt x="9546" y="4160"/>
                  <a:pt x="9420" y="4160"/>
                  <a:pt x="9294" y="4160"/>
                </a:cubicBezTo>
                <a:cubicBezTo>
                  <a:pt x="9200" y="4160"/>
                  <a:pt x="9074" y="4191"/>
                  <a:pt x="8948" y="4223"/>
                </a:cubicBezTo>
                <a:lnTo>
                  <a:pt x="8948" y="3844"/>
                </a:lnTo>
                <a:cubicBezTo>
                  <a:pt x="8948" y="3277"/>
                  <a:pt x="8475" y="2805"/>
                  <a:pt x="7939" y="2805"/>
                </a:cubicBezTo>
                <a:cubicBezTo>
                  <a:pt x="7813" y="2805"/>
                  <a:pt x="7687" y="2836"/>
                  <a:pt x="7561" y="2836"/>
                </a:cubicBezTo>
                <a:lnTo>
                  <a:pt x="7561" y="2458"/>
                </a:lnTo>
                <a:cubicBezTo>
                  <a:pt x="7561" y="1891"/>
                  <a:pt x="7089" y="1419"/>
                  <a:pt x="6553" y="1419"/>
                </a:cubicBezTo>
                <a:cubicBezTo>
                  <a:pt x="6427" y="1419"/>
                  <a:pt x="6364" y="1419"/>
                  <a:pt x="6238" y="1482"/>
                </a:cubicBezTo>
                <a:cubicBezTo>
                  <a:pt x="6427" y="1041"/>
                  <a:pt x="6837" y="725"/>
                  <a:pt x="7246" y="725"/>
                </a:cubicBezTo>
                <a:close/>
                <a:moveTo>
                  <a:pt x="11090" y="1419"/>
                </a:moveTo>
                <a:lnTo>
                  <a:pt x="11090" y="4884"/>
                </a:lnTo>
                <a:cubicBezTo>
                  <a:pt x="10964" y="4853"/>
                  <a:pt x="10838" y="4853"/>
                  <a:pt x="10712" y="4853"/>
                </a:cubicBezTo>
                <a:cubicBezTo>
                  <a:pt x="10617" y="4853"/>
                  <a:pt x="10491" y="4884"/>
                  <a:pt x="10365" y="4884"/>
                </a:cubicBezTo>
                <a:lnTo>
                  <a:pt x="10365" y="1419"/>
                </a:lnTo>
                <a:close/>
                <a:moveTo>
                  <a:pt x="4537" y="725"/>
                </a:moveTo>
                <a:cubicBezTo>
                  <a:pt x="5104" y="725"/>
                  <a:pt x="5577" y="1198"/>
                  <a:pt x="5577" y="1734"/>
                </a:cubicBezTo>
                <a:lnTo>
                  <a:pt x="5577" y="5010"/>
                </a:lnTo>
                <a:lnTo>
                  <a:pt x="4474" y="6113"/>
                </a:lnTo>
                <a:cubicBezTo>
                  <a:pt x="4253" y="6302"/>
                  <a:pt x="4096" y="6585"/>
                  <a:pt x="4033" y="6869"/>
                </a:cubicBezTo>
                <a:lnTo>
                  <a:pt x="2143" y="6869"/>
                </a:lnTo>
                <a:lnTo>
                  <a:pt x="2143" y="725"/>
                </a:lnTo>
                <a:close/>
                <a:moveTo>
                  <a:pt x="1418" y="1419"/>
                </a:moveTo>
                <a:lnTo>
                  <a:pt x="1418" y="7247"/>
                </a:lnTo>
                <a:cubicBezTo>
                  <a:pt x="1418" y="7468"/>
                  <a:pt x="1575" y="7625"/>
                  <a:pt x="1796" y="7625"/>
                </a:cubicBezTo>
                <a:lnTo>
                  <a:pt x="3938" y="7625"/>
                </a:lnTo>
                <a:cubicBezTo>
                  <a:pt x="4001" y="7846"/>
                  <a:pt x="4064" y="8098"/>
                  <a:pt x="4190" y="8287"/>
                </a:cubicBezTo>
                <a:lnTo>
                  <a:pt x="725" y="8287"/>
                </a:lnTo>
                <a:lnTo>
                  <a:pt x="725" y="1419"/>
                </a:lnTo>
                <a:close/>
                <a:moveTo>
                  <a:pt x="6648" y="2112"/>
                </a:moveTo>
                <a:cubicBezTo>
                  <a:pt x="6837" y="2112"/>
                  <a:pt x="6994" y="2269"/>
                  <a:pt x="6994" y="2458"/>
                </a:cubicBezTo>
                <a:lnTo>
                  <a:pt x="6994" y="6554"/>
                </a:lnTo>
                <a:cubicBezTo>
                  <a:pt x="6994" y="6743"/>
                  <a:pt x="7152" y="6900"/>
                  <a:pt x="7341" y="6900"/>
                </a:cubicBezTo>
                <a:cubicBezTo>
                  <a:pt x="7530" y="6900"/>
                  <a:pt x="7687" y="6743"/>
                  <a:pt x="7687" y="6554"/>
                </a:cubicBezTo>
                <a:lnTo>
                  <a:pt x="7687" y="3844"/>
                </a:lnTo>
                <a:cubicBezTo>
                  <a:pt x="7687" y="3624"/>
                  <a:pt x="7845" y="3466"/>
                  <a:pt x="8065" y="3466"/>
                </a:cubicBezTo>
                <a:cubicBezTo>
                  <a:pt x="8254" y="3466"/>
                  <a:pt x="8412" y="3624"/>
                  <a:pt x="8412" y="3844"/>
                </a:cubicBezTo>
                <a:lnTo>
                  <a:pt x="8412" y="6554"/>
                </a:lnTo>
                <a:cubicBezTo>
                  <a:pt x="8412" y="6743"/>
                  <a:pt x="8570" y="6900"/>
                  <a:pt x="8759" y="6900"/>
                </a:cubicBezTo>
                <a:cubicBezTo>
                  <a:pt x="8948" y="6900"/>
                  <a:pt x="9105" y="6743"/>
                  <a:pt x="9105" y="6554"/>
                </a:cubicBezTo>
                <a:lnTo>
                  <a:pt x="9105" y="5168"/>
                </a:lnTo>
                <a:cubicBezTo>
                  <a:pt x="9105" y="4979"/>
                  <a:pt x="9263" y="4821"/>
                  <a:pt x="9483" y="4821"/>
                </a:cubicBezTo>
                <a:cubicBezTo>
                  <a:pt x="9672" y="4821"/>
                  <a:pt x="9830" y="4979"/>
                  <a:pt x="9830" y="5168"/>
                </a:cubicBezTo>
                <a:lnTo>
                  <a:pt x="9830" y="6554"/>
                </a:lnTo>
                <a:cubicBezTo>
                  <a:pt x="9830" y="6743"/>
                  <a:pt x="9987" y="6900"/>
                  <a:pt x="10176" y="6900"/>
                </a:cubicBezTo>
                <a:cubicBezTo>
                  <a:pt x="10365" y="6900"/>
                  <a:pt x="10523" y="6743"/>
                  <a:pt x="10523" y="6554"/>
                </a:cubicBezTo>
                <a:lnTo>
                  <a:pt x="10523" y="5892"/>
                </a:lnTo>
                <a:cubicBezTo>
                  <a:pt x="10523" y="5672"/>
                  <a:pt x="10680" y="5514"/>
                  <a:pt x="10901" y="5514"/>
                </a:cubicBezTo>
                <a:cubicBezTo>
                  <a:pt x="11090" y="5514"/>
                  <a:pt x="11247" y="5672"/>
                  <a:pt x="11247" y="5892"/>
                </a:cubicBezTo>
                <a:cubicBezTo>
                  <a:pt x="11090" y="5955"/>
                  <a:pt x="11090" y="8633"/>
                  <a:pt x="11090" y="8791"/>
                </a:cubicBezTo>
                <a:cubicBezTo>
                  <a:pt x="11090" y="9043"/>
                  <a:pt x="10995" y="9232"/>
                  <a:pt x="10838" y="9389"/>
                </a:cubicBezTo>
                <a:cubicBezTo>
                  <a:pt x="10586" y="9673"/>
                  <a:pt x="10397" y="10051"/>
                  <a:pt x="10397" y="10460"/>
                </a:cubicBezTo>
                <a:lnTo>
                  <a:pt x="10397" y="11028"/>
                </a:lnTo>
                <a:lnTo>
                  <a:pt x="6270" y="11028"/>
                </a:lnTo>
                <a:lnTo>
                  <a:pt x="6270" y="10397"/>
                </a:lnTo>
                <a:cubicBezTo>
                  <a:pt x="6270" y="10051"/>
                  <a:pt x="6144" y="9673"/>
                  <a:pt x="5923" y="9389"/>
                </a:cubicBezTo>
                <a:lnTo>
                  <a:pt x="4852" y="7972"/>
                </a:lnTo>
                <a:cubicBezTo>
                  <a:pt x="4537" y="7562"/>
                  <a:pt x="4600" y="6995"/>
                  <a:pt x="4946" y="6617"/>
                </a:cubicBezTo>
                <a:lnTo>
                  <a:pt x="5577" y="5987"/>
                </a:lnTo>
                <a:lnTo>
                  <a:pt x="5577" y="6554"/>
                </a:lnTo>
                <a:cubicBezTo>
                  <a:pt x="5577" y="6743"/>
                  <a:pt x="5734" y="6900"/>
                  <a:pt x="5923" y="6900"/>
                </a:cubicBezTo>
                <a:cubicBezTo>
                  <a:pt x="6112" y="6900"/>
                  <a:pt x="6270" y="6743"/>
                  <a:pt x="6270" y="6554"/>
                </a:cubicBezTo>
                <a:lnTo>
                  <a:pt x="6270" y="2458"/>
                </a:lnTo>
                <a:cubicBezTo>
                  <a:pt x="6270" y="2269"/>
                  <a:pt x="6427" y="2112"/>
                  <a:pt x="6648" y="2112"/>
                </a:cubicBezTo>
                <a:close/>
                <a:moveTo>
                  <a:pt x="1733" y="1"/>
                </a:moveTo>
                <a:cubicBezTo>
                  <a:pt x="1544" y="1"/>
                  <a:pt x="1386" y="158"/>
                  <a:pt x="1386" y="379"/>
                </a:cubicBezTo>
                <a:lnTo>
                  <a:pt x="1386" y="725"/>
                </a:lnTo>
                <a:lnTo>
                  <a:pt x="378" y="725"/>
                </a:lnTo>
                <a:cubicBezTo>
                  <a:pt x="158" y="725"/>
                  <a:pt x="0" y="883"/>
                  <a:pt x="0" y="1072"/>
                </a:cubicBezTo>
                <a:lnTo>
                  <a:pt x="0" y="8602"/>
                </a:lnTo>
                <a:cubicBezTo>
                  <a:pt x="0" y="8791"/>
                  <a:pt x="158" y="8948"/>
                  <a:pt x="378" y="8948"/>
                </a:cubicBezTo>
                <a:lnTo>
                  <a:pt x="4663" y="8948"/>
                </a:lnTo>
                <a:lnTo>
                  <a:pt x="5293" y="9830"/>
                </a:lnTo>
                <a:cubicBezTo>
                  <a:pt x="5419" y="9988"/>
                  <a:pt x="5482" y="10208"/>
                  <a:pt x="5482" y="10460"/>
                </a:cubicBezTo>
                <a:lnTo>
                  <a:pt x="5482" y="11406"/>
                </a:lnTo>
                <a:cubicBezTo>
                  <a:pt x="5482" y="11595"/>
                  <a:pt x="5640" y="11752"/>
                  <a:pt x="5829" y="11752"/>
                </a:cubicBezTo>
                <a:lnTo>
                  <a:pt x="10649" y="11752"/>
                </a:lnTo>
                <a:cubicBezTo>
                  <a:pt x="10838" y="11752"/>
                  <a:pt x="10995" y="11595"/>
                  <a:pt x="10995" y="11406"/>
                </a:cubicBezTo>
                <a:lnTo>
                  <a:pt x="10995" y="10460"/>
                </a:lnTo>
                <a:cubicBezTo>
                  <a:pt x="10995" y="10208"/>
                  <a:pt x="11090" y="10019"/>
                  <a:pt x="11247" y="9862"/>
                </a:cubicBezTo>
                <a:cubicBezTo>
                  <a:pt x="11500" y="9578"/>
                  <a:pt x="11657" y="9200"/>
                  <a:pt x="11657" y="8791"/>
                </a:cubicBezTo>
                <a:lnTo>
                  <a:pt x="11657" y="1072"/>
                </a:lnTo>
                <a:cubicBezTo>
                  <a:pt x="11752" y="883"/>
                  <a:pt x="11594" y="725"/>
                  <a:pt x="11405" y="725"/>
                </a:cubicBezTo>
                <a:lnTo>
                  <a:pt x="10365" y="725"/>
                </a:lnTo>
                <a:lnTo>
                  <a:pt x="10365" y="379"/>
                </a:lnTo>
                <a:cubicBezTo>
                  <a:pt x="10365" y="158"/>
                  <a:pt x="10208" y="1"/>
                  <a:pt x="10019" y="1"/>
                </a:cubicBezTo>
                <a:lnTo>
                  <a:pt x="7246" y="1"/>
                </a:lnTo>
                <a:cubicBezTo>
                  <a:pt x="6711" y="1"/>
                  <a:pt x="6207" y="284"/>
                  <a:pt x="5892" y="662"/>
                </a:cubicBezTo>
                <a:cubicBezTo>
                  <a:pt x="5577" y="253"/>
                  <a:pt x="5041" y="1"/>
                  <a:pt x="4505" y="1"/>
                </a:cubicBezTo>
                <a:close/>
              </a:path>
            </a:pathLst>
          </a:custGeom>
          <a:solidFill>
            <a:srgbClr val="FD4D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DD54DD30-5A35-4A0A-B99A-CADBBB0E1E11}"/>
              </a:ext>
            </a:extLst>
          </p:cNvPr>
          <p:cNvSpPr txBox="1"/>
          <p:nvPr/>
        </p:nvSpPr>
        <p:spPr>
          <a:xfrm>
            <a:off x="7908240" y="5093371"/>
            <a:ext cx="22186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000" dirty="0">
                <a:solidFill>
                  <a:srgbClr val="595959"/>
                </a:solidFill>
                <a:latin typeface="Ara Alm Bon " panose="00000500000000000000" pitchFamily="50" charset="-78"/>
                <a:cs typeface="Ara Alm Bon " panose="00000500000000000000" pitchFamily="50" charset="-78"/>
              </a:rPr>
              <a:t>طلب الإذن عند المشاركة والسؤال</a:t>
            </a:r>
          </a:p>
        </p:txBody>
      </p:sp>
      <p:grpSp>
        <p:nvGrpSpPr>
          <p:cNvPr id="101" name="Google Shape;9925;p80">
            <a:extLst>
              <a:ext uri="{FF2B5EF4-FFF2-40B4-BE49-F238E27FC236}">
                <a16:creationId xmlns:a16="http://schemas.microsoft.com/office/drawing/2014/main" id="{61F77B6D-B2BA-4A17-B6C7-3F4B10C30447}"/>
              </a:ext>
            </a:extLst>
          </p:cNvPr>
          <p:cNvGrpSpPr/>
          <p:nvPr/>
        </p:nvGrpSpPr>
        <p:grpSpPr>
          <a:xfrm>
            <a:off x="5543095" y="4499145"/>
            <a:ext cx="698172" cy="555314"/>
            <a:chOff x="946175" y="3619500"/>
            <a:chExt cx="296975" cy="293825"/>
          </a:xfrm>
          <a:solidFill>
            <a:srgbClr val="FD4D89"/>
          </a:solidFill>
        </p:grpSpPr>
        <p:sp>
          <p:nvSpPr>
            <p:cNvPr id="102" name="Google Shape;9926;p80">
              <a:extLst>
                <a:ext uri="{FF2B5EF4-FFF2-40B4-BE49-F238E27FC236}">
                  <a16:creationId xmlns:a16="http://schemas.microsoft.com/office/drawing/2014/main" id="{47493E60-D8AC-44D9-8466-FD806BA4428D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9927;p80">
              <a:extLst>
                <a:ext uri="{FF2B5EF4-FFF2-40B4-BE49-F238E27FC236}">
                  <a16:creationId xmlns:a16="http://schemas.microsoft.com/office/drawing/2014/main" id="{46C7246F-5061-484C-840E-A96A1929D09E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9928;p80">
              <a:extLst>
                <a:ext uri="{FF2B5EF4-FFF2-40B4-BE49-F238E27FC236}">
                  <a16:creationId xmlns:a16="http://schemas.microsoft.com/office/drawing/2014/main" id="{EB72221C-A833-49CB-A2AE-71E8E3F6E97F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9929;p80">
              <a:extLst>
                <a:ext uri="{FF2B5EF4-FFF2-40B4-BE49-F238E27FC236}">
                  <a16:creationId xmlns:a16="http://schemas.microsoft.com/office/drawing/2014/main" id="{D8CD3435-55DD-48A4-BB1C-E8C4A1644250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9930;p80">
              <a:extLst>
                <a:ext uri="{FF2B5EF4-FFF2-40B4-BE49-F238E27FC236}">
                  <a16:creationId xmlns:a16="http://schemas.microsoft.com/office/drawing/2014/main" id="{BC461A29-E28B-46A4-AF60-2F21A740ACE4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9931;p80">
              <a:extLst>
                <a:ext uri="{FF2B5EF4-FFF2-40B4-BE49-F238E27FC236}">
                  <a16:creationId xmlns:a16="http://schemas.microsoft.com/office/drawing/2014/main" id="{90439D8F-7C66-4400-8629-37CEBCAB2C90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4AD35140-A06C-4753-9214-306BCBE233CD}"/>
              </a:ext>
            </a:extLst>
          </p:cNvPr>
          <p:cNvSpPr txBox="1"/>
          <p:nvPr/>
        </p:nvSpPr>
        <p:spPr>
          <a:xfrm>
            <a:off x="4759280" y="5172182"/>
            <a:ext cx="22186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000" dirty="0">
                <a:solidFill>
                  <a:srgbClr val="595959"/>
                </a:solidFill>
                <a:latin typeface="Ara Alm Bon " panose="00000500000000000000" pitchFamily="50" charset="-78"/>
                <a:cs typeface="Ara Alm Bon " panose="00000500000000000000" pitchFamily="50" charset="-78"/>
              </a:rPr>
              <a:t>المتابعة مع المعلمة وحل الأنشطة</a:t>
            </a:r>
          </a:p>
        </p:txBody>
      </p:sp>
      <p:grpSp>
        <p:nvGrpSpPr>
          <p:cNvPr id="109" name="Google Shape;9903;p80">
            <a:extLst>
              <a:ext uri="{FF2B5EF4-FFF2-40B4-BE49-F238E27FC236}">
                <a16:creationId xmlns:a16="http://schemas.microsoft.com/office/drawing/2014/main" id="{3CC8A225-4663-4AF7-BA7C-DAFEA2C0E72C}"/>
              </a:ext>
            </a:extLst>
          </p:cNvPr>
          <p:cNvGrpSpPr/>
          <p:nvPr/>
        </p:nvGrpSpPr>
        <p:grpSpPr>
          <a:xfrm>
            <a:off x="2536516" y="4547584"/>
            <a:ext cx="572832" cy="564968"/>
            <a:chOff x="4263650" y="3963700"/>
            <a:chExt cx="298550" cy="295375"/>
          </a:xfrm>
          <a:solidFill>
            <a:srgbClr val="FD4D89"/>
          </a:solidFill>
        </p:grpSpPr>
        <p:sp>
          <p:nvSpPr>
            <p:cNvPr id="110" name="Google Shape;9904;p80">
              <a:extLst>
                <a:ext uri="{FF2B5EF4-FFF2-40B4-BE49-F238E27FC236}">
                  <a16:creationId xmlns:a16="http://schemas.microsoft.com/office/drawing/2014/main" id="{C2281E47-6BB1-4F9D-AB52-AF729882161E}"/>
                </a:ext>
              </a:extLst>
            </p:cNvPr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9905;p80">
              <a:extLst>
                <a:ext uri="{FF2B5EF4-FFF2-40B4-BE49-F238E27FC236}">
                  <a16:creationId xmlns:a16="http://schemas.microsoft.com/office/drawing/2014/main" id="{3713B0E7-B881-44DE-986C-4FAE13739B5A}"/>
                </a:ext>
              </a:extLst>
            </p:cNvPr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9906;p80">
              <a:extLst>
                <a:ext uri="{FF2B5EF4-FFF2-40B4-BE49-F238E27FC236}">
                  <a16:creationId xmlns:a16="http://schemas.microsoft.com/office/drawing/2014/main" id="{E78E291F-B33E-4378-9A93-352A78A2A416}"/>
                </a:ext>
              </a:extLst>
            </p:cNvPr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9907;p80">
              <a:extLst>
                <a:ext uri="{FF2B5EF4-FFF2-40B4-BE49-F238E27FC236}">
                  <a16:creationId xmlns:a16="http://schemas.microsoft.com/office/drawing/2014/main" id="{D8F31DB3-B5FF-4A93-8AB7-9499FDF4BB86}"/>
                </a:ext>
              </a:extLst>
            </p:cNvPr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9908;p80">
              <a:extLst>
                <a:ext uri="{FF2B5EF4-FFF2-40B4-BE49-F238E27FC236}">
                  <a16:creationId xmlns:a16="http://schemas.microsoft.com/office/drawing/2014/main" id="{9B485F9D-E691-429F-94FD-66D60500CFCF}"/>
                </a:ext>
              </a:extLst>
            </p:cNvPr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9909;p80">
              <a:extLst>
                <a:ext uri="{FF2B5EF4-FFF2-40B4-BE49-F238E27FC236}">
                  <a16:creationId xmlns:a16="http://schemas.microsoft.com/office/drawing/2014/main" id="{17AF2828-ED93-427D-9999-ABE2CAB02CB0}"/>
                </a:ext>
              </a:extLst>
            </p:cNvPr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9910;p80">
              <a:extLst>
                <a:ext uri="{FF2B5EF4-FFF2-40B4-BE49-F238E27FC236}">
                  <a16:creationId xmlns:a16="http://schemas.microsoft.com/office/drawing/2014/main" id="{DA2577EB-5046-4BE2-A04A-BECC8D76241F}"/>
                </a:ext>
              </a:extLst>
            </p:cNvPr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576C8100-152C-46F3-B29F-53F5CD2E9ED1}"/>
              </a:ext>
            </a:extLst>
          </p:cNvPr>
          <p:cNvSpPr txBox="1"/>
          <p:nvPr/>
        </p:nvSpPr>
        <p:spPr>
          <a:xfrm>
            <a:off x="1799286" y="5160124"/>
            <a:ext cx="22186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000" dirty="0">
                <a:solidFill>
                  <a:srgbClr val="595959"/>
                </a:solidFill>
                <a:latin typeface="Ara Alm Bon " panose="00000500000000000000" pitchFamily="50" charset="-78"/>
                <a:cs typeface="Ara Alm Bon " panose="00000500000000000000" pitchFamily="50" charset="-78"/>
              </a:rPr>
              <a:t>التفاعل الايجابي</a:t>
            </a:r>
          </a:p>
        </p:txBody>
      </p:sp>
      <p:pic>
        <p:nvPicPr>
          <p:cNvPr id="118" name="صورة 117">
            <a:extLst>
              <a:ext uri="{FF2B5EF4-FFF2-40B4-BE49-F238E27FC236}">
                <a16:creationId xmlns:a16="http://schemas.microsoft.com/office/drawing/2014/main" id="{89B9CFB1-5DD9-435F-90BA-E033696FD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63" y="798069"/>
            <a:ext cx="1324425" cy="554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5EC780F-E035-4A1A-AB9C-A7DA1EBB3F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126"/>
          <a:stretch/>
        </p:blipFill>
        <p:spPr>
          <a:xfrm>
            <a:off x="915606" y="1343980"/>
            <a:ext cx="6862439" cy="527130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2F839EC-24A1-4A37-A5DE-D2E1A02EB3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1028" y="4854222"/>
            <a:ext cx="3516346" cy="177389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E82B0B9-38E0-46A3-9080-AE09167C93B5}"/>
              </a:ext>
            </a:extLst>
          </p:cNvPr>
          <p:cNvSpPr txBox="1"/>
          <p:nvPr/>
        </p:nvSpPr>
        <p:spPr>
          <a:xfrm>
            <a:off x="3356212" y="1879321"/>
            <a:ext cx="434118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FD4D89"/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حل تقويم</a:t>
            </a:r>
          </a:p>
          <a:p>
            <a:pPr algn="ctr"/>
            <a:r>
              <a:rPr lang="ar-SA" sz="4800" dirty="0">
                <a:solidFill>
                  <a:srgbClr val="FD4D89"/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 الوحدة الأولى</a:t>
            </a:r>
          </a:p>
          <a:p>
            <a:pPr algn="ctr"/>
            <a:endParaRPr lang="ar-SA" sz="4800" dirty="0">
              <a:solidFill>
                <a:srgbClr val="FD4D89"/>
              </a:solidFill>
              <a:latin typeface="Careem Bold" panose="00000800000000000000" pitchFamily="50" charset="-78"/>
              <a:cs typeface="Careem Bold" panose="00000800000000000000" pitchFamily="50" charset="-78"/>
            </a:endParaRPr>
          </a:p>
          <a:p>
            <a:pPr algn="ctr"/>
            <a:r>
              <a:rPr lang="ar-SA" sz="4800" dirty="0">
                <a:solidFill>
                  <a:srgbClr val="00B050"/>
                </a:solidFill>
                <a:latin typeface="Careem Bold" panose="00000800000000000000" pitchFamily="50" charset="-78"/>
                <a:cs typeface="Careem Bold" panose="00000800000000000000" pitchFamily="50" charset="-78"/>
              </a:rPr>
              <a:t>وحدة المواطنة</a:t>
            </a:r>
          </a:p>
        </p:txBody>
      </p:sp>
    </p:spTree>
    <p:extLst>
      <p:ext uri="{BB962C8B-B14F-4D97-AF65-F5344CB8AC3E}">
        <p14:creationId xmlns:p14="http://schemas.microsoft.com/office/powerpoint/2010/main" val="157125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60075D3-6FD5-4145-A689-3517A7C64960}"/>
              </a:ext>
            </a:extLst>
          </p:cNvPr>
          <p:cNvSpPr/>
          <p:nvPr/>
        </p:nvSpPr>
        <p:spPr>
          <a:xfrm>
            <a:off x="2867378" y="2348089"/>
            <a:ext cx="6468533" cy="2664178"/>
          </a:xfrm>
          <a:prstGeom prst="roundRect">
            <a:avLst/>
          </a:prstGeom>
          <a:solidFill>
            <a:srgbClr val="FEC9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cs typeface="AGA Aladdin Regular" pitchFamily="2" charset="-78"/>
              </a:rPr>
              <a:t>طالباتي الجميلات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  <a:cs typeface="AGA Aladdin Regular" pitchFamily="2" charset="-78"/>
              </a:rPr>
              <a:t>هل تساعدون أم الأرنوب الصغير في اختيار الطريق الصحيح لتوصيل الطعام له بدون أن يهجم عليها الذئب 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  <a:cs typeface="AGA Aladdin Regular" pitchFamily="2" charset="-78"/>
              </a:rPr>
              <a:t>لذلك لابد من حل أسئلة التقويم لتقديم المساعدة لها والوصول لإبنها بامان </a:t>
            </a:r>
          </a:p>
        </p:txBody>
      </p:sp>
      <p:sp>
        <p:nvSpPr>
          <p:cNvPr id="3" name="سحابة 2">
            <a:extLst>
              <a:ext uri="{FF2B5EF4-FFF2-40B4-BE49-F238E27FC236}">
                <a16:creationId xmlns:a16="http://schemas.microsoft.com/office/drawing/2014/main" id="{5A96BE34-933E-4538-8B07-AD2F75171537}"/>
              </a:ext>
            </a:extLst>
          </p:cNvPr>
          <p:cNvSpPr/>
          <p:nvPr/>
        </p:nvSpPr>
        <p:spPr>
          <a:xfrm>
            <a:off x="1230488" y="609601"/>
            <a:ext cx="1998134" cy="1873955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هيا نمرح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8D2EA49-BF96-43FC-8740-6860113816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9BF"/>
              </a:clrFrom>
              <a:clrTo>
                <a:srgbClr val="FFF9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78" y="1614312"/>
            <a:ext cx="2255801" cy="22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39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5" name="Google Shape;2655;p32"/>
          <p:cNvGrpSpPr/>
          <p:nvPr/>
        </p:nvGrpSpPr>
        <p:grpSpPr>
          <a:xfrm>
            <a:off x="1343378" y="1128890"/>
            <a:ext cx="7529689" cy="4775200"/>
            <a:chOff x="1112675" y="1328750"/>
            <a:chExt cx="5286857" cy="2984263"/>
          </a:xfrm>
        </p:grpSpPr>
        <p:sp>
          <p:nvSpPr>
            <p:cNvPr id="2656" name="Google Shape;2656;p32"/>
            <p:cNvSpPr/>
            <p:nvPr/>
          </p:nvSpPr>
          <p:spPr>
            <a:xfrm>
              <a:off x="2026941" y="2448652"/>
              <a:ext cx="289699" cy="128220"/>
            </a:xfrm>
            <a:custGeom>
              <a:avLst/>
              <a:gdLst/>
              <a:ahLst/>
              <a:cxnLst/>
              <a:rect l="l" t="t" r="r" b="b"/>
              <a:pathLst>
                <a:path w="14790" h="6546" extrusionOk="0">
                  <a:moveTo>
                    <a:pt x="1197" y="0"/>
                  </a:moveTo>
                  <a:cubicBezTo>
                    <a:pt x="1005" y="0"/>
                    <a:pt x="816" y="64"/>
                    <a:pt x="620" y="240"/>
                  </a:cubicBezTo>
                  <a:cubicBezTo>
                    <a:pt x="167" y="645"/>
                    <a:pt x="0" y="1431"/>
                    <a:pt x="119" y="2003"/>
                  </a:cubicBezTo>
                  <a:cubicBezTo>
                    <a:pt x="239" y="2622"/>
                    <a:pt x="667" y="3146"/>
                    <a:pt x="1167" y="3527"/>
                  </a:cubicBezTo>
                  <a:cubicBezTo>
                    <a:pt x="1691" y="3908"/>
                    <a:pt x="2287" y="4170"/>
                    <a:pt x="2858" y="4408"/>
                  </a:cubicBezTo>
                  <a:cubicBezTo>
                    <a:pt x="4454" y="5099"/>
                    <a:pt x="6049" y="5765"/>
                    <a:pt x="7740" y="6170"/>
                  </a:cubicBezTo>
                  <a:cubicBezTo>
                    <a:pt x="8700" y="6400"/>
                    <a:pt x="9683" y="6545"/>
                    <a:pt x="10662" y="6545"/>
                  </a:cubicBezTo>
                  <a:cubicBezTo>
                    <a:pt x="11409" y="6545"/>
                    <a:pt x="12153" y="6461"/>
                    <a:pt x="12884" y="6266"/>
                  </a:cubicBezTo>
                  <a:cubicBezTo>
                    <a:pt x="13551" y="6099"/>
                    <a:pt x="14265" y="5789"/>
                    <a:pt x="14575" y="5170"/>
                  </a:cubicBezTo>
                  <a:cubicBezTo>
                    <a:pt x="14765" y="4789"/>
                    <a:pt x="14789" y="4360"/>
                    <a:pt x="14789" y="3932"/>
                  </a:cubicBezTo>
                  <a:cubicBezTo>
                    <a:pt x="14789" y="3146"/>
                    <a:pt x="14718" y="2265"/>
                    <a:pt x="14122" y="1741"/>
                  </a:cubicBezTo>
                  <a:cubicBezTo>
                    <a:pt x="13646" y="1265"/>
                    <a:pt x="12908" y="1193"/>
                    <a:pt x="12241" y="1169"/>
                  </a:cubicBezTo>
                  <a:cubicBezTo>
                    <a:pt x="11606" y="1138"/>
                    <a:pt x="10971" y="1130"/>
                    <a:pt x="10336" y="1130"/>
                  </a:cubicBezTo>
                  <a:cubicBezTo>
                    <a:pt x="9701" y="1130"/>
                    <a:pt x="9066" y="1138"/>
                    <a:pt x="8431" y="1138"/>
                  </a:cubicBezTo>
                  <a:cubicBezTo>
                    <a:pt x="7796" y="1138"/>
                    <a:pt x="7161" y="1130"/>
                    <a:pt x="6526" y="1098"/>
                  </a:cubicBezTo>
                  <a:cubicBezTo>
                    <a:pt x="5001" y="1026"/>
                    <a:pt x="3501" y="788"/>
                    <a:pt x="2072" y="240"/>
                  </a:cubicBezTo>
                  <a:cubicBezTo>
                    <a:pt x="1751" y="129"/>
                    <a:pt x="1470" y="0"/>
                    <a:pt x="1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32"/>
            <p:cNvSpPr/>
            <p:nvPr/>
          </p:nvSpPr>
          <p:spPr>
            <a:xfrm>
              <a:off x="1727004" y="2345605"/>
              <a:ext cx="358275" cy="284646"/>
            </a:xfrm>
            <a:custGeom>
              <a:avLst/>
              <a:gdLst/>
              <a:ahLst/>
              <a:cxnLst/>
              <a:rect l="l" t="t" r="r" b="b"/>
              <a:pathLst>
                <a:path w="18291" h="14532" extrusionOk="0">
                  <a:moveTo>
                    <a:pt x="16456" y="0"/>
                  </a:moveTo>
                  <a:cubicBezTo>
                    <a:pt x="12622" y="429"/>
                    <a:pt x="7169" y="358"/>
                    <a:pt x="3358" y="786"/>
                  </a:cubicBezTo>
                  <a:cubicBezTo>
                    <a:pt x="1" y="1143"/>
                    <a:pt x="525" y="4263"/>
                    <a:pt x="453" y="6907"/>
                  </a:cubicBezTo>
                  <a:cubicBezTo>
                    <a:pt x="453" y="7478"/>
                    <a:pt x="120" y="13456"/>
                    <a:pt x="310" y="13503"/>
                  </a:cubicBezTo>
                  <a:cubicBezTo>
                    <a:pt x="3597" y="14313"/>
                    <a:pt x="7002" y="14408"/>
                    <a:pt x="10360" y="14503"/>
                  </a:cubicBezTo>
                  <a:cubicBezTo>
                    <a:pt x="10914" y="14519"/>
                    <a:pt x="11474" y="14532"/>
                    <a:pt x="12035" y="14532"/>
                  </a:cubicBezTo>
                  <a:cubicBezTo>
                    <a:pt x="14074" y="14532"/>
                    <a:pt x="16121" y="14357"/>
                    <a:pt x="17933" y="13479"/>
                  </a:cubicBezTo>
                  <a:cubicBezTo>
                    <a:pt x="18028" y="13432"/>
                    <a:pt x="18147" y="13384"/>
                    <a:pt x="18195" y="13289"/>
                  </a:cubicBezTo>
                  <a:cubicBezTo>
                    <a:pt x="18266" y="13170"/>
                    <a:pt x="18266" y="13051"/>
                    <a:pt x="18290" y="12908"/>
                  </a:cubicBezTo>
                  <a:cubicBezTo>
                    <a:pt x="18290" y="12146"/>
                    <a:pt x="18290" y="11384"/>
                    <a:pt x="18195" y="10645"/>
                  </a:cubicBezTo>
                  <a:cubicBezTo>
                    <a:pt x="18052" y="9431"/>
                    <a:pt x="17266" y="2382"/>
                    <a:pt x="164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32"/>
            <p:cNvSpPr/>
            <p:nvPr/>
          </p:nvSpPr>
          <p:spPr>
            <a:xfrm>
              <a:off x="1596397" y="1388803"/>
              <a:ext cx="229996" cy="623744"/>
            </a:xfrm>
            <a:custGeom>
              <a:avLst/>
              <a:gdLst/>
              <a:ahLst/>
              <a:cxnLst/>
              <a:rect l="l" t="t" r="r" b="b"/>
              <a:pathLst>
                <a:path w="11742" h="31844" extrusionOk="0">
                  <a:moveTo>
                    <a:pt x="4696" y="0"/>
                  </a:moveTo>
                  <a:cubicBezTo>
                    <a:pt x="3746" y="0"/>
                    <a:pt x="2727" y="496"/>
                    <a:pt x="2049" y="1221"/>
                  </a:cubicBezTo>
                  <a:cubicBezTo>
                    <a:pt x="48" y="3292"/>
                    <a:pt x="1" y="6507"/>
                    <a:pt x="167" y="9389"/>
                  </a:cubicBezTo>
                  <a:cubicBezTo>
                    <a:pt x="501" y="14533"/>
                    <a:pt x="3978" y="27274"/>
                    <a:pt x="4454" y="28869"/>
                  </a:cubicBezTo>
                  <a:cubicBezTo>
                    <a:pt x="5177" y="31304"/>
                    <a:pt x="5639" y="31843"/>
                    <a:pt x="7059" y="31843"/>
                  </a:cubicBezTo>
                  <a:cubicBezTo>
                    <a:pt x="7556" y="31843"/>
                    <a:pt x="8171" y="31777"/>
                    <a:pt x="8955" y="31703"/>
                  </a:cubicBezTo>
                  <a:cubicBezTo>
                    <a:pt x="9360" y="31655"/>
                    <a:pt x="9788" y="31608"/>
                    <a:pt x="10098" y="31346"/>
                  </a:cubicBezTo>
                  <a:cubicBezTo>
                    <a:pt x="10503" y="31012"/>
                    <a:pt x="10598" y="30465"/>
                    <a:pt x="10669" y="29941"/>
                  </a:cubicBezTo>
                  <a:cubicBezTo>
                    <a:pt x="11741" y="20606"/>
                    <a:pt x="10550" y="11032"/>
                    <a:pt x="7193" y="2268"/>
                  </a:cubicBezTo>
                  <a:cubicBezTo>
                    <a:pt x="6954" y="1602"/>
                    <a:pt x="6669" y="935"/>
                    <a:pt x="6121" y="482"/>
                  </a:cubicBezTo>
                  <a:cubicBezTo>
                    <a:pt x="5710" y="147"/>
                    <a:pt x="5213" y="0"/>
                    <a:pt x="4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32"/>
            <p:cNvSpPr/>
            <p:nvPr/>
          </p:nvSpPr>
          <p:spPr>
            <a:xfrm>
              <a:off x="1622997" y="1514571"/>
              <a:ext cx="157209" cy="461384"/>
            </a:xfrm>
            <a:custGeom>
              <a:avLst/>
              <a:gdLst/>
              <a:ahLst/>
              <a:cxnLst/>
              <a:rect l="l" t="t" r="r" b="b"/>
              <a:pathLst>
                <a:path w="8026" h="23555" extrusionOk="0">
                  <a:moveTo>
                    <a:pt x="3006" y="1"/>
                  </a:moveTo>
                  <a:cubicBezTo>
                    <a:pt x="2312" y="1"/>
                    <a:pt x="1626" y="427"/>
                    <a:pt x="1215" y="1015"/>
                  </a:cubicBezTo>
                  <a:cubicBezTo>
                    <a:pt x="738" y="1706"/>
                    <a:pt x="572" y="2611"/>
                    <a:pt x="500" y="3468"/>
                  </a:cubicBezTo>
                  <a:cubicBezTo>
                    <a:pt x="0" y="9493"/>
                    <a:pt x="2739" y="15232"/>
                    <a:pt x="4215" y="21114"/>
                  </a:cubicBezTo>
                  <a:cubicBezTo>
                    <a:pt x="4442" y="22040"/>
                    <a:pt x="5169" y="23555"/>
                    <a:pt x="6057" y="23555"/>
                  </a:cubicBezTo>
                  <a:cubicBezTo>
                    <a:pt x="6379" y="23555"/>
                    <a:pt x="6724" y="23355"/>
                    <a:pt x="7073" y="22853"/>
                  </a:cubicBezTo>
                  <a:cubicBezTo>
                    <a:pt x="8025" y="21472"/>
                    <a:pt x="7025" y="17900"/>
                    <a:pt x="6930" y="16328"/>
                  </a:cubicBezTo>
                  <a:cubicBezTo>
                    <a:pt x="6620" y="11660"/>
                    <a:pt x="6430" y="6969"/>
                    <a:pt x="5168" y="2444"/>
                  </a:cubicBezTo>
                  <a:cubicBezTo>
                    <a:pt x="4882" y="1468"/>
                    <a:pt x="4430" y="348"/>
                    <a:pt x="3453" y="63"/>
                  </a:cubicBezTo>
                  <a:cubicBezTo>
                    <a:pt x="3305" y="20"/>
                    <a:pt x="3156" y="1"/>
                    <a:pt x="3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32"/>
            <p:cNvSpPr/>
            <p:nvPr/>
          </p:nvSpPr>
          <p:spPr>
            <a:xfrm>
              <a:off x="1960697" y="1393073"/>
              <a:ext cx="249584" cy="614989"/>
            </a:xfrm>
            <a:custGeom>
              <a:avLst/>
              <a:gdLst/>
              <a:ahLst/>
              <a:cxnLst/>
              <a:rect l="l" t="t" r="r" b="b"/>
              <a:pathLst>
                <a:path w="12742" h="31397" extrusionOk="0">
                  <a:moveTo>
                    <a:pt x="10023" y="1"/>
                  </a:moveTo>
                  <a:cubicBezTo>
                    <a:pt x="9444" y="1"/>
                    <a:pt x="8850" y="129"/>
                    <a:pt x="8336" y="360"/>
                  </a:cubicBezTo>
                  <a:cubicBezTo>
                    <a:pt x="5716" y="1550"/>
                    <a:pt x="4454" y="4527"/>
                    <a:pt x="3573" y="7266"/>
                  </a:cubicBezTo>
                  <a:cubicBezTo>
                    <a:pt x="1977" y="12172"/>
                    <a:pt x="477" y="25293"/>
                    <a:pt x="310" y="26960"/>
                  </a:cubicBezTo>
                  <a:cubicBezTo>
                    <a:pt x="1" y="30342"/>
                    <a:pt x="525" y="30390"/>
                    <a:pt x="3454" y="31247"/>
                  </a:cubicBezTo>
                  <a:cubicBezTo>
                    <a:pt x="3727" y="31327"/>
                    <a:pt x="4001" y="31397"/>
                    <a:pt x="4267" y="31397"/>
                  </a:cubicBezTo>
                  <a:cubicBezTo>
                    <a:pt x="4395" y="31397"/>
                    <a:pt x="4521" y="31381"/>
                    <a:pt x="4645" y="31342"/>
                  </a:cubicBezTo>
                  <a:cubicBezTo>
                    <a:pt x="5145" y="31199"/>
                    <a:pt x="5454" y="30699"/>
                    <a:pt x="5692" y="30247"/>
                  </a:cubicBezTo>
                  <a:cubicBezTo>
                    <a:pt x="10146" y="21983"/>
                    <a:pt x="12575" y="12648"/>
                    <a:pt x="12718" y="3241"/>
                  </a:cubicBezTo>
                  <a:cubicBezTo>
                    <a:pt x="12741" y="2551"/>
                    <a:pt x="12718" y="1812"/>
                    <a:pt x="12384" y="1217"/>
                  </a:cubicBezTo>
                  <a:cubicBezTo>
                    <a:pt x="11936" y="365"/>
                    <a:pt x="11000" y="1"/>
                    <a:pt x="10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32"/>
            <p:cNvSpPr/>
            <p:nvPr/>
          </p:nvSpPr>
          <p:spPr>
            <a:xfrm>
              <a:off x="1994035" y="1509067"/>
              <a:ext cx="157934" cy="454528"/>
            </a:xfrm>
            <a:custGeom>
              <a:avLst/>
              <a:gdLst/>
              <a:ahLst/>
              <a:cxnLst/>
              <a:rect l="l" t="t" r="r" b="b"/>
              <a:pathLst>
                <a:path w="8063" h="23205" extrusionOk="0">
                  <a:moveTo>
                    <a:pt x="6165" y="1"/>
                  </a:moveTo>
                  <a:cubicBezTo>
                    <a:pt x="5698" y="1"/>
                    <a:pt x="5215" y="154"/>
                    <a:pt x="4824" y="415"/>
                  </a:cubicBezTo>
                  <a:cubicBezTo>
                    <a:pt x="4109" y="891"/>
                    <a:pt x="3633" y="1653"/>
                    <a:pt x="3252" y="2415"/>
                  </a:cubicBezTo>
                  <a:cubicBezTo>
                    <a:pt x="537" y="7845"/>
                    <a:pt x="966" y="14204"/>
                    <a:pt x="156" y="20181"/>
                  </a:cubicBezTo>
                  <a:cubicBezTo>
                    <a:pt x="1" y="21249"/>
                    <a:pt x="162" y="23205"/>
                    <a:pt x="1261" y="23205"/>
                  </a:cubicBezTo>
                  <a:cubicBezTo>
                    <a:pt x="1509" y="23205"/>
                    <a:pt x="1805" y="23105"/>
                    <a:pt x="2157" y="22872"/>
                  </a:cubicBezTo>
                  <a:cubicBezTo>
                    <a:pt x="3562" y="21943"/>
                    <a:pt x="3943" y="18252"/>
                    <a:pt x="4443" y="16752"/>
                  </a:cubicBezTo>
                  <a:cubicBezTo>
                    <a:pt x="5896" y="12322"/>
                    <a:pt x="7443" y="7869"/>
                    <a:pt x="7944" y="3201"/>
                  </a:cubicBezTo>
                  <a:cubicBezTo>
                    <a:pt x="8063" y="2201"/>
                    <a:pt x="8039" y="987"/>
                    <a:pt x="7229" y="344"/>
                  </a:cubicBezTo>
                  <a:cubicBezTo>
                    <a:pt x="6927" y="106"/>
                    <a:pt x="6552" y="1"/>
                    <a:pt x="6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32"/>
            <p:cNvSpPr/>
            <p:nvPr/>
          </p:nvSpPr>
          <p:spPr>
            <a:xfrm>
              <a:off x="1558614" y="1928599"/>
              <a:ext cx="674535" cy="530821"/>
            </a:xfrm>
            <a:custGeom>
              <a:avLst/>
              <a:gdLst/>
              <a:ahLst/>
              <a:cxnLst/>
              <a:rect l="l" t="t" r="r" b="b"/>
              <a:pathLst>
                <a:path w="34437" h="27100" extrusionOk="0">
                  <a:moveTo>
                    <a:pt x="15728" y="214"/>
                  </a:moveTo>
                  <a:cubicBezTo>
                    <a:pt x="12432" y="214"/>
                    <a:pt x="7816" y="1680"/>
                    <a:pt x="5287" y="3477"/>
                  </a:cubicBezTo>
                  <a:cubicBezTo>
                    <a:pt x="4692" y="3906"/>
                    <a:pt x="4311" y="4835"/>
                    <a:pt x="3835" y="5430"/>
                  </a:cubicBezTo>
                  <a:cubicBezTo>
                    <a:pt x="3192" y="6263"/>
                    <a:pt x="2715" y="7073"/>
                    <a:pt x="2334" y="8073"/>
                  </a:cubicBezTo>
                  <a:cubicBezTo>
                    <a:pt x="1025" y="11526"/>
                    <a:pt x="1" y="16718"/>
                    <a:pt x="1048" y="20243"/>
                  </a:cubicBezTo>
                  <a:cubicBezTo>
                    <a:pt x="2120" y="23791"/>
                    <a:pt x="5430" y="25553"/>
                    <a:pt x="8955" y="26601"/>
                  </a:cubicBezTo>
                  <a:cubicBezTo>
                    <a:pt x="10322" y="27009"/>
                    <a:pt x="11742" y="27100"/>
                    <a:pt x="13155" y="27100"/>
                  </a:cubicBezTo>
                  <a:cubicBezTo>
                    <a:pt x="13638" y="27100"/>
                    <a:pt x="14120" y="27089"/>
                    <a:pt x="14599" y="27077"/>
                  </a:cubicBezTo>
                  <a:cubicBezTo>
                    <a:pt x="17195" y="27030"/>
                    <a:pt x="19767" y="26958"/>
                    <a:pt x="22339" y="26863"/>
                  </a:cubicBezTo>
                  <a:cubicBezTo>
                    <a:pt x="25244" y="26744"/>
                    <a:pt x="30078" y="26101"/>
                    <a:pt x="32245" y="24148"/>
                  </a:cubicBezTo>
                  <a:cubicBezTo>
                    <a:pt x="33770" y="22791"/>
                    <a:pt x="34151" y="20766"/>
                    <a:pt x="34293" y="18742"/>
                  </a:cubicBezTo>
                  <a:cubicBezTo>
                    <a:pt x="34436" y="16694"/>
                    <a:pt x="33698" y="12789"/>
                    <a:pt x="33055" y="10836"/>
                  </a:cubicBezTo>
                  <a:cubicBezTo>
                    <a:pt x="32126" y="8050"/>
                    <a:pt x="31531" y="5882"/>
                    <a:pt x="29221" y="4049"/>
                  </a:cubicBezTo>
                  <a:cubicBezTo>
                    <a:pt x="28268" y="3311"/>
                    <a:pt x="25482" y="1977"/>
                    <a:pt x="24387" y="1453"/>
                  </a:cubicBezTo>
                  <a:cubicBezTo>
                    <a:pt x="21386" y="0"/>
                    <a:pt x="19767" y="477"/>
                    <a:pt x="16433" y="238"/>
                  </a:cubicBezTo>
                  <a:cubicBezTo>
                    <a:pt x="16206" y="222"/>
                    <a:pt x="15971" y="214"/>
                    <a:pt x="15728" y="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32"/>
            <p:cNvSpPr/>
            <p:nvPr/>
          </p:nvSpPr>
          <p:spPr>
            <a:xfrm>
              <a:off x="1781574" y="2148286"/>
              <a:ext cx="48068" cy="47598"/>
            </a:xfrm>
            <a:custGeom>
              <a:avLst/>
              <a:gdLst/>
              <a:ahLst/>
              <a:cxnLst/>
              <a:rect l="l" t="t" r="r" b="b"/>
              <a:pathLst>
                <a:path w="2454" h="2430" extrusionOk="0">
                  <a:moveTo>
                    <a:pt x="1239" y="1"/>
                  </a:moveTo>
                  <a:cubicBezTo>
                    <a:pt x="549" y="1"/>
                    <a:pt x="1" y="549"/>
                    <a:pt x="1" y="1215"/>
                  </a:cubicBezTo>
                  <a:cubicBezTo>
                    <a:pt x="1" y="1906"/>
                    <a:pt x="549" y="2430"/>
                    <a:pt x="1239" y="2430"/>
                  </a:cubicBezTo>
                  <a:cubicBezTo>
                    <a:pt x="1906" y="2430"/>
                    <a:pt x="2454" y="1906"/>
                    <a:pt x="2454" y="1215"/>
                  </a:cubicBezTo>
                  <a:cubicBezTo>
                    <a:pt x="2454" y="549"/>
                    <a:pt x="1906" y="1"/>
                    <a:pt x="1239" y="1"/>
                  </a:cubicBezTo>
                  <a:close/>
                </a:path>
              </a:pathLst>
            </a:custGeom>
            <a:solidFill>
              <a:srgbClr val="5E4E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32"/>
            <p:cNvSpPr/>
            <p:nvPr/>
          </p:nvSpPr>
          <p:spPr>
            <a:xfrm>
              <a:off x="2004553" y="2148286"/>
              <a:ext cx="47598" cy="47598"/>
            </a:xfrm>
            <a:custGeom>
              <a:avLst/>
              <a:gdLst/>
              <a:ahLst/>
              <a:cxnLst/>
              <a:rect l="l" t="t" r="r" b="b"/>
              <a:pathLst>
                <a:path w="2430" h="2430" extrusionOk="0">
                  <a:moveTo>
                    <a:pt x="1215" y="1"/>
                  </a:moveTo>
                  <a:cubicBezTo>
                    <a:pt x="548" y="1"/>
                    <a:pt x="0" y="549"/>
                    <a:pt x="0" y="1215"/>
                  </a:cubicBezTo>
                  <a:cubicBezTo>
                    <a:pt x="0" y="1906"/>
                    <a:pt x="548" y="2430"/>
                    <a:pt x="1215" y="2430"/>
                  </a:cubicBezTo>
                  <a:cubicBezTo>
                    <a:pt x="1905" y="2430"/>
                    <a:pt x="2429" y="1906"/>
                    <a:pt x="2429" y="1215"/>
                  </a:cubicBezTo>
                  <a:cubicBezTo>
                    <a:pt x="2429" y="549"/>
                    <a:pt x="1905" y="1"/>
                    <a:pt x="1215" y="1"/>
                  </a:cubicBezTo>
                  <a:close/>
                </a:path>
              </a:pathLst>
            </a:custGeom>
            <a:solidFill>
              <a:srgbClr val="5E4E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32"/>
            <p:cNvSpPr/>
            <p:nvPr/>
          </p:nvSpPr>
          <p:spPr>
            <a:xfrm>
              <a:off x="1878608" y="2208927"/>
              <a:ext cx="40605" cy="120835"/>
            </a:xfrm>
            <a:custGeom>
              <a:avLst/>
              <a:gdLst/>
              <a:ahLst/>
              <a:cxnLst/>
              <a:rect l="l" t="t" r="r" b="b"/>
              <a:pathLst>
                <a:path w="2073" h="6169" fill="none" extrusionOk="0">
                  <a:moveTo>
                    <a:pt x="0" y="4835"/>
                  </a:moveTo>
                  <a:cubicBezTo>
                    <a:pt x="96" y="5145"/>
                    <a:pt x="191" y="5478"/>
                    <a:pt x="405" y="5740"/>
                  </a:cubicBezTo>
                  <a:cubicBezTo>
                    <a:pt x="596" y="5978"/>
                    <a:pt x="929" y="6169"/>
                    <a:pt x="1263" y="6097"/>
                  </a:cubicBezTo>
                  <a:cubicBezTo>
                    <a:pt x="1548" y="6026"/>
                    <a:pt x="1763" y="5788"/>
                    <a:pt x="1858" y="5502"/>
                  </a:cubicBezTo>
                  <a:cubicBezTo>
                    <a:pt x="1953" y="5240"/>
                    <a:pt x="1977" y="4930"/>
                    <a:pt x="1977" y="4645"/>
                  </a:cubicBezTo>
                  <a:cubicBezTo>
                    <a:pt x="2001" y="3097"/>
                    <a:pt x="2048" y="1549"/>
                    <a:pt x="2072" y="1"/>
                  </a:cubicBezTo>
                </a:path>
              </a:pathLst>
            </a:custGeom>
            <a:noFill/>
            <a:ln w="10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32"/>
            <p:cNvSpPr/>
            <p:nvPr/>
          </p:nvSpPr>
          <p:spPr>
            <a:xfrm>
              <a:off x="1890732" y="2186481"/>
              <a:ext cx="49008" cy="31830"/>
            </a:xfrm>
            <a:custGeom>
              <a:avLst/>
              <a:gdLst/>
              <a:ahLst/>
              <a:cxnLst/>
              <a:rect l="l" t="t" r="r" b="b"/>
              <a:pathLst>
                <a:path w="2502" h="1625" extrusionOk="0">
                  <a:moveTo>
                    <a:pt x="1196" y="1"/>
                  </a:moveTo>
                  <a:cubicBezTo>
                    <a:pt x="800" y="1"/>
                    <a:pt x="421" y="57"/>
                    <a:pt x="286" y="289"/>
                  </a:cubicBezTo>
                  <a:cubicBezTo>
                    <a:pt x="1" y="742"/>
                    <a:pt x="644" y="1337"/>
                    <a:pt x="1001" y="1528"/>
                  </a:cubicBezTo>
                  <a:cubicBezTo>
                    <a:pt x="1096" y="1575"/>
                    <a:pt x="1191" y="1623"/>
                    <a:pt x="1310" y="1623"/>
                  </a:cubicBezTo>
                  <a:cubicBezTo>
                    <a:pt x="1324" y="1624"/>
                    <a:pt x="1337" y="1625"/>
                    <a:pt x="1350" y="1625"/>
                  </a:cubicBezTo>
                  <a:cubicBezTo>
                    <a:pt x="1594" y="1625"/>
                    <a:pt x="1796" y="1422"/>
                    <a:pt x="1977" y="1218"/>
                  </a:cubicBezTo>
                  <a:cubicBezTo>
                    <a:pt x="2215" y="932"/>
                    <a:pt x="2501" y="575"/>
                    <a:pt x="2406" y="218"/>
                  </a:cubicBezTo>
                  <a:cubicBezTo>
                    <a:pt x="2382" y="147"/>
                    <a:pt x="2358" y="99"/>
                    <a:pt x="2311" y="75"/>
                  </a:cubicBezTo>
                  <a:cubicBezTo>
                    <a:pt x="2263" y="51"/>
                    <a:pt x="2215" y="51"/>
                    <a:pt x="2168" y="51"/>
                  </a:cubicBezTo>
                  <a:cubicBezTo>
                    <a:pt x="1959" y="51"/>
                    <a:pt x="1570" y="1"/>
                    <a:pt x="1196" y="1"/>
                  </a:cubicBezTo>
                  <a:close/>
                </a:path>
              </a:pathLst>
            </a:custGeom>
            <a:solidFill>
              <a:srgbClr val="5E4E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32"/>
            <p:cNvSpPr/>
            <p:nvPr/>
          </p:nvSpPr>
          <p:spPr>
            <a:xfrm>
              <a:off x="1919192" y="2289626"/>
              <a:ext cx="41055" cy="40605"/>
            </a:xfrm>
            <a:custGeom>
              <a:avLst/>
              <a:gdLst/>
              <a:ahLst/>
              <a:cxnLst/>
              <a:rect l="l" t="t" r="r" b="b"/>
              <a:pathLst>
                <a:path w="2096" h="2073" fill="none" extrusionOk="0">
                  <a:moveTo>
                    <a:pt x="0" y="1"/>
                  </a:moveTo>
                  <a:cubicBezTo>
                    <a:pt x="0" y="358"/>
                    <a:pt x="0" y="715"/>
                    <a:pt x="95" y="1048"/>
                  </a:cubicBezTo>
                  <a:cubicBezTo>
                    <a:pt x="191" y="1382"/>
                    <a:pt x="381" y="1715"/>
                    <a:pt x="691" y="1882"/>
                  </a:cubicBezTo>
                  <a:cubicBezTo>
                    <a:pt x="1000" y="2072"/>
                    <a:pt x="1429" y="2049"/>
                    <a:pt x="1667" y="1811"/>
                  </a:cubicBezTo>
                  <a:cubicBezTo>
                    <a:pt x="1739" y="1739"/>
                    <a:pt x="1810" y="1644"/>
                    <a:pt x="1858" y="1549"/>
                  </a:cubicBezTo>
                  <a:cubicBezTo>
                    <a:pt x="2024" y="1239"/>
                    <a:pt x="2096" y="882"/>
                    <a:pt x="2096" y="525"/>
                  </a:cubicBezTo>
                </a:path>
              </a:pathLst>
            </a:custGeom>
            <a:noFill/>
            <a:ln w="10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2"/>
            <p:cNvSpPr/>
            <p:nvPr/>
          </p:nvSpPr>
          <p:spPr>
            <a:xfrm>
              <a:off x="1636042" y="2186540"/>
              <a:ext cx="145555" cy="146025"/>
            </a:xfrm>
            <a:custGeom>
              <a:avLst/>
              <a:gdLst/>
              <a:ahLst/>
              <a:cxnLst/>
              <a:rect l="l" t="t" r="r" b="b"/>
              <a:pathLst>
                <a:path w="7431" h="7455" extrusionOk="0">
                  <a:moveTo>
                    <a:pt x="3716" y="1"/>
                  </a:moveTo>
                  <a:cubicBezTo>
                    <a:pt x="1668" y="1"/>
                    <a:pt x="1" y="1668"/>
                    <a:pt x="1" y="3716"/>
                  </a:cubicBezTo>
                  <a:cubicBezTo>
                    <a:pt x="1" y="5788"/>
                    <a:pt x="1668" y="7455"/>
                    <a:pt x="3716" y="7455"/>
                  </a:cubicBezTo>
                  <a:cubicBezTo>
                    <a:pt x="5764" y="7455"/>
                    <a:pt x="7431" y="5788"/>
                    <a:pt x="7431" y="3716"/>
                  </a:cubicBezTo>
                  <a:cubicBezTo>
                    <a:pt x="7431" y="1668"/>
                    <a:pt x="5764" y="1"/>
                    <a:pt x="37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32"/>
            <p:cNvSpPr/>
            <p:nvPr/>
          </p:nvSpPr>
          <p:spPr>
            <a:xfrm>
              <a:off x="2041866" y="2176746"/>
              <a:ext cx="146025" cy="146025"/>
            </a:xfrm>
            <a:custGeom>
              <a:avLst/>
              <a:gdLst/>
              <a:ahLst/>
              <a:cxnLst/>
              <a:rect l="l" t="t" r="r" b="b"/>
              <a:pathLst>
                <a:path w="7455" h="7455" extrusionOk="0">
                  <a:moveTo>
                    <a:pt x="3715" y="1"/>
                  </a:moveTo>
                  <a:cubicBezTo>
                    <a:pt x="1667" y="1"/>
                    <a:pt x="0" y="1668"/>
                    <a:pt x="0" y="3739"/>
                  </a:cubicBezTo>
                  <a:cubicBezTo>
                    <a:pt x="0" y="5787"/>
                    <a:pt x="1667" y="7454"/>
                    <a:pt x="3715" y="7454"/>
                  </a:cubicBezTo>
                  <a:cubicBezTo>
                    <a:pt x="5787" y="7454"/>
                    <a:pt x="7454" y="5787"/>
                    <a:pt x="7454" y="3739"/>
                  </a:cubicBezTo>
                  <a:cubicBezTo>
                    <a:pt x="7454" y="1668"/>
                    <a:pt x="5787" y="1"/>
                    <a:pt x="3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32"/>
            <p:cNvSpPr/>
            <p:nvPr/>
          </p:nvSpPr>
          <p:spPr>
            <a:xfrm>
              <a:off x="1991978" y="2931940"/>
              <a:ext cx="392769" cy="463793"/>
            </a:xfrm>
            <a:custGeom>
              <a:avLst/>
              <a:gdLst/>
              <a:ahLst/>
              <a:cxnLst/>
              <a:rect l="l" t="t" r="r" b="b"/>
              <a:pathLst>
                <a:path w="20052" h="23678" extrusionOk="0">
                  <a:moveTo>
                    <a:pt x="7977" y="0"/>
                  </a:moveTo>
                  <a:cubicBezTo>
                    <a:pt x="5453" y="595"/>
                    <a:pt x="2952" y="1286"/>
                    <a:pt x="476" y="2048"/>
                  </a:cubicBezTo>
                  <a:cubicBezTo>
                    <a:pt x="333" y="2096"/>
                    <a:pt x="166" y="2167"/>
                    <a:pt x="47" y="2286"/>
                  </a:cubicBezTo>
                  <a:cubicBezTo>
                    <a:pt x="1" y="2343"/>
                    <a:pt x="62" y="2363"/>
                    <a:pt x="188" y="2363"/>
                  </a:cubicBezTo>
                  <a:cubicBezTo>
                    <a:pt x="485" y="2363"/>
                    <a:pt x="1140" y="2252"/>
                    <a:pt x="1576" y="2252"/>
                  </a:cubicBezTo>
                  <a:cubicBezTo>
                    <a:pt x="1809" y="2252"/>
                    <a:pt x="1980" y="2284"/>
                    <a:pt x="2000" y="2382"/>
                  </a:cubicBezTo>
                  <a:cubicBezTo>
                    <a:pt x="3238" y="8002"/>
                    <a:pt x="3952" y="9454"/>
                    <a:pt x="5119" y="15122"/>
                  </a:cubicBezTo>
                  <a:cubicBezTo>
                    <a:pt x="5786" y="18290"/>
                    <a:pt x="8168" y="21743"/>
                    <a:pt x="9454" y="22576"/>
                  </a:cubicBezTo>
                  <a:cubicBezTo>
                    <a:pt x="10694" y="23412"/>
                    <a:pt x="12113" y="23677"/>
                    <a:pt x="13564" y="23677"/>
                  </a:cubicBezTo>
                  <a:cubicBezTo>
                    <a:pt x="14593" y="23677"/>
                    <a:pt x="15638" y="23544"/>
                    <a:pt x="16646" y="23386"/>
                  </a:cubicBezTo>
                  <a:cubicBezTo>
                    <a:pt x="17431" y="23267"/>
                    <a:pt x="18217" y="23124"/>
                    <a:pt x="18884" y="22648"/>
                  </a:cubicBezTo>
                  <a:cubicBezTo>
                    <a:pt x="19551" y="22171"/>
                    <a:pt x="20051" y="21266"/>
                    <a:pt x="19908" y="20361"/>
                  </a:cubicBezTo>
                  <a:cubicBezTo>
                    <a:pt x="19813" y="19742"/>
                    <a:pt x="19408" y="19218"/>
                    <a:pt x="19027" y="18790"/>
                  </a:cubicBezTo>
                  <a:cubicBezTo>
                    <a:pt x="18241" y="17908"/>
                    <a:pt x="17384" y="17099"/>
                    <a:pt x="16574" y="16265"/>
                  </a:cubicBezTo>
                  <a:cubicBezTo>
                    <a:pt x="12788" y="12312"/>
                    <a:pt x="9930" y="7121"/>
                    <a:pt x="8406" y="1453"/>
                  </a:cubicBezTo>
                  <a:lnTo>
                    <a:pt x="79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32"/>
            <p:cNvSpPr/>
            <p:nvPr/>
          </p:nvSpPr>
          <p:spPr>
            <a:xfrm>
              <a:off x="1519910" y="2974561"/>
              <a:ext cx="376452" cy="232092"/>
            </a:xfrm>
            <a:custGeom>
              <a:avLst/>
              <a:gdLst/>
              <a:ahLst/>
              <a:cxnLst/>
              <a:rect l="l" t="t" r="r" b="b"/>
              <a:pathLst>
                <a:path w="19219" h="11849" extrusionOk="0">
                  <a:moveTo>
                    <a:pt x="16368" y="0"/>
                  </a:moveTo>
                  <a:cubicBezTo>
                    <a:pt x="15040" y="0"/>
                    <a:pt x="13665" y="101"/>
                    <a:pt x="13384" y="301"/>
                  </a:cubicBezTo>
                  <a:cubicBezTo>
                    <a:pt x="12098" y="1206"/>
                    <a:pt x="12907" y="3468"/>
                    <a:pt x="11645" y="4421"/>
                  </a:cubicBezTo>
                  <a:cubicBezTo>
                    <a:pt x="11431" y="4587"/>
                    <a:pt x="11145" y="4635"/>
                    <a:pt x="10859" y="4683"/>
                  </a:cubicBezTo>
                  <a:cubicBezTo>
                    <a:pt x="10564" y="4715"/>
                    <a:pt x="10269" y="4729"/>
                    <a:pt x="9973" y="4729"/>
                  </a:cubicBezTo>
                  <a:cubicBezTo>
                    <a:pt x="8077" y="4729"/>
                    <a:pt x="6179" y="4155"/>
                    <a:pt x="4263" y="4135"/>
                  </a:cubicBezTo>
                  <a:cubicBezTo>
                    <a:pt x="4199" y="4133"/>
                    <a:pt x="4134" y="4132"/>
                    <a:pt x="4070" y="4132"/>
                  </a:cubicBezTo>
                  <a:cubicBezTo>
                    <a:pt x="3200" y="4132"/>
                    <a:pt x="2302" y="4287"/>
                    <a:pt x="1548" y="4730"/>
                  </a:cubicBezTo>
                  <a:cubicBezTo>
                    <a:pt x="738" y="5183"/>
                    <a:pt x="95" y="6016"/>
                    <a:pt x="48" y="6969"/>
                  </a:cubicBezTo>
                  <a:cubicBezTo>
                    <a:pt x="0" y="7874"/>
                    <a:pt x="524" y="8755"/>
                    <a:pt x="1238" y="9350"/>
                  </a:cubicBezTo>
                  <a:cubicBezTo>
                    <a:pt x="1929" y="9946"/>
                    <a:pt x="2810" y="10279"/>
                    <a:pt x="3667" y="10612"/>
                  </a:cubicBezTo>
                  <a:cubicBezTo>
                    <a:pt x="4953" y="11065"/>
                    <a:pt x="6263" y="11494"/>
                    <a:pt x="7621" y="11684"/>
                  </a:cubicBezTo>
                  <a:cubicBezTo>
                    <a:pt x="8394" y="11804"/>
                    <a:pt x="9172" y="11849"/>
                    <a:pt x="9951" y="11849"/>
                  </a:cubicBezTo>
                  <a:cubicBezTo>
                    <a:pt x="10875" y="11849"/>
                    <a:pt x="11799" y="11785"/>
                    <a:pt x="12717" y="11708"/>
                  </a:cubicBezTo>
                  <a:cubicBezTo>
                    <a:pt x="13622" y="11636"/>
                    <a:pt x="14551" y="11541"/>
                    <a:pt x="15384" y="11160"/>
                  </a:cubicBezTo>
                  <a:cubicBezTo>
                    <a:pt x="17242" y="10303"/>
                    <a:pt x="18194" y="8207"/>
                    <a:pt x="18647" y="6183"/>
                  </a:cubicBezTo>
                  <a:cubicBezTo>
                    <a:pt x="19075" y="4254"/>
                    <a:pt x="19218" y="2277"/>
                    <a:pt x="19075" y="325"/>
                  </a:cubicBezTo>
                  <a:cubicBezTo>
                    <a:pt x="19051" y="107"/>
                    <a:pt x="17735" y="0"/>
                    <a:pt x="16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32"/>
            <p:cNvSpPr/>
            <p:nvPr/>
          </p:nvSpPr>
          <p:spPr>
            <a:xfrm>
              <a:off x="1570738" y="2588718"/>
              <a:ext cx="740780" cy="435156"/>
            </a:xfrm>
            <a:custGeom>
              <a:avLst/>
              <a:gdLst/>
              <a:ahLst/>
              <a:cxnLst/>
              <a:rect l="l" t="t" r="r" b="b"/>
              <a:pathLst>
                <a:path w="37819" h="22216" extrusionOk="0">
                  <a:moveTo>
                    <a:pt x="25931" y="0"/>
                  </a:moveTo>
                  <a:cubicBezTo>
                    <a:pt x="25683" y="0"/>
                    <a:pt x="25434" y="45"/>
                    <a:pt x="25197" y="139"/>
                  </a:cubicBezTo>
                  <a:cubicBezTo>
                    <a:pt x="24268" y="520"/>
                    <a:pt x="23172" y="591"/>
                    <a:pt x="22148" y="639"/>
                  </a:cubicBezTo>
                  <a:cubicBezTo>
                    <a:pt x="19934" y="734"/>
                    <a:pt x="17719" y="782"/>
                    <a:pt x="15528" y="782"/>
                  </a:cubicBezTo>
                  <a:cubicBezTo>
                    <a:pt x="14361" y="782"/>
                    <a:pt x="13218" y="782"/>
                    <a:pt x="12075" y="758"/>
                  </a:cubicBezTo>
                  <a:cubicBezTo>
                    <a:pt x="11441" y="741"/>
                    <a:pt x="10409" y="561"/>
                    <a:pt x="9562" y="561"/>
                  </a:cubicBezTo>
                  <a:cubicBezTo>
                    <a:pt x="9200" y="561"/>
                    <a:pt x="8871" y="594"/>
                    <a:pt x="8622" y="686"/>
                  </a:cubicBezTo>
                  <a:cubicBezTo>
                    <a:pt x="7336" y="1186"/>
                    <a:pt x="6193" y="3520"/>
                    <a:pt x="5454" y="4616"/>
                  </a:cubicBezTo>
                  <a:cubicBezTo>
                    <a:pt x="4264" y="6283"/>
                    <a:pt x="3192" y="8021"/>
                    <a:pt x="2382" y="9879"/>
                  </a:cubicBezTo>
                  <a:cubicBezTo>
                    <a:pt x="1144" y="12617"/>
                    <a:pt x="525" y="15546"/>
                    <a:pt x="1" y="18476"/>
                  </a:cubicBezTo>
                  <a:cubicBezTo>
                    <a:pt x="4727" y="21541"/>
                    <a:pt x="10764" y="22215"/>
                    <a:pt x="16553" y="22215"/>
                  </a:cubicBezTo>
                  <a:cubicBezTo>
                    <a:pt x="16656" y="22215"/>
                    <a:pt x="16759" y="22215"/>
                    <a:pt x="16861" y="22214"/>
                  </a:cubicBezTo>
                  <a:cubicBezTo>
                    <a:pt x="23982" y="22167"/>
                    <a:pt x="31364" y="21143"/>
                    <a:pt x="37342" y="17547"/>
                  </a:cubicBezTo>
                  <a:cubicBezTo>
                    <a:pt x="37509" y="17452"/>
                    <a:pt x="37651" y="17333"/>
                    <a:pt x="37747" y="17190"/>
                  </a:cubicBezTo>
                  <a:cubicBezTo>
                    <a:pt x="37818" y="17023"/>
                    <a:pt x="37794" y="16832"/>
                    <a:pt x="37747" y="16666"/>
                  </a:cubicBezTo>
                  <a:cubicBezTo>
                    <a:pt x="37556" y="15761"/>
                    <a:pt x="37151" y="14927"/>
                    <a:pt x="36747" y="14094"/>
                  </a:cubicBezTo>
                  <a:cubicBezTo>
                    <a:pt x="34365" y="9093"/>
                    <a:pt x="31745" y="3854"/>
                    <a:pt x="27197" y="424"/>
                  </a:cubicBezTo>
                  <a:cubicBezTo>
                    <a:pt x="26829" y="148"/>
                    <a:pt x="26381" y="0"/>
                    <a:pt x="25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32"/>
            <p:cNvSpPr/>
            <p:nvPr/>
          </p:nvSpPr>
          <p:spPr>
            <a:xfrm>
              <a:off x="1757325" y="2646460"/>
              <a:ext cx="27070" cy="280826"/>
            </a:xfrm>
            <a:custGeom>
              <a:avLst/>
              <a:gdLst/>
              <a:ahLst/>
              <a:cxnLst/>
              <a:rect l="l" t="t" r="r" b="b"/>
              <a:pathLst>
                <a:path w="1382" h="14337" fill="none" extrusionOk="0">
                  <a:moveTo>
                    <a:pt x="1382" y="1"/>
                  </a:moveTo>
                  <a:cubicBezTo>
                    <a:pt x="358" y="4692"/>
                    <a:pt x="1" y="9526"/>
                    <a:pt x="334" y="14337"/>
                  </a:cubicBezTo>
                </a:path>
              </a:pathLst>
            </a:custGeom>
            <a:noFill/>
            <a:ln w="107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32"/>
            <p:cNvSpPr/>
            <p:nvPr/>
          </p:nvSpPr>
          <p:spPr>
            <a:xfrm>
              <a:off x="1699484" y="2718305"/>
              <a:ext cx="30811" cy="182399"/>
            </a:xfrm>
            <a:custGeom>
              <a:avLst/>
              <a:gdLst/>
              <a:ahLst/>
              <a:cxnLst/>
              <a:rect l="l" t="t" r="r" b="b"/>
              <a:pathLst>
                <a:path w="1573" h="9312" fill="none" extrusionOk="0">
                  <a:moveTo>
                    <a:pt x="1572" y="0"/>
                  </a:moveTo>
                  <a:cubicBezTo>
                    <a:pt x="548" y="3001"/>
                    <a:pt x="1" y="6144"/>
                    <a:pt x="1" y="9311"/>
                  </a:cubicBezTo>
                </a:path>
              </a:pathLst>
            </a:custGeom>
            <a:noFill/>
            <a:ln w="107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32"/>
            <p:cNvSpPr/>
            <p:nvPr/>
          </p:nvSpPr>
          <p:spPr>
            <a:xfrm>
              <a:off x="1859471" y="2675841"/>
              <a:ext cx="20" cy="91454"/>
            </a:xfrm>
            <a:custGeom>
              <a:avLst/>
              <a:gdLst/>
              <a:ahLst/>
              <a:cxnLst/>
              <a:rect l="l" t="t" r="r" b="b"/>
              <a:pathLst>
                <a:path w="1" h="4669" fill="none" extrusionOk="0">
                  <a:moveTo>
                    <a:pt x="1" y="1"/>
                  </a:moveTo>
                  <a:lnTo>
                    <a:pt x="1" y="4669"/>
                  </a:lnTo>
                </a:path>
              </a:pathLst>
            </a:custGeom>
            <a:noFill/>
            <a:ln w="107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32"/>
            <p:cNvSpPr/>
            <p:nvPr/>
          </p:nvSpPr>
          <p:spPr>
            <a:xfrm>
              <a:off x="1922444" y="2645069"/>
              <a:ext cx="35943" cy="299023"/>
            </a:xfrm>
            <a:custGeom>
              <a:avLst/>
              <a:gdLst/>
              <a:ahLst/>
              <a:cxnLst/>
              <a:rect l="l" t="t" r="r" b="b"/>
              <a:pathLst>
                <a:path w="1835" h="15266" fill="none" extrusionOk="0">
                  <a:moveTo>
                    <a:pt x="1" y="0"/>
                  </a:moveTo>
                  <a:cubicBezTo>
                    <a:pt x="1263" y="4977"/>
                    <a:pt x="1835" y="10145"/>
                    <a:pt x="1716" y="15265"/>
                  </a:cubicBezTo>
                </a:path>
              </a:pathLst>
            </a:custGeom>
            <a:noFill/>
            <a:ln w="107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32"/>
            <p:cNvSpPr/>
            <p:nvPr/>
          </p:nvSpPr>
          <p:spPr>
            <a:xfrm>
              <a:off x="1988687" y="2743024"/>
              <a:ext cx="44797" cy="204317"/>
            </a:xfrm>
            <a:custGeom>
              <a:avLst/>
              <a:gdLst/>
              <a:ahLst/>
              <a:cxnLst/>
              <a:rect l="l" t="t" r="r" b="b"/>
              <a:pathLst>
                <a:path w="2287" h="10431" fill="none" extrusionOk="0">
                  <a:moveTo>
                    <a:pt x="1" y="0"/>
                  </a:moveTo>
                  <a:cubicBezTo>
                    <a:pt x="1334" y="3310"/>
                    <a:pt x="2120" y="6859"/>
                    <a:pt x="2287" y="10431"/>
                  </a:cubicBezTo>
                </a:path>
              </a:pathLst>
            </a:custGeom>
            <a:noFill/>
            <a:ln w="107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32"/>
            <p:cNvSpPr/>
            <p:nvPr/>
          </p:nvSpPr>
          <p:spPr>
            <a:xfrm>
              <a:off x="2067525" y="2635726"/>
              <a:ext cx="87243" cy="247723"/>
            </a:xfrm>
            <a:custGeom>
              <a:avLst/>
              <a:gdLst/>
              <a:ahLst/>
              <a:cxnLst/>
              <a:rect l="l" t="t" r="r" b="b"/>
              <a:pathLst>
                <a:path w="4454" h="12647" fill="none" extrusionOk="0">
                  <a:moveTo>
                    <a:pt x="0" y="1"/>
                  </a:moveTo>
                  <a:cubicBezTo>
                    <a:pt x="2072" y="3978"/>
                    <a:pt x="3572" y="8265"/>
                    <a:pt x="4454" y="12646"/>
                  </a:cubicBezTo>
                </a:path>
              </a:pathLst>
            </a:custGeom>
            <a:noFill/>
            <a:ln w="107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32"/>
            <p:cNvSpPr/>
            <p:nvPr/>
          </p:nvSpPr>
          <p:spPr>
            <a:xfrm>
              <a:off x="2158488" y="2713173"/>
              <a:ext cx="83972" cy="184260"/>
            </a:xfrm>
            <a:custGeom>
              <a:avLst/>
              <a:gdLst/>
              <a:ahLst/>
              <a:cxnLst/>
              <a:rect l="l" t="t" r="r" b="b"/>
              <a:pathLst>
                <a:path w="4287" h="9407" fill="none" extrusionOk="0">
                  <a:moveTo>
                    <a:pt x="0" y="0"/>
                  </a:moveTo>
                  <a:cubicBezTo>
                    <a:pt x="1715" y="3001"/>
                    <a:pt x="3144" y="6144"/>
                    <a:pt x="4287" y="9407"/>
                  </a:cubicBezTo>
                </a:path>
              </a:pathLst>
            </a:custGeom>
            <a:noFill/>
            <a:ln w="107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32"/>
            <p:cNvSpPr/>
            <p:nvPr/>
          </p:nvSpPr>
          <p:spPr>
            <a:xfrm>
              <a:off x="1473723" y="2457035"/>
              <a:ext cx="289699" cy="128514"/>
            </a:xfrm>
            <a:custGeom>
              <a:avLst/>
              <a:gdLst/>
              <a:ahLst/>
              <a:cxnLst/>
              <a:rect l="l" t="t" r="r" b="b"/>
              <a:pathLst>
                <a:path w="14790" h="6561" extrusionOk="0">
                  <a:moveTo>
                    <a:pt x="13586" y="1"/>
                  </a:moveTo>
                  <a:cubicBezTo>
                    <a:pt x="13308" y="1"/>
                    <a:pt x="13025" y="129"/>
                    <a:pt x="12717" y="241"/>
                  </a:cubicBezTo>
                  <a:cubicBezTo>
                    <a:pt x="11288" y="789"/>
                    <a:pt x="9788" y="1027"/>
                    <a:pt x="8264" y="1098"/>
                  </a:cubicBezTo>
                  <a:cubicBezTo>
                    <a:pt x="7629" y="1138"/>
                    <a:pt x="6994" y="1149"/>
                    <a:pt x="6358" y="1149"/>
                  </a:cubicBezTo>
                  <a:cubicBezTo>
                    <a:pt x="5631" y="1149"/>
                    <a:pt x="4903" y="1135"/>
                    <a:pt x="4173" y="1135"/>
                  </a:cubicBezTo>
                  <a:cubicBezTo>
                    <a:pt x="3625" y="1135"/>
                    <a:pt x="3076" y="1143"/>
                    <a:pt x="2525" y="1170"/>
                  </a:cubicBezTo>
                  <a:cubicBezTo>
                    <a:pt x="1858" y="1194"/>
                    <a:pt x="1143" y="1289"/>
                    <a:pt x="643" y="1741"/>
                  </a:cubicBezTo>
                  <a:cubicBezTo>
                    <a:pt x="72" y="2265"/>
                    <a:pt x="0" y="3147"/>
                    <a:pt x="0" y="3932"/>
                  </a:cubicBezTo>
                  <a:cubicBezTo>
                    <a:pt x="0" y="4361"/>
                    <a:pt x="24" y="4814"/>
                    <a:pt x="215" y="5195"/>
                  </a:cubicBezTo>
                  <a:cubicBezTo>
                    <a:pt x="524" y="5814"/>
                    <a:pt x="1239" y="6099"/>
                    <a:pt x="1906" y="6290"/>
                  </a:cubicBezTo>
                  <a:cubicBezTo>
                    <a:pt x="2634" y="6477"/>
                    <a:pt x="3385" y="6560"/>
                    <a:pt x="4141" y="6560"/>
                  </a:cubicBezTo>
                  <a:cubicBezTo>
                    <a:pt x="5115" y="6560"/>
                    <a:pt x="6097" y="6423"/>
                    <a:pt x="7049" y="6195"/>
                  </a:cubicBezTo>
                  <a:cubicBezTo>
                    <a:pt x="8716" y="5766"/>
                    <a:pt x="10336" y="5099"/>
                    <a:pt x="11908" y="4432"/>
                  </a:cubicBezTo>
                  <a:cubicBezTo>
                    <a:pt x="12503" y="4171"/>
                    <a:pt x="13098" y="3932"/>
                    <a:pt x="13598" y="3551"/>
                  </a:cubicBezTo>
                  <a:cubicBezTo>
                    <a:pt x="14122" y="3170"/>
                    <a:pt x="14527" y="2646"/>
                    <a:pt x="14670" y="2003"/>
                  </a:cubicBezTo>
                  <a:cubicBezTo>
                    <a:pt x="14789" y="1432"/>
                    <a:pt x="14622" y="646"/>
                    <a:pt x="14170" y="241"/>
                  </a:cubicBezTo>
                  <a:cubicBezTo>
                    <a:pt x="13973" y="64"/>
                    <a:pt x="13781" y="1"/>
                    <a:pt x="135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32"/>
            <p:cNvSpPr/>
            <p:nvPr/>
          </p:nvSpPr>
          <p:spPr>
            <a:xfrm>
              <a:off x="1305333" y="2525648"/>
              <a:ext cx="253776" cy="259378"/>
            </a:xfrm>
            <a:custGeom>
              <a:avLst/>
              <a:gdLst/>
              <a:ahLst/>
              <a:cxnLst/>
              <a:rect l="l" t="t" r="r" b="b"/>
              <a:pathLst>
                <a:path w="12956" h="13242" fill="none" extrusionOk="0">
                  <a:moveTo>
                    <a:pt x="0" y="5335"/>
                  </a:moveTo>
                  <a:cubicBezTo>
                    <a:pt x="691" y="2906"/>
                    <a:pt x="5478" y="691"/>
                    <a:pt x="6478" y="406"/>
                  </a:cubicBezTo>
                  <a:cubicBezTo>
                    <a:pt x="8002" y="1"/>
                    <a:pt x="9050" y="382"/>
                    <a:pt x="10169" y="953"/>
                  </a:cubicBezTo>
                  <a:cubicBezTo>
                    <a:pt x="11503" y="1620"/>
                    <a:pt x="12408" y="3049"/>
                    <a:pt x="12693" y="4525"/>
                  </a:cubicBezTo>
                  <a:cubicBezTo>
                    <a:pt x="12955" y="6002"/>
                    <a:pt x="12670" y="7550"/>
                    <a:pt x="12146" y="8979"/>
                  </a:cubicBezTo>
                  <a:cubicBezTo>
                    <a:pt x="11479" y="10670"/>
                    <a:pt x="10407" y="12265"/>
                    <a:pt x="8859" y="13242"/>
                  </a:cubicBezTo>
                </a:path>
              </a:pathLst>
            </a:custGeom>
            <a:noFill/>
            <a:ln w="32750" cap="rnd" cmpd="sng">
              <a:solidFill>
                <a:srgbClr val="C1A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32"/>
            <p:cNvSpPr/>
            <p:nvPr/>
          </p:nvSpPr>
          <p:spPr>
            <a:xfrm>
              <a:off x="1119687" y="2594692"/>
              <a:ext cx="368989" cy="346620"/>
            </a:xfrm>
            <a:custGeom>
              <a:avLst/>
              <a:gdLst/>
              <a:ahLst/>
              <a:cxnLst/>
              <a:rect l="l" t="t" r="r" b="b"/>
              <a:pathLst>
                <a:path w="18838" h="17696" extrusionOk="0">
                  <a:moveTo>
                    <a:pt x="9050" y="0"/>
                  </a:moveTo>
                  <a:lnTo>
                    <a:pt x="7859" y="143"/>
                  </a:lnTo>
                  <a:cubicBezTo>
                    <a:pt x="6978" y="191"/>
                    <a:pt x="6240" y="762"/>
                    <a:pt x="5573" y="1334"/>
                  </a:cubicBezTo>
                  <a:cubicBezTo>
                    <a:pt x="4525" y="2263"/>
                    <a:pt x="3191" y="3453"/>
                    <a:pt x="2429" y="4644"/>
                  </a:cubicBezTo>
                  <a:cubicBezTo>
                    <a:pt x="0" y="8431"/>
                    <a:pt x="1548" y="12670"/>
                    <a:pt x="2715" y="14003"/>
                  </a:cubicBezTo>
                  <a:cubicBezTo>
                    <a:pt x="4501" y="16051"/>
                    <a:pt x="6406" y="17480"/>
                    <a:pt x="9121" y="17671"/>
                  </a:cubicBezTo>
                  <a:cubicBezTo>
                    <a:pt x="9336" y="17688"/>
                    <a:pt x="9551" y="17696"/>
                    <a:pt x="9766" y="17696"/>
                  </a:cubicBezTo>
                  <a:cubicBezTo>
                    <a:pt x="12262" y="17696"/>
                    <a:pt x="14709" y="16573"/>
                    <a:pt x="16551" y="14884"/>
                  </a:cubicBezTo>
                  <a:cubicBezTo>
                    <a:pt x="17718" y="13860"/>
                    <a:pt x="18695" y="12503"/>
                    <a:pt x="18837" y="10955"/>
                  </a:cubicBezTo>
                  <a:cubicBezTo>
                    <a:pt x="18837" y="10883"/>
                    <a:pt x="18837" y="10788"/>
                    <a:pt x="18814" y="10717"/>
                  </a:cubicBezTo>
                  <a:cubicBezTo>
                    <a:pt x="18742" y="10574"/>
                    <a:pt x="18599" y="10526"/>
                    <a:pt x="18456" y="10479"/>
                  </a:cubicBezTo>
                  <a:cubicBezTo>
                    <a:pt x="16956" y="9907"/>
                    <a:pt x="15956" y="8526"/>
                    <a:pt x="14741" y="7454"/>
                  </a:cubicBezTo>
                  <a:cubicBezTo>
                    <a:pt x="14003" y="6787"/>
                    <a:pt x="13170" y="6240"/>
                    <a:pt x="12431" y="5549"/>
                  </a:cubicBezTo>
                  <a:cubicBezTo>
                    <a:pt x="10860" y="4049"/>
                    <a:pt x="9931" y="2001"/>
                    <a:pt x="9050" y="0"/>
                  </a:cubicBezTo>
                  <a:close/>
                </a:path>
              </a:pathLst>
            </a:custGeom>
            <a:solidFill>
              <a:srgbClr val="BA8D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32"/>
            <p:cNvSpPr/>
            <p:nvPr/>
          </p:nvSpPr>
          <p:spPr>
            <a:xfrm>
              <a:off x="1273152" y="2560846"/>
              <a:ext cx="246783" cy="265900"/>
            </a:xfrm>
            <a:custGeom>
              <a:avLst/>
              <a:gdLst/>
              <a:ahLst/>
              <a:cxnLst/>
              <a:rect l="l" t="t" r="r" b="b"/>
              <a:pathLst>
                <a:path w="12599" h="13575" extrusionOk="0">
                  <a:moveTo>
                    <a:pt x="621" y="0"/>
                  </a:moveTo>
                  <a:cubicBezTo>
                    <a:pt x="492" y="0"/>
                    <a:pt x="364" y="62"/>
                    <a:pt x="238" y="204"/>
                  </a:cubicBezTo>
                  <a:cubicBezTo>
                    <a:pt x="24" y="466"/>
                    <a:pt x="0" y="847"/>
                    <a:pt x="0" y="1204"/>
                  </a:cubicBezTo>
                  <a:cubicBezTo>
                    <a:pt x="95" y="3038"/>
                    <a:pt x="786" y="4824"/>
                    <a:pt x="1786" y="6396"/>
                  </a:cubicBezTo>
                  <a:cubicBezTo>
                    <a:pt x="2786" y="7944"/>
                    <a:pt x="4049" y="9325"/>
                    <a:pt x="5358" y="10611"/>
                  </a:cubicBezTo>
                  <a:cubicBezTo>
                    <a:pt x="6263" y="11492"/>
                    <a:pt x="7216" y="12373"/>
                    <a:pt x="8335" y="12945"/>
                  </a:cubicBezTo>
                  <a:cubicBezTo>
                    <a:pt x="9073" y="13337"/>
                    <a:pt x="9915" y="13575"/>
                    <a:pt x="10744" y="13575"/>
                  </a:cubicBezTo>
                  <a:cubicBezTo>
                    <a:pt x="11172" y="13575"/>
                    <a:pt x="11597" y="13511"/>
                    <a:pt x="12003" y="13373"/>
                  </a:cubicBezTo>
                  <a:cubicBezTo>
                    <a:pt x="12288" y="13278"/>
                    <a:pt x="12598" y="13088"/>
                    <a:pt x="12598" y="12802"/>
                  </a:cubicBezTo>
                  <a:cubicBezTo>
                    <a:pt x="12574" y="12516"/>
                    <a:pt x="12312" y="12349"/>
                    <a:pt x="12074" y="12230"/>
                  </a:cubicBezTo>
                  <a:cubicBezTo>
                    <a:pt x="9550" y="10873"/>
                    <a:pt x="7573" y="8730"/>
                    <a:pt x="5644" y="6610"/>
                  </a:cubicBezTo>
                  <a:cubicBezTo>
                    <a:pt x="4525" y="5396"/>
                    <a:pt x="3406" y="4181"/>
                    <a:pt x="2524" y="2800"/>
                  </a:cubicBezTo>
                  <a:cubicBezTo>
                    <a:pt x="2237" y="2390"/>
                    <a:pt x="1420" y="0"/>
                    <a:pt x="621" y="0"/>
                  </a:cubicBezTo>
                  <a:close/>
                </a:path>
              </a:pathLst>
            </a:custGeom>
            <a:solidFill>
              <a:srgbClr val="9B7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32"/>
            <p:cNvSpPr/>
            <p:nvPr/>
          </p:nvSpPr>
          <p:spPr>
            <a:xfrm>
              <a:off x="1202717" y="2631065"/>
              <a:ext cx="48988" cy="239790"/>
            </a:xfrm>
            <a:custGeom>
              <a:avLst/>
              <a:gdLst/>
              <a:ahLst/>
              <a:cxnLst/>
              <a:rect l="l" t="t" r="r" b="b"/>
              <a:pathLst>
                <a:path w="2501" h="12242" fill="none" extrusionOk="0">
                  <a:moveTo>
                    <a:pt x="2501" y="1"/>
                  </a:moveTo>
                  <a:cubicBezTo>
                    <a:pt x="667" y="3168"/>
                    <a:pt x="0" y="8598"/>
                    <a:pt x="357" y="12241"/>
                  </a:cubicBezTo>
                </a:path>
              </a:pathLst>
            </a:custGeom>
            <a:noFill/>
            <a:ln w="21425" cap="rnd" cmpd="sng">
              <a:solidFill>
                <a:srgbClr val="9B7D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32"/>
            <p:cNvSpPr/>
            <p:nvPr/>
          </p:nvSpPr>
          <p:spPr>
            <a:xfrm>
              <a:off x="1240951" y="2680522"/>
              <a:ext cx="47147" cy="228586"/>
            </a:xfrm>
            <a:custGeom>
              <a:avLst/>
              <a:gdLst/>
              <a:ahLst/>
              <a:cxnLst/>
              <a:rect l="l" t="t" r="r" b="b"/>
              <a:pathLst>
                <a:path w="2407" h="11670" fill="none" extrusionOk="0">
                  <a:moveTo>
                    <a:pt x="2406" y="0"/>
                  </a:moveTo>
                  <a:cubicBezTo>
                    <a:pt x="668" y="3596"/>
                    <a:pt x="1" y="7716"/>
                    <a:pt x="549" y="11669"/>
                  </a:cubicBezTo>
                </a:path>
              </a:pathLst>
            </a:custGeom>
            <a:noFill/>
            <a:ln w="21425" cap="rnd" cmpd="sng">
              <a:solidFill>
                <a:srgbClr val="9B7D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32"/>
            <p:cNvSpPr/>
            <p:nvPr/>
          </p:nvSpPr>
          <p:spPr>
            <a:xfrm>
              <a:off x="1294129" y="2734621"/>
              <a:ext cx="30341" cy="193603"/>
            </a:xfrm>
            <a:custGeom>
              <a:avLst/>
              <a:gdLst/>
              <a:ahLst/>
              <a:cxnLst/>
              <a:rect l="l" t="t" r="r" b="b"/>
              <a:pathLst>
                <a:path w="1549" h="9884" fill="none" extrusionOk="0">
                  <a:moveTo>
                    <a:pt x="1549" y="1"/>
                  </a:moveTo>
                  <a:cubicBezTo>
                    <a:pt x="1358" y="429"/>
                    <a:pt x="1168" y="882"/>
                    <a:pt x="1001" y="1310"/>
                  </a:cubicBezTo>
                  <a:cubicBezTo>
                    <a:pt x="1" y="4025"/>
                    <a:pt x="144" y="7002"/>
                    <a:pt x="310" y="9884"/>
                  </a:cubicBezTo>
                </a:path>
              </a:pathLst>
            </a:custGeom>
            <a:noFill/>
            <a:ln w="21425" cap="rnd" cmpd="sng">
              <a:solidFill>
                <a:srgbClr val="9B7D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32"/>
            <p:cNvSpPr/>
            <p:nvPr/>
          </p:nvSpPr>
          <p:spPr>
            <a:xfrm>
              <a:off x="1351500" y="2783608"/>
              <a:ext cx="24289" cy="131080"/>
            </a:xfrm>
            <a:custGeom>
              <a:avLst/>
              <a:gdLst/>
              <a:ahLst/>
              <a:cxnLst/>
              <a:rect l="l" t="t" r="r" b="b"/>
              <a:pathLst>
                <a:path w="1240" h="6692" fill="none" extrusionOk="0">
                  <a:moveTo>
                    <a:pt x="1239" y="0"/>
                  </a:moveTo>
                  <a:cubicBezTo>
                    <a:pt x="382" y="2096"/>
                    <a:pt x="1" y="4406"/>
                    <a:pt x="144" y="6692"/>
                  </a:cubicBezTo>
                </a:path>
              </a:pathLst>
            </a:custGeom>
            <a:noFill/>
            <a:ln w="21425" cap="rnd" cmpd="sng">
              <a:solidFill>
                <a:srgbClr val="9B7D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1419604" y="2819041"/>
              <a:ext cx="3761" cy="62543"/>
            </a:xfrm>
            <a:custGeom>
              <a:avLst/>
              <a:gdLst/>
              <a:ahLst/>
              <a:cxnLst/>
              <a:rect l="l" t="t" r="r" b="b"/>
              <a:pathLst>
                <a:path w="192" h="3193" fill="none" extrusionOk="0">
                  <a:moveTo>
                    <a:pt x="191" y="1"/>
                  </a:moveTo>
                  <a:cubicBezTo>
                    <a:pt x="72" y="1073"/>
                    <a:pt x="1" y="2120"/>
                    <a:pt x="1" y="3192"/>
                  </a:cubicBezTo>
                </a:path>
              </a:pathLst>
            </a:custGeom>
            <a:noFill/>
            <a:ln w="21425" cap="rnd" cmpd="sng">
              <a:solidFill>
                <a:srgbClr val="9B7D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32"/>
            <p:cNvSpPr/>
            <p:nvPr/>
          </p:nvSpPr>
          <p:spPr>
            <a:xfrm>
              <a:off x="1197585" y="2671179"/>
              <a:ext cx="96096" cy="11694"/>
            </a:xfrm>
            <a:custGeom>
              <a:avLst/>
              <a:gdLst/>
              <a:ahLst/>
              <a:cxnLst/>
              <a:rect l="l" t="t" r="r" b="b"/>
              <a:pathLst>
                <a:path w="4906" h="597" fill="none" extrusionOk="0">
                  <a:moveTo>
                    <a:pt x="0" y="1"/>
                  </a:moveTo>
                  <a:cubicBezTo>
                    <a:pt x="381" y="429"/>
                    <a:pt x="1024" y="525"/>
                    <a:pt x="1596" y="549"/>
                  </a:cubicBezTo>
                  <a:cubicBezTo>
                    <a:pt x="2691" y="596"/>
                    <a:pt x="3811" y="572"/>
                    <a:pt x="4906" y="572"/>
                  </a:cubicBezTo>
                </a:path>
              </a:pathLst>
            </a:custGeom>
            <a:noFill/>
            <a:ln w="21425" cap="rnd" cmpd="sng">
              <a:solidFill>
                <a:srgbClr val="9B7D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32"/>
            <p:cNvSpPr/>
            <p:nvPr/>
          </p:nvSpPr>
          <p:spPr>
            <a:xfrm>
              <a:off x="1178918" y="2717365"/>
              <a:ext cx="146495" cy="24739"/>
            </a:xfrm>
            <a:custGeom>
              <a:avLst/>
              <a:gdLst/>
              <a:ahLst/>
              <a:cxnLst/>
              <a:rect l="l" t="t" r="r" b="b"/>
              <a:pathLst>
                <a:path w="7479" h="1263" fill="none" extrusionOk="0">
                  <a:moveTo>
                    <a:pt x="1" y="0"/>
                  </a:moveTo>
                  <a:cubicBezTo>
                    <a:pt x="882" y="620"/>
                    <a:pt x="2001" y="739"/>
                    <a:pt x="3073" y="834"/>
                  </a:cubicBezTo>
                  <a:cubicBezTo>
                    <a:pt x="4549" y="977"/>
                    <a:pt x="6002" y="1120"/>
                    <a:pt x="7478" y="1263"/>
                  </a:cubicBezTo>
                </a:path>
              </a:pathLst>
            </a:custGeom>
            <a:noFill/>
            <a:ln w="21425" cap="rnd" cmpd="sng">
              <a:solidFill>
                <a:srgbClr val="9B7D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32"/>
            <p:cNvSpPr/>
            <p:nvPr/>
          </p:nvSpPr>
          <p:spPr>
            <a:xfrm>
              <a:off x="1159801" y="2776145"/>
              <a:ext cx="221593" cy="29871"/>
            </a:xfrm>
            <a:custGeom>
              <a:avLst/>
              <a:gdLst/>
              <a:ahLst/>
              <a:cxnLst/>
              <a:rect l="l" t="t" r="r" b="b"/>
              <a:pathLst>
                <a:path w="11313" h="1525" fill="none" extrusionOk="0">
                  <a:moveTo>
                    <a:pt x="0" y="0"/>
                  </a:moveTo>
                  <a:cubicBezTo>
                    <a:pt x="3644" y="1143"/>
                    <a:pt x="7526" y="1524"/>
                    <a:pt x="11312" y="1072"/>
                  </a:cubicBezTo>
                </a:path>
              </a:pathLst>
            </a:custGeom>
            <a:noFill/>
            <a:ln w="21425" cap="rnd" cmpd="sng">
              <a:solidFill>
                <a:srgbClr val="9B7D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32"/>
            <p:cNvSpPr/>
            <p:nvPr/>
          </p:nvSpPr>
          <p:spPr>
            <a:xfrm>
              <a:off x="1178918" y="2831635"/>
              <a:ext cx="254716" cy="18686"/>
            </a:xfrm>
            <a:custGeom>
              <a:avLst/>
              <a:gdLst/>
              <a:ahLst/>
              <a:cxnLst/>
              <a:rect l="l" t="t" r="r" b="b"/>
              <a:pathLst>
                <a:path w="13004" h="954" fill="none" extrusionOk="0">
                  <a:moveTo>
                    <a:pt x="1" y="1"/>
                  </a:moveTo>
                  <a:cubicBezTo>
                    <a:pt x="525" y="287"/>
                    <a:pt x="2311" y="644"/>
                    <a:pt x="2882" y="692"/>
                  </a:cubicBezTo>
                  <a:cubicBezTo>
                    <a:pt x="6264" y="930"/>
                    <a:pt x="9645" y="954"/>
                    <a:pt x="13003" y="692"/>
                  </a:cubicBezTo>
                </a:path>
              </a:pathLst>
            </a:custGeom>
            <a:noFill/>
            <a:ln w="21425" cap="rnd" cmpd="sng">
              <a:solidFill>
                <a:srgbClr val="9B7D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32"/>
            <p:cNvSpPr/>
            <p:nvPr/>
          </p:nvSpPr>
          <p:spPr>
            <a:xfrm>
              <a:off x="1239560" y="2890415"/>
              <a:ext cx="150687" cy="7482"/>
            </a:xfrm>
            <a:custGeom>
              <a:avLst/>
              <a:gdLst/>
              <a:ahLst/>
              <a:cxnLst/>
              <a:rect l="l" t="t" r="r" b="b"/>
              <a:pathLst>
                <a:path w="7693" h="382" fill="none" extrusionOk="0">
                  <a:moveTo>
                    <a:pt x="1" y="191"/>
                  </a:moveTo>
                  <a:cubicBezTo>
                    <a:pt x="2549" y="382"/>
                    <a:pt x="5144" y="334"/>
                    <a:pt x="7693" y="1"/>
                  </a:cubicBezTo>
                </a:path>
              </a:pathLst>
            </a:custGeom>
            <a:noFill/>
            <a:ln w="21425" cap="rnd" cmpd="sng">
              <a:solidFill>
                <a:srgbClr val="9B7D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94" name="Google Shape;2694;p32"/>
            <p:cNvGrpSpPr/>
            <p:nvPr/>
          </p:nvGrpSpPr>
          <p:grpSpPr>
            <a:xfrm>
              <a:off x="5826001" y="3249141"/>
              <a:ext cx="510427" cy="1063872"/>
              <a:chOff x="5867379" y="3145272"/>
              <a:chExt cx="482810" cy="1006311"/>
            </a:xfrm>
          </p:grpSpPr>
          <p:sp>
            <p:nvSpPr>
              <p:cNvPr id="2695" name="Google Shape;2695;p32"/>
              <p:cNvSpPr/>
              <p:nvPr/>
            </p:nvSpPr>
            <p:spPr>
              <a:xfrm>
                <a:off x="6208968" y="3892477"/>
                <a:ext cx="107536" cy="119199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9691" extrusionOk="0">
                    <a:moveTo>
                      <a:pt x="4210" y="0"/>
                    </a:moveTo>
                    <a:cubicBezTo>
                      <a:pt x="3420" y="0"/>
                      <a:pt x="2642" y="537"/>
                      <a:pt x="2406" y="1283"/>
                    </a:cubicBezTo>
                    <a:cubicBezTo>
                      <a:pt x="2263" y="1712"/>
                      <a:pt x="2239" y="2141"/>
                      <a:pt x="2025" y="2545"/>
                    </a:cubicBezTo>
                    <a:cubicBezTo>
                      <a:pt x="1715" y="3117"/>
                      <a:pt x="1215" y="3546"/>
                      <a:pt x="834" y="4069"/>
                    </a:cubicBezTo>
                    <a:cubicBezTo>
                      <a:pt x="143" y="5070"/>
                      <a:pt x="0" y="6427"/>
                      <a:pt x="477" y="7546"/>
                    </a:cubicBezTo>
                    <a:cubicBezTo>
                      <a:pt x="953" y="8666"/>
                      <a:pt x="2025" y="9499"/>
                      <a:pt x="3239" y="9666"/>
                    </a:cubicBezTo>
                    <a:cubicBezTo>
                      <a:pt x="3347" y="9682"/>
                      <a:pt x="3460" y="9690"/>
                      <a:pt x="3574" y="9690"/>
                    </a:cubicBezTo>
                    <a:cubicBezTo>
                      <a:pt x="4290" y="9690"/>
                      <a:pt x="5069" y="9364"/>
                      <a:pt x="5192" y="8666"/>
                    </a:cubicBezTo>
                    <a:cubicBezTo>
                      <a:pt x="5380" y="8979"/>
                      <a:pt x="5750" y="9127"/>
                      <a:pt x="6111" y="9127"/>
                    </a:cubicBezTo>
                    <a:cubicBezTo>
                      <a:pt x="6162" y="9127"/>
                      <a:pt x="6213" y="9124"/>
                      <a:pt x="6264" y="9118"/>
                    </a:cubicBezTo>
                    <a:cubicBezTo>
                      <a:pt x="6668" y="9070"/>
                      <a:pt x="7026" y="8856"/>
                      <a:pt x="7335" y="8594"/>
                    </a:cubicBezTo>
                    <a:cubicBezTo>
                      <a:pt x="7478" y="8475"/>
                      <a:pt x="7621" y="8308"/>
                      <a:pt x="7669" y="8118"/>
                    </a:cubicBezTo>
                    <a:cubicBezTo>
                      <a:pt x="7716" y="7927"/>
                      <a:pt x="7645" y="7713"/>
                      <a:pt x="7550" y="7523"/>
                    </a:cubicBezTo>
                    <a:cubicBezTo>
                      <a:pt x="7407" y="7165"/>
                      <a:pt x="7264" y="6808"/>
                      <a:pt x="7121" y="6451"/>
                    </a:cubicBezTo>
                    <a:lnTo>
                      <a:pt x="7121" y="6451"/>
                    </a:lnTo>
                    <a:cubicBezTo>
                      <a:pt x="7187" y="6468"/>
                      <a:pt x="7253" y="6476"/>
                      <a:pt x="7317" y="6476"/>
                    </a:cubicBezTo>
                    <a:cubicBezTo>
                      <a:pt x="7878" y="6476"/>
                      <a:pt x="8358" y="5863"/>
                      <a:pt x="8550" y="5308"/>
                    </a:cubicBezTo>
                    <a:cubicBezTo>
                      <a:pt x="8669" y="4903"/>
                      <a:pt x="8740" y="4451"/>
                      <a:pt x="8597" y="4046"/>
                    </a:cubicBezTo>
                    <a:cubicBezTo>
                      <a:pt x="8459" y="3709"/>
                      <a:pt x="8140" y="3439"/>
                      <a:pt x="7803" y="3439"/>
                    </a:cubicBezTo>
                    <a:cubicBezTo>
                      <a:pt x="7735" y="3439"/>
                      <a:pt x="7666" y="3450"/>
                      <a:pt x="7597" y="3474"/>
                    </a:cubicBezTo>
                    <a:cubicBezTo>
                      <a:pt x="8050" y="3117"/>
                      <a:pt x="8574" y="2641"/>
                      <a:pt x="8431" y="2069"/>
                    </a:cubicBezTo>
                    <a:cubicBezTo>
                      <a:pt x="8335" y="1688"/>
                      <a:pt x="7954" y="1474"/>
                      <a:pt x="7597" y="1331"/>
                    </a:cubicBezTo>
                    <a:cubicBezTo>
                      <a:pt x="7281" y="1202"/>
                      <a:pt x="6925" y="1119"/>
                      <a:pt x="6577" y="1119"/>
                    </a:cubicBezTo>
                    <a:cubicBezTo>
                      <a:pt x="6216" y="1119"/>
                      <a:pt x="5864" y="1208"/>
                      <a:pt x="5573" y="1426"/>
                    </a:cubicBezTo>
                    <a:cubicBezTo>
                      <a:pt x="5692" y="950"/>
                      <a:pt x="5382" y="402"/>
                      <a:pt x="4930" y="164"/>
                    </a:cubicBezTo>
                    <a:cubicBezTo>
                      <a:pt x="4699" y="51"/>
                      <a:pt x="4454" y="0"/>
                      <a:pt x="42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32"/>
              <p:cNvSpPr/>
              <p:nvPr/>
            </p:nvSpPr>
            <p:spPr>
              <a:xfrm>
                <a:off x="5983395" y="3917632"/>
                <a:ext cx="264861" cy="93664"/>
              </a:xfrm>
              <a:custGeom>
                <a:avLst/>
                <a:gdLst/>
                <a:ahLst/>
                <a:cxnLst/>
                <a:rect l="l" t="t" r="r" b="b"/>
                <a:pathLst>
                  <a:path w="21529" h="7615" extrusionOk="0">
                    <a:moveTo>
                      <a:pt x="524" y="0"/>
                    </a:moveTo>
                    <a:lnTo>
                      <a:pt x="191" y="929"/>
                    </a:lnTo>
                    <a:cubicBezTo>
                      <a:pt x="0" y="2001"/>
                      <a:pt x="548" y="3096"/>
                      <a:pt x="1215" y="3953"/>
                    </a:cubicBezTo>
                    <a:cubicBezTo>
                      <a:pt x="2548" y="5644"/>
                      <a:pt x="4501" y="6811"/>
                      <a:pt x="6597" y="7192"/>
                    </a:cubicBezTo>
                    <a:cubicBezTo>
                      <a:pt x="8142" y="7470"/>
                      <a:pt x="9736" y="7615"/>
                      <a:pt x="11312" y="7615"/>
                    </a:cubicBezTo>
                    <a:cubicBezTo>
                      <a:pt x="11630" y="7615"/>
                      <a:pt x="11948" y="7609"/>
                      <a:pt x="12265" y="7597"/>
                    </a:cubicBezTo>
                    <a:cubicBezTo>
                      <a:pt x="18337" y="7430"/>
                      <a:pt x="21529" y="2763"/>
                      <a:pt x="21100" y="691"/>
                    </a:cubicBezTo>
                    <a:cubicBezTo>
                      <a:pt x="19266" y="667"/>
                      <a:pt x="17432" y="667"/>
                      <a:pt x="15623" y="667"/>
                    </a:cubicBezTo>
                    <a:cubicBezTo>
                      <a:pt x="14313" y="643"/>
                      <a:pt x="13027" y="643"/>
                      <a:pt x="11741" y="572"/>
                    </a:cubicBezTo>
                    <a:cubicBezTo>
                      <a:pt x="10741" y="500"/>
                      <a:pt x="9764" y="405"/>
                      <a:pt x="8764" y="310"/>
                    </a:cubicBezTo>
                    <a:cubicBezTo>
                      <a:pt x="6025" y="96"/>
                      <a:pt x="3263" y="48"/>
                      <a:pt x="5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32"/>
              <p:cNvSpPr/>
              <p:nvPr/>
            </p:nvSpPr>
            <p:spPr>
              <a:xfrm>
                <a:off x="5867379" y="3753819"/>
                <a:ext cx="159686" cy="90946"/>
              </a:xfrm>
              <a:custGeom>
                <a:avLst/>
                <a:gdLst/>
                <a:ahLst/>
                <a:cxnLst/>
                <a:rect l="l" t="t" r="r" b="b"/>
                <a:pathLst>
                  <a:path w="12980" h="7394" extrusionOk="0">
                    <a:moveTo>
                      <a:pt x="1610" y="0"/>
                    </a:moveTo>
                    <a:cubicBezTo>
                      <a:pt x="1223" y="0"/>
                      <a:pt x="837" y="114"/>
                      <a:pt x="548" y="386"/>
                    </a:cubicBezTo>
                    <a:cubicBezTo>
                      <a:pt x="72" y="815"/>
                      <a:pt x="1" y="1529"/>
                      <a:pt x="48" y="2148"/>
                    </a:cubicBezTo>
                    <a:cubicBezTo>
                      <a:pt x="144" y="3482"/>
                      <a:pt x="668" y="4816"/>
                      <a:pt x="1668" y="5673"/>
                    </a:cubicBezTo>
                    <a:cubicBezTo>
                      <a:pt x="2287" y="6197"/>
                      <a:pt x="3049" y="6530"/>
                      <a:pt x="3811" y="6768"/>
                    </a:cubicBezTo>
                    <a:cubicBezTo>
                      <a:pt x="5109" y="7179"/>
                      <a:pt x="6487" y="7394"/>
                      <a:pt x="7853" y="7394"/>
                    </a:cubicBezTo>
                    <a:cubicBezTo>
                      <a:pt x="7990" y="7394"/>
                      <a:pt x="8127" y="7392"/>
                      <a:pt x="8264" y="7387"/>
                    </a:cubicBezTo>
                    <a:cubicBezTo>
                      <a:pt x="9265" y="7340"/>
                      <a:pt x="11979" y="7268"/>
                      <a:pt x="12527" y="6316"/>
                    </a:cubicBezTo>
                    <a:cubicBezTo>
                      <a:pt x="12980" y="5482"/>
                      <a:pt x="12741" y="4006"/>
                      <a:pt x="11908" y="3530"/>
                    </a:cubicBezTo>
                    <a:cubicBezTo>
                      <a:pt x="10955" y="2958"/>
                      <a:pt x="9598" y="2982"/>
                      <a:pt x="8550" y="2672"/>
                    </a:cubicBezTo>
                    <a:cubicBezTo>
                      <a:pt x="6835" y="2196"/>
                      <a:pt x="5168" y="1529"/>
                      <a:pt x="3573" y="696"/>
                    </a:cubicBezTo>
                    <a:cubicBezTo>
                      <a:pt x="3097" y="434"/>
                      <a:pt x="2620" y="172"/>
                      <a:pt x="2073" y="53"/>
                    </a:cubicBezTo>
                    <a:cubicBezTo>
                      <a:pt x="1922" y="18"/>
                      <a:pt x="1766" y="0"/>
                      <a:pt x="16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32"/>
              <p:cNvSpPr/>
              <p:nvPr/>
            </p:nvSpPr>
            <p:spPr>
              <a:xfrm>
                <a:off x="6190798" y="3747078"/>
                <a:ext cx="159391" cy="90749"/>
              </a:xfrm>
              <a:custGeom>
                <a:avLst/>
                <a:gdLst/>
                <a:ahLst/>
                <a:cxnLst/>
                <a:rect l="l" t="t" r="r" b="b"/>
                <a:pathLst>
                  <a:path w="12956" h="7378" extrusionOk="0">
                    <a:moveTo>
                      <a:pt x="11362" y="0"/>
                    </a:moveTo>
                    <a:cubicBezTo>
                      <a:pt x="11202" y="0"/>
                      <a:pt x="11041" y="19"/>
                      <a:pt x="10884" y="53"/>
                    </a:cubicBezTo>
                    <a:cubicBezTo>
                      <a:pt x="10360" y="172"/>
                      <a:pt x="9884" y="434"/>
                      <a:pt x="9384" y="696"/>
                    </a:cubicBezTo>
                    <a:cubicBezTo>
                      <a:pt x="7812" y="1529"/>
                      <a:pt x="6145" y="2196"/>
                      <a:pt x="4407" y="2672"/>
                    </a:cubicBezTo>
                    <a:cubicBezTo>
                      <a:pt x="3359" y="2982"/>
                      <a:pt x="2001" y="2958"/>
                      <a:pt x="1049" y="3506"/>
                    </a:cubicBezTo>
                    <a:cubicBezTo>
                      <a:pt x="239" y="4006"/>
                      <a:pt x="1" y="5483"/>
                      <a:pt x="453" y="6316"/>
                    </a:cubicBezTo>
                    <a:cubicBezTo>
                      <a:pt x="1001" y="7269"/>
                      <a:pt x="3692" y="7340"/>
                      <a:pt x="4692" y="7364"/>
                    </a:cubicBezTo>
                    <a:cubicBezTo>
                      <a:pt x="4885" y="7373"/>
                      <a:pt x="5077" y="7377"/>
                      <a:pt x="5269" y="7377"/>
                    </a:cubicBezTo>
                    <a:cubicBezTo>
                      <a:pt x="6595" y="7377"/>
                      <a:pt x="7900" y="7164"/>
                      <a:pt x="9170" y="6769"/>
                    </a:cubicBezTo>
                    <a:cubicBezTo>
                      <a:pt x="9932" y="6530"/>
                      <a:pt x="10694" y="6197"/>
                      <a:pt x="11289" y="5673"/>
                    </a:cubicBezTo>
                    <a:cubicBezTo>
                      <a:pt x="12313" y="4816"/>
                      <a:pt x="12837" y="3482"/>
                      <a:pt x="12932" y="2149"/>
                    </a:cubicBezTo>
                    <a:cubicBezTo>
                      <a:pt x="12956" y="1529"/>
                      <a:pt x="12885" y="815"/>
                      <a:pt x="12432" y="386"/>
                    </a:cubicBezTo>
                    <a:cubicBezTo>
                      <a:pt x="12143" y="115"/>
                      <a:pt x="11758" y="0"/>
                      <a:pt x="113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32"/>
              <p:cNvSpPr/>
              <p:nvPr/>
            </p:nvSpPr>
            <p:spPr>
              <a:xfrm>
                <a:off x="6149785" y="3145272"/>
                <a:ext cx="132153" cy="357684"/>
              </a:xfrm>
              <a:custGeom>
                <a:avLst/>
                <a:gdLst/>
                <a:ahLst/>
                <a:cxnLst/>
                <a:rect l="l" t="t" r="r" b="b"/>
                <a:pathLst>
                  <a:path w="10742" h="29080" extrusionOk="0">
                    <a:moveTo>
                      <a:pt x="6423" y="0"/>
                    </a:moveTo>
                    <a:cubicBezTo>
                      <a:pt x="5951" y="0"/>
                      <a:pt x="5496" y="134"/>
                      <a:pt x="5121" y="442"/>
                    </a:cubicBezTo>
                    <a:cubicBezTo>
                      <a:pt x="4645" y="847"/>
                      <a:pt x="4383" y="1466"/>
                      <a:pt x="4145" y="2062"/>
                    </a:cubicBezTo>
                    <a:cubicBezTo>
                      <a:pt x="1096" y="10087"/>
                      <a:pt x="1" y="18827"/>
                      <a:pt x="977" y="27352"/>
                    </a:cubicBezTo>
                    <a:cubicBezTo>
                      <a:pt x="1049" y="27829"/>
                      <a:pt x="1120" y="28329"/>
                      <a:pt x="1501" y="28638"/>
                    </a:cubicBezTo>
                    <a:cubicBezTo>
                      <a:pt x="1787" y="28877"/>
                      <a:pt x="2168" y="28924"/>
                      <a:pt x="2549" y="28948"/>
                    </a:cubicBezTo>
                    <a:cubicBezTo>
                      <a:pt x="3275" y="29017"/>
                      <a:pt x="3841" y="29079"/>
                      <a:pt x="4298" y="29079"/>
                    </a:cubicBezTo>
                    <a:cubicBezTo>
                      <a:pt x="5580" y="29079"/>
                      <a:pt x="6002" y="28589"/>
                      <a:pt x="6669" y="26376"/>
                    </a:cubicBezTo>
                    <a:cubicBezTo>
                      <a:pt x="7098" y="24923"/>
                      <a:pt x="10265" y="13278"/>
                      <a:pt x="10575" y="8563"/>
                    </a:cubicBezTo>
                    <a:cubicBezTo>
                      <a:pt x="10741" y="5943"/>
                      <a:pt x="10670" y="3014"/>
                      <a:pt x="8860" y="1109"/>
                    </a:cubicBezTo>
                    <a:cubicBezTo>
                      <a:pt x="8241" y="459"/>
                      <a:pt x="7300" y="0"/>
                      <a:pt x="6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32"/>
              <p:cNvSpPr/>
              <p:nvPr/>
            </p:nvSpPr>
            <p:spPr>
              <a:xfrm>
                <a:off x="6176455" y="3217394"/>
                <a:ext cx="89956" cy="264598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21512" extrusionOk="0">
                    <a:moveTo>
                      <a:pt x="4577" y="1"/>
                    </a:moveTo>
                    <a:cubicBezTo>
                      <a:pt x="4440" y="1"/>
                      <a:pt x="4303" y="19"/>
                      <a:pt x="4168" y="56"/>
                    </a:cubicBezTo>
                    <a:cubicBezTo>
                      <a:pt x="3263" y="318"/>
                      <a:pt x="2858" y="1342"/>
                      <a:pt x="2596" y="2247"/>
                    </a:cubicBezTo>
                    <a:cubicBezTo>
                      <a:pt x="1453" y="6367"/>
                      <a:pt x="1262" y="10654"/>
                      <a:pt x="1000" y="14917"/>
                    </a:cubicBezTo>
                    <a:cubicBezTo>
                      <a:pt x="905" y="16369"/>
                      <a:pt x="0" y="19632"/>
                      <a:pt x="857" y="20870"/>
                    </a:cubicBezTo>
                    <a:cubicBezTo>
                      <a:pt x="1175" y="21328"/>
                      <a:pt x="1490" y="21511"/>
                      <a:pt x="1786" y="21511"/>
                    </a:cubicBezTo>
                    <a:cubicBezTo>
                      <a:pt x="2598" y="21511"/>
                      <a:pt x="3268" y="20136"/>
                      <a:pt x="3477" y="19299"/>
                    </a:cubicBezTo>
                    <a:cubicBezTo>
                      <a:pt x="4811" y="13916"/>
                      <a:pt x="7311" y="8677"/>
                      <a:pt x="6859" y="3152"/>
                    </a:cubicBezTo>
                    <a:cubicBezTo>
                      <a:pt x="6787" y="2390"/>
                      <a:pt x="6644" y="1581"/>
                      <a:pt x="6216" y="914"/>
                    </a:cubicBezTo>
                    <a:cubicBezTo>
                      <a:pt x="5843" y="385"/>
                      <a:pt x="5213" y="1"/>
                      <a:pt x="45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32"/>
              <p:cNvSpPr/>
              <p:nvPr/>
            </p:nvSpPr>
            <p:spPr>
              <a:xfrm>
                <a:off x="5929490" y="3147819"/>
                <a:ext cx="143275" cy="352727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28677" extrusionOk="0">
                    <a:moveTo>
                      <a:pt x="2493" y="0"/>
                    </a:moveTo>
                    <a:cubicBezTo>
                      <a:pt x="1601" y="0"/>
                      <a:pt x="752" y="331"/>
                      <a:pt x="334" y="1092"/>
                    </a:cubicBezTo>
                    <a:cubicBezTo>
                      <a:pt x="24" y="1664"/>
                      <a:pt x="0" y="2331"/>
                      <a:pt x="24" y="2974"/>
                    </a:cubicBezTo>
                    <a:cubicBezTo>
                      <a:pt x="143" y="11547"/>
                      <a:pt x="2382" y="20073"/>
                      <a:pt x="6454" y="27622"/>
                    </a:cubicBezTo>
                    <a:cubicBezTo>
                      <a:pt x="6668" y="28027"/>
                      <a:pt x="6954" y="28479"/>
                      <a:pt x="7383" y="28622"/>
                    </a:cubicBezTo>
                    <a:cubicBezTo>
                      <a:pt x="7499" y="28661"/>
                      <a:pt x="7617" y="28677"/>
                      <a:pt x="7737" y="28677"/>
                    </a:cubicBezTo>
                    <a:cubicBezTo>
                      <a:pt x="7985" y="28677"/>
                      <a:pt x="8237" y="28607"/>
                      <a:pt x="8478" y="28527"/>
                    </a:cubicBezTo>
                    <a:cubicBezTo>
                      <a:pt x="11146" y="27741"/>
                      <a:pt x="11646" y="27717"/>
                      <a:pt x="11360" y="24621"/>
                    </a:cubicBezTo>
                    <a:cubicBezTo>
                      <a:pt x="11217" y="23097"/>
                      <a:pt x="9836" y="11118"/>
                      <a:pt x="8383" y="6617"/>
                    </a:cubicBezTo>
                    <a:cubicBezTo>
                      <a:pt x="7573" y="4117"/>
                      <a:pt x="6430" y="1426"/>
                      <a:pt x="4049" y="330"/>
                    </a:cubicBezTo>
                    <a:cubicBezTo>
                      <a:pt x="3569" y="117"/>
                      <a:pt x="3023" y="0"/>
                      <a:pt x="24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32"/>
              <p:cNvSpPr/>
              <p:nvPr/>
            </p:nvSpPr>
            <p:spPr>
              <a:xfrm>
                <a:off x="5962888" y="3214355"/>
                <a:ext cx="90743" cy="260649"/>
              </a:xfrm>
              <a:custGeom>
                <a:avLst/>
                <a:gdLst/>
                <a:ahLst/>
                <a:cxnLst/>
                <a:rect l="l" t="t" r="r" b="b"/>
                <a:pathLst>
                  <a:path w="7376" h="21191" extrusionOk="0">
                    <a:moveTo>
                      <a:pt x="1748" y="0"/>
                    </a:moveTo>
                    <a:cubicBezTo>
                      <a:pt x="1391" y="0"/>
                      <a:pt x="1045" y="99"/>
                      <a:pt x="762" y="327"/>
                    </a:cubicBezTo>
                    <a:cubicBezTo>
                      <a:pt x="24" y="899"/>
                      <a:pt x="0" y="1994"/>
                      <a:pt x="119" y="2923"/>
                    </a:cubicBezTo>
                    <a:cubicBezTo>
                      <a:pt x="572" y="7186"/>
                      <a:pt x="2001" y="11258"/>
                      <a:pt x="3310" y="15283"/>
                    </a:cubicBezTo>
                    <a:cubicBezTo>
                      <a:pt x="3763" y="16664"/>
                      <a:pt x="4120" y="20046"/>
                      <a:pt x="5406" y="20879"/>
                    </a:cubicBezTo>
                    <a:cubicBezTo>
                      <a:pt x="5731" y="21097"/>
                      <a:pt x="6004" y="21190"/>
                      <a:pt x="6232" y="21190"/>
                    </a:cubicBezTo>
                    <a:cubicBezTo>
                      <a:pt x="7227" y="21190"/>
                      <a:pt x="7375" y="19418"/>
                      <a:pt x="7240" y="18450"/>
                    </a:cubicBezTo>
                    <a:cubicBezTo>
                      <a:pt x="6502" y="12973"/>
                      <a:pt x="6883" y="7162"/>
                      <a:pt x="4406" y="2209"/>
                    </a:cubicBezTo>
                    <a:cubicBezTo>
                      <a:pt x="4049" y="1518"/>
                      <a:pt x="3620" y="804"/>
                      <a:pt x="2977" y="375"/>
                    </a:cubicBezTo>
                    <a:cubicBezTo>
                      <a:pt x="2614" y="142"/>
                      <a:pt x="2174" y="0"/>
                      <a:pt x="17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32"/>
              <p:cNvSpPr/>
              <p:nvPr/>
            </p:nvSpPr>
            <p:spPr>
              <a:xfrm>
                <a:off x="5980467" y="3741542"/>
                <a:ext cx="268379" cy="205262"/>
              </a:xfrm>
              <a:custGeom>
                <a:avLst/>
                <a:gdLst/>
                <a:ahLst/>
                <a:cxnLst/>
                <a:rect l="l" t="t" r="r" b="b"/>
                <a:pathLst>
                  <a:path w="21815" h="16688" extrusionOk="0">
                    <a:moveTo>
                      <a:pt x="14693" y="1"/>
                    </a:moveTo>
                    <a:cubicBezTo>
                      <a:pt x="14187" y="1"/>
                      <a:pt x="13665" y="69"/>
                      <a:pt x="13170" y="146"/>
                    </a:cubicBezTo>
                    <a:cubicBezTo>
                      <a:pt x="10812" y="479"/>
                      <a:pt x="8430" y="670"/>
                      <a:pt x="6049" y="693"/>
                    </a:cubicBezTo>
                    <a:cubicBezTo>
                      <a:pt x="5532" y="693"/>
                      <a:pt x="5066" y="661"/>
                      <a:pt x="4647" y="661"/>
                    </a:cubicBezTo>
                    <a:cubicBezTo>
                      <a:pt x="3639" y="661"/>
                      <a:pt x="2903" y="851"/>
                      <a:pt x="2382" y="2146"/>
                    </a:cubicBezTo>
                    <a:cubicBezTo>
                      <a:pt x="1548" y="4194"/>
                      <a:pt x="1072" y="6480"/>
                      <a:pt x="786" y="8695"/>
                    </a:cubicBezTo>
                    <a:cubicBezTo>
                      <a:pt x="691" y="9290"/>
                      <a:pt x="0" y="15196"/>
                      <a:pt x="524" y="15315"/>
                    </a:cubicBezTo>
                    <a:cubicBezTo>
                      <a:pt x="4618" y="16221"/>
                      <a:pt x="8826" y="16687"/>
                      <a:pt x="13027" y="16687"/>
                    </a:cubicBezTo>
                    <a:cubicBezTo>
                      <a:pt x="13909" y="16687"/>
                      <a:pt x="14790" y="16667"/>
                      <a:pt x="15670" y="16625"/>
                    </a:cubicBezTo>
                    <a:cubicBezTo>
                      <a:pt x="17551" y="16530"/>
                      <a:pt x="19480" y="16339"/>
                      <a:pt x="21219" y="15625"/>
                    </a:cubicBezTo>
                    <a:cubicBezTo>
                      <a:pt x="21409" y="15554"/>
                      <a:pt x="21624" y="15435"/>
                      <a:pt x="21719" y="15268"/>
                    </a:cubicBezTo>
                    <a:cubicBezTo>
                      <a:pt x="21814" y="15053"/>
                      <a:pt x="21767" y="14839"/>
                      <a:pt x="21695" y="14625"/>
                    </a:cubicBezTo>
                    <a:cubicBezTo>
                      <a:pt x="20600" y="10314"/>
                      <a:pt x="19195" y="6099"/>
                      <a:pt x="17504" y="2003"/>
                    </a:cubicBezTo>
                    <a:cubicBezTo>
                      <a:pt x="17289" y="1527"/>
                      <a:pt x="17075" y="1027"/>
                      <a:pt x="16718" y="670"/>
                    </a:cubicBezTo>
                    <a:cubicBezTo>
                      <a:pt x="16175" y="155"/>
                      <a:pt x="15452" y="1"/>
                      <a:pt x="146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32"/>
              <p:cNvSpPr/>
              <p:nvPr/>
            </p:nvSpPr>
            <p:spPr>
              <a:xfrm>
                <a:off x="5998034" y="3772037"/>
                <a:ext cx="215060" cy="41205"/>
              </a:xfrm>
              <a:custGeom>
                <a:avLst/>
                <a:gdLst/>
                <a:ahLst/>
                <a:cxnLst/>
                <a:rect l="l" t="t" r="r" b="b"/>
                <a:pathLst>
                  <a:path w="17481" h="3350" extrusionOk="0">
                    <a:moveTo>
                      <a:pt x="834" y="0"/>
                    </a:moveTo>
                    <a:cubicBezTo>
                      <a:pt x="501" y="858"/>
                      <a:pt x="239" y="1763"/>
                      <a:pt x="1" y="2668"/>
                    </a:cubicBezTo>
                    <a:cubicBezTo>
                      <a:pt x="168" y="2692"/>
                      <a:pt x="334" y="2692"/>
                      <a:pt x="501" y="2715"/>
                    </a:cubicBezTo>
                    <a:cubicBezTo>
                      <a:pt x="4474" y="3046"/>
                      <a:pt x="8475" y="3349"/>
                      <a:pt x="12471" y="3349"/>
                    </a:cubicBezTo>
                    <a:cubicBezTo>
                      <a:pt x="13650" y="3349"/>
                      <a:pt x="14828" y="3323"/>
                      <a:pt x="16004" y="3263"/>
                    </a:cubicBezTo>
                    <a:cubicBezTo>
                      <a:pt x="16504" y="3215"/>
                      <a:pt x="16981" y="3192"/>
                      <a:pt x="17481" y="3144"/>
                    </a:cubicBezTo>
                    <a:cubicBezTo>
                      <a:pt x="17219" y="2453"/>
                      <a:pt x="16957" y="1739"/>
                      <a:pt x="16695" y="1048"/>
                    </a:cubicBezTo>
                    <a:cubicBezTo>
                      <a:pt x="16100" y="1096"/>
                      <a:pt x="15528" y="1096"/>
                      <a:pt x="14933" y="1120"/>
                    </a:cubicBezTo>
                    <a:cubicBezTo>
                      <a:pt x="14218" y="1132"/>
                      <a:pt x="13504" y="1138"/>
                      <a:pt x="12786" y="1138"/>
                    </a:cubicBezTo>
                    <a:cubicBezTo>
                      <a:pt x="12069" y="1138"/>
                      <a:pt x="11349" y="1132"/>
                      <a:pt x="10622" y="1120"/>
                    </a:cubicBezTo>
                    <a:cubicBezTo>
                      <a:pt x="8050" y="1072"/>
                      <a:pt x="5455" y="905"/>
                      <a:pt x="2906" y="501"/>
                    </a:cubicBezTo>
                    <a:cubicBezTo>
                      <a:pt x="2287" y="405"/>
                      <a:pt x="1549" y="143"/>
                      <a:pt x="8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32"/>
              <p:cNvSpPr/>
              <p:nvPr/>
            </p:nvSpPr>
            <p:spPr>
              <a:xfrm>
                <a:off x="5988377" y="3827109"/>
                <a:ext cx="243466" cy="42078"/>
              </a:xfrm>
              <a:custGeom>
                <a:avLst/>
                <a:gdLst/>
                <a:ahLst/>
                <a:cxnLst/>
                <a:rect l="l" t="t" r="r" b="b"/>
                <a:pathLst>
                  <a:path w="19790" h="3421" extrusionOk="0">
                    <a:moveTo>
                      <a:pt x="405" y="1"/>
                    </a:moveTo>
                    <a:cubicBezTo>
                      <a:pt x="310" y="572"/>
                      <a:pt x="214" y="1168"/>
                      <a:pt x="143" y="1739"/>
                    </a:cubicBezTo>
                    <a:cubicBezTo>
                      <a:pt x="119" y="1858"/>
                      <a:pt x="72" y="2239"/>
                      <a:pt x="0" y="2763"/>
                    </a:cubicBezTo>
                    <a:cubicBezTo>
                      <a:pt x="191" y="2763"/>
                      <a:pt x="357" y="2787"/>
                      <a:pt x="548" y="2787"/>
                    </a:cubicBezTo>
                    <a:cubicBezTo>
                      <a:pt x="5017" y="3118"/>
                      <a:pt x="9515" y="3421"/>
                      <a:pt x="14008" y="3421"/>
                    </a:cubicBezTo>
                    <a:cubicBezTo>
                      <a:pt x="15333" y="3421"/>
                      <a:pt x="16657" y="3394"/>
                      <a:pt x="17980" y="3335"/>
                    </a:cubicBezTo>
                    <a:cubicBezTo>
                      <a:pt x="18575" y="3311"/>
                      <a:pt x="19195" y="3287"/>
                      <a:pt x="19790" y="3216"/>
                    </a:cubicBezTo>
                    <a:cubicBezTo>
                      <a:pt x="19576" y="2525"/>
                      <a:pt x="19361" y="1810"/>
                      <a:pt x="19123" y="1120"/>
                    </a:cubicBezTo>
                    <a:cubicBezTo>
                      <a:pt x="18337" y="1168"/>
                      <a:pt x="17551" y="1191"/>
                      <a:pt x="16789" y="1191"/>
                    </a:cubicBezTo>
                    <a:cubicBezTo>
                      <a:pt x="15644" y="1208"/>
                      <a:pt x="14499" y="1225"/>
                      <a:pt x="13354" y="1225"/>
                    </a:cubicBezTo>
                    <a:cubicBezTo>
                      <a:pt x="12880" y="1225"/>
                      <a:pt x="12405" y="1222"/>
                      <a:pt x="11931" y="1215"/>
                    </a:cubicBezTo>
                    <a:cubicBezTo>
                      <a:pt x="9026" y="1168"/>
                      <a:pt x="6120" y="1001"/>
                      <a:pt x="3239" y="596"/>
                    </a:cubicBezTo>
                    <a:cubicBezTo>
                      <a:pt x="2405" y="477"/>
                      <a:pt x="1358" y="120"/>
                      <a:pt x="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32"/>
              <p:cNvSpPr/>
              <p:nvPr/>
            </p:nvSpPr>
            <p:spPr>
              <a:xfrm>
                <a:off x="5984563" y="3875440"/>
                <a:ext cx="260764" cy="42669"/>
              </a:xfrm>
              <a:custGeom>
                <a:avLst/>
                <a:gdLst/>
                <a:ahLst/>
                <a:cxnLst/>
                <a:rect l="l" t="t" r="r" b="b"/>
                <a:pathLst>
                  <a:path w="21196" h="3469" extrusionOk="0">
                    <a:moveTo>
                      <a:pt x="191" y="1"/>
                    </a:moveTo>
                    <a:cubicBezTo>
                      <a:pt x="120" y="930"/>
                      <a:pt x="24" y="1954"/>
                      <a:pt x="1" y="2787"/>
                    </a:cubicBezTo>
                    <a:cubicBezTo>
                      <a:pt x="191" y="2811"/>
                      <a:pt x="358" y="2835"/>
                      <a:pt x="524" y="2835"/>
                    </a:cubicBezTo>
                    <a:cubicBezTo>
                      <a:pt x="5012" y="3166"/>
                      <a:pt x="9500" y="3469"/>
                      <a:pt x="13998" y="3469"/>
                    </a:cubicBezTo>
                    <a:cubicBezTo>
                      <a:pt x="15325" y="3469"/>
                      <a:pt x="16652" y="3442"/>
                      <a:pt x="17980" y="3383"/>
                    </a:cubicBezTo>
                    <a:cubicBezTo>
                      <a:pt x="19052" y="3335"/>
                      <a:pt x="20124" y="3264"/>
                      <a:pt x="21195" y="3049"/>
                    </a:cubicBezTo>
                    <a:cubicBezTo>
                      <a:pt x="21005" y="2382"/>
                      <a:pt x="20814" y="1692"/>
                      <a:pt x="20624" y="1025"/>
                    </a:cubicBezTo>
                    <a:cubicBezTo>
                      <a:pt x="19362" y="1192"/>
                      <a:pt x="18052" y="1216"/>
                      <a:pt x="16766" y="1239"/>
                    </a:cubicBezTo>
                    <a:cubicBezTo>
                      <a:pt x="15956" y="1251"/>
                      <a:pt x="15147" y="1257"/>
                      <a:pt x="14340" y="1257"/>
                    </a:cubicBezTo>
                    <a:cubicBezTo>
                      <a:pt x="13533" y="1257"/>
                      <a:pt x="12729" y="1251"/>
                      <a:pt x="11932" y="1239"/>
                    </a:cubicBezTo>
                    <a:cubicBezTo>
                      <a:pt x="9026" y="1192"/>
                      <a:pt x="6097" y="1049"/>
                      <a:pt x="3239" y="620"/>
                    </a:cubicBezTo>
                    <a:cubicBezTo>
                      <a:pt x="2358" y="501"/>
                      <a:pt x="1191" y="120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32"/>
              <p:cNvSpPr/>
              <p:nvPr/>
            </p:nvSpPr>
            <p:spPr>
              <a:xfrm>
                <a:off x="5916302" y="3455075"/>
                <a:ext cx="387332" cy="304474"/>
              </a:xfrm>
              <a:custGeom>
                <a:avLst/>
                <a:gdLst/>
                <a:ahLst/>
                <a:cxnLst/>
                <a:rect l="l" t="t" r="r" b="b"/>
                <a:pathLst>
                  <a:path w="31484" h="24754" extrusionOk="0">
                    <a:moveTo>
                      <a:pt x="17095" y="193"/>
                    </a:moveTo>
                    <a:cubicBezTo>
                      <a:pt x="16875" y="193"/>
                      <a:pt x="16662" y="200"/>
                      <a:pt x="16457" y="215"/>
                    </a:cubicBezTo>
                    <a:cubicBezTo>
                      <a:pt x="13408" y="405"/>
                      <a:pt x="11932" y="0"/>
                      <a:pt x="9193" y="1310"/>
                    </a:cubicBezTo>
                    <a:cubicBezTo>
                      <a:pt x="8193" y="1786"/>
                      <a:pt x="5645" y="3025"/>
                      <a:pt x="4787" y="3692"/>
                    </a:cubicBezTo>
                    <a:cubicBezTo>
                      <a:pt x="2668" y="5359"/>
                      <a:pt x="2120" y="7335"/>
                      <a:pt x="1287" y="9883"/>
                    </a:cubicBezTo>
                    <a:cubicBezTo>
                      <a:pt x="691" y="11669"/>
                      <a:pt x="1" y="15242"/>
                      <a:pt x="144" y="17099"/>
                    </a:cubicBezTo>
                    <a:cubicBezTo>
                      <a:pt x="287" y="18980"/>
                      <a:pt x="620" y="20814"/>
                      <a:pt x="2025" y="22052"/>
                    </a:cubicBezTo>
                    <a:cubicBezTo>
                      <a:pt x="4002" y="23815"/>
                      <a:pt x="8407" y="24410"/>
                      <a:pt x="11074" y="24529"/>
                    </a:cubicBezTo>
                    <a:cubicBezTo>
                      <a:pt x="13408" y="24624"/>
                      <a:pt x="15766" y="24696"/>
                      <a:pt x="18124" y="24743"/>
                    </a:cubicBezTo>
                    <a:cubicBezTo>
                      <a:pt x="18494" y="24749"/>
                      <a:pt x="18866" y="24754"/>
                      <a:pt x="19238" y="24754"/>
                    </a:cubicBezTo>
                    <a:cubicBezTo>
                      <a:pt x="20609" y="24754"/>
                      <a:pt x="21980" y="24684"/>
                      <a:pt x="23291" y="24291"/>
                    </a:cubicBezTo>
                    <a:cubicBezTo>
                      <a:pt x="26506" y="23338"/>
                      <a:pt x="29531" y="21719"/>
                      <a:pt x="30507" y="18480"/>
                    </a:cubicBezTo>
                    <a:cubicBezTo>
                      <a:pt x="31484" y="15265"/>
                      <a:pt x="30531" y="10502"/>
                      <a:pt x="29340" y="7359"/>
                    </a:cubicBezTo>
                    <a:cubicBezTo>
                      <a:pt x="28983" y="6454"/>
                      <a:pt x="28554" y="5716"/>
                      <a:pt x="27959" y="4954"/>
                    </a:cubicBezTo>
                    <a:cubicBezTo>
                      <a:pt x="27530" y="4406"/>
                      <a:pt x="27173" y="3572"/>
                      <a:pt x="26625" y="3168"/>
                    </a:cubicBezTo>
                    <a:cubicBezTo>
                      <a:pt x="24317" y="1525"/>
                      <a:pt x="20105" y="193"/>
                      <a:pt x="17095" y="1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32"/>
              <p:cNvSpPr/>
              <p:nvPr/>
            </p:nvSpPr>
            <p:spPr>
              <a:xfrm>
                <a:off x="6148038" y="3581038"/>
                <a:ext cx="27250" cy="27257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6" extrusionOk="0">
                    <a:moveTo>
                      <a:pt x="1119" y="1"/>
                    </a:moveTo>
                    <a:cubicBezTo>
                      <a:pt x="500" y="1"/>
                      <a:pt x="0" y="501"/>
                      <a:pt x="0" y="1120"/>
                    </a:cubicBezTo>
                    <a:cubicBezTo>
                      <a:pt x="0" y="1739"/>
                      <a:pt x="500" y="2215"/>
                      <a:pt x="1119" y="2215"/>
                    </a:cubicBezTo>
                    <a:cubicBezTo>
                      <a:pt x="1738" y="2215"/>
                      <a:pt x="2215" y="1739"/>
                      <a:pt x="2215" y="1120"/>
                    </a:cubicBezTo>
                    <a:cubicBezTo>
                      <a:pt x="2215" y="501"/>
                      <a:pt x="1738" y="1"/>
                      <a:pt x="1119" y="1"/>
                    </a:cubicBezTo>
                    <a:close/>
                  </a:path>
                </a:pathLst>
              </a:custGeom>
              <a:solidFill>
                <a:srgbClr val="5E4E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32"/>
              <p:cNvSpPr/>
              <p:nvPr/>
            </p:nvSpPr>
            <p:spPr>
              <a:xfrm>
                <a:off x="6020299" y="3581038"/>
                <a:ext cx="27262" cy="27257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216" extrusionOk="0">
                    <a:moveTo>
                      <a:pt x="1096" y="1"/>
                    </a:moveTo>
                    <a:cubicBezTo>
                      <a:pt x="477" y="1"/>
                      <a:pt x="1" y="501"/>
                      <a:pt x="1" y="1120"/>
                    </a:cubicBezTo>
                    <a:cubicBezTo>
                      <a:pt x="1" y="1739"/>
                      <a:pt x="477" y="2215"/>
                      <a:pt x="1096" y="2215"/>
                    </a:cubicBezTo>
                    <a:cubicBezTo>
                      <a:pt x="1716" y="2215"/>
                      <a:pt x="2216" y="1739"/>
                      <a:pt x="2216" y="1120"/>
                    </a:cubicBezTo>
                    <a:cubicBezTo>
                      <a:pt x="2216" y="501"/>
                      <a:pt x="1716" y="1"/>
                      <a:pt x="1096" y="1"/>
                    </a:cubicBezTo>
                    <a:close/>
                  </a:path>
                </a:pathLst>
              </a:custGeom>
              <a:solidFill>
                <a:srgbClr val="5E4E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32"/>
              <p:cNvSpPr/>
              <p:nvPr/>
            </p:nvSpPr>
            <p:spPr>
              <a:xfrm>
                <a:off x="6096470" y="3615604"/>
                <a:ext cx="23449" cy="69433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5645" fill="none" extrusionOk="0">
                    <a:moveTo>
                      <a:pt x="1906" y="4430"/>
                    </a:moveTo>
                    <a:cubicBezTo>
                      <a:pt x="1811" y="4716"/>
                      <a:pt x="1715" y="5025"/>
                      <a:pt x="1549" y="5240"/>
                    </a:cubicBezTo>
                    <a:cubicBezTo>
                      <a:pt x="1358" y="5478"/>
                      <a:pt x="1048" y="5645"/>
                      <a:pt x="763" y="5597"/>
                    </a:cubicBezTo>
                    <a:cubicBezTo>
                      <a:pt x="501" y="5526"/>
                      <a:pt x="286" y="5287"/>
                      <a:pt x="191" y="5049"/>
                    </a:cubicBezTo>
                    <a:cubicBezTo>
                      <a:pt x="96" y="4787"/>
                      <a:pt x="96" y="4525"/>
                      <a:pt x="96" y="4240"/>
                    </a:cubicBezTo>
                    <a:cubicBezTo>
                      <a:pt x="72" y="2835"/>
                      <a:pt x="48" y="1429"/>
                      <a:pt x="1" y="1"/>
                    </a:cubicBezTo>
                  </a:path>
                </a:pathLst>
              </a:custGeom>
              <a:noFill/>
              <a:ln w="101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32"/>
              <p:cNvSpPr/>
              <p:nvPr/>
            </p:nvSpPr>
            <p:spPr>
              <a:xfrm>
                <a:off x="6084759" y="3603008"/>
                <a:ext cx="28136" cy="18192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479" extrusionOk="0">
                    <a:moveTo>
                      <a:pt x="1149" y="0"/>
                    </a:moveTo>
                    <a:cubicBezTo>
                      <a:pt x="865" y="0"/>
                      <a:pt x="577" y="27"/>
                      <a:pt x="390" y="27"/>
                    </a:cubicBezTo>
                    <a:cubicBezTo>
                      <a:pt x="361" y="27"/>
                      <a:pt x="334" y="26"/>
                      <a:pt x="310" y="24"/>
                    </a:cubicBezTo>
                    <a:cubicBezTo>
                      <a:pt x="262" y="24"/>
                      <a:pt x="214" y="24"/>
                      <a:pt x="191" y="48"/>
                    </a:cubicBezTo>
                    <a:cubicBezTo>
                      <a:pt x="143" y="72"/>
                      <a:pt x="119" y="120"/>
                      <a:pt x="95" y="191"/>
                    </a:cubicBezTo>
                    <a:cubicBezTo>
                      <a:pt x="0" y="525"/>
                      <a:pt x="262" y="834"/>
                      <a:pt x="476" y="1120"/>
                    </a:cubicBezTo>
                    <a:cubicBezTo>
                      <a:pt x="634" y="1278"/>
                      <a:pt x="814" y="1479"/>
                      <a:pt x="1056" y="1479"/>
                    </a:cubicBezTo>
                    <a:cubicBezTo>
                      <a:pt x="1069" y="1479"/>
                      <a:pt x="1082" y="1478"/>
                      <a:pt x="1096" y="1477"/>
                    </a:cubicBezTo>
                    <a:cubicBezTo>
                      <a:pt x="1191" y="1477"/>
                      <a:pt x="1286" y="1453"/>
                      <a:pt x="1381" y="1406"/>
                    </a:cubicBezTo>
                    <a:cubicBezTo>
                      <a:pt x="1691" y="1215"/>
                      <a:pt x="2286" y="667"/>
                      <a:pt x="2024" y="263"/>
                    </a:cubicBezTo>
                    <a:cubicBezTo>
                      <a:pt x="1897" y="47"/>
                      <a:pt x="1526" y="0"/>
                      <a:pt x="1149" y="0"/>
                    </a:cubicBezTo>
                    <a:close/>
                  </a:path>
                </a:pathLst>
              </a:custGeom>
              <a:solidFill>
                <a:srgbClr val="5E4E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32"/>
              <p:cNvSpPr/>
              <p:nvPr/>
            </p:nvSpPr>
            <p:spPr>
              <a:xfrm>
                <a:off x="6073036" y="3661893"/>
                <a:ext cx="23744" cy="23444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906" fill="none" extrusionOk="0">
                    <a:moveTo>
                      <a:pt x="1929" y="0"/>
                    </a:moveTo>
                    <a:cubicBezTo>
                      <a:pt x="1906" y="334"/>
                      <a:pt x="1906" y="667"/>
                      <a:pt x="1834" y="977"/>
                    </a:cubicBezTo>
                    <a:cubicBezTo>
                      <a:pt x="1739" y="1286"/>
                      <a:pt x="1572" y="1572"/>
                      <a:pt x="1286" y="1739"/>
                    </a:cubicBezTo>
                    <a:cubicBezTo>
                      <a:pt x="1001" y="1905"/>
                      <a:pt x="620" y="1882"/>
                      <a:pt x="382" y="1667"/>
                    </a:cubicBezTo>
                    <a:cubicBezTo>
                      <a:pt x="310" y="1596"/>
                      <a:pt x="262" y="1524"/>
                      <a:pt x="215" y="1429"/>
                    </a:cubicBezTo>
                    <a:cubicBezTo>
                      <a:pt x="72" y="1143"/>
                      <a:pt x="1" y="810"/>
                      <a:pt x="1" y="500"/>
                    </a:cubicBezTo>
                  </a:path>
                </a:pathLst>
              </a:custGeom>
              <a:noFill/>
              <a:ln w="101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32"/>
              <p:cNvSpPr/>
              <p:nvPr/>
            </p:nvSpPr>
            <p:spPr>
              <a:xfrm>
                <a:off x="6175274" y="3603008"/>
                <a:ext cx="83805" cy="83788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6812" extrusionOk="0">
                    <a:moveTo>
                      <a:pt x="3406" y="1"/>
                    </a:moveTo>
                    <a:cubicBezTo>
                      <a:pt x="1525" y="1"/>
                      <a:pt x="1" y="1525"/>
                      <a:pt x="1" y="3406"/>
                    </a:cubicBezTo>
                    <a:cubicBezTo>
                      <a:pt x="1" y="5287"/>
                      <a:pt x="1525" y="6812"/>
                      <a:pt x="3406" y="6812"/>
                    </a:cubicBezTo>
                    <a:cubicBezTo>
                      <a:pt x="5288" y="6812"/>
                      <a:pt x="6812" y="5287"/>
                      <a:pt x="6812" y="3406"/>
                    </a:cubicBezTo>
                    <a:cubicBezTo>
                      <a:pt x="6812" y="1525"/>
                      <a:pt x="5288" y="1"/>
                      <a:pt x="3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32"/>
              <p:cNvSpPr/>
              <p:nvPr/>
            </p:nvSpPr>
            <p:spPr>
              <a:xfrm>
                <a:off x="5942677" y="3597448"/>
                <a:ext cx="83509" cy="83788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6812" extrusionOk="0">
                    <a:moveTo>
                      <a:pt x="3382" y="0"/>
                    </a:moveTo>
                    <a:cubicBezTo>
                      <a:pt x="1524" y="0"/>
                      <a:pt x="0" y="1524"/>
                      <a:pt x="0" y="3406"/>
                    </a:cubicBezTo>
                    <a:cubicBezTo>
                      <a:pt x="0" y="5287"/>
                      <a:pt x="1524" y="6811"/>
                      <a:pt x="3382" y="6811"/>
                    </a:cubicBezTo>
                    <a:cubicBezTo>
                      <a:pt x="5263" y="6811"/>
                      <a:pt x="6787" y="5287"/>
                      <a:pt x="6787" y="3406"/>
                    </a:cubicBezTo>
                    <a:cubicBezTo>
                      <a:pt x="6787" y="1524"/>
                      <a:pt x="5263" y="0"/>
                      <a:pt x="33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32"/>
              <p:cNvSpPr/>
              <p:nvPr/>
            </p:nvSpPr>
            <p:spPr>
              <a:xfrm>
                <a:off x="5995401" y="3976468"/>
                <a:ext cx="86733" cy="171597"/>
              </a:xfrm>
              <a:custGeom>
                <a:avLst/>
                <a:gdLst/>
                <a:ahLst/>
                <a:cxnLst/>
                <a:rect l="l" t="t" r="r" b="b"/>
                <a:pathLst>
                  <a:path w="7050" h="13951" extrusionOk="0">
                    <a:moveTo>
                      <a:pt x="2681" y="0"/>
                    </a:moveTo>
                    <a:cubicBezTo>
                      <a:pt x="2482" y="0"/>
                      <a:pt x="2287" y="9"/>
                      <a:pt x="2096" y="28"/>
                    </a:cubicBezTo>
                    <a:cubicBezTo>
                      <a:pt x="2025" y="1218"/>
                      <a:pt x="2263" y="2481"/>
                      <a:pt x="2287" y="3671"/>
                    </a:cubicBezTo>
                    <a:cubicBezTo>
                      <a:pt x="2311" y="4910"/>
                      <a:pt x="2263" y="6148"/>
                      <a:pt x="2073" y="7386"/>
                    </a:cubicBezTo>
                    <a:cubicBezTo>
                      <a:pt x="1953" y="8196"/>
                      <a:pt x="1763" y="8982"/>
                      <a:pt x="1358" y="9696"/>
                    </a:cubicBezTo>
                    <a:cubicBezTo>
                      <a:pt x="1048" y="10292"/>
                      <a:pt x="620" y="10792"/>
                      <a:pt x="358" y="11387"/>
                    </a:cubicBezTo>
                    <a:cubicBezTo>
                      <a:pt x="72" y="11983"/>
                      <a:pt x="1" y="12721"/>
                      <a:pt x="406" y="13245"/>
                    </a:cubicBezTo>
                    <a:cubicBezTo>
                      <a:pt x="572" y="13459"/>
                      <a:pt x="787" y="13626"/>
                      <a:pt x="1048" y="13721"/>
                    </a:cubicBezTo>
                    <a:cubicBezTo>
                      <a:pt x="1401" y="13879"/>
                      <a:pt x="1785" y="13950"/>
                      <a:pt x="2175" y="13950"/>
                    </a:cubicBezTo>
                    <a:cubicBezTo>
                      <a:pt x="2548" y="13950"/>
                      <a:pt x="2926" y="13885"/>
                      <a:pt x="3287" y="13769"/>
                    </a:cubicBezTo>
                    <a:cubicBezTo>
                      <a:pt x="4001" y="13531"/>
                      <a:pt x="4644" y="13078"/>
                      <a:pt x="5216" y="12602"/>
                    </a:cubicBezTo>
                    <a:cubicBezTo>
                      <a:pt x="5621" y="12268"/>
                      <a:pt x="6002" y="11887"/>
                      <a:pt x="6288" y="11459"/>
                    </a:cubicBezTo>
                    <a:cubicBezTo>
                      <a:pt x="6954" y="10411"/>
                      <a:pt x="6978" y="9077"/>
                      <a:pt x="7002" y="7815"/>
                    </a:cubicBezTo>
                    <a:cubicBezTo>
                      <a:pt x="7002" y="5529"/>
                      <a:pt x="7026" y="3267"/>
                      <a:pt x="7050" y="980"/>
                    </a:cubicBezTo>
                    <a:cubicBezTo>
                      <a:pt x="7050" y="837"/>
                      <a:pt x="7026" y="695"/>
                      <a:pt x="6931" y="599"/>
                    </a:cubicBezTo>
                    <a:cubicBezTo>
                      <a:pt x="6859" y="528"/>
                      <a:pt x="6764" y="528"/>
                      <a:pt x="6669" y="504"/>
                    </a:cubicBezTo>
                    <a:cubicBezTo>
                      <a:pt x="5430" y="360"/>
                      <a:pt x="3977" y="0"/>
                      <a:pt x="26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32"/>
              <p:cNvSpPr/>
              <p:nvPr/>
            </p:nvSpPr>
            <p:spPr>
              <a:xfrm>
                <a:off x="6104085" y="3979704"/>
                <a:ext cx="86450" cy="171880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13974" extrusionOk="0">
                    <a:moveTo>
                      <a:pt x="2649" y="0"/>
                    </a:moveTo>
                    <a:cubicBezTo>
                      <a:pt x="2460" y="0"/>
                      <a:pt x="2276" y="8"/>
                      <a:pt x="2097" y="27"/>
                    </a:cubicBezTo>
                    <a:cubicBezTo>
                      <a:pt x="2025" y="1217"/>
                      <a:pt x="2263" y="2480"/>
                      <a:pt x="2287" y="3694"/>
                    </a:cubicBezTo>
                    <a:cubicBezTo>
                      <a:pt x="2311" y="4932"/>
                      <a:pt x="2263" y="6171"/>
                      <a:pt x="2073" y="7385"/>
                    </a:cubicBezTo>
                    <a:cubicBezTo>
                      <a:pt x="1930" y="8195"/>
                      <a:pt x="1739" y="9005"/>
                      <a:pt x="1358" y="9719"/>
                    </a:cubicBezTo>
                    <a:cubicBezTo>
                      <a:pt x="1049" y="10291"/>
                      <a:pt x="620" y="10791"/>
                      <a:pt x="334" y="11386"/>
                    </a:cubicBezTo>
                    <a:cubicBezTo>
                      <a:pt x="72" y="11982"/>
                      <a:pt x="1" y="12744"/>
                      <a:pt x="382" y="13244"/>
                    </a:cubicBezTo>
                    <a:cubicBezTo>
                      <a:pt x="549" y="13458"/>
                      <a:pt x="787" y="13625"/>
                      <a:pt x="1025" y="13744"/>
                    </a:cubicBezTo>
                    <a:cubicBezTo>
                      <a:pt x="1390" y="13902"/>
                      <a:pt x="1780" y="13973"/>
                      <a:pt x="2169" y="13973"/>
                    </a:cubicBezTo>
                    <a:cubicBezTo>
                      <a:pt x="2542" y="13973"/>
                      <a:pt x="2914" y="13908"/>
                      <a:pt x="3263" y="13791"/>
                    </a:cubicBezTo>
                    <a:cubicBezTo>
                      <a:pt x="4002" y="13529"/>
                      <a:pt x="4645" y="13101"/>
                      <a:pt x="5216" y="12601"/>
                    </a:cubicBezTo>
                    <a:cubicBezTo>
                      <a:pt x="5621" y="12267"/>
                      <a:pt x="6002" y="11910"/>
                      <a:pt x="6264" y="11481"/>
                    </a:cubicBezTo>
                    <a:cubicBezTo>
                      <a:pt x="6955" y="10410"/>
                      <a:pt x="6978" y="9076"/>
                      <a:pt x="7002" y="7814"/>
                    </a:cubicBezTo>
                    <a:cubicBezTo>
                      <a:pt x="7002" y="5552"/>
                      <a:pt x="7026" y="3265"/>
                      <a:pt x="7026" y="1003"/>
                    </a:cubicBezTo>
                    <a:cubicBezTo>
                      <a:pt x="7026" y="860"/>
                      <a:pt x="7026" y="694"/>
                      <a:pt x="6931" y="598"/>
                    </a:cubicBezTo>
                    <a:cubicBezTo>
                      <a:pt x="6859" y="551"/>
                      <a:pt x="6740" y="527"/>
                      <a:pt x="6645" y="527"/>
                    </a:cubicBezTo>
                    <a:cubicBezTo>
                      <a:pt x="5419" y="381"/>
                      <a:pt x="3940" y="0"/>
                      <a:pt x="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rtl="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19" name="Google Shape;2719;p32"/>
            <p:cNvSpPr/>
            <p:nvPr/>
          </p:nvSpPr>
          <p:spPr>
            <a:xfrm>
              <a:off x="2311567" y="2049211"/>
              <a:ext cx="454375" cy="205888"/>
            </a:xfrm>
            <a:custGeom>
              <a:avLst/>
              <a:gdLst/>
              <a:ahLst/>
              <a:cxnLst/>
              <a:rect l="l" t="t" r="r" b="b"/>
              <a:pathLst>
                <a:path w="23197" h="10512" extrusionOk="0">
                  <a:moveTo>
                    <a:pt x="12370" y="0"/>
                  </a:moveTo>
                  <a:cubicBezTo>
                    <a:pt x="12072" y="0"/>
                    <a:pt x="11782" y="18"/>
                    <a:pt x="11503" y="53"/>
                  </a:cubicBezTo>
                  <a:cubicBezTo>
                    <a:pt x="6644" y="648"/>
                    <a:pt x="4906" y="6530"/>
                    <a:pt x="0" y="7721"/>
                  </a:cubicBezTo>
                  <a:cubicBezTo>
                    <a:pt x="2749" y="9624"/>
                    <a:pt x="6283" y="10512"/>
                    <a:pt x="9770" y="10512"/>
                  </a:cubicBezTo>
                  <a:cubicBezTo>
                    <a:pt x="11782" y="10512"/>
                    <a:pt x="13778" y="10216"/>
                    <a:pt x="15599" y="9650"/>
                  </a:cubicBezTo>
                  <a:cubicBezTo>
                    <a:pt x="16504" y="9364"/>
                    <a:pt x="17409" y="9007"/>
                    <a:pt x="18147" y="8388"/>
                  </a:cubicBezTo>
                  <a:cubicBezTo>
                    <a:pt x="23197" y="3964"/>
                    <a:pt x="16904" y="0"/>
                    <a:pt x="12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32"/>
            <p:cNvSpPr/>
            <p:nvPr/>
          </p:nvSpPr>
          <p:spPr>
            <a:xfrm>
              <a:off x="1556283" y="1517490"/>
              <a:ext cx="4700138" cy="2499972"/>
            </a:xfrm>
            <a:custGeom>
              <a:avLst/>
              <a:gdLst/>
              <a:ahLst/>
              <a:cxnLst/>
              <a:rect l="l" t="t" r="r" b="b"/>
              <a:pathLst>
                <a:path w="239956" h="127631" extrusionOk="0">
                  <a:moveTo>
                    <a:pt x="168298" y="7272"/>
                  </a:moveTo>
                  <a:cubicBezTo>
                    <a:pt x="183610" y="7772"/>
                    <a:pt x="198971" y="9701"/>
                    <a:pt x="213950" y="11559"/>
                  </a:cubicBezTo>
                  <a:cubicBezTo>
                    <a:pt x="217070" y="11964"/>
                    <a:pt x="220285" y="12368"/>
                    <a:pt x="222856" y="13678"/>
                  </a:cubicBezTo>
                  <a:cubicBezTo>
                    <a:pt x="226405" y="15464"/>
                    <a:pt x="229263" y="19322"/>
                    <a:pt x="230715" y="24252"/>
                  </a:cubicBezTo>
                  <a:cubicBezTo>
                    <a:pt x="232144" y="29086"/>
                    <a:pt x="232216" y="34444"/>
                    <a:pt x="232311" y="39612"/>
                  </a:cubicBezTo>
                  <a:lnTo>
                    <a:pt x="232382" y="45566"/>
                  </a:lnTo>
                  <a:cubicBezTo>
                    <a:pt x="223238" y="46066"/>
                    <a:pt x="214021" y="46471"/>
                    <a:pt x="204805" y="46780"/>
                  </a:cubicBezTo>
                  <a:cubicBezTo>
                    <a:pt x="204877" y="42970"/>
                    <a:pt x="204924" y="39160"/>
                    <a:pt x="204948" y="35349"/>
                  </a:cubicBezTo>
                  <a:cubicBezTo>
                    <a:pt x="204972" y="32706"/>
                    <a:pt x="205019" y="27181"/>
                    <a:pt x="200828" y="24157"/>
                  </a:cubicBezTo>
                  <a:cubicBezTo>
                    <a:pt x="198661" y="22585"/>
                    <a:pt x="196208" y="22299"/>
                    <a:pt x="193874" y="22180"/>
                  </a:cubicBezTo>
                  <a:cubicBezTo>
                    <a:pt x="189490" y="21915"/>
                    <a:pt x="185099" y="21784"/>
                    <a:pt x="180705" y="21784"/>
                  </a:cubicBezTo>
                  <a:cubicBezTo>
                    <a:pt x="176412" y="21784"/>
                    <a:pt x="172117" y="21909"/>
                    <a:pt x="167821" y="22156"/>
                  </a:cubicBezTo>
                  <a:lnTo>
                    <a:pt x="168298" y="7272"/>
                  </a:lnTo>
                  <a:close/>
                  <a:moveTo>
                    <a:pt x="180829" y="28931"/>
                  </a:moveTo>
                  <a:cubicBezTo>
                    <a:pt x="185038" y="28931"/>
                    <a:pt x="189245" y="29056"/>
                    <a:pt x="193446" y="29301"/>
                  </a:cubicBezTo>
                  <a:cubicBezTo>
                    <a:pt x="194446" y="29372"/>
                    <a:pt x="195970" y="29443"/>
                    <a:pt x="196637" y="29944"/>
                  </a:cubicBezTo>
                  <a:cubicBezTo>
                    <a:pt x="197851" y="30801"/>
                    <a:pt x="197827" y="34087"/>
                    <a:pt x="197804" y="35326"/>
                  </a:cubicBezTo>
                  <a:cubicBezTo>
                    <a:pt x="197780" y="39207"/>
                    <a:pt x="197732" y="43089"/>
                    <a:pt x="197661" y="46995"/>
                  </a:cubicBezTo>
                  <a:cubicBezTo>
                    <a:pt x="192112" y="47161"/>
                    <a:pt x="186563" y="47280"/>
                    <a:pt x="181038" y="47376"/>
                  </a:cubicBezTo>
                  <a:cubicBezTo>
                    <a:pt x="180680" y="47381"/>
                    <a:pt x="180320" y="47384"/>
                    <a:pt x="179959" y="47384"/>
                  </a:cubicBezTo>
                  <a:cubicBezTo>
                    <a:pt x="175327" y="47384"/>
                    <a:pt x="170573" y="46881"/>
                    <a:pt x="168607" y="43899"/>
                  </a:cubicBezTo>
                  <a:cubicBezTo>
                    <a:pt x="167345" y="41970"/>
                    <a:pt x="167321" y="39112"/>
                    <a:pt x="167416" y="35826"/>
                  </a:cubicBezTo>
                  <a:lnTo>
                    <a:pt x="167607" y="29348"/>
                  </a:lnTo>
                  <a:cubicBezTo>
                    <a:pt x="172015" y="29068"/>
                    <a:pt x="176424" y="28931"/>
                    <a:pt x="180829" y="28931"/>
                  </a:cubicBezTo>
                  <a:close/>
                  <a:moveTo>
                    <a:pt x="106809" y="94671"/>
                  </a:moveTo>
                  <a:cubicBezTo>
                    <a:pt x="107261" y="94671"/>
                    <a:pt x="107666" y="94695"/>
                    <a:pt x="107952" y="94719"/>
                  </a:cubicBezTo>
                  <a:lnTo>
                    <a:pt x="123169" y="95243"/>
                  </a:lnTo>
                  <a:cubicBezTo>
                    <a:pt x="122764" y="97910"/>
                    <a:pt x="121955" y="99601"/>
                    <a:pt x="120716" y="100315"/>
                  </a:cubicBezTo>
                  <a:cubicBezTo>
                    <a:pt x="119781" y="100839"/>
                    <a:pt x="118391" y="100922"/>
                    <a:pt x="117007" y="100922"/>
                  </a:cubicBezTo>
                  <a:cubicBezTo>
                    <a:pt x="116628" y="100922"/>
                    <a:pt x="116250" y="100916"/>
                    <a:pt x="115882" y="100910"/>
                  </a:cubicBezTo>
                  <a:cubicBezTo>
                    <a:pt x="111429" y="100791"/>
                    <a:pt x="106904" y="100672"/>
                    <a:pt x="102403" y="100410"/>
                  </a:cubicBezTo>
                  <a:cubicBezTo>
                    <a:pt x="102427" y="99839"/>
                    <a:pt x="102450" y="99291"/>
                    <a:pt x="102498" y="98719"/>
                  </a:cubicBezTo>
                  <a:cubicBezTo>
                    <a:pt x="102546" y="97815"/>
                    <a:pt x="102641" y="96148"/>
                    <a:pt x="103189" y="95505"/>
                  </a:cubicBezTo>
                  <a:cubicBezTo>
                    <a:pt x="103784" y="94814"/>
                    <a:pt x="105475" y="94671"/>
                    <a:pt x="106809" y="94671"/>
                  </a:cubicBezTo>
                  <a:close/>
                  <a:moveTo>
                    <a:pt x="160938" y="0"/>
                  </a:moveTo>
                  <a:cubicBezTo>
                    <a:pt x="157749" y="0"/>
                    <a:pt x="154557" y="70"/>
                    <a:pt x="151365" y="223"/>
                  </a:cubicBezTo>
                  <a:cubicBezTo>
                    <a:pt x="146912" y="437"/>
                    <a:pt x="141744" y="819"/>
                    <a:pt x="136791" y="2700"/>
                  </a:cubicBezTo>
                  <a:cubicBezTo>
                    <a:pt x="131123" y="4843"/>
                    <a:pt x="126813" y="8653"/>
                    <a:pt x="124717" y="13369"/>
                  </a:cubicBezTo>
                  <a:cubicBezTo>
                    <a:pt x="123622" y="15845"/>
                    <a:pt x="123193" y="18370"/>
                    <a:pt x="122788" y="20799"/>
                  </a:cubicBezTo>
                  <a:cubicBezTo>
                    <a:pt x="122645" y="21728"/>
                    <a:pt x="122478" y="22633"/>
                    <a:pt x="122312" y="23490"/>
                  </a:cubicBezTo>
                  <a:cubicBezTo>
                    <a:pt x="119335" y="37374"/>
                    <a:pt x="105975" y="46566"/>
                    <a:pt x="94044" y="49495"/>
                  </a:cubicBezTo>
                  <a:cubicBezTo>
                    <a:pt x="90698" y="50323"/>
                    <a:pt x="86278" y="51121"/>
                    <a:pt x="80238" y="51121"/>
                  </a:cubicBezTo>
                  <a:cubicBezTo>
                    <a:pt x="73252" y="51121"/>
                    <a:pt x="64100" y="50054"/>
                    <a:pt x="51940" y="46733"/>
                  </a:cubicBezTo>
                  <a:cubicBezTo>
                    <a:pt x="51622" y="46645"/>
                    <a:pt x="51304" y="46604"/>
                    <a:pt x="50990" y="46604"/>
                  </a:cubicBezTo>
                  <a:cubicBezTo>
                    <a:pt x="49424" y="46604"/>
                    <a:pt x="47995" y="47646"/>
                    <a:pt x="47558" y="49233"/>
                  </a:cubicBezTo>
                  <a:cubicBezTo>
                    <a:pt x="47034" y="51138"/>
                    <a:pt x="48153" y="53091"/>
                    <a:pt x="50059" y="53615"/>
                  </a:cubicBezTo>
                  <a:cubicBezTo>
                    <a:pt x="53678" y="54615"/>
                    <a:pt x="57870" y="55663"/>
                    <a:pt x="62418" y="56497"/>
                  </a:cubicBezTo>
                  <a:cubicBezTo>
                    <a:pt x="62372" y="56752"/>
                    <a:pt x="69100" y="57594"/>
                    <a:pt x="69475" y="57594"/>
                  </a:cubicBezTo>
                  <a:cubicBezTo>
                    <a:pt x="69485" y="57594"/>
                    <a:pt x="69491" y="57593"/>
                    <a:pt x="69491" y="57592"/>
                  </a:cubicBezTo>
                  <a:cubicBezTo>
                    <a:pt x="69872" y="57640"/>
                    <a:pt x="70277" y="57687"/>
                    <a:pt x="70682" y="57735"/>
                  </a:cubicBezTo>
                  <a:lnTo>
                    <a:pt x="70968" y="57735"/>
                  </a:lnTo>
                  <a:cubicBezTo>
                    <a:pt x="71039" y="57735"/>
                    <a:pt x="75802" y="58140"/>
                    <a:pt x="79088" y="58235"/>
                  </a:cubicBezTo>
                  <a:cubicBezTo>
                    <a:pt x="81899" y="58164"/>
                    <a:pt x="84709" y="58068"/>
                    <a:pt x="87519" y="58021"/>
                  </a:cubicBezTo>
                  <a:cubicBezTo>
                    <a:pt x="87519" y="57973"/>
                    <a:pt x="87519" y="57902"/>
                    <a:pt x="87519" y="57854"/>
                  </a:cubicBezTo>
                  <a:cubicBezTo>
                    <a:pt x="90257" y="57568"/>
                    <a:pt x="93020" y="57116"/>
                    <a:pt x="95759" y="56425"/>
                  </a:cubicBezTo>
                  <a:cubicBezTo>
                    <a:pt x="103594" y="54496"/>
                    <a:pt x="111119" y="50567"/>
                    <a:pt x="116953" y="45375"/>
                  </a:cubicBezTo>
                  <a:cubicBezTo>
                    <a:pt x="123407" y="39636"/>
                    <a:pt x="127670" y="32587"/>
                    <a:pt x="129289" y="24990"/>
                  </a:cubicBezTo>
                  <a:cubicBezTo>
                    <a:pt x="129504" y="23966"/>
                    <a:pt x="129670" y="22942"/>
                    <a:pt x="129837" y="21966"/>
                  </a:cubicBezTo>
                  <a:cubicBezTo>
                    <a:pt x="130194" y="19894"/>
                    <a:pt x="130504" y="17917"/>
                    <a:pt x="131242" y="16274"/>
                  </a:cubicBezTo>
                  <a:cubicBezTo>
                    <a:pt x="132552" y="13345"/>
                    <a:pt x="135505" y="10844"/>
                    <a:pt x="139315" y="9392"/>
                  </a:cubicBezTo>
                  <a:cubicBezTo>
                    <a:pt x="143292" y="7891"/>
                    <a:pt x="147793" y="7558"/>
                    <a:pt x="151699" y="7367"/>
                  </a:cubicBezTo>
                  <a:cubicBezTo>
                    <a:pt x="154842" y="7225"/>
                    <a:pt x="157986" y="7153"/>
                    <a:pt x="161153" y="7153"/>
                  </a:cubicBezTo>
                  <a:lnTo>
                    <a:pt x="160677" y="22704"/>
                  </a:lnTo>
                  <a:cubicBezTo>
                    <a:pt x="156414" y="23085"/>
                    <a:pt x="152151" y="23585"/>
                    <a:pt x="147936" y="24228"/>
                  </a:cubicBezTo>
                  <a:cubicBezTo>
                    <a:pt x="145936" y="24514"/>
                    <a:pt x="142887" y="24966"/>
                    <a:pt x="140411" y="26871"/>
                  </a:cubicBezTo>
                  <a:cubicBezTo>
                    <a:pt x="135576" y="30563"/>
                    <a:pt x="135648" y="37112"/>
                    <a:pt x="135672" y="40612"/>
                  </a:cubicBezTo>
                  <a:lnTo>
                    <a:pt x="135886" y="66189"/>
                  </a:lnTo>
                  <a:cubicBezTo>
                    <a:pt x="135886" y="67094"/>
                    <a:pt x="135910" y="69213"/>
                    <a:pt x="137553" y="70785"/>
                  </a:cubicBezTo>
                  <a:cubicBezTo>
                    <a:pt x="138975" y="72166"/>
                    <a:pt x="140736" y="72316"/>
                    <a:pt x="141770" y="72316"/>
                  </a:cubicBezTo>
                  <a:cubicBezTo>
                    <a:pt x="141932" y="72316"/>
                    <a:pt x="142075" y="72313"/>
                    <a:pt x="142197" y="72309"/>
                  </a:cubicBezTo>
                  <a:lnTo>
                    <a:pt x="156081" y="72024"/>
                  </a:lnTo>
                  <a:lnTo>
                    <a:pt x="156081" y="72024"/>
                  </a:lnTo>
                  <a:cubicBezTo>
                    <a:pt x="156081" y="75905"/>
                    <a:pt x="155795" y="79787"/>
                    <a:pt x="155200" y="83621"/>
                  </a:cubicBezTo>
                  <a:cubicBezTo>
                    <a:pt x="154938" y="85360"/>
                    <a:pt x="154557" y="87098"/>
                    <a:pt x="153699" y="87932"/>
                  </a:cubicBezTo>
                  <a:cubicBezTo>
                    <a:pt x="152770" y="88804"/>
                    <a:pt x="150964" y="88982"/>
                    <a:pt x="149100" y="88982"/>
                  </a:cubicBezTo>
                  <a:cubicBezTo>
                    <a:pt x="148624" y="88982"/>
                    <a:pt x="148144" y="88970"/>
                    <a:pt x="147674" y="88956"/>
                  </a:cubicBezTo>
                  <a:lnTo>
                    <a:pt x="130575" y="88360"/>
                  </a:lnTo>
                  <a:cubicBezTo>
                    <a:pt x="130409" y="80883"/>
                    <a:pt x="129099" y="73357"/>
                    <a:pt x="126670" y="66332"/>
                  </a:cubicBezTo>
                  <a:cubicBezTo>
                    <a:pt x="126159" y="64857"/>
                    <a:pt x="124777" y="63922"/>
                    <a:pt x="123288" y="63922"/>
                  </a:cubicBezTo>
                  <a:cubicBezTo>
                    <a:pt x="122902" y="63922"/>
                    <a:pt x="122508" y="63985"/>
                    <a:pt x="122121" y="64117"/>
                  </a:cubicBezTo>
                  <a:cubicBezTo>
                    <a:pt x="120264" y="64760"/>
                    <a:pt x="119263" y="66784"/>
                    <a:pt x="119906" y="68642"/>
                  </a:cubicBezTo>
                  <a:cubicBezTo>
                    <a:pt x="122050" y="74857"/>
                    <a:pt x="123241" y="81502"/>
                    <a:pt x="123407" y="88098"/>
                  </a:cubicBezTo>
                  <a:lnTo>
                    <a:pt x="108214" y="87574"/>
                  </a:lnTo>
                  <a:cubicBezTo>
                    <a:pt x="107781" y="87557"/>
                    <a:pt x="107267" y="87538"/>
                    <a:pt x="106696" y="87538"/>
                  </a:cubicBezTo>
                  <a:cubicBezTo>
                    <a:pt x="104059" y="87538"/>
                    <a:pt x="100221" y="87948"/>
                    <a:pt x="97735" y="90885"/>
                  </a:cubicBezTo>
                  <a:cubicBezTo>
                    <a:pt x="95640" y="93337"/>
                    <a:pt x="95449" y="96552"/>
                    <a:pt x="95354" y="98291"/>
                  </a:cubicBezTo>
                  <a:cubicBezTo>
                    <a:pt x="95330" y="98791"/>
                    <a:pt x="95306" y="99291"/>
                    <a:pt x="95282" y="99791"/>
                  </a:cubicBezTo>
                  <a:cubicBezTo>
                    <a:pt x="92044" y="99434"/>
                    <a:pt x="88852" y="98958"/>
                    <a:pt x="85709" y="98267"/>
                  </a:cubicBezTo>
                  <a:cubicBezTo>
                    <a:pt x="83089" y="97695"/>
                    <a:pt x="80875" y="97052"/>
                    <a:pt x="78969" y="96314"/>
                  </a:cubicBezTo>
                  <a:cubicBezTo>
                    <a:pt x="80708" y="93409"/>
                    <a:pt x="82184" y="90122"/>
                    <a:pt x="83351" y="86503"/>
                  </a:cubicBezTo>
                  <a:cubicBezTo>
                    <a:pt x="83399" y="86360"/>
                    <a:pt x="83446" y="86217"/>
                    <a:pt x="83470" y="86074"/>
                  </a:cubicBezTo>
                  <a:cubicBezTo>
                    <a:pt x="83589" y="85741"/>
                    <a:pt x="83708" y="85407"/>
                    <a:pt x="83851" y="85074"/>
                  </a:cubicBezTo>
                  <a:cubicBezTo>
                    <a:pt x="84852" y="82288"/>
                    <a:pt x="85899" y="79382"/>
                    <a:pt x="86947" y="77501"/>
                  </a:cubicBezTo>
                  <a:cubicBezTo>
                    <a:pt x="88495" y="74667"/>
                    <a:pt x="90853" y="73381"/>
                    <a:pt x="95687" y="72786"/>
                  </a:cubicBezTo>
                  <a:cubicBezTo>
                    <a:pt x="97326" y="72581"/>
                    <a:pt x="98983" y="72520"/>
                    <a:pt x="100691" y="72520"/>
                  </a:cubicBezTo>
                  <a:cubicBezTo>
                    <a:pt x="101763" y="72520"/>
                    <a:pt x="102855" y="72544"/>
                    <a:pt x="103975" y="72571"/>
                  </a:cubicBezTo>
                  <a:cubicBezTo>
                    <a:pt x="105070" y="72595"/>
                    <a:pt x="106183" y="72619"/>
                    <a:pt x="107312" y="72619"/>
                  </a:cubicBezTo>
                  <a:cubicBezTo>
                    <a:pt x="108440" y="72619"/>
                    <a:pt x="109583" y="72595"/>
                    <a:pt x="110738" y="72524"/>
                  </a:cubicBezTo>
                  <a:lnTo>
                    <a:pt x="110309" y="65379"/>
                  </a:lnTo>
                  <a:cubicBezTo>
                    <a:pt x="109236" y="65443"/>
                    <a:pt x="108148" y="65466"/>
                    <a:pt x="107040" y="65466"/>
                  </a:cubicBezTo>
                  <a:cubicBezTo>
                    <a:pt x="106083" y="65466"/>
                    <a:pt x="105111" y="65449"/>
                    <a:pt x="104117" y="65427"/>
                  </a:cubicBezTo>
                  <a:cubicBezTo>
                    <a:pt x="102946" y="65399"/>
                    <a:pt x="101760" y="65372"/>
                    <a:pt x="100563" y="65372"/>
                  </a:cubicBezTo>
                  <a:cubicBezTo>
                    <a:pt x="98669" y="65372"/>
                    <a:pt x="96747" y="65441"/>
                    <a:pt x="94806" y="65689"/>
                  </a:cubicBezTo>
                  <a:cubicBezTo>
                    <a:pt x="89734" y="66332"/>
                    <a:pt x="84089" y="67832"/>
                    <a:pt x="80660" y="74072"/>
                  </a:cubicBezTo>
                  <a:cubicBezTo>
                    <a:pt x="79374" y="76429"/>
                    <a:pt x="78231" y="79597"/>
                    <a:pt x="77136" y="82645"/>
                  </a:cubicBezTo>
                  <a:cubicBezTo>
                    <a:pt x="75969" y="85788"/>
                    <a:pt x="74802" y="89051"/>
                    <a:pt x="73587" y="91075"/>
                  </a:cubicBezTo>
                  <a:lnTo>
                    <a:pt x="73683" y="91147"/>
                  </a:lnTo>
                  <a:cubicBezTo>
                    <a:pt x="73397" y="91694"/>
                    <a:pt x="73087" y="92218"/>
                    <a:pt x="72778" y="92766"/>
                  </a:cubicBezTo>
                  <a:lnTo>
                    <a:pt x="68348" y="98362"/>
                  </a:lnTo>
                  <a:cubicBezTo>
                    <a:pt x="66705" y="99910"/>
                    <a:pt x="64800" y="101220"/>
                    <a:pt x="62609" y="102077"/>
                  </a:cubicBezTo>
                  <a:cubicBezTo>
                    <a:pt x="59171" y="103435"/>
                    <a:pt x="55169" y="103605"/>
                    <a:pt x="51566" y="103605"/>
                  </a:cubicBezTo>
                  <a:cubicBezTo>
                    <a:pt x="51251" y="103605"/>
                    <a:pt x="50939" y="103603"/>
                    <a:pt x="50630" y="103601"/>
                  </a:cubicBezTo>
                  <a:cubicBezTo>
                    <a:pt x="46534" y="103554"/>
                    <a:pt x="42319" y="103363"/>
                    <a:pt x="38270" y="103173"/>
                  </a:cubicBezTo>
                  <a:cubicBezTo>
                    <a:pt x="33615" y="102956"/>
                    <a:pt x="28871" y="102732"/>
                    <a:pt x="24096" y="102732"/>
                  </a:cubicBezTo>
                  <a:cubicBezTo>
                    <a:pt x="19956" y="102732"/>
                    <a:pt x="15793" y="102900"/>
                    <a:pt x="11646" y="103387"/>
                  </a:cubicBezTo>
                  <a:cubicBezTo>
                    <a:pt x="8836" y="103721"/>
                    <a:pt x="5883" y="104316"/>
                    <a:pt x="3573" y="106459"/>
                  </a:cubicBezTo>
                  <a:cubicBezTo>
                    <a:pt x="1" y="109769"/>
                    <a:pt x="120" y="114985"/>
                    <a:pt x="167" y="116699"/>
                  </a:cubicBezTo>
                  <a:cubicBezTo>
                    <a:pt x="191" y="117866"/>
                    <a:pt x="263" y="120581"/>
                    <a:pt x="2191" y="122605"/>
                  </a:cubicBezTo>
                  <a:cubicBezTo>
                    <a:pt x="3501" y="123963"/>
                    <a:pt x="5144" y="124463"/>
                    <a:pt x="6049" y="124725"/>
                  </a:cubicBezTo>
                  <a:cubicBezTo>
                    <a:pt x="10003" y="125916"/>
                    <a:pt x="14432" y="126725"/>
                    <a:pt x="19552" y="127178"/>
                  </a:cubicBezTo>
                  <a:cubicBezTo>
                    <a:pt x="24006" y="127559"/>
                    <a:pt x="28411" y="127630"/>
                    <a:pt x="33150" y="127630"/>
                  </a:cubicBezTo>
                  <a:cubicBezTo>
                    <a:pt x="34222" y="127630"/>
                    <a:pt x="35294" y="127630"/>
                    <a:pt x="36413" y="127606"/>
                  </a:cubicBezTo>
                  <a:cubicBezTo>
                    <a:pt x="51845" y="127535"/>
                    <a:pt x="70730" y="126582"/>
                    <a:pt x="88995" y="125654"/>
                  </a:cubicBezTo>
                  <a:cubicBezTo>
                    <a:pt x="98950" y="125153"/>
                    <a:pt x="108356" y="124677"/>
                    <a:pt x="116763" y="124368"/>
                  </a:cubicBezTo>
                  <a:lnTo>
                    <a:pt x="154009" y="123891"/>
                  </a:lnTo>
                  <a:cubicBezTo>
                    <a:pt x="161725" y="123796"/>
                    <a:pt x="172322" y="123677"/>
                    <a:pt x="180252" y="117795"/>
                  </a:cubicBezTo>
                  <a:cubicBezTo>
                    <a:pt x="182610" y="116056"/>
                    <a:pt x="184158" y="114175"/>
                    <a:pt x="184968" y="112056"/>
                  </a:cubicBezTo>
                  <a:cubicBezTo>
                    <a:pt x="185849" y="109746"/>
                    <a:pt x="185754" y="107507"/>
                    <a:pt x="185682" y="105507"/>
                  </a:cubicBezTo>
                  <a:lnTo>
                    <a:pt x="185682" y="105126"/>
                  </a:lnTo>
                  <a:cubicBezTo>
                    <a:pt x="185396" y="97219"/>
                    <a:pt x="186492" y="89384"/>
                    <a:pt x="188921" y="81859"/>
                  </a:cubicBezTo>
                  <a:cubicBezTo>
                    <a:pt x="189564" y="79858"/>
                    <a:pt x="190516" y="77429"/>
                    <a:pt x="192088" y="76572"/>
                  </a:cubicBezTo>
                  <a:cubicBezTo>
                    <a:pt x="192826" y="76191"/>
                    <a:pt x="193803" y="76072"/>
                    <a:pt x="194922" y="76048"/>
                  </a:cubicBezTo>
                  <a:cubicBezTo>
                    <a:pt x="194970" y="75977"/>
                    <a:pt x="195065" y="75929"/>
                    <a:pt x="195208" y="75929"/>
                  </a:cubicBezTo>
                  <a:cubicBezTo>
                    <a:pt x="195208" y="75929"/>
                    <a:pt x="203141" y="76037"/>
                    <a:pt x="210879" y="76037"/>
                  </a:cubicBezTo>
                  <a:cubicBezTo>
                    <a:pt x="216237" y="76037"/>
                    <a:pt x="221501" y="75985"/>
                    <a:pt x="223976" y="75810"/>
                  </a:cubicBezTo>
                  <a:lnTo>
                    <a:pt x="223976" y="68642"/>
                  </a:lnTo>
                  <a:cubicBezTo>
                    <a:pt x="223881" y="68642"/>
                    <a:pt x="223785" y="68666"/>
                    <a:pt x="223690" y="68666"/>
                  </a:cubicBezTo>
                  <a:cubicBezTo>
                    <a:pt x="218487" y="69050"/>
                    <a:pt x="213237" y="69248"/>
                    <a:pt x="207978" y="69248"/>
                  </a:cubicBezTo>
                  <a:cubicBezTo>
                    <a:pt x="206714" y="69248"/>
                    <a:pt x="205450" y="69237"/>
                    <a:pt x="204186" y="69213"/>
                  </a:cubicBezTo>
                  <a:cubicBezTo>
                    <a:pt x="204186" y="69166"/>
                    <a:pt x="204186" y="69142"/>
                    <a:pt x="204186" y="69118"/>
                  </a:cubicBezTo>
                  <a:cubicBezTo>
                    <a:pt x="202905" y="69162"/>
                    <a:pt x="201625" y="69187"/>
                    <a:pt x="200343" y="69187"/>
                  </a:cubicBezTo>
                  <a:cubicBezTo>
                    <a:pt x="198169" y="69187"/>
                    <a:pt x="195990" y="69116"/>
                    <a:pt x="193803" y="68951"/>
                  </a:cubicBezTo>
                  <a:cubicBezTo>
                    <a:pt x="192136" y="69047"/>
                    <a:pt x="190374" y="69380"/>
                    <a:pt x="188730" y="70285"/>
                  </a:cubicBezTo>
                  <a:cubicBezTo>
                    <a:pt x="184896" y="72333"/>
                    <a:pt x="183182" y="76382"/>
                    <a:pt x="182110" y="79668"/>
                  </a:cubicBezTo>
                  <a:cubicBezTo>
                    <a:pt x="179419" y="88003"/>
                    <a:pt x="178228" y="96648"/>
                    <a:pt x="178538" y="105388"/>
                  </a:cubicBezTo>
                  <a:lnTo>
                    <a:pt x="178538" y="105792"/>
                  </a:lnTo>
                  <a:cubicBezTo>
                    <a:pt x="178609" y="107221"/>
                    <a:pt x="178657" y="108555"/>
                    <a:pt x="178300" y="109507"/>
                  </a:cubicBezTo>
                  <a:cubicBezTo>
                    <a:pt x="177990" y="110293"/>
                    <a:pt x="177228" y="111174"/>
                    <a:pt x="176013" y="112056"/>
                  </a:cubicBezTo>
                  <a:cubicBezTo>
                    <a:pt x="170393" y="116223"/>
                    <a:pt x="162677" y="116652"/>
                    <a:pt x="153914" y="116747"/>
                  </a:cubicBezTo>
                  <a:lnTo>
                    <a:pt x="107642" y="117342"/>
                  </a:lnTo>
                  <a:cubicBezTo>
                    <a:pt x="103879" y="117604"/>
                    <a:pt x="100117" y="117842"/>
                    <a:pt x="96330" y="117962"/>
                  </a:cubicBezTo>
                  <a:cubicBezTo>
                    <a:pt x="96354" y="118009"/>
                    <a:pt x="96378" y="118081"/>
                    <a:pt x="96402" y="118128"/>
                  </a:cubicBezTo>
                  <a:cubicBezTo>
                    <a:pt x="93853" y="118247"/>
                    <a:pt x="91258" y="118390"/>
                    <a:pt x="88614" y="118533"/>
                  </a:cubicBezTo>
                  <a:cubicBezTo>
                    <a:pt x="70444" y="119438"/>
                    <a:pt x="51654" y="120391"/>
                    <a:pt x="36365" y="120462"/>
                  </a:cubicBezTo>
                  <a:cubicBezTo>
                    <a:pt x="35150" y="120468"/>
                    <a:pt x="33858" y="120476"/>
                    <a:pt x="32514" y="120476"/>
                  </a:cubicBezTo>
                  <a:cubicBezTo>
                    <a:pt x="28620" y="120476"/>
                    <a:pt x="24297" y="120411"/>
                    <a:pt x="20171" y="120057"/>
                  </a:cubicBezTo>
                  <a:cubicBezTo>
                    <a:pt x="15551" y="119652"/>
                    <a:pt x="11598" y="118938"/>
                    <a:pt x="8121" y="117890"/>
                  </a:cubicBezTo>
                  <a:cubicBezTo>
                    <a:pt x="7788" y="117795"/>
                    <a:pt x="7574" y="117700"/>
                    <a:pt x="7407" y="117652"/>
                  </a:cubicBezTo>
                  <a:cubicBezTo>
                    <a:pt x="7383" y="117485"/>
                    <a:pt x="7335" y="117152"/>
                    <a:pt x="7312" y="116533"/>
                  </a:cubicBezTo>
                  <a:cubicBezTo>
                    <a:pt x="7264" y="114080"/>
                    <a:pt x="7645" y="112437"/>
                    <a:pt x="8455" y="111675"/>
                  </a:cubicBezTo>
                  <a:cubicBezTo>
                    <a:pt x="9241" y="110936"/>
                    <a:pt x="10860" y="110674"/>
                    <a:pt x="12479" y="110484"/>
                  </a:cubicBezTo>
                  <a:cubicBezTo>
                    <a:pt x="16302" y="110036"/>
                    <a:pt x="20205" y="109879"/>
                    <a:pt x="24121" y="109879"/>
                  </a:cubicBezTo>
                  <a:cubicBezTo>
                    <a:pt x="28744" y="109879"/>
                    <a:pt x="33386" y="110098"/>
                    <a:pt x="37937" y="110317"/>
                  </a:cubicBezTo>
                  <a:cubicBezTo>
                    <a:pt x="42057" y="110508"/>
                    <a:pt x="46320" y="110698"/>
                    <a:pt x="50559" y="110746"/>
                  </a:cubicBezTo>
                  <a:cubicBezTo>
                    <a:pt x="50835" y="110747"/>
                    <a:pt x="51114" y="110748"/>
                    <a:pt x="51395" y="110748"/>
                  </a:cubicBezTo>
                  <a:cubicBezTo>
                    <a:pt x="55699" y="110748"/>
                    <a:pt x="60578" y="110532"/>
                    <a:pt x="65205" y="108722"/>
                  </a:cubicBezTo>
                  <a:cubicBezTo>
                    <a:pt x="68658" y="107364"/>
                    <a:pt x="71825" y="105149"/>
                    <a:pt x="74588" y="102196"/>
                  </a:cubicBezTo>
                  <a:cubicBezTo>
                    <a:pt x="78088" y="103792"/>
                    <a:pt x="81637" y="104530"/>
                    <a:pt x="84185" y="105245"/>
                  </a:cubicBezTo>
                  <a:cubicBezTo>
                    <a:pt x="95163" y="108269"/>
                    <a:pt x="111286" y="107936"/>
                    <a:pt x="115715" y="108031"/>
                  </a:cubicBezTo>
                  <a:cubicBezTo>
                    <a:pt x="116168" y="108055"/>
                    <a:pt x="116668" y="108055"/>
                    <a:pt x="117192" y="108055"/>
                  </a:cubicBezTo>
                  <a:cubicBezTo>
                    <a:pt x="119335" y="108055"/>
                    <a:pt x="121883" y="107864"/>
                    <a:pt x="124241" y="106531"/>
                  </a:cubicBezTo>
                  <a:cubicBezTo>
                    <a:pt x="125551" y="105792"/>
                    <a:pt x="129361" y="103625"/>
                    <a:pt x="130313" y="95481"/>
                  </a:cubicBezTo>
                  <a:lnTo>
                    <a:pt x="147412" y="96100"/>
                  </a:lnTo>
                  <a:cubicBezTo>
                    <a:pt x="147959" y="96118"/>
                    <a:pt x="148573" y="96138"/>
                    <a:pt x="149232" y="96138"/>
                  </a:cubicBezTo>
                  <a:cubicBezTo>
                    <a:pt x="152105" y="96138"/>
                    <a:pt x="155840" y="95753"/>
                    <a:pt x="158629" y="93099"/>
                  </a:cubicBezTo>
                  <a:cubicBezTo>
                    <a:pt x="161034" y="90789"/>
                    <a:pt x="161796" y="87693"/>
                    <a:pt x="162272" y="84717"/>
                  </a:cubicBezTo>
                  <a:cubicBezTo>
                    <a:pt x="163106" y="79263"/>
                    <a:pt x="163392" y="73714"/>
                    <a:pt x="163154" y="68213"/>
                  </a:cubicBezTo>
                  <a:cubicBezTo>
                    <a:pt x="163060" y="66314"/>
                    <a:pt x="161488" y="64807"/>
                    <a:pt x="159598" y="64807"/>
                  </a:cubicBezTo>
                  <a:cubicBezTo>
                    <a:pt x="159569" y="64807"/>
                    <a:pt x="159539" y="64807"/>
                    <a:pt x="159510" y="64808"/>
                  </a:cubicBezTo>
                  <a:lnTo>
                    <a:pt x="143030" y="65165"/>
                  </a:lnTo>
                  <a:lnTo>
                    <a:pt x="142816" y="40565"/>
                  </a:lnTo>
                  <a:cubicBezTo>
                    <a:pt x="142792" y="37183"/>
                    <a:pt x="143007" y="33873"/>
                    <a:pt x="144745" y="32539"/>
                  </a:cubicBezTo>
                  <a:cubicBezTo>
                    <a:pt x="145698" y="31825"/>
                    <a:pt x="147222" y="31539"/>
                    <a:pt x="148984" y="31277"/>
                  </a:cubicBezTo>
                  <a:cubicBezTo>
                    <a:pt x="152794" y="30706"/>
                    <a:pt x="156605" y="30253"/>
                    <a:pt x="160439" y="29896"/>
                  </a:cubicBezTo>
                  <a:lnTo>
                    <a:pt x="160439" y="29896"/>
                  </a:lnTo>
                  <a:lnTo>
                    <a:pt x="160272" y="35611"/>
                  </a:lnTo>
                  <a:cubicBezTo>
                    <a:pt x="160177" y="39088"/>
                    <a:pt x="160010" y="43851"/>
                    <a:pt x="162630" y="47828"/>
                  </a:cubicBezTo>
                  <a:cubicBezTo>
                    <a:pt x="166678" y="53972"/>
                    <a:pt x="174846" y="54544"/>
                    <a:pt x="179562" y="54544"/>
                  </a:cubicBezTo>
                  <a:cubicBezTo>
                    <a:pt x="180157" y="54544"/>
                    <a:pt x="180681" y="54520"/>
                    <a:pt x="181157" y="54520"/>
                  </a:cubicBezTo>
                  <a:cubicBezTo>
                    <a:pt x="198209" y="54234"/>
                    <a:pt x="215450" y="53639"/>
                    <a:pt x="232501" y="52734"/>
                  </a:cubicBezTo>
                  <a:lnTo>
                    <a:pt x="232525" y="54377"/>
                  </a:lnTo>
                  <a:cubicBezTo>
                    <a:pt x="234907" y="54210"/>
                    <a:pt x="237288" y="54115"/>
                    <a:pt x="239670" y="54044"/>
                  </a:cubicBezTo>
                  <a:lnTo>
                    <a:pt x="239598" y="50424"/>
                  </a:lnTo>
                  <a:cubicBezTo>
                    <a:pt x="239836" y="49900"/>
                    <a:pt x="239955" y="49328"/>
                    <a:pt x="239931" y="48733"/>
                  </a:cubicBezTo>
                  <a:cubicBezTo>
                    <a:pt x="239884" y="48257"/>
                    <a:pt x="239765" y="47780"/>
                    <a:pt x="239574" y="47376"/>
                  </a:cubicBezTo>
                  <a:lnTo>
                    <a:pt x="239455" y="39493"/>
                  </a:lnTo>
                  <a:cubicBezTo>
                    <a:pt x="239360" y="33849"/>
                    <a:pt x="239265" y="27991"/>
                    <a:pt x="237574" y="22228"/>
                  </a:cubicBezTo>
                  <a:cubicBezTo>
                    <a:pt x="235550" y="15417"/>
                    <a:pt x="231382" y="9963"/>
                    <a:pt x="226071" y="7296"/>
                  </a:cubicBezTo>
                  <a:cubicBezTo>
                    <a:pt x="222404" y="5439"/>
                    <a:pt x="218379" y="4915"/>
                    <a:pt x="214855" y="4486"/>
                  </a:cubicBezTo>
                  <a:cubicBezTo>
                    <a:pt x="197228" y="2278"/>
                    <a:pt x="179119" y="0"/>
                    <a:pt x="160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32"/>
            <p:cNvSpPr/>
            <p:nvPr/>
          </p:nvSpPr>
          <p:spPr>
            <a:xfrm>
              <a:off x="4573791" y="1367924"/>
              <a:ext cx="426831" cy="426831"/>
            </a:xfrm>
            <a:custGeom>
              <a:avLst/>
              <a:gdLst/>
              <a:ahLst/>
              <a:cxnLst/>
              <a:rect l="l" t="t" r="r" b="b"/>
              <a:pathLst>
                <a:path w="21791" h="21791" extrusionOk="0">
                  <a:moveTo>
                    <a:pt x="10884" y="0"/>
                  </a:moveTo>
                  <a:cubicBezTo>
                    <a:pt x="4882" y="0"/>
                    <a:pt x="0" y="4882"/>
                    <a:pt x="0" y="10907"/>
                  </a:cubicBezTo>
                  <a:cubicBezTo>
                    <a:pt x="0" y="16909"/>
                    <a:pt x="4882" y="21791"/>
                    <a:pt x="10884" y="21791"/>
                  </a:cubicBezTo>
                  <a:cubicBezTo>
                    <a:pt x="16909" y="21791"/>
                    <a:pt x="21791" y="16909"/>
                    <a:pt x="21791" y="10907"/>
                  </a:cubicBezTo>
                  <a:cubicBezTo>
                    <a:pt x="21791" y="4882"/>
                    <a:pt x="16909" y="0"/>
                    <a:pt x="1088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32"/>
            <p:cNvSpPr/>
            <p:nvPr/>
          </p:nvSpPr>
          <p:spPr>
            <a:xfrm>
              <a:off x="4842467" y="1328750"/>
              <a:ext cx="136231" cy="169784"/>
            </a:xfrm>
            <a:custGeom>
              <a:avLst/>
              <a:gdLst/>
              <a:ahLst/>
              <a:cxnLst/>
              <a:rect l="l" t="t" r="r" b="b"/>
              <a:pathLst>
                <a:path w="6955" h="8668" extrusionOk="0">
                  <a:moveTo>
                    <a:pt x="2311" y="0"/>
                  </a:moveTo>
                  <a:cubicBezTo>
                    <a:pt x="2311" y="0"/>
                    <a:pt x="2311" y="1"/>
                    <a:pt x="2311" y="1"/>
                  </a:cubicBezTo>
                  <a:lnTo>
                    <a:pt x="2311" y="1"/>
                  </a:lnTo>
                  <a:cubicBezTo>
                    <a:pt x="2311" y="1"/>
                    <a:pt x="2311" y="0"/>
                    <a:pt x="2311" y="0"/>
                  </a:cubicBezTo>
                  <a:close/>
                  <a:moveTo>
                    <a:pt x="2311" y="1"/>
                  </a:moveTo>
                  <a:cubicBezTo>
                    <a:pt x="2396" y="115"/>
                    <a:pt x="762" y="3407"/>
                    <a:pt x="620" y="3858"/>
                  </a:cubicBezTo>
                  <a:cubicBezTo>
                    <a:pt x="334" y="4834"/>
                    <a:pt x="1" y="6120"/>
                    <a:pt x="239" y="7144"/>
                  </a:cubicBezTo>
                  <a:cubicBezTo>
                    <a:pt x="509" y="8271"/>
                    <a:pt x="1229" y="8667"/>
                    <a:pt x="2113" y="8667"/>
                  </a:cubicBezTo>
                  <a:cubicBezTo>
                    <a:pt x="3566" y="8667"/>
                    <a:pt x="5460" y="7596"/>
                    <a:pt x="6526" y="6930"/>
                  </a:cubicBezTo>
                  <a:cubicBezTo>
                    <a:pt x="6716" y="6811"/>
                    <a:pt x="6954" y="6620"/>
                    <a:pt x="6931" y="6382"/>
                  </a:cubicBezTo>
                  <a:cubicBezTo>
                    <a:pt x="6895" y="6134"/>
                    <a:pt x="6621" y="6044"/>
                    <a:pt x="6346" y="6044"/>
                  </a:cubicBezTo>
                  <a:cubicBezTo>
                    <a:pt x="6252" y="6044"/>
                    <a:pt x="6158" y="6054"/>
                    <a:pt x="6073" y="6073"/>
                  </a:cubicBezTo>
                  <a:cubicBezTo>
                    <a:pt x="5526" y="6192"/>
                    <a:pt x="5025" y="6358"/>
                    <a:pt x="4525" y="6573"/>
                  </a:cubicBezTo>
                  <a:cubicBezTo>
                    <a:pt x="5621" y="5977"/>
                    <a:pt x="6216" y="4596"/>
                    <a:pt x="5883" y="3405"/>
                  </a:cubicBezTo>
                  <a:lnTo>
                    <a:pt x="5883" y="3405"/>
                  </a:lnTo>
                  <a:cubicBezTo>
                    <a:pt x="4906" y="3882"/>
                    <a:pt x="4144" y="4763"/>
                    <a:pt x="3787" y="5787"/>
                  </a:cubicBezTo>
                  <a:cubicBezTo>
                    <a:pt x="4001" y="5025"/>
                    <a:pt x="4478" y="4358"/>
                    <a:pt x="4811" y="3620"/>
                  </a:cubicBezTo>
                  <a:cubicBezTo>
                    <a:pt x="5145" y="2905"/>
                    <a:pt x="5359" y="2048"/>
                    <a:pt x="5025" y="1334"/>
                  </a:cubicBezTo>
                  <a:cubicBezTo>
                    <a:pt x="5002" y="1238"/>
                    <a:pt x="4954" y="1167"/>
                    <a:pt x="4859" y="1143"/>
                  </a:cubicBezTo>
                  <a:cubicBezTo>
                    <a:pt x="4846" y="1140"/>
                    <a:pt x="4834" y="1138"/>
                    <a:pt x="4821" y="1138"/>
                  </a:cubicBezTo>
                  <a:cubicBezTo>
                    <a:pt x="4739" y="1138"/>
                    <a:pt x="4659" y="1203"/>
                    <a:pt x="4597" y="1286"/>
                  </a:cubicBezTo>
                  <a:cubicBezTo>
                    <a:pt x="3597" y="2358"/>
                    <a:pt x="2811" y="3620"/>
                    <a:pt x="2311" y="5001"/>
                  </a:cubicBezTo>
                  <a:cubicBezTo>
                    <a:pt x="2573" y="3763"/>
                    <a:pt x="2692" y="2477"/>
                    <a:pt x="2644" y="1215"/>
                  </a:cubicBezTo>
                  <a:cubicBezTo>
                    <a:pt x="2644" y="786"/>
                    <a:pt x="2596" y="334"/>
                    <a:pt x="2311" y="1"/>
                  </a:cubicBezTo>
                  <a:close/>
                </a:path>
              </a:pathLst>
            </a:custGeom>
            <a:solidFill>
              <a:srgbClr val="8F9E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32"/>
            <p:cNvSpPr/>
            <p:nvPr/>
          </p:nvSpPr>
          <p:spPr>
            <a:xfrm>
              <a:off x="4614493" y="1452245"/>
              <a:ext cx="301236" cy="328169"/>
            </a:xfrm>
            <a:custGeom>
              <a:avLst/>
              <a:gdLst/>
              <a:ahLst/>
              <a:cxnLst/>
              <a:rect l="l" t="t" r="r" b="b"/>
              <a:pathLst>
                <a:path w="15379" h="16754" extrusionOk="0">
                  <a:moveTo>
                    <a:pt x="11869" y="0"/>
                  </a:moveTo>
                  <a:cubicBezTo>
                    <a:pt x="10392" y="0"/>
                    <a:pt x="8912" y="664"/>
                    <a:pt x="7782" y="1649"/>
                  </a:cubicBezTo>
                  <a:cubicBezTo>
                    <a:pt x="6329" y="2935"/>
                    <a:pt x="5353" y="4697"/>
                    <a:pt x="4543" y="6483"/>
                  </a:cubicBezTo>
                  <a:cubicBezTo>
                    <a:pt x="4059" y="7498"/>
                    <a:pt x="1" y="16754"/>
                    <a:pt x="3270" y="16754"/>
                  </a:cubicBezTo>
                  <a:cubicBezTo>
                    <a:pt x="3377" y="16754"/>
                    <a:pt x="3491" y="16744"/>
                    <a:pt x="3614" y="16724"/>
                  </a:cubicBezTo>
                  <a:cubicBezTo>
                    <a:pt x="4019" y="16652"/>
                    <a:pt x="4352" y="16390"/>
                    <a:pt x="4686" y="16152"/>
                  </a:cubicBezTo>
                  <a:cubicBezTo>
                    <a:pt x="6067" y="15033"/>
                    <a:pt x="7448" y="13937"/>
                    <a:pt x="8829" y="12818"/>
                  </a:cubicBezTo>
                  <a:cubicBezTo>
                    <a:pt x="10401" y="11556"/>
                    <a:pt x="12021" y="10270"/>
                    <a:pt x="13259" y="8674"/>
                  </a:cubicBezTo>
                  <a:cubicBezTo>
                    <a:pt x="14497" y="7055"/>
                    <a:pt x="15378" y="5078"/>
                    <a:pt x="15307" y="3054"/>
                  </a:cubicBezTo>
                  <a:cubicBezTo>
                    <a:pt x="15283" y="2411"/>
                    <a:pt x="15140" y="1768"/>
                    <a:pt x="14783" y="1244"/>
                  </a:cubicBezTo>
                  <a:cubicBezTo>
                    <a:pt x="14402" y="744"/>
                    <a:pt x="13831" y="387"/>
                    <a:pt x="13211" y="196"/>
                  </a:cubicBezTo>
                  <a:cubicBezTo>
                    <a:pt x="12771" y="63"/>
                    <a:pt x="12320" y="0"/>
                    <a:pt x="11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32"/>
            <p:cNvSpPr/>
            <p:nvPr/>
          </p:nvSpPr>
          <p:spPr>
            <a:xfrm>
              <a:off x="4789288" y="1488736"/>
              <a:ext cx="51339" cy="37334"/>
            </a:xfrm>
            <a:custGeom>
              <a:avLst/>
              <a:gdLst/>
              <a:ahLst/>
              <a:cxnLst/>
              <a:rect l="l" t="t" r="r" b="b"/>
              <a:pathLst>
                <a:path w="2621" h="1906" fill="none" extrusionOk="0">
                  <a:moveTo>
                    <a:pt x="1" y="0"/>
                  </a:moveTo>
                  <a:cubicBezTo>
                    <a:pt x="1072" y="262"/>
                    <a:pt x="2049" y="953"/>
                    <a:pt x="2620" y="1905"/>
                  </a:cubicBezTo>
                </a:path>
              </a:pathLst>
            </a:custGeom>
            <a:noFill/>
            <a:ln w="101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32"/>
            <p:cNvSpPr/>
            <p:nvPr/>
          </p:nvSpPr>
          <p:spPr>
            <a:xfrm>
              <a:off x="4786487" y="1533512"/>
              <a:ext cx="52279" cy="45267"/>
            </a:xfrm>
            <a:custGeom>
              <a:avLst/>
              <a:gdLst/>
              <a:ahLst/>
              <a:cxnLst/>
              <a:rect l="l" t="t" r="r" b="b"/>
              <a:pathLst>
                <a:path w="2669" h="2311" fill="none" extrusionOk="0">
                  <a:moveTo>
                    <a:pt x="1" y="1"/>
                  </a:moveTo>
                  <a:cubicBezTo>
                    <a:pt x="620" y="48"/>
                    <a:pt x="1168" y="382"/>
                    <a:pt x="1596" y="834"/>
                  </a:cubicBezTo>
                  <a:cubicBezTo>
                    <a:pt x="2025" y="1263"/>
                    <a:pt x="2358" y="1787"/>
                    <a:pt x="2668" y="2311"/>
                  </a:cubicBezTo>
                </a:path>
              </a:pathLst>
            </a:custGeom>
            <a:noFill/>
            <a:ln w="101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32"/>
            <p:cNvSpPr/>
            <p:nvPr/>
          </p:nvSpPr>
          <p:spPr>
            <a:xfrm>
              <a:off x="4776693" y="1592742"/>
              <a:ext cx="42466" cy="49478"/>
            </a:xfrm>
            <a:custGeom>
              <a:avLst/>
              <a:gdLst/>
              <a:ahLst/>
              <a:cxnLst/>
              <a:rect l="l" t="t" r="r" b="b"/>
              <a:pathLst>
                <a:path w="2168" h="2526" fill="none" extrusionOk="0">
                  <a:moveTo>
                    <a:pt x="1" y="1"/>
                  </a:moveTo>
                  <a:cubicBezTo>
                    <a:pt x="930" y="620"/>
                    <a:pt x="1715" y="1501"/>
                    <a:pt x="2168" y="2525"/>
                  </a:cubicBezTo>
                </a:path>
              </a:pathLst>
            </a:custGeom>
            <a:noFill/>
            <a:ln w="101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32"/>
            <p:cNvSpPr/>
            <p:nvPr/>
          </p:nvSpPr>
          <p:spPr>
            <a:xfrm>
              <a:off x="4698795" y="1631466"/>
              <a:ext cx="78859" cy="66265"/>
            </a:xfrm>
            <a:custGeom>
              <a:avLst/>
              <a:gdLst/>
              <a:ahLst/>
              <a:cxnLst/>
              <a:rect l="l" t="t" r="r" b="b"/>
              <a:pathLst>
                <a:path w="4026" h="3383" fill="none" extrusionOk="0">
                  <a:moveTo>
                    <a:pt x="1" y="1"/>
                  </a:moveTo>
                  <a:cubicBezTo>
                    <a:pt x="1739" y="501"/>
                    <a:pt x="3239" y="1763"/>
                    <a:pt x="4025" y="3382"/>
                  </a:cubicBezTo>
                </a:path>
              </a:pathLst>
            </a:custGeom>
            <a:noFill/>
            <a:ln w="101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32"/>
            <p:cNvSpPr/>
            <p:nvPr/>
          </p:nvSpPr>
          <p:spPr>
            <a:xfrm>
              <a:off x="4703457" y="1679042"/>
              <a:ext cx="48068" cy="41545"/>
            </a:xfrm>
            <a:custGeom>
              <a:avLst/>
              <a:gdLst/>
              <a:ahLst/>
              <a:cxnLst/>
              <a:rect l="l" t="t" r="r" b="b"/>
              <a:pathLst>
                <a:path w="2454" h="2121" fill="none" extrusionOk="0">
                  <a:moveTo>
                    <a:pt x="1" y="1"/>
                  </a:moveTo>
                  <a:cubicBezTo>
                    <a:pt x="1025" y="405"/>
                    <a:pt x="1906" y="1168"/>
                    <a:pt x="2454" y="2120"/>
                  </a:cubicBezTo>
                </a:path>
              </a:pathLst>
            </a:custGeom>
            <a:noFill/>
            <a:ln w="101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32"/>
            <p:cNvSpPr/>
            <p:nvPr/>
          </p:nvSpPr>
          <p:spPr>
            <a:xfrm>
              <a:off x="4698325" y="1711224"/>
              <a:ext cx="21487" cy="17746"/>
            </a:xfrm>
            <a:custGeom>
              <a:avLst/>
              <a:gdLst/>
              <a:ahLst/>
              <a:cxnLst/>
              <a:rect l="l" t="t" r="r" b="b"/>
              <a:pathLst>
                <a:path w="1097" h="906" fill="none" extrusionOk="0">
                  <a:moveTo>
                    <a:pt x="1" y="1"/>
                  </a:moveTo>
                  <a:cubicBezTo>
                    <a:pt x="430" y="215"/>
                    <a:pt x="787" y="525"/>
                    <a:pt x="1096" y="906"/>
                  </a:cubicBezTo>
                </a:path>
              </a:pathLst>
            </a:custGeom>
            <a:noFill/>
            <a:ln w="101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32"/>
            <p:cNvSpPr/>
            <p:nvPr/>
          </p:nvSpPr>
          <p:spPr>
            <a:xfrm>
              <a:off x="4837805" y="1482664"/>
              <a:ext cx="59722" cy="63464"/>
            </a:xfrm>
            <a:custGeom>
              <a:avLst/>
              <a:gdLst/>
              <a:ahLst/>
              <a:cxnLst/>
              <a:rect l="l" t="t" r="r" b="b"/>
              <a:pathLst>
                <a:path w="3049" h="3240" fill="none" extrusionOk="0">
                  <a:moveTo>
                    <a:pt x="0" y="1"/>
                  </a:moveTo>
                  <a:cubicBezTo>
                    <a:pt x="310" y="215"/>
                    <a:pt x="596" y="429"/>
                    <a:pt x="882" y="644"/>
                  </a:cubicBezTo>
                  <a:cubicBezTo>
                    <a:pt x="1167" y="834"/>
                    <a:pt x="1453" y="1049"/>
                    <a:pt x="1715" y="1263"/>
                  </a:cubicBezTo>
                  <a:cubicBezTo>
                    <a:pt x="2310" y="1811"/>
                    <a:pt x="2763" y="2477"/>
                    <a:pt x="3049" y="3240"/>
                  </a:cubicBezTo>
                </a:path>
              </a:pathLst>
            </a:custGeom>
            <a:noFill/>
            <a:ln w="101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32"/>
            <p:cNvSpPr/>
            <p:nvPr/>
          </p:nvSpPr>
          <p:spPr>
            <a:xfrm>
              <a:off x="4008919" y="3625552"/>
              <a:ext cx="426361" cy="426831"/>
            </a:xfrm>
            <a:custGeom>
              <a:avLst/>
              <a:gdLst/>
              <a:ahLst/>
              <a:cxnLst/>
              <a:rect l="l" t="t" r="r" b="b"/>
              <a:pathLst>
                <a:path w="21767" h="21791" extrusionOk="0">
                  <a:moveTo>
                    <a:pt x="10883" y="0"/>
                  </a:moveTo>
                  <a:cubicBezTo>
                    <a:pt x="4858" y="0"/>
                    <a:pt x="0" y="4882"/>
                    <a:pt x="0" y="10907"/>
                  </a:cubicBezTo>
                  <a:cubicBezTo>
                    <a:pt x="0" y="16908"/>
                    <a:pt x="4858" y="21790"/>
                    <a:pt x="10883" y="21790"/>
                  </a:cubicBezTo>
                  <a:cubicBezTo>
                    <a:pt x="16908" y="21790"/>
                    <a:pt x="21767" y="16908"/>
                    <a:pt x="21767" y="10907"/>
                  </a:cubicBezTo>
                  <a:cubicBezTo>
                    <a:pt x="21767" y="4882"/>
                    <a:pt x="16908" y="0"/>
                    <a:pt x="10883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32"/>
            <p:cNvSpPr/>
            <p:nvPr/>
          </p:nvSpPr>
          <p:spPr>
            <a:xfrm>
              <a:off x="4277125" y="3586358"/>
              <a:ext cx="136701" cy="169784"/>
            </a:xfrm>
            <a:custGeom>
              <a:avLst/>
              <a:gdLst/>
              <a:ahLst/>
              <a:cxnLst/>
              <a:rect l="l" t="t" r="r" b="b"/>
              <a:pathLst>
                <a:path w="6979" h="8668" extrusionOk="0">
                  <a:moveTo>
                    <a:pt x="2334" y="1"/>
                  </a:moveTo>
                  <a:lnTo>
                    <a:pt x="2334" y="1"/>
                  </a:lnTo>
                  <a:cubicBezTo>
                    <a:pt x="2335" y="1"/>
                    <a:pt x="2335" y="1"/>
                    <a:pt x="2335" y="2"/>
                  </a:cubicBezTo>
                  <a:lnTo>
                    <a:pt x="2335" y="2"/>
                  </a:lnTo>
                  <a:cubicBezTo>
                    <a:pt x="2335" y="1"/>
                    <a:pt x="2335" y="1"/>
                    <a:pt x="2334" y="1"/>
                  </a:cubicBezTo>
                  <a:close/>
                  <a:moveTo>
                    <a:pt x="2335" y="2"/>
                  </a:moveTo>
                  <a:cubicBezTo>
                    <a:pt x="2419" y="116"/>
                    <a:pt x="762" y="3407"/>
                    <a:pt x="643" y="3859"/>
                  </a:cubicBezTo>
                  <a:cubicBezTo>
                    <a:pt x="334" y="4859"/>
                    <a:pt x="0" y="6121"/>
                    <a:pt x="262" y="7145"/>
                  </a:cubicBezTo>
                  <a:cubicBezTo>
                    <a:pt x="524" y="8271"/>
                    <a:pt x="1242" y="8668"/>
                    <a:pt x="2125" y="8668"/>
                  </a:cubicBezTo>
                  <a:cubicBezTo>
                    <a:pt x="3577" y="8668"/>
                    <a:pt x="5474" y="7597"/>
                    <a:pt x="6526" y="6931"/>
                  </a:cubicBezTo>
                  <a:cubicBezTo>
                    <a:pt x="6740" y="6812"/>
                    <a:pt x="6978" y="6621"/>
                    <a:pt x="6930" y="6383"/>
                  </a:cubicBezTo>
                  <a:cubicBezTo>
                    <a:pt x="6895" y="6134"/>
                    <a:pt x="6621" y="6045"/>
                    <a:pt x="6346" y="6045"/>
                  </a:cubicBezTo>
                  <a:cubicBezTo>
                    <a:pt x="6252" y="6045"/>
                    <a:pt x="6158" y="6055"/>
                    <a:pt x="6073" y="6073"/>
                  </a:cubicBezTo>
                  <a:cubicBezTo>
                    <a:pt x="5549" y="6192"/>
                    <a:pt x="5025" y="6359"/>
                    <a:pt x="4525" y="6573"/>
                  </a:cubicBezTo>
                  <a:cubicBezTo>
                    <a:pt x="5621" y="5978"/>
                    <a:pt x="6216" y="4597"/>
                    <a:pt x="5883" y="3406"/>
                  </a:cubicBezTo>
                  <a:lnTo>
                    <a:pt x="5883" y="3406"/>
                  </a:lnTo>
                  <a:cubicBezTo>
                    <a:pt x="4930" y="3882"/>
                    <a:pt x="4168" y="4764"/>
                    <a:pt x="3811" y="5788"/>
                  </a:cubicBezTo>
                  <a:cubicBezTo>
                    <a:pt x="4025" y="5025"/>
                    <a:pt x="4478" y="4359"/>
                    <a:pt x="4835" y="3620"/>
                  </a:cubicBezTo>
                  <a:cubicBezTo>
                    <a:pt x="5168" y="2906"/>
                    <a:pt x="5359" y="2049"/>
                    <a:pt x="5049" y="1334"/>
                  </a:cubicBezTo>
                  <a:cubicBezTo>
                    <a:pt x="5025" y="1239"/>
                    <a:pt x="4978" y="1168"/>
                    <a:pt x="4882" y="1144"/>
                  </a:cubicBezTo>
                  <a:cubicBezTo>
                    <a:pt x="4867" y="1141"/>
                    <a:pt x="4852" y="1139"/>
                    <a:pt x="4837" y="1139"/>
                  </a:cubicBezTo>
                  <a:cubicBezTo>
                    <a:pt x="4739" y="1139"/>
                    <a:pt x="4659" y="1204"/>
                    <a:pt x="4597" y="1287"/>
                  </a:cubicBezTo>
                  <a:cubicBezTo>
                    <a:pt x="3620" y="2358"/>
                    <a:pt x="2834" y="3620"/>
                    <a:pt x="2310" y="5002"/>
                  </a:cubicBezTo>
                  <a:cubicBezTo>
                    <a:pt x="2572" y="3763"/>
                    <a:pt x="2691" y="2501"/>
                    <a:pt x="2668" y="1215"/>
                  </a:cubicBezTo>
                  <a:cubicBezTo>
                    <a:pt x="2668" y="787"/>
                    <a:pt x="2620" y="335"/>
                    <a:pt x="2335" y="2"/>
                  </a:cubicBezTo>
                  <a:close/>
                </a:path>
              </a:pathLst>
            </a:custGeom>
            <a:solidFill>
              <a:srgbClr val="8F9E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32"/>
            <p:cNvSpPr/>
            <p:nvPr/>
          </p:nvSpPr>
          <p:spPr>
            <a:xfrm>
              <a:off x="4049190" y="3710069"/>
              <a:ext cx="301667" cy="327973"/>
            </a:xfrm>
            <a:custGeom>
              <a:avLst/>
              <a:gdLst/>
              <a:ahLst/>
              <a:cxnLst/>
              <a:rect l="l" t="t" r="r" b="b"/>
              <a:pathLst>
                <a:path w="15401" h="16744" extrusionOk="0">
                  <a:moveTo>
                    <a:pt x="11855" y="1"/>
                  </a:moveTo>
                  <a:cubicBezTo>
                    <a:pt x="10391" y="1"/>
                    <a:pt x="8925" y="662"/>
                    <a:pt x="7803" y="1639"/>
                  </a:cubicBezTo>
                  <a:cubicBezTo>
                    <a:pt x="6327" y="2925"/>
                    <a:pt x="5374" y="4687"/>
                    <a:pt x="4541" y="6473"/>
                  </a:cubicBezTo>
                  <a:cubicBezTo>
                    <a:pt x="4079" y="7488"/>
                    <a:pt x="0" y="16743"/>
                    <a:pt x="3290" y="16743"/>
                  </a:cubicBezTo>
                  <a:cubicBezTo>
                    <a:pt x="3397" y="16743"/>
                    <a:pt x="3512" y="16733"/>
                    <a:pt x="3636" y="16713"/>
                  </a:cubicBezTo>
                  <a:cubicBezTo>
                    <a:pt x="4041" y="16642"/>
                    <a:pt x="4374" y="16380"/>
                    <a:pt x="4684" y="16142"/>
                  </a:cubicBezTo>
                  <a:cubicBezTo>
                    <a:pt x="6065" y="15022"/>
                    <a:pt x="7446" y="13927"/>
                    <a:pt x="8827" y="12831"/>
                  </a:cubicBezTo>
                  <a:cubicBezTo>
                    <a:pt x="10423" y="11545"/>
                    <a:pt x="12018" y="10259"/>
                    <a:pt x="13281" y="8664"/>
                  </a:cubicBezTo>
                  <a:cubicBezTo>
                    <a:pt x="14519" y="7068"/>
                    <a:pt x="15400" y="5092"/>
                    <a:pt x="15305" y="3044"/>
                  </a:cubicBezTo>
                  <a:cubicBezTo>
                    <a:pt x="15281" y="2425"/>
                    <a:pt x="15162" y="1758"/>
                    <a:pt x="14781" y="1258"/>
                  </a:cubicBezTo>
                  <a:cubicBezTo>
                    <a:pt x="14424" y="734"/>
                    <a:pt x="13828" y="400"/>
                    <a:pt x="13233" y="210"/>
                  </a:cubicBezTo>
                  <a:cubicBezTo>
                    <a:pt x="12781" y="67"/>
                    <a:pt x="12318" y="1"/>
                    <a:pt x="11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32"/>
            <p:cNvSpPr/>
            <p:nvPr/>
          </p:nvSpPr>
          <p:spPr>
            <a:xfrm>
              <a:off x="4223946" y="3746344"/>
              <a:ext cx="51789" cy="37353"/>
            </a:xfrm>
            <a:custGeom>
              <a:avLst/>
              <a:gdLst/>
              <a:ahLst/>
              <a:cxnLst/>
              <a:rect l="l" t="t" r="r" b="b"/>
              <a:pathLst>
                <a:path w="2644" h="1907" fill="none" extrusionOk="0">
                  <a:moveTo>
                    <a:pt x="1" y="1"/>
                  </a:moveTo>
                  <a:cubicBezTo>
                    <a:pt x="1096" y="263"/>
                    <a:pt x="2049" y="954"/>
                    <a:pt x="2644" y="1906"/>
                  </a:cubicBezTo>
                </a:path>
              </a:pathLst>
            </a:custGeom>
            <a:noFill/>
            <a:ln w="101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32"/>
            <p:cNvSpPr/>
            <p:nvPr/>
          </p:nvSpPr>
          <p:spPr>
            <a:xfrm>
              <a:off x="4221615" y="3791139"/>
              <a:ext cx="51789" cy="45267"/>
            </a:xfrm>
            <a:custGeom>
              <a:avLst/>
              <a:gdLst/>
              <a:ahLst/>
              <a:cxnLst/>
              <a:rect l="l" t="t" r="r" b="b"/>
              <a:pathLst>
                <a:path w="2644" h="2311" fill="none" extrusionOk="0">
                  <a:moveTo>
                    <a:pt x="1" y="0"/>
                  </a:moveTo>
                  <a:cubicBezTo>
                    <a:pt x="596" y="48"/>
                    <a:pt x="1167" y="381"/>
                    <a:pt x="1596" y="834"/>
                  </a:cubicBezTo>
                  <a:cubicBezTo>
                    <a:pt x="2025" y="1262"/>
                    <a:pt x="2334" y="1786"/>
                    <a:pt x="2644" y="2310"/>
                  </a:cubicBezTo>
                </a:path>
              </a:pathLst>
            </a:custGeom>
            <a:noFill/>
            <a:ln w="101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32"/>
            <p:cNvSpPr/>
            <p:nvPr/>
          </p:nvSpPr>
          <p:spPr>
            <a:xfrm>
              <a:off x="4211351" y="3850370"/>
              <a:ext cx="42936" cy="49458"/>
            </a:xfrm>
            <a:custGeom>
              <a:avLst/>
              <a:gdLst/>
              <a:ahLst/>
              <a:cxnLst/>
              <a:rect l="l" t="t" r="r" b="b"/>
              <a:pathLst>
                <a:path w="2192" h="2525" fill="none" extrusionOk="0">
                  <a:moveTo>
                    <a:pt x="1" y="1"/>
                  </a:moveTo>
                  <a:cubicBezTo>
                    <a:pt x="953" y="620"/>
                    <a:pt x="1715" y="1501"/>
                    <a:pt x="2192" y="2525"/>
                  </a:cubicBezTo>
                </a:path>
              </a:pathLst>
            </a:custGeom>
            <a:noFill/>
            <a:ln w="101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32"/>
            <p:cNvSpPr/>
            <p:nvPr/>
          </p:nvSpPr>
          <p:spPr>
            <a:xfrm>
              <a:off x="4133924" y="3889094"/>
              <a:ext cx="78859" cy="66715"/>
            </a:xfrm>
            <a:custGeom>
              <a:avLst/>
              <a:gdLst/>
              <a:ahLst/>
              <a:cxnLst/>
              <a:rect l="l" t="t" r="r" b="b"/>
              <a:pathLst>
                <a:path w="4026" h="3406" fill="none" extrusionOk="0">
                  <a:moveTo>
                    <a:pt x="0" y="0"/>
                  </a:moveTo>
                  <a:cubicBezTo>
                    <a:pt x="1739" y="500"/>
                    <a:pt x="3239" y="1762"/>
                    <a:pt x="4025" y="3406"/>
                  </a:cubicBezTo>
                </a:path>
              </a:pathLst>
            </a:custGeom>
            <a:noFill/>
            <a:ln w="101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32"/>
            <p:cNvSpPr/>
            <p:nvPr/>
          </p:nvSpPr>
          <p:spPr>
            <a:xfrm>
              <a:off x="4138585" y="3936670"/>
              <a:ext cx="47598" cy="41525"/>
            </a:xfrm>
            <a:custGeom>
              <a:avLst/>
              <a:gdLst/>
              <a:ahLst/>
              <a:cxnLst/>
              <a:rect l="l" t="t" r="r" b="b"/>
              <a:pathLst>
                <a:path w="2430" h="2120" fill="none" extrusionOk="0">
                  <a:moveTo>
                    <a:pt x="1" y="0"/>
                  </a:moveTo>
                  <a:cubicBezTo>
                    <a:pt x="1025" y="405"/>
                    <a:pt x="1906" y="1167"/>
                    <a:pt x="2430" y="2120"/>
                  </a:cubicBezTo>
                </a:path>
              </a:pathLst>
            </a:custGeom>
            <a:noFill/>
            <a:ln w="101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32"/>
            <p:cNvSpPr/>
            <p:nvPr/>
          </p:nvSpPr>
          <p:spPr>
            <a:xfrm>
              <a:off x="4133453" y="3968852"/>
              <a:ext cx="21017" cy="17746"/>
            </a:xfrm>
            <a:custGeom>
              <a:avLst/>
              <a:gdLst/>
              <a:ahLst/>
              <a:cxnLst/>
              <a:rect l="l" t="t" r="r" b="b"/>
              <a:pathLst>
                <a:path w="1073" h="906" fill="none" extrusionOk="0">
                  <a:moveTo>
                    <a:pt x="1" y="0"/>
                  </a:moveTo>
                  <a:cubicBezTo>
                    <a:pt x="405" y="239"/>
                    <a:pt x="786" y="548"/>
                    <a:pt x="1072" y="905"/>
                  </a:cubicBezTo>
                </a:path>
              </a:pathLst>
            </a:custGeom>
            <a:noFill/>
            <a:ln w="101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32"/>
            <p:cNvSpPr/>
            <p:nvPr/>
          </p:nvSpPr>
          <p:spPr>
            <a:xfrm>
              <a:off x="4272933" y="3740292"/>
              <a:ext cx="59722" cy="63464"/>
            </a:xfrm>
            <a:custGeom>
              <a:avLst/>
              <a:gdLst/>
              <a:ahLst/>
              <a:cxnLst/>
              <a:rect l="l" t="t" r="r" b="b"/>
              <a:pathLst>
                <a:path w="3049" h="3240" fill="none" extrusionOk="0">
                  <a:moveTo>
                    <a:pt x="0" y="0"/>
                  </a:moveTo>
                  <a:cubicBezTo>
                    <a:pt x="286" y="215"/>
                    <a:pt x="595" y="429"/>
                    <a:pt x="881" y="643"/>
                  </a:cubicBezTo>
                  <a:cubicBezTo>
                    <a:pt x="1167" y="834"/>
                    <a:pt x="1429" y="1048"/>
                    <a:pt x="1691" y="1263"/>
                  </a:cubicBezTo>
                  <a:cubicBezTo>
                    <a:pt x="2286" y="1810"/>
                    <a:pt x="2763" y="2477"/>
                    <a:pt x="3048" y="3239"/>
                  </a:cubicBezTo>
                </a:path>
              </a:pathLst>
            </a:custGeom>
            <a:noFill/>
            <a:ln w="101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32"/>
            <p:cNvSpPr/>
            <p:nvPr/>
          </p:nvSpPr>
          <p:spPr>
            <a:xfrm>
              <a:off x="5970820" y="2231315"/>
              <a:ext cx="428712" cy="428712"/>
            </a:xfrm>
            <a:custGeom>
              <a:avLst/>
              <a:gdLst/>
              <a:ahLst/>
              <a:cxnLst/>
              <a:rect l="l" t="t" r="r" b="b"/>
              <a:pathLst>
                <a:path w="21887" h="21887" extrusionOk="0">
                  <a:moveTo>
                    <a:pt x="10955" y="1"/>
                  </a:moveTo>
                  <a:cubicBezTo>
                    <a:pt x="4907" y="1"/>
                    <a:pt x="1" y="4907"/>
                    <a:pt x="1" y="10932"/>
                  </a:cubicBezTo>
                  <a:cubicBezTo>
                    <a:pt x="1" y="16981"/>
                    <a:pt x="4907" y="21886"/>
                    <a:pt x="10955" y="21886"/>
                  </a:cubicBezTo>
                  <a:cubicBezTo>
                    <a:pt x="16981" y="21886"/>
                    <a:pt x="21886" y="16981"/>
                    <a:pt x="21886" y="10932"/>
                  </a:cubicBezTo>
                  <a:cubicBezTo>
                    <a:pt x="21886" y="4907"/>
                    <a:pt x="16981" y="1"/>
                    <a:pt x="10955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32"/>
            <p:cNvSpPr/>
            <p:nvPr/>
          </p:nvSpPr>
          <p:spPr>
            <a:xfrm>
              <a:off x="6027270" y="2335106"/>
              <a:ext cx="323742" cy="262277"/>
            </a:xfrm>
            <a:custGeom>
              <a:avLst/>
              <a:gdLst/>
              <a:ahLst/>
              <a:cxnLst/>
              <a:rect l="l" t="t" r="r" b="b"/>
              <a:pathLst>
                <a:path w="16528" h="13390" extrusionOk="0">
                  <a:moveTo>
                    <a:pt x="4256" y="1"/>
                  </a:moveTo>
                  <a:cubicBezTo>
                    <a:pt x="4152" y="1"/>
                    <a:pt x="4044" y="5"/>
                    <a:pt x="3930" y="12"/>
                  </a:cubicBezTo>
                  <a:cubicBezTo>
                    <a:pt x="2930" y="60"/>
                    <a:pt x="1906" y="465"/>
                    <a:pt x="1286" y="1298"/>
                  </a:cubicBezTo>
                  <a:cubicBezTo>
                    <a:pt x="500" y="2370"/>
                    <a:pt x="0" y="3299"/>
                    <a:pt x="48" y="4680"/>
                  </a:cubicBezTo>
                  <a:cubicBezTo>
                    <a:pt x="119" y="6180"/>
                    <a:pt x="739" y="8347"/>
                    <a:pt x="1453" y="9633"/>
                  </a:cubicBezTo>
                  <a:cubicBezTo>
                    <a:pt x="1786" y="10205"/>
                    <a:pt x="2215" y="10705"/>
                    <a:pt x="2691" y="11158"/>
                  </a:cubicBezTo>
                  <a:cubicBezTo>
                    <a:pt x="3573" y="11967"/>
                    <a:pt x="4597" y="12586"/>
                    <a:pt x="5692" y="12967"/>
                  </a:cubicBezTo>
                  <a:cubicBezTo>
                    <a:pt x="6520" y="13249"/>
                    <a:pt x="7395" y="13389"/>
                    <a:pt x="8270" y="13389"/>
                  </a:cubicBezTo>
                  <a:cubicBezTo>
                    <a:pt x="9988" y="13389"/>
                    <a:pt x="11710" y="12849"/>
                    <a:pt x="13098" y="11777"/>
                  </a:cubicBezTo>
                  <a:cubicBezTo>
                    <a:pt x="15218" y="10157"/>
                    <a:pt x="16528" y="7347"/>
                    <a:pt x="16385" y="4561"/>
                  </a:cubicBezTo>
                  <a:cubicBezTo>
                    <a:pt x="16313" y="3227"/>
                    <a:pt x="15885" y="1846"/>
                    <a:pt x="14861" y="1132"/>
                  </a:cubicBezTo>
                  <a:cubicBezTo>
                    <a:pt x="14178" y="663"/>
                    <a:pt x="13362" y="556"/>
                    <a:pt x="12549" y="556"/>
                  </a:cubicBezTo>
                  <a:cubicBezTo>
                    <a:pt x="12454" y="556"/>
                    <a:pt x="12359" y="558"/>
                    <a:pt x="12265" y="560"/>
                  </a:cubicBezTo>
                  <a:cubicBezTo>
                    <a:pt x="11622" y="584"/>
                    <a:pt x="10955" y="632"/>
                    <a:pt x="10336" y="846"/>
                  </a:cubicBezTo>
                  <a:cubicBezTo>
                    <a:pt x="9483" y="1169"/>
                    <a:pt x="8912" y="1466"/>
                    <a:pt x="8286" y="1466"/>
                  </a:cubicBezTo>
                  <a:cubicBezTo>
                    <a:pt x="7897" y="1466"/>
                    <a:pt x="7488" y="1352"/>
                    <a:pt x="6978" y="1060"/>
                  </a:cubicBezTo>
                  <a:cubicBezTo>
                    <a:pt x="5973" y="470"/>
                    <a:pt x="5409" y="1"/>
                    <a:pt x="4256" y="1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32"/>
            <p:cNvSpPr/>
            <p:nvPr/>
          </p:nvSpPr>
          <p:spPr>
            <a:xfrm>
              <a:off x="6130827" y="2371401"/>
              <a:ext cx="105910" cy="26894"/>
            </a:xfrm>
            <a:custGeom>
              <a:avLst/>
              <a:gdLst/>
              <a:ahLst/>
              <a:cxnLst/>
              <a:rect l="l" t="t" r="r" b="b"/>
              <a:pathLst>
                <a:path w="5407" h="1373" extrusionOk="0">
                  <a:moveTo>
                    <a:pt x="2319" y="0"/>
                  </a:moveTo>
                  <a:cubicBezTo>
                    <a:pt x="1997" y="0"/>
                    <a:pt x="1753" y="12"/>
                    <a:pt x="1667" y="41"/>
                  </a:cubicBezTo>
                  <a:cubicBezTo>
                    <a:pt x="0" y="565"/>
                    <a:pt x="2572" y="1136"/>
                    <a:pt x="3096" y="1208"/>
                  </a:cubicBezTo>
                  <a:cubicBezTo>
                    <a:pt x="3444" y="1277"/>
                    <a:pt x="3791" y="1372"/>
                    <a:pt x="4138" y="1372"/>
                  </a:cubicBezTo>
                  <a:cubicBezTo>
                    <a:pt x="4267" y="1372"/>
                    <a:pt x="4396" y="1359"/>
                    <a:pt x="4525" y="1327"/>
                  </a:cubicBezTo>
                  <a:cubicBezTo>
                    <a:pt x="5001" y="1208"/>
                    <a:pt x="5406" y="684"/>
                    <a:pt x="5216" y="231"/>
                  </a:cubicBezTo>
                  <a:cubicBezTo>
                    <a:pt x="5161" y="123"/>
                    <a:pt x="3343" y="0"/>
                    <a:pt x="2319" y="0"/>
                  </a:cubicBezTo>
                  <a:close/>
                </a:path>
              </a:pathLst>
            </a:custGeom>
            <a:solidFill>
              <a:srgbClr val="90A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32"/>
            <p:cNvSpPr/>
            <p:nvPr/>
          </p:nvSpPr>
          <p:spPr>
            <a:xfrm>
              <a:off x="6178874" y="2278304"/>
              <a:ext cx="60643" cy="108280"/>
            </a:xfrm>
            <a:custGeom>
              <a:avLst/>
              <a:gdLst/>
              <a:ahLst/>
              <a:cxnLst/>
              <a:rect l="l" t="t" r="r" b="b"/>
              <a:pathLst>
                <a:path w="3096" h="5528" extrusionOk="0">
                  <a:moveTo>
                    <a:pt x="1698" y="1"/>
                  </a:moveTo>
                  <a:cubicBezTo>
                    <a:pt x="1680" y="1"/>
                    <a:pt x="1661" y="3"/>
                    <a:pt x="1643" y="7"/>
                  </a:cubicBezTo>
                  <a:cubicBezTo>
                    <a:pt x="1429" y="31"/>
                    <a:pt x="1238" y="293"/>
                    <a:pt x="1096" y="507"/>
                  </a:cubicBezTo>
                  <a:cubicBezTo>
                    <a:pt x="905" y="817"/>
                    <a:pt x="691" y="1150"/>
                    <a:pt x="548" y="1531"/>
                  </a:cubicBezTo>
                  <a:cubicBezTo>
                    <a:pt x="357" y="2008"/>
                    <a:pt x="286" y="2579"/>
                    <a:pt x="262" y="3127"/>
                  </a:cubicBezTo>
                  <a:cubicBezTo>
                    <a:pt x="214" y="3627"/>
                    <a:pt x="0" y="4865"/>
                    <a:pt x="238" y="5294"/>
                  </a:cubicBezTo>
                  <a:cubicBezTo>
                    <a:pt x="327" y="5449"/>
                    <a:pt x="494" y="5527"/>
                    <a:pt x="661" y="5527"/>
                  </a:cubicBezTo>
                  <a:cubicBezTo>
                    <a:pt x="852" y="5527"/>
                    <a:pt x="1043" y="5426"/>
                    <a:pt x="1119" y="5222"/>
                  </a:cubicBezTo>
                  <a:cubicBezTo>
                    <a:pt x="1191" y="5103"/>
                    <a:pt x="1191" y="4937"/>
                    <a:pt x="1191" y="4770"/>
                  </a:cubicBezTo>
                  <a:cubicBezTo>
                    <a:pt x="1191" y="3865"/>
                    <a:pt x="1262" y="2936"/>
                    <a:pt x="1619" y="2198"/>
                  </a:cubicBezTo>
                  <a:cubicBezTo>
                    <a:pt x="1953" y="1412"/>
                    <a:pt x="2548" y="888"/>
                    <a:pt x="3096" y="412"/>
                  </a:cubicBezTo>
                  <a:cubicBezTo>
                    <a:pt x="2715" y="293"/>
                    <a:pt x="2310" y="174"/>
                    <a:pt x="1929" y="55"/>
                  </a:cubicBezTo>
                  <a:cubicBezTo>
                    <a:pt x="1852" y="35"/>
                    <a:pt x="1775" y="1"/>
                    <a:pt x="1698" y="1"/>
                  </a:cubicBezTo>
                  <a:close/>
                </a:path>
              </a:pathLst>
            </a:custGeom>
            <a:solidFill>
              <a:srgbClr val="5944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32"/>
            <p:cNvSpPr/>
            <p:nvPr/>
          </p:nvSpPr>
          <p:spPr>
            <a:xfrm>
              <a:off x="6029131" y="2406716"/>
              <a:ext cx="103579" cy="136251"/>
            </a:xfrm>
            <a:custGeom>
              <a:avLst/>
              <a:gdLst/>
              <a:ahLst/>
              <a:cxnLst/>
              <a:rect l="l" t="t" r="r" b="b"/>
              <a:pathLst>
                <a:path w="5288" h="6956" extrusionOk="0">
                  <a:moveTo>
                    <a:pt x="2526" y="1"/>
                  </a:moveTo>
                  <a:cubicBezTo>
                    <a:pt x="2419" y="1"/>
                    <a:pt x="2300" y="37"/>
                    <a:pt x="2168" y="119"/>
                  </a:cubicBezTo>
                  <a:cubicBezTo>
                    <a:pt x="1" y="1477"/>
                    <a:pt x="2334" y="5382"/>
                    <a:pt x="3597" y="6644"/>
                  </a:cubicBezTo>
                  <a:cubicBezTo>
                    <a:pt x="3692" y="6740"/>
                    <a:pt x="3787" y="6835"/>
                    <a:pt x="3906" y="6882"/>
                  </a:cubicBezTo>
                  <a:cubicBezTo>
                    <a:pt x="4011" y="6935"/>
                    <a:pt x="4120" y="6955"/>
                    <a:pt x="4230" y="6955"/>
                  </a:cubicBezTo>
                  <a:cubicBezTo>
                    <a:pt x="4420" y="6955"/>
                    <a:pt x="4615" y="6895"/>
                    <a:pt x="4811" y="6835"/>
                  </a:cubicBezTo>
                  <a:cubicBezTo>
                    <a:pt x="5026" y="6763"/>
                    <a:pt x="5287" y="6620"/>
                    <a:pt x="5264" y="6406"/>
                  </a:cubicBezTo>
                  <a:cubicBezTo>
                    <a:pt x="5264" y="6311"/>
                    <a:pt x="5216" y="6216"/>
                    <a:pt x="5145" y="6144"/>
                  </a:cubicBezTo>
                  <a:cubicBezTo>
                    <a:pt x="4311" y="4977"/>
                    <a:pt x="3692" y="3644"/>
                    <a:pt x="3501" y="2215"/>
                  </a:cubicBezTo>
                  <a:cubicBezTo>
                    <a:pt x="3419" y="1574"/>
                    <a:pt x="3228" y="1"/>
                    <a:pt x="2526" y="1"/>
                  </a:cubicBezTo>
                  <a:close/>
                </a:path>
              </a:pathLst>
            </a:custGeom>
            <a:solidFill>
              <a:srgbClr val="C6DD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32"/>
            <p:cNvSpPr/>
            <p:nvPr/>
          </p:nvSpPr>
          <p:spPr>
            <a:xfrm>
              <a:off x="1396746" y="3496807"/>
              <a:ext cx="479561" cy="479541"/>
            </a:xfrm>
            <a:custGeom>
              <a:avLst/>
              <a:gdLst/>
              <a:ahLst/>
              <a:cxnLst/>
              <a:rect l="l" t="t" r="r" b="b"/>
              <a:pathLst>
                <a:path w="24483" h="24482" extrusionOk="0">
                  <a:moveTo>
                    <a:pt x="12242" y="0"/>
                  </a:moveTo>
                  <a:cubicBezTo>
                    <a:pt x="5478" y="0"/>
                    <a:pt x="1" y="5478"/>
                    <a:pt x="1" y="12241"/>
                  </a:cubicBezTo>
                  <a:cubicBezTo>
                    <a:pt x="1" y="19004"/>
                    <a:pt x="5478" y="24481"/>
                    <a:pt x="12242" y="24481"/>
                  </a:cubicBezTo>
                  <a:cubicBezTo>
                    <a:pt x="19005" y="24481"/>
                    <a:pt x="24482" y="19004"/>
                    <a:pt x="24482" y="12241"/>
                  </a:cubicBezTo>
                  <a:cubicBezTo>
                    <a:pt x="24482" y="5478"/>
                    <a:pt x="19005" y="0"/>
                    <a:pt x="12242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32"/>
            <p:cNvSpPr/>
            <p:nvPr/>
          </p:nvSpPr>
          <p:spPr>
            <a:xfrm>
              <a:off x="1475114" y="3606200"/>
              <a:ext cx="323762" cy="262257"/>
            </a:xfrm>
            <a:custGeom>
              <a:avLst/>
              <a:gdLst/>
              <a:ahLst/>
              <a:cxnLst/>
              <a:rect l="l" t="t" r="r" b="b"/>
              <a:pathLst>
                <a:path w="16529" h="13389" extrusionOk="0">
                  <a:moveTo>
                    <a:pt x="4262" y="0"/>
                  </a:moveTo>
                  <a:cubicBezTo>
                    <a:pt x="4157" y="0"/>
                    <a:pt x="4046" y="4"/>
                    <a:pt x="3930" y="12"/>
                  </a:cubicBezTo>
                  <a:cubicBezTo>
                    <a:pt x="2954" y="59"/>
                    <a:pt x="1930" y="464"/>
                    <a:pt x="1311" y="1298"/>
                  </a:cubicBezTo>
                  <a:cubicBezTo>
                    <a:pt x="501" y="2369"/>
                    <a:pt x="1" y="3298"/>
                    <a:pt x="72" y="4679"/>
                  </a:cubicBezTo>
                  <a:cubicBezTo>
                    <a:pt x="144" y="6180"/>
                    <a:pt x="739" y="8347"/>
                    <a:pt x="1477" y="9633"/>
                  </a:cubicBezTo>
                  <a:cubicBezTo>
                    <a:pt x="1787" y="10204"/>
                    <a:pt x="2239" y="10704"/>
                    <a:pt x="2716" y="11157"/>
                  </a:cubicBezTo>
                  <a:cubicBezTo>
                    <a:pt x="3573" y="11966"/>
                    <a:pt x="4597" y="12586"/>
                    <a:pt x="5692" y="12967"/>
                  </a:cubicBezTo>
                  <a:cubicBezTo>
                    <a:pt x="6529" y="13248"/>
                    <a:pt x="7406" y="13388"/>
                    <a:pt x="8282" y="13388"/>
                  </a:cubicBezTo>
                  <a:cubicBezTo>
                    <a:pt x="10001" y="13388"/>
                    <a:pt x="11719" y="12849"/>
                    <a:pt x="13123" y="11776"/>
                  </a:cubicBezTo>
                  <a:cubicBezTo>
                    <a:pt x="15218" y="10157"/>
                    <a:pt x="16528" y="7347"/>
                    <a:pt x="16409" y="4560"/>
                  </a:cubicBezTo>
                  <a:cubicBezTo>
                    <a:pt x="16338" y="3227"/>
                    <a:pt x="15885" y="1845"/>
                    <a:pt x="14861" y="1131"/>
                  </a:cubicBezTo>
                  <a:cubicBezTo>
                    <a:pt x="14200" y="662"/>
                    <a:pt x="13367" y="555"/>
                    <a:pt x="12567" y="555"/>
                  </a:cubicBezTo>
                  <a:cubicBezTo>
                    <a:pt x="12474" y="555"/>
                    <a:pt x="12381" y="557"/>
                    <a:pt x="12289" y="559"/>
                  </a:cubicBezTo>
                  <a:cubicBezTo>
                    <a:pt x="11622" y="583"/>
                    <a:pt x="10979" y="631"/>
                    <a:pt x="10360" y="845"/>
                  </a:cubicBezTo>
                  <a:cubicBezTo>
                    <a:pt x="9493" y="1169"/>
                    <a:pt x="8916" y="1465"/>
                    <a:pt x="8293" y="1465"/>
                  </a:cubicBezTo>
                  <a:cubicBezTo>
                    <a:pt x="7907" y="1465"/>
                    <a:pt x="7503" y="1351"/>
                    <a:pt x="7002" y="1060"/>
                  </a:cubicBezTo>
                  <a:cubicBezTo>
                    <a:pt x="5997" y="470"/>
                    <a:pt x="5433" y="0"/>
                    <a:pt x="4262" y="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32"/>
            <p:cNvSpPr/>
            <p:nvPr/>
          </p:nvSpPr>
          <p:spPr>
            <a:xfrm>
              <a:off x="1578671" y="3642475"/>
              <a:ext cx="106380" cy="26894"/>
            </a:xfrm>
            <a:custGeom>
              <a:avLst/>
              <a:gdLst/>
              <a:ahLst/>
              <a:cxnLst/>
              <a:rect l="l" t="t" r="r" b="b"/>
              <a:pathLst>
                <a:path w="5431" h="1373" extrusionOk="0">
                  <a:moveTo>
                    <a:pt x="2333" y="0"/>
                  </a:moveTo>
                  <a:cubicBezTo>
                    <a:pt x="2007" y="0"/>
                    <a:pt x="1759" y="13"/>
                    <a:pt x="1668" y="41"/>
                  </a:cubicBezTo>
                  <a:cubicBezTo>
                    <a:pt x="1" y="565"/>
                    <a:pt x="2596" y="1136"/>
                    <a:pt x="3097" y="1208"/>
                  </a:cubicBezTo>
                  <a:cubicBezTo>
                    <a:pt x="3444" y="1277"/>
                    <a:pt x="3804" y="1372"/>
                    <a:pt x="4158" y="1372"/>
                  </a:cubicBezTo>
                  <a:cubicBezTo>
                    <a:pt x="4290" y="1372"/>
                    <a:pt x="4420" y="1359"/>
                    <a:pt x="4549" y="1327"/>
                  </a:cubicBezTo>
                  <a:cubicBezTo>
                    <a:pt x="5002" y="1208"/>
                    <a:pt x="5430" y="684"/>
                    <a:pt x="5240" y="232"/>
                  </a:cubicBezTo>
                  <a:cubicBezTo>
                    <a:pt x="5185" y="123"/>
                    <a:pt x="3368" y="0"/>
                    <a:pt x="2333" y="0"/>
                  </a:cubicBezTo>
                  <a:close/>
                </a:path>
              </a:pathLst>
            </a:custGeom>
            <a:solidFill>
              <a:srgbClr val="7BA0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32"/>
            <p:cNvSpPr/>
            <p:nvPr/>
          </p:nvSpPr>
          <p:spPr>
            <a:xfrm>
              <a:off x="1627188" y="3549378"/>
              <a:ext cx="60662" cy="108280"/>
            </a:xfrm>
            <a:custGeom>
              <a:avLst/>
              <a:gdLst/>
              <a:ahLst/>
              <a:cxnLst/>
              <a:rect l="l" t="t" r="r" b="b"/>
              <a:pathLst>
                <a:path w="3097" h="5528" extrusionOk="0">
                  <a:moveTo>
                    <a:pt x="1676" y="1"/>
                  </a:moveTo>
                  <a:cubicBezTo>
                    <a:pt x="1657" y="1"/>
                    <a:pt x="1638" y="3"/>
                    <a:pt x="1620" y="7"/>
                  </a:cubicBezTo>
                  <a:cubicBezTo>
                    <a:pt x="1405" y="31"/>
                    <a:pt x="1239" y="293"/>
                    <a:pt x="1096" y="507"/>
                  </a:cubicBezTo>
                  <a:cubicBezTo>
                    <a:pt x="881" y="817"/>
                    <a:pt x="667" y="1150"/>
                    <a:pt x="524" y="1531"/>
                  </a:cubicBezTo>
                  <a:cubicBezTo>
                    <a:pt x="358" y="2008"/>
                    <a:pt x="286" y="2579"/>
                    <a:pt x="238" y="3127"/>
                  </a:cubicBezTo>
                  <a:cubicBezTo>
                    <a:pt x="215" y="3627"/>
                    <a:pt x="0" y="4865"/>
                    <a:pt x="238" y="5294"/>
                  </a:cubicBezTo>
                  <a:cubicBezTo>
                    <a:pt x="327" y="5450"/>
                    <a:pt x="494" y="5527"/>
                    <a:pt x="661" y="5527"/>
                  </a:cubicBezTo>
                  <a:cubicBezTo>
                    <a:pt x="852" y="5527"/>
                    <a:pt x="1043" y="5426"/>
                    <a:pt x="1120" y="5223"/>
                  </a:cubicBezTo>
                  <a:cubicBezTo>
                    <a:pt x="1167" y="5104"/>
                    <a:pt x="1167" y="4937"/>
                    <a:pt x="1167" y="4770"/>
                  </a:cubicBezTo>
                  <a:cubicBezTo>
                    <a:pt x="1191" y="3889"/>
                    <a:pt x="1263" y="2936"/>
                    <a:pt x="1596" y="2198"/>
                  </a:cubicBezTo>
                  <a:cubicBezTo>
                    <a:pt x="1953" y="1412"/>
                    <a:pt x="2525" y="888"/>
                    <a:pt x="3096" y="412"/>
                  </a:cubicBezTo>
                  <a:cubicBezTo>
                    <a:pt x="2691" y="293"/>
                    <a:pt x="2310" y="174"/>
                    <a:pt x="1906" y="55"/>
                  </a:cubicBezTo>
                  <a:cubicBezTo>
                    <a:pt x="1848" y="36"/>
                    <a:pt x="1759" y="1"/>
                    <a:pt x="1676" y="1"/>
                  </a:cubicBezTo>
                  <a:close/>
                </a:path>
              </a:pathLst>
            </a:custGeom>
            <a:solidFill>
              <a:srgbClr val="5944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32"/>
            <p:cNvSpPr/>
            <p:nvPr/>
          </p:nvSpPr>
          <p:spPr>
            <a:xfrm>
              <a:off x="1476994" y="3677810"/>
              <a:ext cx="104029" cy="136231"/>
            </a:xfrm>
            <a:custGeom>
              <a:avLst/>
              <a:gdLst/>
              <a:ahLst/>
              <a:cxnLst/>
              <a:rect l="l" t="t" r="r" b="b"/>
              <a:pathLst>
                <a:path w="5311" h="6955" extrusionOk="0">
                  <a:moveTo>
                    <a:pt x="2549" y="0"/>
                  </a:moveTo>
                  <a:cubicBezTo>
                    <a:pt x="2442" y="0"/>
                    <a:pt x="2323" y="37"/>
                    <a:pt x="2191" y="118"/>
                  </a:cubicBezTo>
                  <a:cubicBezTo>
                    <a:pt x="0" y="1476"/>
                    <a:pt x="2334" y="5381"/>
                    <a:pt x="3620" y="6643"/>
                  </a:cubicBezTo>
                  <a:cubicBezTo>
                    <a:pt x="3715" y="6739"/>
                    <a:pt x="3810" y="6834"/>
                    <a:pt x="3906" y="6882"/>
                  </a:cubicBezTo>
                  <a:cubicBezTo>
                    <a:pt x="4011" y="6934"/>
                    <a:pt x="4122" y="6954"/>
                    <a:pt x="4235" y="6954"/>
                  </a:cubicBezTo>
                  <a:cubicBezTo>
                    <a:pt x="4430" y="6954"/>
                    <a:pt x="4630" y="6894"/>
                    <a:pt x="4811" y="6834"/>
                  </a:cubicBezTo>
                  <a:cubicBezTo>
                    <a:pt x="5025" y="6763"/>
                    <a:pt x="5311" y="6620"/>
                    <a:pt x="5287" y="6405"/>
                  </a:cubicBezTo>
                  <a:cubicBezTo>
                    <a:pt x="5287" y="6310"/>
                    <a:pt x="5215" y="6215"/>
                    <a:pt x="5168" y="6143"/>
                  </a:cubicBezTo>
                  <a:cubicBezTo>
                    <a:pt x="4311" y="4976"/>
                    <a:pt x="3715" y="3643"/>
                    <a:pt x="3525" y="2214"/>
                  </a:cubicBezTo>
                  <a:cubicBezTo>
                    <a:pt x="3442" y="1573"/>
                    <a:pt x="3252" y="0"/>
                    <a:pt x="2549" y="0"/>
                  </a:cubicBezTo>
                  <a:close/>
                </a:path>
              </a:pathLst>
            </a:custGeom>
            <a:solidFill>
              <a:srgbClr val="FFFFFF">
                <a:alpha val="40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32"/>
            <p:cNvSpPr/>
            <p:nvPr/>
          </p:nvSpPr>
          <p:spPr>
            <a:xfrm>
              <a:off x="4764569" y="2302220"/>
              <a:ext cx="426831" cy="426831"/>
            </a:xfrm>
            <a:custGeom>
              <a:avLst/>
              <a:gdLst/>
              <a:ahLst/>
              <a:cxnLst/>
              <a:rect l="l" t="t" r="r" b="b"/>
              <a:pathLst>
                <a:path w="21791" h="21791" extrusionOk="0">
                  <a:moveTo>
                    <a:pt x="10908" y="1"/>
                  </a:moveTo>
                  <a:cubicBezTo>
                    <a:pt x="4883" y="1"/>
                    <a:pt x="1" y="4883"/>
                    <a:pt x="1" y="10884"/>
                  </a:cubicBezTo>
                  <a:cubicBezTo>
                    <a:pt x="1" y="16909"/>
                    <a:pt x="4883" y="21791"/>
                    <a:pt x="10908" y="21791"/>
                  </a:cubicBezTo>
                  <a:cubicBezTo>
                    <a:pt x="16909" y="21791"/>
                    <a:pt x="21791" y="16909"/>
                    <a:pt x="21791" y="10884"/>
                  </a:cubicBezTo>
                  <a:cubicBezTo>
                    <a:pt x="21791" y="4883"/>
                    <a:pt x="16909" y="1"/>
                    <a:pt x="1090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32"/>
            <p:cNvSpPr/>
            <p:nvPr/>
          </p:nvSpPr>
          <p:spPr>
            <a:xfrm>
              <a:off x="4875118" y="2497893"/>
              <a:ext cx="231857" cy="74746"/>
            </a:xfrm>
            <a:custGeom>
              <a:avLst/>
              <a:gdLst/>
              <a:ahLst/>
              <a:cxnLst/>
              <a:rect l="l" t="t" r="r" b="b"/>
              <a:pathLst>
                <a:path w="11837" h="3816" extrusionOk="0">
                  <a:moveTo>
                    <a:pt x="7033" y="1"/>
                  </a:moveTo>
                  <a:cubicBezTo>
                    <a:pt x="5880" y="1"/>
                    <a:pt x="4728" y="100"/>
                    <a:pt x="3597" y="298"/>
                  </a:cubicBezTo>
                  <a:cubicBezTo>
                    <a:pt x="3073" y="394"/>
                    <a:pt x="2573" y="513"/>
                    <a:pt x="2120" y="775"/>
                  </a:cubicBezTo>
                  <a:cubicBezTo>
                    <a:pt x="1453" y="1132"/>
                    <a:pt x="1" y="2370"/>
                    <a:pt x="572" y="3251"/>
                  </a:cubicBezTo>
                  <a:cubicBezTo>
                    <a:pt x="865" y="3690"/>
                    <a:pt x="1460" y="3815"/>
                    <a:pt x="2102" y="3815"/>
                  </a:cubicBezTo>
                  <a:cubicBezTo>
                    <a:pt x="2819" y="3815"/>
                    <a:pt x="3595" y="3659"/>
                    <a:pt x="4073" y="3609"/>
                  </a:cubicBezTo>
                  <a:cubicBezTo>
                    <a:pt x="4835" y="3513"/>
                    <a:pt x="5573" y="3418"/>
                    <a:pt x="6311" y="3299"/>
                  </a:cubicBezTo>
                  <a:cubicBezTo>
                    <a:pt x="7978" y="3013"/>
                    <a:pt x="9693" y="2656"/>
                    <a:pt x="10979" y="1608"/>
                  </a:cubicBezTo>
                  <a:cubicBezTo>
                    <a:pt x="11336" y="1322"/>
                    <a:pt x="11646" y="989"/>
                    <a:pt x="11836" y="584"/>
                  </a:cubicBezTo>
                  <a:cubicBezTo>
                    <a:pt x="10267" y="195"/>
                    <a:pt x="8648" y="1"/>
                    <a:pt x="7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32"/>
            <p:cNvSpPr/>
            <p:nvPr/>
          </p:nvSpPr>
          <p:spPr>
            <a:xfrm>
              <a:off x="4895646" y="2504768"/>
              <a:ext cx="174015" cy="51123"/>
            </a:xfrm>
            <a:custGeom>
              <a:avLst/>
              <a:gdLst/>
              <a:ahLst/>
              <a:cxnLst/>
              <a:rect l="l" t="t" r="r" b="b"/>
              <a:pathLst>
                <a:path w="8884" h="2610" extrusionOk="0">
                  <a:moveTo>
                    <a:pt x="6406" y="1"/>
                  </a:moveTo>
                  <a:cubicBezTo>
                    <a:pt x="4858" y="1"/>
                    <a:pt x="3307" y="186"/>
                    <a:pt x="1787" y="543"/>
                  </a:cubicBezTo>
                  <a:cubicBezTo>
                    <a:pt x="1596" y="567"/>
                    <a:pt x="1405" y="638"/>
                    <a:pt x="1239" y="757"/>
                  </a:cubicBezTo>
                  <a:cubicBezTo>
                    <a:pt x="1048" y="876"/>
                    <a:pt x="929" y="1043"/>
                    <a:pt x="810" y="1233"/>
                  </a:cubicBezTo>
                  <a:cubicBezTo>
                    <a:pt x="620" y="1519"/>
                    <a:pt x="0" y="2162"/>
                    <a:pt x="310" y="2448"/>
                  </a:cubicBezTo>
                  <a:cubicBezTo>
                    <a:pt x="456" y="2580"/>
                    <a:pt x="792" y="2610"/>
                    <a:pt x="1124" y="2610"/>
                  </a:cubicBezTo>
                  <a:cubicBezTo>
                    <a:pt x="1389" y="2610"/>
                    <a:pt x="1652" y="2591"/>
                    <a:pt x="1810" y="2591"/>
                  </a:cubicBezTo>
                  <a:cubicBezTo>
                    <a:pt x="3096" y="2591"/>
                    <a:pt x="4406" y="2519"/>
                    <a:pt x="5644" y="2162"/>
                  </a:cubicBezTo>
                  <a:cubicBezTo>
                    <a:pt x="6883" y="1829"/>
                    <a:pt x="8074" y="1162"/>
                    <a:pt x="8883" y="162"/>
                  </a:cubicBezTo>
                  <a:cubicBezTo>
                    <a:pt x="8062" y="54"/>
                    <a:pt x="7234" y="1"/>
                    <a:pt x="6406" y="1"/>
                  </a:cubicBezTo>
                  <a:close/>
                </a:path>
              </a:pathLst>
            </a:custGeom>
            <a:solidFill>
              <a:srgbClr val="9B76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32"/>
            <p:cNvSpPr/>
            <p:nvPr/>
          </p:nvSpPr>
          <p:spPr>
            <a:xfrm>
              <a:off x="4851340" y="2354478"/>
              <a:ext cx="271502" cy="206864"/>
            </a:xfrm>
            <a:custGeom>
              <a:avLst/>
              <a:gdLst/>
              <a:ahLst/>
              <a:cxnLst/>
              <a:rect l="l" t="t" r="r" b="b"/>
              <a:pathLst>
                <a:path w="13861" h="10561" extrusionOk="0">
                  <a:moveTo>
                    <a:pt x="5577" y="0"/>
                  </a:moveTo>
                  <a:cubicBezTo>
                    <a:pt x="5195" y="0"/>
                    <a:pt x="4773" y="21"/>
                    <a:pt x="4310" y="71"/>
                  </a:cubicBezTo>
                  <a:cubicBezTo>
                    <a:pt x="3882" y="119"/>
                    <a:pt x="3072" y="452"/>
                    <a:pt x="2691" y="619"/>
                  </a:cubicBezTo>
                  <a:cubicBezTo>
                    <a:pt x="2215" y="833"/>
                    <a:pt x="1881" y="1214"/>
                    <a:pt x="1572" y="1643"/>
                  </a:cubicBezTo>
                  <a:cubicBezTo>
                    <a:pt x="524" y="3096"/>
                    <a:pt x="0" y="4929"/>
                    <a:pt x="95" y="6739"/>
                  </a:cubicBezTo>
                  <a:cubicBezTo>
                    <a:pt x="167" y="7668"/>
                    <a:pt x="405" y="10383"/>
                    <a:pt x="1619" y="10550"/>
                  </a:cubicBezTo>
                  <a:cubicBezTo>
                    <a:pt x="1669" y="10557"/>
                    <a:pt x="1719" y="10561"/>
                    <a:pt x="1768" y="10561"/>
                  </a:cubicBezTo>
                  <a:cubicBezTo>
                    <a:pt x="2323" y="10561"/>
                    <a:pt x="2803" y="10088"/>
                    <a:pt x="3263" y="9716"/>
                  </a:cubicBezTo>
                  <a:cubicBezTo>
                    <a:pt x="4572" y="8668"/>
                    <a:pt x="6359" y="8383"/>
                    <a:pt x="8049" y="8383"/>
                  </a:cubicBezTo>
                  <a:cubicBezTo>
                    <a:pt x="8141" y="8381"/>
                    <a:pt x="8233" y="8381"/>
                    <a:pt x="8326" y="8381"/>
                  </a:cubicBezTo>
                  <a:cubicBezTo>
                    <a:pt x="9269" y="8381"/>
                    <a:pt x="10211" y="8443"/>
                    <a:pt x="11149" y="8443"/>
                  </a:cubicBezTo>
                  <a:cubicBezTo>
                    <a:pt x="11802" y="8443"/>
                    <a:pt x="12452" y="8413"/>
                    <a:pt x="13098" y="8311"/>
                  </a:cubicBezTo>
                  <a:cubicBezTo>
                    <a:pt x="13265" y="8287"/>
                    <a:pt x="13431" y="8263"/>
                    <a:pt x="13551" y="8144"/>
                  </a:cubicBezTo>
                  <a:cubicBezTo>
                    <a:pt x="13693" y="8025"/>
                    <a:pt x="13741" y="7811"/>
                    <a:pt x="13765" y="7620"/>
                  </a:cubicBezTo>
                  <a:cubicBezTo>
                    <a:pt x="13860" y="6215"/>
                    <a:pt x="13074" y="4953"/>
                    <a:pt x="12288" y="3786"/>
                  </a:cubicBezTo>
                  <a:cubicBezTo>
                    <a:pt x="11264" y="2310"/>
                    <a:pt x="10074" y="738"/>
                    <a:pt x="8335" y="381"/>
                  </a:cubicBezTo>
                  <a:cubicBezTo>
                    <a:pt x="7884" y="287"/>
                    <a:pt x="7004" y="0"/>
                    <a:pt x="5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32"/>
            <p:cNvSpPr/>
            <p:nvPr/>
          </p:nvSpPr>
          <p:spPr>
            <a:xfrm>
              <a:off x="4880720" y="2397589"/>
              <a:ext cx="40605" cy="107104"/>
            </a:xfrm>
            <a:custGeom>
              <a:avLst/>
              <a:gdLst/>
              <a:ahLst/>
              <a:cxnLst/>
              <a:rect l="l" t="t" r="r" b="b"/>
              <a:pathLst>
                <a:path w="2073" h="5468" extrusionOk="0">
                  <a:moveTo>
                    <a:pt x="1092" y="1"/>
                  </a:moveTo>
                  <a:cubicBezTo>
                    <a:pt x="884" y="1"/>
                    <a:pt x="686" y="24"/>
                    <a:pt x="548" y="109"/>
                  </a:cubicBezTo>
                  <a:cubicBezTo>
                    <a:pt x="286" y="252"/>
                    <a:pt x="143" y="776"/>
                    <a:pt x="96" y="1061"/>
                  </a:cubicBezTo>
                  <a:cubicBezTo>
                    <a:pt x="24" y="1395"/>
                    <a:pt x="0" y="1728"/>
                    <a:pt x="24" y="2062"/>
                  </a:cubicBezTo>
                  <a:cubicBezTo>
                    <a:pt x="24" y="3109"/>
                    <a:pt x="72" y="4181"/>
                    <a:pt x="167" y="5253"/>
                  </a:cubicBezTo>
                  <a:cubicBezTo>
                    <a:pt x="167" y="5324"/>
                    <a:pt x="191" y="5372"/>
                    <a:pt x="215" y="5419"/>
                  </a:cubicBezTo>
                  <a:cubicBezTo>
                    <a:pt x="262" y="5467"/>
                    <a:pt x="334" y="5467"/>
                    <a:pt x="405" y="5467"/>
                  </a:cubicBezTo>
                  <a:lnTo>
                    <a:pt x="977" y="5467"/>
                  </a:lnTo>
                  <a:cubicBezTo>
                    <a:pt x="1024" y="5467"/>
                    <a:pt x="1096" y="5467"/>
                    <a:pt x="1120" y="5419"/>
                  </a:cubicBezTo>
                  <a:cubicBezTo>
                    <a:pt x="1167" y="5396"/>
                    <a:pt x="1167" y="5348"/>
                    <a:pt x="1167" y="5277"/>
                  </a:cubicBezTo>
                  <a:cubicBezTo>
                    <a:pt x="1239" y="4300"/>
                    <a:pt x="1405" y="3348"/>
                    <a:pt x="1644" y="2395"/>
                  </a:cubicBezTo>
                  <a:cubicBezTo>
                    <a:pt x="1834" y="1657"/>
                    <a:pt x="2072" y="919"/>
                    <a:pt x="1977" y="180"/>
                  </a:cubicBezTo>
                  <a:cubicBezTo>
                    <a:pt x="1977" y="133"/>
                    <a:pt x="1953" y="85"/>
                    <a:pt x="1929" y="61"/>
                  </a:cubicBezTo>
                  <a:cubicBezTo>
                    <a:pt x="1906" y="37"/>
                    <a:pt x="1858" y="37"/>
                    <a:pt x="1810" y="37"/>
                  </a:cubicBezTo>
                  <a:cubicBezTo>
                    <a:pt x="1625" y="37"/>
                    <a:pt x="1352" y="1"/>
                    <a:pt x="10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32"/>
            <p:cNvSpPr/>
            <p:nvPr/>
          </p:nvSpPr>
          <p:spPr>
            <a:xfrm>
              <a:off x="4952546" y="2535618"/>
              <a:ext cx="125047" cy="149766"/>
            </a:xfrm>
            <a:custGeom>
              <a:avLst/>
              <a:gdLst/>
              <a:ahLst/>
              <a:cxnLst/>
              <a:rect l="l" t="t" r="r" b="b"/>
              <a:pathLst>
                <a:path w="6384" h="7646" extrusionOk="0">
                  <a:moveTo>
                    <a:pt x="2439" y="0"/>
                  </a:moveTo>
                  <a:cubicBezTo>
                    <a:pt x="2382" y="0"/>
                    <a:pt x="2322" y="6"/>
                    <a:pt x="2263" y="16"/>
                  </a:cubicBezTo>
                  <a:lnTo>
                    <a:pt x="1549" y="16"/>
                  </a:lnTo>
                  <a:cubicBezTo>
                    <a:pt x="1049" y="39"/>
                    <a:pt x="358" y="135"/>
                    <a:pt x="168" y="682"/>
                  </a:cubicBezTo>
                  <a:cubicBezTo>
                    <a:pt x="1" y="1135"/>
                    <a:pt x="406" y="1826"/>
                    <a:pt x="525" y="2254"/>
                  </a:cubicBezTo>
                  <a:cubicBezTo>
                    <a:pt x="906" y="3540"/>
                    <a:pt x="1144" y="4850"/>
                    <a:pt x="1239" y="6184"/>
                  </a:cubicBezTo>
                  <a:cubicBezTo>
                    <a:pt x="1263" y="6684"/>
                    <a:pt x="1334" y="7303"/>
                    <a:pt x="1811" y="7541"/>
                  </a:cubicBezTo>
                  <a:cubicBezTo>
                    <a:pt x="2001" y="7636"/>
                    <a:pt x="2192" y="7636"/>
                    <a:pt x="2406" y="7636"/>
                  </a:cubicBezTo>
                  <a:cubicBezTo>
                    <a:pt x="2546" y="7643"/>
                    <a:pt x="2685" y="7646"/>
                    <a:pt x="2823" y="7646"/>
                  </a:cubicBezTo>
                  <a:cubicBezTo>
                    <a:pt x="3200" y="7646"/>
                    <a:pt x="3570" y="7623"/>
                    <a:pt x="3954" y="7589"/>
                  </a:cubicBezTo>
                  <a:cubicBezTo>
                    <a:pt x="4549" y="7517"/>
                    <a:pt x="5145" y="7422"/>
                    <a:pt x="5621" y="7065"/>
                  </a:cubicBezTo>
                  <a:cubicBezTo>
                    <a:pt x="6097" y="6707"/>
                    <a:pt x="6383" y="6065"/>
                    <a:pt x="6145" y="5517"/>
                  </a:cubicBezTo>
                  <a:cubicBezTo>
                    <a:pt x="5954" y="5112"/>
                    <a:pt x="5550" y="4898"/>
                    <a:pt x="5216" y="4612"/>
                  </a:cubicBezTo>
                  <a:cubicBezTo>
                    <a:pt x="4478" y="3969"/>
                    <a:pt x="4097" y="2992"/>
                    <a:pt x="3811" y="2064"/>
                  </a:cubicBezTo>
                  <a:cubicBezTo>
                    <a:pt x="3644" y="1468"/>
                    <a:pt x="3478" y="873"/>
                    <a:pt x="3097" y="397"/>
                  </a:cubicBezTo>
                  <a:cubicBezTo>
                    <a:pt x="3001" y="254"/>
                    <a:pt x="2859" y="87"/>
                    <a:pt x="2668" y="39"/>
                  </a:cubicBezTo>
                  <a:cubicBezTo>
                    <a:pt x="2598" y="12"/>
                    <a:pt x="2520" y="0"/>
                    <a:pt x="2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32"/>
            <p:cNvSpPr/>
            <p:nvPr/>
          </p:nvSpPr>
          <p:spPr>
            <a:xfrm>
              <a:off x="5770248" y="2709902"/>
              <a:ext cx="426831" cy="426831"/>
            </a:xfrm>
            <a:custGeom>
              <a:avLst/>
              <a:gdLst/>
              <a:ahLst/>
              <a:cxnLst/>
              <a:rect l="l" t="t" r="r" b="b"/>
              <a:pathLst>
                <a:path w="21791" h="21791" extrusionOk="0">
                  <a:moveTo>
                    <a:pt x="10908" y="0"/>
                  </a:moveTo>
                  <a:cubicBezTo>
                    <a:pt x="4883" y="0"/>
                    <a:pt x="1" y="4859"/>
                    <a:pt x="1" y="10884"/>
                  </a:cubicBezTo>
                  <a:cubicBezTo>
                    <a:pt x="1" y="16909"/>
                    <a:pt x="4883" y="21791"/>
                    <a:pt x="10908" y="21791"/>
                  </a:cubicBezTo>
                  <a:cubicBezTo>
                    <a:pt x="16933" y="21791"/>
                    <a:pt x="21791" y="16909"/>
                    <a:pt x="21791" y="10884"/>
                  </a:cubicBezTo>
                  <a:cubicBezTo>
                    <a:pt x="21791" y="4859"/>
                    <a:pt x="16933" y="0"/>
                    <a:pt x="10908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32"/>
            <p:cNvSpPr/>
            <p:nvPr/>
          </p:nvSpPr>
          <p:spPr>
            <a:xfrm>
              <a:off x="5646634" y="2982748"/>
              <a:ext cx="301354" cy="87928"/>
            </a:xfrm>
            <a:custGeom>
              <a:avLst/>
              <a:gdLst/>
              <a:ahLst/>
              <a:cxnLst/>
              <a:rect l="l" t="t" r="r" b="b"/>
              <a:pathLst>
                <a:path w="15385" h="4489" extrusionOk="0">
                  <a:moveTo>
                    <a:pt x="14834" y="1"/>
                  </a:moveTo>
                  <a:cubicBezTo>
                    <a:pt x="14605" y="1"/>
                    <a:pt x="14311" y="299"/>
                    <a:pt x="14075" y="383"/>
                  </a:cubicBezTo>
                  <a:cubicBezTo>
                    <a:pt x="13675" y="535"/>
                    <a:pt x="13244" y="581"/>
                    <a:pt x="12820" y="581"/>
                  </a:cubicBezTo>
                  <a:cubicBezTo>
                    <a:pt x="12714" y="581"/>
                    <a:pt x="12608" y="578"/>
                    <a:pt x="12503" y="573"/>
                  </a:cubicBezTo>
                  <a:cubicBezTo>
                    <a:pt x="10552" y="573"/>
                    <a:pt x="8592" y="339"/>
                    <a:pt x="6646" y="339"/>
                  </a:cubicBezTo>
                  <a:cubicBezTo>
                    <a:pt x="5552" y="339"/>
                    <a:pt x="4463" y="413"/>
                    <a:pt x="3382" y="645"/>
                  </a:cubicBezTo>
                  <a:cubicBezTo>
                    <a:pt x="2644" y="812"/>
                    <a:pt x="1930" y="1026"/>
                    <a:pt x="1287" y="1431"/>
                  </a:cubicBezTo>
                  <a:cubicBezTo>
                    <a:pt x="906" y="1669"/>
                    <a:pt x="548" y="1978"/>
                    <a:pt x="310" y="2407"/>
                  </a:cubicBezTo>
                  <a:cubicBezTo>
                    <a:pt x="72" y="2812"/>
                    <a:pt x="1" y="3336"/>
                    <a:pt x="144" y="3765"/>
                  </a:cubicBezTo>
                  <a:cubicBezTo>
                    <a:pt x="295" y="4176"/>
                    <a:pt x="683" y="4489"/>
                    <a:pt x="1092" y="4489"/>
                  </a:cubicBezTo>
                  <a:cubicBezTo>
                    <a:pt x="1133" y="4489"/>
                    <a:pt x="1174" y="4485"/>
                    <a:pt x="1215" y="4479"/>
                  </a:cubicBezTo>
                  <a:cubicBezTo>
                    <a:pt x="1525" y="4407"/>
                    <a:pt x="1811" y="4169"/>
                    <a:pt x="2073" y="3979"/>
                  </a:cubicBezTo>
                  <a:cubicBezTo>
                    <a:pt x="2525" y="3645"/>
                    <a:pt x="3049" y="3479"/>
                    <a:pt x="3597" y="3407"/>
                  </a:cubicBezTo>
                  <a:cubicBezTo>
                    <a:pt x="3812" y="3379"/>
                    <a:pt x="4029" y="3367"/>
                    <a:pt x="4247" y="3367"/>
                  </a:cubicBezTo>
                  <a:cubicBezTo>
                    <a:pt x="4753" y="3367"/>
                    <a:pt x="5264" y="3429"/>
                    <a:pt x="5764" y="3479"/>
                  </a:cubicBezTo>
                  <a:lnTo>
                    <a:pt x="8193" y="3788"/>
                  </a:lnTo>
                  <a:cubicBezTo>
                    <a:pt x="8917" y="3874"/>
                    <a:pt x="9622" y="3959"/>
                    <a:pt x="10343" y="3959"/>
                  </a:cubicBezTo>
                  <a:cubicBezTo>
                    <a:pt x="10428" y="3959"/>
                    <a:pt x="10513" y="3958"/>
                    <a:pt x="10598" y="3955"/>
                  </a:cubicBezTo>
                  <a:cubicBezTo>
                    <a:pt x="11408" y="3907"/>
                    <a:pt x="12218" y="3741"/>
                    <a:pt x="12980" y="3431"/>
                  </a:cubicBezTo>
                  <a:cubicBezTo>
                    <a:pt x="13408" y="3264"/>
                    <a:pt x="13813" y="3050"/>
                    <a:pt x="14147" y="2717"/>
                  </a:cubicBezTo>
                  <a:cubicBezTo>
                    <a:pt x="14599" y="2288"/>
                    <a:pt x="15385" y="883"/>
                    <a:pt x="15075" y="192"/>
                  </a:cubicBezTo>
                  <a:cubicBezTo>
                    <a:pt x="15012" y="52"/>
                    <a:pt x="14929" y="1"/>
                    <a:pt x="14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32"/>
            <p:cNvSpPr/>
            <p:nvPr/>
          </p:nvSpPr>
          <p:spPr>
            <a:xfrm>
              <a:off x="5987626" y="2691236"/>
              <a:ext cx="142754" cy="196404"/>
            </a:xfrm>
            <a:custGeom>
              <a:avLst/>
              <a:gdLst/>
              <a:ahLst/>
              <a:cxnLst/>
              <a:rect l="l" t="t" r="r" b="b"/>
              <a:pathLst>
                <a:path w="7288" h="10027" extrusionOk="0">
                  <a:moveTo>
                    <a:pt x="3429" y="1"/>
                  </a:moveTo>
                  <a:cubicBezTo>
                    <a:pt x="2548" y="763"/>
                    <a:pt x="1834" y="1787"/>
                    <a:pt x="1358" y="2930"/>
                  </a:cubicBezTo>
                  <a:cubicBezTo>
                    <a:pt x="1000" y="3764"/>
                    <a:pt x="0" y="6478"/>
                    <a:pt x="405" y="7455"/>
                  </a:cubicBezTo>
                  <a:cubicBezTo>
                    <a:pt x="594" y="7899"/>
                    <a:pt x="1130" y="7986"/>
                    <a:pt x="1725" y="7986"/>
                  </a:cubicBezTo>
                  <a:cubicBezTo>
                    <a:pt x="2107" y="7986"/>
                    <a:pt x="2514" y="7950"/>
                    <a:pt x="2869" y="7950"/>
                  </a:cubicBezTo>
                  <a:cubicBezTo>
                    <a:pt x="3147" y="7950"/>
                    <a:pt x="3394" y="7972"/>
                    <a:pt x="3572" y="8050"/>
                  </a:cubicBezTo>
                  <a:cubicBezTo>
                    <a:pt x="4049" y="8264"/>
                    <a:pt x="7240" y="9550"/>
                    <a:pt x="7287" y="10027"/>
                  </a:cubicBezTo>
                  <a:cubicBezTo>
                    <a:pt x="7168" y="8193"/>
                    <a:pt x="6549" y="6383"/>
                    <a:pt x="5906" y="4621"/>
                  </a:cubicBezTo>
                  <a:cubicBezTo>
                    <a:pt x="5311" y="2954"/>
                    <a:pt x="4644" y="1215"/>
                    <a:pt x="3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32"/>
            <p:cNvSpPr/>
            <p:nvPr/>
          </p:nvSpPr>
          <p:spPr>
            <a:xfrm>
              <a:off x="6003942" y="2719696"/>
              <a:ext cx="85852" cy="134370"/>
            </a:xfrm>
            <a:custGeom>
              <a:avLst/>
              <a:gdLst/>
              <a:ahLst/>
              <a:cxnLst/>
              <a:rect l="l" t="t" r="r" b="b"/>
              <a:pathLst>
                <a:path w="4383" h="6860" extrusionOk="0">
                  <a:moveTo>
                    <a:pt x="2620" y="1"/>
                  </a:moveTo>
                  <a:cubicBezTo>
                    <a:pt x="2001" y="477"/>
                    <a:pt x="1691" y="1263"/>
                    <a:pt x="1430" y="2001"/>
                  </a:cubicBezTo>
                  <a:cubicBezTo>
                    <a:pt x="1239" y="2453"/>
                    <a:pt x="1072" y="2930"/>
                    <a:pt x="906" y="3382"/>
                  </a:cubicBezTo>
                  <a:cubicBezTo>
                    <a:pt x="477" y="4501"/>
                    <a:pt x="1" y="5287"/>
                    <a:pt x="1382" y="5692"/>
                  </a:cubicBezTo>
                  <a:cubicBezTo>
                    <a:pt x="1834" y="5811"/>
                    <a:pt x="4287" y="6288"/>
                    <a:pt x="4383" y="6859"/>
                  </a:cubicBezTo>
                  <a:cubicBezTo>
                    <a:pt x="4025" y="4525"/>
                    <a:pt x="3430" y="2215"/>
                    <a:pt x="2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32"/>
            <p:cNvSpPr/>
            <p:nvPr/>
          </p:nvSpPr>
          <p:spPr>
            <a:xfrm>
              <a:off x="5647104" y="2771346"/>
              <a:ext cx="607369" cy="334378"/>
            </a:xfrm>
            <a:custGeom>
              <a:avLst/>
              <a:gdLst/>
              <a:ahLst/>
              <a:cxnLst/>
              <a:rect l="l" t="t" r="r" b="b"/>
              <a:pathLst>
                <a:path w="31008" h="17071" extrusionOk="0">
                  <a:moveTo>
                    <a:pt x="4015" y="0"/>
                  </a:moveTo>
                  <a:cubicBezTo>
                    <a:pt x="3170" y="0"/>
                    <a:pt x="2324" y="25"/>
                    <a:pt x="1477" y="78"/>
                  </a:cubicBezTo>
                  <a:cubicBezTo>
                    <a:pt x="239" y="1936"/>
                    <a:pt x="1" y="4436"/>
                    <a:pt x="882" y="6508"/>
                  </a:cubicBezTo>
                  <a:cubicBezTo>
                    <a:pt x="1048" y="5722"/>
                    <a:pt x="2811" y="5722"/>
                    <a:pt x="2811" y="5722"/>
                  </a:cubicBezTo>
                  <a:lnTo>
                    <a:pt x="4430" y="7794"/>
                  </a:lnTo>
                  <a:cubicBezTo>
                    <a:pt x="5811" y="7223"/>
                    <a:pt x="6454" y="6699"/>
                    <a:pt x="7859" y="6127"/>
                  </a:cubicBezTo>
                  <a:cubicBezTo>
                    <a:pt x="7955" y="7032"/>
                    <a:pt x="8383" y="7889"/>
                    <a:pt x="9026" y="8556"/>
                  </a:cubicBezTo>
                  <a:cubicBezTo>
                    <a:pt x="9931" y="7961"/>
                    <a:pt x="10836" y="7366"/>
                    <a:pt x="11741" y="6794"/>
                  </a:cubicBezTo>
                  <a:cubicBezTo>
                    <a:pt x="12336" y="7866"/>
                    <a:pt x="12932" y="8937"/>
                    <a:pt x="13503" y="10033"/>
                  </a:cubicBezTo>
                  <a:cubicBezTo>
                    <a:pt x="14170" y="9604"/>
                    <a:pt x="14813" y="9152"/>
                    <a:pt x="15456" y="8723"/>
                  </a:cubicBezTo>
                  <a:lnTo>
                    <a:pt x="15456" y="8723"/>
                  </a:lnTo>
                  <a:cubicBezTo>
                    <a:pt x="15266" y="10366"/>
                    <a:pt x="14313" y="11914"/>
                    <a:pt x="12932" y="12795"/>
                  </a:cubicBezTo>
                  <a:cubicBezTo>
                    <a:pt x="12456" y="12390"/>
                    <a:pt x="12003" y="11962"/>
                    <a:pt x="11527" y="11533"/>
                  </a:cubicBezTo>
                  <a:cubicBezTo>
                    <a:pt x="11217" y="12057"/>
                    <a:pt x="10931" y="12581"/>
                    <a:pt x="10622" y="13105"/>
                  </a:cubicBezTo>
                  <a:cubicBezTo>
                    <a:pt x="9455" y="12509"/>
                    <a:pt x="8288" y="11938"/>
                    <a:pt x="7121" y="11366"/>
                  </a:cubicBezTo>
                  <a:cubicBezTo>
                    <a:pt x="6859" y="11938"/>
                    <a:pt x="6573" y="12509"/>
                    <a:pt x="6288" y="13081"/>
                  </a:cubicBezTo>
                  <a:cubicBezTo>
                    <a:pt x="5811" y="12557"/>
                    <a:pt x="5335" y="12033"/>
                    <a:pt x="4859" y="11509"/>
                  </a:cubicBezTo>
                  <a:cubicBezTo>
                    <a:pt x="4216" y="12390"/>
                    <a:pt x="3597" y="13295"/>
                    <a:pt x="2977" y="14200"/>
                  </a:cubicBezTo>
                  <a:cubicBezTo>
                    <a:pt x="4406" y="15415"/>
                    <a:pt x="6359" y="15891"/>
                    <a:pt x="8240" y="16010"/>
                  </a:cubicBezTo>
                  <a:cubicBezTo>
                    <a:pt x="8627" y="16030"/>
                    <a:pt x="9013" y="16037"/>
                    <a:pt x="9399" y="16037"/>
                  </a:cubicBezTo>
                  <a:cubicBezTo>
                    <a:pt x="10679" y="16037"/>
                    <a:pt x="11959" y="15955"/>
                    <a:pt x="13239" y="15955"/>
                  </a:cubicBezTo>
                  <a:cubicBezTo>
                    <a:pt x="13454" y="15955"/>
                    <a:pt x="13669" y="15957"/>
                    <a:pt x="13884" y="15963"/>
                  </a:cubicBezTo>
                  <a:cubicBezTo>
                    <a:pt x="17239" y="16097"/>
                    <a:pt x="20530" y="17071"/>
                    <a:pt x="23877" y="17071"/>
                  </a:cubicBezTo>
                  <a:cubicBezTo>
                    <a:pt x="24094" y="17071"/>
                    <a:pt x="24312" y="17067"/>
                    <a:pt x="24530" y="17058"/>
                  </a:cubicBezTo>
                  <a:cubicBezTo>
                    <a:pt x="26220" y="16987"/>
                    <a:pt x="27959" y="16582"/>
                    <a:pt x="29197" y="15439"/>
                  </a:cubicBezTo>
                  <a:cubicBezTo>
                    <a:pt x="30555" y="14176"/>
                    <a:pt x="31007" y="12152"/>
                    <a:pt x="30745" y="10319"/>
                  </a:cubicBezTo>
                  <a:cubicBezTo>
                    <a:pt x="30483" y="8461"/>
                    <a:pt x="29554" y="6794"/>
                    <a:pt x="28459" y="5270"/>
                  </a:cubicBezTo>
                  <a:cubicBezTo>
                    <a:pt x="27649" y="4127"/>
                    <a:pt x="23148" y="2698"/>
                    <a:pt x="21767" y="2555"/>
                  </a:cubicBezTo>
                  <a:lnTo>
                    <a:pt x="21767" y="2555"/>
                  </a:lnTo>
                  <a:lnTo>
                    <a:pt x="22910" y="2817"/>
                  </a:lnTo>
                  <a:cubicBezTo>
                    <a:pt x="16688" y="1409"/>
                    <a:pt x="10374" y="0"/>
                    <a:pt x="4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32"/>
            <p:cNvSpPr/>
            <p:nvPr/>
          </p:nvSpPr>
          <p:spPr>
            <a:xfrm>
              <a:off x="5648514" y="2763942"/>
              <a:ext cx="79310" cy="50947"/>
            </a:xfrm>
            <a:custGeom>
              <a:avLst/>
              <a:gdLst/>
              <a:ahLst/>
              <a:cxnLst/>
              <a:rect l="l" t="t" r="r" b="b"/>
              <a:pathLst>
                <a:path w="4049" h="2601" extrusionOk="0">
                  <a:moveTo>
                    <a:pt x="1072" y="1"/>
                  </a:moveTo>
                  <a:cubicBezTo>
                    <a:pt x="905" y="1"/>
                    <a:pt x="740" y="21"/>
                    <a:pt x="595" y="99"/>
                  </a:cubicBezTo>
                  <a:cubicBezTo>
                    <a:pt x="0" y="385"/>
                    <a:pt x="286" y="1361"/>
                    <a:pt x="548" y="1790"/>
                  </a:cubicBezTo>
                  <a:cubicBezTo>
                    <a:pt x="847" y="2273"/>
                    <a:pt x="1368" y="2601"/>
                    <a:pt x="1919" y="2601"/>
                  </a:cubicBezTo>
                  <a:cubicBezTo>
                    <a:pt x="1938" y="2601"/>
                    <a:pt x="1957" y="2600"/>
                    <a:pt x="1977" y="2600"/>
                  </a:cubicBezTo>
                  <a:cubicBezTo>
                    <a:pt x="2381" y="2576"/>
                    <a:pt x="2739" y="2362"/>
                    <a:pt x="3048" y="2100"/>
                  </a:cubicBezTo>
                  <a:cubicBezTo>
                    <a:pt x="3334" y="1838"/>
                    <a:pt x="3572" y="1504"/>
                    <a:pt x="3787" y="1195"/>
                  </a:cubicBezTo>
                  <a:cubicBezTo>
                    <a:pt x="3929" y="1004"/>
                    <a:pt x="4048" y="790"/>
                    <a:pt x="4001" y="552"/>
                  </a:cubicBezTo>
                  <a:cubicBezTo>
                    <a:pt x="3977" y="385"/>
                    <a:pt x="3810" y="242"/>
                    <a:pt x="3620" y="171"/>
                  </a:cubicBezTo>
                  <a:cubicBezTo>
                    <a:pt x="3453" y="99"/>
                    <a:pt x="3263" y="99"/>
                    <a:pt x="3072" y="75"/>
                  </a:cubicBezTo>
                  <a:cubicBezTo>
                    <a:pt x="2596" y="75"/>
                    <a:pt x="2120" y="52"/>
                    <a:pt x="1619" y="28"/>
                  </a:cubicBezTo>
                  <a:cubicBezTo>
                    <a:pt x="1454" y="28"/>
                    <a:pt x="1262" y="1"/>
                    <a:pt x="1072" y="1"/>
                  </a:cubicBezTo>
                  <a:close/>
                </a:path>
              </a:pathLst>
            </a:custGeom>
            <a:solidFill>
              <a:srgbClr val="35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32"/>
            <p:cNvSpPr/>
            <p:nvPr/>
          </p:nvSpPr>
          <p:spPr>
            <a:xfrm>
              <a:off x="5980613" y="2873414"/>
              <a:ext cx="162361" cy="53337"/>
            </a:xfrm>
            <a:custGeom>
              <a:avLst/>
              <a:gdLst/>
              <a:ahLst/>
              <a:cxnLst/>
              <a:rect l="l" t="t" r="r" b="b"/>
              <a:pathLst>
                <a:path w="8289" h="2723" extrusionOk="0">
                  <a:moveTo>
                    <a:pt x="1189" y="1"/>
                  </a:moveTo>
                  <a:cubicBezTo>
                    <a:pt x="660" y="1"/>
                    <a:pt x="25" y="11"/>
                    <a:pt x="25" y="11"/>
                  </a:cubicBezTo>
                  <a:cubicBezTo>
                    <a:pt x="1" y="440"/>
                    <a:pt x="1120" y="1250"/>
                    <a:pt x="1406" y="1488"/>
                  </a:cubicBezTo>
                  <a:cubicBezTo>
                    <a:pt x="1858" y="1845"/>
                    <a:pt x="2359" y="2083"/>
                    <a:pt x="2906" y="2297"/>
                  </a:cubicBezTo>
                  <a:cubicBezTo>
                    <a:pt x="3533" y="2530"/>
                    <a:pt x="4201" y="2723"/>
                    <a:pt x="4858" y="2723"/>
                  </a:cubicBezTo>
                  <a:cubicBezTo>
                    <a:pt x="5074" y="2723"/>
                    <a:pt x="5290" y="2702"/>
                    <a:pt x="5502" y="2655"/>
                  </a:cubicBezTo>
                  <a:cubicBezTo>
                    <a:pt x="5764" y="2607"/>
                    <a:pt x="6002" y="2512"/>
                    <a:pt x="6193" y="2345"/>
                  </a:cubicBezTo>
                  <a:cubicBezTo>
                    <a:pt x="6336" y="2250"/>
                    <a:pt x="8026" y="845"/>
                    <a:pt x="8288" y="202"/>
                  </a:cubicBezTo>
                  <a:cubicBezTo>
                    <a:pt x="7574" y="202"/>
                    <a:pt x="3025" y="59"/>
                    <a:pt x="1811" y="11"/>
                  </a:cubicBezTo>
                  <a:cubicBezTo>
                    <a:pt x="1692" y="3"/>
                    <a:pt x="1454" y="1"/>
                    <a:pt x="1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32"/>
            <p:cNvSpPr/>
            <p:nvPr/>
          </p:nvSpPr>
          <p:spPr>
            <a:xfrm>
              <a:off x="6032872" y="2879682"/>
              <a:ext cx="17276" cy="17276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53" y="1"/>
                  </a:moveTo>
                  <a:cubicBezTo>
                    <a:pt x="214" y="1"/>
                    <a:pt x="0" y="191"/>
                    <a:pt x="0" y="430"/>
                  </a:cubicBezTo>
                  <a:cubicBezTo>
                    <a:pt x="0" y="691"/>
                    <a:pt x="214" y="882"/>
                    <a:pt x="453" y="882"/>
                  </a:cubicBezTo>
                  <a:cubicBezTo>
                    <a:pt x="691" y="882"/>
                    <a:pt x="881" y="691"/>
                    <a:pt x="881" y="430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35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32"/>
            <p:cNvSpPr/>
            <p:nvPr/>
          </p:nvSpPr>
          <p:spPr>
            <a:xfrm>
              <a:off x="6115901" y="2714094"/>
              <a:ext cx="122226" cy="210409"/>
            </a:xfrm>
            <a:custGeom>
              <a:avLst/>
              <a:gdLst/>
              <a:ahLst/>
              <a:cxnLst/>
              <a:rect l="l" t="t" r="r" b="b"/>
              <a:pathLst>
                <a:path w="6240" h="10742" extrusionOk="0">
                  <a:moveTo>
                    <a:pt x="5311" y="1"/>
                  </a:moveTo>
                  <a:cubicBezTo>
                    <a:pt x="4215" y="453"/>
                    <a:pt x="3215" y="1191"/>
                    <a:pt x="2382" y="2120"/>
                  </a:cubicBezTo>
                  <a:cubicBezTo>
                    <a:pt x="1786" y="2811"/>
                    <a:pt x="0" y="5049"/>
                    <a:pt x="72" y="6121"/>
                  </a:cubicBezTo>
                  <a:cubicBezTo>
                    <a:pt x="143" y="7145"/>
                    <a:pt x="2263" y="7121"/>
                    <a:pt x="2882" y="7693"/>
                  </a:cubicBezTo>
                  <a:cubicBezTo>
                    <a:pt x="3262" y="8025"/>
                    <a:pt x="5867" y="10252"/>
                    <a:pt x="5741" y="10737"/>
                  </a:cubicBezTo>
                  <a:lnTo>
                    <a:pt x="5741" y="10737"/>
                  </a:lnTo>
                  <a:cubicBezTo>
                    <a:pt x="6239" y="8952"/>
                    <a:pt x="6216" y="7048"/>
                    <a:pt x="6168" y="5192"/>
                  </a:cubicBezTo>
                  <a:cubicBezTo>
                    <a:pt x="6144" y="3406"/>
                    <a:pt x="6073" y="1549"/>
                    <a:pt x="5311" y="1"/>
                  </a:cubicBezTo>
                  <a:close/>
                  <a:moveTo>
                    <a:pt x="5741" y="10737"/>
                  </a:moveTo>
                  <a:cubicBezTo>
                    <a:pt x="5740" y="10738"/>
                    <a:pt x="5740" y="10740"/>
                    <a:pt x="5739" y="10741"/>
                  </a:cubicBezTo>
                  <a:cubicBezTo>
                    <a:pt x="5740" y="10740"/>
                    <a:pt x="5740" y="10738"/>
                    <a:pt x="5741" y="107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32"/>
            <p:cNvSpPr/>
            <p:nvPr/>
          </p:nvSpPr>
          <p:spPr>
            <a:xfrm>
              <a:off x="6129416" y="2741143"/>
              <a:ext cx="83051" cy="138562"/>
            </a:xfrm>
            <a:custGeom>
              <a:avLst/>
              <a:gdLst/>
              <a:ahLst/>
              <a:cxnLst/>
              <a:rect l="l" t="t" r="r" b="b"/>
              <a:pathLst>
                <a:path w="4240" h="7074" extrusionOk="0">
                  <a:moveTo>
                    <a:pt x="4168" y="1"/>
                  </a:moveTo>
                  <a:lnTo>
                    <a:pt x="4168" y="1"/>
                  </a:lnTo>
                  <a:cubicBezTo>
                    <a:pt x="3430" y="287"/>
                    <a:pt x="2906" y="906"/>
                    <a:pt x="2406" y="1525"/>
                  </a:cubicBezTo>
                  <a:cubicBezTo>
                    <a:pt x="2096" y="1906"/>
                    <a:pt x="1763" y="2287"/>
                    <a:pt x="1453" y="2668"/>
                  </a:cubicBezTo>
                  <a:cubicBezTo>
                    <a:pt x="715" y="3597"/>
                    <a:pt x="1" y="4192"/>
                    <a:pt x="1168" y="5002"/>
                  </a:cubicBezTo>
                  <a:cubicBezTo>
                    <a:pt x="1573" y="5264"/>
                    <a:pt x="3740" y="6526"/>
                    <a:pt x="3644" y="7074"/>
                  </a:cubicBezTo>
                  <a:cubicBezTo>
                    <a:pt x="4049" y="4740"/>
                    <a:pt x="4240" y="2382"/>
                    <a:pt x="4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32"/>
            <p:cNvSpPr/>
            <p:nvPr/>
          </p:nvSpPr>
          <p:spPr>
            <a:xfrm>
              <a:off x="3642268" y="2594692"/>
              <a:ext cx="497287" cy="497738"/>
            </a:xfrm>
            <a:custGeom>
              <a:avLst/>
              <a:gdLst/>
              <a:ahLst/>
              <a:cxnLst/>
              <a:rect l="l" t="t" r="r" b="b"/>
              <a:pathLst>
                <a:path w="25388" h="25411" extrusionOk="0">
                  <a:moveTo>
                    <a:pt x="12694" y="0"/>
                  </a:moveTo>
                  <a:cubicBezTo>
                    <a:pt x="5693" y="0"/>
                    <a:pt x="1" y="5692"/>
                    <a:pt x="1" y="12717"/>
                  </a:cubicBezTo>
                  <a:cubicBezTo>
                    <a:pt x="1" y="19719"/>
                    <a:pt x="5693" y="25410"/>
                    <a:pt x="12694" y="25410"/>
                  </a:cubicBezTo>
                  <a:cubicBezTo>
                    <a:pt x="19719" y="25410"/>
                    <a:pt x="25387" y="19719"/>
                    <a:pt x="25387" y="12717"/>
                  </a:cubicBezTo>
                  <a:cubicBezTo>
                    <a:pt x="25387" y="5692"/>
                    <a:pt x="19719" y="0"/>
                    <a:pt x="1269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32"/>
            <p:cNvSpPr/>
            <p:nvPr/>
          </p:nvSpPr>
          <p:spPr>
            <a:xfrm>
              <a:off x="3868969" y="2879212"/>
              <a:ext cx="301824" cy="87576"/>
            </a:xfrm>
            <a:custGeom>
              <a:avLst/>
              <a:gdLst/>
              <a:ahLst/>
              <a:cxnLst/>
              <a:rect l="l" t="t" r="r" b="b"/>
              <a:pathLst>
                <a:path w="15409" h="4471" extrusionOk="0">
                  <a:moveTo>
                    <a:pt x="556" y="0"/>
                  </a:moveTo>
                  <a:cubicBezTo>
                    <a:pt x="459" y="0"/>
                    <a:pt x="373" y="52"/>
                    <a:pt x="310" y="192"/>
                  </a:cubicBezTo>
                  <a:cubicBezTo>
                    <a:pt x="1" y="858"/>
                    <a:pt x="787" y="2263"/>
                    <a:pt x="1239" y="2716"/>
                  </a:cubicBezTo>
                  <a:cubicBezTo>
                    <a:pt x="1573" y="3049"/>
                    <a:pt x="1977" y="3240"/>
                    <a:pt x="2406" y="3406"/>
                  </a:cubicBezTo>
                  <a:cubicBezTo>
                    <a:pt x="3168" y="3716"/>
                    <a:pt x="3978" y="3907"/>
                    <a:pt x="4787" y="3930"/>
                  </a:cubicBezTo>
                  <a:cubicBezTo>
                    <a:pt x="4936" y="3939"/>
                    <a:pt x="5085" y="3943"/>
                    <a:pt x="5233" y="3943"/>
                  </a:cubicBezTo>
                  <a:cubicBezTo>
                    <a:pt x="5894" y="3943"/>
                    <a:pt x="6551" y="3865"/>
                    <a:pt x="7193" y="3788"/>
                  </a:cubicBezTo>
                  <a:cubicBezTo>
                    <a:pt x="8002" y="3668"/>
                    <a:pt x="8812" y="3573"/>
                    <a:pt x="9622" y="3478"/>
                  </a:cubicBezTo>
                  <a:cubicBezTo>
                    <a:pt x="10098" y="3414"/>
                    <a:pt x="10585" y="3351"/>
                    <a:pt x="11068" y="3351"/>
                  </a:cubicBezTo>
                  <a:cubicBezTo>
                    <a:pt x="11310" y="3351"/>
                    <a:pt x="11551" y="3367"/>
                    <a:pt x="11789" y="3406"/>
                  </a:cubicBezTo>
                  <a:cubicBezTo>
                    <a:pt x="12337" y="3478"/>
                    <a:pt x="12861" y="3645"/>
                    <a:pt x="13313" y="3954"/>
                  </a:cubicBezTo>
                  <a:cubicBezTo>
                    <a:pt x="13599" y="4145"/>
                    <a:pt x="13861" y="4407"/>
                    <a:pt x="14170" y="4454"/>
                  </a:cubicBezTo>
                  <a:cubicBezTo>
                    <a:pt x="14223" y="4465"/>
                    <a:pt x="14275" y="4471"/>
                    <a:pt x="14327" y="4471"/>
                  </a:cubicBezTo>
                  <a:cubicBezTo>
                    <a:pt x="14724" y="4471"/>
                    <a:pt x="15095" y="4164"/>
                    <a:pt x="15242" y="3764"/>
                  </a:cubicBezTo>
                  <a:cubicBezTo>
                    <a:pt x="15409" y="3311"/>
                    <a:pt x="15313" y="2787"/>
                    <a:pt x="15075" y="2382"/>
                  </a:cubicBezTo>
                  <a:cubicBezTo>
                    <a:pt x="14861" y="1978"/>
                    <a:pt x="14504" y="1668"/>
                    <a:pt x="14099" y="1430"/>
                  </a:cubicBezTo>
                  <a:cubicBezTo>
                    <a:pt x="13456" y="1025"/>
                    <a:pt x="12742" y="787"/>
                    <a:pt x="12003" y="644"/>
                  </a:cubicBezTo>
                  <a:cubicBezTo>
                    <a:pt x="10911" y="408"/>
                    <a:pt x="9803" y="332"/>
                    <a:pt x="8686" y="332"/>
                  </a:cubicBezTo>
                  <a:cubicBezTo>
                    <a:pt x="6761" y="332"/>
                    <a:pt x="4812" y="558"/>
                    <a:pt x="2882" y="573"/>
                  </a:cubicBezTo>
                  <a:cubicBezTo>
                    <a:pt x="2358" y="573"/>
                    <a:pt x="1811" y="573"/>
                    <a:pt x="1311" y="382"/>
                  </a:cubicBezTo>
                  <a:cubicBezTo>
                    <a:pt x="1092" y="298"/>
                    <a:pt x="790" y="0"/>
                    <a:pt x="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32"/>
            <p:cNvSpPr/>
            <p:nvPr/>
          </p:nvSpPr>
          <p:spPr>
            <a:xfrm>
              <a:off x="3687064" y="2587229"/>
              <a:ext cx="142284" cy="196854"/>
            </a:xfrm>
            <a:custGeom>
              <a:avLst/>
              <a:gdLst/>
              <a:ahLst/>
              <a:cxnLst/>
              <a:rect l="l" t="t" r="r" b="b"/>
              <a:pathLst>
                <a:path w="7264" h="10050" extrusionOk="0">
                  <a:moveTo>
                    <a:pt x="3834" y="0"/>
                  </a:moveTo>
                  <a:cubicBezTo>
                    <a:pt x="2620" y="1239"/>
                    <a:pt x="1953" y="2977"/>
                    <a:pt x="1358" y="4644"/>
                  </a:cubicBezTo>
                  <a:cubicBezTo>
                    <a:pt x="715" y="6406"/>
                    <a:pt x="95" y="8192"/>
                    <a:pt x="0" y="10050"/>
                  </a:cubicBezTo>
                  <a:cubicBezTo>
                    <a:pt x="24" y="9550"/>
                    <a:pt x="3215" y="8264"/>
                    <a:pt x="3691" y="8073"/>
                  </a:cubicBezTo>
                  <a:cubicBezTo>
                    <a:pt x="3870" y="7995"/>
                    <a:pt x="4116" y="7973"/>
                    <a:pt x="4394" y="7973"/>
                  </a:cubicBezTo>
                  <a:cubicBezTo>
                    <a:pt x="4750" y="7973"/>
                    <a:pt x="5156" y="8009"/>
                    <a:pt x="5538" y="8009"/>
                  </a:cubicBezTo>
                  <a:cubicBezTo>
                    <a:pt x="6134" y="8009"/>
                    <a:pt x="6670" y="7922"/>
                    <a:pt x="6859" y="7478"/>
                  </a:cubicBezTo>
                  <a:cubicBezTo>
                    <a:pt x="7264" y="6478"/>
                    <a:pt x="6263" y="3787"/>
                    <a:pt x="5906" y="2953"/>
                  </a:cubicBezTo>
                  <a:cubicBezTo>
                    <a:pt x="5430" y="1810"/>
                    <a:pt x="4715" y="786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32"/>
            <p:cNvSpPr/>
            <p:nvPr/>
          </p:nvSpPr>
          <p:spPr>
            <a:xfrm>
              <a:off x="3727178" y="2616140"/>
              <a:ext cx="85852" cy="134370"/>
            </a:xfrm>
            <a:custGeom>
              <a:avLst/>
              <a:gdLst/>
              <a:ahLst/>
              <a:cxnLst/>
              <a:rect l="l" t="t" r="r" b="b"/>
              <a:pathLst>
                <a:path w="4383" h="6860" extrusionOk="0">
                  <a:moveTo>
                    <a:pt x="1762" y="1"/>
                  </a:moveTo>
                  <a:cubicBezTo>
                    <a:pt x="953" y="2215"/>
                    <a:pt x="357" y="4502"/>
                    <a:pt x="0" y="6859"/>
                  </a:cubicBezTo>
                  <a:cubicBezTo>
                    <a:pt x="95" y="6288"/>
                    <a:pt x="2548" y="5811"/>
                    <a:pt x="3025" y="5669"/>
                  </a:cubicBezTo>
                  <a:cubicBezTo>
                    <a:pt x="4382" y="5288"/>
                    <a:pt x="3906" y="4478"/>
                    <a:pt x="3501" y="3382"/>
                  </a:cubicBezTo>
                  <a:cubicBezTo>
                    <a:pt x="3310" y="2906"/>
                    <a:pt x="3144" y="2454"/>
                    <a:pt x="2953" y="1977"/>
                  </a:cubicBezTo>
                  <a:cubicBezTo>
                    <a:pt x="2691" y="1239"/>
                    <a:pt x="2382" y="477"/>
                    <a:pt x="1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32"/>
            <p:cNvSpPr/>
            <p:nvPr/>
          </p:nvSpPr>
          <p:spPr>
            <a:xfrm>
              <a:off x="3562510" y="2667477"/>
              <a:ext cx="607369" cy="334319"/>
            </a:xfrm>
            <a:custGeom>
              <a:avLst/>
              <a:gdLst/>
              <a:ahLst/>
              <a:cxnLst/>
              <a:rect l="l" t="t" r="r" b="b"/>
              <a:pathLst>
                <a:path w="31008" h="17068" extrusionOk="0">
                  <a:moveTo>
                    <a:pt x="27104" y="0"/>
                  </a:moveTo>
                  <a:cubicBezTo>
                    <a:pt x="20708" y="0"/>
                    <a:pt x="14356" y="1417"/>
                    <a:pt x="8098" y="2833"/>
                  </a:cubicBezTo>
                  <a:lnTo>
                    <a:pt x="9241" y="2571"/>
                  </a:lnTo>
                  <a:lnTo>
                    <a:pt x="9241" y="2571"/>
                  </a:lnTo>
                  <a:cubicBezTo>
                    <a:pt x="7859" y="2690"/>
                    <a:pt x="3358" y="4143"/>
                    <a:pt x="2549" y="5286"/>
                  </a:cubicBezTo>
                  <a:cubicBezTo>
                    <a:pt x="1453" y="6786"/>
                    <a:pt x="548" y="8477"/>
                    <a:pt x="263" y="10311"/>
                  </a:cubicBezTo>
                  <a:cubicBezTo>
                    <a:pt x="1" y="12145"/>
                    <a:pt x="453" y="14169"/>
                    <a:pt x="1811" y="15455"/>
                  </a:cubicBezTo>
                  <a:cubicBezTo>
                    <a:pt x="3049" y="16598"/>
                    <a:pt x="4811" y="16979"/>
                    <a:pt x="6478" y="17050"/>
                  </a:cubicBezTo>
                  <a:cubicBezTo>
                    <a:pt x="6725" y="17062"/>
                    <a:pt x="6971" y="17067"/>
                    <a:pt x="7217" y="17067"/>
                  </a:cubicBezTo>
                  <a:cubicBezTo>
                    <a:pt x="10534" y="17067"/>
                    <a:pt x="13798" y="16090"/>
                    <a:pt x="17123" y="15979"/>
                  </a:cubicBezTo>
                  <a:cubicBezTo>
                    <a:pt x="17404" y="15968"/>
                    <a:pt x="17684" y="15964"/>
                    <a:pt x="17965" y="15964"/>
                  </a:cubicBezTo>
                  <a:cubicBezTo>
                    <a:pt x="19140" y="15964"/>
                    <a:pt x="20316" y="16039"/>
                    <a:pt x="21492" y="16039"/>
                  </a:cubicBezTo>
                  <a:cubicBezTo>
                    <a:pt x="21917" y="16039"/>
                    <a:pt x="22342" y="16029"/>
                    <a:pt x="22767" y="16003"/>
                  </a:cubicBezTo>
                  <a:cubicBezTo>
                    <a:pt x="24649" y="15884"/>
                    <a:pt x="26601" y="15431"/>
                    <a:pt x="28030" y="14193"/>
                  </a:cubicBezTo>
                  <a:cubicBezTo>
                    <a:pt x="27411" y="13312"/>
                    <a:pt x="26792" y="12407"/>
                    <a:pt x="26173" y="11502"/>
                  </a:cubicBezTo>
                  <a:cubicBezTo>
                    <a:pt x="25673" y="12049"/>
                    <a:pt x="25196" y="12573"/>
                    <a:pt x="24720" y="13097"/>
                  </a:cubicBezTo>
                  <a:cubicBezTo>
                    <a:pt x="24434" y="12526"/>
                    <a:pt x="24172" y="11954"/>
                    <a:pt x="23887" y="11359"/>
                  </a:cubicBezTo>
                  <a:cubicBezTo>
                    <a:pt x="22720" y="11954"/>
                    <a:pt x="21553" y="12526"/>
                    <a:pt x="20386" y="13097"/>
                  </a:cubicBezTo>
                  <a:cubicBezTo>
                    <a:pt x="20076" y="12597"/>
                    <a:pt x="19790" y="12073"/>
                    <a:pt x="19481" y="11549"/>
                  </a:cubicBezTo>
                  <a:cubicBezTo>
                    <a:pt x="19028" y="11978"/>
                    <a:pt x="18552" y="12383"/>
                    <a:pt x="18100" y="12811"/>
                  </a:cubicBezTo>
                  <a:cubicBezTo>
                    <a:pt x="16695" y="11906"/>
                    <a:pt x="15742" y="10382"/>
                    <a:pt x="15552" y="8739"/>
                  </a:cubicBezTo>
                  <a:lnTo>
                    <a:pt x="15552" y="8739"/>
                  </a:lnTo>
                  <a:cubicBezTo>
                    <a:pt x="16194" y="9168"/>
                    <a:pt x="16861" y="9597"/>
                    <a:pt x="17504" y="10025"/>
                  </a:cubicBezTo>
                  <a:cubicBezTo>
                    <a:pt x="18100" y="8954"/>
                    <a:pt x="18671" y="7882"/>
                    <a:pt x="19267" y="6786"/>
                  </a:cubicBezTo>
                  <a:cubicBezTo>
                    <a:pt x="20172" y="7382"/>
                    <a:pt x="21076" y="7977"/>
                    <a:pt x="21981" y="8549"/>
                  </a:cubicBezTo>
                  <a:cubicBezTo>
                    <a:pt x="22624" y="7906"/>
                    <a:pt x="23053" y="7025"/>
                    <a:pt x="23148" y="6120"/>
                  </a:cubicBezTo>
                  <a:cubicBezTo>
                    <a:pt x="24553" y="6691"/>
                    <a:pt x="25196" y="7215"/>
                    <a:pt x="26601" y="7787"/>
                  </a:cubicBezTo>
                  <a:lnTo>
                    <a:pt x="28197" y="5739"/>
                  </a:lnTo>
                  <a:cubicBezTo>
                    <a:pt x="28197" y="5739"/>
                    <a:pt x="28202" y="5738"/>
                    <a:pt x="28213" y="5738"/>
                  </a:cubicBezTo>
                  <a:cubicBezTo>
                    <a:pt x="28388" y="5738"/>
                    <a:pt x="29969" y="5760"/>
                    <a:pt x="30126" y="6524"/>
                  </a:cubicBezTo>
                  <a:cubicBezTo>
                    <a:pt x="31007" y="4453"/>
                    <a:pt x="30769" y="1952"/>
                    <a:pt x="29531" y="71"/>
                  </a:cubicBezTo>
                  <a:cubicBezTo>
                    <a:pt x="28721" y="23"/>
                    <a:pt x="27912" y="0"/>
                    <a:pt x="27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32"/>
            <p:cNvSpPr/>
            <p:nvPr/>
          </p:nvSpPr>
          <p:spPr>
            <a:xfrm>
              <a:off x="4089147" y="2660151"/>
              <a:ext cx="79310" cy="50790"/>
            </a:xfrm>
            <a:custGeom>
              <a:avLst/>
              <a:gdLst/>
              <a:ahLst/>
              <a:cxnLst/>
              <a:rect l="l" t="t" r="r" b="b"/>
              <a:pathLst>
                <a:path w="4049" h="2593" extrusionOk="0">
                  <a:moveTo>
                    <a:pt x="2978" y="1"/>
                  </a:moveTo>
                  <a:cubicBezTo>
                    <a:pt x="2787" y="1"/>
                    <a:pt x="2595" y="27"/>
                    <a:pt x="2429" y="40"/>
                  </a:cubicBezTo>
                  <a:cubicBezTo>
                    <a:pt x="1953" y="40"/>
                    <a:pt x="1453" y="64"/>
                    <a:pt x="977" y="88"/>
                  </a:cubicBezTo>
                  <a:cubicBezTo>
                    <a:pt x="786" y="88"/>
                    <a:pt x="596" y="111"/>
                    <a:pt x="429" y="159"/>
                  </a:cubicBezTo>
                  <a:cubicBezTo>
                    <a:pt x="238" y="230"/>
                    <a:pt x="95" y="373"/>
                    <a:pt x="48" y="564"/>
                  </a:cubicBezTo>
                  <a:cubicBezTo>
                    <a:pt x="0" y="778"/>
                    <a:pt x="119" y="992"/>
                    <a:pt x="262" y="1183"/>
                  </a:cubicBezTo>
                  <a:cubicBezTo>
                    <a:pt x="476" y="1516"/>
                    <a:pt x="715" y="1850"/>
                    <a:pt x="1000" y="2112"/>
                  </a:cubicBezTo>
                  <a:cubicBezTo>
                    <a:pt x="1310" y="2374"/>
                    <a:pt x="1667" y="2564"/>
                    <a:pt x="2072" y="2588"/>
                  </a:cubicBezTo>
                  <a:cubicBezTo>
                    <a:pt x="2106" y="2591"/>
                    <a:pt x="2141" y="2592"/>
                    <a:pt x="2175" y="2592"/>
                  </a:cubicBezTo>
                  <a:cubicBezTo>
                    <a:pt x="2709" y="2592"/>
                    <a:pt x="3210" y="2250"/>
                    <a:pt x="3501" y="1802"/>
                  </a:cubicBezTo>
                  <a:cubicBezTo>
                    <a:pt x="3763" y="1350"/>
                    <a:pt x="4049" y="397"/>
                    <a:pt x="3453" y="88"/>
                  </a:cubicBezTo>
                  <a:cubicBezTo>
                    <a:pt x="3309" y="21"/>
                    <a:pt x="3144" y="1"/>
                    <a:pt x="2978" y="1"/>
                  </a:cubicBezTo>
                  <a:close/>
                </a:path>
              </a:pathLst>
            </a:custGeom>
            <a:solidFill>
              <a:srgbClr val="35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32"/>
            <p:cNvSpPr/>
            <p:nvPr/>
          </p:nvSpPr>
          <p:spPr>
            <a:xfrm>
              <a:off x="3673999" y="2769603"/>
              <a:ext cx="162341" cy="53396"/>
            </a:xfrm>
            <a:custGeom>
              <a:avLst/>
              <a:gdLst/>
              <a:ahLst/>
              <a:cxnLst/>
              <a:rect l="l" t="t" r="r" b="b"/>
              <a:pathLst>
                <a:path w="8288" h="2726" extrusionOk="0">
                  <a:moveTo>
                    <a:pt x="6478" y="1"/>
                  </a:moveTo>
                  <a:cubicBezTo>
                    <a:pt x="5263" y="72"/>
                    <a:pt x="715" y="215"/>
                    <a:pt x="0" y="215"/>
                  </a:cubicBezTo>
                  <a:cubicBezTo>
                    <a:pt x="262" y="858"/>
                    <a:pt x="1953" y="2239"/>
                    <a:pt x="2096" y="2358"/>
                  </a:cubicBezTo>
                  <a:cubicBezTo>
                    <a:pt x="2310" y="2501"/>
                    <a:pt x="2548" y="2596"/>
                    <a:pt x="2787" y="2644"/>
                  </a:cubicBezTo>
                  <a:cubicBezTo>
                    <a:pt x="3013" y="2701"/>
                    <a:pt x="3245" y="2726"/>
                    <a:pt x="3479" y="2726"/>
                  </a:cubicBezTo>
                  <a:cubicBezTo>
                    <a:pt x="4128" y="2726"/>
                    <a:pt x="4793" y="2532"/>
                    <a:pt x="5406" y="2287"/>
                  </a:cubicBezTo>
                  <a:cubicBezTo>
                    <a:pt x="5930" y="2096"/>
                    <a:pt x="6430" y="1858"/>
                    <a:pt x="6883" y="1501"/>
                  </a:cubicBezTo>
                  <a:cubicBezTo>
                    <a:pt x="7168" y="1263"/>
                    <a:pt x="8288" y="429"/>
                    <a:pt x="8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32"/>
            <p:cNvSpPr/>
            <p:nvPr/>
          </p:nvSpPr>
          <p:spPr>
            <a:xfrm>
              <a:off x="3766822" y="2776145"/>
              <a:ext cx="17276" cy="17276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29" y="0"/>
                  </a:moveTo>
                  <a:cubicBezTo>
                    <a:pt x="191" y="0"/>
                    <a:pt x="0" y="191"/>
                    <a:pt x="0" y="429"/>
                  </a:cubicBezTo>
                  <a:cubicBezTo>
                    <a:pt x="0" y="667"/>
                    <a:pt x="191" y="881"/>
                    <a:pt x="429" y="881"/>
                  </a:cubicBezTo>
                  <a:cubicBezTo>
                    <a:pt x="691" y="881"/>
                    <a:pt x="882" y="667"/>
                    <a:pt x="882" y="429"/>
                  </a:cubicBezTo>
                  <a:cubicBezTo>
                    <a:pt x="882" y="191"/>
                    <a:pt x="691" y="0"/>
                    <a:pt x="429" y="0"/>
                  </a:cubicBezTo>
                  <a:close/>
                </a:path>
              </a:pathLst>
            </a:custGeom>
            <a:solidFill>
              <a:srgbClr val="35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32"/>
            <p:cNvSpPr/>
            <p:nvPr/>
          </p:nvSpPr>
          <p:spPr>
            <a:xfrm>
              <a:off x="3578845" y="2610538"/>
              <a:ext cx="122226" cy="209939"/>
            </a:xfrm>
            <a:custGeom>
              <a:avLst/>
              <a:gdLst/>
              <a:ahLst/>
              <a:cxnLst/>
              <a:rect l="l" t="t" r="r" b="b"/>
              <a:pathLst>
                <a:path w="6240" h="10718" extrusionOk="0">
                  <a:moveTo>
                    <a:pt x="953" y="1"/>
                  </a:moveTo>
                  <a:cubicBezTo>
                    <a:pt x="191" y="1549"/>
                    <a:pt x="95" y="3383"/>
                    <a:pt x="72" y="5169"/>
                  </a:cubicBezTo>
                  <a:cubicBezTo>
                    <a:pt x="24" y="7048"/>
                    <a:pt x="0" y="8951"/>
                    <a:pt x="499" y="10711"/>
                  </a:cubicBezTo>
                  <a:lnTo>
                    <a:pt x="499" y="10711"/>
                  </a:lnTo>
                  <a:cubicBezTo>
                    <a:pt x="381" y="10245"/>
                    <a:pt x="2979" y="8025"/>
                    <a:pt x="3358" y="7669"/>
                  </a:cubicBezTo>
                  <a:cubicBezTo>
                    <a:pt x="3977" y="7121"/>
                    <a:pt x="6097" y="7121"/>
                    <a:pt x="6168" y="6097"/>
                  </a:cubicBezTo>
                  <a:cubicBezTo>
                    <a:pt x="6240" y="5050"/>
                    <a:pt x="4453" y="2787"/>
                    <a:pt x="3858" y="2120"/>
                  </a:cubicBezTo>
                  <a:cubicBezTo>
                    <a:pt x="3025" y="1192"/>
                    <a:pt x="2024" y="453"/>
                    <a:pt x="953" y="1"/>
                  </a:cubicBezTo>
                  <a:close/>
                  <a:moveTo>
                    <a:pt x="499" y="10711"/>
                  </a:moveTo>
                  <a:cubicBezTo>
                    <a:pt x="499" y="10713"/>
                    <a:pt x="500" y="10715"/>
                    <a:pt x="500" y="10717"/>
                  </a:cubicBezTo>
                  <a:cubicBezTo>
                    <a:pt x="500" y="10715"/>
                    <a:pt x="499" y="10713"/>
                    <a:pt x="499" y="107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32"/>
            <p:cNvSpPr/>
            <p:nvPr/>
          </p:nvSpPr>
          <p:spPr>
            <a:xfrm>
              <a:off x="3604955" y="2637607"/>
              <a:ext cx="82581" cy="138562"/>
            </a:xfrm>
            <a:custGeom>
              <a:avLst/>
              <a:gdLst/>
              <a:ahLst/>
              <a:cxnLst/>
              <a:rect l="l" t="t" r="r" b="b"/>
              <a:pathLst>
                <a:path w="4216" h="7074" extrusionOk="0">
                  <a:moveTo>
                    <a:pt x="48" y="0"/>
                  </a:moveTo>
                  <a:lnTo>
                    <a:pt x="48" y="0"/>
                  </a:lnTo>
                  <a:cubicBezTo>
                    <a:pt x="1" y="2358"/>
                    <a:pt x="167" y="4739"/>
                    <a:pt x="572" y="7073"/>
                  </a:cubicBezTo>
                  <a:cubicBezTo>
                    <a:pt x="477" y="6502"/>
                    <a:pt x="2668" y="5263"/>
                    <a:pt x="3049" y="5001"/>
                  </a:cubicBezTo>
                  <a:cubicBezTo>
                    <a:pt x="4216" y="4192"/>
                    <a:pt x="3501" y="3572"/>
                    <a:pt x="2763" y="2667"/>
                  </a:cubicBezTo>
                  <a:cubicBezTo>
                    <a:pt x="2454" y="2286"/>
                    <a:pt x="2144" y="1882"/>
                    <a:pt x="1811" y="1500"/>
                  </a:cubicBezTo>
                  <a:cubicBezTo>
                    <a:pt x="1334" y="905"/>
                    <a:pt x="787" y="262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32"/>
            <p:cNvSpPr/>
            <p:nvPr/>
          </p:nvSpPr>
          <p:spPr>
            <a:xfrm>
              <a:off x="4482358" y="3610626"/>
              <a:ext cx="24289" cy="55981"/>
            </a:xfrm>
            <a:custGeom>
              <a:avLst/>
              <a:gdLst/>
              <a:ahLst/>
              <a:cxnLst/>
              <a:rect l="l" t="t" r="r" b="b"/>
              <a:pathLst>
                <a:path w="1240" h="2858" fill="none" extrusionOk="0">
                  <a:moveTo>
                    <a:pt x="1" y="0"/>
                  </a:moveTo>
                  <a:cubicBezTo>
                    <a:pt x="358" y="976"/>
                    <a:pt x="763" y="1929"/>
                    <a:pt x="1239" y="2858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32"/>
            <p:cNvSpPr/>
            <p:nvPr/>
          </p:nvSpPr>
          <p:spPr>
            <a:xfrm>
              <a:off x="4532266" y="3633014"/>
              <a:ext cx="4231" cy="50399"/>
            </a:xfrm>
            <a:custGeom>
              <a:avLst/>
              <a:gdLst/>
              <a:ahLst/>
              <a:cxnLst/>
              <a:rect l="l" t="t" r="r" b="b"/>
              <a:pathLst>
                <a:path w="216" h="2573" fill="none" extrusionOk="0">
                  <a:moveTo>
                    <a:pt x="1" y="0"/>
                  </a:moveTo>
                  <a:cubicBezTo>
                    <a:pt x="1" y="857"/>
                    <a:pt x="72" y="1715"/>
                    <a:pt x="215" y="2572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32"/>
            <p:cNvSpPr/>
            <p:nvPr/>
          </p:nvSpPr>
          <p:spPr>
            <a:xfrm>
              <a:off x="4573791" y="3577035"/>
              <a:ext cx="1410" cy="46657"/>
            </a:xfrm>
            <a:custGeom>
              <a:avLst/>
              <a:gdLst/>
              <a:ahLst/>
              <a:cxnLst/>
              <a:rect l="l" t="t" r="r" b="b"/>
              <a:pathLst>
                <a:path w="72" h="2382" fill="none" extrusionOk="0">
                  <a:moveTo>
                    <a:pt x="0" y="0"/>
                  </a:moveTo>
                  <a:cubicBezTo>
                    <a:pt x="24" y="810"/>
                    <a:pt x="48" y="1596"/>
                    <a:pt x="72" y="2382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32"/>
            <p:cNvSpPr/>
            <p:nvPr/>
          </p:nvSpPr>
          <p:spPr>
            <a:xfrm>
              <a:off x="4633492" y="3616209"/>
              <a:ext cx="5152" cy="51809"/>
            </a:xfrm>
            <a:custGeom>
              <a:avLst/>
              <a:gdLst/>
              <a:ahLst/>
              <a:cxnLst/>
              <a:rect l="l" t="t" r="r" b="b"/>
              <a:pathLst>
                <a:path w="263" h="2645" fill="none" extrusionOk="0">
                  <a:moveTo>
                    <a:pt x="263" y="1"/>
                  </a:moveTo>
                  <a:cubicBezTo>
                    <a:pt x="239" y="882"/>
                    <a:pt x="144" y="1763"/>
                    <a:pt x="1" y="2644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32"/>
            <p:cNvSpPr/>
            <p:nvPr/>
          </p:nvSpPr>
          <p:spPr>
            <a:xfrm>
              <a:off x="4678738" y="3638146"/>
              <a:ext cx="20" cy="40135"/>
            </a:xfrm>
            <a:custGeom>
              <a:avLst/>
              <a:gdLst/>
              <a:ahLst/>
              <a:cxnLst/>
              <a:rect l="l" t="t" r="r" b="b"/>
              <a:pathLst>
                <a:path w="1" h="2049" fill="none" extrusionOk="0">
                  <a:moveTo>
                    <a:pt x="1" y="0"/>
                  </a:moveTo>
                  <a:lnTo>
                    <a:pt x="1" y="2048"/>
                  </a:ln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32"/>
            <p:cNvSpPr/>
            <p:nvPr/>
          </p:nvSpPr>
          <p:spPr>
            <a:xfrm>
              <a:off x="4720263" y="3653522"/>
              <a:ext cx="20" cy="14495"/>
            </a:xfrm>
            <a:custGeom>
              <a:avLst/>
              <a:gdLst/>
              <a:ahLst/>
              <a:cxnLst/>
              <a:rect l="l" t="t" r="r" b="b"/>
              <a:pathLst>
                <a:path w="1" h="740" fill="none" extrusionOk="0">
                  <a:moveTo>
                    <a:pt x="0" y="1"/>
                  </a:moveTo>
                  <a:lnTo>
                    <a:pt x="0" y="739"/>
                  </a:ln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32"/>
            <p:cNvSpPr/>
            <p:nvPr/>
          </p:nvSpPr>
          <p:spPr>
            <a:xfrm>
              <a:off x="5078961" y="3981446"/>
              <a:ext cx="10754" cy="38744"/>
            </a:xfrm>
            <a:custGeom>
              <a:avLst/>
              <a:gdLst/>
              <a:ahLst/>
              <a:cxnLst/>
              <a:rect l="l" t="t" r="r" b="b"/>
              <a:pathLst>
                <a:path w="549" h="1978" fill="none" extrusionOk="0">
                  <a:moveTo>
                    <a:pt x="1" y="0"/>
                  </a:moveTo>
                  <a:cubicBezTo>
                    <a:pt x="143" y="667"/>
                    <a:pt x="334" y="1334"/>
                    <a:pt x="548" y="1977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32"/>
            <p:cNvSpPr/>
            <p:nvPr/>
          </p:nvSpPr>
          <p:spPr>
            <a:xfrm>
              <a:off x="5121876" y="3945053"/>
              <a:ext cx="5622" cy="24759"/>
            </a:xfrm>
            <a:custGeom>
              <a:avLst/>
              <a:gdLst/>
              <a:ahLst/>
              <a:cxnLst/>
              <a:rect l="l" t="t" r="r" b="b"/>
              <a:pathLst>
                <a:path w="287" h="1264" fill="none" extrusionOk="0">
                  <a:moveTo>
                    <a:pt x="0" y="1"/>
                  </a:moveTo>
                  <a:cubicBezTo>
                    <a:pt x="24" y="430"/>
                    <a:pt x="120" y="858"/>
                    <a:pt x="286" y="1263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32"/>
            <p:cNvSpPr/>
            <p:nvPr/>
          </p:nvSpPr>
          <p:spPr>
            <a:xfrm>
              <a:off x="5164792" y="3961859"/>
              <a:ext cx="20" cy="37804"/>
            </a:xfrm>
            <a:custGeom>
              <a:avLst/>
              <a:gdLst/>
              <a:ahLst/>
              <a:cxnLst/>
              <a:rect l="l" t="t" r="r" b="b"/>
              <a:pathLst>
                <a:path w="1" h="1930" fill="none" extrusionOk="0">
                  <a:moveTo>
                    <a:pt x="0" y="0"/>
                  </a:moveTo>
                  <a:lnTo>
                    <a:pt x="0" y="1929"/>
                  </a:ln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32"/>
            <p:cNvSpPr/>
            <p:nvPr/>
          </p:nvSpPr>
          <p:spPr>
            <a:xfrm>
              <a:off x="5202105" y="3976314"/>
              <a:ext cx="20" cy="27070"/>
            </a:xfrm>
            <a:custGeom>
              <a:avLst/>
              <a:gdLst/>
              <a:ahLst/>
              <a:cxnLst/>
              <a:rect l="l" t="t" r="r" b="b"/>
              <a:pathLst>
                <a:path w="1" h="1382" fill="none" extrusionOk="0">
                  <a:moveTo>
                    <a:pt x="1" y="0"/>
                  </a:moveTo>
                  <a:lnTo>
                    <a:pt x="1" y="1382"/>
                  </a:ln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32"/>
            <p:cNvSpPr/>
            <p:nvPr/>
          </p:nvSpPr>
          <p:spPr>
            <a:xfrm>
              <a:off x="5248762" y="3972573"/>
              <a:ext cx="0" cy="32221"/>
            </a:xfrm>
            <a:custGeom>
              <a:avLst/>
              <a:gdLst/>
              <a:ahLst/>
              <a:cxnLst/>
              <a:rect l="l" t="t" r="r" b="b"/>
              <a:pathLst>
                <a:path h="1645" fill="none" extrusionOk="0">
                  <a:moveTo>
                    <a:pt x="0" y="1"/>
                  </a:moveTo>
                  <a:lnTo>
                    <a:pt x="0" y="1644"/>
                  </a:ln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32"/>
            <p:cNvSpPr/>
            <p:nvPr/>
          </p:nvSpPr>
          <p:spPr>
            <a:xfrm>
              <a:off x="5627047" y="3478611"/>
              <a:ext cx="20" cy="19607"/>
            </a:xfrm>
            <a:custGeom>
              <a:avLst/>
              <a:gdLst/>
              <a:ahLst/>
              <a:cxnLst/>
              <a:rect l="l" t="t" r="r" b="b"/>
              <a:pathLst>
                <a:path w="1" h="1001" fill="none" extrusionOk="0">
                  <a:moveTo>
                    <a:pt x="1" y="1"/>
                  </a:moveTo>
                  <a:lnTo>
                    <a:pt x="1" y="1001"/>
                  </a:lnTo>
                </a:path>
              </a:pathLst>
            </a:custGeom>
            <a:solidFill>
              <a:srgbClr val="ABD164"/>
            </a:solidFill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32"/>
            <p:cNvSpPr/>
            <p:nvPr/>
          </p:nvSpPr>
          <p:spPr>
            <a:xfrm>
              <a:off x="5653176" y="3482802"/>
              <a:ext cx="3741" cy="33612"/>
            </a:xfrm>
            <a:custGeom>
              <a:avLst/>
              <a:gdLst/>
              <a:ahLst/>
              <a:cxnLst/>
              <a:rect l="l" t="t" r="r" b="b"/>
              <a:pathLst>
                <a:path w="191" h="1716" fill="none" extrusionOk="0">
                  <a:moveTo>
                    <a:pt x="191" y="1"/>
                  </a:moveTo>
                  <a:cubicBezTo>
                    <a:pt x="167" y="572"/>
                    <a:pt x="119" y="1144"/>
                    <a:pt x="0" y="1715"/>
                  </a:cubicBezTo>
                </a:path>
              </a:pathLst>
            </a:custGeom>
            <a:solidFill>
              <a:srgbClr val="ABD164"/>
            </a:solidFill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32"/>
            <p:cNvSpPr/>
            <p:nvPr/>
          </p:nvSpPr>
          <p:spPr>
            <a:xfrm>
              <a:off x="5594865" y="3508461"/>
              <a:ext cx="20" cy="21938"/>
            </a:xfrm>
            <a:custGeom>
              <a:avLst/>
              <a:gdLst/>
              <a:ahLst/>
              <a:cxnLst/>
              <a:rect l="l" t="t" r="r" b="b"/>
              <a:pathLst>
                <a:path w="1" h="1120" fill="none" extrusionOk="0">
                  <a:moveTo>
                    <a:pt x="0" y="1"/>
                  </a:moveTo>
                  <a:lnTo>
                    <a:pt x="0" y="1120"/>
                  </a:lnTo>
                </a:path>
              </a:pathLst>
            </a:custGeom>
            <a:solidFill>
              <a:srgbClr val="ABD164"/>
            </a:solidFill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32"/>
            <p:cNvSpPr/>
            <p:nvPr/>
          </p:nvSpPr>
          <p:spPr>
            <a:xfrm>
              <a:off x="5697952" y="3673128"/>
              <a:ext cx="3291" cy="21938"/>
            </a:xfrm>
            <a:custGeom>
              <a:avLst/>
              <a:gdLst/>
              <a:ahLst/>
              <a:cxnLst/>
              <a:rect l="l" t="t" r="r" b="b"/>
              <a:pathLst>
                <a:path w="168" h="1120" fill="none" extrusionOk="0">
                  <a:moveTo>
                    <a:pt x="0" y="0"/>
                  </a:moveTo>
                  <a:cubicBezTo>
                    <a:pt x="72" y="381"/>
                    <a:pt x="119" y="738"/>
                    <a:pt x="167" y="1119"/>
                  </a:cubicBezTo>
                </a:path>
              </a:pathLst>
            </a:custGeom>
            <a:solidFill>
              <a:srgbClr val="ABD164"/>
            </a:solidFill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32"/>
            <p:cNvSpPr/>
            <p:nvPr/>
          </p:nvSpPr>
          <p:spPr>
            <a:xfrm>
              <a:off x="5729664" y="3666586"/>
              <a:ext cx="20" cy="32202"/>
            </a:xfrm>
            <a:custGeom>
              <a:avLst/>
              <a:gdLst/>
              <a:ahLst/>
              <a:cxnLst/>
              <a:rect l="l" t="t" r="r" b="b"/>
              <a:pathLst>
                <a:path w="1" h="1644" fill="none" extrusionOk="0">
                  <a:moveTo>
                    <a:pt x="1" y="1"/>
                  </a:moveTo>
                  <a:lnTo>
                    <a:pt x="1" y="1644"/>
                  </a:lnTo>
                </a:path>
              </a:pathLst>
            </a:custGeom>
            <a:solidFill>
              <a:srgbClr val="ABD164"/>
            </a:solidFill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32"/>
            <p:cNvSpPr/>
            <p:nvPr/>
          </p:nvSpPr>
          <p:spPr>
            <a:xfrm>
              <a:off x="5764646" y="3662865"/>
              <a:ext cx="2821" cy="35003"/>
            </a:xfrm>
            <a:custGeom>
              <a:avLst/>
              <a:gdLst/>
              <a:ahLst/>
              <a:cxnLst/>
              <a:rect l="l" t="t" r="r" b="b"/>
              <a:pathLst>
                <a:path w="144" h="1787" fill="none" extrusionOk="0">
                  <a:moveTo>
                    <a:pt x="144" y="0"/>
                  </a:moveTo>
                  <a:cubicBezTo>
                    <a:pt x="96" y="596"/>
                    <a:pt x="48" y="1191"/>
                    <a:pt x="1" y="1786"/>
                  </a:cubicBezTo>
                </a:path>
              </a:pathLst>
            </a:custGeom>
            <a:solidFill>
              <a:srgbClr val="ABD164"/>
            </a:solidFill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32"/>
            <p:cNvSpPr/>
            <p:nvPr/>
          </p:nvSpPr>
          <p:spPr>
            <a:xfrm>
              <a:off x="5660639" y="3693636"/>
              <a:ext cx="2821" cy="26149"/>
            </a:xfrm>
            <a:custGeom>
              <a:avLst/>
              <a:gdLst/>
              <a:ahLst/>
              <a:cxnLst/>
              <a:rect l="l" t="t" r="r" b="b"/>
              <a:pathLst>
                <a:path w="144" h="1335" fill="none" extrusionOk="0">
                  <a:moveTo>
                    <a:pt x="0" y="1"/>
                  </a:moveTo>
                  <a:cubicBezTo>
                    <a:pt x="48" y="453"/>
                    <a:pt x="95" y="882"/>
                    <a:pt x="143" y="1335"/>
                  </a:cubicBezTo>
                </a:path>
              </a:pathLst>
            </a:custGeom>
            <a:solidFill>
              <a:srgbClr val="ABD164"/>
            </a:solidFill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32"/>
            <p:cNvSpPr/>
            <p:nvPr/>
          </p:nvSpPr>
          <p:spPr>
            <a:xfrm>
              <a:off x="5259006" y="2700109"/>
              <a:ext cx="25679" cy="46187"/>
            </a:xfrm>
            <a:custGeom>
              <a:avLst/>
              <a:gdLst/>
              <a:ahLst/>
              <a:cxnLst/>
              <a:rect l="l" t="t" r="r" b="b"/>
              <a:pathLst>
                <a:path w="1311" h="2358" fill="none" extrusionOk="0">
                  <a:moveTo>
                    <a:pt x="1" y="0"/>
                  </a:moveTo>
                  <a:cubicBezTo>
                    <a:pt x="477" y="762"/>
                    <a:pt x="930" y="1548"/>
                    <a:pt x="1311" y="2358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32"/>
            <p:cNvSpPr/>
            <p:nvPr/>
          </p:nvSpPr>
          <p:spPr>
            <a:xfrm>
              <a:off x="5299590" y="2682853"/>
              <a:ext cx="11224" cy="39195"/>
            </a:xfrm>
            <a:custGeom>
              <a:avLst/>
              <a:gdLst/>
              <a:ahLst/>
              <a:cxnLst/>
              <a:rect l="l" t="t" r="r" b="b"/>
              <a:pathLst>
                <a:path w="573" h="2001" fill="none" extrusionOk="0">
                  <a:moveTo>
                    <a:pt x="1" y="0"/>
                  </a:moveTo>
                  <a:cubicBezTo>
                    <a:pt x="239" y="667"/>
                    <a:pt x="429" y="1334"/>
                    <a:pt x="572" y="2001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32"/>
            <p:cNvSpPr/>
            <p:nvPr/>
          </p:nvSpPr>
          <p:spPr>
            <a:xfrm>
              <a:off x="5338784" y="2685654"/>
              <a:ext cx="3271" cy="57391"/>
            </a:xfrm>
            <a:custGeom>
              <a:avLst/>
              <a:gdLst/>
              <a:ahLst/>
              <a:cxnLst/>
              <a:rect l="l" t="t" r="r" b="b"/>
              <a:pathLst>
                <a:path w="167" h="2930" fill="none" extrusionOk="0">
                  <a:moveTo>
                    <a:pt x="0" y="0"/>
                  </a:moveTo>
                  <a:cubicBezTo>
                    <a:pt x="24" y="881"/>
                    <a:pt x="48" y="1739"/>
                    <a:pt x="48" y="2620"/>
                  </a:cubicBezTo>
                  <a:cubicBezTo>
                    <a:pt x="48" y="2739"/>
                    <a:pt x="72" y="2882"/>
                    <a:pt x="167" y="2929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32"/>
            <p:cNvSpPr/>
            <p:nvPr/>
          </p:nvSpPr>
          <p:spPr>
            <a:xfrm>
              <a:off x="5380759" y="2703830"/>
              <a:ext cx="4211" cy="40135"/>
            </a:xfrm>
            <a:custGeom>
              <a:avLst/>
              <a:gdLst/>
              <a:ahLst/>
              <a:cxnLst/>
              <a:rect l="l" t="t" r="r" b="b"/>
              <a:pathLst>
                <a:path w="215" h="2049" fill="none" extrusionOk="0">
                  <a:moveTo>
                    <a:pt x="1" y="1"/>
                  </a:moveTo>
                  <a:cubicBezTo>
                    <a:pt x="143" y="668"/>
                    <a:pt x="215" y="1358"/>
                    <a:pt x="215" y="2049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32"/>
            <p:cNvSpPr/>
            <p:nvPr/>
          </p:nvSpPr>
          <p:spPr>
            <a:xfrm>
              <a:off x="5431607" y="2689845"/>
              <a:ext cx="3741" cy="22878"/>
            </a:xfrm>
            <a:custGeom>
              <a:avLst/>
              <a:gdLst/>
              <a:ahLst/>
              <a:cxnLst/>
              <a:rect l="l" t="t" r="r" b="b"/>
              <a:pathLst>
                <a:path w="191" h="1168" fill="none" extrusionOk="0">
                  <a:moveTo>
                    <a:pt x="0" y="0"/>
                  </a:moveTo>
                  <a:cubicBezTo>
                    <a:pt x="24" y="381"/>
                    <a:pt x="96" y="786"/>
                    <a:pt x="191" y="1167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32"/>
            <p:cNvSpPr/>
            <p:nvPr/>
          </p:nvSpPr>
          <p:spPr>
            <a:xfrm>
              <a:off x="5758124" y="1961251"/>
              <a:ext cx="10283" cy="40135"/>
            </a:xfrm>
            <a:custGeom>
              <a:avLst/>
              <a:gdLst/>
              <a:ahLst/>
              <a:cxnLst/>
              <a:rect l="l" t="t" r="r" b="b"/>
              <a:pathLst>
                <a:path w="525" h="2049" fill="none" extrusionOk="0">
                  <a:moveTo>
                    <a:pt x="0" y="0"/>
                  </a:moveTo>
                  <a:cubicBezTo>
                    <a:pt x="119" y="715"/>
                    <a:pt x="286" y="1405"/>
                    <a:pt x="524" y="2048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32"/>
            <p:cNvSpPr/>
            <p:nvPr/>
          </p:nvSpPr>
          <p:spPr>
            <a:xfrm>
              <a:off x="5815024" y="1958920"/>
              <a:ext cx="4231" cy="46657"/>
            </a:xfrm>
            <a:custGeom>
              <a:avLst/>
              <a:gdLst/>
              <a:ahLst/>
              <a:cxnLst/>
              <a:rect l="l" t="t" r="r" b="b"/>
              <a:pathLst>
                <a:path w="216" h="2382" fill="none" extrusionOk="0">
                  <a:moveTo>
                    <a:pt x="1" y="0"/>
                  </a:moveTo>
                  <a:cubicBezTo>
                    <a:pt x="144" y="786"/>
                    <a:pt x="215" y="1572"/>
                    <a:pt x="215" y="2382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32"/>
            <p:cNvSpPr/>
            <p:nvPr/>
          </p:nvSpPr>
          <p:spPr>
            <a:xfrm>
              <a:off x="5856549" y="1952378"/>
              <a:ext cx="20" cy="50399"/>
            </a:xfrm>
            <a:custGeom>
              <a:avLst/>
              <a:gdLst/>
              <a:ahLst/>
              <a:cxnLst/>
              <a:rect l="l" t="t" r="r" b="b"/>
              <a:pathLst>
                <a:path w="1" h="2573" fill="none" extrusionOk="0">
                  <a:moveTo>
                    <a:pt x="0" y="1"/>
                  </a:moveTo>
                  <a:lnTo>
                    <a:pt x="0" y="2573"/>
                  </a:ln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32"/>
            <p:cNvSpPr/>
            <p:nvPr/>
          </p:nvSpPr>
          <p:spPr>
            <a:xfrm>
              <a:off x="5882658" y="1943525"/>
              <a:ext cx="20" cy="29401"/>
            </a:xfrm>
            <a:custGeom>
              <a:avLst/>
              <a:gdLst/>
              <a:ahLst/>
              <a:cxnLst/>
              <a:rect l="l" t="t" r="r" b="b"/>
              <a:pathLst>
                <a:path w="1" h="1501" fill="none" extrusionOk="0">
                  <a:moveTo>
                    <a:pt x="1" y="0"/>
                  </a:moveTo>
                  <a:lnTo>
                    <a:pt x="1" y="1501"/>
                  </a:ln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32"/>
            <p:cNvSpPr/>
            <p:nvPr/>
          </p:nvSpPr>
          <p:spPr>
            <a:xfrm>
              <a:off x="5898054" y="1971984"/>
              <a:ext cx="19607" cy="42466"/>
            </a:xfrm>
            <a:custGeom>
              <a:avLst/>
              <a:gdLst/>
              <a:ahLst/>
              <a:cxnLst/>
              <a:rect l="l" t="t" r="r" b="b"/>
              <a:pathLst>
                <a:path w="1001" h="2168" fill="none" extrusionOk="0">
                  <a:moveTo>
                    <a:pt x="1001" y="0"/>
                  </a:moveTo>
                  <a:cubicBezTo>
                    <a:pt x="810" y="786"/>
                    <a:pt x="477" y="1524"/>
                    <a:pt x="1" y="2167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32"/>
            <p:cNvSpPr/>
            <p:nvPr/>
          </p:nvSpPr>
          <p:spPr>
            <a:xfrm>
              <a:off x="5709136" y="2000425"/>
              <a:ext cx="16826" cy="49008"/>
            </a:xfrm>
            <a:custGeom>
              <a:avLst/>
              <a:gdLst/>
              <a:ahLst/>
              <a:cxnLst/>
              <a:rect l="l" t="t" r="r" b="b"/>
              <a:pathLst>
                <a:path w="859" h="2502" fill="none" extrusionOk="0">
                  <a:moveTo>
                    <a:pt x="1" y="1"/>
                  </a:moveTo>
                  <a:cubicBezTo>
                    <a:pt x="334" y="810"/>
                    <a:pt x="620" y="1644"/>
                    <a:pt x="858" y="2501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32"/>
            <p:cNvSpPr/>
            <p:nvPr/>
          </p:nvSpPr>
          <p:spPr>
            <a:xfrm>
              <a:off x="4480497" y="2461755"/>
              <a:ext cx="11674" cy="69986"/>
            </a:xfrm>
            <a:custGeom>
              <a:avLst/>
              <a:gdLst/>
              <a:ahLst/>
              <a:cxnLst/>
              <a:rect l="l" t="t" r="r" b="b"/>
              <a:pathLst>
                <a:path w="596" h="3573" fill="none" extrusionOk="0">
                  <a:moveTo>
                    <a:pt x="1" y="0"/>
                  </a:moveTo>
                  <a:cubicBezTo>
                    <a:pt x="96" y="1191"/>
                    <a:pt x="286" y="2405"/>
                    <a:pt x="596" y="3572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32"/>
            <p:cNvSpPr/>
            <p:nvPr/>
          </p:nvSpPr>
          <p:spPr>
            <a:xfrm>
              <a:off x="4535067" y="2495327"/>
              <a:ext cx="3291" cy="43876"/>
            </a:xfrm>
            <a:custGeom>
              <a:avLst/>
              <a:gdLst/>
              <a:ahLst/>
              <a:cxnLst/>
              <a:rect l="l" t="t" r="r" b="b"/>
              <a:pathLst>
                <a:path w="168" h="2240" fill="none" extrusionOk="0">
                  <a:moveTo>
                    <a:pt x="1" y="1"/>
                  </a:moveTo>
                  <a:cubicBezTo>
                    <a:pt x="144" y="739"/>
                    <a:pt x="168" y="1501"/>
                    <a:pt x="120" y="2239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32"/>
            <p:cNvSpPr/>
            <p:nvPr/>
          </p:nvSpPr>
          <p:spPr>
            <a:xfrm>
              <a:off x="4586855" y="2453823"/>
              <a:ext cx="20" cy="36394"/>
            </a:xfrm>
            <a:custGeom>
              <a:avLst/>
              <a:gdLst/>
              <a:ahLst/>
              <a:cxnLst/>
              <a:rect l="l" t="t" r="r" b="b"/>
              <a:pathLst>
                <a:path w="1" h="1858" fill="none" extrusionOk="0">
                  <a:moveTo>
                    <a:pt x="0" y="0"/>
                  </a:moveTo>
                  <a:lnTo>
                    <a:pt x="0" y="1858"/>
                  </a:ln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32"/>
            <p:cNvSpPr/>
            <p:nvPr/>
          </p:nvSpPr>
          <p:spPr>
            <a:xfrm>
              <a:off x="4617646" y="2490196"/>
              <a:ext cx="0" cy="36413"/>
            </a:xfrm>
            <a:custGeom>
              <a:avLst/>
              <a:gdLst/>
              <a:ahLst/>
              <a:cxnLst/>
              <a:rect l="l" t="t" r="r" b="b"/>
              <a:pathLst>
                <a:path h="1859" fill="none" extrusionOk="0">
                  <a:moveTo>
                    <a:pt x="0" y="1"/>
                  </a:moveTo>
                  <a:lnTo>
                    <a:pt x="0" y="1858"/>
                  </a:ln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32"/>
            <p:cNvSpPr/>
            <p:nvPr/>
          </p:nvSpPr>
          <p:spPr>
            <a:xfrm>
              <a:off x="6180265" y="1427625"/>
              <a:ext cx="15415" cy="69986"/>
            </a:xfrm>
            <a:custGeom>
              <a:avLst/>
              <a:gdLst/>
              <a:ahLst/>
              <a:cxnLst/>
              <a:rect l="l" t="t" r="r" b="b"/>
              <a:pathLst>
                <a:path w="787" h="3573" fill="none" extrusionOk="0">
                  <a:moveTo>
                    <a:pt x="1" y="1"/>
                  </a:moveTo>
                  <a:cubicBezTo>
                    <a:pt x="72" y="1215"/>
                    <a:pt x="334" y="2430"/>
                    <a:pt x="786" y="3573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32"/>
            <p:cNvSpPr/>
            <p:nvPr/>
          </p:nvSpPr>
          <p:spPr>
            <a:xfrm>
              <a:off x="6253031" y="1445821"/>
              <a:ext cx="20" cy="54590"/>
            </a:xfrm>
            <a:custGeom>
              <a:avLst/>
              <a:gdLst/>
              <a:ahLst/>
              <a:cxnLst/>
              <a:rect l="l" t="t" r="r" b="b"/>
              <a:pathLst>
                <a:path w="1" h="2787" fill="none" extrusionOk="0">
                  <a:moveTo>
                    <a:pt x="1" y="0"/>
                  </a:moveTo>
                  <a:lnTo>
                    <a:pt x="1" y="2787"/>
                  </a:ln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32"/>
            <p:cNvSpPr/>
            <p:nvPr/>
          </p:nvSpPr>
          <p:spPr>
            <a:xfrm>
              <a:off x="6296886" y="1445821"/>
              <a:ext cx="20" cy="48988"/>
            </a:xfrm>
            <a:custGeom>
              <a:avLst/>
              <a:gdLst/>
              <a:ahLst/>
              <a:cxnLst/>
              <a:rect l="l" t="t" r="r" b="b"/>
              <a:pathLst>
                <a:path w="1" h="2501" fill="none" extrusionOk="0">
                  <a:moveTo>
                    <a:pt x="0" y="0"/>
                  </a:moveTo>
                  <a:lnTo>
                    <a:pt x="0" y="2501"/>
                  </a:ln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32"/>
            <p:cNvSpPr/>
            <p:nvPr/>
          </p:nvSpPr>
          <p:spPr>
            <a:xfrm>
              <a:off x="6122894" y="1466348"/>
              <a:ext cx="3291" cy="49458"/>
            </a:xfrm>
            <a:custGeom>
              <a:avLst/>
              <a:gdLst/>
              <a:ahLst/>
              <a:cxnLst/>
              <a:rect l="l" t="t" r="r" b="b"/>
              <a:pathLst>
                <a:path w="168" h="2525" fill="none" extrusionOk="0">
                  <a:moveTo>
                    <a:pt x="24" y="0"/>
                  </a:moveTo>
                  <a:cubicBezTo>
                    <a:pt x="0" y="858"/>
                    <a:pt x="48" y="1691"/>
                    <a:pt x="167" y="2525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32"/>
            <p:cNvSpPr/>
            <p:nvPr/>
          </p:nvSpPr>
          <p:spPr>
            <a:xfrm>
              <a:off x="6045466" y="1450953"/>
              <a:ext cx="2821" cy="26130"/>
            </a:xfrm>
            <a:custGeom>
              <a:avLst/>
              <a:gdLst/>
              <a:ahLst/>
              <a:cxnLst/>
              <a:rect l="l" t="t" r="r" b="b"/>
              <a:pathLst>
                <a:path w="144" h="1334" fill="none" extrusionOk="0">
                  <a:moveTo>
                    <a:pt x="0" y="0"/>
                  </a:moveTo>
                  <a:cubicBezTo>
                    <a:pt x="48" y="453"/>
                    <a:pt x="95" y="882"/>
                    <a:pt x="143" y="1334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32"/>
            <p:cNvSpPr/>
            <p:nvPr/>
          </p:nvSpPr>
          <p:spPr>
            <a:xfrm>
              <a:off x="5985745" y="1502721"/>
              <a:ext cx="14495" cy="38274"/>
            </a:xfrm>
            <a:custGeom>
              <a:avLst/>
              <a:gdLst/>
              <a:ahLst/>
              <a:cxnLst/>
              <a:rect l="l" t="t" r="r" b="b"/>
              <a:pathLst>
                <a:path w="740" h="1954" fill="none" extrusionOk="0">
                  <a:moveTo>
                    <a:pt x="1" y="1"/>
                  </a:moveTo>
                  <a:cubicBezTo>
                    <a:pt x="1" y="715"/>
                    <a:pt x="263" y="1406"/>
                    <a:pt x="739" y="1954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32"/>
            <p:cNvSpPr/>
            <p:nvPr/>
          </p:nvSpPr>
          <p:spPr>
            <a:xfrm>
              <a:off x="2352517" y="3166552"/>
              <a:ext cx="16826" cy="59272"/>
            </a:xfrm>
            <a:custGeom>
              <a:avLst/>
              <a:gdLst/>
              <a:ahLst/>
              <a:cxnLst/>
              <a:rect l="l" t="t" r="r" b="b"/>
              <a:pathLst>
                <a:path w="859" h="3026" fill="none" extrusionOk="0">
                  <a:moveTo>
                    <a:pt x="1" y="1"/>
                  </a:moveTo>
                  <a:cubicBezTo>
                    <a:pt x="287" y="1001"/>
                    <a:pt x="572" y="2025"/>
                    <a:pt x="858" y="3025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32"/>
            <p:cNvSpPr/>
            <p:nvPr/>
          </p:nvSpPr>
          <p:spPr>
            <a:xfrm>
              <a:off x="2405696" y="3135311"/>
              <a:ext cx="8893" cy="46657"/>
            </a:xfrm>
            <a:custGeom>
              <a:avLst/>
              <a:gdLst/>
              <a:ahLst/>
              <a:cxnLst/>
              <a:rect l="l" t="t" r="r" b="b"/>
              <a:pathLst>
                <a:path w="454" h="2382" fill="none" extrusionOk="0">
                  <a:moveTo>
                    <a:pt x="1" y="0"/>
                  </a:moveTo>
                  <a:cubicBezTo>
                    <a:pt x="167" y="786"/>
                    <a:pt x="310" y="1596"/>
                    <a:pt x="453" y="2382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32"/>
            <p:cNvSpPr/>
            <p:nvPr/>
          </p:nvSpPr>
          <p:spPr>
            <a:xfrm>
              <a:off x="2456544" y="3156288"/>
              <a:ext cx="20" cy="59272"/>
            </a:xfrm>
            <a:custGeom>
              <a:avLst/>
              <a:gdLst/>
              <a:ahLst/>
              <a:cxnLst/>
              <a:rect l="l" t="t" r="r" b="b"/>
              <a:pathLst>
                <a:path w="1" h="3026" fill="none" extrusionOk="0">
                  <a:moveTo>
                    <a:pt x="0" y="1"/>
                  </a:moveTo>
                  <a:lnTo>
                    <a:pt x="0" y="3025"/>
                  </a:ln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32"/>
            <p:cNvSpPr/>
            <p:nvPr/>
          </p:nvSpPr>
          <p:spPr>
            <a:xfrm>
              <a:off x="2495268" y="3155818"/>
              <a:ext cx="12144" cy="64874"/>
            </a:xfrm>
            <a:custGeom>
              <a:avLst/>
              <a:gdLst/>
              <a:ahLst/>
              <a:cxnLst/>
              <a:rect l="l" t="t" r="r" b="b"/>
              <a:pathLst>
                <a:path w="620" h="3312" fill="none" extrusionOk="0">
                  <a:moveTo>
                    <a:pt x="548" y="1"/>
                  </a:moveTo>
                  <a:cubicBezTo>
                    <a:pt x="619" y="1144"/>
                    <a:pt x="429" y="2263"/>
                    <a:pt x="0" y="3311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32"/>
            <p:cNvSpPr/>
            <p:nvPr/>
          </p:nvSpPr>
          <p:spPr>
            <a:xfrm>
              <a:off x="2547507" y="3130179"/>
              <a:ext cx="20" cy="51789"/>
            </a:xfrm>
            <a:custGeom>
              <a:avLst/>
              <a:gdLst/>
              <a:ahLst/>
              <a:cxnLst/>
              <a:rect l="l" t="t" r="r" b="b"/>
              <a:pathLst>
                <a:path w="1" h="2644" fill="none" extrusionOk="0">
                  <a:moveTo>
                    <a:pt x="0" y="0"/>
                  </a:moveTo>
                  <a:lnTo>
                    <a:pt x="0" y="2644"/>
                  </a:ln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32"/>
            <p:cNvSpPr/>
            <p:nvPr/>
          </p:nvSpPr>
          <p:spPr>
            <a:xfrm>
              <a:off x="2573166" y="3166552"/>
              <a:ext cx="7933" cy="59272"/>
            </a:xfrm>
            <a:custGeom>
              <a:avLst/>
              <a:gdLst/>
              <a:ahLst/>
              <a:cxnLst/>
              <a:rect l="l" t="t" r="r" b="b"/>
              <a:pathLst>
                <a:path w="405" h="3026" fill="none" extrusionOk="0">
                  <a:moveTo>
                    <a:pt x="405" y="1"/>
                  </a:moveTo>
                  <a:cubicBezTo>
                    <a:pt x="381" y="1025"/>
                    <a:pt x="238" y="2049"/>
                    <a:pt x="0" y="3025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32"/>
            <p:cNvSpPr/>
            <p:nvPr/>
          </p:nvSpPr>
          <p:spPr>
            <a:xfrm>
              <a:off x="1112675" y="3368532"/>
              <a:ext cx="14495" cy="56451"/>
            </a:xfrm>
            <a:custGeom>
              <a:avLst/>
              <a:gdLst/>
              <a:ahLst/>
              <a:cxnLst/>
              <a:rect l="l" t="t" r="r" b="b"/>
              <a:pathLst>
                <a:path w="740" h="2882" fill="none" extrusionOk="0">
                  <a:moveTo>
                    <a:pt x="1" y="0"/>
                  </a:moveTo>
                  <a:cubicBezTo>
                    <a:pt x="144" y="834"/>
                    <a:pt x="287" y="1667"/>
                    <a:pt x="453" y="2501"/>
                  </a:cubicBezTo>
                  <a:cubicBezTo>
                    <a:pt x="477" y="2668"/>
                    <a:pt x="620" y="2882"/>
                    <a:pt x="739" y="2763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32"/>
            <p:cNvSpPr/>
            <p:nvPr/>
          </p:nvSpPr>
          <p:spPr>
            <a:xfrm>
              <a:off x="1151398" y="3345204"/>
              <a:ext cx="3761" cy="41545"/>
            </a:xfrm>
            <a:custGeom>
              <a:avLst/>
              <a:gdLst/>
              <a:ahLst/>
              <a:cxnLst/>
              <a:rect l="l" t="t" r="r" b="b"/>
              <a:pathLst>
                <a:path w="192" h="2121" fill="none" extrusionOk="0">
                  <a:moveTo>
                    <a:pt x="1" y="1"/>
                  </a:moveTo>
                  <a:cubicBezTo>
                    <a:pt x="72" y="715"/>
                    <a:pt x="120" y="1406"/>
                    <a:pt x="191" y="2120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32"/>
            <p:cNvSpPr/>
            <p:nvPr/>
          </p:nvSpPr>
          <p:spPr>
            <a:xfrm>
              <a:off x="1199916" y="3324677"/>
              <a:ext cx="20" cy="85382"/>
            </a:xfrm>
            <a:custGeom>
              <a:avLst/>
              <a:gdLst/>
              <a:ahLst/>
              <a:cxnLst/>
              <a:rect l="l" t="t" r="r" b="b"/>
              <a:pathLst>
                <a:path w="1" h="4359" fill="none" extrusionOk="0">
                  <a:moveTo>
                    <a:pt x="0" y="1"/>
                  </a:moveTo>
                  <a:lnTo>
                    <a:pt x="0" y="4359"/>
                  </a:ln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32"/>
            <p:cNvSpPr/>
            <p:nvPr/>
          </p:nvSpPr>
          <p:spPr>
            <a:xfrm>
              <a:off x="1238169" y="3363400"/>
              <a:ext cx="5152" cy="60192"/>
            </a:xfrm>
            <a:custGeom>
              <a:avLst/>
              <a:gdLst/>
              <a:ahLst/>
              <a:cxnLst/>
              <a:rect l="l" t="t" r="r" b="b"/>
              <a:pathLst>
                <a:path w="263" h="3073" fill="none" extrusionOk="0">
                  <a:moveTo>
                    <a:pt x="119" y="0"/>
                  </a:moveTo>
                  <a:cubicBezTo>
                    <a:pt x="262" y="1024"/>
                    <a:pt x="238" y="2072"/>
                    <a:pt x="0" y="3072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32"/>
            <p:cNvSpPr/>
            <p:nvPr/>
          </p:nvSpPr>
          <p:spPr>
            <a:xfrm>
              <a:off x="1303472" y="3340072"/>
              <a:ext cx="14475" cy="56941"/>
            </a:xfrm>
            <a:custGeom>
              <a:avLst/>
              <a:gdLst/>
              <a:ahLst/>
              <a:cxnLst/>
              <a:rect l="l" t="t" r="r" b="b"/>
              <a:pathLst>
                <a:path w="739" h="2907" fill="none" extrusionOk="0">
                  <a:moveTo>
                    <a:pt x="667" y="1"/>
                  </a:moveTo>
                  <a:cubicBezTo>
                    <a:pt x="738" y="1001"/>
                    <a:pt x="524" y="2049"/>
                    <a:pt x="0" y="2906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32"/>
            <p:cNvSpPr/>
            <p:nvPr/>
          </p:nvSpPr>
          <p:spPr>
            <a:xfrm>
              <a:off x="1378569" y="3376465"/>
              <a:ext cx="20" cy="25660"/>
            </a:xfrm>
            <a:custGeom>
              <a:avLst/>
              <a:gdLst/>
              <a:ahLst/>
              <a:cxnLst/>
              <a:rect l="l" t="t" r="r" b="b"/>
              <a:pathLst>
                <a:path w="1" h="1310" fill="none" extrusionOk="0">
                  <a:moveTo>
                    <a:pt x="0" y="0"/>
                  </a:moveTo>
                  <a:lnTo>
                    <a:pt x="0" y="1310"/>
                  </a:ln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32"/>
            <p:cNvSpPr/>
            <p:nvPr/>
          </p:nvSpPr>
          <p:spPr>
            <a:xfrm>
              <a:off x="2334791" y="3759879"/>
              <a:ext cx="3291" cy="51789"/>
            </a:xfrm>
            <a:custGeom>
              <a:avLst/>
              <a:gdLst/>
              <a:ahLst/>
              <a:cxnLst/>
              <a:rect l="l" t="t" r="r" b="b"/>
              <a:pathLst>
                <a:path w="168" h="2644" fill="none" extrusionOk="0">
                  <a:moveTo>
                    <a:pt x="1" y="1"/>
                  </a:moveTo>
                  <a:cubicBezTo>
                    <a:pt x="49" y="882"/>
                    <a:pt x="96" y="1763"/>
                    <a:pt x="168" y="2644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32"/>
            <p:cNvSpPr/>
            <p:nvPr/>
          </p:nvSpPr>
          <p:spPr>
            <a:xfrm>
              <a:off x="2384249" y="3780406"/>
              <a:ext cx="2821" cy="39195"/>
            </a:xfrm>
            <a:custGeom>
              <a:avLst/>
              <a:gdLst/>
              <a:ahLst/>
              <a:cxnLst/>
              <a:rect l="l" t="t" r="r" b="b"/>
              <a:pathLst>
                <a:path w="144" h="2001" fill="none" extrusionOk="0">
                  <a:moveTo>
                    <a:pt x="0" y="0"/>
                  </a:moveTo>
                  <a:cubicBezTo>
                    <a:pt x="48" y="667"/>
                    <a:pt x="96" y="1334"/>
                    <a:pt x="143" y="2001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32"/>
            <p:cNvSpPr/>
            <p:nvPr/>
          </p:nvSpPr>
          <p:spPr>
            <a:xfrm>
              <a:off x="2441149" y="3751946"/>
              <a:ext cx="20" cy="31281"/>
            </a:xfrm>
            <a:custGeom>
              <a:avLst/>
              <a:gdLst/>
              <a:ahLst/>
              <a:cxnLst/>
              <a:rect l="l" t="t" r="r" b="b"/>
              <a:pathLst>
                <a:path w="1" h="1597" fill="none" extrusionOk="0">
                  <a:moveTo>
                    <a:pt x="1" y="1"/>
                  </a:moveTo>
                  <a:lnTo>
                    <a:pt x="1" y="1596"/>
                  </a:ln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32"/>
            <p:cNvSpPr/>
            <p:nvPr/>
          </p:nvSpPr>
          <p:spPr>
            <a:xfrm>
              <a:off x="3784079" y="4011296"/>
              <a:ext cx="9813" cy="54590"/>
            </a:xfrm>
            <a:custGeom>
              <a:avLst/>
              <a:gdLst/>
              <a:ahLst/>
              <a:cxnLst/>
              <a:rect l="l" t="t" r="r" b="b"/>
              <a:pathLst>
                <a:path w="501" h="2787" fill="none" extrusionOk="0">
                  <a:moveTo>
                    <a:pt x="96" y="1"/>
                  </a:moveTo>
                  <a:cubicBezTo>
                    <a:pt x="1" y="929"/>
                    <a:pt x="143" y="1906"/>
                    <a:pt x="501" y="2787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32"/>
            <p:cNvSpPr/>
            <p:nvPr/>
          </p:nvSpPr>
          <p:spPr>
            <a:xfrm>
              <a:off x="3855905" y="4015038"/>
              <a:ext cx="20" cy="74178"/>
            </a:xfrm>
            <a:custGeom>
              <a:avLst/>
              <a:gdLst/>
              <a:ahLst/>
              <a:cxnLst/>
              <a:rect l="l" t="t" r="r" b="b"/>
              <a:pathLst>
                <a:path w="1" h="3787" fill="none" extrusionOk="0">
                  <a:moveTo>
                    <a:pt x="1" y="0"/>
                  </a:moveTo>
                  <a:lnTo>
                    <a:pt x="1" y="3787"/>
                  </a:ln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32"/>
            <p:cNvSpPr/>
            <p:nvPr/>
          </p:nvSpPr>
          <p:spPr>
            <a:xfrm>
              <a:off x="3927750" y="4007575"/>
              <a:ext cx="3741" cy="54590"/>
            </a:xfrm>
            <a:custGeom>
              <a:avLst/>
              <a:gdLst/>
              <a:ahLst/>
              <a:cxnLst/>
              <a:rect l="l" t="t" r="r" b="b"/>
              <a:pathLst>
                <a:path w="191" h="2787" fill="none" extrusionOk="0">
                  <a:moveTo>
                    <a:pt x="96" y="0"/>
                  </a:moveTo>
                  <a:cubicBezTo>
                    <a:pt x="191" y="929"/>
                    <a:pt x="143" y="1858"/>
                    <a:pt x="0" y="2786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32"/>
            <p:cNvSpPr/>
            <p:nvPr/>
          </p:nvSpPr>
          <p:spPr>
            <a:xfrm>
              <a:off x="3444027" y="3062996"/>
              <a:ext cx="3761" cy="85382"/>
            </a:xfrm>
            <a:custGeom>
              <a:avLst/>
              <a:gdLst/>
              <a:ahLst/>
              <a:cxnLst/>
              <a:rect l="l" t="t" r="r" b="b"/>
              <a:pathLst>
                <a:path w="192" h="4359" fill="none" extrusionOk="0">
                  <a:moveTo>
                    <a:pt x="191" y="1"/>
                  </a:moveTo>
                  <a:cubicBezTo>
                    <a:pt x="120" y="1454"/>
                    <a:pt x="72" y="2906"/>
                    <a:pt x="1" y="4359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32"/>
            <p:cNvSpPr/>
            <p:nvPr/>
          </p:nvSpPr>
          <p:spPr>
            <a:xfrm>
              <a:off x="3374062" y="3101719"/>
              <a:ext cx="20" cy="62053"/>
            </a:xfrm>
            <a:custGeom>
              <a:avLst/>
              <a:gdLst/>
              <a:ahLst/>
              <a:cxnLst/>
              <a:rect l="l" t="t" r="r" b="b"/>
              <a:pathLst>
                <a:path w="1" h="3168" fill="none" extrusionOk="0">
                  <a:moveTo>
                    <a:pt x="1" y="1"/>
                  </a:moveTo>
                  <a:lnTo>
                    <a:pt x="1" y="3168"/>
                  </a:ln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32"/>
            <p:cNvSpPr/>
            <p:nvPr/>
          </p:nvSpPr>
          <p:spPr>
            <a:xfrm>
              <a:off x="3318082" y="3093786"/>
              <a:ext cx="5152" cy="42936"/>
            </a:xfrm>
            <a:custGeom>
              <a:avLst/>
              <a:gdLst/>
              <a:ahLst/>
              <a:cxnLst/>
              <a:rect l="l" t="t" r="r" b="b"/>
              <a:pathLst>
                <a:path w="263" h="2192" fill="none" extrusionOk="0">
                  <a:moveTo>
                    <a:pt x="72" y="1"/>
                  </a:moveTo>
                  <a:cubicBezTo>
                    <a:pt x="1" y="739"/>
                    <a:pt x="48" y="1477"/>
                    <a:pt x="263" y="2192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32"/>
            <p:cNvSpPr/>
            <p:nvPr/>
          </p:nvSpPr>
          <p:spPr>
            <a:xfrm>
              <a:off x="3480420" y="3109652"/>
              <a:ext cx="16806" cy="74178"/>
            </a:xfrm>
            <a:custGeom>
              <a:avLst/>
              <a:gdLst/>
              <a:ahLst/>
              <a:cxnLst/>
              <a:rect l="l" t="t" r="r" b="b"/>
              <a:pathLst>
                <a:path w="858" h="3787" fill="none" extrusionOk="0">
                  <a:moveTo>
                    <a:pt x="715" y="0"/>
                  </a:moveTo>
                  <a:cubicBezTo>
                    <a:pt x="858" y="1286"/>
                    <a:pt x="619" y="2644"/>
                    <a:pt x="0" y="3787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32"/>
            <p:cNvSpPr/>
            <p:nvPr/>
          </p:nvSpPr>
          <p:spPr>
            <a:xfrm>
              <a:off x="1402818" y="2137572"/>
              <a:ext cx="10754" cy="50849"/>
            </a:xfrm>
            <a:custGeom>
              <a:avLst/>
              <a:gdLst/>
              <a:ahLst/>
              <a:cxnLst/>
              <a:rect l="l" t="t" r="r" b="b"/>
              <a:pathLst>
                <a:path w="549" h="2596" fill="none" extrusionOk="0">
                  <a:moveTo>
                    <a:pt x="1" y="0"/>
                  </a:moveTo>
                  <a:cubicBezTo>
                    <a:pt x="167" y="881"/>
                    <a:pt x="358" y="1739"/>
                    <a:pt x="548" y="2596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32"/>
            <p:cNvSpPr/>
            <p:nvPr/>
          </p:nvSpPr>
          <p:spPr>
            <a:xfrm>
              <a:off x="1465791" y="2145485"/>
              <a:ext cx="13084" cy="73727"/>
            </a:xfrm>
            <a:custGeom>
              <a:avLst/>
              <a:gdLst/>
              <a:ahLst/>
              <a:cxnLst/>
              <a:rect l="l" t="t" r="r" b="b"/>
              <a:pathLst>
                <a:path w="668" h="3764" fill="none" extrusionOk="0">
                  <a:moveTo>
                    <a:pt x="572" y="1"/>
                  </a:moveTo>
                  <a:cubicBezTo>
                    <a:pt x="667" y="1287"/>
                    <a:pt x="477" y="2573"/>
                    <a:pt x="1" y="3764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32"/>
            <p:cNvSpPr/>
            <p:nvPr/>
          </p:nvSpPr>
          <p:spPr>
            <a:xfrm>
              <a:off x="1305803" y="2200074"/>
              <a:ext cx="12144" cy="38724"/>
            </a:xfrm>
            <a:custGeom>
              <a:avLst/>
              <a:gdLst/>
              <a:ahLst/>
              <a:cxnLst/>
              <a:rect l="l" t="t" r="r" b="b"/>
              <a:pathLst>
                <a:path w="620" h="1977" fill="none" extrusionOk="0">
                  <a:moveTo>
                    <a:pt x="0" y="0"/>
                  </a:moveTo>
                  <a:cubicBezTo>
                    <a:pt x="334" y="596"/>
                    <a:pt x="548" y="1286"/>
                    <a:pt x="619" y="1977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32"/>
            <p:cNvSpPr/>
            <p:nvPr/>
          </p:nvSpPr>
          <p:spPr>
            <a:xfrm>
              <a:off x="1330522" y="2137572"/>
              <a:ext cx="26130" cy="85832"/>
            </a:xfrm>
            <a:custGeom>
              <a:avLst/>
              <a:gdLst/>
              <a:ahLst/>
              <a:cxnLst/>
              <a:rect l="l" t="t" r="r" b="b"/>
              <a:pathLst>
                <a:path w="1334" h="4382" fill="none" extrusionOk="0">
                  <a:moveTo>
                    <a:pt x="0" y="0"/>
                  </a:moveTo>
                  <a:cubicBezTo>
                    <a:pt x="238" y="1500"/>
                    <a:pt x="691" y="2977"/>
                    <a:pt x="1334" y="4382"/>
                  </a:cubicBezTo>
                </a:path>
              </a:pathLst>
            </a:custGeom>
            <a:noFill/>
            <a:ln w="19650" cap="rnd" cmpd="sng">
              <a:solidFill>
                <a:srgbClr val="ABD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32"/>
            <p:cNvSpPr/>
            <p:nvPr/>
          </p:nvSpPr>
          <p:spPr>
            <a:xfrm rot="8997256">
              <a:off x="2497939" y="2414501"/>
              <a:ext cx="205516" cy="205516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32"/>
            <p:cNvSpPr/>
            <p:nvPr/>
          </p:nvSpPr>
          <p:spPr>
            <a:xfrm>
              <a:off x="5158937" y="3108048"/>
              <a:ext cx="593834" cy="886804"/>
            </a:xfrm>
            <a:custGeom>
              <a:avLst/>
              <a:gdLst/>
              <a:ahLst/>
              <a:cxnLst/>
              <a:rect l="l" t="t" r="r" b="b"/>
              <a:pathLst>
                <a:path w="30317" h="45274" extrusionOk="0">
                  <a:moveTo>
                    <a:pt x="12716" y="1"/>
                  </a:moveTo>
                  <a:cubicBezTo>
                    <a:pt x="8481" y="1"/>
                    <a:pt x="4209" y="216"/>
                    <a:pt x="1" y="645"/>
                  </a:cubicBezTo>
                  <a:lnTo>
                    <a:pt x="739" y="7766"/>
                  </a:lnTo>
                  <a:cubicBezTo>
                    <a:pt x="4607" y="7359"/>
                    <a:pt x="8540" y="7145"/>
                    <a:pt x="12435" y="7145"/>
                  </a:cubicBezTo>
                  <a:cubicBezTo>
                    <a:pt x="12640" y="7145"/>
                    <a:pt x="12846" y="7146"/>
                    <a:pt x="13051" y="7147"/>
                  </a:cubicBezTo>
                  <a:cubicBezTo>
                    <a:pt x="13075" y="7218"/>
                    <a:pt x="13051" y="7313"/>
                    <a:pt x="13075" y="7385"/>
                  </a:cubicBezTo>
                  <a:lnTo>
                    <a:pt x="13051" y="7385"/>
                  </a:lnTo>
                  <a:cubicBezTo>
                    <a:pt x="13003" y="7933"/>
                    <a:pt x="12979" y="8480"/>
                    <a:pt x="12932" y="9004"/>
                  </a:cubicBezTo>
                  <a:cubicBezTo>
                    <a:pt x="12908" y="9219"/>
                    <a:pt x="12884" y="9409"/>
                    <a:pt x="12837" y="9623"/>
                  </a:cubicBezTo>
                  <a:lnTo>
                    <a:pt x="12908" y="9623"/>
                  </a:lnTo>
                  <a:cubicBezTo>
                    <a:pt x="12575" y="14910"/>
                    <a:pt x="12194" y="20149"/>
                    <a:pt x="11789" y="25412"/>
                  </a:cubicBezTo>
                  <a:cubicBezTo>
                    <a:pt x="11479" y="29389"/>
                    <a:pt x="11074" y="34367"/>
                    <a:pt x="13337" y="38796"/>
                  </a:cubicBezTo>
                  <a:cubicBezTo>
                    <a:pt x="14813" y="41701"/>
                    <a:pt x="17671" y="44059"/>
                    <a:pt x="20791" y="44916"/>
                  </a:cubicBezTo>
                  <a:cubicBezTo>
                    <a:pt x="21672" y="45154"/>
                    <a:pt x="22577" y="45274"/>
                    <a:pt x="23434" y="45274"/>
                  </a:cubicBezTo>
                  <a:cubicBezTo>
                    <a:pt x="25125" y="45274"/>
                    <a:pt x="26744" y="44821"/>
                    <a:pt x="28149" y="43940"/>
                  </a:cubicBezTo>
                  <a:cubicBezTo>
                    <a:pt x="29816" y="42892"/>
                    <a:pt x="30316" y="40677"/>
                    <a:pt x="29245" y="39010"/>
                  </a:cubicBezTo>
                  <a:cubicBezTo>
                    <a:pt x="28568" y="37933"/>
                    <a:pt x="27403" y="37343"/>
                    <a:pt x="26215" y="37343"/>
                  </a:cubicBezTo>
                  <a:cubicBezTo>
                    <a:pt x="25564" y="37343"/>
                    <a:pt x="24905" y="37520"/>
                    <a:pt x="24315" y="37891"/>
                  </a:cubicBezTo>
                  <a:cubicBezTo>
                    <a:pt x="24075" y="38061"/>
                    <a:pt x="23776" y="38138"/>
                    <a:pt x="23433" y="38138"/>
                  </a:cubicBezTo>
                  <a:cubicBezTo>
                    <a:pt x="23198" y="38138"/>
                    <a:pt x="22943" y="38102"/>
                    <a:pt x="22672" y="38034"/>
                  </a:cubicBezTo>
                  <a:cubicBezTo>
                    <a:pt x="21481" y="37701"/>
                    <a:pt x="20290" y="36700"/>
                    <a:pt x="19695" y="35581"/>
                  </a:cubicBezTo>
                  <a:cubicBezTo>
                    <a:pt x="18361" y="32914"/>
                    <a:pt x="18647" y="29223"/>
                    <a:pt x="18909" y="25960"/>
                  </a:cubicBezTo>
                  <a:cubicBezTo>
                    <a:pt x="19338" y="20578"/>
                    <a:pt x="19695" y="15172"/>
                    <a:pt x="20052" y="9766"/>
                  </a:cubicBezTo>
                  <a:cubicBezTo>
                    <a:pt x="20195" y="8695"/>
                    <a:pt x="20314" y="7480"/>
                    <a:pt x="20148" y="6194"/>
                  </a:cubicBezTo>
                  <a:cubicBezTo>
                    <a:pt x="19814" y="3694"/>
                    <a:pt x="18504" y="1622"/>
                    <a:pt x="16599" y="645"/>
                  </a:cubicBezTo>
                  <a:cubicBezTo>
                    <a:pt x="15313" y="26"/>
                    <a:pt x="14099" y="2"/>
                    <a:pt x="13384" y="2"/>
                  </a:cubicBezTo>
                  <a:cubicBezTo>
                    <a:pt x="13162" y="1"/>
                    <a:pt x="12939" y="1"/>
                    <a:pt x="127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44" name="Google Shape;2844;p32"/>
          <p:cNvSpPr/>
          <p:nvPr/>
        </p:nvSpPr>
        <p:spPr>
          <a:xfrm>
            <a:off x="9668456" y="1771668"/>
            <a:ext cx="1198000" cy="3824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846" name="Google Shape;2846;p32"/>
          <p:cNvGrpSpPr/>
          <p:nvPr/>
        </p:nvGrpSpPr>
        <p:grpSpPr>
          <a:xfrm>
            <a:off x="10083986" y="3883656"/>
            <a:ext cx="366924" cy="454596"/>
            <a:chOff x="2083044" y="3775133"/>
            <a:chExt cx="348433" cy="431688"/>
          </a:xfrm>
        </p:grpSpPr>
        <p:sp>
          <p:nvSpPr>
            <p:cNvPr id="2847" name="Google Shape;2847;p32"/>
            <p:cNvSpPr/>
            <p:nvPr/>
          </p:nvSpPr>
          <p:spPr>
            <a:xfrm>
              <a:off x="2300989" y="3775133"/>
              <a:ext cx="130488" cy="162272"/>
            </a:xfrm>
            <a:custGeom>
              <a:avLst/>
              <a:gdLst/>
              <a:ahLst/>
              <a:cxnLst/>
              <a:rect l="l" t="t" r="r" b="b"/>
              <a:pathLst>
                <a:path w="7669" h="9537" extrusionOk="0">
                  <a:moveTo>
                    <a:pt x="2572" y="1"/>
                  </a:moveTo>
                  <a:lnTo>
                    <a:pt x="2572" y="1"/>
                  </a:lnTo>
                  <a:cubicBezTo>
                    <a:pt x="2573" y="1"/>
                    <a:pt x="2573" y="1"/>
                    <a:pt x="2573" y="2"/>
                  </a:cubicBezTo>
                  <a:lnTo>
                    <a:pt x="2573" y="2"/>
                  </a:lnTo>
                  <a:cubicBezTo>
                    <a:pt x="2573" y="1"/>
                    <a:pt x="2573" y="1"/>
                    <a:pt x="2572" y="1"/>
                  </a:cubicBezTo>
                  <a:close/>
                  <a:moveTo>
                    <a:pt x="2573" y="2"/>
                  </a:moveTo>
                  <a:cubicBezTo>
                    <a:pt x="2658" y="115"/>
                    <a:pt x="857" y="3717"/>
                    <a:pt x="691" y="4240"/>
                  </a:cubicBezTo>
                  <a:cubicBezTo>
                    <a:pt x="382" y="5335"/>
                    <a:pt x="1" y="6716"/>
                    <a:pt x="286" y="7859"/>
                  </a:cubicBezTo>
                  <a:cubicBezTo>
                    <a:pt x="574" y="9100"/>
                    <a:pt x="1360" y="9536"/>
                    <a:pt x="2328" y="9536"/>
                  </a:cubicBezTo>
                  <a:cubicBezTo>
                    <a:pt x="3926" y="9536"/>
                    <a:pt x="6021" y="8348"/>
                    <a:pt x="7192" y="7621"/>
                  </a:cubicBezTo>
                  <a:cubicBezTo>
                    <a:pt x="7407" y="7478"/>
                    <a:pt x="7669" y="7288"/>
                    <a:pt x="7621" y="7026"/>
                  </a:cubicBezTo>
                  <a:cubicBezTo>
                    <a:pt x="7585" y="6739"/>
                    <a:pt x="7278" y="6641"/>
                    <a:pt x="6976" y="6641"/>
                  </a:cubicBezTo>
                  <a:cubicBezTo>
                    <a:pt x="6878" y="6641"/>
                    <a:pt x="6780" y="6651"/>
                    <a:pt x="6692" y="6669"/>
                  </a:cubicBezTo>
                  <a:cubicBezTo>
                    <a:pt x="6097" y="6812"/>
                    <a:pt x="5525" y="6978"/>
                    <a:pt x="4978" y="7216"/>
                  </a:cubicBezTo>
                  <a:cubicBezTo>
                    <a:pt x="6192" y="6573"/>
                    <a:pt x="6835" y="5049"/>
                    <a:pt x="6478" y="3740"/>
                  </a:cubicBezTo>
                  <a:lnTo>
                    <a:pt x="6478" y="3740"/>
                  </a:lnTo>
                  <a:cubicBezTo>
                    <a:pt x="5406" y="4263"/>
                    <a:pt x="4573" y="5240"/>
                    <a:pt x="4192" y="6359"/>
                  </a:cubicBezTo>
                  <a:cubicBezTo>
                    <a:pt x="4430" y="5502"/>
                    <a:pt x="4930" y="4787"/>
                    <a:pt x="5311" y="3978"/>
                  </a:cubicBezTo>
                  <a:cubicBezTo>
                    <a:pt x="5668" y="3192"/>
                    <a:pt x="5907" y="2239"/>
                    <a:pt x="5549" y="1453"/>
                  </a:cubicBezTo>
                  <a:cubicBezTo>
                    <a:pt x="5525" y="1358"/>
                    <a:pt x="5454" y="1263"/>
                    <a:pt x="5359" y="1239"/>
                  </a:cubicBezTo>
                  <a:cubicBezTo>
                    <a:pt x="5346" y="1237"/>
                    <a:pt x="5334" y="1235"/>
                    <a:pt x="5322" y="1235"/>
                  </a:cubicBezTo>
                  <a:cubicBezTo>
                    <a:pt x="5220" y="1235"/>
                    <a:pt x="5134" y="1321"/>
                    <a:pt x="5049" y="1406"/>
                  </a:cubicBezTo>
                  <a:cubicBezTo>
                    <a:pt x="3978" y="2573"/>
                    <a:pt x="3096" y="3978"/>
                    <a:pt x="2549" y="5478"/>
                  </a:cubicBezTo>
                  <a:cubicBezTo>
                    <a:pt x="2834" y="4121"/>
                    <a:pt x="2977" y="2716"/>
                    <a:pt x="2930" y="1334"/>
                  </a:cubicBezTo>
                  <a:cubicBezTo>
                    <a:pt x="2930" y="858"/>
                    <a:pt x="2882" y="359"/>
                    <a:pt x="2573" y="2"/>
                  </a:cubicBezTo>
                  <a:close/>
                </a:path>
              </a:pathLst>
            </a:custGeom>
            <a:solidFill>
              <a:srgbClr val="8F9E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32"/>
            <p:cNvSpPr/>
            <p:nvPr/>
          </p:nvSpPr>
          <p:spPr>
            <a:xfrm>
              <a:off x="2083044" y="3893303"/>
              <a:ext cx="288472" cy="313518"/>
            </a:xfrm>
            <a:custGeom>
              <a:avLst/>
              <a:gdLst/>
              <a:ahLst/>
              <a:cxnLst/>
              <a:rect l="l" t="t" r="r" b="b"/>
              <a:pathLst>
                <a:path w="16954" h="18426" extrusionOk="0">
                  <a:moveTo>
                    <a:pt x="13054" y="0"/>
                  </a:moveTo>
                  <a:cubicBezTo>
                    <a:pt x="11439" y="0"/>
                    <a:pt x="9804" y="725"/>
                    <a:pt x="8571" y="1796"/>
                  </a:cubicBezTo>
                  <a:cubicBezTo>
                    <a:pt x="6975" y="3224"/>
                    <a:pt x="5903" y="5153"/>
                    <a:pt x="4998" y="7106"/>
                  </a:cubicBezTo>
                  <a:cubicBezTo>
                    <a:pt x="4468" y="8237"/>
                    <a:pt x="0" y="18426"/>
                    <a:pt x="3626" y="18426"/>
                  </a:cubicBezTo>
                  <a:cubicBezTo>
                    <a:pt x="3742" y="18426"/>
                    <a:pt x="3866" y="18416"/>
                    <a:pt x="3998" y="18394"/>
                  </a:cubicBezTo>
                  <a:cubicBezTo>
                    <a:pt x="4427" y="18323"/>
                    <a:pt x="4808" y="18037"/>
                    <a:pt x="5165" y="17751"/>
                  </a:cubicBezTo>
                  <a:cubicBezTo>
                    <a:pt x="6665" y="16537"/>
                    <a:pt x="8190" y="15322"/>
                    <a:pt x="9714" y="14108"/>
                  </a:cubicBezTo>
                  <a:cubicBezTo>
                    <a:pt x="11452" y="12703"/>
                    <a:pt x="13238" y="11298"/>
                    <a:pt x="14596" y="9535"/>
                  </a:cubicBezTo>
                  <a:cubicBezTo>
                    <a:pt x="15977" y="7749"/>
                    <a:pt x="16953" y="5582"/>
                    <a:pt x="16858" y="3344"/>
                  </a:cubicBezTo>
                  <a:cubicBezTo>
                    <a:pt x="16834" y="2653"/>
                    <a:pt x="16691" y="1938"/>
                    <a:pt x="16286" y="1367"/>
                  </a:cubicBezTo>
                  <a:cubicBezTo>
                    <a:pt x="15858" y="795"/>
                    <a:pt x="15215" y="414"/>
                    <a:pt x="14548" y="224"/>
                  </a:cubicBezTo>
                  <a:cubicBezTo>
                    <a:pt x="14060" y="71"/>
                    <a:pt x="13558" y="0"/>
                    <a:pt x="13054" y="0"/>
                  </a:cubicBezTo>
                  <a:close/>
                </a:path>
              </a:pathLst>
            </a:custGeom>
            <a:solidFill>
              <a:srgbClr val="F78F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32"/>
            <p:cNvSpPr/>
            <p:nvPr/>
          </p:nvSpPr>
          <p:spPr>
            <a:xfrm>
              <a:off x="2250335" y="3927894"/>
              <a:ext cx="49054" cy="35680"/>
            </a:xfrm>
            <a:custGeom>
              <a:avLst/>
              <a:gdLst/>
              <a:ahLst/>
              <a:cxnLst/>
              <a:rect l="l" t="t" r="r" b="b"/>
              <a:pathLst>
                <a:path w="2883" h="2097" fill="none" extrusionOk="0">
                  <a:moveTo>
                    <a:pt x="1" y="1"/>
                  </a:moveTo>
                  <a:cubicBezTo>
                    <a:pt x="1191" y="286"/>
                    <a:pt x="2239" y="1049"/>
                    <a:pt x="2882" y="2096"/>
                  </a:cubicBezTo>
                </a:path>
              </a:pathLst>
            </a:custGeom>
            <a:noFill/>
            <a:ln w="107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32"/>
            <p:cNvSpPr/>
            <p:nvPr/>
          </p:nvSpPr>
          <p:spPr>
            <a:xfrm>
              <a:off x="2247902" y="3970857"/>
              <a:ext cx="49463" cy="43371"/>
            </a:xfrm>
            <a:custGeom>
              <a:avLst/>
              <a:gdLst/>
              <a:ahLst/>
              <a:cxnLst/>
              <a:rect l="l" t="t" r="r" b="b"/>
              <a:pathLst>
                <a:path w="2907" h="2549" fill="none" extrusionOk="0">
                  <a:moveTo>
                    <a:pt x="1" y="0"/>
                  </a:moveTo>
                  <a:cubicBezTo>
                    <a:pt x="668" y="48"/>
                    <a:pt x="1287" y="429"/>
                    <a:pt x="1739" y="905"/>
                  </a:cubicBezTo>
                  <a:cubicBezTo>
                    <a:pt x="2216" y="1381"/>
                    <a:pt x="2573" y="1953"/>
                    <a:pt x="2906" y="2548"/>
                  </a:cubicBezTo>
                </a:path>
              </a:pathLst>
            </a:custGeom>
            <a:noFill/>
            <a:ln w="107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32"/>
            <p:cNvSpPr/>
            <p:nvPr/>
          </p:nvSpPr>
          <p:spPr>
            <a:xfrm>
              <a:off x="2238187" y="4027585"/>
              <a:ext cx="40938" cy="47012"/>
            </a:xfrm>
            <a:custGeom>
              <a:avLst/>
              <a:gdLst/>
              <a:ahLst/>
              <a:cxnLst/>
              <a:rect l="l" t="t" r="r" b="b"/>
              <a:pathLst>
                <a:path w="2406" h="2763" fill="none" extrusionOk="0">
                  <a:moveTo>
                    <a:pt x="0" y="0"/>
                  </a:moveTo>
                  <a:cubicBezTo>
                    <a:pt x="1048" y="667"/>
                    <a:pt x="1882" y="1643"/>
                    <a:pt x="2406" y="2763"/>
                  </a:cubicBezTo>
                </a:path>
              </a:pathLst>
            </a:custGeom>
            <a:noFill/>
            <a:ln w="107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32"/>
            <p:cNvSpPr/>
            <p:nvPr/>
          </p:nvSpPr>
          <p:spPr>
            <a:xfrm>
              <a:off x="2163627" y="4064457"/>
              <a:ext cx="75785" cy="63636"/>
            </a:xfrm>
            <a:custGeom>
              <a:avLst/>
              <a:gdLst/>
              <a:ahLst/>
              <a:cxnLst/>
              <a:rect l="l" t="t" r="r" b="b"/>
              <a:pathLst>
                <a:path w="4454" h="3740" fill="none" extrusionOk="0">
                  <a:moveTo>
                    <a:pt x="0" y="0"/>
                  </a:moveTo>
                  <a:cubicBezTo>
                    <a:pt x="1929" y="524"/>
                    <a:pt x="3573" y="1929"/>
                    <a:pt x="4454" y="3739"/>
                  </a:cubicBezTo>
                </a:path>
              </a:pathLst>
            </a:custGeom>
            <a:noFill/>
            <a:ln w="107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32"/>
            <p:cNvSpPr/>
            <p:nvPr/>
          </p:nvSpPr>
          <p:spPr>
            <a:xfrm>
              <a:off x="2168493" y="4109836"/>
              <a:ext cx="45804" cy="39730"/>
            </a:xfrm>
            <a:custGeom>
              <a:avLst/>
              <a:gdLst/>
              <a:ahLst/>
              <a:cxnLst/>
              <a:rect l="l" t="t" r="r" b="b"/>
              <a:pathLst>
                <a:path w="2692" h="2335" fill="none" extrusionOk="0">
                  <a:moveTo>
                    <a:pt x="0" y="0"/>
                  </a:moveTo>
                  <a:cubicBezTo>
                    <a:pt x="1119" y="453"/>
                    <a:pt x="2096" y="1286"/>
                    <a:pt x="2691" y="2334"/>
                  </a:cubicBezTo>
                </a:path>
              </a:pathLst>
            </a:custGeom>
            <a:noFill/>
            <a:ln w="107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32"/>
            <p:cNvSpPr/>
            <p:nvPr/>
          </p:nvSpPr>
          <p:spPr>
            <a:xfrm>
              <a:off x="2163627" y="4140633"/>
              <a:ext cx="20282" cy="17032"/>
            </a:xfrm>
            <a:custGeom>
              <a:avLst/>
              <a:gdLst/>
              <a:ahLst/>
              <a:cxnLst/>
              <a:rect l="l" t="t" r="r" b="b"/>
              <a:pathLst>
                <a:path w="1192" h="1001" fill="none" extrusionOk="0">
                  <a:moveTo>
                    <a:pt x="0" y="0"/>
                  </a:moveTo>
                  <a:cubicBezTo>
                    <a:pt x="453" y="238"/>
                    <a:pt x="858" y="596"/>
                    <a:pt x="1191" y="1000"/>
                  </a:cubicBezTo>
                </a:path>
              </a:pathLst>
            </a:custGeom>
            <a:noFill/>
            <a:ln w="107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32"/>
            <p:cNvSpPr/>
            <p:nvPr/>
          </p:nvSpPr>
          <p:spPr>
            <a:xfrm>
              <a:off x="2296939" y="3922228"/>
              <a:ext cx="57153" cy="60386"/>
            </a:xfrm>
            <a:custGeom>
              <a:avLst/>
              <a:gdLst/>
              <a:ahLst/>
              <a:cxnLst/>
              <a:rect l="l" t="t" r="r" b="b"/>
              <a:pathLst>
                <a:path w="3359" h="3549" fill="none" extrusionOk="0">
                  <a:moveTo>
                    <a:pt x="0" y="0"/>
                  </a:moveTo>
                  <a:cubicBezTo>
                    <a:pt x="310" y="238"/>
                    <a:pt x="643" y="453"/>
                    <a:pt x="977" y="691"/>
                  </a:cubicBezTo>
                  <a:cubicBezTo>
                    <a:pt x="1286" y="929"/>
                    <a:pt x="1572" y="1143"/>
                    <a:pt x="1858" y="1382"/>
                  </a:cubicBezTo>
                  <a:cubicBezTo>
                    <a:pt x="2525" y="1977"/>
                    <a:pt x="3049" y="2739"/>
                    <a:pt x="3358" y="3549"/>
                  </a:cubicBezTo>
                </a:path>
              </a:pathLst>
            </a:custGeom>
            <a:noFill/>
            <a:ln w="10725" cap="rnd" cmpd="sng">
              <a:solidFill>
                <a:srgbClr val="D36B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56" name="Google Shape;2856;p32"/>
          <p:cNvGrpSpPr/>
          <p:nvPr/>
        </p:nvGrpSpPr>
        <p:grpSpPr>
          <a:xfrm>
            <a:off x="10097182" y="4493888"/>
            <a:ext cx="340531" cy="335441"/>
            <a:chOff x="2489005" y="3854440"/>
            <a:chExt cx="323370" cy="318538"/>
          </a:xfrm>
        </p:grpSpPr>
        <p:sp>
          <p:nvSpPr>
            <p:cNvPr id="2857" name="Google Shape;2857;p32"/>
            <p:cNvSpPr/>
            <p:nvPr/>
          </p:nvSpPr>
          <p:spPr>
            <a:xfrm>
              <a:off x="2489005" y="3911100"/>
              <a:ext cx="323370" cy="261878"/>
            </a:xfrm>
            <a:custGeom>
              <a:avLst/>
              <a:gdLst/>
              <a:ahLst/>
              <a:cxnLst/>
              <a:rect l="l" t="t" r="r" b="b"/>
              <a:pathLst>
                <a:path w="19005" h="15391" extrusionOk="0">
                  <a:moveTo>
                    <a:pt x="4874" y="1"/>
                  </a:moveTo>
                  <a:cubicBezTo>
                    <a:pt x="4763" y="1"/>
                    <a:pt x="4647" y="4"/>
                    <a:pt x="4525" y="11"/>
                  </a:cubicBezTo>
                  <a:cubicBezTo>
                    <a:pt x="3382" y="83"/>
                    <a:pt x="2215" y="535"/>
                    <a:pt x="1501" y="1512"/>
                  </a:cubicBezTo>
                  <a:cubicBezTo>
                    <a:pt x="572" y="2726"/>
                    <a:pt x="0" y="3798"/>
                    <a:pt x="72" y="5370"/>
                  </a:cubicBezTo>
                  <a:cubicBezTo>
                    <a:pt x="143" y="7108"/>
                    <a:pt x="858" y="9585"/>
                    <a:pt x="1691" y="11085"/>
                  </a:cubicBezTo>
                  <a:cubicBezTo>
                    <a:pt x="2048" y="11728"/>
                    <a:pt x="2549" y="12300"/>
                    <a:pt x="3096" y="12823"/>
                  </a:cubicBezTo>
                  <a:cubicBezTo>
                    <a:pt x="4120" y="13752"/>
                    <a:pt x="5287" y="14443"/>
                    <a:pt x="6549" y="14895"/>
                  </a:cubicBezTo>
                  <a:cubicBezTo>
                    <a:pt x="7510" y="15226"/>
                    <a:pt x="8519" y="15390"/>
                    <a:pt x="9529" y="15390"/>
                  </a:cubicBezTo>
                  <a:cubicBezTo>
                    <a:pt x="11499" y="15390"/>
                    <a:pt x="13469" y="14766"/>
                    <a:pt x="15075" y="13538"/>
                  </a:cubicBezTo>
                  <a:cubicBezTo>
                    <a:pt x="17504" y="11657"/>
                    <a:pt x="19004" y="8442"/>
                    <a:pt x="18838" y="5227"/>
                  </a:cubicBezTo>
                  <a:cubicBezTo>
                    <a:pt x="18766" y="3726"/>
                    <a:pt x="18266" y="2131"/>
                    <a:pt x="17075" y="1297"/>
                  </a:cubicBezTo>
                  <a:cubicBezTo>
                    <a:pt x="16305" y="763"/>
                    <a:pt x="15362" y="650"/>
                    <a:pt x="14419" y="650"/>
                  </a:cubicBezTo>
                  <a:cubicBezTo>
                    <a:pt x="14312" y="650"/>
                    <a:pt x="14205" y="652"/>
                    <a:pt x="14099" y="654"/>
                  </a:cubicBezTo>
                  <a:cubicBezTo>
                    <a:pt x="13360" y="654"/>
                    <a:pt x="12598" y="726"/>
                    <a:pt x="11884" y="988"/>
                  </a:cubicBezTo>
                  <a:cubicBezTo>
                    <a:pt x="10901" y="1340"/>
                    <a:pt x="10243" y="1683"/>
                    <a:pt x="9527" y="1683"/>
                  </a:cubicBezTo>
                  <a:cubicBezTo>
                    <a:pt x="9081" y="1683"/>
                    <a:pt x="8611" y="1550"/>
                    <a:pt x="8026" y="1202"/>
                  </a:cubicBezTo>
                  <a:cubicBezTo>
                    <a:pt x="6860" y="520"/>
                    <a:pt x="6222" y="1"/>
                    <a:pt x="4874" y="1"/>
                  </a:cubicBezTo>
                  <a:close/>
                </a:path>
              </a:pathLst>
            </a:custGeom>
            <a:solidFill>
              <a:srgbClr val="AAC9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32"/>
            <p:cNvSpPr/>
            <p:nvPr/>
          </p:nvSpPr>
          <p:spPr>
            <a:xfrm>
              <a:off x="2592337" y="3947478"/>
              <a:ext cx="106174" cy="26441"/>
            </a:xfrm>
            <a:custGeom>
              <a:avLst/>
              <a:gdLst/>
              <a:ahLst/>
              <a:cxnLst/>
              <a:rect l="l" t="t" r="r" b="b"/>
              <a:pathLst>
                <a:path w="6240" h="1554" extrusionOk="0">
                  <a:moveTo>
                    <a:pt x="2658" y="0"/>
                  </a:moveTo>
                  <a:cubicBezTo>
                    <a:pt x="2300" y="0"/>
                    <a:pt x="2029" y="13"/>
                    <a:pt x="1929" y="40"/>
                  </a:cubicBezTo>
                  <a:cubicBezTo>
                    <a:pt x="0" y="636"/>
                    <a:pt x="2977" y="1303"/>
                    <a:pt x="3572" y="1398"/>
                  </a:cubicBezTo>
                  <a:cubicBezTo>
                    <a:pt x="3954" y="1464"/>
                    <a:pt x="4335" y="1554"/>
                    <a:pt x="4716" y="1554"/>
                  </a:cubicBezTo>
                  <a:cubicBezTo>
                    <a:pt x="4883" y="1554"/>
                    <a:pt x="5049" y="1537"/>
                    <a:pt x="5216" y="1493"/>
                  </a:cubicBezTo>
                  <a:cubicBezTo>
                    <a:pt x="5763" y="1374"/>
                    <a:pt x="6240" y="779"/>
                    <a:pt x="6025" y="279"/>
                  </a:cubicBezTo>
                  <a:cubicBezTo>
                    <a:pt x="5952" y="133"/>
                    <a:pt x="3835" y="0"/>
                    <a:pt x="2658" y="0"/>
                  </a:cubicBezTo>
                  <a:close/>
                </a:path>
              </a:pathLst>
            </a:custGeom>
            <a:solidFill>
              <a:srgbClr val="90A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32"/>
            <p:cNvSpPr/>
            <p:nvPr/>
          </p:nvSpPr>
          <p:spPr>
            <a:xfrm>
              <a:off x="2640557" y="3854440"/>
              <a:ext cx="60386" cy="108028"/>
            </a:xfrm>
            <a:custGeom>
              <a:avLst/>
              <a:gdLst/>
              <a:ahLst/>
              <a:cxnLst/>
              <a:rect l="l" t="t" r="r" b="b"/>
              <a:pathLst>
                <a:path w="3549" h="6349" extrusionOk="0">
                  <a:moveTo>
                    <a:pt x="1947" y="1"/>
                  </a:moveTo>
                  <a:cubicBezTo>
                    <a:pt x="1926" y="1"/>
                    <a:pt x="1904" y="3"/>
                    <a:pt x="1881" y="7"/>
                  </a:cubicBezTo>
                  <a:cubicBezTo>
                    <a:pt x="1619" y="31"/>
                    <a:pt x="1429" y="317"/>
                    <a:pt x="1262" y="579"/>
                  </a:cubicBezTo>
                  <a:cubicBezTo>
                    <a:pt x="1024" y="960"/>
                    <a:pt x="786" y="1317"/>
                    <a:pt x="619" y="1746"/>
                  </a:cubicBezTo>
                  <a:cubicBezTo>
                    <a:pt x="405" y="2317"/>
                    <a:pt x="333" y="2960"/>
                    <a:pt x="286" y="3603"/>
                  </a:cubicBezTo>
                  <a:cubicBezTo>
                    <a:pt x="238" y="4151"/>
                    <a:pt x="0" y="5604"/>
                    <a:pt x="286" y="6080"/>
                  </a:cubicBezTo>
                  <a:cubicBezTo>
                    <a:pt x="387" y="6259"/>
                    <a:pt x="577" y="6349"/>
                    <a:pt x="768" y="6349"/>
                  </a:cubicBezTo>
                  <a:cubicBezTo>
                    <a:pt x="983" y="6349"/>
                    <a:pt x="1198" y="6235"/>
                    <a:pt x="1286" y="6009"/>
                  </a:cubicBezTo>
                  <a:cubicBezTo>
                    <a:pt x="1357" y="5842"/>
                    <a:pt x="1357" y="5651"/>
                    <a:pt x="1357" y="5485"/>
                  </a:cubicBezTo>
                  <a:cubicBezTo>
                    <a:pt x="1357" y="4461"/>
                    <a:pt x="1453" y="3389"/>
                    <a:pt x="1858" y="2508"/>
                  </a:cubicBezTo>
                  <a:cubicBezTo>
                    <a:pt x="2239" y="1627"/>
                    <a:pt x="2905" y="1031"/>
                    <a:pt x="3548" y="484"/>
                  </a:cubicBezTo>
                  <a:cubicBezTo>
                    <a:pt x="3120" y="341"/>
                    <a:pt x="2667" y="198"/>
                    <a:pt x="2215" y="55"/>
                  </a:cubicBezTo>
                  <a:cubicBezTo>
                    <a:pt x="2118" y="36"/>
                    <a:pt x="2038" y="1"/>
                    <a:pt x="1947" y="1"/>
                  </a:cubicBezTo>
                  <a:close/>
                </a:path>
              </a:pathLst>
            </a:custGeom>
            <a:solidFill>
              <a:srgbClr val="5944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32"/>
            <p:cNvSpPr/>
            <p:nvPr/>
          </p:nvSpPr>
          <p:spPr>
            <a:xfrm>
              <a:off x="2491030" y="3982699"/>
              <a:ext cx="103349" cy="135678"/>
            </a:xfrm>
            <a:custGeom>
              <a:avLst/>
              <a:gdLst/>
              <a:ahLst/>
              <a:cxnLst/>
              <a:rect l="l" t="t" r="r" b="b"/>
              <a:pathLst>
                <a:path w="6074" h="7974" extrusionOk="0">
                  <a:moveTo>
                    <a:pt x="2913" y="0"/>
                  </a:moveTo>
                  <a:cubicBezTo>
                    <a:pt x="2790" y="0"/>
                    <a:pt x="2653" y="43"/>
                    <a:pt x="2501" y="138"/>
                  </a:cubicBezTo>
                  <a:cubicBezTo>
                    <a:pt x="1" y="1685"/>
                    <a:pt x="2668" y="6186"/>
                    <a:pt x="4144" y="7639"/>
                  </a:cubicBezTo>
                  <a:cubicBezTo>
                    <a:pt x="4239" y="7734"/>
                    <a:pt x="4359" y="7853"/>
                    <a:pt x="4478" y="7901"/>
                  </a:cubicBezTo>
                  <a:cubicBezTo>
                    <a:pt x="4600" y="7954"/>
                    <a:pt x="4729" y="7974"/>
                    <a:pt x="4860" y="7974"/>
                  </a:cubicBezTo>
                  <a:cubicBezTo>
                    <a:pt x="5085" y="7974"/>
                    <a:pt x="5315" y="7914"/>
                    <a:pt x="5525" y="7853"/>
                  </a:cubicBezTo>
                  <a:cubicBezTo>
                    <a:pt x="5764" y="7758"/>
                    <a:pt x="6073" y="7615"/>
                    <a:pt x="6049" y="7353"/>
                  </a:cubicBezTo>
                  <a:cubicBezTo>
                    <a:pt x="6049" y="7234"/>
                    <a:pt x="5978" y="7139"/>
                    <a:pt x="5907" y="7044"/>
                  </a:cubicBezTo>
                  <a:cubicBezTo>
                    <a:pt x="4954" y="5734"/>
                    <a:pt x="4239" y="4186"/>
                    <a:pt x="4049" y="2543"/>
                  </a:cubicBezTo>
                  <a:cubicBezTo>
                    <a:pt x="3946" y="1800"/>
                    <a:pt x="3717" y="0"/>
                    <a:pt x="2913" y="0"/>
                  </a:cubicBezTo>
                  <a:close/>
                </a:path>
              </a:pathLst>
            </a:custGeom>
            <a:solidFill>
              <a:srgbClr val="C6DD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61" name="Google Shape;2861;p32"/>
          <p:cNvGrpSpPr/>
          <p:nvPr/>
        </p:nvGrpSpPr>
        <p:grpSpPr>
          <a:xfrm>
            <a:off x="10123208" y="4984966"/>
            <a:ext cx="288479" cy="351729"/>
            <a:chOff x="2903116" y="3852433"/>
            <a:chExt cx="273942" cy="334004"/>
          </a:xfrm>
        </p:grpSpPr>
        <p:sp>
          <p:nvSpPr>
            <p:cNvPr id="2862" name="Google Shape;2862;p32"/>
            <p:cNvSpPr/>
            <p:nvPr/>
          </p:nvSpPr>
          <p:spPr>
            <a:xfrm>
              <a:off x="2927022" y="3997349"/>
              <a:ext cx="233429" cy="75291"/>
            </a:xfrm>
            <a:custGeom>
              <a:avLst/>
              <a:gdLst/>
              <a:ahLst/>
              <a:cxnLst/>
              <a:rect l="l" t="t" r="r" b="b"/>
              <a:pathLst>
                <a:path w="13719" h="4425" extrusionOk="0">
                  <a:moveTo>
                    <a:pt x="8203" y="0"/>
                  </a:moveTo>
                  <a:cubicBezTo>
                    <a:pt x="6843" y="0"/>
                    <a:pt x="5483" y="117"/>
                    <a:pt x="4145" y="348"/>
                  </a:cubicBezTo>
                  <a:cubicBezTo>
                    <a:pt x="3573" y="443"/>
                    <a:pt x="2978" y="586"/>
                    <a:pt x="2454" y="872"/>
                  </a:cubicBezTo>
                  <a:cubicBezTo>
                    <a:pt x="1692" y="1325"/>
                    <a:pt x="1" y="2753"/>
                    <a:pt x="668" y="3754"/>
                  </a:cubicBezTo>
                  <a:cubicBezTo>
                    <a:pt x="1008" y="4276"/>
                    <a:pt x="1705" y="4425"/>
                    <a:pt x="2458" y="4425"/>
                  </a:cubicBezTo>
                  <a:cubicBezTo>
                    <a:pt x="3285" y="4425"/>
                    <a:pt x="4179" y="4245"/>
                    <a:pt x="4740" y="4182"/>
                  </a:cubicBezTo>
                  <a:cubicBezTo>
                    <a:pt x="5597" y="4087"/>
                    <a:pt x="6455" y="3944"/>
                    <a:pt x="7336" y="3801"/>
                  </a:cubicBezTo>
                  <a:cubicBezTo>
                    <a:pt x="9241" y="3492"/>
                    <a:pt x="11241" y="3087"/>
                    <a:pt x="12742" y="1849"/>
                  </a:cubicBezTo>
                  <a:cubicBezTo>
                    <a:pt x="13146" y="1515"/>
                    <a:pt x="13528" y="1134"/>
                    <a:pt x="13718" y="658"/>
                  </a:cubicBezTo>
                  <a:cubicBezTo>
                    <a:pt x="11917" y="218"/>
                    <a:pt x="10060" y="0"/>
                    <a:pt x="8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32"/>
            <p:cNvSpPr/>
            <p:nvPr/>
          </p:nvSpPr>
          <p:spPr>
            <a:xfrm>
              <a:off x="2947287" y="4004053"/>
              <a:ext cx="175884" cy="51521"/>
            </a:xfrm>
            <a:custGeom>
              <a:avLst/>
              <a:gdLst/>
              <a:ahLst/>
              <a:cxnLst/>
              <a:rect l="l" t="t" r="r" b="b"/>
              <a:pathLst>
                <a:path w="10337" h="3028" extrusionOk="0">
                  <a:moveTo>
                    <a:pt x="7383" y="1"/>
                  </a:moveTo>
                  <a:cubicBezTo>
                    <a:pt x="5605" y="1"/>
                    <a:pt x="3826" y="208"/>
                    <a:pt x="2096" y="621"/>
                  </a:cubicBezTo>
                  <a:cubicBezTo>
                    <a:pt x="1882" y="669"/>
                    <a:pt x="1644" y="740"/>
                    <a:pt x="1429" y="859"/>
                  </a:cubicBezTo>
                  <a:cubicBezTo>
                    <a:pt x="1239" y="1002"/>
                    <a:pt x="1096" y="1216"/>
                    <a:pt x="953" y="1431"/>
                  </a:cubicBezTo>
                  <a:cubicBezTo>
                    <a:pt x="739" y="1764"/>
                    <a:pt x="1" y="2502"/>
                    <a:pt x="358" y="2836"/>
                  </a:cubicBezTo>
                  <a:cubicBezTo>
                    <a:pt x="540" y="2992"/>
                    <a:pt x="927" y="3027"/>
                    <a:pt x="1307" y="3027"/>
                  </a:cubicBezTo>
                  <a:cubicBezTo>
                    <a:pt x="1624" y="3027"/>
                    <a:pt x="1936" y="3002"/>
                    <a:pt x="2120" y="3002"/>
                  </a:cubicBezTo>
                  <a:cubicBezTo>
                    <a:pt x="3620" y="3002"/>
                    <a:pt x="5121" y="2931"/>
                    <a:pt x="6573" y="2526"/>
                  </a:cubicBezTo>
                  <a:cubicBezTo>
                    <a:pt x="8026" y="2121"/>
                    <a:pt x="9407" y="1359"/>
                    <a:pt x="10336" y="192"/>
                  </a:cubicBezTo>
                  <a:cubicBezTo>
                    <a:pt x="9358" y="65"/>
                    <a:pt x="8371" y="1"/>
                    <a:pt x="7383" y="1"/>
                  </a:cubicBezTo>
                  <a:close/>
                </a:path>
              </a:pathLst>
            </a:custGeom>
            <a:solidFill>
              <a:srgbClr val="9B76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32"/>
            <p:cNvSpPr/>
            <p:nvPr/>
          </p:nvSpPr>
          <p:spPr>
            <a:xfrm>
              <a:off x="2903116" y="3852433"/>
              <a:ext cx="273942" cy="208961"/>
            </a:xfrm>
            <a:custGeom>
              <a:avLst/>
              <a:gdLst/>
              <a:ahLst/>
              <a:cxnLst/>
              <a:rect l="l" t="t" r="r" b="b"/>
              <a:pathLst>
                <a:path w="16100" h="12281" extrusionOk="0">
                  <a:moveTo>
                    <a:pt x="6445" y="0"/>
                  </a:moveTo>
                  <a:cubicBezTo>
                    <a:pt x="6004" y="0"/>
                    <a:pt x="5516" y="23"/>
                    <a:pt x="4978" y="78"/>
                  </a:cubicBezTo>
                  <a:cubicBezTo>
                    <a:pt x="4478" y="149"/>
                    <a:pt x="3549" y="530"/>
                    <a:pt x="3097" y="721"/>
                  </a:cubicBezTo>
                  <a:cubicBezTo>
                    <a:pt x="2573" y="959"/>
                    <a:pt x="2144" y="1411"/>
                    <a:pt x="1811" y="1888"/>
                  </a:cubicBezTo>
                  <a:cubicBezTo>
                    <a:pt x="596" y="3602"/>
                    <a:pt x="1" y="5722"/>
                    <a:pt x="96" y="7817"/>
                  </a:cubicBezTo>
                  <a:cubicBezTo>
                    <a:pt x="168" y="8913"/>
                    <a:pt x="453" y="12056"/>
                    <a:pt x="1858" y="12271"/>
                  </a:cubicBezTo>
                  <a:cubicBezTo>
                    <a:pt x="1910" y="12277"/>
                    <a:pt x="1961" y="12280"/>
                    <a:pt x="2011" y="12280"/>
                  </a:cubicBezTo>
                  <a:cubicBezTo>
                    <a:pt x="2679" y="12280"/>
                    <a:pt x="3232" y="11715"/>
                    <a:pt x="3764" y="11294"/>
                  </a:cubicBezTo>
                  <a:cubicBezTo>
                    <a:pt x="5288" y="10056"/>
                    <a:pt x="7360" y="9746"/>
                    <a:pt x="9336" y="9723"/>
                  </a:cubicBezTo>
                  <a:cubicBezTo>
                    <a:pt x="10520" y="9723"/>
                    <a:pt x="11712" y="9810"/>
                    <a:pt x="12902" y="9810"/>
                  </a:cubicBezTo>
                  <a:cubicBezTo>
                    <a:pt x="13676" y="9810"/>
                    <a:pt x="14449" y="9773"/>
                    <a:pt x="15218" y="9651"/>
                  </a:cubicBezTo>
                  <a:cubicBezTo>
                    <a:pt x="15385" y="9627"/>
                    <a:pt x="15576" y="9603"/>
                    <a:pt x="15718" y="9461"/>
                  </a:cubicBezTo>
                  <a:cubicBezTo>
                    <a:pt x="15885" y="9318"/>
                    <a:pt x="15957" y="9080"/>
                    <a:pt x="15957" y="8841"/>
                  </a:cubicBezTo>
                  <a:cubicBezTo>
                    <a:pt x="16099" y="7222"/>
                    <a:pt x="15147" y="5746"/>
                    <a:pt x="14242" y="4412"/>
                  </a:cubicBezTo>
                  <a:cubicBezTo>
                    <a:pt x="13075" y="2697"/>
                    <a:pt x="11694" y="864"/>
                    <a:pt x="9646" y="435"/>
                  </a:cubicBezTo>
                  <a:cubicBezTo>
                    <a:pt x="9118" y="322"/>
                    <a:pt x="8114" y="0"/>
                    <a:pt x="64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32"/>
            <p:cNvSpPr/>
            <p:nvPr/>
          </p:nvSpPr>
          <p:spPr>
            <a:xfrm>
              <a:off x="2932705" y="3895906"/>
              <a:ext cx="40938" cy="108181"/>
            </a:xfrm>
            <a:custGeom>
              <a:avLst/>
              <a:gdLst/>
              <a:ahLst/>
              <a:cxnLst/>
              <a:rect l="l" t="t" r="r" b="b"/>
              <a:pathLst>
                <a:path w="2406" h="6358" extrusionOk="0">
                  <a:moveTo>
                    <a:pt x="1223" y="0"/>
                  </a:moveTo>
                  <a:cubicBezTo>
                    <a:pt x="991" y="0"/>
                    <a:pt x="773" y="27"/>
                    <a:pt x="619" y="118"/>
                  </a:cubicBezTo>
                  <a:cubicBezTo>
                    <a:pt x="310" y="309"/>
                    <a:pt x="167" y="904"/>
                    <a:pt x="96" y="1238"/>
                  </a:cubicBezTo>
                  <a:cubicBezTo>
                    <a:pt x="0" y="1619"/>
                    <a:pt x="0" y="2000"/>
                    <a:pt x="0" y="2381"/>
                  </a:cubicBezTo>
                  <a:cubicBezTo>
                    <a:pt x="0" y="3619"/>
                    <a:pt x="72" y="4858"/>
                    <a:pt x="167" y="6096"/>
                  </a:cubicBezTo>
                  <a:cubicBezTo>
                    <a:pt x="191" y="6167"/>
                    <a:pt x="191" y="6239"/>
                    <a:pt x="238" y="6286"/>
                  </a:cubicBezTo>
                  <a:cubicBezTo>
                    <a:pt x="286" y="6334"/>
                    <a:pt x="381" y="6358"/>
                    <a:pt x="453" y="6358"/>
                  </a:cubicBezTo>
                  <a:lnTo>
                    <a:pt x="1096" y="6358"/>
                  </a:lnTo>
                  <a:cubicBezTo>
                    <a:pt x="1167" y="6358"/>
                    <a:pt x="1262" y="6358"/>
                    <a:pt x="1310" y="6310"/>
                  </a:cubicBezTo>
                  <a:cubicBezTo>
                    <a:pt x="1334" y="6263"/>
                    <a:pt x="1358" y="6191"/>
                    <a:pt x="1358" y="6143"/>
                  </a:cubicBezTo>
                  <a:cubicBezTo>
                    <a:pt x="1429" y="5000"/>
                    <a:pt x="1620" y="3881"/>
                    <a:pt x="1905" y="2786"/>
                  </a:cubicBezTo>
                  <a:cubicBezTo>
                    <a:pt x="2120" y="1928"/>
                    <a:pt x="2406" y="1071"/>
                    <a:pt x="2286" y="214"/>
                  </a:cubicBezTo>
                  <a:cubicBezTo>
                    <a:pt x="2286" y="166"/>
                    <a:pt x="2263" y="118"/>
                    <a:pt x="2239" y="71"/>
                  </a:cubicBezTo>
                  <a:cubicBezTo>
                    <a:pt x="2191" y="47"/>
                    <a:pt x="2144" y="47"/>
                    <a:pt x="2096" y="47"/>
                  </a:cubicBezTo>
                  <a:cubicBezTo>
                    <a:pt x="1865" y="47"/>
                    <a:pt x="1532" y="0"/>
                    <a:pt x="1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32"/>
            <p:cNvSpPr/>
            <p:nvPr/>
          </p:nvSpPr>
          <p:spPr>
            <a:xfrm>
              <a:off x="3004831" y="4035276"/>
              <a:ext cx="126438" cy="151161"/>
            </a:xfrm>
            <a:custGeom>
              <a:avLst/>
              <a:gdLst/>
              <a:ahLst/>
              <a:cxnLst/>
              <a:rect l="l" t="t" r="r" b="b"/>
              <a:pathLst>
                <a:path w="7431" h="8884" extrusionOk="0">
                  <a:moveTo>
                    <a:pt x="2644" y="1"/>
                  </a:moveTo>
                  <a:cubicBezTo>
                    <a:pt x="2358" y="1"/>
                    <a:pt x="2096" y="24"/>
                    <a:pt x="1810" y="24"/>
                  </a:cubicBezTo>
                  <a:cubicBezTo>
                    <a:pt x="1215" y="48"/>
                    <a:pt x="429" y="143"/>
                    <a:pt x="191" y="786"/>
                  </a:cubicBezTo>
                  <a:cubicBezTo>
                    <a:pt x="0" y="1310"/>
                    <a:pt x="477" y="2120"/>
                    <a:pt x="619" y="2620"/>
                  </a:cubicBezTo>
                  <a:cubicBezTo>
                    <a:pt x="1048" y="4097"/>
                    <a:pt x="1334" y="5621"/>
                    <a:pt x="1429" y="7169"/>
                  </a:cubicBezTo>
                  <a:cubicBezTo>
                    <a:pt x="1477" y="7764"/>
                    <a:pt x="1572" y="8478"/>
                    <a:pt x="2096" y="8764"/>
                  </a:cubicBezTo>
                  <a:cubicBezTo>
                    <a:pt x="2310" y="8859"/>
                    <a:pt x="2548" y="8859"/>
                    <a:pt x="2787" y="8883"/>
                  </a:cubicBezTo>
                  <a:cubicBezTo>
                    <a:pt x="3406" y="8883"/>
                    <a:pt x="4001" y="8859"/>
                    <a:pt x="4596" y="8788"/>
                  </a:cubicBezTo>
                  <a:cubicBezTo>
                    <a:pt x="5287" y="8740"/>
                    <a:pt x="5978" y="8598"/>
                    <a:pt x="6525" y="8193"/>
                  </a:cubicBezTo>
                  <a:cubicBezTo>
                    <a:pt x="7073" y="7788"/>
                    <a:pt x="7430" y="7026"/>
                    <a:pt x="7145" y="6407"/>
                  </a:cubicBezTo>
                  <a:cubicBezTo>
                    <a:pt x="6930" y="5930"/>
                    <a:pt x="6454" y="5668"/>
                    <a:pt x="6073" y="5335"/>
                  </a:cubicBezTo>
                  <a:cubicBezTo>
                    <a:pt x="5192" y="4597"/>
                    <a:pt x="4763" y="3477"/>
                    <a:pt x="4430" y="2382"/>
                  </a:cubicBezTo>
                  <a:cubicBezTo>
                    <a:pt x="4215" y="1715"/>
                    <a:pt x="4025" y="1025"/>
                    <a:pt x="3620" y="453"/>
                  </a:cubicBezTo>
                  <a:cubicBezTo>
                    <a:pt x="3477" y="286"/>
                    <a:pt x="3310" y="120"/>
                    <a:pt x="3096" y="48"/>
                  </a:cubicBezTo>
                  <a:cubicBezTo>
                    <a:pt x="2953" y="1"/>
                    <a:pt x="2787" y="1"/>
                    <a:pt x="26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67" name="Google Shape;2867;p32"/>
          <p:cNvGrpSpPr/>
          <p:nvPr/>
        </p:nvGrpSpPr>
        <p:grpSpPr>
          <a:xfrm>
            <a:off x="10056630" y="3349565"/>
            <a:ext cx="421619" cy="421619"/>
            <a:chOff x="1655079" y="3811611"/>
            <a:chExt cx="400372" cy="400372"/>
          </a:xfrm>
        </p:grpSpPr>
        <p:sp>
          <p:nvSpPr>
            <p:cNvPr id="2868" name="Google Shape;2868;p32"/>
            <p:cNvSpPr/>
            <p:nvPr/>
          </p:nvSpPr>
          <p:spPr>
            <a:xfrm>
              <a:off x="1655079" y="3811611"/>
              <a:ext cx="400372" cy="400372"/>
            </a:xfrm>
            <a:custGeom>
              <a:avLst/>
              <a:gdLst/>
              <a:ahLst/>
              <a:cxnLst/>
              <a:rect l="l" t="t" r="r" b="b"/>
              <a:pathLst>
                <a:path w="18957" h="18957" extrusionOk="0">
                  <a:moveTo>
                    <a:pt x="9479" y="0"/>
                  </a:moveTo>
                  <a:cubicBezTo>
                    <a:pt x="4239" y="0"/>
                    <a:pt x="0" y="4239"/>
                    <a:pt x="0" y="9478"/>
                  </a:cubicBezTo>
                  <a:cubicBezTo>
                    <a:pt x="0" y="14694"/>
                    <a:pt x="4239" y="18956"/>
                    <a:pt x="9479" y="18956"/>
                  </a:cubicBezTo>
                  <a:cubicBezTo>
                    <a:pt x="14718" y="18956"/>
                    <a:pt x="18957" y="14694"/>
                    <a:pt x="18957" y="9478"/>
                  </a:cubicBezTo>
                  <a:cubicBezTo>
                    <a:pt x="18957" y="4239"/>
                    <a:pt x="14718" y="0"/>
                    <a:pt x="9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32"/>
            <p:cNvSpPr/>
            <p:nvPr/>
          </p:nvSpPr>
          <p:spPr>
            <a:xfrm>
              <a:off x="1738575" y="3938835"/>
              <a:ext cx="228954" cy="142654"/>
            </a:xfrm>
            <a:custGeom>
              <a:avLst/>
              <a:gdLst/>
              <a:ahLst/>
              <a:cxnLst/>
              <a:rect l="l" t="t" r="r" b="b"/>
              <a:pathLst>
                <a:path w="13456" h="8384" fill="none" extrusionOk="0">
                  <a:moveTo>
                    <a:pt x="0" y="3073"/>
                  </a:moveTo>
                  <a:lnTo>
                    <a:pt x="4334" y="8383"/>
                  </a:lnTo>
                  <a:lnTo>
                    <a:pt x="13455" y="1"/>
                  </a:lnTo>
                </a:path>
              </a:pathLst>
            </a:custGeom>
            <a:noFill/>
            <a:ln w="69050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70" name="Google Shape;2870;p32"/>
          <p:cNvGrpSpPr/>
          <p:nvPr/>
        </p:nvGrpSpPr>
        <p:grpSpPr>
          <a:xfrm>
            <a:off x="10063296" y="2034937"/>
            <a:ext cx="408296" cy="408792"/>
            <a:chOff x="6464654" y="1565173"/>
            <a:chExt cx="387721" cy="388192"/>
          </a:xfrm>
        </p:grpSpPr>
        <p:sp>
          <p:nvSpPr>
            <p:cNvPr id="2871" name="Google Shape;2871;p32"/>
            <p:cNvSpPr/>
            <p:nvPr/>
          </p:nvSpPr>
          <p:spPr>
            <a:xfrm>
              <a:off x="6464654" y="1565173"/>
              <a:ext cx="387721" cy="388192"/>
            </a:xfrm>
            <a:custGeom>
              <a:avLst/>
              <a:gdLst/>
              <a:ahLst/>
              <a:cxnLst/>
              <a:rect l="l" t="t" r="r" b="b"/>
              <a:pathLst>
                <a:path w="18934" h="18957" extrusionOk="0">
                  <a:moveTo>
                    <a:pt x="9455" y="0"/>
                  </a:moveTo>
                  <a:cubicBezTo>
                    <a:pt x="4240" y="0"/>
                    <a:pt x="1" y="4239"/>
                    <a:pt x="1" y="9478"/>
                  </a:cubicBezTo>
                  <a:cubicBezTo>
                    <a:pt x="1" y="14718"/>
                    <a:pt x="4240" y="18957"/>
                    <a:pt x="9455" y="18957"/>
                  </a:cubicBezTo>
                  <a:cubicBezTo>
                    <a:pt x="14694" y="18957"/>
                    <a:pt x="18933" y="14718"/>
                    <a:pt x="18933" y="9478"/>
                  </a:cubicBezTo>
                  <a:cubicBezTo>
                    <a:pt x="18933" y="4239"/>
                    <a:pt x="14694" y="0"/>
                    <a:pt x="94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32"/>
            <p:cNvSpPr/>
            <p:nvPr/>
          </p:nvSpPr>
          <p:spPr>
            <a:xfrm>
              <a:off x="6563897" y="1679445"/>
              <a:ext cx="170201" cy="170592"/>
            </a:xfrm>
            <a:custGeom>
              <a:avLst/>
              <a:gdLst/>
              <a:ahLst/>
              <a:cxnLst/>
              <a:rect l="l" t="t" r="r" b="b"/>
              <a:pathLst>
                <a:path w="10003" h="10026" fill="none" extrusionOk="0">
                  <a:moveTo>
                    <a:pt x="0" y="0"/>
                  </a:moveTo>
                  <a:lnTo>
                    <a:pt x="10002" y="10026"/>
                  </a:lnTo>
                </a:path>
              </a:pathLst>
            </a:custGeom>
            <a:noFill/>
            <a:ln w="69050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32"/>
            <p:cNvSpPr/>
            <p:nvPr/>
          </p:nvSpPr>
          <p:spPr>
            <a:xfrm>
              <a:off x="6577270" y="1679445"/>
              <a:ext cx="170609" cy="170592"/>
            </a:xfrm>
            <a:custGeom>
              <a:avLst/>
              <a:gdLst/>
              <a:ahLst/>
              <a:cxnLst/>
              <a:rect l="l" t="t" r="r" b="b"/>
              <a:pathLst>
                <a:path w="10027" h="10026" fill="none" extrusionOk="0">
                  <a:moveTo>
                    <a:pt x="10026" y="0"/>
                  </a:moveTo>
                  <a:lnTo>
                    <a:pt x="0" y="10026"/>
                  </a:lnTo>
                </a:path>
              </a:pathLst>
            </a:custGeom>
            <a:noFill/>
            <a:ln w="69050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74" name="Google Shape;2874;p32"/>
          <p:cNvGrpSpPr/>
          <p:nvPr/>
        </p:nvGrpSpPr>
        <p:grpSpPr>
          <a:xfrm>
            <a:off x="10003913" y="2717451"/>
            <a:ext cx="526233" cy="358424"/>
            <a:chOff x="6903448" y="1538833"/>
            <a:chExt cx="565681" cy="385237"/>
          </a:xfrm>
        </p:grpSpPr>
        <p:sp>
          <p:nvSpPr>
            <p:cNvPr id="2875" name="Google Shape;2875;p32"/>
            <p:cNvSpPr/>
            <p:nvPr/>
          </p:nvSpPr>
          <p:spPr>
            <a:xfrm>
              <a:off x="6903448" y="1810120"/>
              <a:ext cx="280424" cy="81519"/>
            </a:xfrm>
            <a:custGeom>
              <a:avLst/>
              <a:gdLst/>
              <a:ahLst/>
              <a:cxnLst/>
              <a:rect l="l" t="t" r="r" b="b"/>
              <a:pathLst>
                <a:path w="16481" h="4791" extrusionOk="0">
                  <a:moveTo>
                    <a:pt x="15894" y="1"/>
                  </a:moveTo>
                  <a:cubicBezTo>
                    <a:pt x="15652" y="1"/>
                    <a:pt x="15334" y="309"/>
                    <a:pt x="15099" y="393"/>
                  </a:cubicBezTo>
                  <a:cubicBezTo>
                    <a:pt x="14551" y="607"/>
                    <a:pt x="13956" y="607"/>
                    <a:pt x="13408" y="607"/>
                  </a:cubicBezTo>
                  <a:cubicBezTo>
                    <a:pt x="11314" y="607"/>
                    <a:pt x="9200" y="352"/>
                    <a:pt x="7110" y="352"/>
                  </a:cubicBezTo>
                  <a:cubicBezTo>
                    <a:pt x="5945" y="352"/>
                    <a:pt x="4787" y="432"/>
                    <a:pt x="3644" y="679"/>
                  </a:cubicBezTo>
                  <a:cubicBezTo>
                    <a:pt x="2859" y="846"/>
                    <a:pt x="2073" y="1108"/>
                    <a:pt x="1382" y="1536"/>
                  </a:cubicBezTo>
                  <a:cubicBezTo>
                    <a:pt x="977" y="1798"/>
                    <a:pt x="596" y="2108"/>
                    <a:pt x="334" y="2560"/>
                  </a:cubicBezTo>
                  <a:cubicBezTo>
                    <a:pt x="96" y="2989"/>
                    <a:pt x="1" y="3560"/>
                    <a:pt x="191" y="4037"/>
                  </a:cubicBezTo>
                  <a:cubicBezTo>
                    <a:pt x="340" y="4461"/>
                    <a:pt x="734" y="4790"/>
                    <a:pt x="1154" y="4790"/>
                  </a:cubicBezTo>
                  <a:cubicBezTo>
                    <a:pt x="1206" y="4790"/>
                    <a:pt x="1258" y="4785"/>
                    <a:pt x="1311" y="4775"/>
                  </a:cubicBezTo>
                  <a:cubicBezTo>
                    <a:pt x="1668" y="4727"/>
                    <a:pt x="1954" y="4442"/>
                    <a:pt x="2239" y="4227"/>
                  </a:cubicBezTo>
                  <a:cubicBezTo>
                    <a:pt x="2716" y="3894"/>
                    <a:pt x="3287" y="3703"/>
                    <a:pt x="3859" y="3632"/>
                  </a:cubicBezTo>
                  <a:cubicBezTo>
                    <a:pt x="4089" y="3604"/>
                    <a:pt x="4317" y="3592"/>
                    <a:pt x="4544" y="3592"/>
                  </a:cubicBezTo>
                  <a:cubicBezTo>
                    <a:pt x="5093" y="3592"/>
                    <a:pt x="5637" y="3660"/>
                    <a:pt x="6193" y="3727"/>
                  </a:cubicBezTo>
                  <a:cubicBezTo>
                    <a:pt x="7050" y="3822"/>
                    <a:pt x="7931" y="3941"/>
                    <a:pt x="8788" y="4037"/>
                  </a:cubicBezTo>
                  <a:cubicBezTo>
                    <a:pt x="9556" y="4143"/>
                    <a:pt x="10324" y="4231"/>
                    <a:pt x="11092" y="4231"/>
                  </a:cubicBezTo>
                  <a:cubicBezTo>
                    <a:pt x="11181" y="4231"/>
                    <a:pt x="11271" y="4230"/>
                    <a:pt x="11360" y="4227"/>
                  </a:cubicBezTo>
                  <a:cubicBezTo>
                    <a:pt x="12241" y="4180"/>
                    <a:pt x="13099" y="3989"/>
                    <a:pt x="13908" y="3656"/>
                  </a:cubicBezTo>
                  <a:cubicBezTo>
                    <a:pt x="14361" y="3489"/>
                    <a:pt x="14813" y="3251"/>
                    <a:pt x="15171" y="2917"/>
                  </a:cubicBezTo>
                  <a:cubicBezTo>
                    <a:pt x="15647" y="2441"/>
                    <a:pt x="16480" y="917"/>
                    <a:pt x="16147" y="203"/>
                  </a:cubicBezTo>
                  <a:cubicBezTo>
                    <a:pt x="16084" y="55"/>
                    <a:pt x="15995" y="1"/>
                    <a:pt x="15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32"/>
            <p:cNvSpPr/>
            <p:nvPr/>
          </p:nvSpPr>
          <p:spPr>
            <a:xfrm>
              <a:off x="7220727" y="1538833"/>
              <a:ext cx="132513" cy="182758"/>
            </a:xfrm>
            <a:custGeom>
              <a:avLst/>
              <a:gdLst/>
              <a:ahLst/>
              <a:cxnLst/>
              <a:rect l="l" t="t" r="r" b="b"/>
              <a:pathLst>
                <a:path w="7788" h="10741" extrusionOk="0">
                  <a:moveTo>
                    <a:pt x="3668" y="0"/>
                  </a:moveTo>
                  <a:cubicBezTo>
                    <a:pt x="2715" y="834"/>
                    <a:pt x="1977" y="1929"/>
                    <a:pt x="1453" y="3144"/>
                  </a:cubicBezTo>
                  <a:cubicBezTo>
                    <a:pt x="1072" y="4049"/>
                    <a:pt x="1" y="6930"/>
                    <a:pt x="453" y="7978"/>
                  </a:cubicBezTo>
                  <a:cubicBezTo>
                    <a:pt x="654" y="8458"/>
                    <a:pt x="1231" y="8551"/>
                    <a:pt x="1871" y="8551"/>
                  </a:cubicBezTo>
                  <a:cubicBezTo>
                    <a:pt x="2276" y="8551"/>
                    <a:pt x="2706" y="8514"/>
                    <a:pt x="3082" y="8514"/>
                  </a:cubicBezTo>
                  <a:cubicBezTo>
                    <a:pt x="3380" y="8514"/>
                    <a:pt x="3644" y="8537"/>
                    <a:pt x="3835" y="8621"/>
                  </a:cubicBezTo>
                  <a:cubicBezTo>
                    <a:pt x="4334" y="8835"/>
                    <a:pt x="7749" y="10211"/>
                    <a:pt x="7788" y="10737"/>
                  </a:cubicBezTo>
                  <a:lnTo>
                    <a:pt x="7788" y="10737"/>
                  </a:lnTo>
                  <a:cubicBezTo>
                    <a:pt x="7668" y="8762"/>
                    <a:pt x="7002" y="6834"/>
                    <a:pt x="6335" y="4954"/>
                  </a:cubicBezTo>
                  <a:cubicBezTo>
                    <a:pt x="5692" y="3168"/>
                    <a:pt x="4978" y="1310"/>
                    <a:pt x="3668" y="0"/>
                  </a:cubicBezTo>
                  <a:close/>
                  <a:moveTo>
                    <a:pt x="7788" y="10737"/>
                  </a:moveTo>
                  <a:cubicBezTo>
                    <a:pt x="7788" y="10738"/>
                    <a:pt x="7788" y="10740"/>
                    <a:pt x="7788" y="10741"/>
                  </a:cubicBezTo>
                  <a:cubicBezTo>
                    <a:pt x="7788" y="10740"/>
                    <a:pt x="7788" y="10738"/>
                    <a:pt x="7788" y="107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32"/>
            <p:cNvSpPr/>
            <p:nvPr/>
          </p:nvSpPr>
          <p:spPr>
            <a:xfrm>
              <a:off x="7236125" y="1565580"/>
              <a:ext cx="79443" cy="124805"/>
            </a:xfrm>
            <a:custGeom>
              <a:avLst/>
              <a:gdLst/>
              <a:ahLst/>
              <a:cxnLst/>
              <a:rect l="l" t="t" r="r" b="b"/>
              <a:pathLst>
                <a:path w="4669" h="7335" extrusionOk="0">
                  <a:moveTo>
                    <a:pt x="2787" y="0"/>
                  </a:moveTo>
                  <a:cubicBezTo>
                    <a:pt x="2120" y="524"/>
                    <a:pt x="1810" y="1334"/>
                    <a:pt x="1501" y="2120"/>
                  </a:cubicBezTo>
                  <a:cubicBezTo>
                    <a:pt x="1334" y="2620"/>
                    <a:pt x="1144" y="3120"/>
                    <a:pt x="953" y="3620"/>
                  </a:cubicBezTo>
                  <a:cubicBezTo>
                    <a:pt x="501" y="4787"/>
                    <a:pt x="1" y="5668"/>
                    <a:pt x="1453" y="6073"/>
                  </a:cubicBezTo>
                  <a:cubicBezTo>
                    <a:pt x="1950" y="6215"/>
                    <a:pt x="4557" y="6732"/>
                    <a:pt x="4666" y="7322"/>
                  </a:cubicBezTo>
                  <a:lnTo>
                    <a:pt x="4666" y="7322"/>
                  </a:lnTo>
                  <a:cubicBezTo>
                    <a:pt x="4285" y="4826"/>
                    <a:pt x="3666" y="2354"/>
                    <a:pt x="2787" y="0"/>
                  </a:cubicBezTo>
                  <a:close/>
                  <a:moveTo>
                    <a:pt x="4666" y="7322"/>
                  </a:moveTo>
                  <a:cubicBezTo>
                    <a:pt x="4667" y="7326"/>
                    <a:pt x="4667" y="7331"/>
                    <a:pt x="4668" y="7335"/>
                  </a:cubicBezTo>
                  <a:cubicBezTo>
                    <a:pt x="4668" y="7331"/>
                    <a:pt x="4667" y="7326"/>
                    <a:pt x="4666" y="73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32"/>
            <p:cNvSpPr/>
            <p:nvPr/>
          </p:nvSpPr>
          <p:spPr>
            <a:xfrm>
              <a:off x="6904265" y="1613222"/>
              <a:ext cx="564864" cy="310847"/>
            </a:xfrm>
            <a:custGeom>
              <a:avLst/>
              <a:gdLst/>
              <a:ahLst/>
              <a:cxnLst/>
              <a:rect l="l" t="t" r="r" b="b"/>
              <a:pathLst>
                <a:path w="33198" h="18269" extrusionOk="0">
                  <a:moveTo>
                    <a:pt x="4248" y="1"/>
                  </a:moveTo>
                  <a:cubicBezTo>
                    <a:pt x="3357" y="1"/>
                    <a:pt x="2465" y="27"/>
                    <a:pt x="1572" y="82"/>
                  </a:cubicBezTo>
                  <a:cubicBezTo>
                    <a:pt x="262" y="2082"/>
                    <a:pt x="0" y="4773"/>
                    <a:pt x="953" y="6988"/>
                  </a:cubicBezTo>
                  <a:cubicBezTo>
                    <a:pt x="1111" y="6176"/>
                    <a:pt x="2808" y="6154"/>
                    <a:pt x="2986" y="6154"/>
                  </a:cubicBezTo>
                  <a:cubicBezTo>
                    <a:pt x="2996" y="6154"/>
                    <a:pt x="3001" y="6154"/>
                    <a:pt x="3001" y="6154"/>
                  </a:cubicBezTo>
                  <a:lnTo>
                    <a:pt x="4716" y="8345"/>
                  </a:lnTo>
                  <a:cubicBezTo>
                    <a:pt x="6216" y="7726"/>
                    <a:pt x="6907" y="7178"/>
                    <a:pt x="8407" y="6559"/>
                  </a:cubicBezTo>
                  <a:cubicBezTo>
                    <a:pt x="8526" y="7536"/>
                    <a:pt x="8979" y="8464"/>
                    <a:pt x="9669" y="9155"/>
                  </a:cubicBezTo>
                  <a:cubicBezTo>
                    <a:pt x="10622" y="8536"/>
                    <a:pt x="11598" y="7893"/>
                    <a:pt x="12574" y="7274"/>
                  </a:cubicBezTo>
                  <a:cubicBezTo>
                    <a:pt x="13194" y="8441"/>
                    <a:pt x="13813" y="9584"/>
                    <a:pt x="14456" y="10727"/>
                  </a:cubicBezTo>
                  <a:cubicBezTo>
                    <a:pt x="15146" y="10274"/>
                    <a:pt x="15837" y="9822"/>
                    <a:pt x="16552" y="9369"/>
                  </a:cubicBezTo>
                  <a:lnTo>
                    <a:pt x="16552" y="9369"/>
                  </a:lnTo>
                  <a:cubicBezTo>
                    <a:pt x="16337" y="11108"/>
                    <a:pt x="15313" y="12751"/>
                    <a:pt x="13813" y="13704"/>
                  </a:cubicBezTo>
                  <a:cubicBezTo>
                    <a:pt x="13337" y="13251"/>
                    <a:pt x="12836" y="12822"/>
                    <a:pt x="12336" y="12370"/>
                  </a:cubicBezTo>
                  <a:cubicBezTo>
                    <a:pt x="12003" y="12918"/>
                    <a:pt x="11693" y="13465"/>
                    <a:pt x="11360" y="14037"/>
                  </a:cubicBezTo>
                  <a:cubicBezTo>
                    <a:pt x="10122" y="13418"/>
                    <a:pt x="8859" y="12799"/>
                    <a:pt x="7621" y="12179"/>
                  </a:cubicBezTo>
                  <a:cubicBezTo>
                    <a:pt x="7335" y="12799"/>
                    <a:pt x="7026" y="13394"/>
                    <a:pt x="6740" y="14013"/>
                  </a:cubicBezTo>
                  <a:cubicBezTo>
                    <a:pt x="6216" y="13465"/>
                    <a:pt x="5692" y="12894"/>
                    <a:pt x="5192" y="12322"/>
                  </a:cubicBezTo>
                  <a:cubicBezTo>
                    <a:pt x="4525" y="13275"/>
                    <a:pt x="3858" y="14251"/>
                    <a:pt x="3192" y="15204"/>
                  </a:cubicBezTo>
                  <a:cubicBezTo>
                    <a:pt x="4716" y="16514"/>
                    <a:pt x="6788" y="17014"/>
                    <a:pt x="8812" y="17133"/>
                  </a:cubicBezTo>
                  <a:cubicBezTo>
                    <a:pt x="9264" y="17160"/>
                    <a:pt x="9717" y="17170"/>
                    <a:pt x="10171" y="17170"/>
                  </a:cubicBezTo>
                  <a:cubicBezTo>
                    <a:pt x="11428" y="17170"/>
                    <a:pt x="12691" y="17094"/>
                    <a:pt x="13955" y="17094"/>
                  </a:cubicBezTo>
                  <a:cubicBezTo>
                    <a:pt x="14257" y="17094"/>
                    <a:pt x="14559" y="17098"/>
                    <a:pt x="14861" y="17109"/>
                  </a:cubicBezTo>
                  <a:cubicBezTo>
                    <a:pt x="18418" y="17242"/>
                    <a:pt x="21934" y="18268"/>
                    <a:pt x="25486" y="18268"/>
                  </a:cubicBezTo>
                  <a:cubicBezTo>
                    <a:pt x="25738" y="18268"/>
                    <a:pt x="25991" y="18263"/>
                    <a:pt x="26244" y="18252"/>
                  </a:cubicBezTo>
                  <a:cubicBezTo>
                    <a:pt x="28054" y="18181"/>
                    <a:pt x="29935" y="17776"/>
                    <a:pt x="31245" y="16537"/>
                  </a:cubicBezTo>
                  <a:cubicBezTo>
                    <a:pt x="32698" y="15180"/>
                    <a:pt x="33198" y="13013"/>
                    <a:pt x="32888" y="11036"/>
                  </a:cubicBezTo>
                  <a:cubicBezTo>
                    <a:pt x="32602" y="9084"/>
                    <a:pt x="31626" y="7274"/>
                    <a:pt x="30459" y="5654"/>
                  </a:cubicBezTo>
                  <a:cubicBezTo>
                    <a:pt x="29578" y="4440"/>
                    <a:pt x="24768" y="2892"/>
                    <a:pt x="23291" y="2749"/>
                  </a:cubicBezTo>
                  <a:lnTo>
                    <a:pt x="23291" y="2749"/>
                  </a:lnTo>
                  <a:lnTo>
                    <a:pt x="24529" y="3035"/>
                  </a:lnTo>
                  <a:cubicBezTo>
                    <a:pt x="17851" y="1518"/>
                    <a:pt x="11079" y="1"/>
                    <a:pt x="4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32"/>
            <p:cNvSpPr/>
            <p:nvPr/>
          </p:nvSpPr>
          <p:spPr>
            <a:xfrm>
              <a:off x="6905473" y="1606484"/>
              <a:ext cx="73777" cy="47455"/>
            </a:xfrm>
            <a:custGeom>
              <a:avLst/>
              <a:gdLst/>
              <a:ahLst/>
              <a:cxnLst/>
              <a:rect l="l" t="t" r="r" b="b"/>
              <a:pathLst>
                <a:path w="4336" h="2789" extrusionOk="0">
                  <a:moveTo>
                    <a:pt x="1117" y="0"/>
                  </a:moveTo>
                  <a:cubicBezTo>
                    <a:pt x="946" y="0"/>
                    <a:pt x="781" y="23"/>
                    <a:pt x="644" y="97"/>
                  </a:cubicBezTo>
                  <a:cubicBezTo>
                    <a:pt x="1" y="430"/>
                    <a:pt x="310" y="1454"/>
                    <a:pt x="596" y="1907"/>
                  </a:cubicBezTo>
                  <a:cubicBezTo>
                    <a:pt x="897" y="2415"/>
                    <a:pt x="1466" y="2789"/>
                    <a:pt x="2065" y="2789"/>
                  </a:cubicBezTo>
                  <a:cubicBezTo>
                    <a:pt x="2084" y="2789"/>
                    <a:pt x="2102" y="2788"/>
                    <a:pt x="2120" y="2788"/>
                  </a:cubicBezTo>
                  <a:cubicBezTo>
                    <a:pt x="2549" y="2764"/>
                    <a:pt x="2954" y="2550"/>
                    <a:pt x="3263" y="2264"/>
                  </a:cubicBezTo>
                  <a:cubicBezTo>
                    <a:pt x="3573" y="1978"/>
                    <a:pt x="3835" y="1621"/>
                    <a:pt x="4073" y="1264"/>
                  </a:cubicBezTo>
                  <a:cubicBezTo>
                    <a:pt x="4192" y="1073"/>
                    <a:pt x="4335" y="835"/>
                    <a:pt x="4288" y="597"/>
                  </a:cubicBezTo>
                  <a:cubicBezTo>
                    <a:pt x="4240" y="406"/>
                    <a:pt x="4073" y="263"/>
                    <a:pt x="3883" y="192"/>
                  </a:cubicBezTo>
                  <a:cubicBezTo>
                    <a:pt x="3692" y="121"/>
                    <a:pt x="3502" y="97"/>
                    <a:pt x="3287" y="97"/>
                  </a:cubicBezTo>
                  <a:cubicBezTo>
                    <a:pt x="2763" y="73"/>
                    <a:pt x="2263" y="49"/>
                    <a:pt x="1739" y="49"/>
                  </a:cubicBezTo>
                  <a:cubicBezTo>
                    <a:pt x="1554" y="36"/>
                    <a:pt x="1331" y="0"/>
                    <a:pt x="1117" y="0"/>
                  </a:cubicBezTo>
                  <a:close/>
                </a:path>
              </a:pathLst>
            </a:custGeom>
            <a:solidFill>
              <a:srgbClr val="35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32"/>
            <p:cNvSpPr/>
            <p:nvPr/>
          </p:nvSpPr>
          <p:spPr>
            <a:xfrm>
              <a:off x="7214244" y="1708438"/>
              <a:ext cx="150753" cy="49395"/>
            </a:xfrm>
            <a:custGeom>
              <a:avLst/>
              <a:gdLst/>
              <a:ahLst/>
              <a:cxnLst/>
              <a:rect l="l" t="t" r="r" b="b"/>
              <a:pathLst>
                <a:path w="8860" h="2903" extrusionOk="0">
                  <a:moveTo>
                    <a:pt x="1266" y="0"/>
                  </a:moveTo>
                  <a:cubicBezTo>
                    <a:pt x="702" y="0"/>
                    <a:pt x="24" y="11"/>
                    <a:pt x="24" y="11"/>
                  </a:cubicBezTo>
                  <a:cubicBezTo>
                    <a:pt x="1" y="463"/>
                    <a:pt x="1215" y="1344"/>
                    <a:pt x="1525" y="1582"/>
                  </a:cubicBezTo>
                  <a:cubicBezTo>
                    <a:pt x="1977" y="1963"/>
                    <a:pt x="2525" y="2225"/>
                    <a:pt x="3096" y="2440"/>
                  </a:cubicBezTo>
                  <a:cubicBezTo>
                    <a:pt x="3764" y="2703"/>
                    <a:pt x="4458" y="2902"/>
                    <a:pt x="5158" y="2902"/>
                  </a:cubicBezTo>
                  <a:cubicBezTo>
                    <a:pt x="5407" y="2902"/>
                    <a:pt x="5657" y="2877"/>
                    <a:pt x="5907" y="2821"/>
                  </a:cubicBezTo>
                  <a:cubicBezTo>
                    <a:pt x="6168" y="2773"/>
                    <a:pt x="6407" y="2678"/>
                    <a:pt x="6621" y="2511"/>
                  </a:cubicBezTo>
                  <a:cubicBezTo>
                    <a:pt x="6788" y="2392"/>
                    <a:pt x="8574" y="892"/>
                    <a:pt x="8860" y="201"/>
                  </a:cubicBezTo>
                  <a:cubicBezTo>
                    <a:pt x="8121" y="201"/>
                    <a:pt x="3239" y="58"/>
                    <a:pt x="1930" y="11"/>
                  </a:cubicBezTo>
                  <a:cubicBezTo>
                    <a:pt x="1802" y="3"/>
                    <a:pt x="1548" y="0"/>
                    <a:pt x="1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32"/>
            <p:cNvSpPr/>
            <p:nvPr/>
          </p:nvSpPr>
          <p:spPr>
            <a:xfrm>
              <a:off x="7262873" y="1714291"/>
              <a:ext cx="16215" cy="15807"/>
            </a:xfrm>
            <a:custGeom>
              <a:avLst/>
              <a:gdLst/>
              <a:ahLst/>
              <a:cxnLst/>
              <a:rect l="l" t="t" r="r" b="b"/>
              <a:pathLst>
                <a:path w="953" h="929" extrusionOk="0">
                  <a:moveTo>
                    <a:pt x="477" y="0"/>
                  </a:moveTo>
                  <a:cubicBezTo>
                    <a:pt x="215" y="0"/>
                    <a:pt x="0" y="191"/>
                    <a:pt x="0" y="453"/>
                  </a:cubicBezTo>
                  <a:cubicBezTo>
                    <a:pt x="0" y="714"/>
                    <a:pt x="215" y="929"/>
                    <a:pt x="477" y="929"/>
                  </a:cubicBezTo>
                  <a:cubicBezTo>
                    <a:pt x="739" y="929"/>
                    <a:pt x="953" y="714"/>
                    <a:pt x="953" y="453"/>
                  </a:cubicBezTo>
                  <a:cubicBezTo>
                    <a:pt x="953" y="191"/>
                    <a:pt x="739" y="0"/>
                    <a:pt x="477" y="0"/>
                  </a:cubicBezTo>
                  <a:close/>
                </a:path>
              </a:pathLst>
            </a:custGeom>
            <a:solidFill>
              <a:srgbClr val="35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32"/>
            <p:cNvSpPr/>
            <p:nvPr/>
          </p:nvSpPr>
          <p:spPr>
            <a:xfrm>
              <a:off x="7339866" y="1560306"/>
              <a:ext cx="113864" cy="195332"/>
            </a:xfrm>
            <a:custGeom>
              <a:avLst/>
              <a:gdLst/>
              <a:ahLst/>
              <a:cxnLst/>
              <a:rect l="l" t="t" r="r" b="b"/>
              <a:pathLst>
                <a:path w="6692" h="11480" extrusionOk="0">
                  <a:moveTo>
                    <a:pt x="5692" y="1"/>
                  </a:moveTo>
                  <a:cubicBezTo>
                    <a:pt x="4525" y="477"/>
                    <a:pt x="3453" y="1263"/>
                    <a:pt x="2572" y="2263"/>
                  </a:cubicBezTo>
                  <a:cubicBezTo>
                    <a:pt x="1929" y="3001"/>
                    <a:pt x="0" y="5406"/>
                    <a:pt x="71" y="6550"/>
                  </a:cubicBezTo>
                  <a:cubicBezTo>
                    <a:pt x="167" y="7645"/>
                    <a:pt x="2429" y="7621"/>
                    <a:pt x="3096" y="8217"/>
                  </a:cubicBezTo>
                  <a:cubicBezTo>
                    <a:pt x="3500" y="8597"/>
                    <a:pt x="6302" y="10972"/>
                    <a:pt x="6169" y="11477"/>
                  </a:cubicBezTo>
                  <a:lnTo>
                    <a:pt x="6169" y="11477"/>
                  </a:lnTo>
                  <a:cubicBezTo>
                    <a:pt x="6692" y="9572"/>
                    <a:pt x="6668" y="7549"/>
                    <a:pt x="6620" y="5549"/>
                  </a:cubicBezTo>
                  <a:cubicBezTo>
                    <a:pt x="6573" y="3644"/>
                    <a:pt x="6501" y="1644"/>
                    <a:pt x="5692" y="1"/>
                  </a:cubicBezTo>
                  <a:close/>
                  <a:moveTo>
                    <a:pt x="6169" y="11477"/>
                  </a:moveTo>
                  <a:lnTo>
                    <a:pt x="6169" y="11477"/>
                  </a:lnTo>
                  <a:cubicBezTo>
                    <a:pt x="6168" y="11478"/>
                    <a:pt x="6168" y="11478"/>
                    <a:pt x="6168" y="11479"/>
                  </a:cubicBezTo>
                  <a:cubicBezTo>
                    <a:pt x="6168" y="11478"/>
                    <a:pt x="6168" y="11478"/>
                    <a:pt x="6169" y="114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32"/>
            <p:cNvSpPr/>
            <p:nvPr/>
          </p:nvSpPr>
          <p:spPr>
            <a:xfrm>
              <a:off x="7352831" y="1585437"/>
              <a:ext cx="76585" cy="128872"/>
            </a:xfrm>
            <a:custGeom>
              <a:avLst/>
              <a:gdLst/>
              <a:ahLst/>
              <a:cxnLst/>
              <a:rect l="l" t="t" r="r" b="b"/>
              <a:pathLst>
                <a:path w="4501" h="7574" extrusionOk="0">
                  <a:moveTo>
                    <a:pt x="4430" y="0"/>
                  </a:moveTo>
                  <a:lnTo>
                    <a:pt x="4430" y="0"/>
                  </a:lnTo>
                  <a:cubicBezTo>
                    <a:pt x="3644" y="286"/>
                    <a:pt x="3072" y="976"/>
                    <a:pt x="2548" y="1619"/>
                  </a:cubicBezTo>
                  <a:cubicBezTo>
                    <a:pt x="2215" y="2024"/>
                    <a:pt x="1881" y="2429"/>
                    <a:pt x="1548" y="2858"/>
                  </a:cubicBezTo>
                  <a:cubicBezTo>
                    <a:pt x="738" y="3834"/>
                    <a:pt x="0" y="4477"/>
                    <a:pt x="1238" y="5335"/>
                  </a:cubicBezTo>
                  <a:cubicBezTo>
                    <a:pt x="1665" y="5643"/>
                    <a:pt x="3980" y="6966"/>
                    <a:pt x="3883" y="7565"/>
                  </a:cubicBezTo>
                  <a:lnTo>
                    <a:pt x="3883" y="7565"/>
                  </a:lnTo>
                  <a:cubicBezTo>
                    <a:pt x="4335" y="5067"/>
                    <a:pt x="4501" y="2522"/>
                    <a:pt x="4430" y="0"/>
                  </a:cubicBezTo>
                  <a:close/>
                  <a:moveTo>
                    <a:pt x="3883" y="7565"/>
                  </a:moveTo>
                  <a:cubicBezTo>
                    <a:pt x="3883" y="7568"/>
                    <a:pt x="3882" y="7570"/>
                    <a:pt x="3882" y="7573"/>
                  </a:cubicBezTo>
                  <a:cubicBezTo>
                    <a:pt x="3882" y="7570"/>
                    <a:pt x="3883" y="7568"/>
                    <a:pt x="3883" y="75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84" name="Google Shape;2884;p32"/>
          <p:cNvSpPr/>
          <p:nvPr/>
        </p:nvSpPr>
        <p:spPr>
          <a:xfrm rot="2148686">
            <a:off x="9337134" y="1461359"/>
            <a:ext cx="748949" cy="64721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85" name="Google Shape;2885;p32">
            <a:hlinkClick r:id="rId3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86" name="Google Shape;2886;p32">
            <a:hlinkClick r:id="rId4" action="ppaction://hlinksldjump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4" name="Google Shape;2894;p32"/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895" name="Google Shape;2895;p32"/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896" name="Google Shape;2896;p32"/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897" name="Google Shape;2897;p32"/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898" name="Google Shape;2898;p32"/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899" name="Google Shape;2899;p32"/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00" name="Google Shape;2900;p32"/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01" name="Google Shape;2901;p32"/>
          <p:cNvSpPr/>
          <p:nvPr/>
        </p:nvSpPr>
        <p:spPr>
          <a:xfrm>
            <a:off x="7271784" y="1934769"/>
            <a:ext cx="515200" cy="5152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en" sz="2267" ker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2267" kern="0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02" name="Google Shape;2902;p32"/>
          <p:cNvSpPr/>
          <p:nvPr/>
        </p:nvSpPr>
        <p:spPr>
          <a:xfrm>
            <a:off x="5838384" y="4057703"/>
            <a:ext cx="515200" cy="5152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en" sz="2267" ker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6</a:t>
            </a:r>
            <a:endParaRPr sz="2267" kern="0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03" name="Google Shape;2903;p32"/>
          <p:cNvSpPr/>
          <p:nvPr/>
        </p:nvSpPr>
        <p:spPr>
          <a:xfrm>
            <a:off x="3233317" y="4493703"/>
            <a:ext cx="515200" cy="5152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en" sz="2267" ker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2267" kern="0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04" name="Google Shape;2904;p32"/>
          <p:cNvSpPr/>
          <p:nvPr/>
        </p:nvSpPr>
        <p:spPr>
          <a:xfrm>
            <a:off x="4111517" y="4982252"/>
            <a:ext cx="515200" cy="5152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en" sz="2267" kern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sz="2267" kern="0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صورة الشريحة 2">
                <a:extLst>
                  <a:ext uri="{FF2B5EF4-FFF2-40B4-BE49-F238E27FC236}">
                    <a16:creationId xmlns:a16="http://schemas.microsoft.com/office/drawing/2014/main" id="{29BE91F9-D11B-4139-86FE-E5F059B371B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8053376"/>
                  </p:ext>
                </p:extLst>
              </p:nvPr>
            </p:nvGraphicFramePr>
            <p:xfrm>
              <a:off x="5813777" y="1126066"/>
              <a:ext cx="1162756" cy="654050"/>
            </p:xfrm>
            <a:graphic>
              <a:graphicData uri="http://schemas.microsoft.com/office/powerpoint/2016/slidezoom">
                <pslz:sldZm>
                  <pslz:sldZmObj sldId="311" cId="1552536053">
                    <pslz:zmPr id="{15F0871F-0AFD-4B9E-B5CC-A39CF5A5BBB2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62756" cy="6540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صورة الشريحة 2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29BE91F9-D11B-4139-86FE-E5F059B371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13777" y="1126066"/>
                <a:ext cx="1162756" cy="6540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صورة الشريحة 4">
                <a:extLst>
                  <a:ext uri="{FF2B5EF4-FFF2-40B4-BE49-F238E27FC236}">
                    <a16:creationId xmlns:a16="http://schemas.microsoft.com/office/drawing/2014/main" id="{5ED55048-498B-4119-8782-C0767579948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94024984"/>
                  </p:ext>
                </p:extLst>
              </p:nvPr>
            </p:nvGraphicFramePr>
            <p:xfrm>
              <a:off x="7823200" y="2083506"/>
              <a:ext cx="1286933" cy="723900"/>
            </p:xfrm>
            <a:graphic>
              <a:graphicData uri="http://schemas.microsoft.com/office/powerpoint/2016/slidezoom">
                <pslz:sldZm>
                  <pslz:sldZmObj sldId="308" cId="2210002440">
                    <pslz:zmPr id="{9A2AA054-F033-4746-83CD-17D3249988B9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86933" cy="7239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صورة الشريحة 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5ED55048-498B-4119-8782-C076757994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23200" y="2083506"/>
                <a:ext cx="1286933" cy="7239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صورة الشريحة 6">
                <a:extLst>
                  <a:ext uri="{FF2B5EF4-FFF2-40B4-BE49-F238E27FC236}">
                    <a16:creationId xmlns:a16="http://schemas.microsoft.com/office/drawing/2014/main" id="{58DD08EA-721A-4F27-A8A0-577AA6CD1B2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5248315"/>
                  </p:ext>
                </p:extLst>
              </p:nvPr>
            </p:nvGraphicFramePr>
            <p:xfrm>
              <a:off x="6163734" y="2665589"/>
              <a:ext cx="1275644" cy="717550"/>
            </p:xfrm>
            <a:graphic>
              <a:graphicData uri="http://schemas.microsoft.com/office/powerpoint/2016/slidezoom">
                <pslz:sldZm>
                  <pslz:sldZmObj sldId="309" cId="4111556337">
                    <pslz:zmPr id="{66175AED-2983-41E6-9968-1BB0742CA6FB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75644" cy="7175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صورة الشريحة 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58DD08EA-721A-4F27-A8A0-577AA6CD1B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63734" y="2665589"/>
                <a:ext cx="1275644" cy="7175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54CA8760-19FA-45AC-8CB2-7B5ADA79BA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95149384"/>
                  </p:ext>
                </p:extLst>
              </p:nvPr>
            </p:nvGraphicFramePr>
            <p:xfrm>
              <a:off x="3443111" y="3580696"/>
              <a:ext cx="1354667" cy="762000"/>
            </p:xfrm>
            <a:graphic>
              <a:graphicData uri="http://schemas.microsoft.com/office/powerpoint/2016/slidezoom">
                <pslz:sldZm>
                  <pslz:sldZmObj sldId="262" cId="0">
                    <pslz:zmPr id="{CCCBDEFA-D054-4F70-A087-930AF147F8A6}" returnToParent="0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54667" cy="762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54CA8760-19FA-45AC-8CB2-7B5ADA79BA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43111" y="3580696"/>
                <a:ext cx="1354667" cy="762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صورة الشريحة 10">
                <a:extLst>
                  <a:ext uri="{FF2B5EF4-FFF2-40B4-BE49-F238E27FC236}">
                    <a16:creationId xmlns:a16="http://schemas.microsoft.com/office/drawing/2014/main" id="{EFD65492-A5A8-4A2C-9BCC-215E2A65D17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43645589"/>
                  </p:ext>
                </p:extLst>
              </p:nvPr>
            </p:nvGraphicFramePr>
            <p:xfrm>
              <a:off x="1490134" y="5359401"/>
              <a:ext cx="1162755" cy="654049"/>
            </p:xfrm>
            <a:graphic>
              <a:graphicData uri="http://schemas.microsoft.com/office/powerpoint/2016/slidezoom">
                <pslz:sldZm>
                  <pslz:sldZmObj sldId="312" cId="296480270">
                    <pslz:zmPr id="{C850E31E-B0CB-4C3B-B8B6-B87D935535F2}" returnToParent="0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62755" cy="65404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صورة الشريحة 10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EFD65492-A5A8-4A2C-9BCC-215E2A65D17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90134" y="5359401"/>
                <a:ext cx="1162755" cy="65404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صورة الشريحة 12">
                <a:extLst>
                  <a:ext uri="{FF2B5EF4-FFF2-40B4-BE49-F238E27FC236}">
                    <a16:creationId xmlns:a16="http://schemas.microsoft.com/office/drawing/2014/main" id="{CEDB3DE8-7D6E-4F9C-B854-A7493DAC9B9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83895523"/>
                  </p:ext>
                </p:extLst>
              </p:nvPr>
            </p:nvGraphicFramePr>
            <p:xfrm>
              <a:off x="4165601" y="5496278"/>
              <a:ext cx="1140178" cy="641350"/>
            </p:xfrm>
            <a:graphic>
              <a:graphicData uri="http://schemas.microsoft.com/office/powerpoint/2016/slidezoom">
                <pslz:sldZm>
                  <pslz:sldZmObj sldId="310" cId="3453607996">
                    <pslz:zmPr id="{3B89A346-DE01-429E-B3EB-8F319CCE6478}" returnToParent="0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40178" cy="6413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صورة الشريحة 12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CEDB3DE8-7D6E-4F9C-B854-A7493DAC9B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65601" y="5496278"/>
                <a:ext cx="1140178" cy="6413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صورة الشريحة 14">
                <a:extLst>
                  <a:ext uri="{FF2B5EF4-FFF2-40B4-BE49-F238E27FC236}">
                    <a16:creationId xmlns:a16="http://schemas.microsoft.com/office/drawing/2014/main" id="{1165422A-A9F6-48E1-A32F-64E1DC4C57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9360182"/>
                  </p:ext>
                </p:extLst>
              </p:nvPr>
            </p:nvGraphicFramePr>
            <p:xfrm>
              <a:off x="6841066" y="4112683"/>
              <a:ext cx="1117600" cy="628650"/>
            </p:xfrm>
            <a:graphic>
              <a:graphicData uri="http://schemas.microsoft.com/office/powerpoint/2016/slidezoom">
                <pslz:sldZm>
                  <pslz:sldZmObj sldId="313" cId="3946870570">
                    <pslz:zmPr id="{E3B657DA-C7BA-484B-9825-AE7324502E47}" returnToParent="0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17600" cy="6286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صورة الشريحة 14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1165422A-A9F6-48E1-A32F-64E1DC4C57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41066" y="4112683"/>
                <a:ext cx="1117600" cy="6286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8" name="Google Shape;2338;p29">
            <a:hlinkClick r:id="" action="ppaction://noaction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45" name="Google Shape;2345;p29"/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9"/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9"/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9"/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9"/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0" name="Google Shape;2350;p29"/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1" name="Google Shape;2351;p29"/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EEF0BE9-B06E-484D-AB54-0A41F8C55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839" y="2224046"/>
            <a:ext cx="9399312" cy="3073829"/>
          </a:xfrm>
          <a:prstGeom prst="rect">
            <a:avLst/>
          </a:prstGeom>
        </p:spPr>
      </p:pic>
      <p:sp>
        <p:nvSpPr>
          <p:cNvPr id="2331" name="Google Shape;2331;p29"/>
          <p:cNvSpPr/>
          <p:nvPr/>
        </p:nvSpPr>
        <p:spPr>
          <a:xfrm rot="-535295">
            <a:off x="1145780" y="1846615"/>
            <a:ext cx="1451045" cy="12539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9334721" y="1608538"/>
            <a:ext cx="1451004" cy="12538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6922980-B473-4160-A8B8-F873AB8CD2FF}"/>
              </a:ext>
            </a:extLst>
          </p:cNvPr>
          <p:cNvSpPr txBox="1"/>
          <p:nvPr/>
        </p:nvSpPr>
        <p:spPr>
          <a:xfrm>
            <a:off x="5621867" y="3646311"/>
            <a:ext cx="37704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70C0"/>
                </a:solidFill>
              </a:rPr>
              <a:t>تحمي عقيدة الإسلام.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8E70077-DAEB-4A16-B1B1-D39AA98A827D}"/>
              </a:ext>
            </a:extLst>
          </p:cNvPr>
          <p:cNvSpPr txBox="1"/>
          <p:nvPr/>
        </p:nvSpPr>
        <p:spPr>
          <a:xfrm>
            <a:off x="5661378" y="4137377"/>
            <a:ext cx="37704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70C0"/>
                </a:solidFill>
              </a:rPr>
              <a:t>تدافع عن الوطن.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8D14E1F-9E00-4B74-860B-809DE1C2506C}"/>
              </a:ext>
            </a:extLst>
          </p:cNvPr>
          <p:cNvSpPr txBox="1"/>
          <p:nvPr/>
        </p:nvSpPr>
        <p:spPr>
          <a:xfrm>
            <a:off x="5661378" y="4645378"/>
            <a:ext cx="37704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70C0"/>
                </a:solidFill>
              </a:rPr>
              <a:t>تعتني بالأسرة والمجتمع 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CD47EF85-4969-4CF9-827F-C12E430B6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881" y="4380089"/>
            <a:ext cx="1847721" cy="21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36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29"/>
          <p:cNvSpPr/>
          <p:nvPr/>
        </p:nvSpPr>
        <p:spPr>
          <a:xfrm rot="-535295">
            <a:off x="2352910" y="1291335"/>
            <a:ext cx="1451045" cy="12539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7813738" y="860119"/>
            <a:ext cx="1451004" cy="12538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8" name="Google Shape;2338;p29">
            <a:hlinkClick r:id="" action="ppaction://noaction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45" name="Google Shape;2345;p29"/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9"/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9"/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9"/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9"/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0" name="Google Shape;2350;p29"/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1" name="Google Shape;2351;p29"/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0B8815B-97E8-4D8E-BA47-C3B23F0B8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397" y="1314155"/>
            <a:ext cx="9361207" cy="4229691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E34D565-44FD-45B5-937B-F98E506EB6E9}"/>
              </a:ext>
            </a:extLst>
          </p:cNvPr>
          <p:cNvSpPr txBox="1"/>
          <p:nvPr/>
        </p:nvSpPr>
        <p:spPr>
          <a:xfrm>
            <a:off x="3488267" y="2144888"/>
            <a:ext cx="1219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70C0"/>
                </a:solidFill>
              </a:rPr>
              <a:t>نظام ملكي.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7641464-9BE6-4B6E-A6F4-D224987C9F68}"/>
              </a:ext>
            </a:extLst>
          </p:cNvPr>
          <p:cNvSpPr txBox="1"/>
          <p:nvPr/>
        </p:nvSpPr>
        <p:spPr>
          <a:xfrm>
            <a:off x="2111022" y="2585156"/>
            <a:ext cx="14111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70C0"/>
                </a:solidFill>
              </a:rPr>
              <a:t>برج الميزان.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F2AF0CA-A7DF-4BB0-90A9-0C18E35CFFB6}"/>
              </a:ext>
            </a:extLst>
          </p:cNvPr>
          <p:cNvSpPr txBox="1"/>
          <p:nvPr/>
        </p:nvSpPr>
        <p:spPr>
          <a:xfrm>
            <a:off x="8365067" y="3110090"/>
            <a:ext cx="5813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70C0"/>
                </a:solidFill>
              </a:rPr>
              <a:t>23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37834E2-034A-4BC3-84D5-66B0D6C0B82B}"/>
              </a:ext>
            </a:extLst>
          </p:cNvPr>
          <p:cNvSpPr txBox="1"/>
          <p:nvPr/>
        </p:nvSpPr>
        <p:spPr>
          <a:xfrm>
            <a:off x="0" y="3612445"/>
            <a:ext cx="37704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70C0"/>
                </a:solidFill>
              </a:rPr>
              <a:t>خادم الحرمين الشريفين 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3651FF3-2084-4AE7-B39E-10046E6BCFAA}"/>
              </a:ext>
            </a:extLst>
          </p:cNvPr>
          <p:cNvSpPr txBox="1"/>
          <p:nvPr/>
        </p:nvSpPr>
        <p:spPr>
          <a:xfrm>
            <a:off x="6039556" y="4165600"/>
            <a:ext cx="37704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70C0"/>
                </a:solidFill>
              </a:rPr>
              <a:t>الملك سلمان بن عبدالعزيز آل سعود 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CFDCCFB-4D93-4920-B2C4-6E0B33508D7C}"/>
              </a:ext>
            </a:extLst>
          </p:cNvPr>
          <p:cNvSpPr txBox="1"/>
          <p:nvPr/>
        </p:nvSpPr>
        <p:spPr>
          <a:xfrm>
            <a:off x="2607734" y="4662311"/>
            <a:ext cx="15804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70C0"/>
                </a:solidFill>
              </a:rPr>
              <a:t>العلم السعودي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1949DCB1-31EE-4021-B54E-299BFD3AA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081" y="4515556"/>
            <a:ext cx="1798833" cy="20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02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29"/>
          <p:cNvSpPr/>
          <p:nvPr/>
        </p:nvSpPr>
        <p:spPr>
          <a:xfrm rot="-535295">
            <a:off x="2352910" y="1291335"/>
            <a:ext cx="1451045" cy="12539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7813738" y="860119"/>
            <a:ext cx="1451004" cy="12538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8" name="Google Shape;2338;p29">
            <a:hlinkClick r:id="" action="ppaction://noaction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45" name="Google Shape;2345;p29"/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9"/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9"/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9"/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9"/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0" name="Google Shape;2350;p29"/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1" name="Google Shape;2351;p29"/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BC6BDAE1-4E83-4C6A-A07C-4D0C49E37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399" y="2228683"/>
            <a:ext cx="7189203" cy="2400635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7AE7CA3-6CFE-487C-B9D2-39A3B28439FB}"/>
              </a:ext>
            </a:extLst>
          </p:cNvPr>
          <p:cNvSpPr txBox="1"/>
          <p:nvPr/>
        </p:nvSpPr>
        <p:spPr>
          <a:xfrm>
            <a:off x="6784623" y="3002845"/>
            <a:ext cx="19755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70C0"/>
                </a:solidFill>
              </a:rPr>
              <a:t>لا ينكس ابداً.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5319894-897A-4280-B725-4A1C7D52112B}"/>
              </a:ext>
            </a:extLst>
          </p:cNvPr>
          <p:cNvSpPr txBox="1"/>
          <p:nvPr/>
        </p:nvSpPr>
        <p:spPr>
          <a:xfrm>
            <a:off x="5068712" y="3510844"/>
            <a:ext cx="37704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70C0"/>
                </a:solidFill>
              </a:rPr>
              <a:t>المحافظة على نظافة العلم .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B85A78E-9DF8-4EC3-B00D-9A78E8109A1F}"/>
              </a:ext>
            </a:extLst>
          </p:cNvPr>
          <p:cNvSpPr txBox="1"/>
          <p:nvPr/>
        </p:nvSpPr>
        <p:spPr>
          <a:xfrm>
            <a:off x="5074356" y="4001911"/>
            <a:ext cx="37704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70C0"/>
                </a:solidFill>
              </a:rPr>
              <a:t>أرفعه عالياً </a:t>
            </a:r>
            <a:r>
              <a:rPr lang="ar-SA" sz="2000" b="1">
                <a:solidFill>
                  <a:srgbClr val="0070C0"/>
                </a:solidFill>
              </a:rPr>
              <a:t>بيدي وبأعمالي.</a:t>
            </a:r>
            <a:endParaRPr lang="ar-SA" sz="2000" b="1" dirty="0">
              <a:solidFill>
                <a:srgbClr val="0070C0"/>
              </a:solidFill>
            </a:endParaRP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30465975-288E-4DD5-9D1C-D22DA0240DB0}"/>
              </a:ext>
            </a:extLst>
          </p:cNvPr>
          <p:cNvGrpSpPr/>
          <p:nvPr/>
        </p:nvGrpSpPr>
        <p:grpSpPr>
          <a:xfrm>
            <a:off x="1331229" y="3759200"/>
            <a:ext cx="1998994" cy="2248012"/>
            <a:chOff x="424063" y="2176207"/>
            <a:chExt cx="2572735" cy="3920412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EA900524-406C-4D0E-A9A4-6CF3B701D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063" y="2176207"/>
              <a:ext cx="2572735" cy="3566469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87B9F0A0-AA80-4665-B818-A2D0525C8105}"/>
                </a:ext>
              </a:extLst>
            </p:cNvPr>
            <p:cNvSpPr txBox="1"/>
            <p:nvPr/>
          </p:nvSpPr>
          <p:spPr>
            <a:xfrm>
              <a:off x="424063" y="5742676"/>
              <a:ext cx="2572735" cy="35394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Alarabiya Font" pitchFamily="2" charset="-78"/>
                </a:rPr>
                <a:t>معلمتي تتابع حل الواجبات معنا بحرص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556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29"/>
          <p:cNvSpPr/>
          <p:nvPr/>
        </p:nvSpPr>
        <p:spPr>
          <a:xfrm rot="-535295">
            <a:off x="2352910" y="1291335"/>
            <a:ext cx="1451045" cy="12539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7813738" y="860119"/>
            <a:ext cx="1451004" cy="12538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8" name="Google Shape;2338;p29">
            <a:hlinkClick r:id="" action="ppaction://noaction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45" name="Google Shape;2345;p29"/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9"/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9"/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9"/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9"/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0" name="Google Shape;2350;p29"/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lnSpc>
                <a:spcPct val="80000"/>
              </a:lnSpc>
              <a:buClr>
                <a:srgbClr val="000000"/>
              </a:buClr>
            </a:pPr>
            <a:endParaRPr sz="2000" b="1" kern="0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1" name="Google Shape;2351;p29"/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258BA89-9409-4B36-BF49-9BEE596E5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046" y="1218892"/>
            <a:ext cx="9373908" cy="4420217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17F58AC-99CD-447B-A459-D67B195900B2}"/>
              </a:ext>
            </a:extLst>
          </p:cNvPr>
          <p:cNvSpPr txBox="1"/>
          <p:nvPr/>
        </p:nvSpPr>
        <p:spPr>
          <a:xfrm>
            <a:off x="2325511" y="2923822"/>
            <a:ext cx="3951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2D492DB-D7FA-4A07-8B32-175ED0DB0772}"/>
              </a:ext>
            </a:extLst>
          </p:cNvPr>
          <p:cNvSpPr txBox="1"/>
          <p:nvPr/>
        </p:nvSpPr>
        <p:spPr>
          <a:xfrm>
            <a:off x="2094088" y="3589867"/>
            <a:ext cx="6942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3200" b="1" dirty="0">
              <a:solidFill>
                <a:srgbClr val="00B05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BC5805D-620C-46F2-93AA-32B65DDC2163}"/>
              </a:ext>
            </a:extLst>
          </p:cNvPr>
          <p:cNvSpPr txBox="1"/>
          <p:nvPr/>
        </p:nvSpPr>
        <p:spPr>
          <a:xfrm>
            <a:off x="2342443" y="4182532"/>
            <a:ext cx="3951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B289942-6993-4EF3-88D6-557EEDC52D6D}"/>
              </a:ext>
            </a:extLst>
          </p:cNvPr>
          <p:cNvSpPr txBox="1"/>
          <p:nvPr/>
        </p:nvSpPr>
        <p:spPr>
          <a:xfrm>
            <a:off x="2099731" y="4775200"/>
            <a:ext cx="6999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175</Words>
  <Application>Microsoft Office PowerPoint</Application>
  <PresentationFormat>شاشة عريضة</PresentationFormat>
  <Paragraphs>64</Paragraphs>
  <Slides>13</Slides>
  <Notes>13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Nature Activities Binder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محمد رجب حافظ عثمان</cp:lastModifiedBy>
  <cp:revision>9</cp:revision>
  <dcterms:created xsi:type="dcterms:W3CDTF">2021-08-23T04:26:25Z</dcterms:created>
  <dcterms:modified xsi:type="dcterms:W3CDTF">2021-09-19T17:16:59Z</dcterms:modified>
</cp:coreProperties>
</file>