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slide" Target="slides/slide6.xml"/>
  <Relationship Id="rId9" Type="http://schemas.openxmlformats.org/officeDocument/2006/relationships/slide" Target="slides/slide7.xml"/>
  <Relationship Id="rId10" Type="http://schemas.openxmlformats.org/officeDocument/2006/relationships/slide" Target="slides/slide8.xml"/>
  <Relationship Id="rId11" Type="http://schemas.openxmlformats.org/officeDocument/2006/relationships/presProps" Target="presProps.xml"/>
  <Relationship Id="rId12" Type="http://schemas.openxmlformats.org/officeDocument/2006/relationships/viewProps" Target="viewProps.xml"/>
  <Relationship Id="rId13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60796792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presentation-0001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presentation-0002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presentation-0003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presentation-0004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presentation-00055.png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presentation-00066.png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presentation-00077.png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presentation-00088.pn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3884"/>
          <a:ext cx="9144000" cy="6016909"/>
          <a:chOff x="0" y="863884"/>
          <a:chExt cx="9144000" cy="6016909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3884"/>
            <a:ext cx="9144000" cy="515302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3884"/>
          <a:ext cx="9144000" cy="6016909"/>
          <a:chOff x="0" y="863884"/>
          <a:chExt cx="9144000" cy="6016909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3884"/>
            <a:ext cx="9144000" cy="51530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3884"/>
          <a:ext cx="9144000" cy="6016909"/>
          <a:chOff x="0" y="863884"/>
          <a:chExt cx="9144000" cy="6016909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3884"/>
            <a:ext cx="9144000" cy="515302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3884"/>
          <a:ext cx="9144000" cy="6016909"/>
          <a:chOff x="0" y="863884"/>
          <a:chExt cx="9144000" cy="6016909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3884"/>
            <a:ext cx="9144000" cy="515302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3884"/>
          <a:ext cx="9144000" cy="6016909"/>
          <a:chOff x="0" y="863884"/>
          <a:chExt cx="9144000" cy="6016909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3884"/>
            <a:ext cx="9144000" cy="515302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3884"/>
          <a:ext cx="9144000" cy="6016909"/>
          <a:chOff x="0" y="863884"/>
          <a:chExt cx="9144000" cy="6016909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3884"/>
            <a:ext cx="9144000" cy="515302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3884"/>
          <a:ext cx="9144000" cy="6016909"/>
          <a:chOff x="0" y="863884"/>
          <a:chExt cx="9144000" cy="6016909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3884"/>
            <a:ext cx="9144000" cy="515302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3884"/>
          <a:ext cx="9144000" cy="6016909"/>
          <a:chOff x="0" y="863884"/>
          <a:chExt cx="9144000" cy="6016909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3884"/>
            <a:ext cx="9144000" cy="515302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50">
  <a:themeElements>
    <a:clrScheme name="Theme5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5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50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Slides>8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2026-02-22T17:15:19Z</dcterms:created>
  <dcterms:modified xsi:type="dcterms:W3CDTF">2026-02-22T17:15:19Z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