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3"/>
  </p:notesMasterIdLst>
  <p:sldIdLst>
    <p:sldId id="1453" r:id="rId5"/>
    <p:sldId id="1454" r:id="rId6"/>
    <p:sldId id="1332" r:id="rId7"/>
    <p:sldId id="1424" r:id="rId8"/>
    <p:sldId id="1485" r:id="rId9"/>
    <p:sldId id="1500" r:id="rId10"/>
    <p:sldId id="1516" r:id="rId11"/>
    <p:sldId id="1517" r:id="rId12"/>
  </p:sldIdLst>
  <p:sldSz cx="12192000" cy="6858000"/>
  <p:notesSz cx="6858000" cy="9144000"/>
  <p:custDataLst>
    <p:tags r:id="rId1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9DE"/>
    <a:srgbClr val="CDC010"/>
    <a:srgbClr val="136E1B"/>
    <a:srgbClr val="ECF6F8"/>
    <a:srgbClr val="4E4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09" autoAdjust="0"/>
    <p:restoredTop sz="94660"/>
  </p:normalViewPr>
  <p:slideViewPr>
    <p:cSldViewPr>
      <p:cViewPr varScale="1">
        <p:scale>
          <a:sx n="67" d="100"/>
          <a:sy n="67" d="100"/>
        </p:scale>
        <p:origin x="153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5F2D24-CCF7-B44E-A7AB-CCC74B023D6D}" type="datetimeFigureOut">
              <a:rPr lang="ar-SA" smtClean="0"/>
              <a:t>10 جمادى الأولى،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0D3E0D-BEA4-8543-8338-525A8FB309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60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37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5601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660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71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797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444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07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104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126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288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91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162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910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1608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8952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7510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923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0404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9771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0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535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59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405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707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1148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767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096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837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073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4699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092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4185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97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170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417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432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214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456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4211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1491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0565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289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A58D-F683-4DBE-90C3-38B8F9495AA8}" type="datetimeFigureOut">
              <a:rPr lang="ar-SA" smtClean="0"/>
              <a:pPr/>
              <a:t>10 جمادى الأولى،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  <p:sldLayoutId id="2147483690" r:id="rId12"/>
    <p:sldLayoutId id="2147483689" r:id="rId13"/>
    <p:sldLayoutId id="2147483688" r:id="rId14"/>
    <p:sldLayoutId id="2147483687" r:id="rId15"/>
    <p:sldLayoutId id="2147483684" r:id="rId16"/>
    <p:sldLayoutId id="2147483683" r:id="rId17"/>
    <p:sldLayoutId id="2147483682" r:id="rId18"/>
    <p:sldLayoutId id="2147483681" r:id="rId19"/>
    <p:sldLayoutId id="2147483680" r:id="rId20"/>
    <p:sldLayoutId id="2147483679" r:id="rId21"/>
    <p:sldLayoutId id="2147483678" r:id="rId22"/>
    <p:sldLayoutId id="2147483677" r:id="rId23"/>
    <p:sldLayoutId id="2147483676" r:id="rId24"/>
    <p:sldLayoutId id="2147483675" r:id="rId25"/>
    <p:sldLayoutId id="2147483674" r:id="rId26"/>
    <p:sldLayoutId id="2147483673" r:id="rId27"/>
    <p:sldLayoutId id="2147483672" r:id="rId28"/>
    <p:sldLayoutId id="2147483671" r:id="rId29"/>
    <p:sldLayoutId id="2147483669" r:id="rId30"/>
    <p:sldLayoutId id="2147483668" r:id="rId31"/>
    <p:sldLayoutId id="2147483667" r:id="rId32"/>
    <p:sldLayoutId id="2147483666" r:id="rId33"/>
    <p:sldLayoutId id="2147483665" r:id="rId34"/>
    <p:sldLayoutId id="2147483664" r:id="rId35"/>
    <p:sldLayoutId id="2147483663" r:id="rId36"/>
    <p:sldLayoutId id="2147483662" r:id="rId37"/>
    <p:sldLayoutId id="2147483661" r:id="rId38"/>
    <p:sldLayoutId id="2147483660" r:id="rId39"/>
    <p:sldLayoutId id="2147483685" r:id="rId40"/>
    <p:sldLayoutId id="2147483650" r:id="rId41"/>
    <p:sldLayoutId id="2147483651" r:id="rId42"/>
    <p:sldLayoutId id="2147483652" r:id="rId43"/>
    <p:sldLayoutId id="2147483653" r:id="rId44"/>
    <p:sldLayoutId id="2147483654" r:id="rId45"/>
    <p:sldLayoutId id="2147483655" r:id="rId46"/>
    <p:sldLayoutId id="2147483686" r:id="rId47"/>
    <p:sldLayoutId id="2147483670" r:id="rId48"/>
    <p:sldLayoutId id="2147483656" r:id="rId49"/>
    <p:sldLayoutId id="2147483657" r:id="rId50"/>
    <p:sldLayoutId id="2147483658" r:id="rId51"/>
    <p:sldLayoutId id="2147483659" r:id="rId52"/>
    <p:sldLayoutId id="2147483701" r:id="rId5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>
            <a:extLst>
              <a:ext uri="{FF2B5EF4-FFF2-40B4-BE49-F238E27FC236}">
                <a16:creationId xmlns:a16="http://schemas.microsoft.com/office/drawing/2014/main" id="{230FB4E6-66EC-5A44-A120-EC4BB40B4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-67232"/>
            <a:ext cx="12192000" cy="6925232"/>
          </a:xfrm>
          <a:prstGeom prst="rect">
            <a:avLst/>
          </a:prstGeom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A6565C56-730B-E097-1C93-CECE25F23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275"/>
          <a:stretch/>
        </p:blipFill>
        <p:spPr>
          <a:xfrm flipH="1">
            <a:off x="767975" y="1659802"/>
            <a:ext cx="4739550" cy="343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44D5240-6750-AD42-9867-923775B648E5}"/>
              </a:ext>
            </a:extLst>
          </p:cNvPr>
          <p:cNvSpPr txBox="1"/>
          <p:nvPr/>
        </p:nvSpPr>
        <p:spPr>
          <a:xfrm>
            <a:off x="1243250" y="2366224"/>
            <a:ext cx="4026965" cy="2058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700" b="1" dirty="0">
                <a:solidFill>
                  <a:schemeClr val="accent5">
                    <a:lumMod val="50000"/>
                  </a:schemeClr>
                </a:solidFill>
                <a:latin typeface="Ah-naskh-hadith" panose="02000000000000000000" pitchFamily="2" charset="-78"/>
                <a:cs typeface="Ah-naskh-hadith" panose="02000000000000000000" pitchFamily="2" charset="-78"/>
              </a:rPr>
              <a:t>الفصل الخامس    </a:t>
            </a:r>
          </a:p>
          <a:p>
            <a:pPr algn="ctr">
              <a:lnSpc>
                <a:spcPct val="150000"/>
              </a:lnSpc>
            </a:pPr>
            <a:r>
              <a:rPr lang="ar-SA" sz="3100" b="1" dirty="0">
                <a:latin typeface="Farah" pitchFamily="2" charset="0"/>
              </a:rPr>
              <a:t>الضرب في عدد من رقم واحد</a:t>
            </a:r>
          </a:p>
          <a:p>
            <a:pPr algn="ctr">
              <a:lnSpc>
                <a:spcPct val="150000"/>
              </a:lnSpc>
            </a:pPr>
            <a:r>
              <a:rPr lang="ar-SA" sz="3100" b="1" dirty="0">
                <a:latin typeface="Farah" pitchFamily="2" charset="0"/>
              </a:rPr>
              <a:t>الصف الرابع الابتدائي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DF3DFEA-EF71-5F3C-BB66-FB9044E82E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92230" y="1035509"/>
            <a:ext cx="3738534" cy="4971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صورة 5">
            <a:extLst>
              <a:ext uri="{FF2B5EF4-FFF2-40B4-BE49-F238E27FC236}">
                <a16:creationId xmlns:a16="http://schemas.microsoft.com/office/drawing/2014/main" id="{F7C544C4-6E55-338B-DF72-83FE02DBA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98" y="-67232"/>
            <a:ext cx="2157019" cy="2165681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8D81BC12-40CB-807F-4D64-8A680141C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4" y="4470426"/>
            <a:ext cx="2304899" cy="22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BD9BF291-3CD3-2E18-2D9C-C35026D1B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3" t="3585" r="3183" b="2613"/>
          <a:stretch/>
        </p:blipFill>
        <p:spPr>
          <a:xfrm>
            <a:off x="0" y="-39830"/>
            <a:ext cx="12192000" cy="693766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EFF9DA2-0341-174A-B713-89A2A47F8355}"/>
              </a:ext>
            </a:extLst>
          </p:cNvPr>
          <p:cNvSpPr txBox="1"/>
          <p:nvPr/>
        </p:nvSpPr>
        <p:spPr>
          <a:xfrm>
            <a:off x="8504091" y="547800"/>
            <a:ext cx="270346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dirty="0">
                <a:latin typeface="Farah" pitchFamily="2" charset="0"/>
                <a:cs typeface="Farah" pitchFamily="2" charset="0"/>
              </a:rPr>
              <a:t>اليوم :</a:t>
            </a:r>
          </a:p>
          <a:p>
            <a:r>
              <a:rPr lang="ar-SA" sz="3600" dirty="0">
                <a:latin typeface="Farah" pitchFamily="2" charset="0"/>
                <a:cs typeface="Farah" pitchFamily="2" charset="0"/>
              </a:rPr>
              <a:t>التاريخ:</a:t>
            </a:r>
          </a:p>
          <a:p>
            <a:r>
              <a:rPr lang="ar-SA" sz="3600" dirty="0">
                <a:latin typeface="Farah" pitchFamily="2" charset="0"/>
                <a:cs typeface="Farah" pitchFamily="2" charset="0"/>
              </a:rPr>
              <a:t>الصف: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6B2E247-BA31-1A43-AE03-BE9A3539D66E}"/>
              </a:ext>
            </a:extLst>
          </p:cNvPr>
          <p:cNvSpPr txBox="1"/>
          <p:nvPr/>
        </p:nvSpPr>
        <p:spPr>
          <a:xfrm>
            <a:off x="1003532" y="822356"/>
            <a:ext cx="192083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cs typeface="Waseem" pitchFamily="2" charset="-78"/>
              </a:rPr>
              <a:t>رسالة صباحية</a:t>
            </a:r>
          </a:p>
          <a:p>
            <a:pPr algn="ctr"/>
            <a:r>
              <a:rPr lang="ar-SA" sz="3200" b="1" dirty="0">
                <a:cs typeface="Waseem" pitchFamily="2" charset="-78"/>
              </a:rPr>
              <a:t>❤️❤️</a:t>
            </a:r>
          </a:p>
        </p:txBody>
      </p:sp>
      <p:pic>
        <p:nvPicPr>
          <p:cNvPr id="25" name="صورة 8">
            <a:extLst>
              <a:ext uri="{FF2B5EF4-FFF2-40B4-BE49-F238E27FC236}">
                <a16:creationId xmlns:a16="http://schemas.microsoft.com/office/drawing/2014/main" id="{F9D2AB43-CC85-8341-B32F-1E65AC3427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7726" y="716733"/>
            <a:ext cx="2869772" cy="5318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5680D2CB-44E3-25DC-7A91-1040912EFE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29734" y="3429000"/>
            <a:ext cx="3757648" cy="3449897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9C4AE30F-7CD9-2E07-937E-1F14489E2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9" y="3703622"/>
            <a:ext cx="3657600" cy="274320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B985B870-BD0D-F4E8-83F3-C64CED251F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2973427" y="4930850"/>
            <a:ext cx="2307761" cy="763778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483D28-3223-CA00-F2EA-E69F7B75E9E6}"/>
              </a:ext>
            </a:extLst>
          </p:cNvPr>
          <p:cNvSpPr txBox="1"/>
          <p:nvPr/>
        </p:nvSpPr>
        <p:spPr>
          <a:xfrm>
            <a:off x="2879429" y="1206229"/>
            <a:ext cx="257964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600" b="1" dirty="0">
                <a:solidFill>
                  <a:schemeClr val="tx2"/>
                </a:solidFill>
                <a:latin typeface="DroidArabicKufi"/>
              </a:rPr>
              <a:t>ابدأ الصباح بالابتسام واترك من يراك يرى البسمة في وجهك ويبتسم مثلك، واجعل الحياة مشرقة ممتلئة بالبسمة منتعشة بالفرح</a:t>
            </a:r>
            <a:r>
              <a:rPr lang="ar-SA" sz="1800" dirty="0">
                <a:solidFill>
                  <a:srgbClr val="404040"/>
                </a:solidFill>
                <a:latin typeface="DroidArabicKufi"/>
              </a:rPr>
              <a:t>. </a:t>
            </a:r>
            <a:endParaRPr lang="ar-SA" sz="2600" b="1" dirty="0">
              <a:solidFill>
                <a:srgbClr val="333333"/>
              </a:solidFill>
              <a:latin typeface="DroidArabicKufi"/>
            </a:endParaRPr>
          </a:p>
          <a:p>
            <a:pPr algn="ctr"/>
            <a:r>
              <a:rPr lang="ar-SA" sz="2600" b="1" dirty="0">
                <a:solidFill>
                  <a:srgbClr val="333333"/>
                </a:solidFill>
                <a:latin typeface="DroidArabicKufi"/>
              </a:rPr>
              <a:t>صباح الرضا</a:t>
            </a:r>
            <a:r>
              <a:rPr lang="ar-SA" sz="1800" b="1" dirty="0">
                <a:solidFill>
                  <a:srgbClr val="333333"/>
                </a:solidFill>
                <a:latin typeface="DroidArabicKufi"/>
              </a:rPr>
              <a:t>.</a:t>
            </a:r>
            <a:endParaRPr lang="ar-SA" sz="2400" b="1" dirty="0">
              <a:solidFill>
                <a:srgbClr val="333333"/>
              </a:solidFill>
              <a:latin typeface="DroidArabicKufi"/>
            </a:endParaRPr>
          </a:p>
          <a:p>
            <a:pPr algn="ctr"/>
            <a:r>
              <a:rPr lang="ar-SA" sz="2400" b="1" dirty="0">
                <a:solidFill>
                  <a:srgbClr val="333333"/>
                </a:solidFill>
                <a:latin typeface="DroidArabicKufi"/>
              </a:rPr>
              <a:t>، صباح الخير🌸🌺</a:t>
            </a:r>
            <a:endParaRPr lang="ar-SA" sz="2400" b="1" dirty="0">
              <a:effectLst/>
              <a:latin typeface="System Font"/>
            </a:endParaRPr>
          </a:p>
        </p:txBody>
      </p:sp>
    </p:spTree>
    <p:extLst>
      <p:ext uri="{BB962C8B-B14F-4D97-AF65-F5344CB8AC3E}">
        <p14:creationId xmlns:p14="http://schemas.microsoft.com/office/powerpoint/2010/main" val="1909049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9">
            <a:extLst>
              <a:ext uri="{FF2B5EF4-FFF2-40B4-BE49-F238E27FC236}">
                <a16:creationId xmlns:a16="http://schemas.microsoft.com/office/drawing/2014/main" id="{F6DE21DE-2717-AE33-3FE3-F322CDB5C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4" t="3722" r="2847" b="2402"/>
          <a:stretch/>
        </p:blipFill>
        <p:spPr>
          <a:xfrm>
            <a:off x="-42509" y="0"/>
            <a:ext cx="12255992" cy="6857999"/>
          </a:xfrm>
          <a:prstGeom prst="rect">
            <a:avLst/>
          </a:prstGeom>
        </p:spPr>
      </p:pic>
      <p:pic>
        <p:nvPicPr>
          <p:cNvPr id="22" name="صورة 19">
            <a:extLst>
              <a:ext uri="{FF2B5EF4-FFF2-40B4-BE49-F238E27FC236}">
                <a16:creationId xmlns:a16="http://schemas.microsoft.com/office/drawing/2014/main" id="{F81734C9-2080-46E2-3DD0-0A5B157C3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1" t="3612" r="55045" b="2512"/>
          <a:stretch/>
        </p:blipFill>
        <p:spPr>
          <a:xfrm>
            <a:off x="4292454" y="-7544"/>
            <a:ext cx="3603127" cy="6857999"/>
          </a:xfrm>
          <a:prstGeom prst="rect">
            <a:avLst/>
          </a:prstGeom>
        </p:spPr>
      </p:pic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pic>
        <p:nvPicPr>
          <p:cNvPr id="4" name="صورة 14">
            <a:extLst>
              <a:ext uri="{FF2B5EF4-FFF2-40B4-BE49-F238E27FC236}">
                <a16:creationId xmlns:a16="http://schemas.microsoft.com/office/drawing/2014/main" id="{3FE59FFC-B1C5-51FC-182E-D6CE561E9D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3366117" y="-1601608"/>
            <a:ext cx="5455800" cy="1072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Question box"/>
          <p:cNvSpPr/>
          <p:nvPr/>
        </p:nvSpPr>
        <p:spPr>
          <a:xfrm>
            <a:off x="5029703" y="307520"/>
            <a:ext cx="4476658" cy="605997"/>
          </a:xfrm>
          <a:prstGeom prst="roundRect">
            <a:avLst>
              <a:gd name="adj" fmla="val 24652"/>
            </a:avLst>
          </a:prstGeom>
          <a:solidFill>
            <a:schemeClr val="bg2">
              <a:lumMod val="75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en-GB" sz="4800" dirty="0">
              <a:latin typeface="+mj-lt"/>
            </a:endParaRPr>
          </a:p>
        </p:txBody>
      </p:sp>
      <p:pic>
        <p:nvPicPr>
          <p:cNvPr id="2" name="صورة 12">
            <a:extLst>
              <a:ext uri="{FF2B5EF4-FFF2-40B4-BE49-F238E27FC236}">
                <a16:creationId xmlns:a16="http://schemas.microsoft.com/office/drawing/2014/main" id="{B66C16AD-AE28-5E46-97AF-47F461845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0" y="5573807"/>
            <a:ext cx="1597592" cy="119819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C348E25-AAAC-624B-97F6-BC880285AC40}"/>
              </a:ext>
            </a:extLst>
          </p:cNvPr>
          <p:cNvSpPr txBox="1"/>
          <p:nvPr/>
        </p:nvSpPr>
        <p:spPr>
          <a:xfrm>
            <a:off x="3939783" y="224188"/>
            <a:ext cx="69698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136E1B"/>
                </a:solidFill>
              </a:rPr>
              <a:t>مراجعة ما سبق دراستة</a:t>
            </a:r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7415C21A-A9B1-5746-AD3E-872363FD4B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09416" y="1181151"/>
            <a:ext cx="3227349" cy="2942946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777A8F3-C120-EE58-D8B1-F731AC22F203}"/>
              </a:ext>
            </a:extLst>
          </p:cNvPr>
          <p:cNvSpPr txBox="1"/>
          <p:nvPr/>
        </p:nvSpPr>
        <p:spPr>
          <a:xfrm>
            <a:off x="7170472" y="1375169"/>
            <a:ext cx="306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chemeClr val="tx2"/>
                </a:solidFill>
              </a:rPr>
              <a:t>القيمة المنزلية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F36C6EE-8BFF-B6BB-5550-B88E7CDAF9A9}"/>
              </a:ext>
            </a:extLst>
          </p:cNvPr>
          <p:cNvSpPr txBox="1"/>
          <p:nvPr/>
        </p:nvSpPr>
        <p:spPr>
          <a:xfrm>
            <a:off x="7171080" y="1797783"/>
            <a:ext cx="391339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القيمة المنزلية ضمن عشرات الألوف + الملايين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مهارة حل المسالة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المقارنة بين الأعداد 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ترتيب الأعداد 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تقريب الأعداد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13F5ACE-FFEE-5D90-3C7F-AB41A0DBCB3C}"/>
              </a:ext>
            </a:extLst>
          </p:cNvPr>
          <p:cNvSpPr txBox="1"/>
          <p:nvPr/>
        </p:nvSpPr>
        <p:spPr>
          <a:xfrm>
            <a:off x="2705871" y="1421820"/>
            <a:ext cx="306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chemeClr val="tx2"/>
                </a:solidFill>
              </a:rPr>
              <a:t>الجمع والطرح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435601-8D73-80C8-1FC6-596C13684F21}"/>
              </a:ext>
            </a:extLst>
          </p:cNvPr>
          <p:cNvSpPr txBox="1"/>
          <p:nvPr/>
        </p:nvSpPr>
        <p:spPr>
          <a:xfrm>
            <a:off x="2877882" y="1875158"/>
            <a:ext cx="3913399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خصائص الجمع وقواعد الطرح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تقدير الجمع والطرح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مهارة حل المسالة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الجمع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الطرح – الطرح بوجود الأصفار 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3074B8E-2FBE-5D8F-6F8B-4EC3EED28533}"/>
              </a:ext>
            </a:extLst>
          </p:cNvPr>
          <p:cNvSpPr txBox="1"/>
          <p:nvPr/>
        </p:nvSpPr>
        <p:spPr>
          <a:xfrm>
            <a:off x="4858610" y="4044108"/>
            <a:ext cx="42752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chemeClr val="tx2"/>
                </a:solidFill>
              </a:rPr>
              <a:t>تنظيم البيانات وعرضها وتفسيرها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AD0C433-9F4F-3940-5ADF-63375A7B66F2}"/>
              </a:ext>
            </a:extLst>
          </p:cNvPr>
          <p:cNvSpPr txBox="1"/>
          <p:nvPr/>
        </p:nvSpPr>
        <p:spPr>
          <a:xfrm>
            <a:off x="5150127" y="4421211"/>
            <a:ext cx="391339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جمع البيانات وتنظيمها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خطة حل المسالة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التمثيل بالاعمدة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التمثيل بالخطوط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التمثيل بالقطاعات الدائرية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الاحتمال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4A090A0-C3E3-60D6-CAEF-691705479E73}"/>
              </a:ext>
            </a:extLst>
          </p:cNvPr>
          <p:cNvSpPr txBox="1"/>
          <p:nvPr/>
        </p:nvSpPr>
        <p:spPr>
          <a:xfrm>
            <a:off x="1956564" y="3993350"/>
            <a:ext cx="27184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chemeClr val="tx2"/>
                </a:solidFill>
              </a:rPr>
              <a:t>الأنماط والجبر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43584B0C-34FB-149E-C6AF-D728BB797A92}"/>
              </a:ext>
            </a:extLst>
          </p:cNvPr>
          <p:cNvSpPr txBox="1"/>
          <p:nvPr/>
        </p:nvSpPr>
        <p:spPr>
          <a:xfrm>
            <a:off x="974943" y="4417800"/>
            <a:ext cx="391339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العبارات والجمل العددية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تمثيل الجمل العددية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اكتشاف قاعدة من جدول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جداول الجمع والطرح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استقصاء حل المسالة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SA" sz="2000" dirty="0"/>
              <a:t>جداول الضرب والقسمة</a:t>
            </a: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70A26DCA-2AF0-BCD8-77EA-19F1D21BE2FC}"/>
              </a:ext>
            </a:extLst>
          </p:cNvPr>
          <p:cNvSpPr/>
          <p:nvPr/>
        </p:nvSpPr>
        <p:spPr>
          <a:xfrm>
            <a:off x="10727969" y="703391"/>
            <a:ext cx="727080" cy="7270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١</a:t>
            </a:r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8BA343D5-B11D-A90D-9795-0B20387EFC01}"/>
              </a:ext>
            </a:extLst>
          </p:cNvPr>
          <p:cNvSpPr/>
          <p:nvPr/>
        </p:nvSpPr>
        <p:spPr>
          <a:xfrm>
            <a:off x="6314783" y="909699"/>
            <a:ext cx="727080" cy="7270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٢</a:t>
            </a:r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1E4287B1-8B15-B45B-F455-8B281AF7120E}"/>
              </a:ext>
            </a:extLst>
          </p:cNvPr>
          <p:cNvSpPr/>
          <p:nvPr/>
        </p:nvSpPr>
        <p:spPr>
          <a:xfrm>
            <a:off x="9182271" y="3629810"/>
            <a:ext cx="727080" cy="7270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٣</a:t>
            </a:r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CBDAFA7A-4BF8-3073-C057-CDF30666ED5A}"/>
              </a:ext>
            </a:extLst>
          </p:cNvPr>
          <p:cNvSpPr/>
          <p:nvPr/>
        </p:nvSpPr>
        <p:spPr>
          <a:xfrm>
            <a:off x="4531933" y="3587558"/>
            <a:ext cx="727080" cy="7270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٤</a:t>
            </a:r>
          </a:p>
        </p:txBody>
      </p:sp>
    </p:spTree>
    <p:extLst>
      <p:ext uri="{BB962C8B-B14F-4D97-AF65-F5344CB8AC3E}">
        <p14:creationId xmlns:p14="http://schemas.microsoft.com/office/powerpoint/2010/main" val="392662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9">
            <a:extLst>
              <a:ext uri="{FF2B5EF4-FFF2-40B4-BE49-F238E27FC236}">
                <a16:creationId xmlns:a16="http://schemas.microsoft.com/office/drawing/2014/main" id="{3D3D8432-B7CE-1910-0E54-144051501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4" t="3009" r="2950" b="3048"/>
          <a:stretch/>
        </p:blipFill>
        <p:spPr>
          <a:xfrm>
            <a:off x="0" y="-100594"/>
            <a:ext cx="12297624" cy="705415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5F41F38-3EFA-CD15-680E-0B644A1D3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1" t="3009" r="55045" b="3048"/>
          <a:stretch/>
        </p:blipFill>
        <p:spPr>
          <a:xfrm>
            <a:off x="4325930" y="-100594"/>
            <a:ext cx="3643238" cy="705415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00470DD-F42D-50B7-3167-74DDD86D0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2" y="209074"/>
            <a:ext cx="2025993" cy="151949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2F6BBE5-D427-2199-9141-540033389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684" y="490459"/>
            <a:ext cx="5225574" cy="161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472C903-DA82-D61B-5A1B-2864A09470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977" b="43176"/>
          <a:stretch/>
        </p:blipFill>
        <p:spPr>
          <a:xfrm>
            <a:off x="4417768" y="2293546"/>
            <a:ext cx="6932939" cy="38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6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B019BF2-03BB-4307-D407-D4321313D45D}"/>
              </a:ext>
            </a:extLst>
          </p:cNvPr>
          <p:cNvGrpSpPr/>
          <p:nvPr/>
        </p:nvGrpSpPr>
        <p:grpSpPr>
          <a:xfrm>
            <a:off x="0" y="-100594"/>
            <a:ext cx="12297624" cy="7054158"/>
            <a:chOff x="414950" y="206302"/>
            <a:chExt cx="11417426" cy="6442624"/>
          </a:xfrm>
        </p:grpSpPr>
        <p:pic>
          <p:nvPicPr>
            <p:cNvPr id="57" name="صورة 19">
              <a:extLst>
                <a:ext uri="{FF2B5EF4-FFF2-40B4-BE49-F238E27FC236}">
                  <a16:creationId xmlns:a16="http://schemas.microsoft.com/office/drawing/2014/main" id="{0173FEB0-CE71-5715-36AA-E6C820C85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04" t="3009" r="2950" b="3048"/>
            <a:stretch/>
          </p:blipFill>
          <p:spPr>
            <a:xfrm>
              <a:off x="414950" y="206302"/>
              <a:ext cx="11417426" cy="6442624"/>
            </a:xfrm>
            <a:prstGeom prst="rect">
              <a:avLst/>
            </a:prstGeom>
          </p:spPr>
        </p:pic>
        <p:pic>
          <p:nvPicPr>
            <p:cNvPr id="58" name="صورة 19">
              <a:extLst>
                <a:ext uri="{FF2B5EF4-FFF2-40B4-BE49-F238E27FC236}">
                  <a16:creationId xmlns:a16="http://schemas.microsoft.com/office/drawing/2014/main" id="{487FADC0-0E5A-6A98-FF88-19A76B311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11" t="3009" r="55045" b="3048"/>
            <a:stretch/>
          </p:blipFill>
          <p:spPr>
            <a:xfrm>
              <a:off x="4431253" y="206302"/>
              <a:ext cx="3382475" cy="6442624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D00470DD-F42D-50B7-3167-74DDD86D0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3" y="209074"/>
            <a:ext cx="1490212" cy="111765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0CD188E-8514-E7A3-1CB0-4B7185E934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079" r="13466"/>
          <a:stretch/>
        </p:blipFill>
        <p:spPr>
          <a:xfrm>
            <a:off x="2695080" y="2022971"/>
            <a:ext cx="8403115" cy="3468340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D41539CA-9097-0D55-80F2-358CD65C7D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/>
          <a:stretch/>
        </p:blipFill>
        <p:spPr>
          <a:xfrm>
            <a:off x="603563" y="3620241"/>
            <a:ext cx="4691801" cy="20447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5A23373-54FB-DF32-D725-2CC8E523B9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684" y="490459"/>
            <a:ext cx="5225574" cy="161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78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B019BF2-03BB-4307-D407-D4321313D45D}"/>
              </a:ext>
            </a:extLst>
          </p:cNvPr>
          <p:cNvGrpSpPr/>
          <p:nvPr/>
        </p:nvGrpSpPr>
        <p:grpSpPr>
          <a:xfrm>
            <a:off x="0" y="-100594"/>
            <a:ext cx="12297624" cy="7054158"/>
            <a:chOff x="414950" y="206302"/>
            <a:chExt cx="11417426" cy="6442624"/>
          </a:xfrm>
        </p:grpSpPr>
        <p:pic>
          <p:nvPicPr>
            <p:cNvPr id="57" name="صورة 19">
              <a:extLst>
                <a:ext uri="{FF2B5EF4-FFF2-40B4-BE49-F238E27FC236}">
                  <a16:creationId xmlns:a16="http://schemas.microsoft.com/office/drawing/2014/main" id="{0173FEB0-CE71-5715-36AA-E6C820C85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04" t="3009" r="2950" b="3048"/>
            <a:stretch/>
          </p:blipFill>
          <p:spPr>
            <a:xfrm>
              <a:off x="414950" y="206302"/>
              <a:ext cx="11417426" cy="6442624"/>
            </a:xfrm>
            <a:prstGeom prst="rect">
              <a:avLst/>
            </a:prstGeom>
          </p:spPr>
        </p:pic>
        <p:pic>
          <p:nvPicPr>
            <p:cNvPr id="58" name="صورة 19">
              <a:extLst>
                <a:ext uri="{FF2B5EF4-FFF2-40B4-BE49-F238E27FC236}">
                  <a16:creationId xmlns:a16="http://schemas.microsoft.com/office/drawing/2014/main" id="{487FADC0-0E5A-6A98-FF88-19A76B311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11" t="3009" r="55045" b="3048"/>
            <a:stretch/>
          </p:blipFill>
          <p:spPr>
            <a:xfrm>
              <a:off x="4431253" y="206302"/>
              <a:ext cx="3382475" cy="6442624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D00470DD-F42D-50B7-3167-74DDD86D0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3" y="209074"/>
            <a:ext cx="1490212" cy="111765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2C8554C-684D-B754-90D3-366FAF10A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598" r="88084"/>
          <a:stretch/>
        </p:blipFill>
        <p:spPr>
          <a:xfrm>
            <a:off x="1946679" y="202605"/>
            <a:ext cx="1258394" cy="176301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290CBEC-1B26-7D1E-3E85-517734A5C6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00" b="44836"/>
          <a:stretch/>
        </p:blipFill>
        <p:spPr>
          <a:xfrm>
            <a:off x="3205073" y="202605"/>
            <a:ext cx="8720588" cy="112412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D20FCF1-7218-6610-181E-CDB577F01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53" y="2042223"/>
            <a:ext cx="11508094" cy="3072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655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B019BF2-03BB-4307-D407-D4321313D45D}"/>
              </a:ext>
            </a:extLst>
          </p:cNvPr>
          <p:cNvGrpSpPr/>
          <p:nvPr/>
        </p:nvGrpSpPr>
        <p:grpSpPr>
          <a:xfrm>
            <a:off x="0" y="-100594"/>
            <a:ext cx="12297624" cy="7054158"/>
            <a:chOff x="414950" y="206302"/>
            <a:chExt cx="11417426" cy="6442624"/>
          </a:xfrm>
        </p:grpSpPr>
        <p:pic>
          <p:nvPicPr>
            <p:cNvPr id="57" name="صورة 19">
              <a:extLst>
                <a:ext uri="{FF2B5EF4-FFF2-40B4-BE49-F238E27FC236}">
                  <a16:creationId xmlns:a16="http://schemas.microsoft.com/office/drawing/2014/main" id="{0173FEB0-CE71-5715-36AA-E6C820C85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04" t="3009" r="2950" b="3048"/>
            <a:stretch/>
          </p:blipFill>
          <p:spPr>
            <a:xfrm>
              <a:off x="414950" y="206302"/>
              <a:ext cx="11417426" cy="6442624"/>
            </a:xfrm>
            <a:prstGeom prst="rect">
              <a:avLst/>
            </a:prstGeom>
          </p:spPr>
        </p:pic>
        <p:pic>
          <p:nvPicPr>
            <p:cNvPr id="58" name="صورة 19">
              <a:extLst>
                <a:ext uri="{FF2B5EF4-FFF2-40B4-BE49-F238E27FC236}">
                  <a16:creationId xmlns:a16="http://schemas.microsoft.com/office/drawing/2014/main" id="{487FADC0-0E5A-6A98-FF88-19A76B311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11" t="3009" r="55045" b="3048"/>
            <a:stretch/>
          </p:blipFill>
          <p:spPr>
            <a:xfrm>
              <a:off x="4431253" y="206302"/>
              <a:ext cx="3382475" cy="6442624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D00470DD-F42D-50B7-3167-74DDD86D0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3" y="209074"/>
            <a:ext cx="1490212" cy="111765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290CBEC-1B26-7D1E-3E85-517734A5C6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00" b="44836"/>
          <a:stretch/>
        </p:blipFill>
        <p:spPr>
          <a:xfrm>
            <a:off x="3164429" y="209074"/>
            <a:ext cx="8720588" cy="112412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1ECA763-EC3B-D46D-371F-2988C57E4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64" y="1333200"/>
            <a:ext cx="11266535" cy="53157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2C8554C-684D-B754-90D3-366FAF10A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7598" r="87608"/>
          <a:stretch/>
        </p:blipFill>
        <p:spPr>
          <a:xfrm>
            <a:off x="2015258" y="209074"/>
            <a:ext cx="1308691" cy="17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04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B019BF2-03BB-4307-D407-D4321313D45D}"/>
              </a:ext>
            </a:extLst>
          </p:cNvPr>
          <p:cNvGrpSpPr/>
          <p:nvPr/>
        </p:nvGrpSpPr>
        <p:grpSpPr>
          <a:xfrm>
            <a:off x="0" y="-100594"/>
            <a:ext cx="12297624" cy="7054158"/>
            <a:chOff x="414950" y="206302"/>
            <a:chExt cx="11417426" cy="6442624"/>
          </a:xfrm>
        </p:grpSpPr>
        <p:pic>
          <p:nvPicPr>
            <p:cNvPr id="57" name="صورة 19">
              <a:extLst>
                <a:ext uri="{FF2B5EF4-FFF2-40B4-BE49-F238E27FC236}">
                  <a16:creationId xmlns:a16="http://schemas.microsoft.com/office/drawing/2014/main" id="{0173FEB0-CE71-5715-36AA-E6C820C85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04" t="3009" r="2950" b="3048"/>
            <a:stretch/>
          </p:blipFill>
          <p:spPr>
            <a:xfrm>
              <a:off x="414950" y="206302"/>
              <a:ext cx="11417426" cy="6442624"/>
            </a:xfrm>
            <a:prstGeom prst="rect">
              <a:avLst/>
            </a:prstGeom>
          </p:spPr>
        </p:pic>
        <p:pic>
          <p:nvPicPr>
            <p:cNvPr id="58" name="صورة 19">
              <a:extLst>
                <a:ext uri="{FF2B5EF4-FFF2-40B4-BE49-F238E27FC236}">
                  <a16:creationId xmlns:a16="http://schemas.microsoft.com/office/drawing/2014/main" id="{487FADC0-0E5A-6A98-FF88-19A76B311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11" t="3009" r="55045" b="3048"/>
            <a:stretch/>
          </p:blipFill>
          <p:spPr>
            <a:xfrm>
              <a:off x="4431253" y="206302"/>
              <a:ext cx="3382475" cy="6442624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D00470DD-F42D-50B7-3167-74DDD86D0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3" y="209074"/>
            <a:ext cx="1490212" cy="111765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290CBEC-1B26-7D1E-3E85-517734A5C6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00" b="44836"/>
          <a:stretch/>
        </p:blipFill>
        <p:spPr>
          <a:xfrm>
            <a:off x="3164429" y="209074"/>
            <a:ext cx="8720588" cy="11241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B515608-A87D-2A01-4BD7-07818F76A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96" y="1333201"/>
            <a:ext cx="11469139" cy="53157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2C8554C-684D-B754-90D3-366FAF10A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7598" r="87608"/>
          <a:stretch/>
        </p:blipFill>
        <p:spPr>
          <a:xfrm>
            <a:off x="2015258" y="209074"/>
            <a:ext cx="1308691" cy="17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62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58390659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8919DFF309BB4B8B75C95FC5FC543E" ma:contentTypeVersion="13" ma:contentTypeDescription="Create a new document." ma:contentTypeScope="" ma:versionID="2b3898ba0d361072ff6efb40c5fd28a0">
  <xsd:schema xmlns:xsd="http://www.w3.org/2001/XMLSchema" xmlns:xs="http://www.w3.org/2001/XMLSchema" xmlns:p="http://schemas.microsoft.com/office/2006/metadata/properties" xmlns:ns3="81c4b5b0-afdf-4838-812b-1f09d66b0e1e" xmlns:ns4="7e208926-68a5-433f-be27-2f2993924d05" targetNamespace="http://schemas.microsoft.com/office/2006/metadata/properties" ma:root="true" ma:fieldsID="0372b0a161fb8783f4f8a24a931ab5bf" ns3:_="" ns4:_="">
    <xsd:import namespace="81c4b5b0-afdf-4838-812b-1f09d66b0e1e"/>
    <xsd:import namespace="7e208926-68a5-433f-be27-2f2993924d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4b5b0-afdf-4838-812b-1f09d66b0e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08926-68a5-433f-be27-2f2993924d0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6A1085-F0E0-419B-8446-B004060B986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1c4b5b0-afdf-4838-812b-1f09d66b0e1e"/>
    <ds:schemaRef ds:uri="7e208926-68a5-433f-be27-2f2993924d05"/>
  </ds:schemaRefs>
</ds:datastoreItem>
</file>

<file path=customXml/itemProps2.xml><?xml version="1.0" encoding="utf-8"?>
<ds:datastoreItem xmlns:ds="http://schemas.openxmlformats.org/officeDocument/2006/customXml" ds:itemID="{864C59E3-ED5C-4680-9A85-3181D80E9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856853-EB84-4E3D-8F0B-9B9020A15A2B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356</Words>
  <Application>Microsoft Office PowerPoint</Application>
  <PresentationFormat>شاشة عريضة</PresentationFormat>
  <Paragraphs>155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شيخه اللحياني</cp:lastModifiedBy>
  <cp:revision>375</cp:revision>
  <dcterms:created xsi:type="dcterms:W3CDTF">2013-06-02T15:27:24Z</dcterms:created>
  <dcterms:modified xsi:type="dcterms:W3CDTF">2022-12-03T08:40:36Z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0x0101003D8919DFF309BB4B8B75C95FC5FC543E</vt:lpwstr>
  </property>
</Properties>
</file>