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81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74" autoAdjust="0"/>
    <p:restoredTop sz="93190" autoAdjust="0"/>
  </p:normalViewPr>
  <p:slideViewPr>
    <p:cSldViewPr>
      <p:cViewPr varScale="1">
        <p:scale>
          <a:sx n="64" d="100"/>
          <a:sy n="64" d="100"/>
        </p:scale>
        <p:origin x="-92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14/02/42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14/02/42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14/02/42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14/02/42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14/02/42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14/02/42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14/02/42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14/02/42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14/02/42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14/02/42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14/02/42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FE14-EDE9-47CC-B2A2-F000B648E584}" type="datetimeFigureOut">
              <a:rPr lang="ar-SA" smtClean="0"/>
              <a:pPr/>
              <a:t>14/02/42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1\Desktop\تنزيل.jpg"/>
          <p:cNvPicPr>
            <a:picLocks noChangeAspect="1" noChangeArrowheads="1"/>
          </p:cNvPicPr>
          <p:nvPr/>
        </p:nvPicPr>
        <p:blipFill>
          <a:blip r:embed="rId2" cstate="print"/>
          <a:srcRect r="9943"/>
          <a:stretch>
            <a:fillRect/>
          </a:stretch>
        </p:blipFill>
        <p:spPr bwMode="auto">
          <a:xfrm>
            <a:off x="3051025" y="72008"/>
            <a:ext cx="3105151" cy="1628800"/>
          </a:xfrm>
          <a:prstGeom prst="rect">
            <a:avLst/>
          </a:prstGeom>
          <a:noFill/>
        </p:spPr>
      </p:pic>
      <p:pic>
        <p:nvPicPr>
          <p:cNvPr id="7171" name="Picture 3" descr="C:\Users\user1\Desktop\تنزيل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7" y="101749"/>
            <a:ext cx="2619375" cy="1743075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5940152" y="44624"/>
            <a:ext cx="320384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المملكة العربية السعودية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وزارة التعليم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إدارة التعليم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بالمخواة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مدرسة الأمير سلطان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بناوان</a:t>
            </a:r>
            <a:endParaRPr lang="ar-SA" sz="2400" dirty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907704" y="1988840"/>
            <a:ext cx="547260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0070C0"/>
                </a:solidFill>
                <a:cs typeface="PT Simple Bold Ruled" pitchFamily="2" charset="-78"/>
              </a:rPr>
              <a:t>أهلا وسهلا بكم</a:t>
            </a:r>
          </a:p>
          <a:p>
            <a:pPr algn="ctr"/>
            <a:r>
              <a:rPr lang="ar-SA" sz="36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طلاب الصف الرابع الابتدائي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1984" y="5796553"/>
            <a:ext cx="2920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الاستاذ داود الشاووش</a:t>
            </a:r>
            <a:endParaRPr lang="ar-SA" sz="3200" dirty="0"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1979712" y="3645024"/>
            <a:ext cx="5184576" cy="1656184"/>
          </a:xfrm>
          <a:prstGeom prst="round2Diag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4400" dirty="0">
                <a:solidFill>
                  <a:srgbClr val="0070C0"/>
                </a:solidFill>
                <a:cs typeface="PT Simple Bold Ruled" pitchFamily="2" charset="-78"/>
              </a:rPr>
              <a:t>المادة: </a:t>
            </a:r>
            <a:r>
              <a:rPr lang="ar-SA" sz="4400" dirty="0">
                <a:solidFill>
                  <a:srgbClr val="0070C0"/>
                </a:solidFill>
                <a:cs typeface="Akhbar MT" pitchFamily="2" charset="-78"/>
              </a:rPr>
              <a:t>لغتي</a:t>
            </a:r>
          </a:p>
          <a:p>
            <a:r>
              <a:rPr lang="ar-SA" sz="4400" dirty="0">
                <a:solidFill>
                  <a:srgbClr val="0070C0"/>
                </a:solidFill>
                <a:cs typeface="PT Simple Bold Ruled" pitchFamily="2" charset="-78"/>
              </a:rPr>
              <a:t>الموضوع: </a:t>
            </a:r>
            <a:r>
              <a:rPr lang="ar-SA" sz="4400" dirty="0" smtClean="0">
                <a:solidFill>
                  <a:srgbClr val="0070C0"/>
                </a:solidFill>
                <a:cs typeface="Akhbar MT" pitchFamily="2" charset="-78"/>
              </a:rPr>
              <a:t>المبتدأ والخبر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45891" r="29722" b="11782"/>
          <a:stretch>
            <a:fillRect/>
          </a:stretch>
        </p:blipFill>
        <p:spPr bwMode="auto">
          <a:xfrm>
            <a:off x="26557" y="548680"/>
            <a:ext cx="911744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228184" y="1124744"/>
            <a:ext cx="20882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الطالبُ متميزٌ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283968" y="1124744"/>
            <a:ext cx="20882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الخطُّ جميلٌ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47664" y="1124744"/>
            <a:ext cx="30243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حديقةُ المنزل واسعةٌ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580112" y="4797152"/>
            <a:ext cx="30243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1- ليس فيها خبر.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580112" y="5301208"/>
            <a:ext cx="30243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4- ليس فيها خبر.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020272" y="3140968"/>
            <a:ext cx="5844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932040" y="3140968"/>
            <a:ext cx="5844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2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915816" y="3068960"/>
            <a:ext cx="5844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3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011888" y="3573016"/>
            <a:ext cx="5844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4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427712" y="3573016"/>
            <a:ext cx="5844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5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915816" y="3573016"/>
            <a:ext cx="5844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6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139952" y="5805264"/>
            <a:ext cx="44644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6- جملة فعلية وليست اسمية.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0" y="6353944"/>
            <a:ext cx="20261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71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22266" r="32762" b="40328"/>
          <a:stretch>
            <a:fillRect/>
          </a:stretch>
        </p:blipFill>
        <p:spPr bwMode="auto">
          <a:xfrm>
            <a:off x="-36512" y="620688"/>
            <a:ext cx="915259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940152" y="1916832"/>
            <a:ext cx="20882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الشجرة مورقة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91880" y="1916832"/>
            <a:ext cx="20882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النجم لامع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27584" y="1916832"/>
            <a:ext cx="20882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الأرض قاحلة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948264" y="4077072"/>
            <a:ext cx="20882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الجبال مرتفعة</a:t>
            </a:r>
            <a:endParaRPr lang="ar-SA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48064" y="4077072"/>
            <a:ext cx="19442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السهول منبسطة</a:t>
            </a:r>
            <a:endParaRPr lang="ar-SA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75856" y="4077072"/>
            <a:ext cx="20882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الأنهار ممتدة</a:t>
            </a:r>
            <a:endParaRPr lang="ar-SA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763688" y="4077072"/>
            <a:ext cx="20882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التلال معشبة</a:t>
            </a:r>
            <a:endParaRPr lang="ar-SA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79512" y="4077072"/>
            <a:ext cx="20882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السحب ممطرة</a:t>
            </a:r>
            <a:endParaRPr lang="ar-SA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 flipH="1">
            <a:off x="7020272" y="4005064"/>
            <a:ext cx="216024" cy="5760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H="1">
            <a:off x="5004048" y="4005064"/>
            <a:ext cx="288032" cy="5760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flipH="1">
            <a:off x="3419872" y="4005064"/>
            <a:ext cx="288032" cy="5760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flipH="1">
            <a:off x="1907704" y="4005064"/>
            <a:ext cx="288032" cy="5760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0" y="6353944"/>
            <a:ext cx="20261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72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44906" r="33869" b="8829"/>
          <a:stretch>
            <a:fillRect/>
          </a:stretch>
        </p:blipFill>
        <p:spPr bwMode="auto">
          <a:xfrm>
            <a:off x="33382" y="144016"/>
            <a:ext cx="907512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660232" y="2276872"/>
            <a:ext cx="17281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القوية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03848" y="2276872"/>
            <a:ext cx="17281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الكثيفة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876256" y="3140968"/>
            <a:ext cx="17281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الغزيرة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851920" y="3140968"/>
            <a:ext cx="17281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العطشى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210140" y="4437112"/>
            <a:ext cx="20261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الحرُّ مشتدٌ.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788024" y="5013176"/>
            <a:ext cx="24482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السماءُ صافيةٌ.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860032" y="5589240"/>
            <a:ext cx="24482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الماءُ عذبٌ.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0" y="6353944"/>
            <a:ext cx="20261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72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4235" r="32209" b="22610"/>
          <a:stretch>
            <a:fillRect/>
          </a:stretch>
        </p:blipFill>
        <p:spPr bwMode="auto">
          <a:xfrm>
            <a:off x="0" y="0"/>
            <a:ext cx="9144000" cy="669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354156" y="3789040"/>
            <a:ext cx="20261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مرفوع</a:t>
            </a:r>
            <a:endParaRPr lang="ar-SA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55576" y="3789040"/>
            <a:ext cx="35383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الضمة الظاهرة على آخره.</a:t>
            </a:r>
            <a:endParaRPr lang="ar-SA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084168" y="4365104"/>
            <a:ext cx="16661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خبر</a:t>
            </a:r>
            <a:endParaRPr lang="ar-SA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825492" y="4365104"/>
            <a:ext cx="25385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وعلامة رفعه</a:t>
            </a:r>
            <a:endParaRPr lang="ar-SA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115616" y="5805264"/>
            <a:ext cx="74987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البيئة: </a:t>
            </a:r>
            <a:r>
              <a:rPr lang="ar-SA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مبتدأ مرفوع وعلامة رفعه الضمة الظاهرة على آخره.</a:t>
            </a:r>
            <a:endParaRPr lang="ar-SA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71600" y="6165304"/>
            <a:ext cx="74987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ثروة: </a:t>
            </a:r>
            <a:r>
              <a:rPr lang="ar-SA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خبر مرفوع وعلامة رفعه الضمة الظاهرة على آخره.</a:t>
            </a:r>
            <a:endParaRPr lang="ar-SA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-252536" y="6453336"/>
            <a:ext cx="15575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73</a:t>
            </a:r>
            <a:endParaRPr lang="ar-SA" sz="2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26203" r="33869" b="10798"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 rot="20215136">
            <a:off x="1509150" y="1745943"/>
            <a:ext cx="6408712" cy="2817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واجـــب</a:t>
            </a:r>
            <a:endParaRPr lang="ar-SA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Simple Bold Ruled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6353944"/>
            <a:ext cx="20261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74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26203" r="33869" b="10798"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-252536" y="6525344"/>
            <a:ext cx="15575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74</a:t>
            </a:r>
            <a:endParaRPr lang="ar-SA" sz="2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flipH="1">
            <a:off x="6156176" y="4725144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6156176" y="5229200"/>
            <a:ext cx="144016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6084168" y="5733256"/>
            <a:ext cx="144016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 flipV="1">
            <a:off x="6156176" y="4797152"/>
            <a:ext cx="1152128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 flipV="1">
            <a:off x="6156176" y="5733256"/>
            <a:ext cx="144016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4994116" y="1052736"/>
            <a:ext cx="35383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الزهرة متفتحة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004048" y="1484784"/>
            <a:ext cx="35383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الفاكهة ناضجة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5004048" y="1988840"/>
            <a:ext cx="35383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التمر مفيد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5004048" y="2420888"/>
            <a:ext cx="35383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الأغصان قوية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683568" y="4365104"/>
            <a:ext cx="35383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السماء زرقاء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683568" y="4941168"/>
            <a:ext cx="35383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الأمواج عالية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83568" y="5445224"/>
            <a:ext cx="35383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الرائحة زكية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683568" y="5877272"/>
            <a:ext cx="35383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العصافير مغردة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611560" y="6381328"/>
            <a:ext cx="35383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الورود </a:t>
            </a:r>
            <a:r>
              <a:rPr lang="ar-SA" sz="32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جمليلة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03648" y="1772816"/>
            <a:ext cx="6408712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نهاية الدرس</a:t>
            </a:r>
            <a:endParaRPr lang="ar-SA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Simple Bold Rule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30141" r="34422" b="10797"/>
          <a:stretch>
            <a:fillRect/>
          </a:stretch>
        </p:blipFill>
        <p:spPr bwMode="auto">
          <a:xfrm>
            <a:off x="0" y="0"/>
            <a:ext cx="9144000" cy="657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652120" y="2924944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الشمس</a:t>
            </a:r>
            <a:endParaRPr lang="ar-SA" sz="28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283968" y="2924944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الطيور</a:t>
            </a:r>
            <a:endParaRPr lang="ar-SA" sz="28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87824" y="2924944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الوطن</a:t>
            </a:r>
            <a:endParaRPr lang="ar-SA" sz="28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47664" y="2924944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الأمطار</a:t>
            </a:r>
            <a:endParaRPr lang="ar-SA" sz="28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084168" y="3356992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السحاب</a:t>
            </a:r>
            <a:endParaRPr lang="ar-SA" sz="28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52392" y="3356992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الماء</a:t>
            </a:r>
            <a:endParaRPr lang="ar-SA" sz="28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75856" y="3356992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المتنزه</a:t>
            </a:r>
            <a:endParaRPr lang="ar-SA" sz="28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763688" y="3789040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أسماء</a:t>
            </a:r>
            <a:endParaRPr lang="ar-SA" sz="28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043608" y="4221088"/>
            <a:ext cx="165618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جملة اسمية</a:t>
            </a:r>
            <a:endParaRPr lang="ar-SA" sz="28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619672" y="4941168"/>
            <a:ext cx="16561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نعم</a:t>
            </a:r>
            <a:endParaRPr lang="ar-SA" sz="28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043608" y="5373216"/>
            <a:ext cx="16561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صافية</a:t>
            </a:r>
            <a:endParaRPr lang="ar-SA" sz="28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043608" y="5805264"/>
            <a:ext cx="16561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اسم</a:t>
            </a:r>
            <a:endParaRPr lang="ar-SA" sz="28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0" y="6353944"/>
            <a:ext cx="20261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68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42938" r="34422" b="30484"/>
          <a:stretch>
            <a:fillRect/>
          </a:stretch>
        </p:blipFill>
        <p:spPr bwMode="auto">
          <a:xfrm>
            <a:off x="72008" y="620688"/>
            <a:ext cx="90364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07504" y="2420888"/>
            <a:ext cx="11876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جميل</a:t>
            </a:r>
            <a:endParaRPr lang="ar-SA" sz="28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 flipH="1">
            <a:off x="683568" y="1412776"/>
            <a:ext cx="136815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7560840" y="2420888"/>
            <a:ext cx="11876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مشرقة</a:t>
            </a:r>
            <a:endParaRPr lang="ar-SA" sz="28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264696" y="2420888"/>
            <a:ext cx="11876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مغردة</a:t>
            </a:r>
            <a:endParaRPr lang="ar-SA" sz="28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040560" y="2420888"/>
            <a:ext cx="11876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نعمة</a:t>
            </a:r>
            <a:endParaRPr lang="ar-SA" sz="28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780928" y="2420888"/>
            <a:ext cx="11876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غزيرة</a:t>
            </a:r>
            <a:endParaRPr lang="ar-SA" sz="28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556792" y="2420888"/>
            <a:ext cx="11876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قاتم</a:t>
            </a:r>
            <a:endParaRPr lang="ar-SA" sz="28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224136" y="2420888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حياة</a:t>
            </a:r>
            <a:endParaRPr lang="ar-SA" sz="20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051720" y="4005064"/>
            <a:ext cx="11876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المبتدأ</a:t>
            </a:r>
            <a:endParaRPr lang="ar-SA" sz="28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11560" y="4005064"/>
            <a:ext cx="11876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spc="50" dirty="0" smtClean="0">
                <a:ln w="11430"/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الخبر</a:t>
            </a:r>
            <a:endParaRPr lang="ar-SA" sz="2800" spc="50" dirty="0">
              <a:ln w="11430"/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0" y="6353944"/>
            <a:ext cx="20261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69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0158" t="43922" r="34422" b="32453"/>
          <a:stretch>
            <a:fillRect/>
          </a:stretch>
        </p:blipFill>
        <p:spPr bwMode="auto">
          <a:xfrm>
            <a:off x="179512" y="548680"/>
            <a:ext cx="883298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2844" t="66734" r="36717" b="22438"/>
          <a:stretch>
            <a:fillRect/>
          </a:stretch>
        </p:blipFill>
        <p:spPr bwMode="auto">
          <a:xfrm>
            <a:off x="539552" y="4941168"/>
            <a:ext cx="7920880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1331640" y="5589240"/>
            <a:ext cx="11876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spc="50" dirty="0" smtClean="0">
                <a:ln w="11430"/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الضمة</a:t>
            </a:r>
            <a:endParaRPr lang="ar-SA" sz="3600" spc="50" dirty="0">
              <a:ln w="11430"/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252536" y="6525344"/>
            <a:ext cx="17381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69</a:t>
            </a:r>
            <a:endParaRPr lang="ar-SA" sz="2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58687" r="32762" b="8829"/>
          <a:stretch>
            <a:fillRect/>
          </a:stretch>
        </p:blipFill>
        <p:spPr bwMode="auto">
          <a:xfrm>
            <a:off x="107504" y="548680"/>
            <a:ext cx="895517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0" y="6353944"/>
            <a:ext cx="20261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69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9156" r="34976" b="52141"/>
          <a:stretch>
            <a:fillRect/>
          </a:stretch>
        </p:blipFill>
        <p:spPr bwMode="auto">
          <a:xfrm>
            <a:off x="107504" y="2132855"/>
            <a:ext cx="8868356" cy="259228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41953" r="34976" b="18672"/>
          <a:stretch>
            <a:fillRect/>
          </a:stretch>
        </p:blipFill>
        <p:spPr bwMode="auto">
          <a:xfrm>
            <a:off x="0" y="394211"/>
            <a:ext cx="9144000" cy="56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131840" y="2636912"/>
            <a:ext cx="21602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طرق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55576" y="2636912"/>
            <a:ext cx="21602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نظيفة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31840" y="3212976"/>
            <a:ext cx="21602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النباتات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55576" y="3212976"/>
            <a:ext cx="21602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غذاء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131840" y="3717032"/>
            <a:ext cx="21602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الخضرة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55576" y="3717032"/>
            <a:ext cx="21602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مبهجة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131840" y="4293096"/>
            <a:ext cx="21602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التصحر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55576" y="4293096"/>
            <a:ext cx="21602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مشكلة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131840" y="4941168"/>
            <a:ext cx="21602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منظر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55576" y="4941168"/>
            <a:ext cx="21602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مدهش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0" y="6353944"/>
            <a:ext cx="20261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70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0184" t="61640" r="34422" b="16704"/>
          <a:stretch>
            <a:fillRect/>
          </a:stretch>
        </p:blipFill>
        <p:spPr bwMode="auto">
          <a:xfrm>
            <a:off x="107504" y="1340768"/>
            <a:ext cx="90010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796136" y="2708920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المبتدأ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35696" y="2708920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الخبر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452320" y="3068960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الكتاب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9512" y="3068960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جميل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0" y="6353944"/>
            <a:ext cx="20261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70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0158" t="33094" r="32762" b="21625"/>
          <a:stretch>
            <a:fillRect/>
          </a:stretch>
        </p:blipFill>
        <p:spPr bwMode="auto">
          <a:xfrm>
            <a:off x="467544" y="533634"/>
            <a:ext cx="8202650" cy="563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7164288" y="1484784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الربيع</a:t>
            </a:r>
            <a:endParaRPr lang="ar-SA" sz="2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563888" y="1484784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المنظر</a:t>
            </a:r>
            <a:endParaRPr lang="ar-SA" sz="2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164288" y="4077072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الرمال</a:t>
            </a:r>
            <a:endParaRPr lang="ar-SA" sz="2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63888" y="4077072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الحدائق</a:t>
            </a:r>
            <a:endParaRPr lang="ar-SA" sz="2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0" y="6353944"/>
            <a:ext cx="20261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71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206</Words>
  <Application>Microsoft Office PowerPoint</Application>
  <PresentationFormat>عرض على الشاشة (3:4)‏</PresentationFormat>
  <Paragraphs>106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user1</dc:creator>
  <cp:lastModifiedBy>user1</cp:lastModifiedBy>
  <cp:revision>68</cp:revision>
  <dcterms:created xsi:type="dcterms:W3CDTF">2020-09-20T05:11:14Z</dcterms:created>
  <dcterms:modified xsi:type="dcterms:W3CDTF">2020-10-01T08:15:32Z</dcterms:modified>
</cp:coreProperties>
</file>