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85" r:id="rId3"/>
    <p:sldId id="286" r:id="rId4"/>
    <p:sldId id="287" r:id="rId5"/>
    <p:sldId id="288" r:id="rId6"/>
    <p:sldId id="289" r:id="rId7"/>
    <p:sldId id="290" r:id="rId8"/>
    <p:sldId id="291" r:id="rId9"/>
  </p:sldIdLst>
  <p:sldSz cx="8999538" cy="97202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tH7hjbHgkindBu9AOSVA==" hashData="yRdDoAVCamXMrta9Zs5AK1aVsuaKbqQ7Qk5CulqCmCY7hoONdOe6An1so2eOxYtMsyu3PC51s3xNzEWg6ikbY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EFE6"/>
    <a:srgbClr val="0000FF"/>
    <a:srgbClr val="E7FFE7"/>
    <a:srgbClr val="D1FFD1"/>
    <a:srgbClr val="B3FFB3"/>
    <a:srgbClr val="79FF79"/>
    <a:srgbClr val="3BFF3B"/>
    <a:srgbClr val="00F200"/>
    <a:srgbClr val="0DFF0D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 snapToGrid="0">
      <p:cViewPr>
        <p:scale>
          <a:sx n="75" d="100"/>
          <a:sy n="75" d="100"/>
        </p:scale>
        <p:origin x="63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966" y="1590794"/>
            <a:ext cx="7649607" cy="3384092"/>
          </a:xfrm>
        </p:spPr>
        <p:txBody>
          <a:bodyPr anchor="b"/>
          <a:lstStyle>
            <a:lvl1pPr algn="ctr">
              <a:defRPr sz="5905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5105389"/>
            <a:ext cx="6749654" cy="2346813"/>
          </a:xfrm>
        </p:spPr>
        <p:txBody>
          <a:bodyPr/>
          <a:lstStyle>
            <a:lvl1pPr marL="0" indent="0" algn="ctr">
              <a:buNone/>
              <a:defRPr sz="2362"/>
            </a:lvl1pPr>
            <a:lvl2pPr marL="449976" indent="0" algn="ctr">
              <a:buNone/>
              <a:defRPr sz="1968"/>
            </a:lvl2pPr>
            <a:lvl3pPr marL="899952" indent="0" algn="ctr">
              <a:buNone/>
              <a:defRPr sz="1772"/>
            </a:lvl3pPr>
            <a:lvl4pPr marL="1349929" indent="0" algn="ctr">
              <a:buNone/>
              <a:defRPr sz="1575"/>
            </a:lvl4pPr>
            <a:lvl5pPr marL="1799905" indent="0" algn="ctr">
              <a:buNone/>
              <a:defRPr sz="1575"/>
            </a:lvl5pPr>
            <a:lvl6pPr marL="2249881" indent="0" algn="ctr">
              <a:buNone/>
              <a:defRPr sz="1575"/>
            </a:lvl6pPr>
            <a:lvl7pPr marL="2699857" indent="0" algn="ctr">
              <a:buNone/>
              <a:defRPr sz="1575"/>
            </a:lvl7pPr>
            <a:lvl8pPr marL="3149834" indent="0" algn="ctr">
              <a:buNone/>
              <a:defRPr sz="1575"/>
            </a:lvl8pPr>
            <a:lvl9pPr marL="3599810" indent="0" algn="ctr">
              <a:buNone/>
              <a:defRPr sz="1575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72148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35497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2423318"/>
            <a:ext cx="7762102" cy="4043359"/>
          </a:xfrm>
        </p:spPr>
        <p:txBody>
          <a:bodyPr anchor="b"/>
          <a:lstStyle>
            <a:lvl1pPr>
              <a:defRPr sz="5905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6504929"/>
            <a:ext cx="7762102" cy="2126307"/>
          </a:xfrm>
        </p:spPr>
        <p:txBody>
          <a:bodyPr/>
          <a:lstStyle>
            <a:lvl1pPr marL="0" indent="0">
              <a:buNone/>
              <a:defRPr sz="2362">
                <a:solidFill>
                  <a:schemeClr val="tx1"/>
                </a:solidFill>
              </a:defRPr>
            </a:lvl1pPr>
            <a:lvl2pPr marL="449976" indent="0">
              <a:buNone/>
              <a:defRPr sz="1968">
                <a:solidFill>
                  <a:schemeClr val="tx1">
                    <a:tint val="75000"/>
                  </a:schemeClr>
                </a:solidFill>
              </a:defRPr>
            </a:lvl2pPr>
            <a:lvl3pPr marL="899952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3pPr>
            <a:lvl4pPr marL="1349929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4pPr>
            <a:lvl5pPr marL="179990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5pPr>
            <a:lvl6pPr marL="2249881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6pPr>
            <a:lvl7pPr marL="2699857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7pPr>
            <a:lvl8pPr marL="3149834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8pPr>
            <a:lvl9pPr marL="3599810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89824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2587570"/>
            <a:ext cx="3824804" cy="616741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2587570"/>
            <a:ext cx="3824804" cy="616741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97912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517516"/>
            <a:ext cx="7762102" cy="1878802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2382815"/>
            <a:ext cx="3807226" cy="1167781"/>
          </a:xfrm>
        </p:spPr>
        <p:txBody>
          <a:bodyPr anchor="b"/>
          <a:lstStyle>
            <a:lvl1pPr marL="0" indent="0">
              <a:buNone/>
              <a:defRPr sz="2362" b="1"/>
            </a:lvl1pPr>
            <a:lvl2pPr marL="449976" indent="0">
              <a:buNone/>
              <a:defRPr sz="1968" b="1"/>
            </a:lvl2pPr>
            <a:lvl3pPr marL="899952" indent="0">
              <a:buNone/>
              <a:defRPr sz="1772" b="1"/>
            </a:lvl3pPr>
            <a:lvl4pPr marL="1349929" indent="0">
              <a:buNone/>
              <a:defRPr sz="1575" b="1"/>
            </a:lvl4pPr>
            <a:lvl5pPr marL="1799905" indent="0">
              <a:buNone/>
              <a:defRPr sz="1575" b="1"/>
            </a:lvl5pPr>
            <a:lvl6pPr marL="2249881" indent="0">
              <a:buNone/>
              <a:defRPr sz="1575" b="1"/>
            </a:lvl6pPr>
            <a:lvl7pPr marL="2699857" indent="0">
              <a:buNone/>
              <a:defRPr sz="1575" b="1"/>
            </a:lvl7pPr>
            <a:lvl8pPr marL="3149834" indent="0">
              <a:buNone/>
              <a:defRPr sz="1575" b="1"/>
            </a:lvl8pPr>
            <a:lvl9pPr marL="3599810" indent="0">
              <a:buNone/>
              <a:defRPr sz="1575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3550596"/>
            <a:ext cx="3807226" cy="522239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7" y="2382815"/>
            <a:ext cx="3825976" cy="1167781"/>
          </a:xfrm>
        </p:spPr>
        <p:txBody>
          <a:bodyPr anchor="b"/>
          <a:lstStyle>
            <a:lvl1pPr marL="0" indent="0">
              <a:buNone/>
              <a:defRPr sz="2362" b="1"/>
            </a:lvl1pPr>
            <a:lvl2pPr marL="449976" indent="0">
              <a:buNone/>
              <a:defRPr sz="1968" b="1"/>
            </a:lvl2pPr>
            <a:lvl3pPr marL="899952" indent="0">
              <a:buNone/>
              <a:defRPr sz="1772" b="1"/>
            </a:lvl3pPr>
            <a:lvl4pPr marL="1349929" indent="0">
              <a:buNone/>
              <a:defRPr sz="1575" b="1"/>
            </a:lvl4pPr>
            <a:lvl5pPr marL="1799905" indent="0">
              <a:buNone/>
              <a:defRPr sz="1575" b="1"/>
            </a:lvl5pPr>
            <a:lvl6pPr marL="2249881" indent="0">
              <a:buNone/>
              <a:defRPr sz="1575" b="1"/>
            </a:lvl6pPr>
            <a:lvl7pPr marL="2699857" indent="0">
              <a:buNone/>
              <a:defRPr sz="1575" b="1"/>
            </a:lvl7pPr>
            <a:lvl8pPr marL="3149834" indent="0">
              <a:buNone/>
              <a:defRPr sz="1575" b="1"/>
            </a:lvl8pPr>
            <a:lvl9pPr marL="3599810" indent="0">
              <a:buNone/>
              <a:defRPr sz="1575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7" y="3550596"/>
            <a:ext cx="3825976" cy="522239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627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5235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689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648018"/>
            <a:ext cx="2902585" cy="2268061"/>
          </a:xfrm>
        </p:spPr>
        <p:txBody>
          <a:bodyPr anchor="b"/>
          <a:lstStyle>
            <a:lvl1pPr>
              <a:defRPr sz="3149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1399540"/>
            <a:ext cx="4556016" cy="6907687"/>
          </a:xfrm>
        </p:spPr>
        <p:txBody>
          <a:bodyPr/>
          <a:lstStyle>
            <a:lvl1pPr>
              <a:defRPr sz="3149"/>
            </a:lvl1pPr>
            <a:lvl2pPr>
              <a:defRPr sz="2756"/>
            </a:lvl2pPr>
            <a:lvl3pPr>
              <a:defRPr sz="2362"/>
            </a:lvl3pPr>
            <a:lvl4pPr>
              <a:defRPr sz="1968"/>
            </a:lvl4pPr>
            <a:lvl5pPr>
              <a:defRPr sz="1968"/>
            </a:lvl5pPr>
            <a:lvl6pPr>
              <a:defRPr sz="1968"/>
            </a:lvl6pPr>
            <a:lvl7pPr>
              <a:defRPr sz="1968"/>
            </a:lvl7pPr>
            <a:lvl8pPr>
              <a:defRPr sz="1968"/>
            </a:lvl8pPr>
            <a:lvl9pPr>
              <a:defRPr sz="1968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2916079"/>
            <a:ext cx="2902585" cy="5402397"/>
          </a:xfrm>
        </p:spPr>
        <p:txBody>
          <a:bodyPr/>
          <a:lstStyle>
            <a:lvl1pPr marL="0" indent="0">
              <a:buNone/>
              <a:defRPr sz="1575"/>
            </a:lvl1pPr>
            <a:lvl2pPr marL="449976" indent="0">
              <a:buNone/>
              <a:defRPr sz="1378"/>
            </a:lvl2pPr>
            <a:lvl3pPr marL="899952" indent="0">
              <a:buNone/>
              <a:defRPr sz="1181"/>
            </a:lvl3pPr>
            <a:lvl4pPr marL="1349929" indent="0">
              <a:buNone/>
              <a:defRPr sz="984"/>
            </a:lvl4pPr>
            <a:lvl5pPr marL="1799905" indent="0">
              <a:buNone/>
              <a:defRPr sz="984"/>
            </a:lvl5pPr>
            <a:lvl6pPr marL="2249881" indent="0">
              <a:buNone/>
              <a:defRPr sz="984"/>
            </a:lvl6pPr>
            <a:lvl7pPr marL="2699857" indent="0">
              <a:buNone/>
              <a:defRPr sz="984"/>
            </a:lvl7pPr>
            <a:lvl8pPr marL="3149834" indent="0">
              <a:buNone/>
              <a:defRPr sz="984"/>
            </a:lvl8pPr>
            <a:lvl9pPr marL="3599810" indent="0">
              <a:buNone/>
              <a:defRPr sz="984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20998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648018"/>
            <a:ext cx="2902585" cy="2268061"/>
          </a:xfrm>
        </p:spPr>
        <p:txBody>
          <a:bodyPr anchor="b"/>
          <a:lstStyle>
            <a:lvl1pPr>
              <a:defRPr sz="3149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1399540"/>
            <a:ext cx="4556016" cy="6907687"/>
          </a:xfrm>
        </p:spPr>
        <p:txBody>
          <a:bodyPr anchor="t"/>
          <a:lstStyle>
            <a:lvl1pPr marL="0" indent="0">
              <a:buNone/>
              <a:defRPr sz="3149"/>
            </a:lvl1pPr>
            <a:lvl2pPr marL="449976" indent="0">
              <a:buNone/>
              <a:defRPr sz="2756"/>
            </a:lvl2pPr>
            <a:lvl3pPr marL="899952" indent="0">
              <a:buNone/>
              <a:defRPr sz="2362"/>
            </a:lvl3pPr>
            <a:lvl4pPr marL="1349929" indent="0">
              <a:buNone/>
              <a:defRPr sz="1968"/>
            </a:lvl4pPr>
            <a:lvl5pPr marL="1799905" indent="0">
              <a:buNone/>
              <a:defRPr sz="1968"/>
            </a:lvl5pPr>
            <a:lvl6pPr marL="2249881" indent="0">
              <a:buNone/>
              <a:defRPr sz="1968"/>
            </a:lvl6pPr>
            <a:lvl7pPr marL="2699857" indent="0">
              <a:buNone/>
              <a:defRPr sz="1968"/>
            </a:lvl7pPr>
            <a:lvl8pPr marL="3149834" indent="0">
              <a:buNone/>
              <a:defRPr sz="1968"/>
            </a:lvl8pPr>
            <a:lvl9pPr marL="3599810" indent="0">
              <a:buNone/>
              <a:defRPr sz="1968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2916079"/>
            <a:ext cx="2902585" cy="5402397"/>
          </a:xfrm>
        </p:spPr>
        <p:txBody>
          <a:bodyPr/>
          <a:lstStyle>
            <a:lvl1pPr marL="0" indent="0">
              <a:buNone/>
              <a:defRPr sz="1575"/>
            </a:lvl1pPr>
            <a:lvl2pPr marL="449976" indent="0">
              <a:buNone/>
              <a:defRPr sz="1378"/>
            </a:lvl2pPr>
            <a:lvl3pPr marL="899952" indent="0">
              <a:buNone/>
              <a:defRPr sz="1181"/>
            </a:lvl3pPr>
            <a:lvl4pPr marL="1349929" indent="0">
              <a:buNone/>
              <a:defRPr sz="984"/>
            </a:lvl4pPr>
            <a:lvl5pPr marL="1799905" indent="0">
              <a:buNone/>
              <a:defRPr sz="984"/>
            </a:lvl5pPr>
            <a:lvl6pPr marL="2249881" indent="0">
              <a:buNone/>
              <a:defRPr sz="984"/>
            </a:lvl6pPr>
            <a:lvl7pPr marL="2699857" indent="0">
              <a:buNone/>
              <a:defRPr sz="984"/>
            </a:lvl7pPr>
            <a:lvl8pPr marL="3149834" indent="0">
              <a:buNone/>
              <a:defRPr sz="984"/>
            </a:lvl8pPr>
            <a:lvl9pPr marL="3599810" indent="0">
              <a:buNone/>
              <a:defRPr sz="984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94709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7258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517514"/>
            <a:ext cx="1940525" cy="8237474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9" y="517514"/>
            <a:ext cx="5709082" cy="8237474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86566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8718" y="517516"/>
            <a:ext cx="7762102" cy="187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8718" y="2587570"/>
            <a:ext cx="7762102" cy="6167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9009246"/>
            <a:ext cx="2024896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B5CB4-3854-4C9D-B2BA-311A064CB260}" type="datetimeFigureOut">
              <a:rPr lang="ar-SA" smtClean="0"/>
              <a:t>16/05/44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9009246"/>
            <a:ext cx="3037344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5924" y="9009246"/>
            <a:ext cx="2024896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47DEE-3E30-4E5B-8EE5-E719777B049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2123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99952" rtl="1" eaLnBrk="1" latinLnBrk="0" hangingPunct="1">
        <a:lnSpc>
          <a:spcPct val="90000"/>
        </a:lnSpc>
        <a:spcBef>
          <a:spcPct val="0"/>
        </a:spcBef>
        <a:buNone/>
        <a:defRPr sz="43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4988" indent="-224988" algn="r" defTabSz="899952" rtl="1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2756" kern="1200">
          <a:solidFill>
            <a:schemeClr val="tx1"/>
          </a:solidFill>
          <a:latin typeface="+mn-lt"/>
          <a:ea typeface="+mn-ea"/>
          <a:cs typeface="+mn-cs"/>
        </a:defRPr>
      </a:lvl1pPr>
      <a:lvl2pPr marL="674964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2pPr>
      <a:lvl3pPr marL="1124941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968" kern="1200">
          <a:solidFill>
            <a:schemeClr val="tx1"/>
          </a:solidFill>
          <a:latin typeface="+mn-lt"/>
          <a:ea typeface="+mn-ea"/>
          <a:cs typeface="+mn-cs"/>
        </a:defRPr>
      </a:lvl3pPr>
      <a:lvl4pPr marL="1574917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4pPr>
      <a:lvl5pPr marL="2024893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5pPr>
      <a:lvl6pPr marL="2474869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924846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374822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824798" indent="-224988" algn="r" defTabSz="899952" rtl="1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1pPr>
      <a:lvl2pPr marL="449976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2pPr>
      <a:lvl3pPr marL="899952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349929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4pPr>
      <a:lvl5pPr marL="1799905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5pPr>
      <a:lvl6pPr marL="2249881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699857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149834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599810" algn="r" defTabSz="899952" rtl="1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Techni456_group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mailto:alghazee@hotmail.com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BA356952-957D-9731-A454-BF4B5A082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9"/>
            <a:ext cx="8999538" cy="9717024"/>
          </a:xfrm>
          <a:prstGeom prst="rect">
            <a:avLst/>
          </a:prstGeom>
        </p:spPr>
      </p:pic>
      <p:sp>
        <p:nvSpPr>
          <p:cNvPr id="8" name="مربع نص 7">
            <a:hlinkClick r:id="rId3"/>
            <a:extLst>
              <a:ext uri="{FF2B5EF4-FFF2-40B4-BE49-F238E27FC236}">
                <a16:creationId xmlns:a16="http://schemas.microsoft.com/office/drawing/2014/main" id="{7E6EB160-9ABA-1DBF-252F-C8791921B8BB}"/>
              </a:ext>
            </a:extLst>
          </p:cNvPr>
          <p:cNvSpPr txBox="1"/>
          <p:nvPr/>
        </p:nvSpPr>
        <p:spPr>
          <a:xfrm>
            <a:off x="4457698" y="8788350"/>
            <a:ext cx="3662756" cy="707886"/>
          </a:xfrm>
          <a:prstGeom prst="rect">
            <a:avLst/>
          </a:prstGeom>
          <a:solidFill>
            <a:schemeClr val="bg1"/>
          </a:solidFill>
          <a:ln w="25400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pPr algn="r"/>
            <a:r>
              <a:rPr lang="ar-SA" sz="2000" b="1" dirty="0"/>
              <a:t>    إعداد المعلم /</a:t>
            </a:r>
          </a:p>
          <a:p>
            <a:pPr algn="r"/>
            <a:r>
              <a:rPr lang="ar-SA" sz="2000" b="1" dirty="0"/>
              <a:t>غزي بن مساعد الغزي</a:t>
            </a:r>
          </a:p>
        </p:txBody>
      </p:sp>
      <p:pic>
        <p:nvPicPr>
          <p:cNvPr id="10" name="صورة 9">
            <a:hlinkClick r:id="rId3"/>
            <a:extLst>
              <a:ext uri="{FF2B5EF4-FFF2-40B4-BE49-F238E27FC236}">
                <a16:creationId xmlns:a16="http://schemas.microsoft.com/office/drawing/2014/main" id="{588C0DAF-78B8-D104-299A-BCCC486FB0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743" y="8807792"/>
            <a:ext cx="625642" cy="637645"/>
          </a:xfrm>
          <a:prstGeom prst="rect">
            <a:avLst/>
          </a:prstGeom>
        </p:spPr>
      </p:pic>
      <p:pic>
        <p:nvPicPr>
          <p:cNvPr id="6" name="صورة 5">
            <a:hlinkClick r:id="rId5"/>
            <a:extLst>
              <a:ext uri="{FF2B5EF4-FFF2-40B4-BE49-F238E27FC236}">
                <a16:creationId xmlns:a16="http://schemas.microsoft.com/office/drawing/2014/main" id="{17C2668E-E549-906E-C55B-F29E0E549D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794" y="8833191"/>
            <a:ext cx="855489" cy="63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07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54ED8ED1-1D25-4F49-F304-20CB94F8E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9"/>
            <a:ext cx="8999538" cy="9717024"/>
          </a:xfrm>
          <a:prstGeom prst="rect">
            <a:avLst/>
          </a:prstGeom>
        </p:spPr>
      </p:pic>
      <p:sp>
        <p:nvSpPr>
          <p:cNvPr id="2" name="مستطيل 1">
            <a:extLst>
              <a:ext uri="{FF2B5EF4-FFF2-40B4-BE49-F238E27FC236}">
                <a16:creationId xmlns:a16="http://schemas.microsoft.com/office/drawing/2014/main" id="{AA70A461-AC03-37CF-761F-E6D1489A5485}"/>
              </a:ext>
            </a:extLst>
          </p:cNvPr>
          <p:cNvSpPr/>
          <p:nvPr/>
        </p:nvSpPr>
        <p:spPr>
          <a:xfrm>
            <a:off x="4833260" y="1343608"/>
            <a:ext cx="3135420" cy="2875778"/>
          </a:xfrm>
          <a:prstGeom prst="rect">
            <a:avLst/>
          </a:prstGeom>
          <a:solidFill>
            <a:srgbClr val="2A87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2CD824D2-6A2F-7504-DC10-8A583280923C}"/>
              </a:ext>
            </a:extLst>
          </p:cNvPr>
          <p:cNvSpPr/>
          <p:nvPr/>
        </p:nvSpPr>
        <p:spPr>
          <a:xfrm>
            <a:off x="1033273" y="2574535"/>
            <a:ext cx="3485157" cy="2631947"/>
          </a:xfrm>
          <a:prstGeom prst="roundRect">
            <a:avLst>
              <a:gd name="adj" fmla="val 5978"/>
            </a:avLst>
          </a:prstGeom>
          <a:solidFill>
            <a:srgbClr val="015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pSp>
        <p:nvGrpSpPr>
          <p:cNvPr id="7" name="مجموعة 6">
            <a:extLst>
              <a:ext uri="{FF2B5EF4-FFF2-40B4-BE49-F238E27FC236}">
                <a16:creationId xmlns:a16="http://schemas.microsoft.com/office/drawing/2014/main" id="{5539FAA2-9EB3-3CFF-E0BD-EF5C2D6216A1}"/>
              </a:ext>
            </a:extLst>
          </p:cNvPr>
          <p:cNvGrpSpPr/>
          <p:nvPr/>
        </p:nvGrpSpPr>
        <p:grpSpPr>
          <a:xfrm>
            <a:off x="3526971" y="4365372"/>
            <a:ext cx="4442406" cy="4424064"/>
            <a:chOff x="3526971" y="4365372"/>
            <a:chExt cx="4442406" cy="4424064"/>
          </a:xfrm>
        </p:grpSpPr>
        <p:sp>
          <p:nvSpPr>
            <p:cNvPr id="3" name="مستطيل 2">
              <a:extLst>
                <a:ext uri="{FF2B5EF4-FFF2-40B4-BE49-F238E27FC236}">
                  <a16:creationId xmlns:a16="http://schemas.microsoft.com/office/drawing/2014/main" id="{659C1C29-7612-20C2-AA0F-A87AB744CEB6}"/>
                </a:ext>
              </a:extLst>
            </p:cNvPr>
            <p:cNvSpPr/>
            <p:nvPr/>
          </p:nvSpPr>
          <p:spPr>
            <a:xfrm>
              <a:off x="3526971" y="5206481"/>
              <a:ext cx="4439294" cy="3582955"/>
            </a:xfrm>
            <a:prstGeom prst="rect">
              <a:avLst/>
            </a:prstGeom>
            <a:solidFill>
              <a:srgbClr val="35A0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  <p:sp>
          <p:nvSpPr>
            <p:cNvPr id="6" name="مستطيل 5">
              <a:extLst>
                <a:ext uri="{FF2B5EF4-FFF2-40B4-BE49-F238E27FC236}">
                  <a16:creationId xmlns:a16="http://schemas.microsoft.com/office/drawing/2014/main" id="{F9B02303-28BB-BF35-8C97-A17A5147092C}"/>
                </a:ext>
              </a:extLst>
            </p:cNvPr>
            <p:cNvSpPr/>
            <p:nvPr/>
          </p:nvSpPr>
          <p:spPr>
            <a:xfrm>
              <a:off x="4499769" y="4365372"/>
              <a:ext cx="3469608" cy="841110"/>
            </a:xfrm>
            <a:prstGeom prst="rect">
              <a:avLst/>
            </a:prstGeom>
            <a:solidFill>
              <a:srgbClr val="35A0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</p:spTree>
    <p:extLst>
      <p:ext uri="{BB962C8B-B14F-4D97-AF65-F5344CB8AC3E}">
        <p14:creationId xmlns:p14="http://schemas.microsoft.com/office/powerpoint/2010/main" val="3161069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15315C16-49CE-6988-35BF-7D71FF344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3239"/>
            <a:ext cx="8999538" cy="9717024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E1F100FD-1AF8-1653-AB8E-CFBC20EFC6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9" t="17533" r="56308" b="50787"/>
          <a:stretch/>
        </p:blipFill>
        <p:spPr>
          <a:xfrm>
            <a:off x="944880" y="1859280"/>
            <a:ext cx="3188242" cy="307848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B175857-D3DF-A314-DE7B-6073F597E8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26" t="32761" r="6948" b="37300"/>
          <a:stretch/>
        </p:blipFill>
        <p:spPr>
          <a:xfrm>
            <a:off x="4133122" y="3335020"/>
            <a:ext cx="4340318" cy="2909411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36A28288-2C24-349F-65B5-7F2E9CF8FA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73" t="15650" r="1695" b="65921"/>
          <a:stretch/>
        </p:blipFill>
        <p:spPr>
          <a:xfrm>
            <a:off x="8105140" y="1676400"/>
            <a:ext cx="886460" cy="17907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1CE41459-5A08-001A-F4B6-DBCDDDC175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8" t="18552" r="14398" b="67098"/>
          <a:stretch/>
        </p:blipFill>
        <p:spPr>
          <a:xfrm>
            <a:off x="3909059" y="1544320"/>
            <a:ext cx="4147279" cy="179070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BC5C52B6-5F6E-EDF2-2FF2-E6D023B392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4" t="52351" r="54955" b="37300"/>
          <a:stretch/>
        </p:blipFill>
        <p:spPr>
          <a:xfrm>
            <a:off x="1047750" y="5191062"/>
            <a:ext cx="3257550" cy="1205770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CB3ED963-4D1A-61AC-931E-399EF6F58D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3" t="64268" r="67868" b="9815"/>
          <a:stretch/>
        </p:blipFill>
        <p:spPr>
          <a:xfrm>
            <a:off x="1133110" y="6396830"/>
            <a:ext cx="1924051" cy="2518569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4438D9CB-0088-A540-6DA0-DE54A2CED9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7" t="64268" r="46164" b="11915"/>
          <a:stretch/>
        </p:blipFill>
        <p:spPr>
          <a:xfrm>
            <a:off x="3148624" y="6413500"/>
            <a:ext cx="1924050" cy="2314514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3C969AA1-F8EF-5F16-0095-91C94EC78D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3" t="64268" r="14417" b="11882"/>
          <a:stretch/>
        </p:blipFill>
        <p:spPr>
          <a:xfrm>
            <a:off x="5164137" y="6421466"/>
            <a:ext cx="2771044" cy="231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0D6C2D2-9C5B-8FDB-083E-EF3DC63AF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9"/>
            <a:ext cx="8999538" cy="9717024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BCB2048C-05D0-5495-9312-EFFF612E66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85" t="6730" r="10926" b="75096"/>
          <a:stretch/>
        </p:blipFill>
        <p:spPr>
          <a:xfrm>
            <a:off x="3768249" y="112040"/>
            <a:ext cx="4777740" cy="2478576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FF67594C-050C-C2C6-9AAF-50A2F69831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2" t="6730" r="64862" b="74077"/>
          <a:stretch/>
        </p:blipFill>
        <p:spPr>
          <a:xfrm>
            <a:off x="453549" y="134213"/>
            <a:ext cx="2938138" cy="2057907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B81F7E85-A1D7-109E-3888-2C6AF0E0C1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9" t="25589" r="64283" b="63020"/>
          <a:stretch/>
        </p:blipFill>
        <p:spPr>
          <a:xfrm>
            <a:off x="1776224" y="2182722"/>
            <a:ext cx="1680537" cy="1221292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6B8B8319-F818-0FC0-80CA-66B3C20707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2" t="25589" r="79634" b="63020"/>
          <a:stretch/>
        </p:blipFill>
        <p:spPr>
          <a:xfrm>
            <a:off x="466249" y="2179048"/>
            <a:ext cx="1262802" cy="1221291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46B955A1-1C54-6CE2-A577-80B518BD08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7" t="34578" r="15283" b="61419"/>
          <a:stretch/>
        </p:blipFill>
        <p:spPr>
          <a:xfrm>
            <a:off x="6315074" y="3062287"/>
            <a:ext cx="1990757" cy="634999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E010F670-190D-0D41-99FD-BF17F455FE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2" t="40595" r="14717" b="48391"/>
          <a:stretch/>
        </p:blipFill>
        <p:spPr>
          <a:xfrm>
            <a:off x="5753007" y="3821361"/>
            <a:ext cx="3004095" cy="1235408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854AB0B1-050C-A957-D4FB-8429B89F9E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2" t="52408" r="14717" b="39372"/>
          <a:stretch/>
        </p:blipFill>
        <p:spPr>
          <a:xfrm>
            <a:off x="5773962" y="5193030"/>
            <a:ext cx="3004095" cy="922019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048594C5-0BED-5411-D97A-65D5B86377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1" t="46967" r="74094" b="46053"/>
          <a:stretch/>
        </p:blipFill>
        <p:spPr>
          <a:xfrm>
            <a:off x="1561724" y="4552812"/>
            <a:ext cx="1270377" cy="778669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F38318A5-CB08-C9F7-1DF8-6CACC4F3BA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1" t="40709" r="72731" b="53111"/>
          <a:stretch/>
        </p:blipFill>
        <p:spPr>
          <a:xfrm>
            <a:off x="1370624" y="3834871"/>
            <a:ext cx="1473409" cy="66595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A1FEDC2E-E767-182B-856B-59AA468676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7" t="62474" r="70766" b="28250"/>
          <a:stretch/>
        </p:blipFill>
        <p:spPr>
          <a:xfrm>
            <a:off x="1462006" y="6443124"/>
            <a:ext cx="1662588" cy="957788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215BCC26-9D38-0E1C-B22D-A196E4D6DE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2" t="54495" r="74098" b="37269"/>
          <a:stretch/>
        </p:blipFill>
        <p:spPr>
          <a:xfrm>
            <a:off x="2250517" y="5373399"/>
            <a:ext cx="648568" cy="1107200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2EEBE255-6B07-1DC7-A0EB-B592411B45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9" t="40595" r="43101" b="37175"/>
          <a:stretch/>
        </p:blipFill>
        <p:spPr>
          <a:xfrm>
            <a:off x="2832101" y="3797143"/>
            <a:ext cx="3004094" cy="2587110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207C97D9-0474-ED9F-C112-534C994EC9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51" t="62136" r="47553" b="28590"/>
          <a:stretch/>
        </p:blipFill>
        <p:spPr>
          <a:xfrm>
            <a:off x="3391687" y="6288766"/>
            <a:ext cx="1971756" cy="1041199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F170BFA6-8993-64F5-7922-3760D9B824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6" t="69470" r="22785" b="11227"/>
          <a:stretch/>
        </p:blipFill>
        <p:spPr>
          <a:xfrm>
            <a:off x="6466304" y="7500463"/>
            <a:ext cx="1475900" cy="1875472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DB5ADD4C-3975-C5EE-E976-3146DB1FC7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4" t="76587" r="39185" b="14139"/>
          <a:stretch/>
        </p:blipFill>
        <p:spPr>
          <a:xfrm>
            <a:off x="2577334" y="7801636"/>
            <a:ext cx="3844870" cy="121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4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CF16A76-B20C-FA54-43BF-577700EAFD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8"/>
          <a:stretch/>
        </p:blipFill>
        <p:spPr>
          <a:xfrm>
            <a:off x="0" y="88901"/>
            <a:ext cx="8999538" cy="9631362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156B8BE5-4540-544B-245E-467F4180B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3695700"/>
            <a:ext cx="8130540" cy="5919216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F8327FF-D216-37B3-AB0A-BAD3207D20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85" t="14605" r="8273" b="75201"/>
          <a:stretch/>
        </p:blipFill>
        <p:spPr>
          <a:xfrm>
            <a:off x="6212955" y="904238"/>
            <a:ext cx="2443683" cy="962664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2C587845-DAB8-2D09-D82C-1344AD5CF2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8" t="10423" r="69801" b="72326"/>
          <a:stretch/>
        </p:blipFill>
        <p:spPr>
          <a:xfrm>
            <a:off x="330200" y="378461"/>
            <a:ext cx="1828800" cy="1676399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60B32EF-B15C-2FD2-8A14-3F85CEE6E25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6" t="11467" r="37316" b="72328"/>
          <a:stretch/>
        </p:blipFill>
        <p:spPr>
          <a:xfrm>
            <a:off x="2298701" y="297183"/>
            <a:ext cx="2920999" cy="1838954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0531D2D8-8608-51BD-7DF5-C2942F8080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97" t="29501" r="29695" b="64357"/>
          <a:stretch/>
        </p:blipFill>
        <p:spPr>
          <a:xfrm>
            <a:off x="3975100" y="2158998"/>
            <a:ext cx="2514600" cy="876302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285D9783-4465-6B06-E062-304103FC2E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3" t="30075" r="55605" b="66972"/>
          <a:stretch/>
        </p:blipFill>
        <p:spPr>
          <a:xfrm>
            <a:off x="3147060" y="2438400"/>
            <a:ext cx="769620" cy="287020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899A84A3-BC63-BB34-D640-5C56B71051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0" t="32741" r="59557" b="61875"/>
          <a:stretch/>
        </p:blipFill>
        <p:spPr>
          <a:xfrm>
            <a:off x="1257300" y="2725420"/>
            <a:ext cx="2362200" cy="71628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8ACB0E06-5BBE-1317-5120-4E1D608D99D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06" t="36557" r="9852" b="53537"/>
          <a:stretch/>
        </p:blipFill>
        <p:spPr>
          <a:xfrm>
            <a:off x="6176654" y="3502656"/>
            <a:ext cx="2289012" cy="876302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id="{4AB6169C-8052-826C-0281-6527B4F1E9F7}"/>
              </a:ext>
            </a:extLst>
          </p:cNvPr>
          <p:cNvSpPr txBox="1"/>
          <p:nvPr/>
        </p:nvSpPr>
        <p:spPr>
          <a:xfrm>
            <a:off x="1536552" y="5722786"/>
            <a:ext cx="6008376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2000" b="1" dirty="0">
                <a:solidFill>
                  <a:srgbClr val="0000FF"/>
                </a:solidFill>
              </a:rPr>
              <a:t>من خلال توصيل الميكرفون بمنفذ مناسب في الحاسب واستخدام برنامج</a:t>
            </a:r>
          </a:p>
          <a:p>
            <a:pPr algn="r" rtl="1"/>
            <a:r>
              <a:rPr lang="ar-SA" sz="2000" b="1" dirty="0">
                <a:solidFill>
                  <a:srgbClr val="0000FF"/>
                </a:solidFill>
              </a:rPr>
              <a:t> تسجيل الأصوات مثل</a:t>
            </a:r>
            <a:r>
              <a:rPr lang="en-US" sz="2000" b="1" dirty="0">
                <a:solidFill>
                  <a:srgbClr val="0000FF"/>
                </a:solidFill>
              </a:rPr>
              <a:t>:</a:t>
            </a:r>
            <a:r>
              <a:rPr lang="ar-SA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Voice Recorder</a:t>
            </a:r>
            <a:endParaRPr lang="ar-SA" sz="2000" b="1" dirty="0">
              <a:solidFill>
                <a:srgbClr val="0000FF"/>
              </a:solidFill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C04289D2-993D-C986-583D-FDFEBC9D13EC}"/>
              </a:ext>
            </a:extLst>
          </p:cNvPr>
          <p:cNvSpPr txBox="1"/>
          <p:nvPr/>
        </p:nvSpPr>
        <p:spPr>
          <a:xfrm>
            <a:off x="1386664" y="6649886"/>
            <a:ext cx="6234464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2000" b="1" dirty="0">
                <a:solidFill>
                  <a:srgbClr val="0000FF"/>
                </a:solidFill>
              </a:rPr>
              <a:t>بعد الانتهاء من التسجيل يقوم البرنامج بحفظ ملف الصوت تلقائيا في مجلد</a:t>
            </a:r>
          </a:p>
          <a:p>
            <a:pPr algn="r" rtl="1"/>
            <a:r>
              <a:rPr lang="ar-SA" sz="2000" b="1" dirty="0">
                <a:solidFill>
                  <a:srgbClr val="0000FF"/>
                </a:solidFill>
              </a:rPr>
              <a:t>فرعي من مجلد المستندات، يسمى (تسجيلات الصوت).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A0C4AE6B-CF45-0322-A943-E07425EAA122}"/>
              </a:ext>
            </a:extLst>
          </p:cNvPr>
          <p:cNvSpPr txBox="1"/>
          <p:nvPr/>
        </p:nvSpPr>
        <p:spPr>
          <a:xfrm>
            <a:off x="3916193" y="7589686"/>
            <a:ext cx="3643947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2000" b="1" dirty="0">
                <a:solidFill>
                  <a:srgbClr val="0000FF"/>
                </a:solidFill>
              </a:rPr>
              <a:t>يذكر كل طالب تجربته مع تسجيل الأصوات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13BF5F1C-3390-A09F-FA35-80C38223A362}"/>
              </a:ext>
            </a:extLst>
          </p:cNvPr>
          <p:cNvSpPr txBox="1"/>
          <p:nvPr/>
        </p:nvSpPr>
        <p:spPr>
          <a:xfrm>
            <a:off x="2559881" y="8440586"/>
            <a:ext cx="4913588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ar-SA" sz="2000" b="1" dirty="0">
                <a:solidFill>
                  <a:srgbClr val="0000FF"/>
                </a:solidFill>
              </a:rPr>
              <a:t>جهاز حاسب وميكرفون ، ونستطيع استخدام الهاتف الذكي</a:t>
            </a:r>
            <a:br>
              <a:rPr lang="ar-SA" sz="2000" b="1" dirty="0">
                <a:solidFill>
                  <a:srgbClr val="0000FF"/>
                </a:solidFill>
              </a:rPr>
            </a:br>
            <a:r>
              <a:rPr lang="ar-SA" sz="2000" b="1" dirty="0">
                <a:solidFill>
                  <a:srgbClr val="0000FF"/>
                </a:solidFill>
              </a:rPr>
              <a:t>أو الحاسب اللوحي أو الحاسب المحمول.</a:t>
            </a:r>
          </a:p>
        </p:txBody>
      </p:sp>
    </p:spTree>
    <p:extLst>
      <p:ext uri="{BB962C8B-B14F-4D97-AF65-F5344CB8AC3E}">
        <p14:creationId xmlns:p14="http://schemas.microsoft.com/office/powerpoint/2010/main" val="1520483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F37C376-6B4D-7D49-EF6B-5CCDCD114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9"/>
            <a:ext cx="8999538" cy="9717024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EBA0AC4A-D6F7-E0FE-9174-C83ED0C626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0" t="7026" r="61438" b="72979"/>
          <a:stretch/>
        </p:blipFill>
        <p:spPr>
          <a:xfrm>
            <a:off x="661988" y="137558"/>
            <a:ext cx="2190749" cy="1943101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1BFCF74B-6D07-24A8-05CE-A36B8BEA5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69" t="17055" r="18557" b="73862"/>
          <a:stretch/>
        </p:blipFill>
        <p:spPr>
          <a:xfrm>
            <a:off x="2869758" y="943523"/>
            <a:ext cx="3876675" cy="1209764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5A918F85-CA5A-841A-808F-F96D31E2A6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8" t="29178" r="42687" b="65847"/>
          <a:stretch/>
        </p:blipFill>
        <p:spPr>
          <a:xfrm>
            <a:off x="4330258" y="2488672"/>
            <a:ext cx="742949" cy="483395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8196ED41-9465-8B69-E79D-AB2A1B287B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60" t="32805" r="10677" b="53766"/>
          <a:stretch/>
        </p:blipFill>
        <p:spPr>
          <a:xfrm>
            <a:off x="5076824" y="2829191"/>
            <a:ext cx="2804673" cy="1304926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8B26E125-7C5E-763B-7588-05026452E7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8" t="46112" r="42687" b="47884"/>
          <a:stretch/>
        </p:blipFill>
        <p:spPr>
          <a:xfrm>
            <a:off x="4338638" y="4050710"/>
            <a:ext cx="742949" cy="583406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76ACCA89-F9DF-97DE-271C-089B03DC2A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8" t="41381" r="42687" b="53888"/>
          <a:stretch/>
        </p:blipFill>
        <p:spPr>
          <a:xfrm>
            <a:off x="4338638" y="3599463"/>
            <a:ext cx="742949" cy="459645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086BE58F-82A3-04A6-24A2-AE1E4F777F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8" t="38686" r="42687" b="57613"/>
          <a:stretch/>
        </p:blipFill>
        <p:spPr>
          <a:xfrm>
            <a:off x="4320733" y="3384021"/>
            <a:ext cx="742949" cy="35957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6C83735D-B7B6-24E5-00F6-8B7AFB85E8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8" t="34153" r="42687" b="62318"/>
          <a:stretch/>
        </p:blipFill>
        <p:spPr>
          <a:xfrm>
            <a:off x="4320733" y="2949444"/>
            <a:ext cx="742949" cy="342900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D5854D9D-EAD3-BBE6-816A-94DC30816E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7" t="27451" r="50689" b="67415"/>
          <a:stretch/>
        </p:blipFill>
        <p:spPr>
          <a:xfrm>
            <a:off x="1885950" y="2377946"/>
            <a:ext cx="2619375" cy="49887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42E673BC-2D29-7C59-0455-930B1F4181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7" t="33098" r="50689" b="62320"/>
          <a:stretch/>
        </p:blipFill>
        <p:spPr>
          <a:xfrm>
            <a:off x="1887536" y="2858894"/>
            <a:ext cx="2619375" cy="445294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E2A9DA1B-E382-E8AC-7766-095AF2EB67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7" t="38292" r="50689" b="57100"/>
          <a:stretch/>
        </p:blipFill>
        <p:spPr>
          <a:xfrm>
            <a:off x="1897061" y="3321985"/>
            <a:ext cx="2619375" cy="447801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EFF91C53-103F-BA48-9665-F9C3B9923E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7" t="43486" r="50689" b="51783"/>
          <a:stretch/>
        </p:blipFill>
        <p:spPr>
          <a:xfrm>
            <a:off x="1893444" y="3753116"/>
            <a:ext cx="2619375" cy="459706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038F0939-D3B2-DEA7-62F9-3F74A0F706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6" t="48506" r="50300" b="46763"/>
          <a:stretch/>
        </p:blipFill>
        <p:spPr>
          <a:xfrm>
            <a:off x="1926561" y="4212822"/>
            <a:ext cx="2619375" cy="459706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3B606E0F-DCC7-4CBE-A2A0-004C14E6AE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50" t="53327" r="10677" b="44699"/>
          <a:stretch/>
        </p:blipFill>
        <p:spPr>
          <a:xfrm>
            <a:off x="5545712" y="4770239"/>
            <a:ext cx="2886588" cy="351949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id="{69344977-FC0C-718F-7730-340B42C80F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67" t="55208" r="10677" b="31878"/>
          <a:stretch/>
        </p:blipFill>
        <p:spPr>
          <a:xfrm>
            <a:off x="2924176" y="5110480"/>
            <a:ext cx="5508124" cy="1512062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id="{FD7FD56F-D5FA-5AC5-41BD-2A60D281E1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7" t="55764" r="68859" b="30917"/>
          <a:stretch/>
        </p:blipFill>
        <p:spPr>
          <a:xfrm>
            <a:off x="986790" y="5110480"/>
            <a:ext cx="1541144" cy="1294296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id="{1CB1492D-DC88-3FE6-4A31-B354DEF28CA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8" t="68461" r="13890" b="29070"/>
          <a:stretch/>
        </p:blipFill>
        <p:spPr>
          <a:xfrm>
            <a:off x="4948112" y="6722951"/>
            <a:ext cx="3154680" cy="353431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id="{D2EBA1DE-5D12-48A8-996E-CB5CF184E1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0" t="71199" r="10297" b="4151"/>
          <a:stretch/>
        </p:blipFill>
        <p:spPr>
          <a:xfrm>
            <a:off x="401320" y="7089394"/>
            <a:ext cx="7597140" cy="2395624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FA27BAB4-BD40-DBA5-3F99-9E4029139D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64" t="7025" r="9636" b="83892"/>
          <a:stretch/>
        </p:blipFill>
        <p:spPr>
          <a:xfrm>
            <a:off x="6108700" y="197974"/>
            <a:ext cx="2423673" cy="88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4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A987463-FB3B-7866-A60F-F960107ED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9538" cy="9717024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27BAA7B-E648-7146-0983-8483DA17D1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88" t="6730" r="10143" b="84056"/>
          <a:stretch/>
        </p:blipFill>
        <p:spPr>
          <a:xfrm>
            <a:off x="5574030" y="244508"/>
            <a:ext cx="2886075" cy="895350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2FBDDD5C-3659-0122-3024-018129B99B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60" t="19937" r="35735" b="63753"/>
          <a:stretch/>
        </p:blipFill>
        <p:spPr>
          <a:xfrm>
            <a:off x="4155441" y="1546860"/>
            <a:ext cx="1737360" cy="158496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AB06E2B-D1D8-5EDA-E082-3025E11C97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73" t="25269" r="15922" b="66341"/>
          <a:stretch/>
        </p:blipFill>
        <p:spPr>
          <a:xfrm>
            <a:off x="5903585" y="1887880"/>
            <a:ext cx="2583822" cy="1212583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5FCA4A0D-5427-7D06-471E-3AE3E018A9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8" t="17350" r="55379" b="61479"/>
          <a:stretch/>
        </p:blipFill>
        <p:spPr>
          <a:xfrm>
            <a:off x="932498" y="1257300"/>
            <a:ext cx="3222943" cy="205740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B4B04DB-1CAF-0E82-3F7E-B10EBC9C5A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87" t="41029" r="9910" b="47444"/>
          <a:stretch/>
        </p:blipFill>
        <p:spPr>
          <a:xfrm>
            <a:off x="4382929" y="3622424"/>
            <a:ext cx="3817619" cy="1884129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A1872174-86D4-C3A2-305E-4B8EBAE93E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81" t="53307" r="12110" b="36073"/>
          <a:stretch/>
        </p:blipFill>
        <p:spPr>
          <a:xfrm>
            <a:off x="1949206" y="5571206"/>
            <a:ext cx="6480030" cy="1469709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5A20F407-79F8-3477-EBB7-7BC3DEA133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41" t="65808" r="9718" b="26460"/>
          <a:stretch/>
        </p:blipFill>
        <p:spPr>
          <a:xfrm>
            <a:off x="3568699" y="7223795"/>
            <a:ext cx="4688523" cy="115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28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583F5FF8-7588-CAD3-947F-24CA13C49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9538" cy="9717024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9173E25B-62EF-99F2-865E-40366525CD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6" t="7025" r="10390" b="83434"/>
          <a:stretch/>
        </p:blipFill>
        <p:spPr>
          <a:xfrm>
            <a:off x="5334000" y="241299"/>
            <a:ext cx="2997200" cy="927101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43FC7E0F-D633-C81D-B13B-202A98474C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18395" r="37202" b="61609"/>
          <a:stretch/>
        </p:blipFill>
        <p:spPr>
          <a:xfrm>
            <a:off x="3780631" y="1293843"/>
            <a:ext cx="2134394" cy="19431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C89608F-4E8E-FF80-CABD-8E6F79B331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65" t="25979" r="16202" b="64611"/>
          <a:stretch/>
        </p:blipFill>
        <p:spPr>
          <a:xfrm>
            <a:off x="5881867" y="1864946"/>
            <a:ext cx="2449333" cy="1194594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CFB58001-3A50-DD75-293D-9463C08C0D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9" t="20420" r="60911" b="65596"/>
          <a:stretch/>
        </p:blipFill>
        <p:spPr>
          <a:xfrm>
            <a:off x="1177131" y="1457356"/>
            <a:ext cx="2603500" cy="135890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D63D8D65-4397-2DBD-6D17-96E66E77FA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3" t="39951" r="14799" b="55048"/>
          <a:stretch/>
        </p:blipFill>
        <p:spPr>
          <a:xfrm>
            <a:off x="1434703" y="3521610"/>
            <a:ext cx="6800850" cy="758290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DA759302-0832-A2ED-DB44-96EB416E81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3" t="44952" r="18428" b="47165"/>
          <a:stretch/>
        </p:blipFill>
        <p:spPr>
          <a:xfrm>
            <a:off x="1610717" y="4370746"/>
            <a:ext cx="6474222" cy="1137446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223D2BDB-6198-472F-1E5F-3E645041BD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3" t="55245" r="19519" b="20101"/>
          <a:stretch/>
        </p:blipFill>
        <p:spPr>
          <a:xfrm>
            <a:off x="942579" y="5431334"/>
            <a:ext cx="6800850" cy="297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73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1060</TotalTime>
  <Words>70</Words>
  <Application>Microsoft Office PowerPoint</Application>
  <PresentationFormat>مخصص</PresentationFormat>
  <Paragraphs>8</Paragraphs>
  <Slides>8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غزي بن الغزي</dc:creator>
  <cp:lastModifiedBy>غزي بن الغزي</cp:lastModifiedBy>
  <cp:revision>72</cp:revision>
  <dcterms:created xsi:type="dcterms:W3CDTF">2022-09-03T17:49:26Z</dcterms:created>
  <dcterms:modified xsi:type="dcterms:W3CDTF">2022-12-09T00:28:43Z</dcterms:modified>
</cp:coreProperties>
</file>