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D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803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713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6046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237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8288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120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459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471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614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918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900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F7574-56E8-4D14-9E1E-A8696677369E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A351F-7658-4C12-A8B2-703BB3725A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535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i.pinimg.com/736x/7d/fb/75/7dfb753c5b5c5867f9d11ef5e826cfc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874" y="-3219"/>
            <a:ext cx="3123126" cy="312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مستدير الزوايا 3"/>
          <p:cNvSpPr/>
          <p:nvPr/>
        </p:nvSpPr>
        <p:spPr>
          <a:xfrm>
            <a:off x="2809741" y="360785"/>
            <a:ext cx="6259133" cy="72121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</a:rPr>
              <a:t>اربط البازل التالي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9629103" y="1957587"/>
            <a:ext cx="1871732" cy="746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ربط المهارة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722C539-2B4B-4A11-B267-35EBA87541A6}"/>
              </a:ext>
            </a:extLst>
          </p:cNvPr>
          <p:cNvSpPr>
            <a:spLocks/>
          </p:cNvSpPr>
          <p:nvPr/>
        </p:nvSpPr>
        <p:spPr bwMode="auto">
          <a:xfrm>
            <a:off x="1406556" y="3710081"/>
            <a:ext cx="1694493" cy="1857556"/>
          </a:xfrm>
          <a:custGeom>
            <a:avLst/>
            <a:gdLst>
              <a:gd name="T0" fmla="*/ 1866 w 2933"/>
              <a:gd name="T1" fmla="*/ 568 h 3549"/>
              <a:gd name="T2" fmla="*/ 1884 w 2933"/>
              <a:gd name="T3" fmla="*/ 469 h 3549"/>
              <a:gd name="T4" fmla="*/ 1888 w 2933"/>
              <a:gd name="T5" fmla="*/ 400 h 3549"/>
              <a:gd name="T6" fmla="*/ 1874 w 2933"/>
              <a:gd name="T7" fmla="*/ 316 h 3549"/>
              <a:gd name="T8" fmla="*/ 1846 w 2933"/>
              <a:gd name="T9" fmla="*/ 239 h 3549"/>
              <a:gd name="T10" fmla="*/ 1804 w 2933"/>
              <a:gd name="T11" fmla="*/ 170 h 3549"/>
              <a:gd name="T12" fmla="*/ 1750 w 2933"/>
              <a:gd name="T13" fmla="*/ 110 h 3549"/>
              <a:gd name="T14" fmla="*/ 1686 w 2933"/>
              <a:gd name="T15" fmla="*/ 62 h 3549"/>
              <a:gd name="T16" fmla="*/ 1612 w 2933"/>
              <a:gd name="T17" fmla="*/ 26 h 3549"/>
              <a:gd name="T18" fmla="*/ 1531 w 2933"/>
              <a:gd name="T19" fmla="*/ 5 h 3549"/>
              <a:gd name="T20" fmla="*/ 1467 w 2933"/>
              <a:gd name="T21" fmla="*/ 0 h 3549"/>
              <a:gd name="T22" fmla="*/ 1382 w 2933"/>
              <a:gd name="T23" fmla="*/ 9 h 3549"/>
              <a:gd name="T24" fmla="*/ 1303 w 2933"/>
              <a:gd name="T25" fmla="*/ 34 h 3549"/>
              <a:gd name="T26" fmla="*/ 1231 w 2933"/>
              <a:gd name="T27" fmla="*/ 73 h 3549"/>
              <a:gd name="T28" fmla="*/ 1169 w 2933"/>
              <a:gd name="T29" fmla="*/ 123 h 3549"/>
              <a:gd name="T30" fmla="*/ 1118 w 2933"/>
              <a:gd name="T31" fmla="*/ 185 h 3549"/>
              <a:gd name="T32" fmla="*/ 1078 w 2933"/>
              <a:gd name="T33" fmla="*/ 258 h 3549"/>
              <a:gd name="T34" fmla="*/ 1055 w 2933"/>
              <a:gd name="T35" fmla="*/ 336 h 3549"/>
              <a:gd name="T36" fmla="*/ 1046 w 2933"/>
              <a:gd name="T37" fmla="*/ 421 h 3549"/>
              <a:gd name="T38" fmla="*/ 1052 w 2933"/>
              <a:gd name="T39" fmla="*/ 494 h 3549"/>
              <a:gd name="T40" fmla="*/ 1075 w 2933"/>
              <a:gd name="T41" fmla="*/ 592 h 3549"/>
              <a:gd name="T42" fmla="*/ 0 w 2933"/>
              <a:gd name="T43" fmla="*/ 1700 h 3549"/>
              <a:gd name="T44" fmla="*/ 99 w 2933"/>
              <a:gd name="T45" fmla="*/ 1672 h 3549"/>
              <a:gd name="T46" fmla="*/ 196 w 2933"/>
              <a:gd name="T47" fmla="*/ 1661 h 3549"/>
              <a:gd name="T48" fmla="*/ 261 w 2933"/>
              <a:gd name="T49" fmla="*/ 1666 h 3549"/>
              <a:gd name="T50" fmla="*/ 341 w 2933"/>
              <a:gd name="T51" fmla="*/ 1687 h 3549"/>
              <a:gd name="T52" fmla="*/ 415 w 2933"/>
              <a:gd name="T53" fmla="*/ 1723 h 3549"/>
              <a:gd name="T54" fmla="*/ 480 w 2933"/>
              <a:gd name="T55" fmla="*/ 1771 h 3549"/>
              <a:gd name="T56" fmla="*/ 534 w 2933"/>
              <a:gd name="T57" fmla="*/ 1831 h 3549"/>
              <a:gd name="T58" fmla="*/ 575 w 2933"/>
              <a:gd name="T59" fmla="*/ 1900 h 3549"/>
              <a:gd name="T60" fmla="*/ 603 w 2933"/>
              <a:gd name="T61" fmla="*/ 1977 h 3549"/>
              <a:gd name="T62" fmla="*/ 617 w 2933"/>
              <a:gd name="T63" fmla="*/ 2061 h 3549"/>
              <a:gd name="T64" fmla="*/ 615 w 2933"/>
              <a:gd name="T65" fmla="*/ 2125 h 3549"/>
              <a:gd name="T66" fmla="*/ 599 w 2933"/>
              <a:gd name="T67" fmla="*/ 2207 h 3549"/>
              <a:gd name="T68" fmla="*/ 566 w 2933"/>
              <a:gd name="T69" fmla="*/ 2283 h 3549"/>
              <a:gd name="T70" fmla="*/ 521 w 2933"/>
              <a:gd name="T71" fmla="*/ 2351 h 3549"/>
              <a:gd name="T72" fmla="*/ 464 w 2933"/>
              <a:gd name="T73" fmla="*/ 2408 h 3549"/>
              <a:gd name="T74" fmla="*/ 397 w 2933"/>
              <a:gd name="T75" fmla="*/ 2452 h 3549"/>
              <a:gd name="T76" fmla="*/ 321 w 2933"/>
              <a:gd name="T77" fmla="*/ 2485 h 3549"/>
              <a:gd name="T78" fmla="*/ 239 w 2933"/>
              <a:gd name="T79" fmla="*/ 2502 h 3549"/>
              <a:gd name="T80" fmla="*/ 171 w 2933"/>
              <a:gd name="T81" fmla="*/ 2503 h 3549"/>
              <a:gd name="T82" fmla="*/ 74 w 2933"/>
              <a:gd name="T83" fmla="*/ 2488 h 3549"/>
              <a:gd name="T84" fmla="*/ 0 w 2933"/>
              <a:gd name="T85" fmla="*/ 3549 h 3549"/>
              <a:gd name="T86" fmla="*/ 2705 w 2933"/>
              <a:gd name="T87" fmla="*/ 3543 h 3549"/>
              <a:gd name="T88" fmla="*/ 2807 w 2933"/>
              <a:gd name="T89" fmla="*/ 3500 h 3549"/>
              <a:gd name="T90" fmla="*/ 2884 w 2933"/>
              <a:gd name="T91" fmla="*/ 3423 h 3549"/>
              <a:gd name="T92" fmla="*/ 2927 w 2933"/>
              <a:gd name="T93" fmla="*/ 3321 h 3549"/>
              <a:gd name="T94" fmla="*/ 1849 w 2933"/>
              <a:gd name="T95" fmla="*/ 617 h 35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33" h="3549">
                <a:moveTo>
                  <a:pt x="1849" y="617"/>
                </a:moveTo>
                <a:lnTo>
                  <a:pt x="1849" y="617"/>
                </a:lnTo>
                <a:lnTo>
                  <a:pt x="1857" y="592"/>
                </a:lnTo>
                <a:lnTo>
                  <a:pt x="1866" y="568"/>
                </a:lnTo>
                <a:lnTo>
                  <a:pt x="1872" y="543"/>
                </a:lnTo>
                <a:lnTo>
                  <a:pt x="1877" y="518"/>
                </a:lnTo>
                <a:lnTo>
                  <a:pt x="1881" y="494"/>
                </a:lnTo>
                <a:lnTo>
                  <a:pt x="1884" y="469"/>
                </a:lnTo>
                <a:lnTo>
                  <a:pt x="1888" y="446"/>
                </a:lnTo>
                <a:lnTo>
                  <a:pt x="1888" y="421"/>
                </a:lnTo>
                <a:lnTo>
                  <a:pt x="1888" y="421"/>
                </a:lnTo>
                <a:lnTo>
                  <a:pt x="1888" y="400"/>
                </a:lnTo>
                <a:lnTo>
                  <a:pt x="1886" y="378"/>
                </a:lnTo>
                <a:lnTo>
                  <a:pt x="1883" y="358"/>
                </a:lnTo>
                <a:lnTo>
                  <a:pt x="1878" y="336"/>
                </a:lnTo>
                <a:lnTo>
                  <a:pt x="1874" y="316"/>
                </a:lnTo>
                <a:lnTo>
                  <a:pt x="1869" y="296"/>
                </a:lnTo>
                <a:lnTo>
                  <a:pt x="1861" y="276"/>
                </a:lnTo>
                <a:lnTo>
                  <a:pt x="1855" y="258"/>
                </a:lnTo>
                <a:lnTo>
                  <a:pt x="1846" y="239"/>
                </a:lnTo>
                <a:lnTo>
                  <a:pt x="1837" y="221"/>
                </a:lnTo>
                <a:lnTo>
                  <a:pt x="1826" y="204"/>
                </a:lnTo>
                <a:lnTo>
                  <a:pt x="1815" y="185"/>
                </a:lnTo>
                <a:lnTo>
                  <a:pt x="1804" y="170"/>
                </a:lnTo>
                <a:lnTo>
                  <a:pt x="1792" y="153"/>
                </a:lnTo>
                <a:lnTo>
                  <a:pt x="1778" y="139"/>
                </a:lnTo>
                <a:lnTo>
                  <a:pt x="1764" y="123"/>
                </a:lnTo>
                <a:lnTo>
                  <a:pt x="1750" y="110"/>
                </a:lnTo>
                <a:lnTo>
                  <a:pt x="1735" y="96"/>
                </a:lnTo>
                <a:lnTo>
                  <a:pt x="1718" y="83"/>
                </a:lnTo>
                <a:lnTo>
                  <a:pt x="1703" y="73"/>
                </a:lnTo>
                <a:lnTo>
                  <a:pt x="1686" y="62"/>
                </a:lnTo>
                <a:lnTo>
                  <a:pt x="1667" y="51"/>
                </a:lnTo>
                <a:lnTo>
                  <a:pt x="1649" y="42"/>
                </a:lnTo>
                <a:lnTo>
                  <a:pt x="1630" y="34"/>
                </a:lnTo>
                <a:lnTo>
                  <a:pt x="1612" y="26"/>
                </a:lnTo>
                <a:lnTo>
                  <a:pt x="1592" y="19"/>
                </a:lnTo>
                <a:lnTo>
                  <a:pt x="1571" y="14"/>
                </a:lnTo>
                <a:lnTo>
                  <a:pt x="1551" y="9"/>
                </a:lnTo>
                <a:lnTo>
                  <a:pt x="1531" y="5"/>
                </a:lnTo>
                <a:lnTo>
                  <a:pt x="1510" y="3"/>
                </a:lnTo>
                <a:lnTo>
                  <a:pt x="1488" y="0"/>
                </a:lnTo>
                <a:lnTo>
                  <a:pt x="1467" y="0"/>
                </a:lnTo>
                <a:lnTo>
                  <a:pt x="1467" y="0"/>
                </a:lnTo>
                <a:lnTo>
                  <a:pt x="1445" y="0"/>
                </a:lnTo>
                <a:lnTo>
                  <a:pt x="1423" y="3"/>
                </a:lnTo>
                <a:lnTo>
                  <a:pt x="1402" y="5"/>
                </a:lnTo>
                <a:lnTo>
                  <a:pt x="1382" y="9"/>
                </a:lnTo>
                <a:lnTo>
                  <a:pt x="1362" y="14"/>
                </a:lnTo>
                <a:lnTo>
                  <a:pt x="1342" y="19"/>
                </a:lnTo>
                <a:lnTo>
                  <a:pt x="1322" y="26"/>
                </a:lnTo>
                <a:lnTo>
                  <a:pt x="1303" y="34"/>
                </a:lnTo>
                <a:lnTo>
                  <a:pt x="1285" y="42"/>
                </a:lnTo>
                <a:lnTo>
                  <a:pt x="1266" y="51"/>
                </a:lnTo>
                <a:lnTo>
                  <a:pt x="1248" y="62"/>
                </a:lnTo>
                <a:lnTo>
                  <a:pt x="1231" y="73"/>
                </a:lnTo>
                <a:lnTo>
                  <a:pt x="1215" y="83"/>
                </a:lnTo>
                <a:lnTo>
                  <a:pt x="1198" y="96"/>
                </a:lnTo>
                <a:lnTo>
                  <a:pt x="1183" y="110"/>
                </a:lnTo>
                <a:lnTo>
                  <a:pt x="1169" y="123"/>
                </a:lnTo>
                <a:lnTo>
                  <a:pt x="1155" y="139"/>
                </a:lnTo>
                <a:lnTo>
                  <a:pt x="1141" y="153"/>
                </a:lnTo>
                <a:lnTo>
                  <a:pt x="1129" y="170"/>
                </a:lnTo>
                <a:lnTo>
                  <a:pt x="1118" y="185"/>
                </a:lnTo>
                <a:lnTo>
                  <a:pt x="1106" y="204"/>
                </a:lnTo>
                <a:lnTo>
                  <a:pt x="1097" y="221"/>
                </a:lnTo>
                <a:lnTo>
                  <a:pt x="1087" y="239"/>
                </a:lnTo>
                <a:lnTo>
                  <a:pt x="1078" y="258"/>
                </a:lnTo>
                <a:lnTo>
                  <a:pt x="1072" y="276"/>
                </a:lnTo>
                <a:lnTo>
                  <a:pt x="1064" y="296"/>
                </a:lnTo>
                <a:lnTo>
                  <a:pt x="1060" y="316"/>
                </a:lnTo>
                <a:lnTo>
                  <a:pt x="1055" y="336"/>
                </a:lnTo>
                <a:lnTo>
                  <a:pt x="1050" y="358"/>
                </a:lnTo>
                <a:lnTo>
                  <a:pt x="1047" y="378"/>
                </a:lnTo>
                <a:lnTo>
                  <a:pt x="1046" y="400"/>
                </a:lnTo>
                <a:lnTo>
                  <a:pt x="1046" y="421"/>
                </a:lnTo>
                <a:lnTo>
                  <a:pt x="1046" y="421"/>
                </a:lnTo>
                <a:lnTo>
                  <a:pt x="1046" y="446"/>
                </a:lnTo>
                <a:lnTo>
                  <a:pt x="1049" y="469"/>
                </a:lnTo>
                <a:lnTo>
                  <a:pt x="1052" y="494"/>
                </a:lnTo>
                <a:lnTo>
                  <a:pt x="1056" y="518"/>
                </a:lnTo>
                <a:lnTo>
                  <a:pt x="1061" y="543"/>
                </a:lnTo>
                <a:lnTo>
                  <a:pt x="1067" y="568"/>
                </a:lnTo>
                <a:lnTo>
                  <a:pt x="1075" y="592"/>
                </a:lnTo>
                <a:lnTo>
                  <a:pt x="1084" y="617"/>
                </a:lnTo>
                <a:lnTo>
                  <a:pt x="0" y="617"/>
                </a:lnTo>
                <a:lnTo>
                  <a:pt x="0" y="1700"/>
                </a:lnTo>
                <a:lnTo>
                  <a:pt x="0" y="1700"/>
                </a:lnTo>
                <a:lnTo>
                  <a:pt x="25" y="1692"/>
                </a:lnTo>
                <a:lnTo>
                  <a:pt x="50" y="1684"/>
                </a:lnTo>
                <a:lnTo>
                  <a:pt x="74" y="1677"/>
                </a:lnTo>
                <a:lnTo>
                  <a:pt x="99" y="1672"/>
                </a:lnTo>
                <a:lnTo>
                  <a:pt x="124" y="1667"/>
                </a:lnTo>
                <a:lnTo>
                  <a:pt x="148" y="1664"/>
                </a:lnTo>
                <a:lnTo>
                  <a:pt x="171" y="1663"/>
                </a:lnTo>
                <a:lnTo>
                  <a:pt x="196" y="1661"/>
                </a:lnTo>
                <a:lnTo>
                  <a:pt x="196" y="1661"/>
                </a:lnTo>
                <a:lnTo>
                  <a:pt x="218" y="1663"/>
                </a:lnTo>
                <a:lnTo>
                  <a:pt x="239" y="1664"/>
                </a:lnTo>
                <a:lnTo>
                  <a:pt x="261" y="1666"/>
                </a:lnTo>
                <a:lnTo>
                  <a:pt x="281" y="1670"/>
                </a:lnTo>
                <a:lnTo>
                  <a:pt x="301" y="1675"/>
                </a:lnTo>
                <a:lnTo>
                  <a:pt x="321" y="1680"/>
                </a:lnTo>
                <a:lnTo>
                  <a:pt x="341" y="1687"/>
                </a:lnTo>
                <a:lnTo>
                  <a:pt x="360" y="1695"/>
                </a:lnTo>
                <a:lnTo>
                  <a:pt x="378" y="1703"/>
                </a:lnTo>
                <a:lnTo>
                  <a:pt x="397" y="1712"/>
                </a:lnTo>
                <a:lnTo>
                  <a:pt x="415" y="1723"/>
                </a:lnTo>
                <a:lnTo>
                  <a:pt x="432" y="1734"/>
                </a:lnTo>
                <a:lnTo>
                  <a:pt x="447" y="1744"/>
                </a:lnTo>
                <a:lnTo>
                  <a:pt x="464" y="1758"/>
                </a:lnTo>
                <a:lnTo>
                  <a:pt x="480" y="1771"/>
                </a:lnTo>
                <a:lnTo>
                  <a:pt x="494" y="1785"/>
                </a:lnTo>
                <a:lnTo>
                  <a:pt x="508" y="1800"/>
                </a:lnTo>
                <a:lnTo>
                  <a:pt x="521" y="1815"/>
                </a:lnTo>
                <a:lnTo>
                  <a:pt x="534" y="1831"/>
                </a:lnTo>
                <a:lnTo>
                  <a:pt x="545" y="1848"/>
                </a:lnTo>
                <a:lnTo>
                  <a:pt x="555" y="1865"/>
                </a:lnTo>
                <a:lnTo>
                  <a:pt x="566" y="1882"/>
                </a:lnTo>
                <a:lnTo>
                  <a:pt x="575" y="1900"/>
                </a:lnTo>
                <a:lnTo>
                  <a:pt x="585" y="1919"/>
                </a:lnTo>
                <a:lnTo>
                  <a:pt x="591" y="1937"/>
                </a:lnTo>
                <a:lnTo>
                  <a:pt x="599" y="1957"/>
                </a:lnTo>
                <a:lnTo>
                  <a:pt x="603" y="1977"/>
                </a:lnTo>
                <a:lnTo>
                  <a:pt x="608" y="1997"/>
                </a:lnTo>
                <a:lnTo>
                  <a:pt x="612" y="2019"/>
                </a:lnTo>
                <a:lnTo>
                  <a:pt x="615" y="2039"/>
                </a:lnTo>
                <a:lnTo>
                  <a:pt x="617" y="2061"/>
                </a:lnTo>
                <a:lnTo>
                  <a:pt x="617" y="2082"/>
                </a:lnTo>
                <a:lnTo>
                  <a:pt x="617" y="2082"/>
                </a:lnTo>
                <a:lnTo>
                  <a:pt x="617" y="2104"/>
                </a:lnTo>
                <a:lnTo>
                  <a:pt x="615" y="2125"/>
                </a:lnTo>
                <a:lnTo>
                  <a:pt x="612" y="2147"/>
                </a:lnTo>
                <a:lnTo>
                  <a:pt x="608" y="2167"/>
                </a:lnTo>
                <a:lnTo>
                  <a:pt x="603" y="2187"/>
                </a:lnTo>
                <a:lnTo>
                  <a:pt x="599" y="2207"/>
                </a:lnTo>
                <a:lnTo>
                  <a:pt x="591" y="2227"/>
                </a:lnTo>
                <a:lnTo>
                  <a:pt x="585" y="2246"/>
                </a:lnTo>
                <a:lnTo>
                  <a:pt x="575" y="2266"/>
                </a:lnTo>
                <a:lnTo>
                  <a:pt x="566" y="2283"/>
                </a:lnTo>
                <a:lnTo>
                  <a:pt x="555" y="2301"/>
                </a:lnTo>
                <a:lnTo>
                  <a:pt x="545" y="2318"/>
                </a:lnTo>
                <a:lnTo>
                  <a:pt x="534" y="2335"/>
                </a:lnTo>
                <a:lnTo>
                  <a:pt x="521" y="2351"/>
                </a:lnTo>
                <a:lnTo>
                  <a:pt x="508" y="2366"/>
                </a:lnTo>
                <a:lnTo>
                  <a:pt x="494" y="2380"/>
                </a:lnTo>
                <a:lnTo>
                  <a:pt x="480" y="2394"/>
                </a:lnTo>
                <a:lnTo>
                  <a:pt x="464" y="2408"/>
                </a:lnTo>
                <a:lnTo>
                  <a:pt x="447" y="2420"/>
                </a:lnTo>
                <a:lnTo>
                  <a:pt x="432" y="2432"/>
                </a:lnTo>
                <a:lnTo>
                  <a:pt x="415" y="2443"/>
                </a:lnTo>
                <a:lnTo>
                  <a:pt x="397" y="2452"/>
                </a:lnTo>
                <a:lnTo>
                  <a:pt x="378" y="2462"/>
                </a:lnTo>
                <a:lnTo>
                  <a:pt x="360" y="2471"/>
                </a:lnTo>
                <a:lnTo>
                  <a:pt x="341" y="2479"/>
                </a:lnTo>
                <a:lnTo>
                  <a:pt x="321" y="2485"/>
                </a:lnTo>
                <a:lnTo>
                  <a:pt x="301" y="2491"/>
                </a:lnTo>
                <a:lnTo>
                  <a:pt x="281" y="2496"/>
                </a:lnTo>
                <a:lnTo>
                  <a:pt x="261" y="2499"/>
                </a:lnTo>
                <a:lnTo>
                  <a:pt x="239" y="2502"/>
                </a:lnTo>
                <a:lnTo>
                  <a:pt x="218" y="2503"/>
                </a:lnTo>
                <a:lnTo>
                  <a:pt x="196" y="2503"/>
                </a:lnTo>
                <a:lnTo>
                  <a:pt x="196" y="2503"/>
                </a:lnTo>
                <a:lnTo>
                  <a:pt x="171" y="2503"/>
                </a:lnTo>
                <a:lnTo>
                  <a:pt x="148" y="2502"/>
                </a:lnTo>
                <a:lnTo>
                  <a:pt x="124" y="2499"/>
                </a:lnTo>
                <a:lnTo>
                  <a:pt x="99" y="2494"/>
                </a:lnTo>
                <a:lnTo>
                  <a:pt x="74" y="2488"/>
                </a:lnTo>
                <a:lnTo>
                  <a:pt x="50" y="2482"/>
                </a:lnTo>
                <a:lnTo>
                  <a:pt x="25" y="2474"/>
                </a:lnTo>
                <a:lnTo>
                  <a:pt x="0" y="2465"/>
                </a:lnTo>
                <a:lnTo>
                  <a:pt x="0" y="3549"/>
                </a:lnTo>
                <a:lnTo>
                  <a:pt x="2646" y="3549"/>
                </a:lnTo>
                <a:lnTo>
                  <a:pt x="2646" y="3549"/>
                </a:lnTo>
                <a:lnTo>
                  <a:pt x="2675" y="3547"/>
                </a:lnTo>
                <a:lnTo>
                  <a:pt x="2705" y="3543"/>
                </a:lnTo>
                <a:lnTo>
                  <a:pt x="2731" y="3535"/>
                </a:lnTo>
                <a:lnTo>
                  <a:pt x="2757" y="3526"/>
                </a:lnTo>
                <a:lnTo>
                  <a:pt x="2783" y="3514"/>
                </a:lnTo>
                <a:lnTo>
                  <a:pt x="2807" y="3500"/>
                </a:lnTo>
                <a:lnTo>
                  <a:pt x="2828" y="3484"/>
                </a:lnTo>
                <a:lnTo>
                  <a:pt x="2848" y="3466"/>
                </a:lnTo>
                <a:lnTo>
                  <a:pt x="2867" y="3444"/>
                </a:lnTo>
                <a:lnTo>
                  <a:pt x="2884" y="3423"/>
                </a:lnTo>
                <a:lnTo>
                  <a:pt x="2898" y="3399"/>
                </a:lnTo>
                <a:lnTo>
                  <a:pt x="2910" y="3375"/>
                </a:lnTo>
                <a:lnTo>
                  <a:pt x="2919" y="3348"/>
                </a:lnTo>
                <a:lnTo>
                  <a:pt x="2927" y="3321"/>
                </a:lnTo>
                <a:lnTo>
                  <a:pt x="2931" y="3293"/>
                </a:lnTo>
                <a:lnTo>
                  <a:pt x="2933" y="3264"/>
                </a:lnTo>
                <a:lnTo>
                  <a:pt x="2933" y="617"/>
                </a:lnTo>
                <a:lnTo>
                  <a:pt x="1849" y="617"/>
                </a:lnTo>
                <a:close/>
              </a:path>
            </a:pathLst>
          </a:custGeom>
          <a:solidFill>
            <a:srgbClr val="FFE6B3"/>
          </a:solidFill>
          <a:ln w="38100">
            <a:solidFill>
              <a:schemeClr val="tx1">
                <a:lumMod val="10000"/>
              </a:schemeClr>
            </a:solidFill>
          </a:ln>
        </p:spPr>
        <p:txBody>
          <a:bodyPr anchor="ctr"/>
          <a:lstStyle/>
          <a:p>
            <a:pPr algn="ctr"/>
            <a:r>
              <a:rPr lang="ar-SA" sz="2667" b="1" dirty="0">
                <a:solidFill>
                  <a:schemeClr val="tx1">
                    <a:lumMod val="10000"/>
                  </a:schemeClr>
                </a:solidFill>
                <a:cs typeface="+mn-ea"/>
                <a:sym typeface="+mn-lt"/>
              </a:rPr>
              <a:t>المعدن  </a:t>
            </a:r>
            <a:endParaRPr sz="2667" b="1" dirty="0">
              <a:solidFill>
                <a:schemeClr val="tx1">
                  <a:lumMod val="10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E6B8A537-BE0D-47A6-9D01-660EC10D85B4}"/>
              </a:ext>
            </a:extLst>
          </p:cNvPr>
          <p:cNvGrpSpPr/>
          <p:nvPr/>
        </p:nvGrpSpPr>
        <p:grpSpPr>
          <a:xfrm>
            <a:off x="6802616" y="1458585"/>
            <a:ext cx="2397355" cy="1661322"/>
            <a:chOff x="6953683" y="4222406"/>
            <a:chExt cx="1923519" cy="1589561"/>
          </a:xfrm>
        </p:grpSpPr>
        <p:sp>
          <p:nvSpPr>
            <p:cNvPr id="11" name="Freeform: Shape 11">
              <a:extLst>
                <a:ext uri="{FF2B5EF4-FFF2-40B4-BE49-F238E27FC236}">
                  <a16:creationId xmlns:a16="http://schemas.microsoft.com/office/drawing/2014/main" id="{D037C5AD-228D-4B2F-812F-A3540F819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3683" y="4222406"/>
              <a:ext cx="1923519" cy="1589561"/>
            </a:xfrm>
            <a:custGeom>
              <a:avLst/>
              <a:gdLst>
                <a:gd name="T0" fmla="*/ 3079 w 3548"/>
                <a:gd name="T1" fmla="*/ 1047 h 2932"/>
                <a:gd name="T2" fmla="*/ 2981 w 3548"/>
                <a:gd name="T3" fmla="*/ 1067 h 2932"/>
                <a:gd name="T4" fmla="*/ 1849 w 3548"/>
                <a:gd name="T5" fmla="*/ 0 h 2932"/>
                <a:gd name="T6" fmla="*/ 1872 w 3548"/>
                <a:gd name="T7" fmla="*/ 72 h 2932"/>
                <a:gd name="T8" fmla="*/ 1886 w 3548"/>
                <a:gd name="T9" fmla="*/ 171 h 2932"/>
                <a:gd name="T10" fmla="*/ 1884 w 3548"/>
                <a:gd name="T11" fmla="*/ 238 h 2932"/>
                <a:gd name="T12" fmla="*/ 1869 w 3548"/>
                <a:gd name="T13" fmla="*/ 319 h 2932"/>
                <a:gd name="T14" fmla="*/ 1836 w 3548"/>
                <a:gd name="T15" fmla="*/ 395 h 2932"/>
                <a:gd name="T16" fmla="*/ 1792 w 3548"/>
                <a:gd name="T17" fmla="*/ 463 h 2932"/>
                <a:gd name="T18" fmla="*/ 1735 w 3548"/>
                <a:gd name="T19" fmla="*/ 520 h 2932"/>
                <a:gd name="T20" fmla="*/ 1667 w 3548"/>
                <a:gd name="T21" fmla="*/ 564 h 2932"/>
                <a:gd name="T22" fmla="*/ 1591 w 3548"/>
                <a:gd name="T23" fmla="*/ 597 h 2932"/>
                <a:gd name="T24" fmla="*/ 1510 w 3548"/>
                <a:gd name="T25" fmla="*/ 614 h 2932"/>
                <a:gd name="T26" fmla="*/ 1445 w 3548"/>
                <a:gd name="T27" fmla="*/ 615 h 2932"/>
                <a:gd name="T28" fmla="*/ 1362 w 3548"/>
                <a:gd name="T29" fmla="*/ 603 h 2932"/>
                <a:gd name="T30" fmla="*/ 1284 w 3548"/>
                <a:gd name="T31" fmla="*/ 574 h 2932"/>
                <a:gd name="T32" fmla="*/ 1215 w 3548"/>
                <a:gd name="T33" fmla="*/ 532 h 2932"/>
                <a:gd name="T34" fmla="*/ 1155 w 3548"/>
                <a:gd name="T35" fmla="*/ 478 h 2932"/>
                <a:gd name="T36" fmla="*/ 1106 w 3548"/>
                <a:gd name="T37" fmla="*/ 413 h 2932"/>
                <a:gd name="T38" fmla="*/ 1070 w 3548"/>
                <a:gd name="T39" fmla="*/ 339 h 2932"/>
                <a:gd name="T40" fmla="*/ 1050 w 3548"/>
                <a:gd name="T41" fmla="*/ 259 h 2932"/>
                <a:gd name="T42" fmla="*/ 1045 w 3548"/>
                <a:gd name="T43" fmla="*/ 194 h 2932"/>
                <a:gd name="T44" fmla="*/ 1055 w 3548"/>
                <a:gd name="T45" fmla="*/ 97 h 2932"/>
                <a:gd name="T46" fmla="*/ 1084 w 3548"/>
                <a:gd name="T47" fmla="*/ 0 h 2932"/>
                <a:gd name="T48" fmla="*/ 2 w 3548"/>
                <a:gd name="T49" fmla="*/ 2676 h 2932"/>
                <a:gd name="T50" fmla="*/ 35 w 3548"/>
                <a:gd name="T51" fmla="*/ 2782 h 2932"/>
                <a:gd name="T52" fmla="*/ 105 w 3548"/>
                <a:gd name="T53" fmla="*/ 2867 h 2932"/>
                <a:gd name="T54" fmla="*/ 200 w 3548"/>
                <a:gd name="T55" fmla="*/ 2918 h 2932"/>
                <a:gd name="T56" fmla="*/ 2931 w 3548"/>
                <a:gd name="T57" fmla="*/ 2932 h 2932"/>
                <a:gd name="T58" fmla="*/ 2981 w 3548"/>
                <a:gd name="T59" fmla="*/ 1865 h 2932"/>
                <a:gd name="T60" fmla="*/ 3079 w 3548"/>
                <a:gd name="T61" fmla="*/ 1885 h 2932"/>
                <a:gd name="T62" fmla="*/ 3149 w 3548"/>
                <a:gd name="T63" fmla="*/ 1886 h 2932"/>
                <a:gd name="T64" fmla="*/ 3232 w 3548"/>
                <a:gd name="T65" fmla="*/ 1874 h 2932"/>
                <a:gd name="T66" fmla="*/ 3309 w 3548"/>
                <a:gd name="T67" fmla="*/ 1845 h 2932"/>
                <a:gd name="T68" fmla="*/ 3378 w 3548"/>
                <a:gd name="T69" fmla="*/ 1803 h 2932"/>
                <a:gd name="T70" fmla="*/ 3439 w 3548"/>
                <a:gd name="T71" fmla="*/ 1749 h 2932"/>
                <a:gd name="T72" fmla="*/ 3486 w 3548"/>
                <a:gd name="T73" fmla="*/ 1684 h 2932"/>
                <a:gd name="T74" fmla="*/ 3522 w 3548"/>
                <a:gd name="T75" fmla="*/ 1610 h 2932"/>
                <a:gd name="T76" fmla="*/ 3543 w 3548"/>
                <a:gd name="T77" fmla="*/ 1530 h 2932"/>
                <a:gd name="T78" fmla="*/ 3548 w 3548"/>
                <a:gd name="T79" fmla="*/ 1465 h 2932"/>
                <a:gd name="T80" fmla="*/ 3539 w 3548"/>
                <a:gd name="T81" fmla="*/ 1380 h 2932"/>
                <a:gd name="T82" fmla="*/ 3516 w 3548"/>
                <a:gd name="T83" fmla="*/ 1302 h 2932"/>
                <a:gd name="T84" fmla="*/ 3476 w 3548"/>
                <a:gd name="T85" fmla="*/ 1231 h 2932"/>
                <a:gd name="T86" fmla="*/ 3425 w 3548"/>
                <a:gd name="T87" fmla="*/ 1168 h 2932"/>
                <a:gd name="T88" fmla="*/ 3363 w 3548"/>
                <a:gd name="T89" fmla="*/ 1117 h 2932"/>
                <a:gd name="T90" fmla="*/ 3291 w 3548"/>
                <a:gd name="T91" fmla="*/ 1078 h 2932"/>
                <a:gd name="T92" fmla="*/ 3212 w 3548"/>
                <a:gd name="T93" fmla="*/ 1053 h 2932"/>
                <a:gd name="T94" fmla="*/ 3127 w 3548"/>
                <a:gd name="T95" fmla="*/ 1044 h 2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548" h="2932">
                  <a:moveTo>
                    <a:pt x="3127" y="1044"/>
                  </a:moveTo>
                  <a:lnTo>
                    <a:pt x="3127" y="1044"/>
                  </a:lnTo>
                  <a:lnTo>
                    <a:pt x="3102" y="1046"/>
                  </a:lnTo>
                  <a:lnTo>
                    <a:pt x="3079" y="1047"/>
                  </a:lnTo>
                  <a:lnTo>
                    <a:pt x="3055" y="1050"/>
                  </a:lnTo>
                  <a:lnTo>
                    <a:pt x="3030" y="1055"/>
                  </a:lnTo>
                  <a:lnTo>
                    <a:pt x="3005" y="1060"/>
                  </a:lnTo>
                  <a:lnTo>
                    <a:pt x="2981" y="1067"/>
                  </a:lnTo>
                  <a:lnTo>
                    <a:pt x="2956" y="1075"/>
                  </a:lnTo>
                  <a:lnTo>
                    <a:pt x="2931" y="1083"/>
                  </a:lnTo>
                  <a:lnTo>
                    <a:pt x="2931" y="0"/>
                  </a:lnTo>
                  <a:lnTo>
                    <a:pt x="1849" y="0"/>
                  </a:lnTo>
                  <a:lnTo>
                    <a:pt x="1849" y="0"/>
                  </a:lnTo>
                  <a:lnTo>
                    <a:pt x="1856" y="23"/>
                  </a:lnTo>
                  <a:lnTo>
                    <a:pt x="1864" y="48"/>
                  </a:lnTo>
                  <a:lnTo>
                    <a:pt x="1872" y="72"/>
                  </a:lnTo>
                  <a:lnTo>
                    <a:pt x="1877" y="97"/>
                  </a:lnTo>
                  <a:lnTo>
                    <a:pt x="1881" y="122"/>
                  </a:lnTo>
                  <a:lnTo>
                    <a:pt x="1884" y="147"/>
                  </a:lnTo>
                  <a:lnTo>
                    <a:pt x="1886" y="171"/>
                  </a:lnTo>
                  <a:lnTo>
                    <a:pt x="1887" y="194"/>
                  </a:lnTo>
                  <a:lnTo>
                    <a:pt x="1887" y="194"/>
                  </a:lnTo>
                  <a:lnTo>
                    <a:pt x="1887" y="216"/>
                  </a:lnTo>
                  <a:lnTo>
                    <a:pt x="1884" y="238"/>
                  </a:lnTo>
                  <a:lnTo>
                    <a:pt x="1883" y="259"/>
                  </a:lnTo>
                  <a:lnTo>
                    <a:pt x="1878" y="279"/>
                  </a:lnTo>
                  <a:lnTo>
                    <a:pt x="1873" y="299"/>
                  </a:lnTo>
                  <a:lnTo>
                    <a:pt x="1869" y="319"/>
                  </a:lnTo>
                  <a:lnTo>
                    <a:pt x="1861" y="339"/>
                  </a:lnTo>
                  <a:lnTo>
                    <a:pt x="1853" y="358"/>
                  </a:lnTo>
                  <a:lnTo>
                    <a:pt x="1846" y="378"/>
                  </a:lnTo>
                  <a:lnTo>
                    <a:pt x="1836" y="395"/>
                  </a:lnTo>
                  <a:lnTo>
                    <a:pt x="1826" y="413"/>
                  </a:lnTo>
                  <a:lnTo>
                    <a:pt x="1815" y="430"/>
                  </a:lnTo>
                  <a:lnTo>
                    <a:pt x="1804" y="447"/>
                  </a:lnTo>
                  <a:lnTo>
                    <a:pt x="1792" y="463"/>
                  </a:lnTo>
                  <a:lnTo>
                    <a:pt x="1778" y="478"/>
                  </a:lnTo>
                  <a:lnTo>
                    <a:pt x="1764" y="492"/>
                  </a:lnTo>
                  <a:lnTo>
                    <a:pt x="1749" y="506"/>
                  </a:lnTo>
                  <a:lnTo>
                    <a:pt x="1735" y="520"/>
                  </a:lnTo>
                  <a:lnTo>
                    <a:pt x="1718" y="532"/>
                  </a:lnTo>
                  <a:lnTo>
                    <a:pt x="1702" y="544"/>
                  </a:lnTo>
                  <a:lnTo>
                    <a:pt x="1684" y="555"/>
                  </a:lnTo>
                  <a:lnTo>
                    <a:pt x="1667" y="564"/>
                  </a:lnTo>
                  <a:lnTo>
                    <a:pt x="1648" y="574"/>
                  </a:lnTo>
                  <a:lnTo>
                    <a:pt x="1630" y="583"/>
                  </a:lnTo>
                  <a:lnTo>
                    <a:pt x="1611" y="591"/>
                  </a:lnTo>
                  <a:lnTo>
                    <a:pt x="1591" y="597"/>
                  </a:lnTo>
                  <a:lnTo>
                    <a:pt x="1571" y="603"/>
                  </a:lnTo>
                  <a:lnTo>
                    <a:pt x="1551" y="608"/>
                  </a:lnTo>
                  <a:lnTo>
                    <a:pt x="1530" y="611"/>
                  </a:lnTo>
                  <a:lnTo>
                    <a:pt x="1510" y="614"/>
                  </a:lnTo>
                  <a:lnTo>
                    <a:pt x="1488" y="615"/>
                  </a:lnTo>
                  <a:lnTo>
                    <a:pt x="1466" y="615"/>
                  </a:lnTo>
                  <a:lnTo>
                    <a:pt x="1466" y="615"/>
                  </a:lnTo>
                  <a:lnTo>
                    <a:pt x="1445" y="615"/>
                  </a:lnTo>
                  <a:lnTo>
                    <a:pt x="1423" y="614"/>
                  </a:lnTo>
                  <a:lnTo>
                    <a:pt x="1402" y="611"/>
                  </a:lnTo>
                  <a:lnTo>
                    <a:pt x="1382" y="608"/>
                  </a:lnTo>
                  <a:lnTo>
                    <a:pt x="1362" y="603"/>
                  </a:lnTo>
                  <a:lnTo>
                    <a:pt x="1341" y="597"/>
                  </a:lnTo>
                  <a:lnTo>
                    <a:pt x="1321" y="591"/>
                  </a:lnTo>
                  <a:lnTo>
                    <a:pt x="1303" y="583"/>
                  </a:lnTo>
                  <a:lnTo>
                    <a:pt x="1284" y="574"/>
                  </a:lnTo>
                  <a:lnTo>
                    <a:pt x="1266" y="564"/>
                  </a:lnTo>
                  <a:lnTo>
                    <a:pt x="1247" y="555"/>
                  </a:lnTo>
                  <a:lnTo>
                    <a:pt x="1230" y="544"/>
                  </a:lnTo>
                  <a:lnTo>
                    <a:pt x="1215" y="532"/>
                  </a:lnTo>
                  <a:lnTo>
                    <a:pt x="1198" y="520"/>
                  </a:lnTo>
                  <a:lnTo>
                    <a:pt x="1183" y="506"/>
                  </a:lnTo>
                  <a:lnTo>
                    <a:pt x="1169" y="492"/>
                  </a:lnTo>
                  <a:lnTo>
                    <a:pt x="1155" y="478"/>
                  </a:lnTo>
                  <a:lnTo>
                    <a:pt x="1141" y="463"/>
                  </a:lnTo>
                  <a:lnTo>
                    <a:pt x="1129" y="447"/>
                  </a:lnTo>
                  <a:lnTo>
                    <a:pt x="1116" y="430"/>
                  </a:lnTo>
                  <a:lnTo>
                    <a:pt x="1106" y="413"/>
                  </a:lnTo>
                  <a:lnTo>
                    <a:pt x="1096" y="395"/>
                  </a:lnTo>
                  <a:lnTo>
                    <a:pt x="1087" y="378"/>
                  </a:lnTo>
                  <a:lnTo>
                    <a:pt x="1078" y="358"/>
                  </a:lnTo>
                  <a:lnTo>
                    <a:pt x="1070" y="339"/>
                  </a:lnTo>
                  <a:lnTo>
                    <a:pt x="1064" y="319"/>
                  </a:lnTo>
                  <a:lnTo>
                    <a:pt x="1058" y="299"/>
                  </a:lnTo>
                  <a:lnTo>
                    <a:pt x="1053" y="279"/>
                  </a:lnTo>
                  <a:lnTo>
                    <a:pt x="1050" y="259"/>
                  </a:lnTo>
                  <a:lnTo>
                    <a:pt x="1047" y="238"/>
                  </a:lnTo>
                  <a:lnTo>
                    <a:pt x="1045" y="216"/>
                  </a:lnTo>
                  <a:lnTo>
                    <a:pt x="1045" y="194"/>
                  </a:lnTo>
                  <a:lnTo>
                    <a:pt x="1045" y="194"/>
                  </a:lnTo>
                  <a:lnTo>
                    <a:pt x="1045" y="171"/>
                  </a:lnTo>
                  <a:lnTo>
                    <a:pt x="1049" y="147"/>
                  </a:lnTo>
                  <a:lnTo>
                    <a:pt x="1052" y="122"/>
                  </a:lnTo>
                  <a:lnTo>
                    <a:pt x="1055" y="97"/>
                  </a:lnTo>
                  <a:lnTo>
                    <a:pt x="1061" y="72"/>
                  </a:lnTo>
                  <a:lnTo>
                    <a:pt x="1067" y="48"/>
                  </a:lnTo>
                  <a:lnTo>
                    <a:pt x="1075" y="23"/>
                  </a:lnTo>
                  <a:lnTo>
                    <a:pt x="1084" y="0"/>
                  </a:lnTo>
                  <a:lnTo>
                    <a:pt x="0" y="0"/>
                  </a:lnTo>
                  <a:lnTo>
                    <a:pt x="0" y="2647"/>
                  </a:lnTo>
                  <a:lnTo>
                    <a:pt x="0" y="2647"/>
                  </a:lnTo>
                  <a:lnTo>
                    <a:pt x="2" y="2676"/>
                  </a:lnTo>
                  <a:lnTo>
                    <a:pt x="6" y="2704"/>
                  </a:lnTo>
                  <a:lnTo>
                    <a:pt x="14" y="2731"/>
                  </a:lnTo>
                  <a:lnTo>
                    <a:pt x="23" y="2758"/>
                  </a:lnTo>
                  <a:lnTo>
                    <a:pt x="35" y="2782"/>
                  </a:lnTo>
                  <a:lnTo>
                    <a:pt x="49" y="2806"/>
                  </a:lnTo>
                  <a:lnTo>
                    <a:pt x="66" y="2827"/>
                  </a:lnTo>
                  <a:lnTo>
                    <a:pt x="85" y="2849"/>
                  </a:lnTo>
                  <a:lnTo>
                    <a:pt x="105" y="2867"/>
                  </a:lnTo>
                  <a:lnTo>
                    <a:pt x="126" y="2883"/>
                  </a:lnTo>
                  <a:lnTo>
                    <a:pt x="150" y="2897"/>
                  </a:lnTo>
                  <a:lnTo>
                    <a:pt x="174" y="2909"/>
                  </a:lnTo>
                  <a:lnTo>
                    <a:pt x="200" y="2918"/>
                  </a:lnTo>
                  <a:lnTo>
                    <a:pt x="228" y="2926"/>
                  </a:lnTo>
                  <a:lnTo>
                    <a:pt x="256" y="2930"/>
                  </a:lnTo>
                  <a:lnTo>
                    <a:pt x="285" y="2932"/>
                  </a:lnTo>
                  <a:lnTo>
                    <a:pt x="2931" y="2932"/>
                  </a:lnTo>
                  <a:lnTo>
                    <a:pt x="2931" y="1848"/>
                  </a:lnTo>
                  <a:lnTo>
                    <a:pt x="2931" y="1848"/>
                  </a:lnTo>
                  <a:lnTo>
                    <a:pt x="2956" y="1857"/>
                  </a:lnTo>
                  <a:lnTo>
                    <a:pt x="2981" y="1865"/>
                  </a:lnTo>
                  <a:lnTo>
                    <a:pt x="3005" y="1871"/>
                  </a:lnTo>
                  <a:lnTo>
                    <a:pt x="3030" y="1877"/>
                  </a:lnTo>
                  <a:lnTo>
                    <a:pt x="3055" y="1882"/>
                  </a:lnTo>
                  <a:lnTo>
                    <a:pt x="3079" y="1885"/>
                  </a:lnTo>
                  <a:lnTo>
                    <a:pt x="3102" y="1886"/>
                  </a:lnTo>
                  <a:lnTo>
                    <a:pt x="3127" y="1886"/>
                  </a:lnTo>
                  <a:lnTo>
                    <a:pt x="3127" y="1886"/>
                  </a:lnTo>
                  <a:lnTo>
                    <a:pt x="3149" y="1886"/>
                  </a:lnTo>
                  <a:lnTo>
                    <a:pt x="3170" y="1885"/>
                  </a:lnTo>
                  <a:lnTo>
                    <a:pt x="3192" y="1882"/>
                  </a:lnTo>
                  <a:lnTo>
                    <a:pt x="3212" y="1879"/>
                  </a:lnTo>
                  <a:lnTo>
                    <a:pt x="3232" y="1874"/>
                  </a:lnTo>
                  <a:lnTo>
                    <a:pt x="3252" y="1868"/>
                  </a:lnTo>
                  <a:lnTo>
                    <a:pt x="3272" y="1862"/>
                  </a:lnTo>
                  <a:lnTo>
                    <a:pt x="3291" y="1854"/>
                  </a:lnTo>
                  <a:lnTo>
                    <a:pt x="3309" y="1845"/>
                  </a:lnTo>
                  <a:lnTo>
                    <a:pt x="3328" y="1835"/>
                  </a:lnTo>
                  <a:lnTo>
                    <a:pt x="3346" y="1826"/>
                  </a:lnTo>
                  <a:lnTo>
                    <a:pt x="3363" y="1815"/>
                  </a:lnTo>
                  <a:lnTo>
                    <a:pt x="3378" y="1803"/>
                  </a:lnTo>
                  <a:lnTo>
                    <a:pt x="3395" y="1791"/>
                  </a:lnTo>
                  <a:lnTo>
                    <a:pt x="3411" y="1777"/>
                  </a:lnTo>
                  <a:lnTo>
                    <a:pt x="3425" y="1763"/>
                  </a:lnTo>
                  <a:lnTo>
                    <a:pt x="3439" y="1749"/>
                  </a:lnTo>
                  <a:lnTo>
                    <a:pt x="3452" y="1734"/>
                  </a:lnTo>
                  <a:lnTo>
                    <a:pt x="3465" y="1718"/>
                  </a:lnTo>
                  <a:lnTo>
                    <a:pt x="3476" y="1701"/>
                  </a:lnTo>
                  <a:lnTo>
                    <a:pt x="3486" y="1684"/>
                  </a:lnTo>
                  <a:lnTo>
                    <a:pt x="3497" y="1666"/>
                  </a:lnTo>
                  <a:lnTo>
                    <a:pt x="3506" y="1649"/>
                  </a:lnTo>
                  <a:lnTo>
                    <a:pt x="3516" y="1629"/>
                  </a:lnTo>
                  <a:lnTo>
                    <a:pt x="3522" y="1610"/>
                  </a:lnTo>
                  <a:lnTo>
                    <a:pt x="3530" y="1590"/>
                  </a:lnTo>
                  <a:lnTo>
                    <a:pt x="3534" y="1570"/>
                  </a:lnTo>
                  <a:lnTo>
                    <a:pt x="3539" y="1550"/>
                  </a:lnTo>
                  <a:lnTo>
                    <a:pt x="3543" y="1530"/>
                  </a:lnTo>
                  <a:lnTo>
                    <a:pt x="3546" y="1508"/>
                  </a:lnTo>
                  <a:lnTo>
                    <a:pt x="3548" y="1487"/>
                  </a:lnTo>
                  <a:lnTo>
                    <a:pt x="3548" y="1465"/>
                  </a:lnTo>
                  <a:lnTo>
                    <a:pt x="3548" y="1465"/>
                  </a:lnTo>
                  <a:lnTo>
                    <a:pt x="3548" y="1444"/>
                  </a:lnTo>
                  <a:lnTo>
                    <a:pt x="3546" y="1422"/>
                  </a:lnTo>
                  <a:lnTo>
                    <a:pt x="3543" y="1402"/>
                  </a:lnTo>
                  <a:lnTo>
                    <a:pt x="3539" y="1380"/>
                  </a:lnTo>
                  <a:lnTo>
                    <a:pt x="3534" y="1360"/>
                  </a:lnTo>
                  <a:lnTo>
                    <a:pt x="3530" y="1340"/>
                  </a:lnTo>
                  <a:lnTo>
                    <a:pt x="3522" y="1320"/>
                  </a:lnTo>
                  <a:lnTo>
                    <a:pt x="3516" y="1302"/>
                  </a:lnTo>
                  <a:lnTo>
                    <a:pt x="3506" y="1283"/>
                  </a:lnTo>
                  <a:lnTo>
                    <a:pt x="3497" y="1265"/>
                  </a:lnTo>
                  <a:lnTo>
                    <a:pt x="3486" y="1248"/>
                  </a:lnTo>
                  <a:lnTo>
                    <a:pt x="3476" y="1231"/>
                  </a:lnTo>
                  <a:lnTo>
                    <a:pt x="3465" y="1214"/>
                  </a:lnTo>
                  <a:lnTo>
                    <a:pt x="3452" y="1198"/>
                  </a:lnTo>
                  <a:lnTo>
                    <a:pt x="3439" y="1183"/>
                  </a:lnTo>
                  <a:lnTo>
                    <a:pt x="3425" y="1168"/>
                  </a:lnTo>
                  <a:lnTo>
                    <a:pt x="3411" y="1154"/>
                  </a:lnTo>
                  <a:lnTo>
                    <a:pt x="3395" y="1141"/>
                  </a:lnTo>
                  <a:lnTo>
                    <a:pt x="3378" y="1127"/>
                  </a:lnTo>
                  <a:lnTo>
                    <a:pt x="3363" y="1117"/>
                  </a:lnTo>
                  <a:lnTo>
                    <a:pt x="3346" y="1106"/>
                  </a:lnTo>
                  <a:lnTo>
                    <a:pt x="3328" y="1095"/>
                  </a:lnTo>
                  <a:lnTo>
                    <a:pt x="3309" y="1086"/>
                  </a:lnTo>
                  <a:lnTo>
                    <a:pt x="3291" y="1078"/>
                  </a:lnTo>
                  <a:lnTo>
                    <a:pt x="3272" y="1070"/>
                  </a:lnTo>
                  <a:lnTo>
                    <a:pt x="3252" y="1063"/>
                  </a:lnTo>
                  <a:lnTo>
                    <a:pt x="3232" y="1058"/>
                  </a:lnTo>
                  <a:lnTo>
                    <a:pt x="3212" y="1053"/>
                  </a:lnTo>
                  <a:lnTo>
                    <a:pt x="3192" y="1049"/>
                  </a:lnTo>
                  <a:lnTo>
                    <a:pt x="3170" y="1047"/>
                  </a:lnTo>
                  <a:lnTo>
                    <a:pt x="3149" y="1046"/>
                  </a:lnTo>
                  <a:lnTo>
                    <a:pt x="3127" y="1044"/>
                  </a:lnTo>
                  <a:lnTo>
                    <a:pt x="3127" y="1044"/>
                  </a:lnTo>
                  <a:close/>
                </a:path>
              </a:pathLst>
            </a:custGeom>
            <a:solidFill>
              <a:srgbClr val="FFB389"/>
            </a:solidFill>
            <a:ln w="38100">
              <a:solidFill>
                <a:schemeClr val="tx1">
                  <a:lumMod val="10000"/>
                </a:schemeClr>
              </a:solidFill>
            </a:ln>
          </p:spPr>
          <p:txBody>
            <a:bodyPr anchor="ctr"/>
            <a:lstStyle/>
            <a:p>
              <a:pPr algn="ctr"/>
              <a:endParaRPr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12" name="مستطيل 15">
              <a:extLst>
                <a:ext uri="{FF2B5EF4-FFF2-40B4-BE49-F238E27FC236}">
                  <a16:creationId xmlns:a16="http://schemas.microsoft.com/office/drawing/2014/main" id="{87229D1A-A383-4C10-9902-22963128CD15}"/>
                </a:ext>
              </a:extLst>
            </p:cNvPr>
            <p:cNvSpPr/>
            <p:nvPr/>
          </p:nvSpPr>
          <p:spPr>
            <a:xfrm>
              <a:off x="6953683" y="4622876"/>
              <a:ext cx="1617008" cy="1177928"/>
            </a:xfrm>
            <a:custGeom>
              <a:avLst/>
              <a:gdLst>
                <a:gd name="csX0" fmla="*/ 0 w 1617008"/>
                <a:gd name="csY0" fmla="*/ 0 h 1177928"/>
                <a:gd name="csX1" fmla="*/ 792333 w 1617008"/>
                <a:gd name="csY1" fmla="*/ 0 h 1177928"/>
                <a:gd name="csX2" fmla="*/ 1617008 w 1617008"/>
                <a:gd name="csY2" fmla="*/ 0 h 1177928"/>
                <a:gd name="csX3" fmla="*/ 1617008 w 1617008"/>
                <a:gd name="csY3" fmla="*/ 1177928 h 1177928"/>
                <a:gd name="csX4" fmla="*/ 840844 w 1617008"/>
                <a:gd name="csY4" fmla="*/ 1177928 h 1177928"/>
                <a:gd name="csX5" fmla="*/ 0 w 1617008"/>
                <a:gd name="csY5" fmla="*/ 1177928 h 1177928"/>
                <a:gd name="csX6" fmla="*/ 0 w 1617008"/>
                <a:gd name="csY6" fmla="*/ 0 h 117792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617008" h="1177928" extrusionOk="0">
                  <a:moveTo>
                    <a:pt x="0" y="0"/>
                  </a:moveTo>
                  <a:cubicBezTo>
                    <a:pt x="259027" y="71734"/>
                    <a:pt x="458219" y="-20690"/>
                    <a:pt x="792333" y="0"/>
                  </a:cubicBezTo>
                  <a:cubicBezTo>
                    <a:pt x="989050" y="28934"/>
                    <a:pt x="1248967" y="40371"/>
                    <a:pt x="1617008" y="0"/>
                  </a:cubicBezTo>
                  <a:cubicBezTo>
                    <a:pt x="1607091" y="574479"/>
                    <a:pt x="1621624" y="722216"/>
                    <a:pt x="1617008" y="1177928"/>
                  </a:cubicBezTo>
                  <a:cubicBezTo>
                    <a:pt x="1328172" y="1152373"/>
                    <a:pt x="1118985" y="1239227"/>
                    <a:pt x="840844" y="1177928"/>
                  </a:cubicBezTo>
                  <a:cubicBezTo>
                    <a:pt x="532530" y="1069601"/>
                    <a:pt x="357317" y="1176520"/>
                    <a:pt x="0" y="1177928"/>
                  </a:cubicBezTo>
                  <a:cubicBezTo>
                    <a:pt x="117658" y="851407"/>
                    <a:pt x="-91082" y="494144"/>
                    <a:pt x="0" y="0"/>
                  </a:cubicBezTo>
                  <a:close/>
                </a:path>
              </a:pathLst>
            </a:custGeom>
            <a:noFill/>
            <a:ln w="38100">
              <a:noFill/>
              <a:extLst>
                <a:ext uri="{C807C97D-BFC1-408E-A445-0C87EB9F89A2}">
                  <ask:lineSketchStyleProps xmlns:ask="http://schemas.microsoft.com/office/drawing/2018/sketchyshapes" sd="3907997878">
                    <a:custGeom>
                      <a:avLst/>
                      <a:gdLst>
                        <a:gd name="connsiteX0" fmla="*/ 0 w 1345525"/>
                        <a:gd name="connsiteY0" fmla="*/ 0 h 830997"/>
                        <a:gd name="connsiteX1" fmla="*/ 659307 w 1345525"/>
                        <a:gd name="connsiteY1" fmla="*/ 0 h 830997"/>
                        <a:gd name="connsiteX2" fmla="*/ 1345525 w 1345525"/>
                        <a:gd name="connsiteY2" fmla="*/ 0 h 830997"/>
                        <a:gd name="connsiteX3" fmla="*/ 1345525 w 1345525"/>
                        <a:gd name="connsiteY3" fmla="*/ 830997 h 830997"/>
                        <a:gd name="connsiteX4" fmla="*/ 699673 w 1345525"/>
                        <a:gd name="connsiteY4" fmla="*/ 830997 h 830997"/>
                        <a:gd name="connsiteX5" fmla="*/ 0 w 1345525"/>
                        <a:gd name="connsiteY5" fmla="*/ 830997 h 830997"/>
                        <a:gd name="connsiteX6" fmla="*/ 0 w 1345525"/>
                        <a:gd name="connsiteY6" fmla="*/ 0 h 8309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345525" h="830997" extrusionOk="0">
                          <a:moveTo>
                            <a:pt x="0" y="0"/>
                          </a:moveTo>
                          <a:cubicBezTo>
                            <a:pt x="193671" y="43785"/>
                            <a:pt x="366179" y="-7457"/>
                            <a:pt x="659307" y="0"/>
                          </a:cubicBezTo>
                          <a:cubicBezTo>
                            <a:pt x="833285" y="-1995"/>
                            <a:pt x="1023421" y="1737"/>
                            <a:pt x="1345525" y="0"/>
                          </a:cubicBezTo>
                          <a:cubicBezTo>
                            <a:pt x="1353207" y="388444"/>
                            <a:pt x="1358170" y="518977"/>
                            <a:pt x="1345525" y="830997"/>
                          </a:cubicBezTo>
                          <a:cubicBezTo>
                            <a:pt x="1096971" y="816390"/>
                            <a:pt x="942449" y="880441"/>
                            <a:pt x="699673" y="830997"/>
                          </a:cubicBezTo>
                          <a:cubicBezTo>
                            <a:pt x="434050" y="771985"/>
                            <a:pt x="280124" y="827635"/>
                            <a:pt x="0" y="830997"/>
                          </a:cubicBezTo>
                          <a:cubicBezTo>
                            <a:pt x="76100" y="590459"/>
                            <a:pt x="-56792" y="315049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lIns="121920" tIns="60960" rIns="121920" bIns="60960">
              <a:spAutoFit/>
            </a:bodyPr>
            <a:lstStyle/>
            <a:p>
              <a:pPr algn="ctr"/>
              <a:r>
                <a:rPr lang="ar-SA" sz="2400" b="1" dirty="0">
                  <a:ln w="0"/>
                  <a:solidFill>
                    <a:schemeClr val="tx1">
                      <a:lumMod val="1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مادة طبيعية غير حية تشكل الصخور  </a:t>
              </a:r>
            </a:p>
          </p:txBody>
        </p:sp>
      </p:grp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45A38B44-E4D0-42EF-91D7-987547D36BB9}"/>
              </a:ext>
            </a:extLst>
          </p:cNvPr>
          <p:cNvGrpSpPr/>
          <p:nvPr/>
        </p:nvGrpSpPr>
        <p:grpSpPr>
          <a:xfrm>
            <a:off x="8811083" y="4367036"/>
            <a:ext cx="2109221" cy="2060201"/>
            <a:chOff x="1065554" y="2013629"/>
            <a:chExt cx="1589560" cy="2122496"/>
          </a:xfrm>
          <a:solidFill>
            <a:srgbClr val="EADCF4"/>
          </a:solidFill>
        </p:grpSpPr>
        <p:sp>
          <p:nvSpPr>
            <p:cNvPr id="14" name="Freeform: Shape 10">
              <a:extLst>
                <a:ext uri="{FF2B5EF4-FFF2-40B4-BE49-F238E27FC236}">
                  <a16:creationId xmlns:a16="http://schemas.microsoft.com/office/drawing/2014/main" id="{B6ED033F-65AB-4851-AAFF-4570D08CD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554" y="2013629"/>
              <a:ext cx="1589560" cy="2122496"/>
            </a:xfrm>
            <a:custGeom>
              <a:avLst/>
              <a:gdLst>
                <a:gd name="T0" fmla="*/ 2785 w 2931"/>
                <a:gd name="T1" fmla="*/ 1047 h 3547"/>
                <a:gd name="T2" fmla="*/ 2883 w 2931"/>
                <a:gd name="T3" fmla="*/ 1067 h 3547"/>
                <a:gd name="T4" fmla="*/ 285 w 2931"/>
                <a:gd name="T5" fmla="*/ 0 h 3547"/>
                <a:gd name="T6" fmla="*/ 200 w 2931"/>
                <a:gd name="T7" fmla="*/ 12 h 3547"/>
                <a:gd name="T8" fmla="*/ 105 w 2931"/>
                <a:gd name="T9" fmla="*/ 65 h 3547"/>
                <a:gd name="T10" fmla="*/ 35 w 2931"/>
                <a:gd name="T11" fmla="*/ 148 h 3547"/>
                <a:gd name="T12" fmla="*/ 2 w 2931"/>
                <a:gd name="T13" fmla="*/ 256 h 3547"/>
                <a:gd name="T14" fmla="*/ 1084 w 2931"/>
                <a:gd name="T15" fmla="*/ 2932 h 3547"/>
                <a:gd name="T16" fmla="*/ 1055 w 2931"/>
                <a:gd name="T17" fmla="*/ 3029 h 3547"/>
                <a:gd name="T18" fmla="*/ 1045 w 2931"/>
                <a:gd name="T19" fmla="*/ 3126 h 3547"/>
                <a:gd name="T20" fmla="*/ 1050 w 2931"/>
                <a:gd name="T21" fmla="*/ 3191 h 3547"/>
                <a:gd name="T22" fmla="*/ 1070 w 2931"/>
                <a:gd name="T23" fmla="*/ 3271 h 3547"/>
                <a:gd name="T24" fmla="*/ 1106 w 2931"/>
                <a:gd name="T25" fmla="*/ 3345 h 3547"/>
                <a:gd name="T26" fmla="*/ 1155 w 2931"/>
                <a:gd name="T27" fmla="*/ 3410 h 3547"/>
                <a:gd name="T28" fmla="*/ 1215 w 2931"/>
                <a:gd name="T29" fmla="*/ 3464 h 3547"/>
                <a:gd name="T30" fmla="*/ 1284 w 2931"/>
                <a:gd name="T31" fmla="*/ 3506 h 3547"/>
                <a:gd name="T32" fmla="*/ 1362 w 2931"/>
                <a:gd name="T33" fmla="*/ 3535 h 3547"/>
                <a:gd name="T34" fmla="*/ 1445 w 2931"/>
                <a:gd name="T35" fmla="*/ 3547 h 3547"/>
                <a:gd name="T36" fmla="*/ 1510 w 2931"/>
                <a:gd name="T37" fmla="*/ 3546 h 3547"/>
                <a:gd name="T38" fmla="*/ 1591 w 2931"/>
                <a:gd name="T39" fmla="*/ 3529 h 3547"/>
                <a:gd name="T40" fmla="*/ 1667 w 2931"/>
                <a:gd name="T41" fmla="*/ 3496 h 3547"/>
                <a:gd name="T42" fmla="*/ 1735 w 2931"/>
                <a:gd name="T43" fmla="*/ 3452 h 3547"/>
                <a:gd name="T44" fmla="*/ 1792 w 2931"/>
                <a:gd name="T45" fmla="*/ 3395 h 3547"/>
                <a:gd name="T46" fmla="*/ 1836 w 2931"/>
                <a:gd name="T47" fmla="*/ 3327 h 3547"/>
                <a:gd name="T48" fmla="*/ 1869 w 2931"/>
                <a:gd name="T49" fmla="*/ 3251 h 3547"/>
                <a:gd name="T50" fmla="*/ 1884 w 2931"/>
                <a:gd name="T51" fmla="*/ 3170 h 3547"/>
                <a:gd name="T52" fmla="*/ 1886 w 2931"/>
                <a:gd name="T53" fmla="*/ 3103 h 3547"/>
                <a:gd name="T54" fmla="*/ 1872 w 2931"/>
                <a:gd name="T55" fmla="*/ 3004 h 3547"/>
                <a:gd name="T56" fmla="*/ 2931 w 2931"/>
                <a:gd name="T57" fmla="*/ 2932 h 3547"/>
                <a:gd name="T58" fmla="*/ 2883 w 2931"/>
                <a:gd name="T59" fmla="*/ 1865 h 3547"/>
                <a:gd name="T60" fmla="*/ 2785 w 2931"/>
                <a:gd name="T61" fmla="*/ 1883 h 3547"/>
                <a:gd name="T62" fmla="*/ 2715 w 2931"/>
                <a:gd name="T63" fmla="*/ 1886 h 3547"/>
                <a:gd name="T64" fmla="*/ 2632 w 2931"/>
                <a:gd name="T65" fmla="*/ 1874 h 3547"/>
                <a:gd name="T66" fmla="*/ 2555 w 2931"/>
                <a:gd name="T67" fmla="*/ 1845 h 3547"/>
                <a:gd name="T68" fmla="*/ 2486 w 2931"/>
                <a:gd name="T69" fmla="*/ 1803 h 3547"/>
                <a:gd name="T70" fmla="*/ 2425 w 2931"/>
                <a:gd name="T71" fmla="*/ 1749 h 3547"/>
                <a:gd name="T72" fmla="*/ 2376 w 2931"/>
                <a:gd name="T73" fmla="*/ 1684 h 3547"/>
                <a:gd name="T74" fmla="*/ 2341 w 2931"/>
                <a:gd name="T75" fmla="*/ 1610 h 3547"/>
                <a:gd name="T76" fmla="*/ 2321 w 2931"/>
                <a:gd name="T77" fmla="*/ 1530 h 3547"/>
                <a:gd name="T78" fmla="*/ 2316 w 2931"/>
                <a:gd name="T79" fmla="*/ 1465 h 3547"/>
                <a:gd name="T80" fmla="*/ 2324 w 2931"/>
                <a:gd name="T81" fmla="*/ 1380 h 3547"/>
                <a:gd name="T82" fmla="*/ 2348 w 2931"/>
                <a:gd name="T83" fmla="*/ 1302 h 3547"/>
                <a:gd name="T84" fmla="*/ 2387 w 2931"/>
                <a:gd name="T85" fmla="*/ 1229 h 3547"/>
                <a:gd name="T86" fmla="*/ 2439 w 2931"/>
                <a:gd name="T87" fmla="*/ 1168 h 3547"/>
                <a:gd name="T88" fmla="*/ 2501 w 2931"/>
                <a:gd name="T89" fmla="*/ 1117 h 3547"/>
                <a:gd name="T90" fmla="*/ 2573 w 2931"/>
                <a:gd name="T91" fmla="*/ 1078 h 3547"/>
                <a:gd name="T92" fmla="*/ 2652 w 2931"/>
                <a:gd name="T93" fmla="*/ 1053 h 3547"/>
                <a:gd name="T94" fmla="*/ 2737 w 2931"/>
                <a:gd name="T95" fmla="*/ 1044 h 3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931" h="3547">
                  <a:moveTo>
                    <a:pt x="2737" y="1044"/>
                  </a:moveTo>
                  <a:lnTo>
                    <a:pt x="2737" y="1044"/>
                  </a:lnTo>
                  <a:lnTo>
                    <a:pt x="2760" y="1046"/>
                  </a:lnTo>
                  <a:lnTo>
                    <a:pt x="2785" y="1047"/>
                  </a:lnTo>
                  <a:lnTo>
                    <a:pt x="2809" y="1050"/>
                  </a:lnTo>
                  <a:lnTo>
                    <a:pt x="2834" y="1055"/>
                  </a:lnTo>
                  <a:lnTo>
                    <a:pt x="2859" y="1060"/>
                  </a:lnTo>
                  <a:lnTo>
                    <a:pt x="2883" y="1067"/>
                  </a:lnTo>
                  <a:lnTo>
                    <a:pt x="2908" y="1075"/>
                  </a:lnTo>
                  <a:lnTo>
                    <a:pt x="2931" y="1083"/>
                  </a:lnTo>
                  <a:lnTo>
                    <a:pt x="2931" y="0"/>
                  </a:lnTo>
                  <a:lnTo>
                    <a:pt x="285" y="0"/>
                  </a:lnTo>
                  <a:lnTo>
                    <a:pt x="285" y="0"/>
                  </a:lnTo>
                  <a:lnTo>
                    <a:pt x="256" y="2"/>
                  </a:lnTo>
                  <a:lnTo>
                    <a:pt x="228" y="5"/>
                  </a:lnTo>
                  <a:lnTo>
                    <a:pt x="200" y="12"/>
                  </a:lnTo>
                  <a:lnTo>
                    <a:pt x="174" y="22"/>
                  </a:lnTo>
                  <a:lnTo>
                    <a:pt x="150" y="34"/>
                  </a:lnTo>
                  <a:lnTo>
                    <a:pt x="126" y="48"/>
                  </a:lnTo>
                  <a:lnTo>
                    <a:pt x="105" y="65"/>
                  </a:lnTo>
                  <a:lnTo>
                    <a:pt x="85" y="83"/>
                  </a:lnTo>
                  <a:lnTo>
                    <a:pt x="66" y="103"/>
                  </a:lnTo>
                  <a:lnTo>
                    <a:pt x="49" y="125"/>
                  </a:lnTo>
                  <a:lnTo>
                    <a:pt x="35" y="148"/>
                  </a:lnTo>
                  <a:lnTo>
                    <a:pt x="23" y="174"/>
                  </a:lnTo>
                  <a:lnTo>
                    <a:pt x="14" y="201"/>
                  </a:lnTo>
                  <a:lnTo>
                    <a:pt x="6" y="227"/>
                  </a:lnTo>
                  <a:lnTo>
                    <a:pt x="2" y="256"/>
                  </a:lnTo>
                  <a:lnTo>
                    <a:pt x="0" y="285"/>
                  </a:lnTo>
                  <a:lnTo>
                    <a:pt x="0" y="2932"/>
                  </a:lnTo>
                  <a:lnTo>
                    <a:pt x="1084" y="2932"/>
                  </a:lnTo>
                  <a:lnTo>
                    <a:pt x="1084" y="2932"/>
                  </a:lnTo>
                  <a:lnTo>
                    <a:pt x="1075" y="2955"/>
                  </a:lnTo>
                  <a:lnTo>
                    <a:pt x="1067" y="2980"/>
                  </a:lnTo>
                  <a:lnTo>
                    <a:pt x="1061" y="3004"/>
                  </a:lnTo>
                  <a:lnTo>
                    <a:pt x="1055" y="3029"/>
                  </a:lnTo>
                  <a:lnTo>
                    <a:pt x="1052" y="3054"/>
                  </a:lnTo>
                  <a:lnTo>
                    <a:pt x="1049" y="3079"/>
                  </a:lnTo>
                  <a:lnTo>
                    <a:pt x="1045" y="3103"/>
                  </a:lnTo>
                  <a:lnTo>
                    <a:pt x="1045" y="3126"/>
                  </a:lnTo>
                  <a:lnTo>
                    <a:pt x="1045" y="3126"/>
                  </a:lnTo>
                  <a:lnTo>
                    <a:pt x="1045" y="3148"/>
                  </a:lnTo>
                  <a:lnTo>
                    <a:pt x="1047" y="3170"/>
                  </a:lnTo>
                  <a:lnTo>
                    <a:pt x="1050" y="3191"/>
                  </a:lnTo>
                  <a:lnTo>
                    <a:pt x="1053" y="3211"/>
                  </a:lnTo>
                  <a:lnTo>
                    <a:pt x="1058" y="3231"/>
                  </a:lnTo>
                  <a:lnTo>
                    <a:pt x="1064" y="3251"/>
                  </a:lnTo>
                  <a:lnTo>
                    <a:pt x="1070" y="3271"/>
                  </a:lnTo>
                  <a:lnTo>
                    <a:pt x="1078" y="3290"/>
                  </a:lnTo>
                  <a:lnTo>
                    <a:pt x="1087" y="3310"/>
                  </a:lnTo>
                  <a:lnTo>
                    <a:pt x="1096" y="3327"/>
                  </a:lnTo>
                  <a:lnTo>
                    <a:pt x="1106" y="3345"/>
                  </a:lnTo>
                  <a:lnTo>
                    <a:pt x="1116" y="3362"/>
                  </a:lnTo>
                  <a:lnTo>
                    <a:pt x="1129" y="3379"/>
                  </a:lnTo>
                  <a:lnTo>
                    <a:pt x="1141" y="3395"/>
                  </a:lnTo>
                  <a:lnTo>
                    <a:pt x="1155" y="3410"/>
                  </a:lnTo>
                  <a:lnTo>
                    <a:pt x="1169" y="3424"/>
                  </a:lnTo>
                  <a:lnTo>
                    <a:pt x="1183" y="3438"/>
                  </a:lnTo>
                  <a:lnTo>
                    <a:pt x="1198" y="3452"/>
                  </a:lnTo>
                  <a:lnTo>
                    <a:pt x="1215" y="3464"/>
                  </a:lnTo>
                  <a:lnTo>
                    <a:pt x="1230" y="3476"/>
                  </a:lnTo>
                  <a:lnTo>
                    <a:pt x="1247" y="3487"/>
                  </a:lnTo>
                  <a:lnTo>
                    <a:pt x="1266" y="3496"/>
                  </a:lnTo>
                  <a:lnTo>
                    <a:pt x="1284" y="3506"/>
                  </a:lnTo>
                  <a:lnTo>
                    <a:pt x="1303" y="3515"/>
                  </a:lnTo>
                  <a:lnTo>
                    <a:pt x="1321" y="3523"/>
                  </a:lnTo>
                  <a:lnTo>
                    <a:pt x="1341" y="3529"/>
                  </a:lnTo>
                  <a:lnTo>
                    <a:pt x="1362" y="3535"/>
                  </a:lnTo>
                  <a:lnTo>
                    <a:pt x="1382" y="3540"/>
                  </a:lnTo>
                  <a:lnTo>
                    <a:pt x="1402" y="3543"/>
                  </a:lnTo>
                  <a:lnTo>
                    <a:pt x="1423" y="3546"/>
                  </a:lnTo>
                  <a:lnTo>
                    <a:pt x="1445" y="3547"/>
                  </a:lnTo>
                  <a:lnTo>
                    <a:pt x="1466" y="3547"/>
                  </a:lnTo>
                  <a:lnTo>
                    <a:pt x="1466" y="3547"/>
                  </a:lnTo>
                  <a:lnTo>
                    <a:pt x="1488" y="3547"/>
                  </a:lnTo>
                  <a:lnTo>
                    <a:pt x="1510" y="3546"/>
                  </a:lnTo>
                  <a:lnTo>
                    <a:pt x="1530" y="3543"/>
                  </a:lnTo>
                  <a:lnTo>
                    <a:pt x="1551" y="3540"/>
                  </a:lnTo>
                  <a:lnTo>
                    <a:pt x="1571" y="3535"/>
                  </a:lnTo>
                  <a:lnTo>
                    <a:pt x="1591" y="3529"/>
                  </a:lnTo>
                  <a:lnTo>
                    <a:pt x="1611" y="3523"/>
                  </a:lnTo>
                  <a:lnTo>
                    <a:pt x="1630" y="3515"/>
                  </a:lnTo>
                  <a:lnTo>
                    <a:pt x="1648" y="3506"/>
                  </a:lnTo>
                  <a:lnTo>
                    <a:pt x="1667" y="3496"/>
                  </a:lnTo>
                  <a:lnTo>
                    <a:pt x="1684" y="3487"/>
                  </a:lnTo>
                  <a:lnTo>
                    <a:pt x="1702" y="3476"/>
                  </a:lnTo>
                  <a:lnTo>
                    <a:pt x="1718" y="3464"/>
                  </a:lnTo>
                  <a:lnTo>
                    <a:pt x="1735" y="3452"/>
                  </a:lnTo>
                  <a:lnTo>
                    <a:pt x="1749" y="3438"/>
                  </a:lnTo>
                  <a:lnTo>
                    <a:pt x="1764" y="3424"/>
                  </a:lnTo>
                  <a:lnTo>
                    <a:pt x="1778" y="3410"/>
                  </a:lnTo>
                  <a:lnTo>
                    <a:pt x="1792" y="3395"/>
                  </a:lnTo>
                  <a:lnTo>
                    <a:pt x="1804" y="3379"/>
                  </a:lnTo>
                  <a:lnTo>
                    <a:pt x="1815" y="3362"/>
                  </a:lnTo>
                  <a:lnTo>
                    <a:pt x="1826" y="3345"/>
                  </a:lnTo>
                  <a:lnTo>
                    <a:pt x="1836" y="3327"/>
                  </a:lnTo>
                  <a:lnTo>
                    <a:pt x="1846" y="3310"/>
                  </a:lnTo>
                  <a:lnTo>
                    <a:pt x="1853" y="3290"/>
                  </a:lnTo>
                  <a:lnTo>
                    <a:pt x="1861" y="3271"/>
                  </a:lnTo>
                  <a:lnTo>
                    <a:pt x="1869" y="3251"/>
                  </a:lnTo>
                  <a:lnTo>
                    <a:pt x="1873" y="3231"/>
                  </a:lnTo>
                  <a:lnTo>
                    <a:pt x="1878" y="3211"/>
                  </a:lnTo>
                  <a:lnTo>
                    <a:pt x="1883" y="3191"/>
                  </a:lnTo>
                  <a:lnTo>
                    <a:pt x="1884" y="3170"/>
                  </a:lnTo>
                  <a:lnTo>
                    <a:pt x="1887" y="3148"/>
                  </a:lnTo>
                  <a:lnTo>
                    <a:pt x="1887" y="3126"/>
                  </a:lnTo>
                  <a:lnTo>
                    <a:pt x="1887" y="3126"/>
                  </a:lnTo>
                  <a:lnTo>
                    <a:pt x="1886" y="3103"/>
                  </a:lnTo>
                  <a:lnTo>
                    <a:pt x="1884" y="3079"/>
                  </a:lnTo>
                  <a:lnTo>
                    <a:pt x="1881" y="3054"/>
                  </a:lnTo>
                  <a:lnTo>
                    <a:pt x="1877" y="3029"/>
                  </a:lnTo>
                  <a:lnTo>
                    <a:pt x="1872" y="3004"/>
                  </a:lnTo>
                  <a:lnTo>
                    <a:pt x="1864" y="2980"/>
                  </a:lnTo>
                  <a:lnTo>
                    <a:pt x="1856" y="2955"/>
                  </a:lnTo>
                  <a:lnTo>
                    <a:pt x="1849" y="2932"/>
                  </a:lnTo>
                  <a:lnTo>
                    <a:pt x="2931" y="2932"/>
                  </a:lnTo>
                  <a:lnTo>
                    <a:pt x="2931" y="1848"/>
                  </a:lnTo>
                  <a:lnTo>
                    <a:pt x="2931" y="1848"/>
                  </a:lnTo>
                  <a:lnTo>
                    <a:pt x="2908" y="1857"/>
                  </a:lnTo>
                  <a:lnTo>
                    <a:pt x="2883" y="1865"/>
                  </a:lnTo>
                  <a:lnTo>
                    <a:pt x="2859" y="1871"/>
                  </a:lnTo>
                  <a:lnTo>
                    <a:pt x="2834" y="1877"/>
                  </a:lnTo>
                  <a:lnTo>
                    <a:pt x="2809" y="1880"/>
                  </a:lnTo>
                  <a:lnTo>
                    <a:pt x="2785" y="1883"/>
                  </a:lnTo>
                  <a:lnTo>
                    <a:pt x="2760" y="1886"/>
                  </a:lnTo>
                  <a:lnTo>
                    <a:pt x="2737" y="1886"/>
                  </a:lnTo>
                  <a:lnTo>
                    <a:pt x="2737" y="1886"/>
                  </a:lnTo>
                  <a:lnTo>
                    <a:pt x="2715" y="1886"/>
                  </a:lnTo>
                  <a:lnTo>
                    <a:pt x="2694" y="1885"/>
                  </a:lnTo>
                  <a:lnTo>
                    <a:pt x="2672" y="1882"/>
                  </a:lnTo>
                  <a:lnTo>
                    <a:pt x="2652" y="1879"/>
                  </a:lnTo>
                  <a:lnTo>
                    <a:pt x="2632" y="1874"/>
                  </a:lnTo>
                  <a:lnTo>
                    <a:pt x="2612" y="1868"/>
                  </a:lnTo>
                  <a:lnTo>
                    <a:pt x="2592" y="1862"/>
                  </a:lnTo>
                  <a:lnTo>
                    <a:pt x="2573" y="1854"/>
                  </a:lnTo>
                  <a:lnTo>
                    <a:pt x="2555" y="1845"/>
                  </a:lnTo>
                  <a:lnTo>
                    <a:pt x="2536" y="1835"/>
                  </a:lnTo>
                  <a:lnTo>
                    <a:pt x="2518" y="1826"/>
                  </a:lnTo>
                  <a:lnTo>
                    <a:pt x="2501" y="1815"/>
                  </a:lnTo>
                  <a:lnTo>
                    <a:pt x="2486" y="1803"/>
                  </a:lnTo>
                  <a:lnTo>
                    <a:pt x="2469" y="1791"/>
                  </a:lnTo>
                  <a:lnTo>
                    <a:pt x="2453" y="1777"/>
                  </a:lnTo>
                  <a:lnTo>
                    <a:pt x="2439" y="1763"/>
                  </a:lnTo>
                  <a:lnTo>
                    <a:pt x="2425" y="1749"/>
                  </a:lnTo>
                  <a:lnTo>
                    <a:pt x="2412" y="1734"/>
                  </a:lnTo>
                  <a:lnTo>
                    <a:pt x="2399" y="1717"/>
                  </a:lnTo>
                  <a:lnTo>
                    <a:pt x="2387" y="1701"/>
                  </a:lnTo>
                  <a:lnTo>
                    <a:pt x="2376" y="1684"/>
                  </a:lnTo>
                  <a:lnTo>
                    <a:pt x="2367" y="1666"/>
                  </a:lnTo>
                  <a:lnTo>
                    <a:pt x="2358" y="1647"/>
                  </a:lnTo>
                  <a:lnTo>
                    <a:pt x="2348" y="1629"/>
                  </a:lnTo>
                  <a:lnTo>
                    <a:pt x="2341" y="1610"/>
                  </a:lnTo>
                  <a:lnTo>
                    <a:pt x="2334" y="1590"/>
                  </a:lnTo>
                  <a:lnTo>
                    <a:pt x="2328" y="1570"/>
                  </a:lnTo>
                  <a:lnTo>
                    <a:pt x="2324" y="1550"/>
                  </a:lnTo>
                  <a:lnTo>
                    <a:pt x="2321" y="1530"/>
                  </a:lnTo>
                  <a:lnTo>
                    <a:pt x="2318" y="1508"/>
                  </a:lnTo>
                  <a:lnTo>
                    <a:pt x="2316" y="1487"/>
                  </a:lnTo>
                  <a:lnTo>
                    <a:pt x="2316" y="1465"/>
                  </a:lnTo>
                  <a:lnTo>
                    <a:pt x="2316" y="1465"/>
                  </a:lnTo>
                  <a:lnTo>
                    <a:pt x="2316" y="1444"/>
                  </a:lnTo>
                  <a:lnTo>
                    <a:pt x="2318" y="1422"/>
                  </a:lnTo>
                  <a:lnTo>
                    <a:pt x="2321" y="1402"/>
                  </a:lnTo>
                  <a:lnTo>
                    <a:pt x="2324" y="1380"/>
                  </a:lnTo>
                  <a:lnTo>
                    <a:pt x="2328" y="1360"/>
                  </a:lnTo>
                  <a:lnTo>
                    <a:pt x="2334" y="1340"/>
                  </a:lnTo>
                  <a:lnTo>
                    <a:pt x="2341" y="1320"/>
                  </a:lnTo>
                  <a:lnTo>
                    <a:pt x="2348" y="1302"/>
                  </a:lnTo>
                  <a:lnTo>
                    <a:pt x="2358" y="1283"/>
                  </a:lnTo>
                  <a:lnTo>
                    <a:pt x="2367" y="1265"/>
                  </a:lnTo>
                  <a:lnTo>
                    <a:pt x="2376" y="1248"/>
                  </a:lnTo>
                  <a:lnTo>
                    <a:pt x="2387" y="1229"/>
                  </a:lnTo>
                  <a:lnTo>
                    <a:pt x="2399" y="1214"/>
                  </a:lnTo>
                  <a:lnTo>
                    <a:pt x="2412" y="1197"/>
                  </a:lnTo>
                  <a:lnTo>
                    <a:pt x="2425" y="1183"/>
                  </a:lnTo>
                  <a:lnTo>
                    <a:pt x="2439" y="1168"/>
                  </a:lnTo>
                  <a:lnTo>
                    <a:pt x="2453" y="1154"/>
                  </a:lnTo>
                  <a:lnTo>
                    <a:pt x="2469" y="1140"/>
                  </a:lnTo>
                  <a:lnTo>
                    <a:pt x="2486" y="1127"/>
                  </a:lnTo>
                  <a:lnTo>
                    <a:pt x="2501" y="1117"/>
                  </a:lnTo>
                  <a:lnTo>
                    <a:pt x="2518" y="1106"/>
                  </a:lnTo>
                  <a:lnTo>
                    <a:pt x="2536" y="1095"/>
                  </a:lnTo>
                  <a:lnTo>
                    <a:pt x="2555" y="1086"/>
                  </a:lnTo>
                  <a:lnTo>
                    <a:pt x="2573" y="1078"/>
                  </a:lnTo>
                  <a:lnTo>
                    <a:pt x="2592" y="1070"/>
                  </a:lnTo>
                  <a:lnTo>
                    <a:pt x="2612" y="1063"/>
                  </a:lnTo>
                  <a:lnTo>
                    <a:pt x="2632" y="1058"/>
                  </a:lnTo>
                  <a:lnTo>
                    <a:pt x="2652" y="1053"/>
                  </a:lnTo>
                  <a:lnTo>
                    <a:pt x="2672" y="1049"/>
                  </a:lnTo>
                  <a:lnTo>
                    <a:pt x="2694" y="1047"/>
                  </a:lnTo>
                  <a:lnTo>
                    <a:pt x="2715" y="1044"/>
                  </a:lnTo>
                  <a:lnTo>
                    <a:pt x="2737" y="1044"/>
                  </a:lnTo>
                  <a:lnTo>
                    <a:pt x="2737" y="1044"/>
                  </a:lnTo>
                  <a:close/>
                </a:path>
              </a:pathLst>
            </a:custGeom>
            <a:grpFill/>
            <a:ln w="38100">
              <a:solidFill>
                <a:schemeClr val="tx1">
                  <a:lumMod val="10000"/>
                </a:schemeClr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15" name="مستطيل 26">
              <a:extLst>
                <a:ext uri="{FF2B5EF4-FFF2-40B4-BE49-F238E27FC236}">
                  <a16:creationId xmlns:a16="http://schemas.microsoft.com/office/drawing/2014/main" id="{E87A7468-D437-4F39-84FE-300FB1E00CD3}"/>
                </a:ext>
              </a:extLst>
            </p:cNvPr>
            <p:cNvSpPr/>
            <p:nvPr/>
          </p:nvSpPr>
          <p:spPr>
            <a:xfrm>
              <a:off x="1194365" y="2087828"/>
              <a:ext cx="1076229" cy="1648831"/>
            </a:xfrm>
            <a:custGeom>
              <a:avLst/>
              <a:gdLst>
                <a:gd name="csX0" fmla="*/ 0 w 1076229"/>
                <a:gd name="csY0" fmla="*/ 0 h 1648831"/>
                <a:gd name="csX1" fmla="*/ 527351 w 1076229"/>
                <a:gd name="csY1" fmla="*/ 0 h 1648831"/>
                <a:gd name="csX2" fmla="*/ 1076229 w 1076229"/>
                <a:gd name="csY2" fmla="*/ 0 h 1648831"/>
                <a:gd name="csX3" fmla="*/ 1076229 w 1076229"/>
                <a:gd name="csY3" fmla="*/ 1648831 h 1648831"/>
                <a:gd name="csX4" fmla="*/ 559638 w 1076229"/>
                <a:gd name="csY4" fmla="*/ 1648831 h 1648831"/>
                <a:gd name="csX5" fmla="*/ 0 w 1076229"/>
                <a:gd name="csY5" fmla="*/ 1648831 h 1648831"/>
                <a:gd name="csX6" fmla="*/ 0 w 1076229"/>
                <a:gd name="csY6" fmla="*/ 0 h 164883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076229" h="1648831" fill="none" extrusionOk="0">
                  <a:moveTo>
                    <a:pt x="0" y="0"/>
                  </a:moveTo>
                  <a:cubicBezTo>
                    <a:pt x="245422" y="-33163"/>
                    <a:pt x="304630" y="-30660"/>
                    <a:pt x="527351" y="0"/>
                  </a:cubicBezTo>
                  <a:cubicBezTo>
                    <a:pt x="711614" y="78292"/>
                    <a:pt x="937498" y="10308"/>
                    <a:pt x="1076229" y="0"/>
                  </a:cubicBezTo>
                  <a:cubicBezTo>
                    <a:pt x="1171297" y="414817"/>
                    <a:pt x="1001371" y="1017707"/>
                    <a:pt x="1076229" y="1648831"/>
                  </a:cubicBezTo>
                  <a:cubicBezTo>
                    <a:pt x="914671" y="1608558"/>
                    <a:pt x="663714" y="1683647"/>
                    <a:pt x="559638" y="1648831"/>
                  </a:cubicBezTo>
                  <a:cubicBezTo>
                    <a:pt x="470740" y="1511677"/>
                    <a:pt x="160739" y="1660240"/>
                    <a:pt x="0" y="1648831"/>
                  </a:cubicBezTo>
                  <a:cubicBezTo>
                    <a:pt x="21545" y="845066"/>
                    <a:pt x="14192" y="821820"/>
                    <a:pt x="0" y="0"/>
                  </a:cubicBezTo>
                  <a:close/>
                </a:path>
                <a:path w="1076229" h="1648831" stroke="0" extrusionOk="0">
                  <a:moveTo>
                    <a:pt x="0" y="0"/>
                  </a:moveTo>
                  <a:cubicBezTo>
                    <a:pt x="263324" y="-24447"/>
                    <a:pt x="317106" y="-34894"/>
                    <a:pt x="527351" y="0"/>
                  </a:cubicBezTo>
                  <a:cubicBezTo>
                    <a:pt x="736832" y="78203"/>
                    <a:pt x="932616" y="44148"/>
                    <a:pt x="1076229" y="0"/>
                  </a:cubicBezTo>
                  <a:cubicBezTo>
                    <a:pt x="1048144" y="463116"/>
                    <a:pt x="986082" y="991715"/>
                    <a:pt x="1076229" y="1648831"/>
                  </a:cubicBezTo>
                  <a:cubicBezTo>
                    <a:pt x="917021" y="1607763"/>
                    <a:pt x="642590" y="1664623"/>
                    <a:pt x="559638" y="1648831"/>
                  </a:cubicBezTo>
                  <a:cubicBezTo>
                    <a:pt x="473459" y="1512117"/>
                    <a:pt x="209538" y="1636746"/>
                    <a:pt x="0" y="1648831"/>
                  </a:cubicBezTo>
                  <a:cubicBezTo>
                    <a:pt x="22675" y="847302"/>
                    <a:pt x="12216" y="817249"/>
                    <a:pt x="0" y="0"/>
                  </a:cubicBezTo>
                  <a:close/>
                </a:path>
              </a:pathLst>
            </a:custGeom>
            <a:grpFill/>
            <a:ln w="38100">
              <a:noFill/>
              <a:extLst>
                <a:ext uri="{C807C97D-BFC1-408E-A445-0C87EB9F89A2}">
                  <ask:lineSketchStyleProps xmlns:ask="http://schemas.microsoft.com/office/drawing/2018/sketchyshapes" sd="3907997878">
                    <a:custGeom>
                      <a:avLst/>
                      <a:gdLst>
                        <a:gd name="connsiteX0" fmla="*/ 0 w 1210461"/>
                        <a:gd name="connsiteY0" fmla="*/ 0 h 830997"/>
                        <a:gd name="connsiteX1" fmla="*/ 593125 w 1210461"/>
                        <a:gd name="connsiteY1" fmla="*/ 0 h 830997"/>
                        <a:gd name="connsiteX2" fmla="*/ 1210461 w 1210461"/>
                        <a:gd name="connsiteY2" fmla="*/ 0 h 830997"/>
                        <a:gd name="connsiteX3" fmla="*/ 1210461 w 1210461"/>
                        <a:gd name="connsiteY3" fmla="*/ 830997 h 830997"/>
                        <a:gd name="connsiteX4" fmla="*/ 629439 w 1210461"/>
                        <a:gd name="connsiteY4" fmla="*/ 830997 h 830997"/>
                        <a:gd name="connsiteX5" fmla="*/ 0 w 1210461"/>
                        <a:gd name="connsiteY5" fmla="*/ 830997 h 830997"/>
                        <a:gd name="connsiteX6" fmla="*/ 0 w 1210461"/>
                        <a:gd name="connsiteY6" fmla="*/ 0 h 8309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210461" h="830997" extrusionOk="0">
                          <a:moveTo>
                            <a:pt x="0" y="0"/>
                          </a:moveTo>
                          <a:cubicBezTo>
                            <a:pt x="282926" y="-14504"/>
                            <a:pt x="347885" y="-15395"/>
                            <a:pt x="593125" y="0"/>
                          </a:cubicBezTo>
                          <a:cubicBezTo>
                            <a:pt x="832703" y="34845"/>
                            <a:pt x="1038314" y="12780"/>
                            <a:pt x="1210461" y="0"/>
                          </a:cubicBezTo>
                          <a:cubicBezTo>
                            <a:pt x="1223382" y="208549"/>
                            <a:pt x="1167639" y="533123"/>
                            <a:pt x="1210461" y="830997"/>
                          </a:cubicBezTo>
                          <a:cubicBezTo>
                            <a:pt x="1021454" y="812488"/>
                            <a:pt x="730398" y="841171"/>
                            <a:pt x="629439" y="830997"/>
                          </a:cubicBezTo>
                          <a:cubicBezTo>
                            <a:pt x="514319" y="780546"/>
                            <a:pt x="197869" y="822155"/>
                            <a:pt x="0" y="830997"/>
                          </a:cubicBezTo>
                          <a:cubicBezTo>
                            <a:pt x="24162" y="426702"/>
                            <a:pt x="14770" y="410925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lIns="121920" tIns="60960" rIns="121920" bIns="60960">
              <a:spAutoFit/>
            </a:bodyPr>
            <a:lstStyle/>
            <a:p>
              <a:pPr algn="ctr"/>
              <a:r>
                <a:rPr lang="ar-SA" sz="24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قابلية ان يخدش احد المعادن معدن آخر  </a:t>
              </a:r>
            </a:p>
          </p:txBody>
        </p:sp>
      </p:grpSp>
      <p:sp>
        <p:nvSpPr>
          <p:cNvPr id="16" name="Freeform: Shape 9">
            <a:extLst>
              <a:ext uri="{FF2B5EF4-FFF2-40B4-BE49-F238E27FC236}">
                <a16:creationId xmlns:a16="http://schemas.microsoft.com/office/drawing/2014/main" id="{27ECFE31-7B11-4AA6-A2DF-184A9A5C512E}"/>
              </a:ext>
            </a:extLst>
          </p:cNvPr>
          <p:cNvSpPr>
            <a:spLocks/>
          </p:cNvSpPr>
          <p:nvPr/>
        </p:nvSpPr>
        <p:spPr bwMode="auto">
          <a:xfrm>
            <a:off x="4816244" y="4050963"/>
            <a:ext cx="1986372" cy="1723032"/>
          </a:xfrm>
          <a:custGeom>
            <a:avLst/>
            <a:gdLst>
              <a:gd name="T0" fmla="*/ 615 w 3548"/>
              <a:gd name="T1" fmla="*/ 1083 h 2932"/>
              <a:gd name="T2" fmla="*/ 518 w 3548"/>
              <a:gd name="T3" fmla="*/ 1055 h 2932"/>
              <a:gd name="T4" fmla="*/ 421 w 3548"/>
              <a:gd name="T5" fmla="*/ 1044 h 2932"/>
              <a:gd name="T6" fmla="*/ 356 w 3548"/>
              <a:gd name="T7" fmla="*/ 1049 h 2932"/>
              <a:gd name="T8" fmla="*/ 276 w 3548"/>
              <a:gd name="T9" fmla="*/ 1070 h 2932"/>
              <a:gd name="T10" fmla="*/ 202 w 3548"/>
              <a:gd name="T11" fmla="*/ 1106 h 2932"/>
              <a:gd name="T12" fmla="*/ 137 w 3548"/>
              <a:gd name="T13" fmla="*/ 1154 h 2932"/>
              <a:gd name="T14" fmla="*/ 83 w 3548"/>
              <a:gd name="T15" fmla="*/ 1214 h 2932"/>
              <a:gd name="T16" fmla="*/ 42 w 3548"/>
              <a:gd name="T17" fmla="*/ 1283 h 2932"/>
              <a:gd name="T18" fmla="*/ 12 w 3548"/>
              <a:gd name="T19" fmla="*/ 1360 h 2932"/>
              <a:gd name="T20" fmla="*/ 0 w 3548"/>
              <a:gd name="T21" fmla="*/ 1444 h 2932"/>
              <a:gd name="T22" fmla="*/ 2 w 3548"/>
              <a:gd name="T23" fmla="*/ 1508 h 2932"/>
              <a:gd name="T24" fmla="*/ 18 w 3548"/>
              <a:gd name="T25" fmla="*/ 1590 h 2932"/>
              <a:gd name="T26" fmla="*/ 51 w 3548"/>
              <a:gd name="T27" fmla="*/ 1666 h 2932"/>
              <a:gd name="T28" fmla="*/ 96 w 3548"/>
              <a:gd name="T29" fmla="*/ 1734 h 2932"/>
              <a:gd name="T30" fmla="*/ 153 w 3548"/>
              <a:gd name="T31" fmla="*/ 1791 h 2932"/>
              <a:gd name="T32" fmla="*/ 220 w 3548"/>
              <a:gd name="T33" fmla="*/ 1835 h 2932"/>
              <a:gd name="T34" fmla="*/ 296 w 3548"/>
              <a:gd name="T35" fmla="*/ 1868 h 2932"/>
              <a:gd name="T36" fmla="*/ 378 w 3548"/>
              <a:gd name="T37" fmla="*/ 1885 h 2932"/>
              <a:gd name="T38" fmla="*/ 444 w 3548"/>
              <a:gd name="T39" fmla="*/ 1886 h 2932"/>
              <a:gd name="T40" fmla="*/ 543 w 3548"/>
              <a:gd name="T41" fmla="*/ 1871 h 2932"/>
              <a:gd name="T42" fmla="*/ 615 w 3548"/>
              <a:gd name="T43" fmla="*/ 2932 h 2932"/>
              <a:gd name="T44" fmla="*/ 1682 w 3548"/>
              <a:gd name="T45" fmla="*/ 2883 h 2932"/>
              <a:gd name="T46" fmla="*/ 1664 w 3548"/>
              <a:gd name="T47" fmla="*/ 2784 h 2932"/>
              <a:gd name="T48" fmla="*/ 1661 w 3548"/>
              <a:gd name="T49" fmla="*/ 2715 h 2932"/>
              <a:gd name="T50" fmla="*/ 1675 w 3548"/>
              <a:gd name="T51" fmla="*/ 2631 h 2932"/>
              <a:gd name="T52" fmla="*/ 1702 w 3548"/>
              <a:gd name="T53" fmla="*/ 2554 h 2932"/>
              <a:gd name="T54" fmla="*/ 1744 w 3548"/>
              <a:gd name="T55" fmla="*/ 2485 h 2932"/>
              <a:gd name="T56" fmla="*/ 1798 w 3548"/>
              <a:gd name="T57" fmla="*/ 2425 h 2932"/>
              <a:gd name="T58" fmla="*/ 1863 w 3548"/>
              <a:gd name="T59" fmla="*/ 2377 h 2932"/>
              <a:gd name="T60" fmla="*/ 1937 w 3548"/>
              <a:gd name="T61" fmla="*/ 2341 h 2932"/>
              <a:gd name="T62" fmla="*/ 2017 w 3548"/>
              <a:gd name="T63" fmla="*/ 2320 h 2932"/>
              <a:gd name="T64" fmla="*/ 2082 w 3548"/>
              <a:gd name="T65" fmla="*/ 2315 h 2932"/>
              <a:gd name="T66" fmla="*/ 2166 w 3548"/>
              <a:gd name="T67" fmla="*/ 2324 h 2932"/>
              <a:gd name="T68" fmla="*/ 2245 w 3548"/>
              <a:gd name="T69" fmla="*/ 2349 h 2932"/>
              <a:gd name="T70" fmla="*/ 2318 w 3548"/>
              <a:gd name="T71" fmla="*/ 2388 h 2932"/>
              <a:gd name="T72" fmla="*/ 2379 w 3548"/>
              <a:gd name="T73" fmla="*/ 2438 h 2932"/>
              <a:gd name="T74" fmla="*/ 2430 w 3548"/>
              <a:gd name="T75" fmla="*/ 2500 h 2932"/>
              <a:gd name="T76" fmla="*/ 2470 w 3548"/>
              <a:gd name="T77" fmla="*/ 2573 h 2932"/>
              <a:gd name="T78" fmla="*/ 2493 w 3548"/>
              <a:gd name="T79" fmla="*/ 2651 h 2932"/>
              <a:gd name="T80" fmla="*/ 2503 w 3548"/>
              <a:gd name="T81" fmla="*/ 2736 h 2932"/>
              <a:gd name="T82" fmla="*/ 2496 w 3548"/>
              <a:gd name="T83" fmla="*/ 2809 h 2932"/>
              <a:gd name="T84" fmla="*/ 2472 w 3548"/>
              <a:gd name="T85" fmla="*/ 2907 h 2932"/>
              <a:gd name="T86" fmla="*/ 3548 w 3548"/>
              <a:gd name="T87" fmla="*/ 285 h 2932"/>
              <a:gd name="T88" fmla="*/ 3525 w 3548"/>
              <a:gd name="T89" fmla="*/ 174 h 2932"/>
              <a:gd name="T90" fmla="*/ 3463 w 3548"/>
              <a:gd name="T91" fmla="*/ 83 h 2932"/>
              <a:gd name="T92" fmla="*/ 3372 w 3548"/>
              <a:gd name="T93" fmla="*/ 22 h 2932"/>
              <a:gd name="T94" fmla="*/ 3261 w 3548"/>
              <a:gd name="T95" fmla="*/ 0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548" h="2932">
                <a:moveTo>
                  <a:pt x="3261" y="0"/>
                </a:moveTo>
                <a:lnTo>
                  <a:pt x="615" y="0"/>
                </a:lnTo>
                <a:lnTo>
                  <a:pt x="615" y="1083"/>
                </a:lnTo>
                <a:lnTo>
                  <a:pt x="615" y="1083"/>
                </a:lnTo>
                <a:lnTo>
                  <a:pt x="592" y="1075"/>
                </a:lnTo>
                <a:lnTo>
                  <a:pt x="567" y="1067"/>
                </a:lnTo>
                <a:lnTo>
                  <a:pt x="543" y="1060"/>
                </a:lnTo>
                <a:lnTo>
                  <a:pt x="518" y="1055"/>
                </a:lnTo>
                <a:lnTo>
                  <a:pt x="493" y="1050"/>
                </a:lnTo>
                <a:lnTo>
                  <a:pt x="469" y="1047"/>
                </a:lnTo>
                <a:lnTo>
                  <a:pt x="444" y="1046"/>
                </a:lnTo>
                <a:lnTo>
                  <a:pt x="421" y="1044"/>
                </a:lnTo>
                <a:lnTo>
                  <a:pt x="421" y="1044"/>
                </a:lnTo>
                <a:lnTo>
                  <a:pt x="399" y="1044"/>
                </a:lnTo>
                <a:lnTo>
                  <a:pt x="378" y="1047"/>
                </a:lnTo>
                <a:lnTo>
                  <a:pt x="356" y="1049"/>
                </a:lnTo>
                <a:lnTo>
                  <a:pt x="336" y="1053"/>
                </a:lnTo>
                <a:lnTo>
                  <a:pt x="316" y="1058"/>
                </a:lnTo>
                <a:lnTo>
                  <a:pt x="296" y="1063"/>
                </a:lnTo>
                <a:lnTo>
                  <a:pt x="276" y="1070"/>
                </a:lnTo>
                <a:lnTo>
                  <a:pt x="257" y="1078"/>
                </a:lnTo>
                <a:lnTo>
                  <a:pt x="239" y="1086"/>
                </a:lnTo>
                <a:lnTo>
                  <a:pt x="220" y="1095"/>
                </a:lnTo>
                <a:lnTo>
                  <a:pt x="202" y="1106"/>
                </a:lnTo>
                <a:lnTo>
                  <a:pt x="185" y="1117"/>
                </a:lnTo>
                <a:lnTo>
                  <a:pt x="170" y="1127"/>
                </a:lnTo>
                <a:lnTo>
                  <a:pt x="153" y="1140"/>
                </a:lnTo>
                <a:lnTo>
                  <a:pt x="137" y="1154"/>
                </a:lnTo>
                <a:lnTo>
                  <a:pt x="123" y="1168"/>
                </a:lnTo>
                <a:lnTo>
                  <a:pt x="109" y="1183"/>
                </a:lnTo>
                <a:lnTo>
                  <a:pt x="96" y="1197"/>
                </a:lnTo>
                <a:lnTo>
                  <a:pt x="83" y="1214"/>
                </a:lnTo>
                <a:lnTo>
                  <a:pt x="71" y="1229"/>
                </a:lnTo>
                <a:lnTo>
                  <a:pt x="60" y="1248"/>
                </a:lnTo>
                <a:lnTo>
                  <a:pt x="51" y="1265"/>
                </a:lnTo>
                <a:lnTo>
                  <a:pt x="42" y="1283"/>
                </a:lnTo>
                <a:lnTo>
                  <a:pt x="32" y="1302"/>
                </a:lnTo>
                <a:lnTo>
                  <a:pt x="25" y="1320"/>
                </a:lnTo>
                <a:lnTo>
                  <a:pt x="18" y="1340"/>
                </a:lnTo>
                <a:lnTo>
                  <a:pt x="12" y="1360"/>
                </a:lnTo>
                <a:lnTo>
                  <a:pt x="8" y="1380"/>
                </a:lnTo>
                <a:lnTo>
                  <a:pt x="5" y="1402"/>
                </a:lnTo>
                <a:lnTo>
                  <a:pt x="2" y="1422"/>
                </a:lnTo>
                <a:lnTo>
                  <a:pt x="0" y="1444"/>
                </a:lnTo>
                <a:lnTo>
                  <a:pt x="0" y="1465"/>
                </a:lnTo>
                <a:lnTo>
                  <a:pt x="0" y="1465"/>
                </a:lnTo>
                <a:lnTo>
                  <a:pt x="0" y="1487"/>
                </a:lnTo>
                <a:lnTo>
                  <a:pt x="2" y="1508"/>
                </a:lnTo>
                <a:lnTo>
                  <a:pt x="5" y="1530"/>
                </a:lnTo>
                <a:lnTo>
                  <a:pt x="8" y="1550"/>
                </a:lnTo>
                <a:lnTo>
                  <a:pt x="12" y="1570"/>
                </a:lnTo>
                <a:lnTo>
                  <a:pt x="18" y="1590"/>
                </a:lnTo>
                <a:lnTo>
                  <a:pt x="25" y="1610"/>
                </a:lnTo>
                <a:lnTo>
                  <a:pt x="32" y="1629"/>
                </a:lnTo>
                <a:lnTo>
                  <a:pt x="42" y="1647"/>
                </a:lnTo>
                <a:lnTo>
                  <a:pt x="51" y="1666"/>
                </a:lnTo>
                <a:lnTo>
                  <a:pt x="60" y="1684"/>
                </a:lnTo>
                <a:lnTo>
                  <a:pt x="71" y="1701"/>
                </a:lnTo>
                <a:lnTo>
                  <a:pt x="83" y="1717"/>
                </a:lnTo>
                <a:lnTo>
                  <a:pt x="96" y="1734"/>
                </a:lnTo>
                <a:lnTo>
                  <a:pt x="109" y="1749"/>
                </a:lnTo>
                <a:lnTo>
                  <a:pt x="123" y="1763"/>
                </a:lnTo>
                <a:lnTo>
                  <a:pt x="137" y="1777"/>
                </a:lnTo>
                <a:lnTo>
                  <a:pt x="153" y="1791"/>
                </a:lnTo>
                <a:lnTo>
                  <a:pt x="170" y="1803"/>
                </a:lnTo>
                <a:lnTo>
                  <a:pt x="185" y="1815"/>
                </a:lnTo>
                <a:lnTo>
                  <a:pt x="202" y="1826"/>
                </a:lnTo>
                <a:lnTo>
                  <a:pt x="220" y="1835"/>
                </a:lnTo>
                <a:lnTo>
                  <a:pt x="239" y="1845"/>
                </a:lnTo>
                <a:lnTo>
                  <a:pt x="257" y="1854"/>
                </a:lnTo>
                <a:lnTo>
                  <a:pt x="276" y="1862"/>
                </a:lnTo>
                <a:lnTo>
                  <a:pt x="296" y="1868"/>
                </a:lnTo>
                <a:lnTo>
                  <a:pt x="316" y="1874"/>
                </a:lnTo>
                <a:lnTo>
                  <a:pt x="336" y="1879"/>
                </a:lnTo>
                <a:lnTo>
                  <a:pt x="356" y="1882"/>
                </a:lnTo>
                <a:lnTo>
                  <a:pt x="378" y="1885"/>
                </a:lnTo>
                <a:lnTo>
                  <a:pt x="399" y="1886"/>
                </a:lnTo>
                <a:lnTo>
                  <a:pt x="421" y="1886"/>
                </a:lnTo>
                <a:lnTo>
                  <a:pt x="421" y="1886"/>
                </a:lnTo>
                <a:lnTo>
                  <a:pt x="444" y="1886"/>
                </a:lnTo>
                <a:lnTo>
                  <a:pt x="469" y="1883"/>
                </a:lnTo>
                <a:lnTo>
                  <a:pt x="493" y="1880"/>
                </a:lnTo>
                <a:lnTo>
                  <a:pt x="518" y="1877"/>
                </a:lnTo>
                <a:lnTo>
                  <a:pt x="543" y="1871"/>
                </a:lnTo>
                <a:lnTo>
                  <a:pt x="567" y="1865"/>
                </a:lnTo>
                <a:lnTo>
                  <a:pt x="592" y="1857"/>
                </a:lnTo>
                <a:lnTo>
                  <a:pt x="615" y="1848"/>
                </a:lnTo>
                <a:lnTo>
                  <a:pt x="615" y="2932"/>
                </a:lnTo>
                <a:lnTo>
                  <a:pt x="1699" y="2932"/>
                </a:lnTo>
                <a:lnTo>
                  <a:pt x="1699" y="2932"/>
                </a:lnTo>
                <a:lnTo>
                  <a:pt x="1690" y="2907"/>
                </a:lnTo>
                <a:lnTo>
                  <a:pt x="1682" y="2883"/>
                </a:lnTo>
                <a:lnTo>
                  <a:pt x="1676" y="2858"/>
                </a:lnTo>
                <a:lnTo>
                  <a:pt x="1671" y="2833"/>
                </a:lnTo>
                <a:lnTo>
                  <a:pt x="1667" y="2809"/>
                </a:lnTo>
                <a:lnTo>
                  <a:pt x="1664" y="2784"/>
                </a:lnTo>
                <a:lnTo>
                  <a:pt x="1661" y="2761"/>
                </a:lnTo>
                <a:lnTo>
                  <a:pt x="1661" y="2736"/>
                </a:lnTo>
                <a:lnTo>
                  <a:pt x="1661" y="2736"/>
                </a:lnTo>
                <a:lnTo>
                  <a:pt x="1661" y="2715"/>
                </a:lnTo>
                <a:lnTo>
                  <a:pt x="1662" y="2693"/>
                </a:lnTo>
                <a:lnTo>
                  <a:pt x="1665" y="2673"/>
                </a:lnTo>
                <a:lnTo>
                  <a:pt x="1670" y="2651"/>
                </a:lnTo>
                <a:lnTo>
                  <a:pt x="1675" y="2631"/>
                </a:lnTo>
                <a:lnTo>
                  <a:pt x="1679" y="2611"/>
                </a:lnTo>
                <a:lnTo>
                  <a:pt x="1687" y="2591"/>
                </a:lnTo>
                <a:lnTo>
                  <a:pt x="1693" y="2573"/>
                </a:lnTo>
                <a:lnTo>
                  <a:pt x="1702" y="2554"/>
                </a:lnTo>
                <a:lnTo>
                  <a:pt x="1712" y="2536"/>
                </a:lnTo>
                <a:lnTo>
                  <a:pt x="1721" y="2519"/>
                </a:lnTo>
                <a:lnTo>
                  <a:pt x="1733" y="2500"/>
                </a:lnTo>
                <a:lnTo>
                  <a:pt x="1744" y="2485"/>
                </a:lnTo>
                <a:lnTo>
                  <a:pt x="1756" y="2468"/>
                </a:lnTo>
                <a:lnTo>
                  <a:pt x="1770" y="2454"/>
                </a:lnTo>
                <a:lnTo>
                  <a:pt x="1784" y="2438"/>
                </a:lnTo>
                <a:lnTo>
                  <a:pt x="1798" y="2425"/>
                </a:lnTo>
                <a:lnTo>
                  <a:pt x="1813" y="2411"/>
                </a:lnTo>
                <a:lnTo>
                  <a:pt x="1830" y="2398"/>
                </a:lnTo>
                <a:lnTo>
                  <a:pt x="1846" y="2388"/>
                </a:lnTo>
                <a:lnTo>
                  <a:pt x="1863" y="2377"/>
                </a:lnTo>
                <a:lnTo>
                  <a:pt x="1881" y="2366"/>
                </a:lnTo>
                <a:lnTo>
                  <a:pt x="1900" y="2357"/>
                </a:lnTo>
                <a:lnTo>
                  <a:pt x="1918" y="2349"/>
                </a:lnTo>
                <a:lnTo>
                  <a:pt x="1937" y="2341"/>
                </a:lnTo>
                <a:lnTo>
                  <a:pt x="1957" y="2334"/>
                </a:lnTo>
                <a:lnTo>
                  <a:pt x="1977" y="2329"/>
                </a:lnTo>
                <a:lnTo>
                  <a:pt x="1997" y="2324"/>
                </a:lnTo>
                <a:lnTo>
                  <a:pt x="2017" y="2320"/>
                </a:lnTo>
                <a:lnTo>
                  <a:pt x="2038" y="2318"/>
                </a:lnTo>
                <a:lnTo>
                  <a:pt x="2060" y="2315"/>
                </a:lnTo>
                <a:lnTo>
                  <a:pt x="2082" y="2315"/>
                </a:lnTo>
                <a:lnTo>
                  <a:pt x="2082" y="2315"/>
                </a:lnTo>
                <a:lnTo>
                  <a:pt x="2103" y="2315"/>
                </a:lnTo>
                <a:lnTo>
                  <a:pt x="2125" y="2318"/>
                </a:lnTo>
                <a:lnTo>
                  <a:pt x="2146" y="2320"/>
                </a:lnTo>
                <a:lnTo>
                  <a:pt x="2166" y="2324"/>
                </a:lnTo>
                <a:lnTo>
                  <a:pt x="2186" y="2329"/>
                </a:lnTo>
                <a:lnTo>
                  <a:pt x="2207" y="2334"/>
                </a:lnTo>
                <a:lnTo>
                  <a:pt x="2227" y="2341"/>
                </a:lnTo>
                <a:lnTo>
                  <a:pt x="2245" y="2349"/>
                </a:lnTo>
                <a:lnTo>
                  <a:pt x="2264" y="2357"/>
                </a:lnTo>
                <a:lnTo>
                  <a:pt x="2282" y="2366"/>
                </a:lnTo>
                <a:lnTo>
                  <a:pt x="2301" y="2377"/>
                </a:lnTo>
                <a:lnTo>
                  <a:pt x="2318" y="2388"/>
                </a:lnTo>
                <a:lnTo>
                  <a:pt x="2333" y="2398"/>
                </a:lnTo>
                <a:lnTo>
                  <a:pt x="2350" y="2411"/>
                </a:lnTo>
                <a:lnTo>
                  <a:pt x="2365" y="2425"/>
                </a:lnTo>
                <a:lnTo>
                  <a:pt x="2379" y="2438"/>
                </a:lnTo>
                <a:lnTo>
                  <a:pt x="2393" y="2454"/>
                </a:lnTo>
                <a:lnTo>
                  <a:pt x="2407" y="2468"/>
                </a:lnTo>
                <a:lnTo>
                  <a:pt x="2419" y="2485"/>
                </a:lnTo>
                <a:lnTo>
                  <a:pt x="2430" y="2500"/>
                </a:lnTo>
                <a:lnTo>
                  <a:pt x="2441" y="2519"/>
                </a:lnTo>
                <a:lnTo>
                  <a:pt x="2452" y="2536"/>
                </a:lnTo>
                <a:lnTo>
                  <a:pt x="2461" y="2554"/>
                </a:lnTo>
                <a:lnTo>
                  <a:pt x="2470" y="2573"/>
                </a:lnTo>
                <a:lnTo>
                  <a:pt x="2476" y="2591"/>
                </a:lnTo>
                <a:lnTo>
                  <a:pt x="2484" y="2611"/>
                </a:lnTo>
                <a:lnTo>
                  <a:pt x="2489" y="2631"/>
                </a:lnTo>
                <a:lnTo>
                  <a:pt x="2493" y="2651"/>
                </a:lnTo>
                <a:lnTo>
                  <a:pt x="2498" y="2673"/>
                </a:lnTo>
                <a:lnTo>
                  <a:pt x="2501" y="2693"/>
                </a:lnTo>
                <a:lnTo>
                  <a:pt x="2503" y="2715"/>
                </a:lnTo>
                <a:lnTo>
                  <a:pt x="2503" y="2736"/>
                </a:lnTo>
                <a:lnTo>
                  <a:pt x="2503" y="2736"/>
                </a:lnTo>
                <a:lnTo>
                  <a:pt x="2503" y="2761"/>
                </a:lnTo>
                <a:lnTo>
                  <a:pt x="2499" y="2784"/>
                </a:lnTo>
                <a:lnTo>
                  <a:pt x="2496" y="2809"/>
                </a:lnTo>
                <a:lnTo>
                  <a:pt x="2492" y="2833"/>
                </a:lnTo>
                <a:lnTo>
                  <a:pt x="2487" y="2858"/>
                </a:lnTo>
                <a:lnTo>
                  <a:pt x="2481" y="2883"/>
                </a:lnTo>
                <a:lnTo>
                  <a:pt x="2472" y="2907"/>
                </a:lnTo>
                <a:lnTo>
                  <a:pt x="2464" y="2932"/>
                </a:lnTo>
                <a:lnTo>
                  <a:pt x="3548" y="2932"/>
                </a:lnTo>
                <a:lnTo>
                  <a:pt x="3548" y="285"/>
                </a:lnTo>
                <a:lnTo>
                  <a:pt x="3548" y="285"/>
                </a:lnTo>
                <a:lnTo>
                  <a:pt x="3546" y="256"/>
                </a:lnTo>
                <a:lnTo>
                  <a:pt x="3542" y="227"/>
                </a:lnTo>
                <a:lnTo>
                  <a:pt x="3534" y="201"/>
                </a:lnTo>
                <a:lnTo>
                  <a:pt x="3525" y="174"/>
                </a:lnTo>
                <a:lnTo>
                  <a:pt x="3513" y="148"/>
                </a:lnTo>
                <a:lnTo>
                  <a:pt x="3499" y="125"/>
                </a:lnTo>
                <a:lnTo>
                  <a:pt x="3482" y="103"/>
                </a:lnTo>
                <a:lnTo>
                  <a:pt x="3463" y="83"/>
                </a:lnTo>
                <a:lnTo>
                  <a:pt x="3443" y="65"/>
                </a:lnTo>
                <a:lnTo>
                  <a:pt x="3422" y="48"/>
                </a:lnTo>
                <a:lnTo>
                  <a:pt x="3398" y="34"/>
                </a:lnTo>
                <a:lnTo>
                  <a:pt x="3372" y="22"/>
                </a:lnTo>
                <a:lnTo>
                  <a:pt x="3346" y="12"/>
                </a:lnTo>
                <a:lnTo>
                  <a:pt x="3320" y="5"/>
                </a:lnTo>
                <a:lnTo>
                  <a:pt x="3290" y="2"/>
                </a:lnTo>
                <a:lnTo>
                  <a:pt x="3261" y="0"/>
                </a:lnTo>
                <a:lnTo>
                  <a:pt x="3261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38100">
            <a:solidFill>
              <a:schemeClr val="tx1">
                <a:lumMod val="10000"/>
              </a:schemeClr>
            </a:solidFill>
          </a:ln>
        </p:spPr>
        <p:txBody>
          <a:bodyPr anchor="ctr"/>
          <a:lstStyle/>
          <a:p>
            <a:pPr algn="ctr"/>
            <a:r>
              <a:rPr lang="ar-SA" sz="2667" b="1" dirty="0">
                <a:cs typeface="+mn-ea"/>
                <a:sym typeface="+mn-lt"/>
              </a:rPr>
              <a:t>انعكاس الضوء على سطح المعدن  </a:t>
            </a:r>
            <a:endParaRPr sz="2667" b="1" dirty="0">
              <a:cs typeface="+mn-ea"/>
              <a:sym typeface="+mn-lt"/>
            </a:endParaRPr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E0810EDE-3CC1-4A84-B501-D1389A1F1335}"/>
              </a:ext>
            </a:extLst>
          </p:cNvPr>
          <p:cNvSpPr>
            <a:spLocks/>
          </p:cNvSpPr>
          <p:nvPr/>
        </p:nvSpPr>
        <p:spPr bwMode="auto">
          <a:xfrm>
            <a:off x="860218" y="1705968"/>
            <a:ext cx="2047100" cy="1723032"/>
          </a:xfrm>
          <a:custGeom>
            <a:avLst/>
            <a:gdLst>
              <a:gd name="T0" fmla="*/ 615 w 3548"/>
              <a:gd name="T1" fmla="*/ 1083 h 2932"/>
              <a:gd name="T2" fmla="*/ 518 w 3548"/>
              <a:gd name="T3" fmla="*/ 1055 h 2932"/>
              <a:gd name="T4" fmla="*/ 421 w 3548"/>
              <a:gd name="T5" fmla="*/ 1044 h 2932"/>
              <a:gd name="T6" fmla="*/ 356 w 3548"/>
              <a:gd name="T7" fmla="*/ 1049 h 2932"/>
              <a:gd name="T8" fmla="*/ 276 w 3548"/>
              <a:gd name="T9" fmla="*/ 1070 h 2932"/>
              <a:gd name="T10" fmla="*/ 202 w 3548"/>
              <a:gd name="T11" fmla="*/ 1106 h 2932"/>
              <a:gd name="T12" fmla="*/ 137 w 3548"/>
              <a:gd name="T13" fmla="*/ 1154 h 2932"/>
              <a:gd name="T14" fmla="*/ 83 w 3548"/>
              <a:gd name="T15" fmla="*/ 1214 h 2932"/>
              <a:gd name="T16" fmla="*/ 42 w 3548"/>
              <a:gd name="T17" fmla="*/ 1283 h 2932"/>
              <a:gd name="T18" fmla="*/ 12 w 3548"/>
              <a:gd name="T19" fmla="*/ 1360 h 2932"/>
              <a:gd name="T20" fmla="*/ 0 w 3548"/>
              <a:gd name="T21" fmla="*/ 1444 h 2932"/>
              <a:gd name="T22" fmla="*/ 2 w 3548"/>
              <a:gd name="T23" fmla="*/ 1508 h 2932"/>
              <a:gd name="T24" fmla="*/ 18 w 3548"/>
              <a:gd name="T25" fmla="*/ 1590 h 2932"/>
              <a:gd name="T26" fmla="*/ 51 w 3548"/>
              <a:gd name="T27" fmla="*/ 1666 h 2932"/>
              <a:gd name="T28" fmla="*/ 96 w 3548"/>
              <a:gd name="T29" fmla="*/ 1734 h 2932"/>
              <a:gd name="T30" fmla="*/ 153 w 3548"/>
              <a:gd name="T31" fmla="*/ 1791 h 2932"/>
              <a:gd name="T32" fmla="*/ 220 w 3548"/>
              <a:gd name="T33" fmla="*/ 1835 h 2932"/>
              <a:gd name="T34" fmla="*/ 296 w 3548"/>
              <a:gd name="T35" fmla="*/ 1868 h 2932"/>
              <a:gd name="T36" fmla="*/ 378 w 3548"/>
              <a:gd name="T37" fmla="*/ 1885 h 2932"/>
              <a:gd name="T38" fmla="*/ 444 w 3548"/>
              <a:gd name="T39" fmla="*/ 1886 h 2932"/>
              <a:gd name="T40" fmla="*/ 543 w 3548"/>
              <a:gd name="T41" fmla="*/ 1871 h 2932"/>
              <a:gd name="T42" fmla="*/ 615 w 3548"/>
              <a:gd name="T43" fmla="*/ 2932 h 2932"/>
              <a:gd name="T44" fmla="*/ 1682 w 3548"/>
              <a:gd name="T45" fmla="*/ 2883 h 2932"/>
              <a:gd name="T46" fmla="*/ 1664 w 3548"/>
              <a:gd name="T47" fmla="*/ 2784 h 2932"/>
              <a:gd name="T48" fmla="*/ 1661 w 3548"/>
              <a:gd name="T49" fmla="*/ 2715 h 2932"/>
              <a:gd name="T50" fmla="*/ 1675 w 3548"/>
              <a:gd name="T51" fmla="*/ 2631 h 2932"/>
              <a:gd name="T52" fmla="*/ 1702 w 3548"/>
              <a:gd name="T53" fmla="*/ 2554 h 2932"/>
              <a:gd name="T54" fmla="*/ 1744 w 3548"/>
              <a:gd name="T55" fmla="*/ 2485 h 2932"/>
              <a:gd name="T56" fmla="*/ 1798 w 3548"/>
              <a:gd name="T57" fmla="*/ 2425 h 2932"/>
              <a:gd name="T58" fmla="*/ 1863 w 3548"/>
              <a:gd name="T59" fmla="*/ 2377 h 2932"/>
              <a:gd name="T60" fmla="*/ 1937 w 3548"/>
              <a:gd name="T61" fmla="*/ 2341 h 2932"/>
              <a:gd name="T62" fmla="*/ 2017 w 3548"/>
              <a:gd name="T63" fmla="*/ 2320 h 2932"/>
              <a:gd name="T64" fmla="*/ 2082 w 3548"/>
              <a:gd name="T65" fmla="*/ 2315 h 2932"/>
              <a:gd name="T66" fmla="*/ 2166 w 3548"/>
              <a:gd name="T67" fmla="*/ 2324 h 2932"/>
              <a:gd name="T68" fmla="*/ 2245 w 3548"/>
              <a:gd name="T69" fmla="*/ 2349 h 2932"/>
              <a:gd name="T70" fmla="*/ 2318 w 3548"/>
              <a:gd name="T71" fmla="*/ 2388 h 2932"/>
              <a:gd name="T72" fmla="*/ 2379 w 3548"/>
              <a:gd name="T73" fmla="*/ 2438 h 2932"/>
              <a:gd name="T74" fmla="*/ 2430 w 3548"/>
              <a:gd name="T75" fmla="*/ 2500 h 2932"/>
              <a:gd name="T76" fmla="*/ 2470 w 3548"/>
              <a:gd name="T77" fmla="*/ 2573 h 2932"/>
              <a:gd name="T78" fmla="*/ 2493 w 3548"/>
              <a:gd name="T79" fmla="*/ 2651 h 2932"/>
              <a:gd name="T80" fmla="*/ 2503 w 3548"/>
              <a:gd name="T81" fmla="*/ 2736 h 2932"/>
              <a:gd name="T82" fmla="*/ 2496 w 3548"/>
              <a:gd name="T83" fmla="*/ 2809 h 2932"/>
              <a:gd name="T84" fmla="*/ 2472 w 3548"/>
              <a:gd name="T85" fmla="*/ 2907 h 2932"/>
              <a:gd name="T86" fmla="*/ 3548 w 3548"/>
              <a:gd name="T87" fmla="*/ 285 h 2932"/>
              <a:gd name="T88" fmla="*/ 3525 w 3548"/>
              <a:gd name="T89" fmla="*/ 174 h 2932"/>
              <a:gd name="T90" fmla="*/ 3463 w 3548"/>
              <a:gd name="T91" fmla="*/ 83 h 2932"/>
              <a:gd name="T92" fmla="*/ 3372 w 3548"/>
              <a:gd name="T93" fmla="*/ 22 h 2932"/>
              <a:gd name="T94" fmla="*/ 3261 w 3548"/>
              <a:gd name="T95" fmla="*/ 0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548" h="2932">
                <a:moveTo>
                  <a:pt x="3261" y="0"/>
                </a:moveTo>
                <a:lnTo>
                  <a:pt x="615" y="0"/>
                </a:lnTo>
                <a:lnTo>
                  <a:pt x="615" y="1083"/>
                </a:lnTo>
                <a:lnTo>
                  <a:pt x="615" y="1083"/>
                </a:lnTo>
                <a:lnTo>
                  <a:pt x="592" y="1075"/>
                </a:lnTo>
                <a:lnTo>
                  <a:pt x="567" y="1067"/>
                </a:lnTo>
                <a:lnTo>
                  <a:pt x="543" y="1060"/>
                </a:lnTo>
                <a:lnTo>
                  <a:pt x="518" y="1055"/>
                </a:lnTo>
                <a:lnTo>
                  <a:pt x="493" y="1050"/>
                </a:lnTo>
                <a:lnTo>
                  <a:pt x="469" y="1047"/>
                </a:lnTo>
                <a:lnTo>
                  <a:pt x="444" y="1046"/>
                </a:lnTo>
                <a:lnTo>
                  <a:pt x="421" y="1044"/>
                </a:lnTo>
                <a:lnTo>
                  <a:pt x="421" y="1044"/>
                </a:lnTo>
                <a:lnTo>
                  <a:pt x="399" y="1044"/>
                </a:lnTo>
                <a:lnTo>
                  <a:pt x="378" y="1047"/>
                </a:lnTo>
                <a:lnTo>
                  <a:pt x="356" y="1049"/>
                </a:lnTo>
                <a:lnTo>
                  <a:pt x="336" y="1053"/>
                </a:lnTo>
                <a:lnTo>
                  <a:pt x="316" y="1058"/>
                </a:lnTo>
                <a:lnTo>
                  <a:pt x="296" y="1063"/>
                </a:lnTo>
                <a:lnTo>
                  <a:pt x="276" y="1070"/>
                </a:lnTo>
                <a:lnTo>
                  <a:pt x="257" y="1078"/>
                </a:lnTo>
                <a:lnTo>
                  <a:pt x="239" y="1086"/>
                </a:lnTo>
                <a:lnTo>
                  <a:pt x="220" y="1095"/>
                </a:lnTo>
                <a:lnTo>
                  <a:pt x="202" y="1106"/>
                </a:lnTo>
                <a:lnTo>
                  <a:pt x="185" y="1117"/>
                </a:lnTo>
                <a:lnTo>
                  <a:pt x="170" y="1127"/>
                </a:lnTo>
                <a:lnTo>
                  <a:pt x="153" y="1140"/>
                </a:lnTo>
                <a:lnTo>
                  <a:pt x="137" y="1154"/>
                </a:lnTo>
                <a:lnTo>
                  <a:pt x="123" y="1168"/>
                </a:lnTo>
                <a:lnTo>
                  <a:pt x="109" y="1183"/>
                </a:lnTo>
                <a:lnTo>
                  <a:pt x="96" y="1197"/>
                </a:lnTo>
                <a:lnTo>
                  <a:pt x="83" y="1214"/>
                </a:lnTo>
                <a:lnTo>
                  <a:pt x="71" y="1229"/>
                </a:lnTo>
                <a:lnTo>
                  <a:pt x="60" y="1248"/>
                </a:lnTo>
                <a:lnTo>
                  <a:pt x="51" y="1265"/>
                </a:lnTo>
                <a:lnTo>
                  <a:pt x="42" y="1283"/>
                </a:lnTo>
                <a:lnTo>
                  <a:pt x="32" y="1302"/>
                </a:lnTo>
                <a:lnTo>
                  <a:pt x="25" y="1320"/>
                </a:lnTo>
                <a:lnTo>
                  <a:pt x="18" y="1340"/>
                </a:lnTo>
                <a:lnTo>
                  <a:pt x="12" y="1360"/>
                </a:lnTo>
                <a:lnTo>
                  <a:pt x="8" y="1380"/>
                </a:lnTo>
                <a:lnTo>
                  <a:pt x="5" y="1402"/>
                </a:lnTo>
                <a:lnTo>
                  <a:pt x="2" y="1422"/>
                </a:lnTo>
                <a:lnTo>
                  <a:pt x="0" y="1444"/>
                </a:lnTo>
                <a:lnTo>
                  <a:pt x="0" y="1465"/>
                </a:lnTo>
                <a:lnTo>
                  <a:pt x="0" y="1465"/>
                </a:lnTo>
                <a:lnTo>
                  <a:pt x="0" y="1487"/>
                </a:lnTo>
                <a:lnTo>
                  <a:pt x="2" y="1508"/>
                </a:lnTo>
                <a:lnTo>
                  <a:pt x="5" y="1530"/>
                </a:lnTo>
                <a:lnTo>
                  <a:pt x="8" y="1550"/>
                </a:lnTo>
                <a:lnTo>
                  <a:pt x="12" y="1570"/>
                </a:lnTo>
                <a:lnTo>
                  <a:pt x="18" y="1590"/>
                </a:lnTo>
                <a:lnTo>
                  <a:pt x="25" y="1610"/>
                </a:lnTo>
                <a:lnTo>
                  <a:pt x="32" y="1629"/>
                </a:lnTo>
                <a:lnTo>
                  <a:pt x="42" y="1647"/>
                </a:lnTo>
                <a:lnTo>
                  <a:pt x="51" y="1666"/>
                </a:lnTo>
                <a:lnTo>
                  <a:pt x="60" y="1684"/>
                </a:lnTo>
                <a:lnTo>
                  <a:pt x="71" y="1701"/>
                </a:lnTo>
                <a:lnTo>
                  <a:pt x="83" y="1717"/>
                </a:lnTo>
                <a:lnTo>
                  <a:pt x="96" y="1734"/>
                </a:lnTo>
                <a:lnTo>
                  <a:pt x="109" y="1749"/>
                </a:lnTo>
                <a:lnTo>
                  <a:pt x="123" y="1763"/>
                </a:lnTo>
                <a:lnTo>
                  <a:pt x="137" y="1777"/>
                </a:lnTo>
                <a:lnTo>
                  <a:pt x="153" y="1791"/>
                </a:lnTo>
                <a:lnTo>
                  <a:pt x="170" y="1803"/>
                </a:lnTo>
                <a:lnTo>
                  <a:pt x="185" y="1815"/>
                </a:lnTo>
                <a:lnTo>
                  <a:pt x="202" y="1826"/>
                </a:lnTo>
                <a:lnTo>
                  <a:pt x="220" y="1835"/>
                </a:lnTo>
                <a:lnTo>
                  <a:pt x="239" y="1845"/>
                </a:lnTo>
                <a:lnTo>
                  <a:pt x="257" y="1854"/>
                </a:lnTo>
                <a:lnTo>
                  <a:pt x="276" y="1862"/>
                </a:lnTo>
                <a:lnTo>
                  <a:pt x="296" y="1868"/>
                </a:lnTo>
                <a:lnTo>
                  <a:pt x="316" y="1874"/>
                </a:lnTo>
                <a:lnTo>
                  <a:pt x="336" y="1879"/>
                </a:lnTo>
                <a:lnTo>
                  <a:pt x="356" y="1882"/>
                </a:lnTo>
                <a:lnTo>
                  <a:pt x="378" y="1885"/>
                </a:lnTo>
                <a:lnTo>
                  <a:pt x="399" y="1886"/>
                </a:lnTo>
                <a:lnTo>
                  <a:pt x="421" y="1886"/>
                </a:lnTo>
                <a:lnTo>
                  <a:pt x="421" y="1886"/>
                </a:lnTo>
                <a:lnTo>
                  <a:pt x="444" y="1886"/>
                </a:lnTo>
                <a:lnTo>
                  <a:pt x="469" y="1883"/>
                </a:lnTo>
                <a:lnTo>
                  <a:pt x="493" y="1880"/>
                </a:lnTo>
                <a:lnTo>
                  <a:pt x="518" y="1877"/>
                </a:lnTo>
                <a:lnTo>
                  <a:pt x="543" y="1871"/>
                </a:lnTo>
                <a:lnTo>
                  <a:pt x="567" y="1865"/>
                </a:lnTo>
                <a:lnTo>
                  <a:pt x="592" y="1857"/>
                </a:lnTo>
                <a:lnTo>
                  <a:pt x="615" y="1848"/>
                </a:lnTo>
                <a:lnTo>
                  <a:pt x="615" y="2932"/>
                </a:lnTo>
                <a:lnTo>
                  <a:pt x="1699" y="2932"/>
                </a:lnTo>
                <a:lnTo>
                  <a:pt x="1699" y="2932"/>
                </a:lnTo>
                <a:lnTo>
                  <a:pt x="1690" y="2907"/>
                </a:lnTo>
                <a:lnTo>
                  <a:pt x="1682" y="2883"/>
                </a:lnTo>
                <a:lnTo>
                  <a:pt x="1676" y="2858"/>
                </a:lnTo>
                <a:lnTo>
                  <a:pt x="1671" y="2833"/>
                </a:lnTo>
                <a:lnTo>
                  <a:pt x="1667" y="2809"/>
                </a:lnTo>
                <a:lnTo>
                  <a:pt x="1664" y="2784"/>
                </a:lnTo>
                <a:lnTo>
                  <a:pt x="1661" y="2761"/>
                </a:lnTo>
                <a:lnTo>
                  <a:pt x="1661" y="2736"/>
                </a:lnTo>
                <a:lnTo>
                  <a:pt x="1661" y="2736"/>
                </a:lnTo>
                <a:lnTo>
                  <a:pt x="1661" y="2715"/>
                </a:lnTo>
                <a:lnTo>
                  <a:pt x="1662" y="2693"/>
                </a:lnTo>
                <a:lnTo>
                  <a:pt x="1665" y="2673"/>
                </a:lnTo>
                <a:lnTo>
                  <a:pt x="1670" y="2651"/>
                </a:lnTo>
                <a:lnTo>
                  <a:pt x="1675" y="2631"/>
                </a:lnTo>
                <a:lnTo>
                  <a:pt x="1679" y="2611"/>
                </a:lnTo>
                <a:lnTo>
                  <a:pt x="1687" y="2591"/>
                </a:lnTo>
                <a:lnTo>
                  <a:pt x="1693" y="2573"/>
                </a:lnTo>
                <a:lnTo>
                  <a:pt x="1702" y="2554"/>
                </a:lnTo>
                <a:lnTo>
                  <a:pt x="1712" y="2536"/>
                </a:lnTo>
                <a:lnTo>
                  <a:pt x="1721" y="2519"/>
                </a:lnTo>
                <a:lnTo>
                  <a:pt x="1733" y="2500"/>
                </a:lnTo>
                <a:lnTo>
                  <a:pt x="1744" y="2485"/>
                </a:lnTo>
                <a:lnTo>
                  <a:pt x="1756" y="2468"/>
                </a:lnTo>
                <a:lnTo>
                  <a:pt x="1770" y="2454"/>
                </a:lnTo>
                <a:lnTo>
                  <a:pt x="1784" y="2438"/>
                </a:lnTo>
                <a:lnTo>
                  <a:pt x="1798" y="2425"/>
                </a:lnTo>
                <a:lnTo>
                  <a:pt x="1813" y="2411"/>
                </a:lnTo>
                <a:lnTo>
                  <a:pt x="1830" y="2398"/>
                </a:lnTo>
                <a:lnTo>
                  <a:pt x="1846" y="2388"/>
                </a:lnTo>
                <a:lnTo>
                  <a:pt x="1863" y="2377"/>
                </a:lnTo>
                <a:lnTo>
                  <a:pt x="1881" y="2366"/>
                </a:lnTo>
                <a:lnTo>
                  <a:pt x="1900" y="2357"/>
                </a:lnTo>
                <a:lnTo>
                  <a:pt x="1918" y="2349"/>
                </a:lnTo>
                <a:lnTo>
                  <a:pt x="1937" y="2341"/>
                </a:lnTo>
                <a:lnTo>
                  <a:pt x="1957" y="2334"/>
                </a:lnTo>
                <a:lnTo>
                  <a:pt x="1977" y="2329"/>
                </a:lnTo>
                <a:lnTo>
                  <a:pt x="1997" y="2324"/>
                </a:lnTo>
                <a:lnTo>
                  <a:pt x="2017" y="2320"/>
                </a:lnTo>
                <a:lnTo>
                  <a:pt x="2038" y="2318"/>
                </a:lnTo>
                <a:lnTo>
                  <a:pt x="2060" y="2315"/>
                </a:lnTo>
                <a:lnTo>
                  <a:pt x="2082" y="2315"/>
                </a:lnTo>
                <a:lnTo>
                  <a:pt x="2082" y="2315"/>
                </a:lnTo>
                <a:lnTo>
                  <a:pt x="2103" y="2315"/>
                </a:lnTo>
                <a:lnTo>
                  <a:pt x="2125" y="2318"/>
                </a:lnTo>
                <a:lnTo>
                  <a:pt x="2146" y="2320"/>
                </a:lnTo>
                <a:lnTo>
                  <a:pt x="2166" y="2324"/>
                </a:lnTo>
                <a:lnTo>
                  <a:pt x="2186" y="2329"/>
                </a:lnTo>
                <a:lnTo>
                  <a:pt x="2207" y="2334"/>
                </a:lnTo>
                <a:lnTo>
                  <a:pt x="2227" y="2341"/>
                </a:lnTo>
                <a:lnTo>
                  <a:pt x="2245" y="2349"/>
                </a:lnTo>
                <a:lnTo>
                  <a:pt x="2264" y="2357"/>
                </a:lnTo>
                <a:lnTo>
                  <a:pt x="2282" y="2366"/>
                </a:lnTo>
                <a:lnTo>
                  <a:pt x="2301" y="2377"/>
                </a:lnTo>
                <a:lnTo>
                  <a:pt x="2318" y="2388"/>
                </a:lnTo>
                <a:lnTo>
                  <a:pt x="2333" y="2398"/>
                </a:lnTo>
                <a:lnTo>
                  <a:pt x="2350" y="2411"/>
                </a:lnTo>
                <a:lnTo>
                  <a:pt x="2365" y="2425"/>
                </a:lnTo>
                <a:lnTo>
                  <a:pt x="2379" y="2438"/>
                </a:lnTo>
                <a:lnTo>
                  <a:pt x="2393" y="2454"/>
                </a:lnTo>
                <a:lnTo>
                  <a:pt x="2407" y="2468"/>
                </a:lnTo>
                <a:lnTo>
                  <a:pt x="2419" y="2485"/>
                </a:lnTo>
                <a:lnTo>
                  <a:pt x="2430" y="2500"/>
                </a:lnTo>
                <a:lnTo>
                  <a:pt x="2441" y="2519"/>
                </a:lnTo>
                <a:lnTo>
                  <a:pt x="2452" y="2536"/>
                </a:lnTo>
                <a:lnTo>
                  <a:pt x="2461" y="2554"/>
                </a:lnTo>
                <a:lnTo>
                  <a:pt x="2470" y="2573"/>
                </a:lnTo>
                <a:lnTo>
                  <a:pt x="2476" y="2591"/>
                </a:lnTo>
                <a:lnTo>
                  <a:pt x="2484" y="2611"/>
                </a:lnTo>
                <a:lnTo>
                  <a:pt x="2489" y="2631"/>
                </a:lnTo>
                <a:lnTo>
                  <a:pt x="2493" y="2651"/>
                </a:lnTo>
                <a:lnTo>
                  <a:pt x="2498" y="2673"/>
                </a:lnTo>
                <a:lnTo>
                  <a:pt x="2501" y="2693"/>
                </a:lnTo>
                <a:lnTo>
                  <a:pt x="2503" y="2715"/>
                </a:lnTo>
                <a:lnTo>
                  <a:pt x="2503" y="2736"/>
                </a:lnTo>
                <a:lnTo>
                  <a:pt x="2503" y="2736"/>
                </a:lnTo>
                <a:lnTo>
                  <a:pt x="2503" y="2761"/>
                </a:lnTo>
                <a:lnTo>
                  <a:pt x="2499" y="2784"/>
                </a:lnTo>
                <a:lnTo>
                  <a:pt x="2496" y="2809"/>
                </a:lnTo>
                <a:lnTo>
                  <a:pt x="2492" y="2833"/>
                </a:lnTo>
                <a:lnTo>
                  <a:pt x="2487" y="2858"/>
                </a:lnTo>
                <a:lnTo>
                  <a:pt x="2481" y="2883"/>
                </a:lnTo>
                <a:lnTo>
                  <a:pt x="2472" y="2907"/>
                </a:lnTo>
                <a:lnTo>
                  <a:pt x="2464" y="2932"/>
                </a:lnTo>
                <a:lnTo>
                  <a:pt x="3548" y="2932"/>
                </a:lnTo>
                <a:lnTo>
                  <a:pt x="3548" y="285"/>
                </a:lnTo>
                <a:lnTo>
                  <a:pt x="3548" y="285"/>
                </a:lnTo>
                <a:lnTo>
                  <a:pt x="3546" y="256"/>
                </a:lnTo>
                <a:lnTo>
                  <a:pt x="3542" y="227"/>
                </a:lnTo>
                <a:lnTo>
                  <a:pt x="3534" y="201"/>
                </a:lnTo>
                <a:lnTo>
                  <a:pt x="3525" y="174"/>
                </a:lnTo>
                <a:lnTo>
                  <a:pt x="3513" y="148"/>
                </a:lnTo>
                <a:lnTo>
                  <a:pt x="3499" y="125"/>
                </a:lnTo>
                <a:lnTo>
                  <a:pt x="3482" y="103"/>
                </a:lnTo>
                <a:lnTo>
                  <a:pt x="3463" y="83"/>
                </a:lnTo>
                <a:lnTo>
                  <a:pt x="3443" y="65"/>
                </a:lnTo>
                <a:lnTo>
                  <a:pt x="3422" y="48"/>
                </a:lnTo>
                <a:lnTo>
                  <a:pt x="3398" y="34"/>
                </a:lnTo>
                <a:lnTo>
                  <a:pt x="3372" y="22"/>
                </a:lnTo>
                <a:lnTo>
                  <a:pt x="3346" y="12"/>
                </a:lnTo>
                <a:lnTo>
                  <a:pt x="3320" y="5"/>
                </a:lnTo>
                <a:lnTo>
                  <a:pt x="3290" y="2"/>
                </a:lnTo>
                <a:lnTo>
                  <a:pt x="3261" y="0"/>
                </a:lnTo>
                <a:lnTo>
                  <a:pt x="3261" y="0"/>
                </a:lnTo>
                <a:close/>
              </a:path>
            </a:pathLst>
          </a:custGeom>
          <a:solidFill>
            <a:srgbClr val="97E4FF"/>
          </a:solidFill>
          <a:ln w="38100">
            <a:solidFill>
              <a:schemeClr val="tx1">
                <a:lumMod val="10000"/>
              </a:schemeClr>
            </a:solidFill>
          </a:ln>
        </p:spPr>
        <p:txBody>
          <a:bodyPr anchor="ctr"/>
          <a:lstStyle/>
          <a:p>
            <a:pPr algn="ctr"/>
            <a:r>
              <a:rPr lang="ar-SA" sz="2667" b="1" dirty="0">
                <a:solidFill>
                  <a:schemeClr val="tx1">
                    <a:lumMod val="10000"/>
                  </a:schemeClr>
                </a:solidFill>
                <a:cs typeface="+mn-ea"/>
                <a:sym typeface="+mn-lt"/>
              </a:rPr>
              <a:t>القساوة   </a:t>
            </a:r>
            <a:endParaRPr sz="2667" b="1" dirty="0">
              <a:solidFill>
                <a:schemeClr val="tx1">
                  <a:lumMod val="10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A6B09B4B-A1DF-4537-8679-E2A86E734773}"/>
              </a:ext>
            </a:extLst>
          </p:cNvPr>
          <p:cNvGrpSpPr/>
          <p:nvPr/>
        </p:nvGrpSpPr>
        <p:grpSpPr>
          <a:xfrm>
            <a:off x="3697599" y="1391524"/>
            <a:ext cx="1986372" cy="2051180"/>
            <a:chOff x="6768320" y="2212603"/>
            <a:chExt cx="1719290" cy="1990038"/>
          </a:xfrm>
        </p:grpSpPr>
        <p:sp>
          <p:nvSpPr>
            <p:cNvPr id="19" name="Freeform: Shape 10">
              <a:extLst>
                <a:ext uri="{FF2B5EF4-FFF2-40B4-BE49-F238E27FC236}">
                  <a16:creationId xmlns:a16="http://schemas.microsoft.com/office/drawing/2014/main" id="{B04BEA29-A04F-4EFD-AF29-6C320CEC4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8049" y="2212603"/>
              <a:ext cx="1589561" cy="1990038"/>
            </a:xfrm>
            <a:custGeom>
              <a:avLst/>
              <a:gdLst>
                <a:gd name="T0" fmla="*/ 2785 w 2931"/>
                <a:gd name="T1" fmla="*/ 1047 h 3547"/>
                <a:gd name="T2" fmla="*/ 2883 w 2931"/>
                <a:gd name="T3" fmla="*/ 1067 h 3547"/>
                <a:gd name="T4" fmla="*/ 285 w 2931"/>
                <a:gd name="T5" fmla="*/ 0 h 3547"/>
                <a:gd name="T6" fmla="*/ 200 w 2931"/>
                <a:gd name="T7" fmla="*/ 12 h 3547"/>
                <a:gd name="T8" fmla="*/ 105 w 2931"/>
                <a:gd name="T9" fmla="*/ 65 h 3547"/>
                <a:gd name="T10" fmla="*/ 35 w 2931"/>
                <a:gd name="T11" fmla="*/ 148 h 3547"/>
                <a:gd name="T12" fmla="*/ 2 w 2931"/>
                <a:gd name="T13" fmla="*/ 256 h 3547"/>
                <a:gd name="T14" fmla="*/ 1084 w 2931"/>
                <a:gd name="T15" fmla="*/ 2932 h 3547"/>
                <a:gd name="T16" fmla="*/ 1055 w 2931"/>
                <a:gd name="T17" fmla="*/ 3029 h 3547"/>
                <a:gd name="T18" fmla="*/ 1045 w 2931"/>
                <a:gd name="T19" fmla="*/ 3126 h 3547"/>
                <a:gd name="T20" fmla="*/ 1050 w 2931"/>
                <a:gd name="T21" fmla="*/ 3191 h 3547"/>
                <a:gd name="T22" fmla="*/ 1070 w 2931"/>
                <a:gd name="T23" fmla="*/ 3271 h 3547"/>
                <a:gd name="T24" fmla="*/ 1106 w 2931"/>
                <a:gd name="T25" fmla="*/ 3345 h 3547"/>
                <a:gd name="T26" fmla="*/ 1155 w 2931"/>
                <a:gd name="T27" fmla="*/ 3410 h 3547"/>
                <a:gd name="T28" fmla="*/ 1215 w 2931"/>
                <a:gd name="T29" fmla="*/ 3464 h 3547"/>
                <a:gd name="T30" fmla="*/ 1284 w 2931"/>
                <a:gd name="T31" fmla="*/ 3506 h 3547"/>
                <a:gd name="T32" fmla="*/ 1362 w 2931"/>
                <a:gd name="T33" fmla="*/ 3535 h 3547"/>
                <a:gd name="T34" fmla="*/ 1445 w 2931"/>
                <a:gd name="T35" fmla="*/ 3547 h 3547"/>
                <a:gd name="T36" fmla="*/ 1510 w 2931"/>
                <a:gd name="T37" fmla="*/ 3546 h 3547"/>
                <a:gd name="T38" fmla="*/ 1591 w 2931"/>
                <a:gd name="T39" fmla="*/ 3529 h 3547"/>
                <a:gd name="T40" fmla="*/ 1667 w 2931"/>
                <a:gd name="T41" fmla="*/ 3496 h 3547"/>
                <a:gd name="T42" fmla="*/ 1735 w 2931"/>
                <a:gd name="T43" fmla="*/ 3452 h 3547"/>
                <a:gd name="T44" fmla="*/ 1792 w 2931"/>
                <a:gd name="T45" fmla="*/ 3395 h 3547"/>
                <a:gd name="T46" fmla="*/ 1836 w 2931"/>
                <a:gd name="T47" fmla="*/ 3327 h 3547"/>
                <a:gd name="T48" fmla="*/ 1869 w 2931"/>
                <a:gd name="T49" fmla="*/ 3251 h 3547"/>
                <a:gd name="T50" fmla="*/ 1884 w 2931"/>
                <a:gd name="T51" fmla="*/ 3170 h 3547"/>
                <a:gd name="T52" fmla="*/ 1886 w 2931"/>
                <a:gd name="T53" fmla="*/ 3103 h 3547"/>
                <a:gd name="T54" fmla="*/ 1872 w 2931"/>
                <a:gd name="T55" fmla="*/ 3004 h 3547"/>
                <a:gd name="T56" fmla="*/ 2931 w 2931"/>
                <a:gd name="T57" fmla="*/ 2932 h 3547"/>
                <a:gd name="T58" fmla="*/ 2883 w 2931"/>
                <a:gd name="T59" fmla="*/ 1865 h 3547"/>
                <a:gd name="T60" fmla="*/ 2785 w 2931"/>
                <a:gd name="T61" fmla="*/ 1883 h 3547"/>
                <a:gd name="T62" fmla="*/ 2715 w 2931"/>
                <a:gd name="T63" fmla="*/ 1886 h 3547"/>
                <a:gd name="T64" fmla="*/ 2632 w 2931"/>
                <a:gd name="T65" fmla="*/ 1874 h 3547"/>
                <a:gd name="T66" fmla="*/ 2555 w 2931"/>
                <a:gd name="T67" fmla="*/ 1845 h 3547"/>
                <a:gd name="T68" fmla="*/ 2486 w 2931"/>
                <a:gd name="T69" fmla="*/ 1803 h 3547"/>
                <a:gd name="T70" fmla="*/ 2425 w 2931"/>
                <a:gd name="T71" fmla="*/ 1749 h 3547"/>
                <a:gd name="T72" fmla="*/ 2376 w 2931"/>
                <a:gd name="T73" fmla="*/ 1684 h 3547"/>
                <a:gd name="T74" fmla="*/ 2341 w 2931"/>
                <a:gd name="T75" fmla="*/ 1610 h 3547"/>
                <a:gd name="T76" fmla="*/ 2321 w 2931"/>
                <a:gd name="T77" fmla="*/ 1530 h 3547"/>
                <a:gd name="T78" fmla="*/ 2316 w 2931"/>
                <a:gd name="T79" fmla="*/ 1465 h 3547"/>
                <a:gd name="T80" fmla="*/ 2324 w 2931"/>
                <a:gd name="T81" fmla="*/ 1380 h 3547"/>
                <a:gd name="T82" fmla="*/ 2348 w 2931"/>
                <a:gd name="T83" fmla="*/ 1302 h 3547"/>
                <a:gd name="T84" fmla="*/ 2387 w 2931"/>
                <a:gd name="T85" fmla="*/ 1229 h 3547"/>
                <a:gd name="T86" fmla="*/ 2439 w 2931"/>
                <a:gd name="T87" fmla="*/ 1168 h 3547"/>
                <a:gd name="T88" fmla="*/ 2501 w 2931"/>
                <a:gd name="T89" fmla="*/ 1117 h 3547"/>
                <a:gd name="T90" fmla="*/ 2573 w 2931"/>
                <a:gd name="T91" fmla="*/ 1078 h 3547"/>
                <a:gd name="T92" fmla="*/ 2652 w 2931"/>
                <a:gd name="T93" fmla="*/ 1053 h 3547"/>
                <a:gd name="T94" fmla="*/ 2737 w 2931"/>
                <a:gd name="T95" fmla="*/ 1044 h 3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931" h="3547">
                  <a:moveTo>
                    <a:pt x="2737" y="1044"/>
                  </a:moveTo>
                  <a:lnTo>
                    <a:pt x="2737" y="1044"/>
                  </a:lnTo>
                  <a:lnTo>
                    <a:pt x="2760" y="1046"/>
                  </a:lnTo>
                  <a:lnTo>
                    <a:pt x="2785" y="1047"/>
                  </a:lnTo>
                  <a:lnTo>
                    <a:pt x="2809" y="1050"/>
                  </a:lnTo>
                  <a:lnTo>
                    <a:pt x="2834" y="1055"/>
                  </a:lnTo>
                  <a:lnTo>
                    <a:pt x="2859" y="1060"/>
                  </a:lnTo>
                  <a:lnTo>
                    <a:pt x="2883" y="1067"/>
                  </a:lnTo>
                  <a:lnTo>
                    <a:pt x="2908" y="1075"/>
                  </a:lnTo>
                  <a:lnTo>
                    <a:pt x="2931" y="1083"/>
                  </a:lnTo>
                  <a:lnTo>
                    <a:pt x="2931" y="0"/>
                  </a:lnTo>
                  <a:lnTo>
                    <a:pt x="285" y="0"/>
                  </a:lnTo>
                  <a:lnTo>
                    <a:pt x="285" y="0"/>
                  </a:lnTo>
                  <a:lnTo>
                    <a:pt x="256" y="2"/>
                  </a:lnTo>
                  <a:lnTo>
                    <a:pt x="228" y="5"/>
                  </a:lnTo>
                  <a:lnTo>
                    <a:pt x="200" y="12"/>
                  </a:lnTo>
                  <a:lnTo>
                    <a:pt x="174" y="22"/>
                  </a:lnTo>
                  <a:lnTo>
                    <a:pt x="150" y="34"/>
                  </a:lnTo>
                  <a:lnTo>
                    <a:pt x="126" y="48"/>
                  </a:lnTo>
                  <a:lnTo>
                    <a:pt x="105" y="65"/>
                  </a:lnTo>
                  <a:lnTo>
                    <a:pt x="85" y="83"/>
                  </a:lnTo>
                  <a:lnTo>
                    <a:pt x="66" y="103"/>
                  </a:lnTo>
                  <a:lnTo>
                    <a:pt x="49" y="125"/>
                  </a:lnTo>
                  <a:lnTo>
                    <a:pt x="35" y="148"/>
                  </a:lnTo>
                  <a:lnTo>
                    <a:pt x="23" y="174"/>
                  </a:lnTo>
                  <a:lnTo>
                    <a:pt x="14" y="201"/>
                  </a:lnTo>
                  <a:lnTo>
                    <a:pt x="6" y="227"/>
                  </a:lnTo>
                  <a:lnTo>
                    <a:pt x="2" y="256"/>
                  </a:lnTo>
                  <a:lnTo>
                    <a:pt x="0" y="285"/>
                  </a:lnTo>
                  <a:lnTo>
                    <a:pt x="0" y="2932"/>
                  </a:lnTo>
                  <a:lnTo>
                    <a:pt x="1084" y="2932"/>
                  </a:lnTo>
                  <a:lnTo>
                    <a:pt x="1084" y="2932"/>
                  </a:lnTo>
                  <a:lnTo>
                    <a:pt x="1075" y="2955"/>
                  </a:lnTo>
                  <a:lnTo>
                    <a:pt x="1067" y="2980"/>
                  </a:lnTo>
                  <a:lnTo>
                    <a:pt x="1061" y="3004"/>
                  </a:lnTo>
                  <a:lnTo>
                    <a:pt x="1055" y="3029"/>
                  </a:lnTo>
                  <a:lnTo>
                    <a:pt x="1052" y="3054"/>
                  </a:lnTo>
                  <a:lnTo>
                    <a:pt x="1049" y="3079"/>
                  </a:lnTo>
                  <a:lnTo>
                    <a:pt x="1045" y="3103"/>
                  </a:lnTo>
                  <a:lnTo>
                    <a:pt x="1045" y="3126"/>
                  </a:lnTo>
                  <a:lnTo>
                    <a:pt x="1045" y="3126"/>
                  </a:lnTo>
                  <a:lnTo>
                    <a:pt x="1045" y="3148"/>
                  </a:lnTo>
                  <a:lnTo>
                    <a:pt x="1047" y="3170"/>
                  </a:lnTo>
                  <a:lnTo>
                    <a:pt x="1050" y="3191"/>
                  </a:lnTo>
                  <a:lnTo>
                    <a:pt x="1053" y="3211"/>
                  </a:lnTo>
                  <a:lnTo>
                    <a:pt x="1058" y="3231"/>
                  </a:lnTo>
                  <a:lnTo>
                    <a:pt x="1064" y="3251"/>
                  </a:lnTo>
                  <a:lnTo>
                    <a:pt x="1070" y="3271"/>
                  </a:lnTo>
                  <a:lnTo>
                    <a:pt x="1078" y="3290"/>
                  </a:lnTo>
                  <a:lnTo>
                    <a:pt x="1087" y="3310"/>
                  </a:lnTo>
                  <a:lnTo>
                    <a:pt x="1096" y="3327"/>
                  </a:lnTo>
                  <a:lnTo>
                    <a:pt x="1106" y="3345"/>
                  </a:lnTo>
                  <a:lnTo>
                    <a:pt x="1116" y="3362"/>
                  </a:lnTo>
                  <a:lnTo>
                    <a:pt x="1129" y="3379"/>
                  </a:lnTo>
                  <a:lnTo>
                    <a:pt x="1141" y="3395"/>
                  </a:lnTo>
                  <a:lnTo>
                    <a:pt x="1155" y="3410"/>
                  </a:lnTo>
                  <a:lnTo>
                    <a:pt x="1169" y="3424"/>
                  </a:lnTo>
                  <a:lnTo>
                    <a:pt x="1183" y="3438"/>
                  </a:lnTo>
                  <a:lnTo>
                    <a:pt x="1198" y="3452"/>
                  </a:lnTo>
                  <a:lnTo>
                    <a:pt x="1215" y="3464"/>
                  </a:lnTo>
                  <a:lnTo>
                    <a:pt x="1230" y="3476"/>
                  </a:lnTo>
                  <a:lnTo>
                    <a:pt x="1247" y="3487"/>
                  </a:lnTo>
                  <a:lnTo>
                    <a:pt x="1266" y="3496"/>
                  </a:lnTo>
                  <a:lnTo>
                    <a:pt x="1284" y="3506"/>
                  </a:lnTo>
                  <a:lnTo>
                    <a:pt x="1303" y="3515"/>
                  </a:lnTo>
                  <a:lnTo>
                    <a:pt x="1321" y="3523"/>
                  </a:lnTo>
                  <a:lnTo>
                    <a:pt x="1341" y="3529"/>
                  </a:lnTo>
                  <a:lnTo>
                    <a:pt x="1362" y="3535"/>
                  </a:lnTo>
                  <a:lnTo>
                    <a:pt x="1382" y="3540"/>
                  </a:lnTo>
                  <a:lnTo>
                    <a:pt x="1402" y="3543"/>
                  </a:lnTo>
                  <a:lnTo>
                    <a:pt x="1423" y="3546"/>
                  </a:lnTo>
                  <a:lnTo>
                    <a:pt x="1445" y="3547"/>
                  </a:lnTo>
                  <a:lnTo>
                    <a:pt x="1466" y="3547"/>
                  </a:lnTo>
                  <a:lnTo>
                    <a:pt x="1466" y="3547"/>
                  </a:lnTo>
                  <a:lnTo>
                    <a:pt x="1488" y="3547"/>
                  </a:lnTo>
                  <a:lnTo>
                    <a:pt x="1510" y="3546"/>
                  </a:lnTo>
                  <a:lnTo>
                    <a:pt x="1530" y="3543"/>
                  </a:lnTo>
                  <a:lnTo>
                    <a:pt x="1551" y="3540"/>
                  </a:lnTo>
                  <a:lnTo>
                    <a:pt x="1571" y="3535"/>
                  </a:lnTo>
                  <a:lnTo>
                    <a:pt x="1591" y="3529"/>
                  </a:lnTo>
                  <a:lnTo>
                    <a:pt x="1611" y="3523"/>
                  </a:lnTo>
                  <a:lnTo>
                    <a:pt x="1630" y="3515"/>
                  </a:lnTo>
                  <a:lnTo>
                    <a:pt x="1648" y="3506"/>
                  </a:lnTo>
                  <a:lnTo>
                    <a:pt x="1667" y="3496"/>
                  </a:lnTo>
                  <a:lnTo>
                    <a:pt x="1684" y="3487"/>
                  </a:lnTo>
                  <a:lnTo>
                    <a:pt x="1702" y="3476"/>
                  </a:lnTo>
                  <a:lnTo>
                    <a:pt x="1718" y="3464"/>
                  </a:lnTo>
                  <a:lnTo>
                    <a:pt x="1735" y="3452"/>
                  </a:lnTo>
                  <a:lnTo>
                    <a:pt x="1749" y="3438"/>
                  </a:lnTo>
                  <a:lnTo>
                    <a:pt x="1764" y="3424"/>
                  </a:lnTo>
                  <a:lnTo>
                    <a:pt x="1778" y="3410"/>
                  </a:lnTo>
                  <a:lnTo>
                    <a:pt x="1792" y="3395"/>
                  </a:lnTo>
                  <a:lnTo>
                    <a:pt x="1804" y="3379"/>
                  </a:lnTo>
                  <a:lnTo>
                    <a:pt x="1815" y="3362"/>
                  </a:lnTo>
                  <a:lnTo>
                    <a:pt x="1826" y="3345"/>
                  </a:lnTo>
                  <a:lnTo>
                    <a:pt x="1836" y="3327"/>
                  </a:lnTo>
                  <a:lnTo>
                    <a:pt x="1846" y="3310"/>
                  </a:lnTo>
                  <a:lnTo>
                    <a:pt x="1853" y="3290"/>
                  </a:lnTo>
                  <a:lnTo>
                    <a:pt x="1861" y="3271"/>
                  </a:lnTo>
                  <a:lnTo>
                    <a:pt x="1869" y="3251"/>
                  </a:lnTo>
                  <a:lnTo>
                    <a:pt x="1873" y="3231"/>
                  </a:lnTo>
                  <a:lnTo>
                    <a:pt x="1878" y="3211"/>
                  </a:lnTo>
                  <a:lnTo>
                    <a:pt x="1883" y="3191"/>
                  </a:lnTo>
                  <a:lnTo>
                    <a:pt x="1884" y="3170"/>
                  </a:lnTo>
                  <a:lnTo>
                    <a:pt x="1887" y="3148"/>
                  </a:lnTo>
                  <a:lnTo>
                    <a:pt x="1887" y="3126"/>
                  </a:lnTo>
                  <a:lnTo>
                    <a:pt x="1887" y="3126"/>
                  </a:lnTo>
                  <a:lnTo>
                    <a:pt x="1886" y="3103"/>
                  </a:lnTo>
                  <a:lnTo>
                    <a:pt x="1884" y="3079"/>
                  </a:lnTo>
                  <a:lnTo>
                    <a:pt x="1881" y="3054"/>
                  </a:lnTo>
                  <a:lnTo>
                    <a:pt x="1877" y="3029"/>
                  </a:lnTo>
                  <a:lnTo>
                    <a:pt x="1872" y="3004"/>
                  </a:lnTo>
                  <a:lnTo>
                    <a:pt x="1864" y="2980"/>
                  </a:lnTo>
                  <a:lnTo>
                    <a:pt x="1856" y="2955"/>
                  </a:lnTo>
                  <a:lnTo>
                    <a:pt x="1849" y="2932"/>
                  </a:lnTo>
                  <a:lnTo>
                    <a:pt x="2931" y="2932"/>
                  </a:lnTo>
                  <a:lnTo>
                    <a:pt x="2931" y="1848"/>
                  </a:lnTo>
                  <a:lnTo>
                    <a:pt x="2931" y="1848"/>
                  </a:lnTo>
                  <a:lnTo>
                    <a:pt x="2908" y="1857"/>
                  </a:lnTo>
                  <a:lnTo>
                    <a:pt x="2883" y="1865"/>
                  </a:lnTo>
                  <a:lnTo>
                    <a:pt x="2859" y="1871"/>
                  </a:lnTo>
                  <a:lnTo>
                    <a:pt x="2834" y="1877"/>
                  </a:lnTo>
                  <a:lnTo>
                    <a:pt x="2809" y="1880"/>
                  </a:lnTo>
                  <a:lnTo>
                    <a:pt x="2785" y="1883"/>
                  </a:lnTo>
                  <a:lnTo>
                    <a:pt x="2760" y="1886"/>
                  </a:lnTo>
                  <a:lnTo>
                    <a:pt x="2737" y="1886"/>
                  </a:lnTo>
                  <a:lnTo>
                    <a:pt x="2737" y="1886"/>
                  </a:lnTo>
                  <a:lnTo>
                    <a:pt x="2715" y="1886"/>
                  </a:lnTo>
                  <a:lnTo>
                    <a:pt x="2694" y="1885"/>
                  </a:lnTo>
                  <a:lnTo>
                    <a:pt x="2672" y="1882"/>
                  </a:lnTo>
                  <a:lnTo>
                    <a:pt x="2652" y="1879"/>
                  </a:lnTo>
                  <a:lnTo>
                    <a:pt x="2632" y="1874"/>
                  </a:lnTo>
                  <a:lnTo>
                    <a:pt x="2612" y="1868"/>
                  </a:lnTo>
                  <a:lnTo>
                    <a:pt x="2592" y="1862"/>
                  </a:lnTo>
                  <a:lnTo>
                    <a:pt x="2573" y="1854"/>
                  </a:lnTo>
                  <a:lnTo>
                    <a:pt x="2555" y="1845"/>
                  </a:lnTo>
                  <a:lnTo>
                    <a:pt x="2536" y="1835"/>
                  </a:lnTo>
                  <a:lnTo>
                    <a:pt x="2518" y="1826"/>
                  </a:lnTo>
                  <a:lnTo>
                    <a:pt x="2501" y="1815"/>
                  </a:lnTo>
                  <a:lnTo>
                    <a:pt x="2486" y="1803"/>
                  </a:lnTo>
                  <a:lnTo>
                    <a:pt x="2469" y="1791"/>
                  </a:lnTo>
                  <a:lnTo>
                    <a:pt x="2453" y="1777"/>
                  </a:lnTo>
                  <a:lnTo>
                    <a:pt x="2439" y="1763"/>
                  </a:lnTo>
                  <a:lnTo>
                    <a:pt x="2425" y="1749"/>
                  </a:lnTo>
                  <a:lnTo>
                    <a:pt x="2412" y="1734"/>
                  </a:lnTo>
                  <a:lnTo>
                    <a:pt x="2399" y="1717"/>
                  </a:lnTo>
                  <a:lnTo>
                    <a:pt x="2387" y="1701"/>
                  </a:lnTo>
                  <a:lnTo>
                    <a:pt x="2376" y="1684"/>
                  </a:lnTo>
                  <a:lnTo>
                    <a:pt x="2367" y="1666"/>
                  </a:lnTo>
                  <a:lnTo>
                    <a:pt x="2358" y="1647"/>
                  </a:lnTo>
                  <a:lnTo>
                    <a:pt x="2348" y="1629"/>
                  </a:lnTo>
                  <a:lnTo>
                    <a:pt x="2341" y="1610"/>
                  </a:lnTo>
                  <a:lnTo>
                    <a:pt x="2334" y="1590"/>
                  </a:lnTo>
                  <a:lnTo>
                    <a:pt x="2328" y="1570"/>
                  </a:lnTo>
                  <a:lnTo>
                    <a:pt x="2324" y="1550"/>
                  </a:lnTo>
                  <a:lnTo>
                    <a:pt x="2321" y="1530"/>
                  </a:lnTo>
                  <a:lnTo>
                    <a:pt x="2318" y="1508"/>
                  </a:lnTo>
                  <a:lnTo>
                    <a:pt x="2316" y="1487"/>
                  </a:lnTo>
                  <a:lnTo>
                    <a:pt x="2316" y="1465"/>
                  </a:lnTo>
                  <a:lnTo>
                    <a:pt x="2316" y="1465"/>
                  </a:lnTo>
                  <a:lnTo>
                    <a:pt x="2316" y="1444"/>
                  </a:lnTo>
                  <a:lnTo>
                    <a:pt x="2318" y="1422"/>
                  </a:lnTo>
                  <a:lnTo>
                    <a:pt x="2321" y="1402"/>
                  </a:lnTo>
                  <a:lnTo>
                    <a:pt x="2324" y="1380"/>
                  </a:lnTo>
                  <a:lnTo>
                    <a:pt x="2328" y="1360"/>
                  </a:lnTo>
                  <a:lnTo>
                    <a:pt x="2334" y="1340"/>
                  </a:lnTo>
                  <a:lnTo>
                    <a:pt x="2341" y="1320"/>
                  </a:lnTo>
                  <a:lnTo>
                    <a:pt x="2348" y="1302"/>
                  </a:lnTo>
                  <a:lnTo>
                    <a:pt x="2358" y="1283"/>
                  </a:lnTo>
                  <a:lnTo>
                    <a:pt x="2367" y="1265"/>
                  </a:lnTo>
                  <a:lnTo>
                    <a:pt x="2376" y="1248"/>
                  </a:lnTo>
                  <a:lnTo>
                    <a:pt x="2387" y="1229"/>
                  </a:lnTo>
                  <a:lnTo>
                    <a:pt x="2399" y="1214"/>
                  </a:lnTo>
                  <a:lnTo>
                    <a:pt x="2412" y="1197"/>
                  </a:lnTo>
                  <a:lnTo>
                    <a:pt x="2425" y="1183"/>
                  </a:lnTo>
                  <a:lnTo>
                    <a:pt x="2439" y="1168"/>
                  </a:lnTo>
                  <a:lnTo>
                    <a:pt x="2453" y="1154"/>
                  </a:lnTo>
                  <a:lnTo>
                    <a:pt x="2469" y="1140"/>
                  </a:lnTo>
                  <a:lnTo>
                    <a:pt x="2486" y="1127"/>
                  </a:lnTo>
                  <a:lnTo>
                    <a:pt x="2501" y="1117"/>
                  </a:lnTo>
                  <a:lnTo>
                    <a:pt x="2518" y="1106"/>
                  </a:lnTo>
                  <a:lnTo>
                    <a:pt x="2536" y="1095"/>
                  </a:lnTo>
                  <a:lnTo>
                    <a:pt x="2555" y="1086"/>
                  </a:lnTo>
                  <a:lnTo>
                    <a:pt x="2573" y="1078"/>
                  </a:lnTo>
                  <a:lnTo>
                    <a:pt x="2592" y="1070"/>
                  </a:lnTo>
                  <a:lnTo>
                    <a:pt x="2612" y="1063"/>
                  </a:lnTo>
                  <a:lnTo>
                    <a:pt x="2632" y="1058"/>
                  </a:lnTo>
                  <a:lnTo>
                    <a:pt x="2652" y="1053"/>
                  </a:lnTo>
                  <a:lnTo>
                    <a:pt x="2672" y="1049"/>
                  </a:lnTo>
                  <a:lnTo>
                    <a:pt x="2694" y="1047"/>
                  </a:lnTo>
                  <a:lnTo>
                    <a:pt x="2715" y="1044"/>
                  </a:lnTo>
                  <a:lnTo>
                    <a:pt x="2737" y="1044"/>
                  </a:lnTo>
                  <a:lnTo>
                    <a:pt x="2737" y="1044"/>
                  </a:lnTo>
                  <a:close/>
                </a:path>
              </a:pathLst>
            </a:custGeom>
            <a:solidFill>
              <a:srgbClr val="92D050"/>
            </a:solidFill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20" name="مستطيل 12">
              <a:extLst>
                <a:ext uri="{FF2B5EF4-FFF2-40B4-BE49-F238E27FC236}">
                  <a16:creationId xmlns:a16="http://schemas.microsoft.com/office/drawing/2014/main" id="{F0317752-D192-48AF-8C01-381D32790791}"/>
                </a:ext>
              </a:extLst>
            </p:cNvPr>
            <p:cNvSpPr/>
            <p:nvPr/>
          </p:nvSpPr>
          <p:spPr>
            <a:xfrm>
              <a:off x="6768320" y="2212603"/>
              <a:ext cx="1719290" cy="537484"/>
            </a:xfrm>
            <a:custGeom>
              <a:avLst/>
              <a:gdLst>
                <a:gd name="csX0" fmla="*/ 0 w 1719290"/>
                <a:gd name="csY0" fmla="*/ 0 h 537484"/>
                <a:gd name="csX1" fmla="*/ 555903 w 1719290"/>
                <a:gd name="csY1" fmla="*/ 0 h 537484"/>
                <a:gd name="csX2" fmla="*/ 1146193 w 1719290"/>
                <a:gd name="csY2" fmla="*/ 0 h 537484"/>
                <a:gd name="csX3" fmla="*/ 1719290 w 1719290"/>
                <a:gd name="csY3" fmla="*/ 0 h 537484"/>
                <a:gd name="csX4" fmla="*/ 1719290 w 1719290"/>
                <a:gd name="csY4" fmla="*/ 537484 h 537484"/>
                <a:gd name="csX5" fmla="*/ 1146193 w 1719290"/>
                <a:gd name="csY5" fmla="*/ 537484 h 537484"/>
                <a:gd name="csX6" fmla="*/ 590289 w 1719290"/>
                <a:gd name="csY6" fmla="*/ 537484 h 537484"/>
                <a:gd name="csX7" fmla="*/ 0 w 1719290"/>
                <a:gd name="csY7" fmla="*/ 537484 h 537484"/>
                <a:gd name="csX8" fmla="*/ 0 w 1719290"/>
                <a:gd name="csY8" fmla="*/ 0 h 5374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719290" h="537484" extrusionOk="0">
                  <a:moveTo>
                    <a:pt x="0" y="0"/>
                  </a:moveTo>
                  <a:cubicBezTo>
                    <a:pt x="255324" y="11569"/>
                    <a:pt x="291165" y="-3558"/>
                    <a:pt x="555903" y="0"/>
                  </a:cubicBezTo>
                  <a:cubicBezTo>
                    <a:pt x="809486" y="41115"/>
                    <a:pt x="957886" y="41545"/>
                    <a:pt x="1146193" y="0"/>
                  </a:cubicBezTo>
                  <a:cubicBezTo>
                    <a:pt x="1324461" y="-2651"/>
                    <a:pt x="1541752" y="-33001"/>
                    <a:pt x="1719290" y="0"/>
                  </a:cubicBezTo>
                  <a:cubicBezTo>
                    <a:pt x="1776632" y="121007"/>
                    <a:pt x="1711209" y="401326"/>
                    <a:pt x="1719290" y="537484"/>
                  </a:cubicBezTo>
                  <a:cubicBezTo>
                    <a:pt x="1445801" y="527718"/>
                    <a:pt x="1277454" y="554231"/>
                    <a:pt x="1146193" y="537484"/>
                  </a:cubicBezTo>
                  <a:cubicBezTo>
                    <a:pt x="1065496" y="559898"/>
                    <a:pt x="779791" y="535451"/>
                    <a:pt x="590289" y="537484"/>
                  </a:cubicBezTo>
                  <a:cubicBezTo>
                    <a:pt x="294785" y="539375"/>
                    <a:pt x="219871" y="524061"/>
                    <a:pt x="0" y="537484"/>
                  </a:cubicBezTo>
                  <a:cubicBezTo>
                    <a:pt x="1615" y="407212"/>
                    <a:pt x="90098" y="196904"/>
                    <a:pt x="0" y="0"/>
                  </a:cubicBezTo>
                  <a:close/>
                </a:path>
              </a:pathLst>
            </a:custGeom>
            <a:noFill/>
            <a:ln w="38100">
              <a:noFill/>
              <a:extLst>
                <a:ext uri="{C807C97D-BFC1-408E-A445-0C87EB9F89A2}">
                  <ask:lineSketchStyleProps xmlns:ask="http://schemas.microsoft.com/office/drawing/2018/sketchyshapes" sd="3907997878">
                    <a:custGeom>
                      <a:avLst/>
                      <a:gdLst>
                        <a:gd name="connsiteX0" fmla="*/ 0 w 1489779"/>
                        <a:gd name="connsiteY0" fmla="*/ 0 h 830997"/>
                        <a:gd name="connsiteX1" fmla="*/ 481695 w 1489779"/>
                        <a:gd name="connsiteY1" fmla="*/ 0 h 830997"/>
                        <a:gd name="connsiteX2" fmla="*/ 993186 w 1489779"/>
                        <a:gd name="connsiteY2" fmla="*/ 0 h 830997"/>
                        <a:gd name="connsiteX3" fmla="*/ 1489779 w 1489779"/>
                        <a:gd name="connsiteY3" fmla="*/ 0 h 830997"/>
                        <a:gd name="connsiteX4" fmla="*/ 1489779 w 1489779"/>
                        <a:gd name="connsiteY4" fmla="*/ 830997 h 830997"/>
                        <a:gd name="connsiteX5" fmla="*/ 993186 w 1489779"/>
                        <a:gd name="connsiteY5" fmla="*/ 830997 h 830997"/>
                        <a:gd name="connsiteX6" fmla="*/ 511491 w 1489779"/>
                        <a:gd name="connsiteY6" fmla="*/ 830997 h 830997"/>
                        <a:gd name="connsiteX7" fmla="*/ 0 w 1489779"/>
                        <a:gd name="connsiteY7" fmla="*/ 830997 h 830997"/>
                        <a:gd name="connsiteX8" fmla="*/ 0 w 1489779"/>
                        <a:gd name="connsiteY8" fmla="*/ 0 h 8309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1489779" h="830997" extrusionOk="0">
                          <a:moveTo>
                            <a:pt x="0" y="0"/>
                          </a:moveTo>
                          <a:cubicBezTo>
                            <a:pt x="220460" y="17374"/>
                            <a:pt x="249451" y="-2669"/>
                            <a:pt x="481695" y="0"/>
                          </a:cubicBezTo>
                          <a:cubicBezTo>
                            <a:pt x="711461" y="17574"/>
                            <a:pt x="822549" y="37724"/>
                            <a:pt x="993186" y="0"/>
                          </a:cubicBezTo>
                          <a:cubicBezTo>
                            <a:pt x="1153994" y="-18190"/>
                            <a:pt x="1355107" y="-7623"/>
                            <a:pt x="1489779" y="0"/>
                          </a:cubicBezTo>
                          <a:cubicBezTo>
                            <a:pt x="1535975" y="190149"/>
                            <a:pt x="1489616" y="628359"/>
                            <a:pt x="1489779" y="830997"/>
                          </a:cubicBezTo>
                          <a:cubicBezTo>
                            <a:pt x="1241513" y="833331"/>
                            <a:pt x="1105153" y="828694"/>
                            <a:pt x="993186" y="830997"/>
                          </a:cubicBezTo>
                          <a:cubicBezTo>
                            <a:pt x="890174" y="838321"/>
                            <a:pt x="694910" y="819405"/>
                            <a:pt x="511491" y="830997"/>
                          </a:cubicBezTo>
                          <a:cubicBezTo>
                            <a:pt x="281646" y="845589"/>
                            <a:pt x="171331" y="832611"/>
                            <a:pt x="0" y="830997"/>
                          </a:cubicBezTo>
                          <a:cubicBezTo>
                            <a:pt x="-14247" y="594095"/>
                            <a:pt x="68969" y="28845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lIns="121920" tIns="60960" rIns="121920" bIns="60960">
              <a:spAutoFit/>
            </a:bodyPr>
            <a:lstStyle/>
            <a:p>
              <a:pPr algn="ctr"/>
              <a:r>
                <a:rPr lang="ar-SA" sz="2800" b="1" dirty="0">
                  <a:ln w="0"/>
                  <a:solidFill>
                    <a:schemeClr val="tx1">
                      <a:lumMod val="1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البريق  </a:t>
              </a:r>
            </a:p>
          </p:txBody>
        </p:sp>
      </p:grpSp>
      <p:sp>
        <p:nvSpPr>
          <p:cNvPr id="6" name="مربع نص 5"/>
          <p:cNvSpPr txBox="1"/>
          <p:nvPr/>
        </p:nvSpPr>
        <p:spPr>
          <a:xfrm>
            <a:off x="244699" y="6216728"/>
            <a:ext cx="401820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المعلمة / خديجة عبدالله العمري </a:t>
            </a:r>
          </a:p>
        </p:txBody>
      </p:sp>
    </p:spTree>
    <p:extLst>
      <p:ext uri="{BB962C8B-B14F-4D97-AF65-F5344CB8AC3E}">
        <p14:creationId xmlns:p14="http://schemas.microsoft.com/office/powerpoint/2010/main" val="39447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1605 L 0.12326 -0.001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76" y="-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.01111 L 0.58854 0.008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27" y="-1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11 0.00031 L -0.29236 0.005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24" y="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i.pinimg.com/736x/7d/fb/75/7dfb753c5b5c5867f9d11ef5e826cfc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874" y="-3219"/>
            <a:ext cx="3123126" cy="312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مستدير الزوايا 3"/>
          <p:cNvSpPr/>
          <p:nvPr/>
        </p:nvSpPr>
        <p:spPr>
          <a:xfrm>
            <a:off x="2809741" y="360785"/>
            <a:ext cx="6259133" cy="72121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</a:rPr>
              <a:t>اربط البازل التالي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9629103" y="1957587"/>
            <a:ext cx="1871732" cy="746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ربط المهارة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722C539-2B4B-4A11-B267-35EBA87541A6}"/>
              </a:ext>
            </a:extLst>
          </p:cNvPr>
          <p:cNvSpPr>
            <a:spLocks/>
          </p:cNvSpPr>
          <p:nvPr/>
        </p:nvSpPr>
        <p:spPr bwMode="auto">
          <a:xfrm>
            <a:off x="6838298" y="1393679"/>
            <a:ext cx="2039013" cy="2085685"/>
          </a:xfrm>
          <a:custGeom>
            <a:avLst/>
            <a:gdLst>
              <a:gd name="T0" fmla="*/ 1866 w 2933"/>
              <a:gd name="T1" fmla="*/ 568 h 3549"/>
              <a:gd name="T2" fmla="*/ 1884 w 2933"/>
              <a:gd name="T3" fmla="*/ 469 h 3549"/>
              <a:gd name="T4" fmla="*/ 1888 w 2933"/>
              <a:gd name="T5" fmla="*/ 400 h 3549"/>
              <a:gd name="T6" fmla="*/ 1874 w 2933"/>
              <a:gd name="T7" fmla="*/ 316 h 3549"/>
              <a:gd name="T8" fmla="*/ 1846 w 2933"/>
              <a:gd name="T9" fmla="*/ 239 h 3549"/>
              <a:gd name="T10" fmla="*/ 1804 w 2933"/>
              <a:gd name="T11" fmla="*/ 170 h 3549"/>
              <a:gd name="T12" fmla="*/ 1750 w 2933"/>
              <a:gd name="T13" fmla="*/ 110 h 3549"/>
              <a:gd name="T14" fmla="*/ 1686 w 2933"/>
              <a:gd name="T15" fmla="*/ 62 h 3549"/>
              <a:gd name="T16" fmla="*/ 1612 w 2933"/>
              <a:gd name="T17" fmla="*/ 26 h 3549"/>
              <a:gd name="T18" fmla="*/ 1531 w 2933"/>
              <a:gd name="T19" fmla="*/ 5 h 3549"/>
              <a:gd name="T20" fmla="*/ 1467 w 2933"/>
              <a:gd name="T21" fmla="*/ 0 h 3549"/>
              <a:gd name="T22" fmla="*/ 1382 w 2933"/>
              <a:gd name="T23" fmla="*/ 9 h 3549"/>
              <a:gd name="T24" fmla="*/ 1303 w 2933"/>
              <a:gd name="T25" fmla="*/ 34 h 3549"/>
              <a:gd name="T26" fmla="*/ 1231 w 2933"/>
              <a:gd name="T27" fmla="*/ 73 h 3549"/>
              <a:gd name="T28" fmla="*/ 1169 w 2933"/>
              <a:gd name="T29" fmla="*/ 123 h 3549"/>
              <a:gd name="T30" fmla="*/ 1118 w 2933"/>
              <a:gd name="T31" fmla="*/ 185 h 3549"/>
              <a:gd name="T32" fmla="*/ 1078 w 2933"/>
              <a:gd name="T33" fmla="*/ 258 h 3549"/>
              <a:gd name="T34" fmla="*/ 1055 w 2933"/>
              <a:gd name="T35" fmla="*/ 336 h 3549"/>
              <a:gd name="T36" fmla="*/ 1046 w 2933"/>
              <a:gd name="T37" fmla="*/ 421 h 3549"/>
              <a:gd name="T38" fmla="*/ 1052 w 2933"/>
              <a:gd name="T39" fmla="*/ 494 h 3549"/>
              <a:gd name="T40" fmla="*/ 1075 w 2933"/>
              <a:gd name="T41" fmla="*/ 592 h 3549"/>
              <a:gd name="T42" fmla="*/ 0 w 2933"/>
              <a:gd name="T43" fmla="*/ 1700 h 3549"/>
              <a:gd name="T44" fmla="*/ 99 w 2933"/>
              <a:gd name="T45" fmla="*/ 1672 h 3549"/>
              <a:gd name="T46" fmla="*/ 196 w 2933"/>
              <a:gd name="T47" fmla="*/ 1661 h 3549"/>
              <a:gd name="T48" fmla="*/ 261 w 2933"/>
              <a:gd name="T49" fmla="*/ 1666 h 3549"/>
              <a:gd name="T50" fmla="*/ 341 w 2933"/>
              <a:gd name="T51" fmla="*/ 1687 h 3549"/>
              <a:gd name="T52" fmla="*/ 415 w 2933"/>
              <a:gd name="T53" fmla="*/ 1723 h 3549"/>
              <a:gd name="T54" fmla="*/ 480 w 2933"/>
              <a:gd name="T55" fmla="*/ 1771 h 3549"/>
              <a:gd name="T56" fmla="*/ 534 w 2933"/>
              <a:gd name="T57" fmla="*/ 1831 h 3549"/>
              <a:gd name="T58" fmla="*/ 575 w 2933"/>
              <a:gd name="T59" fmla="*/ 1900 h 3549"/>
              <a:gd name="T60" fmla="*/ 603 w 2933"/>
              <a:gd name="T61" fmla="*/ 1977 h 3549"/>
              <a:gd name="T62" fmla="*/ 617 w 2933"/>
              <a:gd name="T63" fmla="*/ 2061 h 3549"/>
              <a:gd name="T64" fmla="*/ 615 w 2933"/>
              <a:gd name="T65" fmla="*/ 2125 h 3549"/>
              <a:gd name="T66" fmla="*/ 599 w 2933"/>
              <a:gd name="T67" fmla="*/ 2207 h 3549"/>
              <a:gd name="T68" fmla="*/ 566 w 2933"/>
              <a:gd name="T69" fmla="*/ 2283 h 3549"/>
              <a:gd name="T70" fmla="*/ 521 w 2933"/>
              <a:gd name="T71" fmla="*/ 2351 h 3549"/>
              <a:gd name="T72" fmla="*/ 464 w 2933"/>
              <a:gd name="T73" fmla="*/ 2408 h 3549"/>
              <a:gd name="T74" fmla="*/ 397 w 2933"/>
              <a:gd name="T75" fmla="*/ 2452 h 3549"/>
              <a:gd name="T76" fmla="*/ 321 w 2933"/>
              <a:gd name="T77" fmla="*/ 2485 h 3549"/>
              <a:gd name="T78" fmla="*/ 239 w 2933"/>
              <a:gd name="T79" fmla="*/ 2502 h 3549"/>
              <a:gd name="T80" fmla="*/ 171 w 2933"/>
              <a:gd name="T81" fmla="*/ 2503 h 3549"/>
              <a:gd name="T82" fmla="*/ 74 w 2933"/>
              <a:gd name="T83" fmla="*/ 2488 h 3549"/>
              <a:gd name="T84" fmla="*/ 0 w 2933"/>
              <a:gd name="T85" fmla="*/ 3549 h 3549"/>
              <a:gd name="T86" fmla="*/ 2705 w 2933"/>
              <a:gd name="T87" fmla="*/ 3543 h 3549"/>
              <a:gd name="T88" fmla="*/ 2807 w 2933"/>
              <a:gd name="T89" fmla="*/ 3500 h 3549"/>
              <a:gd name="T90" fmla="*/ 2884 w 2933"/>
              <a:gd name="T91" fmla="*/ 3423 h 3549"/>
              <a:gd name="T92" fmla="*/ 2927 w 2933"/>
              <a:gd name="T93" fmla="*/ 3321 h 3549"/>
              <a:gd name="T94" fmla="*/ 1849 w 2933"/>
              <a:gd name="T95" fmla="*/ 617 h 35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33" h="3549">
                <a:moveTo>
                  <a:pt x="1849" y="617"/>
                </a:moveTo>
                <a:lnTo>
                  <a:pt x="1849" y="617"/>
                </a:lnTo>
                <a:lnTo>
                  <a:pt x="1857" y="592"/>
                </a:lnTo>
                <a:lnTo>
                  <a:pt x="1866" y="568"/>
                </a:lnTo>
                <a:lnTo>
                  <a:pt x="1872" y="543"/>
                </a:lnTo>
                <a:lnTo>
                  <a:pt x="1877" y="518"/>
                </a:lnTo>
                <a:lnTo>
                  <a:pt x="1881" y="494"/>
                </a:lnTo>
                <a:lnTo>
                  <a:pt x="1884" y="469"/>
                </a:lnTo>
                <a:lnTo>
                  <a:pt x="1888" y="446"/>
                </a:lnTo>
                <a:lnTo>
                  <a:pt x="1888" y="421"/>
                </a:lnTo>
                <a:lnTo>
                  <a:pt x="1888" y="421"/>
                </a:lnTo>
                <a:lnTo>
                  <a:pt x="1888" y="400"/>
                </a:lnTo>
                <a:lnTo>
                  <a:pt x="1886" y="378"/>
                </a:lnTo>
                <a:lnTo>
                  <a:pt x="1883" y="358"/>
                </a:lnTo>
                <a:lnTo>
                  <a:pt x="1878" y="336"/>
                </a:lnTo>
                <a:lnTo>
                  <a:pt x="1874" y="316"/>
                </a:lnTo>
                <a:lnTo>
                  <a:pt x="1869" y="296"/>
                </a:lnTo>
                <a:lnTo>
                  <a:pt x="1861" y="276"/>
                </a:lnTo>
                <a:lnTo>
                  <a:pt x="1855" y="258"/>
                </a:lnTo>
                <a:lnTo>
                  <a:pt x="1846" y="239"/>
                </a:lnTo>
                <a:lnTo>
                  <a:pt x="1837" y="221"/>
                </a:lnTo>
                <a:lnTo>
                  <a:pt x="1826" y="204"/>
                </a:lnTo>
                <a:lnTo>
                  <a:pt x="1815" y="185"/>
                </a:lnTo>
                <a:lnTo>
                  <a:pt x="1804" y="170"/>
                </a:lnTo>
                <a:lnTo>
                  <a:pt x="1792" y="153"/>
                </a:lnTo>
                <a:lnTo>
                  <a:pt x="1778" y="139"/>
                </a:lnTo>
                <a:lnTo>
                  <a:pt x="1764" y="123"/>
                </a:lnTo>
                <a:lnTo>
                  <a:pt x="1750" y="110"/>
                </a:lnTo>
                <a:lnTo>
                  <a:pt x="1735" y="96"/>
                </a:lnTo>
                <a:lnTo>
                  <a:pt x="1718" y="83"/>
                </a:lnTo>
                <a:lnTo>
                  <a:pt x="1703" y="73"/>
                </a:lnTo>
                <a:lnTo>
                  <a:pt x="1686" y="62"/>
                </a:lnTo>
                <a:lnTo>
                  <a:pt x="1667" y="51"/>
                </a:lnTo>
                <a:lnTo>
                  <a:pt x="1649" y="42"/>
                </a:lnTo>
                <a:lnTo>
                  <a:pt x="1630" y="34"/>
                </a:lnTo>
                <a:lnTo>
                  <a:pt x="1612" y="26"/>
                </a:lnTo>
                <a:lnTo>
                  <a:pt x="1592" y="19"/>
                </a:lnTo>
                <a:lnTo>
                  <a:pt x="1571" y="14"/>
                </a:lnTo>
                <a:lnTo>
                  <a:pt x="1551" y="9"/>
                </a:lnTo>
                <a:lnTo>
                  <a:pt x="1531" y="5"/>
                </a:lnTo>
                <a:lnTo>
                  <a:pt x="1510" y="3"/>
                </a:lnTo>
                <a:lnTo>
                  <a:pt x="1488" y="0"/>
                </a:lnTo>
                <a:lnTo>
                  <a:pt x="1467" y="0"/>
                </a:lnTo>
                <a:lnTo>
                  <a:pt x="1467" y="0"/>
                </a:lnTo>
                <a:lnTo>
                  <a:pt x="1445" y="0"/>
                </a:lnTo>
                <a:lnTo>
                  <a:pt x="1423" y="3"/>
                </a:lnTo>
                <a:lnTo>
                  <a:pt x="1402" y="5"/>
                </a:lnTo>
                <a:lnTo>
                  <a:pt x="1382" y="9"/>
                </a:lnTo>
                <a:lnTo>
                  <a:pt x="1362" y="14"/>
                </a:lnTo>
                <a:lnTo>
                  <a:pt x="1342" y="19"/>
                </a:lnTo>
                <a:lnTo>
                  <a:pt x="1322" y="26"/>
                </a:lnTo>
                <a:lnTo>
                  <a:pt x="1303" y="34"/>
                </a:lnTo>
                <a:lnTo>
                  <a:pt x="1285" y="42"/>
                </a:lnTo>
                <a:lnTo>
                  <a:pt x="1266" y="51"/>
                </a:lnTo>
                <a:lnTo>
                  <a:pt x="1248" y="62"/>
                </a:lnTo>
                <a:lnTo>
                  <a:pt x="1231" y="73"/>
                </a:lnTo>
                <a:lnTo>
                  <a:pt x="1215" y="83"/>
                </a:lnTo>
                <a:lnTo>
                  <a:pt x="1198" y="96"/>
                </a:lnTo>
                <a:lnTo>
                  <a:pt x="1183" y="110"/>
                </a:lnTo>
                <a:lnTo>
                  <a:pt x="1169" y="123"/>
                </a:lnTo>
                <a:lnTo>
                  <a:pt x="1155" y="139"/>
                </a:lnTo>
                <a:lnTo>
                  <a:pt x="1141" y="153"/>
                </a:lnTo>
                <a:lnTo>
                  <a:pt x="1129" y="170"/>
                </a:lnTo>
                <a:lnTo>
                  <a:pt x="1118" y="185"/>
                </a:lnTo>
                <a:lnTo>
                  <a:pt x="1106" y="204"/>
                </a:lnTo>
                <a:lnTo>
                  <a:pt x="1097" y="221"/>
                </a:lnTo>
                <a:lnTo>
                  <a:pt x="1087" y="239"/>
                </a:lnTo>
                <a:lnTo>
                  <a:pt x="1078" y="258"/>
                </a:lnTo>
                <a:lnTo>
                  <a:pt x="1072" y="276"/>
                </a:lnTo>
                <a:lnTo>
                  <a:pt x="1064" y="296"/>
                </a:lnTo>
                <a:lnTo>
                  <a:pt x="1060" y="316"/>
                </a:lnTo>
                <a:lnTo>
                  <a:pt x="1055" y="336"/>
                </a:lnTo>
                <a:lnTo>
                  <a:pt x="1050" y="358"/>
                </a:lnTo>
                <a:lnTo>
                  <a:pt x="1047" y="378"/>
                </a:lnTo>
                <a:lnTo>
                  <a:pt x="1046" y="400"/>
                </a:lnTo>
                <a:lnTo>
                  <a:pt x="1046" y="421"/>
                </a:lnTo>
                <a:lnTo>
                  <a:pt x="1046" y="421"/>
                </a:lnTo>
                <a:lnTo>
                  <a:pt x="1046" y="446"/>
                </a:lnTo>
                <a:lnTo>
                  <a:pt x="1049" y="469"/>
                </a:lnTo>
                <a:lnTo>
                  <a:pt x="1052" y="494"/>
                </a:lnTo>
                <a:lnTo>
                  <a:pt x="1056" y="518"/>
                </a:lnTo>
                <a:lnTo>
                  <a:pt x="1061" y="543"/>
                </a:lnTo>
                <a:lnTo>
                  <a:pt x="1067" y="568"/>
                </a:lnTo>
                <a:lnTo>
                  <a:pt x="1075" y="592"/>
                </a:lnTo>
                <a:lnTo>
                  <a:pt x="1084" y="617"/>
                </a:lnTo>
                <a:lnTo>
                  <a:pt x="0" y="617"/>
                </a:lnTo>
                <a:lnTo>
                  <a:pt x="0" y="1700"/>
                </a:lnTo>
                <a:lnTo>
                  <a:pt x="0" y="1700"/>
                </a:lnTo>
                <a:lnTo>
                  <a:pt x="25" y="1692"/>
                </a:lnTo>
                <a:lnTo>
                  <a:pt x="50" y="1684"/>
                </a:lnTo>
                <a:lnTo>
                  <a:pt x="74" y="1677"/>
                </a:lnTo>
                <a:lnTo>
                  <a:pt x="99" y="1672"/>
                </a:lnTo>
                <a:lnTo>
                  <a:pt x="124" y="1667"/>
                </a:lnTo>
                <a:lnTo>
                  <a:pt x="148" y="1664"/>
                </a:lnTo>
                <a:lnTo>
                  <a:pt x="171" y="1663"/>
                </a:lnTo>
                <a:lnTo>
                  <a:pt x="196" y="1661"/>
                </a:lnTo>
                <a:lnTo>
                  <a:pt x="196" y="1661"/>
                </a:lnTo>
                <a:lnTo>
                  <a:pt x="218" y="1663"/>
                </a:lnTo>
                <a:lnTo>
                  <a:pt x="239" y="1664"/>
                </a:lnTo>
                <a:lnTo>
                  <a:pt x="261" y="1666"/>
                </a:lnTo>
                <a:lnTo>
                  <a:pt x="281" y="1670"/>
                </a:lnTo>
                <a:lnTo>
                  <a:pt x="301" y="1675"/>
                </a:lnTo>
                <a:lnTo>
                  <a:pt x="321" y="1680"/>
                </a:lnTo>
                <a:lnTo>
                  <a:pt x="341" y="1687"/>
                </a:lnTo>
                <a:lnTo>
                  <a:pt x="360" y="1695"/>
                </a:lnTo>
                <a:lnTo>
                  <a:pt x="378" y="1703"/>
                </a:lnTo>
                <a:lnTo>
                  <a:pt x="397" y="1712"/>
                </a:lnTo>
                <a:lnTo>
                  <a:pt x="415" y="1723"/>
                </a:lnTo>
                <a:lnTo>
                  <a:pt x="432" y="1734"/>
                </a:lnTo>
                <a:lnTo>
                  <a:pt x="447" y="1744"/>
                </a:lnTo>
                <a:lnTo>
                  <a:pt x="464" y="1758"/>
                </a:lnTo>
                <a:lnTo>
                  <a:pt x="480" y="1771"/>
                </a:lnTo>
                <a:lnTo>
                  <a:pt x="494" y="1785"/>
                </a:lnTo>
                <a:lnTo>
                  <a:pt x="508" y="1800"/>
                </a:lnTo>
                <a:lnTo>
                  <a:pt x="521" y="1815"/>
                </a:lnTo>
                <a:lnTo>
                  <a:pt x="534" y="1831"/>
                </a:lnTo>
                <a:lnTo>
                  <a:pt x="545" y="1848"/>
                </a:lnTo>
                <a:lnTo>
                  <a:pt x="555" y="1865"/>
                </a:lnTo>
                <a:lnTo>
                  <a:pt x="566" y="1882"/>
                </a:lnTo>
                <a:lnTo>
                  <a:pt x="575" y="1900"/>
                </a:lnTo>
                <a:lnTo>
                  <a:pt x="585" y="1919"/>
                </a:lnTo>
                <a:lnTo>
                  <a:pt x="591" y="1937"/>
                </a:lnTo>
                <a:lnTo>
                  <a:pt x="599" y="1957"/>
                </a:lnTo>
                <a:lnTo>
                  <a:pt x="603" y="1977"/>
                </a:lnTo>
                <a:lnTo>
                  <a:pt x="608" y="1997"/>
                </a:lnTo>
                <a:lnTo>
                  <a:pt x="612" y="2019"/>
                </a:lnTo>
                <a:lnTo>
                  <a:pt x="615" y="2039"/>
                </a:lnTo>
                <a:lnTo>
                  <a:pt x="617" y="2061"/>
                </a:lnTo>
                <a:lnTo>
                  <a:pt x="617" y="2082"/>
                </a:lnTo>
                <a:lnTo>
                  <a:pt x="617" y="2082"/>
                </a:lnTo>
                <a:lnTo>
                  <a:pt x="617" y="2104"/>
                </a:lnTo>
                <a:lnTo>
                  <a:pt x="615" y="2125"/>
                </a:lnTo>
                <a:lnTo>
                  <a:pt x="612" y="2147"/>
                </a:lnTo>
                <a:lnTo>
                  <a:pt x="608" y="2167"/>
                </a:lnTo>
                <a:lnTo>
                  <a:pt x="603" y="2187"/>
                </a:lnTo>
                <a:lnTo>
                  <a:pt x="599" y="2207"/>
                </a:lnTo>
                <a:lnTo>
                  <a:pt x="591" y="2227"/>
                </a:lnTo>
                <a:lnTo>
                  <a:pt x="585" y="2246"/>
                </a:lnTo>
                <a:lnTo>
                  <a:pt x="575" y="2266"/>
                </a:lnTo>
                <a:lnTo>
                  <a:pt x="566" y="2283"/>
                </a:lnTo>
                <a:lnTo>
                  <a:pt x="555" y="2301"/>
                </a:lnTo>
                <a:lnTo>
                  <a:pt x="545" y="2318"/>
                </a:lnTo>
                <a:lnTo>
                  <a:pt x="534" y="2335"/>
                </a:lnTo>
                <a:lnTo>
                  <a:pt x="521" y="2351"/>
                </a:lnTo>
                <a:lnTo>
                  <a:pt x="508" y="2366"/>
                </a:lnTo>
                <a:lnTo>
                  <a:pt x="494" y="2380"/>
                </a:lnTo>
                <a:lnTo>
                  <a:pt x="480" y="2394"/>
                </a:lnTo>
                <a:lnTo>
                  <a:pt x="464" y="2408"/>
                </a:lnTo>
                <a:lnTo>
                  <a:pt x="447" y="2420"/>
                </a:lnTo>
                <a:lnTo>
                  <a:pt x="432" y="2432"/>
                </a:lnTo>
                <a:lnTo>
                  <a:pt x="415" y="2443"/>
                </a:lnTo>
                <a:lnTo>
                  <a:pt x="397" y="2452"/>
                </a:lnTo>
                <a:lnTo>
                  <a:pt x="378" y="2462"/>
                </a:lnTo>
                <a:lnTo>
                  <a:pt x="360" y="2471"/>
                </a:lnTo>
                <a:lnTo>
                  <a:pt x="341" y="2479"/>
                </a:lnTo>
                <a:lnTo>
                  <a:pt x="321" y="2485"/>
                </a:lnTo>
                <a:lnTo>
                  <a:pt x="301" y="2491"/>
                </a:lnTo>
                <a:lnTo>
                  <a:pt x="281" y="2496"/>
                </a:lnTo>
                <a:lnTo>
                  <a:pt x="261" y="2499"/>
                </a:lnTo>
                <a:lnTo>
                  <a:pt x="239" y="2502"/>
                </a:lnTo>
                <a:lnTo>
                  <a:pt x="218" y="2503"/>
                </a:lnTo>
                <a:lnTo>
                  <a:pt x="196" y="2503"/>
                </a:lnTo>
                <a:lnTo>
                  <a:pt x="196" y="2503"/>
                </a:lnTo>
                <a:lnTo>
                  <a:pt x="171" y="2503"/>
                </a:lnTo>
                <a:lnTo>
                  <a:pt x="148" y="2502"/>
                </a:lnTo>
                <a:lnTo>
                  <a:pt x="124" y="2499"/>
                </a:lnTo>
                <a:lnTo>
                  <a:pt x="99" y="2494"/>
                </a:lnTo>
                <a:lnTo>
                  <a:pt x="74" y="2488"/>
                </a:lnTo>
                <a:lnTo>
                  <a:pt x="50" y="2482"/>
                </a:lnTo>
                <a:lnTo>
                  <a:pt x="25" y="2474"/>
                </a:lnTo>
                <a:lnTo>
                  <a:pt x="0" y="2465"/>
                </a:lnTo>
                <a:lnTo>
                  <a:pt x="0" y="3549"/>
                </a:lnTo>
                <a:lnTo>
                  <a:pt x="2646" y="3549"/>
                </a:lnTo>
                <a:lnTo>
                  <a:pt x="2646" y="3549"/>
                </a:lnTo>
                <a:lnTo>
                  <a:pt x="2675" y="3547"/>
                </a:lnTo>
                <a:lnTo>
                  <a:pt x="2705" y="3543"/>
                </a:lnTo>
                <a:lnTo>
                  <a:pt x="2731" y="3535"/>
                </a:lnTo>
                <a:lnTo>
                  <a:pt x="2757" y="3526"/>
                </a:lnTo>
                <a:lnTo>
                  <a:pt x="2783" y="3514"/>
                </a:lnTo>
                <a:lnTo>
                  <a:pt x="2807" y="3500"/>
                </a:lnTo>
                <a:lnTo>
                  <a:pt x="2828" y="3484"/>
                </a:lnTo>
                <a:lnTo>
                  <a:pt x="2848" y="3466"/>
                </a:lnTo>
                <a:lnTo>
                  <a:pt x="2867" y="3444"/>
                </a:lnTo>
                <a:lnTo>
                  <a:pt x="2884" y="3423"/>
                </a:lnTo>
                <a:lnTo>
                  <a:pt x="2898" y="3399"/>
                </a:lnTo>
                <a:lnTo>
                  <a:pt x="2910" y="3375"/>
                </a:lnTo>
                <a:lnTo>
                  <a:pt x="2919" y="3348"/>
                </a:lnTo>
                <a:lnTo>
                  <a:pt x="2927" y="3321"/>
                </a:lnTo>
                <a:lnTo>
                  <a:pt x="2931" y="3293"/>
                </a:lnTo>
                <a:lnTo>
                  <a:pt x="2933" y="3264"/>
                </a:lnTo>
                <a:lnTo>
                  <a:pt x="2933" y="617"/>
                </a:lnTo>
                <a:lnTo>
                  <a:pt x="1849" y="617"/>
                </a:lnTo>
                <a:close/>
              </a:path>
            </a:pathLst>
          </a:custGeom>
          <a:solidFill>
            <a:srgbClr val="FFE6B3"/>
          </a:solidFill>
          <a:ln w="38100">
            <a:solidFill>
              <a:schemeClr val="tx1">
                <a:lumMod val="10000"/>
              </a:schemeClr>
            </a:solidFill>
          </a:ln>
        </p:spPr>
        <p:txBody>
          <a:bodyPr anchor="ctr"/>
          <a:lstStyle/>
          <a:p>
            <a:pPr algn="ctr"/>
            <a:r>
              <a:rPr lang="ar-SA" sz="2667" b="1" dirty="0">
                <a:solidFill>
                  <a:schemeClr val="tx1">
                    <a:lumMod val="10000"/>
                  </a:schemeClr>
                </a:solidFill>
                <a:cs typeface="+mn-ea"/>
                <a:sym typeface="+mn-lt"/>
              </a:rPr>
              <a:t>مقياس </a:t>
            </a:r>
          </a:p>
          <a:p>
            <a:pPr algn="ctr"/>
            <a:r>
              <a:rPr lang="ar-SA" sz="2667" b="1" dirty="0">
                <a:solidFill>
                  <a:schemeClr val="tx1">
                    <a:lumMod val="10000"/>
                  </a:schemeClr>
                </a:solidFill>
                <a:cs typeface="+mn-ea"/>
                <a:sym typeface="+mn-lt"/>
              </a:rPr>
              <a:t>القساوة</a:t>
            </a:r>
            <a:endParaRPr sz="2667" b="1" dirty="0">
              <a:solidFill>
                <a:schemeClr val="tx1">
                  <a:lumMod val="10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E6B8A537-BE0D-47A6-9D01-660EC10D85B4}"/>
              </a:ext>
            </a:extLst>
          </p:cNvPr>
          <p:cNvGrpSpPr/>
          <p:nvPr/>
        </p:nvGrpSpPr>
        <p:grpSpPr>
          <a:xfrm>
            <a:off x="1611063" y="4238682"/>
            <a:ext cx="2397355" cy="1661322"/>
            <a:chOff x="6953683" y="4222406"/>
            <a:chExt cx="1923519" cy="1589561"/>
          </a:xfrm>
        </p:grpSpPr>
        <p:sp>
          <p:nvSpPr>
            <p:cNvPr id="11" name="Freeform: Shape 11">
              <a:extLst>
                <a:ext uri="{FF2B5EF4-FFF2-40B4-BE49-F238E27FC236}">
                  <a16:creationId xmlns:a16="http://schemas.microsoft.com/office/drawing/2014/main" id="{D037C5AD-228D-4B2F-812F-A3540F819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3683" y="4222406"/>
              <a:ext cx="1923519" cy="1589561"/>
            </a:xfrm>
            <a:custGeom>
              <a:avLst/>
              <a:gdLst>
                <a:gd name="T0" fmla="*/ 3079 w 3548"/>
                <a:gd name="T1" fmla="*/ 1047 h 2932"/>
                <a:gd name="T2" fmla="*/ 2981 w 3548"/>
                <a:gd name="T3" fmla="*/ 1067 h 2932"/>
                <a:gd name="T4" fmla="*/ 1849 w 3548"/>
                <a:gd name="T5" fmla="*/ 0 h 2932"/>
                <a:gd name="T6" fmla="*/ 1872 w 3548"/>
                <a:gd name="T7" fmla="*/ 72 h 2932"/>
                <a:gd name="T8" fmla="*/ 1886 w 3548"/>
                <a:gd name="T9" fmla="*/ 171 h 2932"/>
                <a:gd name="T10" fmla="*/ 1884 w 3548"/>
                <a:gd name="T11" fmla="*/ 238 h 2932"/>
                <a:gd name="T12" fmla="*/ 1869 w 3548"/>
                <a:gd name="T13" fmla="*/ 319 h 2932"/>
                <a:gd name="T14" fmla="*/ 1836 w 3548"/>
                <a:gd name="T15" fmla="*/ 395 h 2932"/>
                <a:gd name="T16" fmla="*/ 1792 w 3548"/>
                <a:gd name="T17" fmla="*/ 463 h 2932"/>
                <a:gd name="T18" fmla="*/ 1735 w 3548"/>
                <a:gd name="T19" fmla="*/ 520 h 2932"/>
                <a:gd name="T20" fmla="*/ 1667 w 3548"/>
                <a:gd name="T21" fmla="*/ 564 h 2932"/>
                <a:gd name="T22" fmla="*/ 1591 w 3548"/>
                <a:gd name="T23" fmla="*/ 597 h 2932"/>
                <a:gd name="T24" fmla="*/ 1510 w 3548"/>
                <a:gd name="T25" fmla="*/ 614 h 2932"/>
                <a:gd name="T26" fmla="*/ 1445 w 3548"/>
                <a:gd name="T27" fmla="*/ 615 h 2932"/>
                <a:gd name="T28" fmla="*/ 1362 w 3548"/>
                <a:gd name="T29" fmla="*/ 603 h 2932"/>
                <a:gd name="T30" fmla="*/ 1284 w 3548"/>
                <a:gd name="T31" fmla="*/ 574 h 2932"/>
                <a:gd name="T32" fmla="*/ 1215 w 3548"/>
                <a:gd name="T33" fmla="*/ 532 h 2932"/>
                <a:gd name="T34" fmla="*/ 1155 w 3548"/>
                <a:gd name="T35" fmla="*/ 478 h 2932"/>
                <a:gd name="T36" fmla="*/ 1106 w 3548"/>
                <a:gd name="T37" fmla="*/ 413 h 2932"/>
                <a:gd name="T38" fmla="*/ 1070 w 3548"/>
                <a:gd name="T39" fmla="*/ 339 h 2932"/>
                <a:gd name="T40" fmla="*/ 1050 w 3548"/>
                <a:gd name="T41" fmla="*/ 259 h 2932"/>
                <a:gd name="T42" fmla="*/ 1045 w 3548"/>
                <a:gd name="T43" fmla="*/ 194 h 2932"/>
                <a:gd name="T44" fmla="*/ 1055 w 3548"/>
                <a:gd name="T45" fmla="*/ 97 h 2932"/>
                <a:gd name="T46" fmla="*/ 1084 w 3548"/>
                <a:gd name="T47" fmla="*/ 0 h 2932"/>
                <a:gd name="T48" fmla="*/ 2 w 3548"/>
                <a:gd name="T49" fmla="*/ 2676 h 2932"/>
                <a:gd name="T50" fmla="*/ 35 w 3548"/>
                <a:gd name="T51" fmla="*/ 2782 h 2932"/>
                <a:gd name="T52" fmla="*/ 105 w 3548"/>
                <a:gd name="T53" fmla="*/ 2867 h 2932"/>
                <a:gd name="T54" fmla="*/ 200 w 3548"/>
                <a:gd name="T55" fmla="*/ 2918 h 2932"/>
                <a:gd name="T56" fmla="*/ 2931 w 3548"/>
                <a:gd name="T57" fmla="*/ 2932 h 2932"/>
                <a:gd name="T58" fmla="*/ 2981 w 3548"/>
                <a:gd name="T59" fmla="*/ 1865 h 2932"/>
                <a:gd name="T60" fmla="*/ 3079 w 3548"/>
                <a:gd name="T61" fmla="*/ 1885 h 2932"/>
                <a:gd name="T62" fmla="*/ 3149 w 3548"/>
                <a:gd name="T63" fmla="*/ 1886 h 2932"/>
                <a:gd name="T64" fmla="*/ 3232 w 3548"/>
                <a:gd name="T65" fmla="*/ 1874 h 2932"/>
                <a:gd name="T66" fmla="*/ 3309 w 3548"/>
                <a:gd name="T67" fmla="*/ 1845 h 2932"/>
                <a:gd name="T68" fmla="*/ 3378 w 3548"/>
                <a:gd name="T69" fmla="*/ 1803 h 2932"/>
                <a:gd name="T70" fmla="*/ 3439 w 3548"/>
                <a:gd name="T71" fmla="*/ 1749 h 2932"/>
                <a:gd name="T72" fmla="*/ 3486 w 3548"/>
                <a:gd name="T73" fmla="*/ 1684 h 2932"/>
                <a:gd name="T74" fmla="*/ 3522 w 3548"/>
                <a:gd name="T75" fmla="*/ 1610 h 2932"/>
                <a:gd name="T76" fmla="*/ 3543 w 3548"/>
                <a:gd name="T77" fmla="*/ 1530 h 2932"/>
                <a:gd name="T78" fmla="*/ 3548 w 3548"/>
                <a:gd name="T79" fmla="*/ 1465 h 2932"/>
                <a:gd name="T80" fmla="*/ 3539 w 3548"/>
                <a:gd name="T81" fmla="*/ 1380 h 2932"/>
                <a:gd name="T82" fmla="*/ 3516 w 3548"/>
                <a:gd name="T83" fmla="*/ 1302 h 2932"/>
                <a:gd name="T84" fmla="*/ 3476 w 3548"/>
                <a:gd name="T85" fmla="*/ 1231 h 2932"/>
                <a:gd name="T86" fmla="*/ 3425 w 3548"/>
                <a:gd name="T87" fmla="*/ 1168 h 2932"/>
                <a:gd name="T88" fmla="*/ 3363 w 3548"/>
                <a:gd name="T89" fmla="*/ 1117 h 2932"/>
                <a:gd name="T90" fmla="*/ 3291 w 3548"/>
                <a:gd name="T91" fmla="*/ 1078 h 2932"/>
                <a:gd name="T92" fmla="*/ 3212 w 3548"/>
                <a:gd name="T93" fmla="*/ 1053 h 2932"/>
                <a:gd name="T94" fmla="*/ 3127 w 3548"/>
                <a:gd name="T95" fmla="*/ 1044 h 2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548" h="2932">
                  <a:moveTo>
                    <a:pt x="3127" y="1044"/>
                  </a:moveTo>
                  <a:lnTo>
                    <a:pt x="3127" y="1044"/>
                  </a:lnTo>
                  <a:lnTo>
                    <a:pt x="3102" y="1046"/>
                  </a:lnTo>
                  <a:lnTo>
                    <a:pt x="3079" y="1047"/>
                  </a:lnTo>
                  <a:lnTo>
                    <a:pt x="3055" y="1050"/>
                  </a:lnTo>
                  <a:lnTo>
                    <a:pt x="3030" y="1055"/>
                  </a:lnTo>
                  <a:lnTo>
                    <a:pt x="3005" y="1060"/>
                  </a:lnTo>
                  <a:lnTo>
                    <a:pt x="2981" y="1067"/>
                  </a:lnTo>
                  <a:lnTo>
                    <a:pt x="2956" y="1075"/>
                  </a:lnTo>
                  <a:lnTo>
                    <a:pt x="2931" y="1083"/>
                  </a:lnTo>
                  <a:lnTo>
                    <a:pt x="2931" y="0"/>
                  </a:lnTo>
                  <a:lnTo>
                    <a:pt x="1849" y="0"/>
                  </a:lnTo>
                  <a:lnTo>
                    <a:pt x="1849" y="0"/>
                  </a:lnTo>
                  <a:lnTo>
                    <a:pt x="1856" y="23"/>
                  </a:lnTo>
                  <a:lnTo>
                    <a:pt x="1864" y="48"/>
                  </a:lnTo>
                  <a:lnTo>
                    <a:pt x="1872" y="72"/>
                  </a:lnTo>
                  <a:lnTo>
                    <a:pt x="1877" y="97"/>
                  </a:lnTo>
                  <a:lnTo>
                    <a:pt x="1881" y="122"/>
                  </a:lnTo>
                  <a:lnTo>
                    <a:pt x="1884" y="147"/>
                  </a:lnTo>
                  <a:lnTo>
                    <a:pt x="1886" y="171"/>
                  </a:lnTo>
                  <a:lnTo>
                    <a:pt x="1887" y="194"/>
                  </a:lnTo>
                  <a:lnTo>
                    <a:pt x="1887" y="194"/>
                  </a:lnTo>
                  <a:lnTo>
                    <a:pt x="1887" y="216"/>
                  </a:lnTo>
                  <a:lnTo>
                    <a:pt x="1884" y="238"/>
                  </a:lnTo>
                  <a:lnTo>
                    <a:pt x="1883" y="259"/>
                  </a:lnTo>
                  <a:lnTo>
                    <a:pt x="1878" y="279"/>
                  </a:lnTo>
                  <a:lnTo>
                    <a:pt x="1873" y="299"/>
                  </a:lnTo>
                  <a:lnTo>
                    <a:pt x="1869" y="319"/>
                  </a:lnTo>
                  <a:lnTo>
                    <a:pt x="1861" y="339"/>
                  </a:lnTo>
                  <a:lnTo>
                    <a:pt x="1853" y="358"/>
                  </a:lnTo>
                  <a:lnTo>
                    <a:pt x="1846" y="378"/>
                  </a:lnTo>
                  <a:lnTo>
                    <a:pt x="1836" y="395"/>
                  </a:lnTo>
                  <a:lnTo>
                    <a:pt x="1826" y="413"/>
                  </a:lnTo>
                  <a:lnTo>
                    <a:pt x="1815" y="430"/>
                  </a:lnTo>
                  <a:lnTo>
                    <a:pt x="1804" y="447"/>
                  </a:lnTo>
                  <a:lnTo>
                    <a:pt x="1792" y="463"/>
                  </a:lnTo>
                  <a:lnTo>
                    <a:pt x="1778" y="478"/>
                  </a:lnTo>
                  <a:lnTo>
                    <a:pt x="1764" y="492"/>
                  </a:lnTo>
                  <a:lnTo>
                    <a:pt x="1749" y="506"/>
                  </a:lnTo>
                  <a:lnTo>
                    <a:pt x="1735" y="520"/>
                  </a:lnTo>
                  <a:lnTo>
                    <a:pt x="1718" y="532"/>
                  </a:lnTo>
                  <a:lnTo>
                    <a:pt x="1702" y="544"/>
                  </a:lnTo>
                  <a:lnTo>
                    <a:pt x="1684" y="555"/>
                  </a:lnTo>
                  <a:lnTo>
                    <a:pt x="1667" y="564"/>
                  </a:lnTo>
                  <a:lnTo>
                    <a:pt x="1648" y="574"/>
                  </a:lnTo>
                  <a:lnTo>
                    <a:pt x="1630" y="583"/>
                  </a:lnTo>
                  <a:lnTo>
                    <a:pt x="1611" y="591"/>
                  </a:lnTo>
                  <a:lnTo>
                    <a:pt x="1591" y="597"/>
                  </a:lnTo>
                  <a:lnTo>
                    <a:pt x="1571" y="603"/>
                  </a:lnTo>
                  <a:lnTo>
                    <a:pt x="1551" y="608"/>
                  </a:lnTo>
                  <a:lnTo>
                    <a:pt x="1530" y="611"/>
                  </a:lnTo>
                  <a:lnTo>
                    <a:pt x="1510" y="614"/>
                  </a:lnTo>
                  <a:lnTo>
                    <a:pt x="1488" y="615"/>
                  </a:lnTo>
                  <a:lnTo>
                    <a:pt x="1466" y="615"/>
                  </a:lnTo>
                  <a:lnTo>
                    <a:pt x="1466" y="615"/>
                  </a:lnTo>
                  <a:lnTo>
                    <a:pt x="1445" y="615"/>
                  </a:lnTo>
                  <a:lnTo>
                    <a:pt x="1423" y="614"/>
                  </a:lnTo>
                  <a:lnTo>
                    <a:pt x="1402" y="611"/>
                  </a:lnTo>
                  <a:lnTo>
                    <a:pt x="1382" y="608"/>
                  </a:lnTo>
                  <a:lnTo>
                    <a:pt x="1362" y="603"/>
                  </a:lnTo>
                  <a:lnTo>
                    <a:pt x="1341" y="597"/>
                  </a:lnTo>
                  <a:lnTo>
                    <a:pt x="1321" y="591"/>
                  </a:lnTo>
                  <a:lnTo>
                    <a:pt x="1303" y="583"/>
                  </a:lnTo>
                  <a:lnTo>
                    <a:pt x="1284" y="574"/>
                  </a:lnTo>
                  <a:lnTo>
                    <a:pt x="1266" y="564"/>
                  </a:lnTo>
                  <a:lnTo>
                    <a:pt x="1247" y="555"/>
                  </a:lnTo>
                  <a:lnTo>
                    <a:pt x="1230" y="544"/>
                  </a:lnTo>
                  <a:lnTo>
                    <a:pt x="1215" y="532"/>
                  </a:lnTo>
                  <a:lnTo>
                    <a:pt x="1198" y="520"/>
                  </a:lnTo>
                  <a:lnTo>
                    <a:pt x="1183" y="506"/>
                  </a:lnTo>
                  <a:lnTo>
                    <a:pt x="1169" y="492"/>
                  </a:lnTo>
                  <a:lnTo>
                    <a:pt x="1155" y="478"/>
                  </a:lnTo>
                  <a:lnTo>
                    <a:pt x="1141" y="463"/>
                  </a:lnTo>
                  <a:lnTo>
                    <a:pt x="1129" y="447"/>
                  </a:lnTo>
                  <a:lnTo>
                    <a:pt x="1116" y="430"/>
                  </a:lnTo>
                  <a:lnTo>
                    <a:pt x="1106" y="413"/>
                  </a:lnTo>
                  <a:lnTo>
                    <a:pt x="1096" y="395"/>
                  </a:lnTo>
                  <a:lnTo>
                    <a:pt x="1087" y="378"/>
                  </a:lnTo>
                  <a:lnTo>
                    <a:pt x="1078" y="358"/>
                  </a:lnTo>
                  <a:lnTo>
                    <a:pt x="1070" y="339"/>
                  </a:lnTo>
                  <a:lnTo>
                    <a:pt x="1064" y="319"/>
                  </a:lnTo>
                  <a:lnTo>
                    <a:pt x="1058" y="299"/>
                  </a:lnTo>
                  <a:lnTo>
                    <a:pt x="1053" y="279"/>
                  </a:lnTo>
                  <a:lnTo>
                    <a:pt x="1050" y="259"/>
                  </a:lnTo>
                  <a:lnTo>
                    <a:pt x="1047" y="238"/>
                  </a:lnTo>
                  <a:lnTo>
                    <a:pt x="1045" y="216"/>
                  </a:lnTo>
                  <a:lnTo>
                    <a:pt x="1045" y="194"/>
                  </a:lnTo>
                  <a:lnTo>
                    <a:pt x="1045" y="194"/>
                  </a:lnTo>
                  <a:lnTo>
                    <a:pt x="1045" y="171"/>
                  </a:lnTo>
                  <a:lnTo>
                    <a:pt x="1049" y="147"/>
                  </a:lnTo>
                  <a:lnTo>
                    <a:pt x="1052" y="122"/>
                  </a:lnTo>
                  <a:lnTo>
                    <a:pt x="1055" y="97"/>
                  </a:lnTo>
                  <a:lnTo>
                    <a:pt x="1061" y="72"/>
                  </a:lnTo>
                  <a:lnTo>
                    <a:pt x="1067" y="48"/>
                  </a:lnTo>
                  <a:lnTo>
                    <a:pt x="1075" y="23"/>
                  </a:lnTo>
                  <a:lnTo>
                    <a:pt x="1084" y="0"/>
                  </a:lnTo>
                  <a:lnTo>
                    <a:pt x="0" y="0"/>
                  </a:lnTo>
                  <a:lnTo>
                    <a:pt x="0" y="2647"/>
                  </a:lnTo>
                  <a:lnTo>
                    <a:pt x="0" y="2647"/>
                  </a:lnTo>
                  <a:lnTo>
                    <a:pt x="2" y="2676"/>
                  </a:lnTo>
                  <a:lnTo>
                    <a:pt x="6" y="2704"/>
                  </a:lnTo>
                  <a:lnTo>
                    <a:pt x="14" y="2731"/>
                  </a:lnTo>
                  <a:lnTo>
                    <a:pt x="23" y="2758"/>
                  </a:lnTo>
                  <a:lnTo>
                    <a:pt x="35" y="2782"/>
                  </a:lnTo>
                  <a:lnTo>
                    <a:pt x="49" y="2806"/>
                  </a:lnTo>
                  <a:lnTo>
                    <a:pt x="66" y="2827"/>
                  </a:lnTo>
                  <a:lnTo>
                    <a:pt x="85" y="2849"/>
                  </a:lnTo>
                  <a:lnTo>
                    <a:pt x="105" y="2867"/>
                  </a:lnTo>
                  <a:lnTo>
                    <a:pt x="126" y="2883"/>
                  </a:lnTo>
                  <a:lnTo>
                    <a:pt x="150" y="2897"/>
                  </a:lnTo>
                  <a:lnTo>
                    <a:pt x="174" y="2909"/>
                  </a:lnTo>
                  <a:lnTo>
                    <a:pt x="200" y="2918"/>
                  </a:lnTo>
                  <a:lnTo>
                    <a:pt x="228" y="2926"/>
                  </a:lnTo>
                  <a:lnTo>
                    <a:pt x="256" y="2930"/>
                  </a:lnTo>
                  <a:lnTo>
                    <a:pt x="285" y="2932"/>
                  </a:lnTo>
                  <a:lnTo>
                    <a:pt x="2931" y="2932"/>
                  </a:lnTo>
                  <a:lnTo>
                    <a:pt x="2931" y="1848"/>
                  </a:lnTo>
                  <a:lnTo>
                    <a:pt x="2931" y="1848"/>
                  </a:lnTo>
                  <a:lnTo>
                    <a:pt x="2956" y="1857"/>
                  </a:lnTo>
                  <a:lnTo>
                    <a:pt x="2981" y="1865"/>
                  </a:lnTo>
                  <a:lnTo>
                    <a:pt x="3005" y="1871"/>
                  </a:lnTo>
                  <a:lnTo>
                    <a:pt x="3030" y="1877"/>
                  </a:lnTo>
                  <a:lnTo>
                    <a:pt x="3055" y="1882"/>
                  </a:lnTo>
                  <a:lnTo>
                    <a:pt x="3079" y="1885"/>
                  </a:lnTo>
                  <a:lnTo>
                    <a:pt x="3102" y="1886"/>
                  </a:lnTo>
                  <a:lnTo>
                    <a:pt x="3127" y="1886"/>
                  </a:lnTo>
                  <a:lnTo>
                    <a:pt x="3127" y="1886"/>
                  </a:lnTo>
                  <a:lnTo>
                    <a:pt x="3149" y="1886"/>
                  </a:lnTo>
                  <a:lnTo>
                    <a:pt x="3170" y="1885"/>
                  </a:lnTo>
                  <a:lnTo>
                    <a:pt x="3192" y="1882"/>
                  </a:lnTo>
                  <a:lnTo>
                    <a:pt x="3212" y="1879"/>
                  </a:lnTo>
                  <a:lnTo>
                    <a:pt x="3232" y="1874"/>
                  </a:lnTo>
                  <a:lnTo>
                    <a:pt x="3252" y="1868"/>
                  </a:lnTo>
                  <a:lnTo>
                    <a:pt x="3272" y="1862"/>
                  </a:lnTo>
                  <a:lnTo>
                    <a:pt x="3291" y="1854"/>
                  </a:lnTo>
                  <a:lnTo>
                    <a:pt x="3309" y="1845"/>
                  </a:lnTo>
                  <a:lnTo>
                    <a:pt x="3328" y="1835"/>
                  </a:lnTo>
                  <a:lnTo>
                    <a:pt x="3346" y="1826"/>
                  </a:lnTo>
                  <a:lnTo>
                    <a:pt x="3363" y="1815"/>
                  </a:lnTo>
                  <a:lnTo>
                    <a:pt x="3378" y="1803"/>
                  </a:lnTo>
                  <a:lnTo>
                    <a:pt x="3395" y="1791"/>
                  </a:lnTo>
                  <a:lnTo>
                    <a:pt x="3411" y="1777"/>
                  </a:lnTo>
                  <a:lnTo>
                    <a:pt x="3425" y="1763"/>
                  </a:lnTo>
                  <a:lnTo>
                    <a:pt x="3439" y="1749"/>
                  </a:lnTo>
                  <a:lnTo>
                    <a:pt x="3452" y="1734"/>
                  </a:lnTo>
                  <a:lnTo>
                    <a:pt x="3465" y="1718"/>
                  </a:lnTo>
                  <a:lnTo>
                    <a:pt x="3476" y="1701"/>
                  </a:lnTo>
                  <a:lnTo>
                    <a:pt x="3486" y="1684"/>
                  </a:lnTo>
                  <a:lnTo>
                    <a:pt x="3497" y="1666"/>
                  </a:lnTo>
                  <a:lnTo>
                    <a:pt x="3506" y="1649"/>
                  </a:lnTo>
                  <a:lnTo>
                    <a:pt x="3516" y="1629"/>
                  </a:lnTo>
                  <a:lnTo>
                    <a:pt x="3522" y="1610"/>
                  </a:lnTo>
                  <a:lnTo>
                    <a:pt x="3530" y="1590"/>
                  </a:lnTo>
                  <a:lnTo>
                    <a:pt x="3534" y="1570"/>
                  </a:lnTo>
                  <a:lnTo>
                    <a:pt x="3539" y="1550"/>
                  </a:lnTo>
                  <a:lnTo>
                    <a:pt x="3543" y="1530"/>
                  </a:lnTo>
                  <a:lnTo>
                    <a:pt x="3546" y="1508"/>
                  </a:lnTo>
                  <a:lnTo>
                    <a:pt x="3548" y="1487"/>
                  </a:lnTo>
                  <a:lnTo>
                    <a:pt x="3548" y="1465"/>
                  </a:lnTo>
                  <a:lnTo>
                    <a:pt x="3548" y="1465"/>
                  </a:lnTo>
                  <a:lnTo>
                    <a:pt x="3548" y="1444"/>
                  </a:lnTo>
                  <a:lnTo>
                    <a:pt x="3546" y="1422"/>
                  </a:lnTo>
                  <a:lnTo>
                    <a:pt x="3543" y="1402"/>
                  </a:lnTo>
                  <a:lnTo>
                    <a:pt x="3539" y="1380"/>
                  </a:lnTo>
                  <a:lnTo>
                    <a:pt x="3534" y="1360"/>
                  </a:lnTo>
                  <a:lnTo>
                    <a:pt x="3530" y="1340"/>
                  </a:lnTo>
                  <a:lnTo>
                    <a:pt x="3522" y="1320"/>
                  </a:lnTo>
                  <a:lnTo>
                    <a:pt x="3516" y="1302"/>
                  </a:lnTo>
                  <a:lnTo>
                    <a:pt x="3506" y="1283"/>
                  </a:lnTo>
                  <a:lnTo>
                    <a:pt x="3497" y="1265"/>
                  </a:lnTo>
                  <a:lnTo>
                    <a:pt x="3486" y="1248"/>
                  </a:lnTo>
                  <a:lnTo>
                    <a:pt x="3476" y="1231"/>
                  </a:lnTo>
                  <a:lnTo>
                    <a:pt x="3465" y="1214"/>
                  </a:lnTo>
                  <a:lnTo>
                    <a:pt x="3452" y="1198"/>
                  </a:lnTo>
                  <a:lnTo>
                    <a:pt x="3439" y="1183"/>
                  </a:lnTo>
                  <a:lnTo>
                    <a:pt x="3425" y="1168"/>
                  </a:lnTo>
                  <a:lnTo>
                    <a:pt x="3411" y="1154"/>
                  </a:lnTo>
                  <a:lnTo>
                    <a:pt x="3395" y="1141"/>
                  </a:lnTo>
                  <a:lnTo>
                    <a:pt x="3378" y="1127"/>
                  </a:lnTo>
                  <a:lnTo>
                    <a:pt x="3363" y="1117"/>
                  </a:lnTo>
                  <a:lnTo>
                    <a:pt x="3346" y="1106"/>
                  </a:lnTo>
                  <a:lnTo>
                    <a:pt x="3328" y="1095"/>
                  </a:lnTo>
                  <a:lnTo>
                    <a:pt x="3309" y="1086"/>
                  </a:lnTo>
                  <a:lnTo>
                    <a:pt x="3291" y="1078"/>
                  </a:lnTo>
                  <a:lnTo>
                    <a:pt x="3272" y="1070"/>
                  </a:lnTo>
                  <a:lnTo>
                    <a:pt x="3252" y="1063"/>
                  </a:lnTo>
                  <a:lnTo>
                    <a:pt x="3232" y="1058"/>
                  </a:lnTo>
                  <a:lnTo>
                    <a:pt x="3212" y="1053"/>
                  </a:lnTo>
                  <a:lnTo>
                    <a:pt x="3192" y="1049"/>
                  </a:lnTo>
                  <a:lnTo>
                    <a:pt x="3170" y="1047"/>
                  </a:lnTo>
                  <a:lnTo>
                    <a:pt x="3149" y="1046"/>
                  </a:lnTo>
                  <a:lnTo>
                    <a:pt x="3127" y="1044"/>
                  </a:lnTo>
                  <a:lnTo>
                    <a:pt x="3127" y="1044"/>
                  </a:lnTo>
                  <a:close/>
                </a:path>
              </a:pathLst>
            </a:custGeom>
            <a:solidFill>
              <a:srgbClr val="FFB389"/>
            </a:solidFill>
            <a:ln w="38100">
              <a:solidFill>
                <a:schemeClr val="tx1">
                  <a:lumMod val="10000"/>
                </a:schemeClr>
              </a:solidFill>
            </a:ln>
          </p:spPr>
          <p:txBody>
            <a:bodyPr anchor="ctr"/>
            <a:lstStyle/>
            <a:p>
              <a:pPr algn="ctr"/>
              <a:endParaRPr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12" name="مستطيل 15">
              <a:extLst>
                <a:ext uri="{FF2B5EF4-FFF2-40B4-BE49-F238E27FC236}">
                  <a16:creationId xmlns:a16="http://schemas.microsoft.com/office/drawing/2014/main" id="{87229D1A-A383-4C10-9902-22963128CD15}"/>
                </a:ext>
              </a:extLst>
            </p:cNvPr>
            <p:cNvSpPr/>
            <p:nvPr/>
          </p:nvSpPr>
          <p:spPr>
            <a:xfrm>
              <a:off x="6953683" y="4622876"/>
              <a:ext cx="1617008" cy="471172"/>
            </a:xfrm>
            <a:custGeom>
              <a:avLst/>
              <a:gdLst>
                <a:gd name="csX0" fmla="*/ 0 w 1617008"/>
                <a:gd name="csY0" fmla="*/ 0 h 471172"/>
                <a:gd name="csX1" fmla="*/ 792333 w 1617008"/>
                <a:gd name="csY1" fmla="*/ 0 h 471172"/>
                <a:gd name="csX2" fmla="*/ 1188177 w 1617008"/>
                <a:gd name="csY2" fmla="*/ 0 h 471172"/>
                <a:gd name="csX3" fmla="*/ 1617008 w 1617008"/>
                <a:gd name="csY3" fmla="*/ 0 h 471172"/>
                <a:gd name="csX4" fmla="*/ 1617008 w 1617008"/>
                <a:gd name="csY4" fmla="*/ 471172 h 471172"/>
                <a:gd name="csX5" fmla="*/ 840844 w 1617008"/>
                <a:gd name="csY5" fmla="*/ 471172 h 471172"/>
                <a:gd name="csX6" fmla="*/ 0 w 1617008"/>
                <a:gd name="csY6" fmla="*/ 471172 h 471172"/>
                <a:gd name="csX7" fmla="*/ 0 w 1617008"/>
                <a:gd name="csY7" fmla="*/ 0 h 47117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1617008" h="471172" extrusionOk="0">
                  <a:moveTo>
                    <a:pt x="0" y="0"/>
                  </a:moveTo>
                  <a:cubicBezTo>
                    <a:pt x="244934" y="29309"/>
                    <a:pt x="470420" y="-21148"/>
                    <a:pt x="792333" y="0"/>
                  </a:cubicBezTo>
                  <a:cubicBezTo>
                    <a:pt x="961612" y="-3511"/>
                    <a:pt x="1060599" y="16670"/>
                    <a:pt x="1188177" y="0"/>
                  </a:cubicBezTo>
                  <a:cubicBezTo>
                    <a:pt x="1315755" y="-16670"/>
                    <a:pt x="1462193" y="11243"/>
                    <a:pt x="1617008" y="0"/>
                  </a:cubicBezTo>
                  <a:cubicBezTo>
                    <a:pt x="1640425" y="213276"/>
                    <a:pt x="1628271" y="291719"/>
                    <a:pt x="1617008" y="471172"/>
                  </a:cubicBezTo>
                  <a:cubicBezTo>
                    <a:pt x="1335508" y="423948"/>
                    <a:pt x="1161591" y="503914"/>
                    <a:pt x="840844" y="471172"/>
                  </a:cubicBezTo>
                  <a:cubicBezTo>
                    <a:pt x="539889" y="447775"/>
                    <a:pt x="319885" y="504178"/>
                    <a:pt x="0" y="471172"/>
                  </a:cubicBezTo>
                  <a:cubicBezTo>
                    <a:pt x="67556" y="317695"/>
                    <a:pt x="-97696" y="177919"/>
                    <a:pt x="0" y="0"/>
                  </a:cubicBezTo>
                  <a:close/>
                </a:path>
              </a:pathLst>
            </a:custGeom>
            <a:noFill/>
            <a:ln w="38100">
              <a:noFill/>
              <a:extLst>
                <a:ext uri="{C807C97D-BFC1-408E-A445-0C87EB9F89A2}">
                  <ask:lineSketchStyleProps xmlns:ask="http://schemas.microsoft.com/office/drawing/2018/sketchyshapes" sd="3907997878">
                    <a:custGeom>
                      <a:avLst/>
                      <a:gdLst>
                        <a:gd name="connsiteX0" fmla="*/ 0 w 1345525"/>
                        <a:gd name="connsiteY0" fmla="*/ 0 h 830997"/>
                        <a:gd name="connsiteX1" fmla="*/ 659307 w 1345525"/>
                        <a:gd name="connsiteY1" fmla="*/ 0 h 830997"/>
                        <a:gd name="connsiteX2" fmla="*/ 1345525 w 1345525"/>
                        <a:gd name="connsiteY2" fmla="*/ 0 h 830997"/>
                        <a:gd name="connsiteX3" fmla="*/ 1345525 w 1345525"/>
                        <a:gd name="connsiteY3" fmla="*/ 830997 h 830997"/>
                        <a:gd name="connsiteX4" fmla="*/ 699673 w 1345525"/>
                        <a:gd name="connsiteY4" fmla="*/ 830997 h 830997"/>
                        <a:gd name="connsiteX5" fmla="*/ 0 w 1345525"/>
                        <a:gd name="connsiteY5" fmla="*/ 830997 h 830997"/>
                        <a:gd name="connsiteX6" fmla="*/ 0 w 1345525"/>
                        <a:gd name="connsiteY6" fmla="*/ 0 h 8309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345525" h="830997" extrusionOk="0">
                          <a:moveTo>
                            <a:pt x="0" y="0"/>
                          </a:moveTo>
                          <a:cubicBezTo>
                            <a:pt x="193671" y="43785"/>
                            <a:pt x="366179" y="-7457"/>
                            <a:pt x="659307" y="0"/>
                          </a:cubicBezTo>
                          <a:cubicBezTo>
                            <a:pt x="833285" y="-1995"/>
                            <a:pt x="1023421" y="1737"/>
                            <a:pt x="1345525" y="0"/>
                          </a:cubicBezTo>
                          <a:cubicBezTo>
                            <a:pt x="1353207" y="388444"/>
                            <a:pt x="1358170" y="518977"/>
                            <a:pt x="1345525" y="830997"/>
                          </a:cubicBezTo>
                          <a:cubicBezTo>
                            <a:pt x="1096971" y="816390"/>
                            <a:pt x="942449" y="880441"/>
                            <a:pt x="699673" y="830997"/>
                          </a:cubicBezTo>
                          <a:cubicBezTo>
                            <a:pt x="434050" y="771985"/>
                            <a:pt x="280124" y="827635"/>
                            <a:pt x="0" y="830997"/>
                          </a:cubicBezTo>
                          <a:cubicBezTo>
                            <a:pt x="76100" y="590459"/>
                            <a:pt x="-56792" y="315049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lIns="121920" tIns="60960" rIns="121920" bIns="60960">
              <a:spAutoFit/>
            </a:bodyPr>
            <a:lstStyle/>
            <a:p>
              <a:pPr algn="ctr"/>
              <a:r>
                <a:rPr lang="ar-SA" sz="2400" b="1" dirty="0">
                  <a:ln w="0"/>
                  <a:solidFill>
                    <a:schemeClr val="tx1">
                      <a:lumMod val="1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من ١ إلى ١٠  </a:t>
              </a:r>
            </a:p>
          </p:txBody>
        </p:sp>
      </p:grp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45A38B44-E4D0-42EF-91D7-987547D36BB9}"/>
              </a:ext>
            </a:extLst>
          </p:cNvPr>
          <p:cNvGrpSpPr/>
          <p:nvPr/>
        </p:nvGrpSpPr>
        <p:grpSpPr>
          <a:xfrm>
            <a:off x="4526477" y="4238682"/>
            <a:ext cx="2109221" cy="2060201"/>
            <a:chOff x="1065554" y="2013629"/>
            <a:chExt cx="1589560" cy="2122496"/>
          </a:xfrm>
          <a:solidFill>
            <a:srgbClr val="EADCF4"/>
          </a:solidFill>
        </p:grpSpPr>
        <p:sp>
          <p:nvSpPr>
            <p:cNvPr id="14" name="Freeform: Shape 10">
              <a:extLst>
                <a:ext uri="{FF2B5EF4-FFF2-40B4-BE49-F238E27FC236}">
                  <a16:creationId xmlns:a16="http://schemas.microsoft.com/office/drawing/2014/main" id="{B6ED033F-65AB-4851-AAFF-4570D08CD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554" y="2013629"/>
              <a:ext cx="1589560" cy="2122496"/>
            </a:xfrm>
            <a:custGeom>
              <a:avLst/>
              <a:gdLst>
                <a:gd name="T0" fmla="*/ 2785 w 2931"/>
                <a:gd name="T1" fmla="*/ 1047 h 3547"/>
                <a:gd name="T2" fmla="*/ 2883 w 2931"/>
                <a:gd name="T3" fmla="*/ 1067 h 3547"/>
                <a:gd name="T4" fmla="*/ 285 w 2931"/>
                <a:gd name="T5" fmla="*/ 0 h 3547"/>
                <a:gd name="T6" fmla="*/ 200 w 2931"/>
                <a:gd name="T7" fmla="*/ 12 h 3547"/>
                <a:gd name="T8" fmla="*/ 105 w 2931"/>
                <a:gd name="T9" fmla="*/ 65 h 3547"/>
                <a:gd name="T10" fmla="*/ 35 w 2931"/>
                <a:gd name="T11" fmla="*/ 148 h 3547"/>
                <a:gd name="T12" fmla="*/ 2 w 2931"/>
                <a:gd name="T13" fmla="*/ 256 h 3547"/>
                <a:gd name="T14" fmla="*/ 1084 w 2931"/>
                <a:gd name="T15" fmla="*/ 2932 h 3547"/>
                <a:gd name="T16" fmla="*/ 1055 w 2931"/>
                <a:gd name="T17" fmla="*/ 3029 h 3547"/>
                <a:gd name="T18" fmla="*/ 1045 w 2931"/>
                <a:gd name="T19" fmla="*/ 3126 h 3547"/>
                <a:gd name="T20" fmla="*/ 1050 w 2931"/>
                <a:gd name="T21" fmla="*/ 3191 h 3547"/>
                <a:gd name="T22" fmla="*/ 1070 w 2931"/>
                <a:gd name="T23" fmla="*/ 3271 h 3547"/>
                <a:gd name="T24" fmla="*/ 1106 w 2931"/>
                <a:gd name="T25" fmla="*/ 3345 h 3547"/>
                <a:gd name="T26" fmla="*/ 1155 w 2931"/>
                <a:gd name="T27" fmla="*/ 3410 h 3547"/>
                <a:gd name="T28" fmla="*/ 1215 w 2931"/>
                <a:gd name="T29" fmla="*/ 3464 h 3547"/>
                <a:gd name="T30" fmla="*/ 1284 w 2931"/>
                <a:gd name="T31" fmla="*/ 3506 h 3547"/>
                <a:gd name="T32" fmla="*/ 1362 w 2931"/>
                <a:gd name="T33" fmla="*/ 3535 h 3547"/>
                <a:gd name="T34" fmla="*/ 1445 w 2931"/>
                <a:gd name="T35" fmla="*/ 3547 h 3547"/>
                <a:gd name="T36" fmla="*/ 1510 w 2931"/>
                <a:gd name="T37" fmla="*/ 3546 h 3547"/>
                <a:gd name="T38" fmla="*/ 1591 w 2931"/>
                <a:gd name="T39" fmla="*/ 3529 h 3547"/>
                <a:gd name="T40" fmla="*/ 1667 w 2931"/>
                <a:gd name="T41" fmla="*/ 3496 h 3547"/>
                <a:gd name="T42" fmla="*/ 1735 w 2931"/>
                <a:gd name="T43" fmla="*/ 3452 h 3547"/>
                <a:gd name="T44" fmla="*/ 1792 w 2931"/>
                <a:gd name="T45" fmla="*/ 3395 h 3547"/>
                <a:gd name="T46" fmla="*/ 1836 w 2931"/>
                <a:gd name="T47" fmla="*/ 3327 h 3547"/>
                <a:gd name="T48" fmla="*/ 1869 w 2931"/>
                <a:gd name="T49" fmla="*/ 3251 h 3547"/>
                <a:gd name="T50" fmla="*/ 1884 w 2931"/>
                <a:gd name="T51" fmla="*/ 3170 h 3547"/>
                <a:gd name="T52" fmla="*/ 1886 w 2931"/>
                <a:gd name="T53" fmla="*/ 3103 h 3547"/>
                <a:gd name="T54" fmla="*/ 1872 w 2931"/>
                <a:gd name="T55" fmla="*/ 3004 h 3547"/>
                <a:gd name="T56" fmla="*/ 2931 w 2931"/>
                <a:gd name="T57" fmla="*/ 2932 h 3547"/>
                <a:gd name="T58" fmla="*/ 2883 w 2931"/>
                <a:gd name="T59" fmla="*/ 1865 h 3547"/>
                <a:gd name="T60" fmla="*/ 2785 w 2931"/>
                <a:gd name="T61" fmla="*/ 1883 h 3547"/>
                <a:gd name="T62" fmla="*/ 2715 w 2931"/>
                <a:gd name="T63" fmla="*/ 1886 h 3547"/>
                <a:gd name="T64" fmla="*/ 2632 w 2931"/>
                <a:gd name="T65" fmla="*/ 1874 h 3547"/>
                <a:gd name="T66" fmla="*/ 2555 w 2931"/>
                <a:gd name="T67" fmla="*/ 1845 h 3547"/>
                <a:gd name="T68" fmla="*/ 2486 w 2931"/>
                <a:gd name="T69" fmla="*/ 1803 h 3547"/>
                <a:gd name="T70" fmla="*/ 2425 w 2931"/>
                <a:gd name="T71" fmla="*/ 1749 h 3547"/>
                <a:gd name="T72" fmla="*/ 2376 w 2931"/>
                <a:gd name="T73" fmla="*/ 1684 h 3547"/>
                <a:gd name="T74" fmla="*/ 2341 w 2931"/>
                <a:gd name="T75" fmla="*/ 1610 h 3547"/>
                <a:gd name="T76" fmla="*/ 2321 w 2931"/>
                <a:gd name="T77" fmla="*/ 1530 h 3547"/>
                <a:gd name="T78" fmla="*/ 2316 w 2931"/>
                <a:gd name="T79" fmla="*/ 1465 h 3547"/>
                <a:gd name="T80" fmla="*/ 2324 w 2931"/>
                <a:gd name="T81" fmla="*/ 1380 h 3547"/>
                <a:gd name="T82" fmla="*/ 2348 w 2931"/>
                <a:gd name="T83" fmla="*/ 1302 h 3547"/>
                <a:gd name="T84" fmla="*/ 2387 w 2931"/>
                <a:gd name="T85" fmla="*/ 1229 h 3547"/>
                <a:gd name="T86" fmla="*/ 2439 w 2931"/>
                <a:gd name="T87" fmla="*/ 1168 h 3547"/>
                <a:gd name="T88" fmla="*/ 2501 w 2931"/>
                <a:gd name="T89" fmla="*/ 1117 h 3547"/>
                <a:gd name="T90" fmla="*/ 2573 w 2931"/>
                <a:gd name="T91" fmla="*/ 1078 h 3547"/>
                <a:gd name="T92" fmla="*/ 2652 w 2931"/>
                <a:gd name="T93" fmla="*/ 1053 h 3547"/>
                <a:gd name="T94" fmla="*/ 2737 w 2931"/>
                <a:gd name="T95" fmla="*/ 1044 h 3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931" h="3547">
                  <a:moveTo>
                    <a:pt x="2737" y="1044"/>
                  </a:moveTo>
                  <a:lnTo>
                    <a:pt x="2737" y="1044"/>
                  </a:lnTo>
                  <a:lnTo>
                    <a:pt x="2760" y="1046"/>
                  </a:lnTo>
                  <a:lnTo>
                    <a:pt x="2785" y="1047"/>
                  </a:lnTo>
                  <a:lnTo>
                    <a:pt x="2809" y="1050"/>
                  </a:lnTo>
                  <a:lnTo>
                    <a:pt x="2834" y="1055"/>
                  </a:lnTo>
                  <a:lnTo>
                    <a:pt x="2859" y="1060"/>
                  </a:lnTo>
                  <a:lnTo>
                    <a:pt x="2883" y="1067"/>
                  </a:lnTo>
                  <a:lnTo>
                    <a:pt x="2908" y="1075"/>
                  </a:lnTo>
                  <a:lnTo>
                    <a:pt x="2931" y="1083"/>
                  </a:lnTo>
                  <a:lnTo>
                    <a:pt x="2931" y="0"/>
                  </a:lnTo>
                  <a:lnTo>
                    <a:pt x="285" y="0"/>
                  </a:lnTo>
                  <a:lnTo>
                    <a:pt x="285" y="0"/>
                  </a:lnTo>
                  <a:lnTo>
                    <a:pt x="256" y="2"/>
                  </a:lnTo>
                  <a:lnTo>
                    <a:pt x="228" y="5"/>
                  </a:lnTo>
                  <a:lnTo>
                    <a:pt x="200" y="12"/>
                  </a:lnTo>
                  <a:lnTo>
                    <a:pt x="174" y="22"/>
                  </a:lnTo>
                  <a:lnTo>
                    <a:pt x="150" y="34"/>
                  </a:lnTo>
                  <a:lnTo>
                    <a:pt x="126" y="48"/>
                  </a:lnTo>
                  <a:lnTo>
                    <a:pt x="105" y="65"/>
                  </a:lnTo>
                  <a:lnTo>
                    <a:pt x="85" y="83"/>
                  </a:lnTo>
                  <a:lnTo>
                    <a:pt x="66" y="103"/>
                  </a:lnTo>
                  <a:lnTo>
                    <a:pt x="49" y="125"/>
                  </a:lnTo>
                  <a:lnTo>
                    <a:pt x="35" y="148"/>
                  </a:lnTo>
                  <a:lnTo>
                    <a:pt x="23" y="174"/>
                  </a:lnTo>
                  <a:lnTo>
                    <a:pt x="14" y="201"/>
                  </a:lnTo>
                  <a:lnTo>
                    <a:pt x="6" y="227"/>
                  </a:lnTo>
                  <a:lnTo>
                    <a:pt x="2" y="256"/>
                  </a:lnTo>
                  <a:lnTo>
                    <a:pt x="0" y="285"/>
                  </a:lnTo>
                  <a:lnTo>
                    <a:pt x="0" y="2932"/>
                  </a:lnTo>
                  <a:lnTo>
                    <a:pt x="1084" y="2932"/>
                  </a:lnTo>
                  <a:lnTo>
                    <a:pt x="1084" y="2932"/>
                  </a:lnTo>
                  <a:lnTo>
                    <a:pt x="1075" y="2955"/>
                  </a:lnTo>
                  <a:lnTo>
                    <a:pt x="1067" y="2980"/>
                  </a:lnTo>
                  <a:lnTo>
                    <a:pt x="1061" y="3004"/>
                  </a:lnTo>
                  <a:lnTo>
                    <a:pt x="1055" y="3029"/>
                  </a:lnTo>
                  <a:lnTo>
                    <a:pt x="1052" y="3054"/>
                  </a:lnTo>
                  <a:lnTo>
                    <a:pt x="1049" y="3079"/>
                  </a:lnTo>
                  <a:lnTo>
                    <a:pt x="1045" y="3103"/>
                  </a:lnTo>
                  <a:lnTo>
                    <a:pt x="1045" y="3126"/>
                  </a:lnTo>
                  <a:lnTo>
                    <a:pt x="1045" y="3126"/>
                  </a:lnTo>
                  <a:lnTo>
                    <a:pt x="1045" y="3148"/>
                  </a:lnTo>
                  <a:lnTo>
                    <a:pt x="1047" y="3170"/>
                  </a:lnTo>
                  <a:lnTo>
                    <a:pt x="1050" y="3191"/>
                  </a:lnTo>
                  <a:lnTo>
                    <a:pt x="1053" y="3211"/>
                  </a:lnTo>
                  <a:lnTo>
                    <a:pt x="1058" y="3231"/>
                  </a:lnTo>
                  <a:lnTo>
                    <a:pt x="1064" y="3251"/>
                  </a:lnTo>
                  <a:lnTo>
                    <a:pt x="1070" y="3271"/>
                  </a:lnTo>
                  <a:lnTo>
                    <a:pt x="1078" y="3290"/>
                  </a:lnTo>
                  <a:lnTo>
                    <a:pt x="1087" y="3310"/>
                  </a:lnTo>
                  <a:lnTo>
                    <a:pt x="1096" y="3327"/>
                  </a:lnTo>
                  <a:lnTo>
                    <a:pt x="1106" y="3345"/>
                  </a:lnTo>
                  <a:lnTo>
                    <a:pt x="1116" y="3362"/>
                  </a:lnTo>
                  <a:lnTo>
                    <a:pt x="1129" y="3379"/>
                  </a:lnTo>
                  <a:lnTo>
                    <a:pt x="1141" y="3395"/>
                  </a:lnTo>
                  <a:lnTo>
                    <a:pt x="1155" y="3410"/>
                  </a:lnTo>
                  <a:lnTo>
                    <a:pt x="1169" y="3424"/>
                  </a:lnTo>
                  <a:lnTo>
                    <a:pt x="1183" y="3438"/>
                  </a:lnTo>
                  <a:lnTo>
                    <a:pt x="1198" y="3452"/>
                  </a:lnTo>
                  <a:lnTo>
                    <a:pt x="1215" y="3464"/>
                  </a:lnTo>
                  <a:lnTo>
                    <a:pt x="1230" y="3476"/>
                  </a:lnTo>
                  <a:lnTo>
                    <a:pt x="1247" y="3487"/>
                  </a:lnTo>
                  <a:lnTo>
                    <a:pt x="1266" y="3496"/>
                  </a:lnTo>
                  <a:lnTo>
                    <a:pt x="1284" y="3506"/>
                  </a:lnTo>
                  <a:lnTo>
                    <a:pt x="1303" y="3515"/>
                  </a:lnTo>
                  <a:lnTo>
                    <a:pt x="1321" y="3523"/>
                  </a:lnTo>
                  <a:lnTo>
                    <a:pt x="1341" y="3529"/>
                  </a:lnTo>
                  <a:lnTo>
                    <a:pt x="1362" y="3535"/>
                  </a:lnTo>
                  <a:lnTo>
                    <a:pt x="1382" y="3540"/>
                  </a:lnTo>
                  <a:lnTo>
                    <a:pt x="1402" y="3543"/>
                  </a:lnTo>
                  <a:lnTo>
                    <a:pt x="1423" y="3546"/>
                  </a:lnTo>
                  <a:lnTo>
                    <a:pt x="1445" y="3547"/>
                  </a:lnTo>
                  <a:lnTo>
                    <a:pt x="1466" y="3547"/>
                  </a:lnTo>
                  <a:lnTo>
                    <a:pt x="1466" y="3547"/>
                  </a:lnTo>
                  <a:lnTo>
                    <a:pt x="1488" y="3547"/>
                  </a:lnTo>
                  <a:lnTo>
                    <a:pt x="1510" y="3546"/>
                  </a:lnTo>
                  <a:lnTo>
                    <a:pt x="1530" y="3543"/>
                  </a:lnTo>
                  <a:lnTo>
                    <a:pt x="1551" y="3540"/>
                  </a:lnTo>
                  <a:lnTo>
                    <a:pt x="1571" y="3535"/>
                  </a:lnTo>
                  <a:lnTo>
                    <a:pt x="1591" y="3529"/>
                  </a:lnTo>
                  <a:lnTo>
                    <a:pt x="1611" y="3523"/>
                  </a:lnTo>
                  <a:lnTo>
                    <a:pt x="1630" y="3515"/>
                  </a:lnTo>
                  <a:lnTo>
                    <a:pt x="1648" y="3506"/>
                  </a:lnTo>
                  <a:lnTo>
                    <a:pt x="1667" y="3496"/>
                  </a:lnTo>
                  <a:lnTo>
                    <a:pt x="1684" y="3487"/>
                  </a:lnTo>
                  <a:lnTo>
                    <a:pt x="1702" y="3476"/>
                  </a:lnTo>
                  <a:lnTo>
                    <a:pt x="1718" y="3464"/>
                  </a:lnTo>
                  <a:lnTo>
                    <a:pt x="1735" y="3452"/>
                  </a:lnTo>
                  <a:lnTo>
                    <a:pt x="1749" y="3438"/>
                  </a:lnTo>
                  <a:lnTo>
                    <a:pt x="1764" y="3424"/>
                  </a:lnTo>
                  <a:lnTo>
                    <a:pt x="1778" y="3410"/>
                  </a:lnTo>
                  <a:lnTo>
                    <a:pt x="1792" y="3395"/>
                  </a:lnTo>
                  <a:lnTo>
                    <a:pt x="1804" y="3379"/>
                  </a:lnTo>
                  <a:lnTo>
                    <a:pt x="1815" y="3362"/>
                  </a:lnTo>
                  <a:lnTo>
                    <a:pt x="1826" y="3345"/>
                  </a:lnTo>
                  <a:lnTo>
                    <a:pt x="1836" y="3327"/>
                  </a:lnTo>
                  <a:lnTo>
                    <a:pt x="1846" y="3310"/>
                  </a:lnTo>
                  <a:lnTo>
                    <a:pt x="1853" y="3290"/>
                  </a:lnTo>
                  <a:lnTo>
                    <a:pt x="1861" y="3271"/>
                  </a:lnTo>
                  <a:lnTo>
                    <a:pt x="1869" y="3251"/>
                  </a:lnTo>
                  <a:lnTo>
                    <a:pt x="1873" y="3231"/>
                  </a:lnTo>
                  <a:lnTo>
                    <a:pt x="1878" y="3211"/>
                  </a:lnTo>
                  <a:lnTo>
                    <a:pt x="1883" y="3191"/>
                  </a:lnTo>
                  <a:lnTo>
                    <a:pt x="1884" y="3170"/>
                  </a:lnTo>
                  <a:lnTo>
                    <a:pt x="1887" y="3148"/>
                  </a:lnTo>
                  <a:lnTo>
                    <a:pt x="1887" y="3126"/>
                  </a:lnTo>
                  <a:lnTo>
                    <a:pt x="1887" y="3126"/>
                  </a:lnTo>
                  <a:lnTo>
                    <a:pt x="1886" y="3103"/>
                  </a:lnTo>
                  <a:lnTo>
                    <a:pt x="1884" y="3079"/>
                  </a:lnTo>
                  <a:lnTo>
                    <a:pt x="1881" y="3054"/>
                  </a:lnTo>
                  <a:lnTo>
                    <a:pt x="1877" y="3029"/>
                  </a:lnTo>
                  <a:lnTo>
                    <a:pt x="1872" y="3004"/>
                  </a:lnTo>
                  <a:lnTo>
                    <a:pt x="1864" y="2980"/>
                  </a:lnTo>
                  <a:lnTo>
                    <a:pt x="1856" y="2955"/>
                  </a:lnTo>
                  <a:lnTo>
                    <a:pt x="1849" y="2932"/>
                  </a:lnTo>
                  <a:lnTo>
                    <a:pt x="2931" y="2932"/>
                  </a:lnTo>
                  <a:lnTo>
                    <a:pt x="2931" y="1848"/>
                  </a:lnTo>
                  <a:lnTo>
                    <a:pt x="2931" y="1848"/>
                  </a:lnTo>
                  <a:lnTo>
                    <a:pt x="2908" y="1857"/>
                  </a:lnTo>
                  <a:lnTo>
                    <a:pt x="2883" y="1865"/>
                  </a:lnTo>
                  <a:lnTo>
                    <a:pt x="2859" y="1871"/>
                  </a:lnTo>
                  <a:lnTo>
                    <a:pt x="2834" y="1877"/>
                  </a:lnTo>
                  <a:lnTo>
                    <a:pt x="2809" y="1880"/>
                  </a:lnTo>
                  <a:lnTo>
                    <a:pt x="2785" y="1883"/>
                  </a:lnTo>
                  <a:lnTo>
                    <a:pt x="2760" y="1886"/>
                  </a:lnTo>
                  <a:lnTo>
                    <a:pt x="2737" y="1886"/>
                  </a:lnTo>
                  <a:lnTo>
                    <a:pt x="2737" y="1886"/>
                  </a:lnTo>
                  <a:lnTo>
                    <a:pt x="2715" y="1886"/>
                  </a:lnTo>
                  <a:lnTo>
                    <a:pt x="2694" y="1885"/>
                  </a:lnTo>
                  <a:lnTo>
                    <a:pt x="2672" y="1882"/>
                  </a:lnTo>
                  <a:lnTo>
                    <a:pt x="2652" y="1879"/>
                  </a:lnTo>
                  <a:lnTo>
                    <a:pt x="2632" y="1874"/>
                  </a:lnTo>
                  <a:lnTo>
                    <a:pt x="2612" y="1868"/>
                  </a:lnTo>
                  <a:lnTo>
                    <a:pt x="2592" y="1862"/>
                  </a:lnTo>
                  <a:lnTo>
                    <a:pt x="2573" y="1854"/>
                  </a:lnTo>
                  <a:lnTo>
                    <a:pt x="2555" y="1845"/>
                  </a:lnTo>
                  <a:lnTo>
                    <a:pt x="2536" y="1835"/>
                  </a:lnTo>
                  <a:lnTo>
                    <a:pt x="2518" y="1826"/>
                  </a:lnTo>
                  <a:lnTo>
                    <a:pt x="2501" y="1815"/>
                  </a:lnTo>
                  <a:lnTo>
                    <a:pt x="2486" y="1803"/>
                  </a:lnTo>
                  <a:lnTo>
                    <a:pt x="2469" y="1791"/>
                  </a:lnTo>
                  <a:lnTo>
                    <a:pt x="2453" y="1777"/>
                  </a:lnTo>
                  <a:lnTo>
                    <a:pt x="2439" y="1763"/>
                  </a:lnTo>
                  <a:lnTo>
                    <a:pt x="2425" y="1749"/>
                  </a:lnTo>
                  <a:lnTo>
                    <a:pt x="2412" y="1734"/>
                  </a:lnTo>
                  <a:lnTo>
                    <a:pt x="2399" y="1717"/>
                  </a:lnTo>
                  <a:lnTo>
                    <a:pt x="2387" y="1701"/>
                  </a:lnTo>
                  <a:lnTo>
                    <a:pt x="2376" y="1684"/>
                  </a:lnTo>
                  <a:lnTo>
                    <a:pt x="2367" y="1666"/>
                  </a:lnTo>
                  <a:lnTo>
                    <a:pt x="2358" y="1647"/>
                  </a:lnTo>
                  <a:lnTo>
                    <a:pt x="2348" y="1629"/>
                  </a:lnTo>
                  <a:lnTo>
                    <a:pt x="2341" y="1610"/>
                  </a:lnTo>
                  <a:lnTo>
                    <a:pt x="2334" y="1590"/>
                  </a:lnTo>
                  <a:lnTo>
                    <a:pt x="2328" y="1570"/>
                  </a:lnTo>
                  <a:lnTo>
                    <a:pt x="2324" y="1550"/>
                  </a:lnTo>
                  <a:lnTo>
                    <a:pt x="2321" y="1530"/>
                  </a:lnTo>
                  <a:lnTo>
                    <a:pt x="2318" y="1508"/>
                  </a:lnTo>
                  <a:lnTo>
                    <a:pt x="2316" y="1487"/>
                  </a:lnTo>
                  <a:lnTo>
                    <a:pt x="2316" y="1465"/>
                  </a:lnTo>
                  <a:lnTo>
                    <a:pt x="2316" y="1465"/>
                  </a:lnTo>
                  <a:lnTo>
                    <a:pt x="2316" y="1444"/>
                  </a:lnTo>
                  <a:lnTo>
                    <a:pt x="2318" y="1422"/>
                  </a:lnTo>
                  <a:lnTo>
                    <a:pt x="2321" y="1402"/>
                  </a:lnTo>
                  <a:lnTo>
                    <a:pt x="2324" y="1380"/>
                  </a:lnTo>
                  <a:lnTo>
                    <a:pt x="2328" y="1360"/>
                  </a:lnTo>
                  <a:lnTo>
                    <a:pt x="2334" y="1340"/>
                  </a:lnTo>
                  <a:lnTo>
                    <a:pt x="2341" y="1320"/>
                  </a:lnTo>
                  <a:lnTo>
                    <a:pt x="2348" y="1302"/>
                  </a:lnTo>
                  <a:lnTo>
                    <a:pt x="2358" y="1283"/>
                  </a:lnTo>
                  <a:lnTo>
                    <a:pt x="2367" y="1265"/>
                  </a:lnTo>
                  <a:lnTo>
                    <a:pt x="2376" y="1248"/>
                  </a:lnTo>
                  <a:lnTo>
                    <a:pt x="2387" y="1229"/>
                  </a:lnTo>
                  <a:lnTo>
                    <a:pt x="2399" y="1214"/>
                  </a:lnTo>
                  <a:lnTo>
                    <a:pt x="2412" y="1197"/>
                  </a:lnTo>
                  <a:lnTo>
                    <a:pt x="2425" y="1183"/>
                  </a:lnTo>
                  <a:lnTo>
                    <a:pt x="2439" y="1168"/>
                  </a:lnTo>
                  <a:lnTo>
                    <a:pt x="2453" y="1154"/>
                  </a:lnTo>
                  <a:lnTo>
                    <a:pt x="2469" y="1140"/>
                  </a:lnTo>
                  <a:lnTo>
                    <a:pt x="2486" y="1127"/>
                  </a:lnTo>
                  <a:lnTo>
                    <a:pt x="2501" y="1117"/>
                  </a:lnTo>
                  <a:lnTo>
                    <a:pt x="2518" y="1106"/>
                  </a:lnTo>
                  <a:lnTo>
                    <a:pt x="2536" y="1095"/>
                  </a:lnTo>
                  <a:lnTo>
                    <a:pt x="2555" y="1086"/>
                  </a:lnTo>
                  <a:lnTo>
                    <a:pt x="2573" y="1078"/>
                  </a:lnTo>
                  <a:lnTo>
                    <a:pt x="2592" y="1070"/>
                  </a:lnTo>
                  <a:lnTo>
                    <a:pt x="2612" y="1063"/>
                  </a:lnTo>
                  <a:lnTo>
                    <a:pt x="2632" y="1058"/>
                  </a:lnTo>
                  <a:lnTo>
                    <a:pt x="2652" y="1053"/>
                  </a:lnTo>
                  <a:lnTo>
                    <a:pt x="2672" y="1049"/>
                  </a:lnTo>
                  <a:lnTo>
                    <a:pt x="2694" y="1047"/>
                  </a:lnTo>
                  <a:lnTo>
                    <a:pt x="2715" y="1044"/>
                  </a:lnTo>
                  <a:lnTo>
                    <a:pt x="2737" y="1044"/>
                  </a:lnTo>
                  <a:lnTo>
                    <a:pt x="2737" y="1044"/>
                  </a:lnTo>
                  <a:close/>
                </a:path>
              </a:pathLst>
            </a:custGeom>
            <a:grpFill/>
            <a:ln w="38100">
              <a:solidFill>
                <a:schemeClr val="tx1">
                  <a:lumMod val="10000"/>
                </a:schemeClr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15" name="مستطيل 26">
              <a:extLst>
                <a:ext uri="{FF2B5EF4-FFF2-40B4-BE49-F238E27FC236}">
                  <a16:creationId xmlns:a16="http://schemas.microsoft.com/office/drawing/2014/main" id="{E87A7468-D437-4F39-84FE-300FB1E00CD3}"/>
                </a:ext>
              </a:extLst>
            </p:cNvPr>
            <p:cNvSpPr/>
            <p:nvPr/>
          </p:nvSpPr>
          <p:spPr>
            <a:xfrm>
              <a:off x="1194365" y="2087828"/>
              <a:ext cx="1076229" cy="507333"/>
            </a:xfrm>
            <a:custGeom>
              <a:avLst/>
              <a:gdLst>
                <a:gd name="csX0" fmla="*/ 0 w 1076229"/>
                <a:gd name="csY0" fmla="*/ 0 h 507333"/>
                <a:gd name="csX1" fmla="*/ 527351 w 1076229"/>
                <a:gd name="csY1" fmla="*/ 0 h 507333"/>
                <a:gd name="csX2" fmla="*/ 1076229 w 1076229"/>
                <a:gd name="csY2" fmla="*/ 0 h 507333"/>
                <a:gd name="csX3" fmla="*/ 1076229 w 1076229"/>
                <a:gd name="csY3" fmla="*/ 507333 h 507333"/>
                <a:gd name="csX4" fmla="*/ 559638 w 1076229"/>
                <a:gd name="csY4" fmla="*/ 507333 h 507333"/>
                <a:gd name="csX5" fmla="*/ 0 w 1076229"/>
                <a:gd name="csY5" fmla="*/ 507333 h 507333"/>
                <a:gd name="csX6" fmla="*/ 0 w 1076229"/>
                <a:gd name="csY6" fmla="*/ 0 h 50733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1076229" h="507333" fill="none" extrusionOk="0">
                  <a:moveTo>
                    <a:pt x="0" y="0"/>
                  </a:moveTo>
                  <a:cubicBezTo>
                    <a:pt x="249126" y="-10589"/>
                    <a:pt x="307680" y="-9438"/>
                    <a:pt x="527351" y="0"/>
                  </a:cubicBezTo>
                  <a:cubicBezTo>
                    <a:pt x="723889" y="26518"/>
                    <a:pt x="932512" y="-2010"/>
                    <a:pt x="1076229" y="0"/>
                  </a:cubicBezTo>
                  <a:cubicBezTo>
                    <a:pt x="1099670" y="127467"/>
                    <a:pt x="1015551" y="300839"/>
                    <a:pt x="1076229" y="507333"/>
                  </a:cubicBezTo>
                  <a:cubicBezTo>
                    <a:pt x="912530" y="493655"/>
                    <a:pt x="653456" y="517689"/>
                    <a:pt x="559638" y="507333"/>
                  </a:cubicBezTo>
                  <a:cubicBezTo>
                    <a:pt x="459658" y="469996"/>
                    <a:pt x="162795" y="526968"/>
                    <a:pt x="0" y="507333"/>
                  </a:cubicBezTo>
                  <a:cubicBezTo>
                    <a:pt x="21559" y="258577"/>
                    <a:pt x="13222" y="251424"/>
                    <a:pt x="0" y="0"/>
                  </a:cubicBezTo>
                  <a:close/>
                </a:path>
                <a:path w="1076229" h="507333" stroke="0" extrusionOk="0">
                  <a:moveTo>
                    <a:pt x="0" y="0"/>
                  </a:moveTo>
                  <a:cubicBezTo>
                    <a:pt x="254976" y="-7595"/>
                    <a:pt x="310758" y="-10208"/>
                    <a:pt x="527351" y="0"/>
                  </a:cubicBezTo>
                  <a:cubicBezTo>
                    <a:pt x="737786" y="27888"/>
                    <a:pt x="927924" y="17258"/>
                    <a:pt x="1076229" y="0"/>
                  </a:cubicBezTo>
                  <a:cubicBezTo>
                    <a:pt x="1081611" y="134931"/>
                    <a:pt x="1026102" y="310181"/>
                    <a:pt x="1076229" y="507333"/>
                  </a:cubicBezTo>
                  <a:cubicBezTo>
                    <a:pt x="926665" y="486952"/>
                    <a:pt x="635585" y="504630"/>
                    <a:pt x="559638" y="507333"/>
                  </a:cubicBezTo>
                  <a:cubicBezTo>
                    <a:pt x="474914" y="436629"/>
                    <a:pt x="198180" y="505548"/>
                    <a:pt x="0" y="507333"/>
                  </a:cubicBezTo>
                  <a:cubicBezTo>
                    <a:pt x="22010" y="260797"/>
                    <a:pt x="11959" y="253318"/>
                    <a:pt x="0" y="0"/>
                  </a:cubicBezTo>
                  <a:close/>
                </a:path>
              </a:pathLst>
            </a:custGeom>
            <a:grpFill/>
            <a:ln w="38100">
              <a:noFill/>
              <a:extLst>
                <a:ext uri="{C807C97D-BFC1-408E-A445-0C87EB9F89A2}">
                  <ask:lineSketchStyleProps xmlns:ask="http://schemas.microsoft.com/office/drawing/2018/sketchyshapes" sd="3907997878">
                    <a:custGeom>
                      <a:avLst/>
                      <a:gdLst>
                        <a:gd name="connsiteX0" fmla="*/ 0 w 1210461"/>
                        <a:gd name="connsiteY0" fmla="*/ 0 h 830997"/>
                        <a:gd name="connsiteX1" fmla="*/ 593125 w 1210461"/>
                        <a:gd name="connsiteY1" fmla="*/ 0 h 830997"/>
                        <a:gd name="connsiteX2" fmla="*/ 1210461 w 1210461"/>
                        <a:gd name="connsiteY2" fmla="*/ 0 h 830997"/>
                        <a:gd name="connsiteX3" fmla="*/ 1210461 w 1210461"/>
                        <a:gd name="connsiteY3" fmla="*/ 830997 h 830997"/>
                        <a:gd name="connsiteX4" fmla="*/ 629439 w 1210461"/>
                        <a:gd name="connsiteY4" fmla="*/ 830997 h 830997"/>
                        <a:gd name="connsiteX5" fmla="*/ 0 w 1210461"/>
                        <a:gd name="connsiteY5" fmla="*/ 830997 h 830997"/>
                        <a:gd name="connsiteX6" fmla="*/ 0 w 1210461"/>
                        <a:gd name="connsiteY6" fmla="*/ 0 h 8309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210461" h="830997" extrusionOk="0">
                          <a:moveTo>
                            <a:pt x="0" y="0"/>
                          </a:moveTo>
                          <a:cubicBezTo>
                            <a:pt x="282926" y="-14504"/>
                            <a:pt x="347885" y="-15395"/>
                            <a:pt x="593125" y="0"/>
                          </a:cubicBezTo>
                          <a:cubicBezTo>
                            <a:pt x="832703" y="34845"/>
                            <a:pt x="1038314" y="12780"/>
                            <a:pt x="1210461" y="0"/>
                          </a:cubicBezTo>
                          <a:cubicBezTo>
                            <a:pt x="1223382" y="208549"/>
                            <a:pt x="1167639" y="533123"/>
                            <a:pt x="1210461" y="830997"/>
                          </a:cubicBezTo>
                          <a:cubicBezTo>
                            <a:pt x="1021454" y="812488"/>
                            <a:pt x="730398" y="841171"/>
                            <a:pt x="629439" y="830997"/>
                          </a:cubicBezTo>
                          <a:cubicBezTo>
                            <a:pt x="514319" y="780546"/>
                            <a:pt x="197869" y="822155"/>
                            <a:pt x="0" y="830997"/>
                          </a:cubicBezTo>
                          <a:cubicBezTo>
                            <a:pt x="24162" y="426702"/>
                            <a:pt x="14770" y="410925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lIns="121920" tIns="60960" rIns="121920" bIns="60960">
              <a:spAutoFit/>
            </a:bodyPr>
            <a:lstStyle/>
            <a:p>
              <a:pPr algn="ctr"/>
              <a:r>
                <a:rPr lang="ar-SA" sz="24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الحكاكة </a:t>
              </a:r>
            </a:p>
          </p:txBody>
        </p:sp>
      </p:grpSp>
      <p:sp>
        <p:nvSpPr>
          <p:cNvPr id="16" name="Freeform: Shape 9">
            <a:extLst>
              <a:ext uri="{FF2B5EF4-FFF2-40B4-BE49-F238E27FC236}">
                <a16:creationId xmlns:a16="http://schemas.microsoft.com/office/drawing/2014/main" id="{27ECFE31-7B11-4AA6-A2DF-184A9A5C512E}"/>
              </a:ext>
            </a:extLst>
          </p:cNvPr>
          <p:cNvSpPr>
            <a:spLocks/>
          </p:cNvSpPr>
          <p:nvPr/>
        </p:nvSpPr>
        <p:spPr bwMode="auto">
          <a:xfrm>
            <a:off x="7424134" y="4085086"/>
            <a:ext cx="1986372" cy="1968513"/>
          </a:xfrm>
          <a:custGeom>
            <a:avLst/>
            <a:gdLst>
              <a:gd name="T0" fmla="*/ 615 w 3548"/>
              <a:gd name="T1" fmla="*/ 1083 h 2932"/>
              <a:gd name="T2" fmla="*/ 518 w 3548"/>
              <a:gd name="T3" fmla="*/ 1055 h 2932"/>
              <a:gd name="T4" fmla="*/ 421 w 3548"/>
              <a:gd name="T5" fmla="*/ 1044 h 2932"/>
              <a:gd name="T6" fmla="*/ 356 w 3548"/>
              <a:gd name="T7" fmla="*/ 1049 h 2932"/>
              <a:gd name="T8" fmla="*/ 276 w 3548"/>
              <a:gd name="T9" fmla="*/ 1070 h 2932"/>
              <a:gd name="T10" fmla="*/ 202 w 3548"/>
              <a:gd name="T11" fmla="*/ 1106 h 2932"/>
              <a:gd name="T12" fmla="*/ 137 w 3548"/>
              <a:gd name="T13" fmla="*/ 1154 h 2932"/>
              <a:gd name="T14" fmla="*/ 83 w 3548"/>
              <a:gd name="T15" fmla="*/ 1214 h 2932"/>
              <a:gd name="T16" fmla="*/ 42 w 3548"/>
              <a:gd name="T17" fmla="*/ 1283 h 2932"/>
              <a:gd name="T18" fmla="*/ 12 w 3548"/>
              <a:gd name="T19" fmla="*/ 1360 h 2932"/>
              <a:gd name="T20" fmla="*/ 0 w 3548"/>
              <a:gd name="T21" fmla="*/ 1444 h 2932"/>
              <a:gd name="T22" fmla="*/ 2 w 3548"/>
              <a:gd name="T23" fmla="*/ 1508 h 2932"/>
              <a:gd name="T24" fmla="*/ 18 w 3548"/>
              <a:gd name="T25" fmla="*/ 1590 h 2932"/>
              <a:gd name="T26" fmla="*/ 51 w 3548"/>
              <a:gd name="T27" fmla="*/ 1666 h 2932"/>
              <a:gd name="T28" fmla="*/ 96 w 3548"/>
              <a:gd name="T29" fmla="*/ 1734 h 2932"/>
              <a:gd name="T30" fmla="*/ 153 w 3548"/>
              <a:gd name="T31" fmla="*/ 1791 h 2932"/>
              <a:gd name="T32" fmla="*/ 220 w 3548"/>
              <a:gd name="T33" fmla="*/ 1835 h 2932"/>
              <a:gd name="T34" fmla="*/ 296 w 3548"/>
              <a:gd name="T35" fmla="*/ 1868 h 2932"/>
              <a:gd name="T36" fmla="*/ 378 w 3548"/>
              <a:gd name="T37" fmla="*/ 1885 h 2932"/>
              <a:gd name="T38" fmla="*/ 444 w 3548"/>
              <a:gd name="T39" fmla="*/ 1886 h 2932"/>
              <a:gd name="T40" fmla="*/ 543 w 3548"/>
              <a:gd name="T41" fmla="*/ 1871 h 2932"/>
              <a:gd name="T42" fmla="*/ 615 w 3548"/>
              <a:gd name="T43" fmla="*/ 2932 h 2932"/>
              <a:gd name="T44" fmla="*/ 1682 w 3548"/>
              <a:gd name="T45" fmla="*/ 2883 h 2932"/>
              <a:gd name="T46" fmla="*/ 1664 w 3548"/>
              <a:gd name="T47" fmla="*/ 2784 h 2932"/>
              <a:gd name="T48" fmla="*/ 1661 w 3548"/>
              <a:gd name="T49" fmla="*/ 2715 h 2932"/>
              <a:gd name="T50" fmla="*/ 1675 w 3548"/>
              <a:gd name="T51" fmla="*/ 2631 h 2932"/>
              <a:gd name="T52" fmla="*/ 1702 w 3548"/>
              <a:gd name="T53" fmla="*/ 2554 h 2932"/>
              <a:gd name="T54" fmla="*/ 1744 w 3548"/>
              <a:gd name="T55" fmla="*/ 2485 h 2932"/>
              <a:gd name="T56" fmla="*/ 1798 w 3548"/>
              <a:gd name="T57" fmla="*/ 2425 h 2932"/>
              <a:gd name="T58" fmla="*/ 1863 w 3548"/>
              <a:gd name="T59" fmla="*/ 2377 h 2932"/>
              <a:gd name="T60" fmla="*/ 1937 w 3548"/>
              <a:gd name="T61" fmla="*/ 2341 h 2932"/>
              <a:gd name="T62" fmla="*/ 2017 w 3548"/>
              <a:gd name="T63" fmla="*/ 2320 h 2932"/>
              <a:gd name="T64" fmla="*/ 2082 w 3548"/>
              <a:gd name="T65" fmla="*/ 2315 h 2932"/>
              <a:gd name="T66" fmla="*/ 2166 w 3548"/>
              <a:gd name="T67" fmla="*/ 2324 h 2932"/>
              <a:gd name="T68" fmla="*/ 2245 w 3548"/>
              <a:gd name="T69" fmla="*/ 2349 h 2932"/>
              <a:gd name="T70" fmla="*/ 2318 w 3548"/>
              <a:gd name="T71" fmla="*/ 2388 h 2932"/>
              <a:gd name="T72" fmla="*/ 2379 w 3548"/>
              <a:gd name="T73" fmla="*/ 2438 h 2932"/>
              <a:gd name="T74" fmla="*/ 2430 w 3548"/>
              <a:gd name="T75" fmla="*/ 2500 h 2932"/>
              <a:gd name="T76" fmla="*/ 2470 w 3548"/>
              <a:gd name="T77" fmla="*/ 2573 h 2932"/>
              <a:gd name="T78" fmla="*/ 2493 w 3548"/>
              <a:gd name="T79" fmla="*/ 2651 h 2932"/>
              <a:gd name="T80" fmla="*/ 2503 w 3548"/>
              <a:gd name="T81" fmla="*/ 2736 h 2932"/>
              <a:gd name="T82" fmla="*/ 2496 w 3548"/>
              <a:gd name="T83" fmla="*/ 2809 h 2932"/>
              <a:gd name="T84" fmla="*/ 2472 w 3548"/>
              <a:gd name="T85" fmla="*/ 2907 h 2932"/>
              <a:gd name="T86" fmla="*/ 3548 w 3548"/>
              <a:gd name="T87" fmla="*/ 285 h 2932"/>
              <a:gd name="T88" fmla="*/ 3525 w 3548"/>
              <a:gd name="T89" fmla="*/ 174 h 2932"/>
              <a:gd name="T90" fmla="*/ 3463 w 3548"/>
              <a:gd name="T91" fmla="*/ 83 h 2932"/>
              <a:gd name="T92" fmla="*/ 3372 w 3548"/>
              <a:gd name="T93" fmla="*/ 22 h 2932"/>
              <a:gd name="T94" fmla="*/ 3261 w 3548"/>
              <a:gd name="T95" fmla="*/ 0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548" h="2932">
                <a:moveTo>
                  <a:pt x="3261" y="0"/>
                </a:moveTo>
                <a:lnTo>
                  <a:pt x="615" y="0"/>
                </a:lnTo>
                <a:lnTo>
                  <a:pt x="615" y="1083"/>
                </a:lnTo>
                <a:lnTo>
                  <a:pt x="615" y="1083"/>
                </a:lnTo>
                <a:lnTo>
                  <a:pt x="592" y="1075"/>
                </a:lnTo>
                <a:lnTo>
                  <a:pt x="567" y="1067"/>
                </a:lnTo>
                <a:lnTo>
                  <a:pt x="543" y="1060"/>
                </a:lnTo>
                <a:lnTo>
                  <a:pt x="518" y="1055"/>
                </a:lnTo>
                <a:lnTo>
                  <a:pt x="493" y="1050"/>
                </a:lnTo>
                <a:lnTo>
                  <a:pt x="469" y="1047"/>
                </a:lnTo>
                <a:lnTo>
                  <a:pt x="444" y="1046"/>
                </a:lnTo>
                <a:lnTo>
                  <a:pt x="421" y="1044"/>
                </a:lnTo>
                <a:lnTo>
                  <a:pt x="421" y="1044"/>
                </a:lnTo>
                <a:lnTo>
                  <a:pt x="399" y="1044"/>
                </a:lnTo>
                <a:lnTo>
                  <a:pt x="378" y="1047"/>
                </a:lnTo>
                <a:lnTo>
                  <a:pt x="356" y="1049"/>
                </a:lnTo>
                <a:lnTo>
                  <a:pt x="336" y="1053"/>
                </a:lnTo>
                <a:lnTo>
                  <a:pt x="316" y="1058"/>
                </a:lnTo>
                <a:lnTo>
                  <a:pt x="296" y="1063"/>
                </a:lnTo>
                <a:lnTo>
                  <a:pt x="276" y="1070"/>
                </a:lnTo>
                <a:lnTo>
                  <a:pt x="257" y="1078"/>
                </a:lnTo>
                <a:lnTo>
                  <a:pt x="239" y="1086"/>
                </a:lnTo>
                <a:lnTo>
                  <a:pt x="220" y="1095"/>
                </a:lnTo>
                <a:lnTo>
                  <a:pt x="202" y="1106"/>
                </a:lnTo>
                <a:lnTo>
                  <a:pt x="185" y="1117"/>
                </a:lnTo>
                <a:lnTo>
                  <a:pt x="170" y="1127"/>
                </a:lnTo>
                <a:lnTo>
                  <a:pt x="153" y="1140"/>
                </a:lnTo>
                <a:lnTo>
                  <a:pt x="137" y="1154"/>
                </a:lnTo>
                <a:lnTo>
                  <a:pt x="123" y="1168"/>
                </a:lnTo>
                <a:lnTo>
                  <a:pt x="109" y="1183"/>
                </a:lnTo>
                <a:lnTo>
                  <a:pt x="96" y="1197"/>
                </a:lnTo>
                <a:lnTo>
                  <a:pt x="83" y="1214"/>
                </a:lnTo>
                <a:lnTo>
                  <a:pt x="71" y="1229"/>
                </a:lnTo>
                <a:lnTo>
                  <a:pt x="60" y="1248"/>
                </a:lnTo>
                <a:lnTo>
                  <a:pt x="51" y="1265"/>
                </a:lnTo>
                <a:lnTo>
                  <a:pt x="42" y="1283"/>
                </a:lnTo>
                <a:lnTo>
                  <a:pt x="32" y="1302"/>
                </a:lnTo>
                <a:lnTo>
                  <a:pt x="25" y="1320"/>
                </a:lnTo>
                <a:lnTo>
                  <a:pt x="18" y="1340"/>
                </a:lnTo>
                <a:lnTo>
                  <a:pt x="12" y="1360"/>
                </a:lnTo>
                <a:lnTo>
                  <a:pt x="8" y="1380"/>
                </a:lnTo>
                <a:lnTo>
                  <a:pt x="5" y="1402"/>
                </a:lnTo>
                <a:lnTo>
                  <a:pt x="2" y="1422"/>
                </a:lnTo>
                <a:lnTo>
                  <a:pt x="0" y="1444"/>
                </a:lnTo>
                <a:lnTo>
                  <a:pt x="0" y="1465"/>
                </a:lnTo>
                <a:lnTo>
                  <a:pt x="0" y="1465"/>
                </a:lnTo>
                <a:lnTo>
                  <a:pt x="0" y="1487"/>
                </a:lnTo>
                <a:lnTo>
                  <a:pt x="2" y="1508"/>
                </a:lnTo>
                <a:lnTo>
                  <a:pt x="5" y="1530"/>
                </a:lnTo>
                <a:lnTo>
                  <a:pt x="8" y="1550"/>
                </a:lnTo>
                <a:lnTo>
                  <a:pt x="12" y="1570"/>
                </a:lnTo>
                <a:lnTo>
                  <a:pt x="18" y="1590"/>
                </a:lnTo>
                <a:lnTo>
                  <a:pt x="25" y="1610"/>
                </a:lnTo>
                <a:lnTo>
                  <a:pt x="32" y="1629"/>
                </a:lnTo>
                <a:lnTo>
                  <a:pt x="42" y="1647"/>
                </a:lnTo>
                <a:lnTo>
                  <a:pt x="51" y="1666"/>
                </a:lnTo>
                <a:lnTo>
                  <a:pt x="60" y="1684"/>
                </a:lnTo>
                <a:lnTo>
                  <a:pt x="71" y="1701"/>
                </a:lnTo>
                <a:lnTo>
                  <a:pt x="83" y="1717"/>
                </a:lnTo>
                <a:lnTo>
                  <a:pt x="96" y="1734"/>
                </a:lnTo>
                <a:lnTo>
                  <a:pt x="109" y="1749"/>
                </a:lnTo>
                <a:lnTo>
                  <a:pt x="123" y="1763"/>
                </a:lnTo>
                <a:lnTo>
                  <a:pt x="137" y="1777"/>
                </a:lnTo>
                <a:lnTo>
                  <a:pt x="153" y="1791"/>
                </a:lnTo>
                <a:lnTo>
                  <a:pt x="170" y="1803"/>
                </a:lnTo>
                <a:lnTo>
                  <a:pt x="185" y="1815"/>
                </a:lnTo>
                <a:lnTo>
                  <a:pt x="202" y="1826"/>
                </a:lnTo>
                <a:lnTo>
                  <a:pt x="220" y="1835"/>
                </a:lnTo>
                <a:lnTo>
                  <a:pt x="239" y="1845"/>
                </a:lnTo>
                <a:lnTo>
                  <a:pt x="257" y="1854"/>
                </a:lnTo>
                <a:lnTo>
                  <a:pt x="276" y="1862"/>
                </a:lnTo>
                <a:lnTo>
                  <a:pt x="296" y="1868"/>
                </a:lnTo>
                <a:lnTo>
                  <a:pt x="316" y="1874"/>
                </a:lnTo>
                <a:lnTo>
                  <a:pt x="336" y="1879"/>
                </a:lnTo>
                <a:lnTo>
                  <a:pt x="356" y="1882"/>
                </a:lnTo>
                <a:lnTo>
                  <a:pt x="378" y="1885"/>
                </a:lnTo>
                <a:lnTo>
                  <a:pt x="399" y="1886"/>
                </a:lnTo>
                <a:lnTo>
                  <a:pt x="421" y="1886"/>
                </a:lnTo>
                <a:lnTo>
                  <a:pt x="421" y="1886"/>
                </a:lnTo>
                <a:lnTo>
                  <a:pt x="444" y="1886"/>
                </a:lnTo>
                <a:lnTo>
                  <a:pt x="469" y="1883"/>
                </a:lnTo>
                <a:lnTo>
                  <a:pt x="493" y="1880"/>
                </a:lnTo>
                <a:lnTo>
                  <a:pt x="518" y="1877"/>
                </a:lnTo>
                <a:lnTo>
                  <a:pt x="543" y="1871"/>
                </a:lnTo>
                <a:lnTo>
                  <a:pt x="567" y="1865"/>
                </a:lnTo>
                <a:lnTo>
                  <a:pt x="592" y="1857"/>
                </a:lnTo>
                <a:lnTo>
                  <a:pt x="615" y="1848"/>
                </a:lnTo>
                <a:lnTo>
                  <a:pt x="615" y="2932"/>
                </a:lnTo>
                <a:lnTo>
                  <a:pt x="1699" y="2932"/>
                </a:lnTo>
                <a:lnTo>
                  <a:pt x="1699" y="2932"/>
                </a:lnTo>
                <a:lnTo>
                  <a:pt x="1690" y="2907"/>
                </a:lnTo>
                <a:lnTo>
                  <a:pt x="1682" y="2883"/>
                </a:lnTo>
                <a:lnTo>
                  <a:pt x="1676" y="2858"/>
                </a:lnTo>
                <a:lnTo>
                  <a:pt x="1671" y="2833"/>
                </a:lnTo>
                <a:lnTo>
                  <a:pt x="1667" y="2809"/>
                </a:lnTo>
                <a:lnTo>
                  <a:pt x="1664" y="2784"/>
                </a:lnTo>
                <a:lnTo>
                  <a:pt x="1661" y="2761"/>
                </a:lnTo>
                <a:lnTo>
                  <a:pt x="1661" y="2736"/>
                </a:lnTo>
                <a:lnTo>
                  <a:pt x="1661" y="2736"/>
                </a:lnTo>
                <a:lnTo>
                  <a:pt x="1661" y="2715"/>
                </a:lnTo>
                <a:lnTo>
                  <a:pt x="1662" y="2693"/>
                </a:lnTo>
                <a:lnTo>
                  <a:pt x="1665" y="2673"/>
                </a:lnTo>
                <a:lnTo>
                  <a:pt x="1670" y="2651"/>
                </a:lnTo>
                <a:lnTo>
                  <a:pt x="1675" y="2631"/>
                </a:lnTo>
                <a:lnTo>
                  <a:pt x="1679" y="2611"/>
                </a:lnTo>
                <a:lnTo>
                  <a:pt x="1687" y="2591"/>
                </a:lnTo>
                <a:lnTo>
                  <a:pt x="1693" y="2573"/>
                </a:lnTo>
                <a:lnTo>
                  <a:pt x="1702" y="2554"/>
                </a:lnTo>
                <a:lnTo>
                  <a:pt x="1712" y="2536"/>
                </a:lnTo>
                <a:lnTo>
                  <a:pt x="1721" y="2519"/>
                </a:lnTo>
                <a:lnTo>
                  <a:pt x="1733" y="2500"/>
                </a:lnTo>
                <a:lnTo>
                  <a:pt x="1744" y="2485"/>
                </a:lnTo>
                <a:lnTo>
                  <a:pt x="1756" y="2468"/>
                </a:lnTo>
                <a:lnTo>
                  <a:pt x="1770" y="2454"/>
                </a:lnTo>
                <a:lnTo>
                  <a:pt x="1784" y="2438"/>
                </a:lnTo>
                <a:lnTo>
                  <a:pt x="1798" y="2425"/>
                </a:lnTo>
                <a:lnTo>
                  <a:pt x="1813" y="2411"/>
                </a:lnTo>
                <a:lnTo>
                  <a:pt x="1830" y="2398"/>
                </a:lnTo>
                <a:lnTo>
                  <a:pt x="1846" y="2388"/>
                </a:lnTo>
                <a:lnTo>
                  <a:pt x="1863" y="2377"/>
                </a:lnTo>
                <a:lnTo>
                  <a:pt x="1881" y="2366"/>
                </a:lnTo>
                <a:lnTo>
                  <a:pt x="1900" y="2357"/>
                </a:lnTo>
                <a:lnTo>
                  <a:pt x="1918" y="2349"/>
                </a:lnTo>
                <a:lnTo>
                  <a:pt x="1937" y="2341"/>
                </a:lnTo>
                <a:lnTo>
                  <a:pt x="1957" y="2334"/>
                </a:lnTo>
                <a:lnTo>
                  <a:pt x="1977" y="2329"/>
                </a:lnTo>
                <a:lnTo>
                  <a:pt x="1997" y="2324"/>
                </a:lnTo>
                <a:lnTo>
                  <a:pt x="2017" y="2320"/>
                </a:lnTo>
                <a:lnTo>
                  <a:pt x="2038" y="2318"/>
                </a:lnTo>
                <a:lnTo>
                  <a:pt x="2060" y="2315"/>
                </a:lnTo>
                <a:lnTo>
                  <a:pt x="2082" y="2315"/>
                </a:lnTo>
                <a:lnTo>
                  <a:pt x="2082" y="2315"/>
                </a:lnTo>
                <a:lnTo>
                  <a:pt x="2103" y="2315"/>
                </a:lnTo>
                <a:lnTo>
                  <a:pt x="2125" y="2318"/>
                </a:lnTo>
                <a:lnTo>
                  <a:pt x="2146" y="2320"/>
                </a:lnTo>
                <a:lnTo>
                  <a:pt x="2166" y="2324"/>
                </a:lnTo>
                <a:lnTo>
                  <a:pt x="2186" y="2329"/>
                </a:lnTo>
                <a:lnTo>
                  <a:pt x="2207" y="2334"/>
                </a:lnTo>
                <a:lnTo>
                  <a:pt x="2227" y="2341"/>
                </a:lnTo>
                <a:lnTo>
                  <a:pt x="2245" y="2349"/>
                </a:lnTo>
                <a:lnTo>
                  <a:pt x="2264" y="2357"/>
                </a:lnTo>
                <a:lnTo>
                  <a:pt x="2282" y="2366"/>
                </a:lnTo>
                <a:lnTo>
                  <a:pt x="2301" y="2377"/>
                </a:lnTo>
                <a:lnTo>
                  <a:pt x="2318" y="2388"/>
                </a:lnTo>
                <a:lnTo>
                  <a:pt x="2333" y="2398"/>
                </a:lnTo>
                <a:lnTo>
                  <a:pt x="2350" y="2411"/>
                </a:lnTo>
                <a:lnTo>
                  <a:pt x="2365" y="2425"/>
                </a:lnTo>
                <a:lnTo>
                  <a:pt x="2379" y="2438"/>
                </a:lnTo>
                <a:lnTo>
                  <a:pt x="2393" y="2454"/>
                </a:lnTo>
                <a:lnTo>
                  <a:pt x="2407" y="2468"/>
                </a:lnTo>
                <a:lnTo>
                  <a:pt x="2419" y="2485"/>
                </a:lnTo>
                <a:lnTo>
                  <a:pt x="2430" y="2500"/>
                </a:lnTo>
                <a:lnTo>
                  <a:pt x="2441" y="2519"/>
                </a:lnTo>
                <a:lnTo>
                  <a:pt x="2452" y="2536"/>
                </a:lnTo>
                <a:lnTo>
                  <a:pt x="2461" y="2554"/>
                </a:lnTo>
                <a:lnTo>
                  <a:pt x="2470" y="2573"/>
                </a:lnTo>
                <a:lnTo>
                  <a:pt x="2476" y="2591"/>
                </a:lnTo>
                <a:lnTo>
                  <a:pt x="2484" y="2611"/>
                </a:lnTo>
                <a:lnTo>
                  <a:pt x="2489" y="2631"/>
                </a:lnTo>
                <a:lnTo>
                  <a:pt x="2493" y="2651"/>
                </a:lnTo>
                <a:lnTo>
                  <a:pt x="2498" y="2673"/>
                </a:lnTo>
                <a:lnTo>
                  <a:pt x="2501" y="2693"/>
                </a:lnTo>
                <a:lnTo>
                  <a:pt x="2503" y="2715"/>
                </a:lnTo>
                <a:lnTo>
                  <a:pt x="2503" y="2736"/>
                </a:lnTo>
                <a:lnTo>
                  <a:pt x="2503" y="2736"/>
                </a:lnTo>
                <a:lnTo>
                  <a:pt x="2503" y="2761"/>
                </a:lnTo>
                <a:lnTo>
                  <a:pt x="2499" y="2784"/>
                </a:lnTo>
                <a:lnTo>
                  <a:pt x="2496" y="2809"/>
                </a:lnTo>
                <a:lnTo>
                  <a:pt x="2492" y="2833"/>
                </a:lnTo>
                <a:lnTo>
                  <a:pt x="2487" y="2858"/>
                </a:lnTo>
                <a:lnTo>
                  <a:pt x="2481" y="2883"/>
                </a:lnTo>
                <a:lnTo>
                  <a:pt x="2472" y="2907"/>
                </a:lnTo>
                <a:lnTo>
                  <a:pt x="2464" y="2932"/>
                </a:lnTo>
                <a:lnTo>
                  <a:pt x="3548" y="2932"/>
                </a:lnTo>
                <a:lnTo>
                  <a:pt x="3548" y="285"/>
                </a:lnTo>
                <a:lnTo>
                  <a:pt x="3548" y="285"/>
                </a:lnTo>
                <a:lnTo>
                  <a:pt x="3546" y="256"/>
                </a:lnTo>
                <a:lnTo>
                  <a:pt x="3542" y="227"/>
                </a:lnTo>
                <a:lnTo>
                  <a:pt x="3534" y="201"/>
                </a:lnTo>
                <a:lnTo>
                  <a:pt x="3525" y="174"/>
                </a:lnTo>
                <a:lnTo>
                  <a:pt x="3513" y="148"/>
                </a:lnTo>
                <a:lnTo>
                  <a:pt x="3499" y="125"/>
                </a:lnTo>
                <a:lnTo>
                  <a:pt x="3482" y="103"/>
                </a:lnTo>
                <a:lnTo>
                  <a:pt x="3463" y="83"/>
                </a:lnTo>
                <a:lnTo>
                  <a:pt x="3443" y="65"/>
                </a:lnTo>
                <a:lnTo>
                  <a:pt x="3422" y="48"/>
                </a:lnTo>
                <a:lnTo>
                  <a:pt x="3398" y="34"/>
                </a:lnTo>
                <a:lnTo>
                  <a:pt x="3372" y="22"/>
                </a:lnTo>
                <a:lnTo>
                  <a:pt x="3346" y="12"/>
                </a:lnTo>
                <a:lnTo>
                  <a:pt x="3320" y="5"/>
                </a:lnTo>
                <a:lnTo>
                  <a:pt x="3290" y="2"/>
                </a:lnTo>
                <a:lnTo>
                  <a:pt x="3261" y="0"/>
                </a:lnTo>
                <a:lnTo>
                  <a:pt x="3261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38100">
            <a:solidFill>
              <a:schemeClr val="tx1">
                <a:lumMod val="10000"/>
              </a:schemeClr>
            </a:solidFill>
          </a:ln>
        </p:spPr>
        <p:txBody>
          <a:bodyPr anchor="ctr"/>
          <a:lstStyle/>
          <a:p>
            <a:pPr algn="ctr"/>
            <a:r>
              <a:rPr lang="ar-SA" sz="2667" b="1" dirty="0">
                <a:cs typeface="+mn-ea"/>
                <a:sym typeface="+mn-lt"/>
              </a:rPr>
              <a:t>الأكثر قساوة  </a:t>
            </a:r>
            <a:endParaRPr sz="2667" b="1" dirty="0">
              <a:cs typeface="+mn-ea"/>
              <a:sym typeface="+mn-lt"/>
            </a:endParaRPr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E0810EDE-3CC1-4A84-B501-D1389A1F1335}"/>
              </a:ext>
            </a:extLst>
          </p:cNvPr>
          <p:cNvSpPr>
            <a:spLocks/>
          </p:cNvSpPr>
          <p:nvPr/>
        </p:nvSpPr>
        <p:spPr bwMode="auto">
          <a:xfrm>
            <a:off x="4056987" y="1678465"/>
            <a:ext cx="2039013" cy="1723032"/>
          </a:xfrm>
          <a:custGeom>
            <a:avLst/>
            <a:gdLst>
              <a:gd name="T0" fmla="*/ 615 w 3548"/>
              <a:gd name="T1" fmla="*/ 1083 h 2932"/>
              <a:gd name="T2" fmla="*/ 518 w 3548"/>
              <a:gd name="T3" fmla="*/ 1055 h 2932"/>
              <a:gd name="T4" fmla="*/ 421 w 3548"/>
              <a:gd name="T5" fmla="*/ 1044 h 2932"/>
              <a:gd name="T6" fmla="*/ 356 w 3548"/>
              <a:gd name="T7" fmla="*/ 1049 h 2932"/>
              <a:gd name="T8" fmla="*/ 276 w 3548"/>
              <a:gd name="T9" fmla="*/ 1070 h 2932"/>
              <a:gd name="T10" fmla="*/ 202 w 3548"/>
              <a:gd name="T11" fmla="*/ 1106 h 2932"/>
              <a:gd name="T12" fmla="*/ 137 w 3548"/>
              <a:gd name="T13" fmla="*/ 1154 h 2932"/>
              <a:gd name="T14" fmla="*/ 83 w 3548"/>
              <a:gd name="T15" fmla="*/ 1214 h 2932"/>
              <a:gd name="T16" fmla="*/ 42 w 3548"/>
              <a:gd name="T17" fmla="*/ 1283 h 2932"/>
              <a:gd name="T18" fmla="*/ 12 w 3548"/>
              <a:gd name="T19" fmla="*/ 1360 h 2932"/>
              <a:gd name="T20" fmla="*/ 0 w 3548"/>
              <a:gd name="T21" fmla="*/ 1444 h 2932"/>
              <a:gd name="T22" fmla="*/ 2 w 3548"/>
              <a:gd name="T23" fmla="*/ 1508 h 2932"/>
              <a:gd name="T24" fmla="*/ 18 w 3548"/>
              <a:gd name="T25" fmla="*/ 1590 h 2932"/>
              <a:gd name="T26" fmla="*/ 51 w 3548"/>
              <a:gd name="T27" fmla="*/ 1666 h 2932"/>
              <a:gd name="T28" fmla="*/ 96 w 3548"/>
              <a:gd name="T29" fmla="*/ 1734 h 2932"/>
              <a:gd name="T30" fmla="*/ 153 w 3548"/>
              <a:gd name="T31" fmla="*/ 1791 h 2932"/>
              <a:gd name="T32" fmla="*/ 220 w 3548"/>
              <a:gd name="T33" fmla="*/ 1835 h 2932"/>
              <a:gd name="T34" fmla="*/ 296 w 3548"/>
              <a:gd name="T35" fmla="*/ 1868 h 2932"/>
              <a:gd name="T36" fmla="*/ 378 w 3548"/>
              <a:gd name="T37" fmla="*/ 1885 h 2932"/>
              <a:gd name="T38" fmla="*/ 444 w 3548"/>
              <a:gd name="T39" fmla="*/ 1886 h 2932"/>
              <a:gd name="T40" fmla="*/ 543 w 3548"/>
              <a:gd name="T41" fmla="*/ 1871 h 2932"/>
              <a:gd name="T42" fmla="*/ 615 w 3548"/>
              <a:gd name="T43" fmla="*/ 2932 h 2932"/>
              <a:gd name="T44" fmla="*/ 1682 w 3548"/>
              <a:gd name="T45" fmla="*/ 2883 h 2932"/>
              <a:gd name="T46" fmla="*/ 1664 w 3548"/>
              <a:gd name="T47" fmla="*/ 2784 h 2932"/>
              <a:gd name="T48" fmla="*/ 1661 w 3548"/>
              <a:gd name="T49" fmla="*/ 2715 h 2932"/>
              <a:gd name="T50" fmla="*/ 1675 w 3548"/>
              <a:gd name="T51" fmla="*/ 2631 h 2932"/>
              <a:gd name="T52" fmla="*/ 1702 w 3548"/>
              <a:gd name="T53" fmla="*/ 2554 h 2932"/>
              <a:gd name="T54" fmla="*/ 1744 w 3548"/>
              <a:gd name="T55" fmla="*/ 2485 h 2932"/>
              <a:gd name="T56" fmla="*/ 1798 w 3548"/>
              <a:gd name="T57" fmla="*/ 2425 h 2932"/>
              <a:gd name="T58" fmla="*/ 1863 w 3548"/>
              <a:gd name="T59" fmla="*/ 2377 h 2932"/>
              <a:gd name="T60" fmla="*/ 1937 w 3548"/>
              <a:gd name="T61" fmla="*/ 2341 h 2932"/>
              <a:gd name="T62" fmla="*/ 2017 w 3548"/>
              <a:gd name="T63" fmla="*/ 2320 h 2932"/>
              <a:gd name="T64" fmla="*/ 2082 w 3548"/>
              <a:gd name="T65" fmla="*/ 2315 h 2932"/>
              <a:gd name="T66" fmla="*/ 2166 w 3548"/>
              <a:gd name="T67" fmla="*/ 2324 h 2932"/>
              <a:gd name="T68" fmla="*/ 2245 w 3548"/>
              <a:gd name="T69" fmla="*/ 2349 h 2932"/>
              <a:gd name="T70" fmla="*/ 2318 w 3548"/>
              <a:gd name="T71" fmla="*/ 2388 h 2932"/>
              <a:gd name="T72" fmla="*/ 2379 w 3548"/>
              <a:gd name="T73" fmla="*/ 2438 h 2932"/>
              <a:gd name="T74" fmla="*/ 2430 w 3548"/>
              <a:gd name="T75" fmla="*/ 2500 h 2932"/>
              <a:gd name="T76" fmla="*/ 2470 w 3548"/>
              <a:gd name="T77" fmla="*/ 2573 h 2932"/>
              <a:gd name="T78" fmla="*/ 2493 w 3548"/>
              <a:gd name="T79" fmla="*/ 2651 h 2932"/>
              <a:gd name="T80" fmla="*/ 2503 w 3548"/>
              <a:gd name="T81" fmla="*/ 2736 h 2932"/>
              <a:gd name="T82" fmla="*/ 2496 w 3548"/>
              <a:gd name="T83" fmla="*/ 2809 h 2932"/>
              <a:gd name="T84" fmla="*/ 2472 w 3548"/>
              <a:gd name="T85" fmla="*/ 2907 h 2932"/>
              <a:gd name="T86" fmla="*/ 3548 w 3548"/>
              <a:gd name="T87" fmla="*/ 285 h 2932"/>
              <a:gd name="T88" fmla="*/ 3525 w 3548"/>
              <a:gd name="T89" fmla="*/ 174 h 2932"/>
              <a:gd name="T90" fmla="*/ 3463 w 3548"/>
              <a:gd name="T91" fmla="*/ 83 h 2932"/>
              <a:gd name="T92" fmla="*/ 3372 w 3548"/>
              <a:gd name="T93" fmla="*/ 22 h 2932"/>
              <a:gd name="T94" fmla="*/ 3261 w 3548"/>
              <a:gd name="T95" fmla="*/ 0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548" h="2932">
                <a:moveTo>
                  <a:pt x="3261" y="0"/>
                </a:moveTo>
                <a:lnTo>
                  <a:pt x="615" y="0"/>
                </a:lnTo>
                <a:lnTo>
                  <a:pt x="615" y="1083"/>
                </a:lnTo>
                <a:lnTo>
                  <a:pt x="615" y="1083"/>
                </a:lnTo>
                <a:lnTo>
                  <a:pt x="592" y="1075"/>
                </a:lnTo>
                <a:lnTo>
                  <a:pt x="567" y="1067"/>
                </a:lnTo>
                <a:lnTo>
                  <a:pt x="543" y="1060"/>
                </a:lnTo>
                <a:lnTo>
                  <a:pt x="518" y="1055"/>
                </a:lnTo>
                <a:lnTo>
                  <a:pt x="493" y="1050"/>
                </a:lnTo>
                <a:lnTo>
                  <a:pt x="469" y="1047"/>
                </a:lnTo>
                <a:lnTo>
                  <a:pt x="444" y="1046"/>
                </a:lnTo>
                <a:lnTo>
                  <a:pt x="421" y="1044"/>
                </a:lnTo>
                <a:lnTo>
                  <a:pt x="421" y="1044"/>
                </a:lnTo>
                <a:lnTo>
                  <a:pt x="399" y="1044"/>
                </a:lnTo>
                <a:lnTo>
                  <a:pt x="378" y="1047"/>
                </a:lnTo>
                <a:lnTo>
                  <a:pt x="356" y="1049"/>
                </a:lnTo>
                <a:lnTo>
                  <a:pt x="336" y="1053"/>
                </a:lnTo>
                <a:lnTo>
                  <a:pt x="316" y="1058"/>
                </a:lnTo>
                <a:lnTo>
                  <a:pt x="296" y="1063"/>
                </a:lnTo>
                <a:lnTo>
                  <a:pt x="276" y="1070"/>
                </a:lnTo>
                <a:lnTo>
                  <a:pt x="257" y="1078"/>
                </a:lnTo>
                <a:lnTo>
                  <a:pt x="239" y="1086"/>
                </a:lnTo>
                <a:lnTo>
                  <a:pt x="220" y="1095"/>
                </a:lnTo>
                <a:lnTo>
                  <a:pt x="202" y="1106"/>
                </a:lnTo>
                <a:lnTo>
                  <a:pt x="185" y="1117"/>
                </a:lnTo>
                <a:lnTo>
                  <a:pt x="170" y="1127"/>
                </a:lnTo>
                <a:lnTo>
                  <a:pt x="153" y="1140"/>
                </a:lnTo>
                <a:lnTo>
                  <a:pt x="137" y="1154"/>
                </a:lnTo>
                <a:lnTo>
                  <a:pt x="123" y="1168"/>
                </a:lnTo>
                <a:lnTo>
                  <a:pt x="109" y="1183"/>
                </a:lnTo>
                <a:lnTo>
                  <a:pt x="96" y="1197"/>
                </a:lnTo>
                <a:lnTo>
                  <a:pt x="83" y="1214"/>
                </a:lnTo>
                <a:lnTo>
                  <a:pt x="71" y="1229"/>
                </a:lnTo>
                <a:lnTo>
                  <a:pt x="60" y="1248"/>
                </a:lnTo>
                <a:lnTo>
                  <a:pt x="51" y="1265"/>
                </a:lnTo>
                <a:lnTo>
                  <a:pt x="42" y="1283"/>
                </a:lnTo>
                <a:lnTo>
                  <a:pt x="32" y="1302"/>
                </a:lnTo>
                <a:lnTo>
                  <a:pt x="25" y="1320"/>
                </a:lnTo>
                <a:lnTo>
                  <a:pt x="18" y="1340"/>
                </a:lnTo>
                <a:lnTo>
                  <a:pt x="12" y="1360"/>
                </a:lnTo>
                <a:lnTo>
                  <a:pt x="8" y="1380"/>
                </a:lnTo>
                <a:lnTo>
                  <a:pt x="5" y="1402"/>
                </a:lnTo>
                <a:lnTo>
                  <a:pt x="2" y="1422"/>
                </a:lnTo>
                <a:lnTo>
                  <a:pt x="0" y="1444"/>
                </a:lnTo>
                <a:lnTo>
                  <a:pt x="0" y="1465"/>
                </a:lnTo>
                <a:lnTo>
                  <a:pt x="0" y="1465"/>
                </a:lnTo>
                <a:lnTo>
                  <a:pt x="0" y="1487"/>
                </a:lnTo>
                <a:lnTo>
                  <a:pt x="2" y="1508"/>
                </a:lnTo>
                <a:lnTo>
                  <a:pt x="5" y="1530"/>
                </a:lnTo>
                <a:lnTo>
                  <a:pt x="8" y="1550"/>
                </a:lnTo>
                <a:lnTo>
                  <a:pt x="12" y="1570"/>
                </a:lnTo>
                <a:lnTo>
                  <a:pt x="18" y="1590"/>
                </a:lnTo>
                <a:lnTo>
                  <a:pt x="25" y="1610"/>
                </a:lnTo>
                <a:lnTo>
                  <a:pt x="32" y="1629"/>
                </a:lnTo>
                <a:lnTo>
                  <a:pt x="42" y="1647"/>
                </a:lnTo>
                <a:lnTo>
                  <a:pt x="51" y="1666"/>
                </a:lnTo>
                <a:lnTo>
                  <a:pt x="60" y="1684"/>
                </a:lnTo>
                <a:lnTo>
                  <a:pt x="71" y="1701"/>
                </a:lnTo>
                <a:lnTo>
                  <a:pt x="83" y="1717"/>
                </a:lnTo>
                <a:lnTo>
                  <a:pt x="96" y="1734"/>
                </a:lnTo>
                <a:lnTo>
                  <a:pt x="109" y="1749"/>
                </a:lnTo>
                <a:lnTo>
                  <a:pt x="123" y="1763"/>
                </a:lnTo>
                <a:lnTo>
                  <a:pt x="137" y="1777"/>
                </a:lnTo>
                <a:lnTo>
                  <a:pt x="153" y="1791"/>
                </a:lnTo>
                <a:lnTo>
                  <a:pt x="170" y="1803"/>
                </a:lnTo>
                <a:lnTo>
                  <a:pt x="185" y="1815"/>
                </a:lnTo>
                <a:lnTo>
                  <a:pt x="202" y="1826"/>
                </a:lnTo>
                <a:lnTo>
                  <a:pt x="220" y="1835"/>
                </a:lnTo>
                <a:lnTo>
                  <a:pt x="239" y="1845"/>
                </a:lnTo>
                <a:lnTo>
                  <a:pt x="257" y="1854"/>
                </a:lnTo>
                <a:lnTo>
                  <a:pt x="276" y="1862"/>
                </a:lnTo>
                <a:lnTo>
                  <a:pt x="296" y="1868"/>
                </a:lnTo>
                <a:lnTo>
                  <a:pt x="316" y="1874"/>
                </a:lnTo>
                <a:lnTo>
                  <a:pt x="336" y="1879"/>
                </a:lnTo>
                <a:lnTo>
                  <a:pt x="356" y="1882"/>
                </a:lnTo>
                <a:lnTo>
                  <a:pt x="378" y="1885"/>
                </a:lnTo>
                <a:lnTo>
                  <a:pt x="399" y="1886"/>
                </a:lnTo>
                <a:lnTo>
                  <a:pt x="421" y="1886"/>
                </a:lnTo>
                <a:lnTo>
                  <a:pt x="421" y="1886"/>
                </a:lnTo>
                <a:lnTo>
                  <a:pt x="444" y="1886"/>
                </a:lnTo>
                <a:lnTo>
                  <a:pt x="469" y="1883"/>
                </a:lnTo>
                <a:lnTo>
                  <a:pt x="493" y="1880"/>
                </a:lnTo>
                <a:lnTo>
                  <a:pt x="518" y="1877"/>
                </a:lnTo>
                <a:lnTo>
                  <a:pt x="543" y="1871"/>
                </a:lnTo>
                <a:lnTo>
                  <a:pt x="567" y="1865"/>
                </a:lnTo>
                <a:lnTo>
                  <a:pt x="592" y="1857"/>
                </a:lnTo>
                <a:lnTo>
                  <a:pt x="615" y="1848"/>
                </a:lnTo>
                <a:lnTo>
                  <a:pt x="615" y="2932"/>
                </a:lnTo>
                <a:lnTo>
                  <a:pt x="1699" y="2932"/>
                </a:lnTo>
                <a:lnTo>
                  <a:pt x="1699" y="2932"/>
                </a:lnTo>
                <a:lnTo>
                  <a:pt x="1690" y="2907"/>
                </a:lnTo>
                <a:lnTo>
                  <a:pt x="1682" y="2883"/>
                </a:lnTo>
                <a:lnTo>
                  <a:pt x="1676" y="2858"/>
                </a:lnTo>
                <a:lnTo>
                  <a:pt x="1671" y="2833"/>
                </a:lnTo>
                <a:lnTo>
                  <a:pt x="1667" y="2809"/>
                </a:lnTo>
                <a:lnTo>
                  <a:pt x="1664" y="2784"/>
                </a:lnTo>
                <a:lnTo>
                  <a:pt x="1661" y="2761"/>
                </a:lnTo>
                <a:lnTo>
                  <a:pt x="1661" y="2736"/>
                </a:lnTo>
                <a:lnTo>
                  <a:pt x="1661" y="2736"/>
                </a:lnTo>
                <a:lnTo>
                  <a:pt x="1661" y="2715"/>
                </a:lnTo>
                <a:lnTo>
                  <a:pt x="1662" y="2693"/>
                </a:lnTo>
                <a:lnTo>
                  <a:pt x="1665" y="2673"/>
                </a:lnTo>
                <a:lnTo>
                  <a:pt x="1670" y="2651"/>
                </a:lnTo>
                <a:lnTo>
                  <a:pt x="1675" y="2631"/>
                </a:lnTo>
                <a:lnTo>
                  <a:pt x="1679" y="2611"/>
                </a:lnTo>
                <a:lnTo>
                  <a:pt x="1687" y="2591"/>
                </a:lnTo>
                <a:lnTo>
                  <a:pt x="1693" y="2573"/>
                </a:lnTo>
                <a:lnTo>
                  <a:pt x="1702" y="2554"/>
                </a:lnTo>
                <a:lnTo>
                  <a:pt x="1712" y="2536"/>
                </a:lnTo>
                <a:lnTo>
                  <a:pt x="1721" y="2519"/>
                </a:lnTo>
                <a:lnTo>
                  <a:pt x="1733" y="2500"/>
                </a:lnTo>
                <a:lnTo>
                  <a:pt x="1744" y="2485"/>
                </a:lnTo>
                <a:lnTo>
                  <a:pt x="1756" y="2468"/>
                </a:lnTo>
                <a:lnTo>
                  <a:pt x="1770" y="2454"/>
                </a:lnTo>
                <a:lnTo>
                  <a:pt x="1784" y="2438"/>
                </a:lnTo>
                <a:lnTo>
                  <a:pt x="1798" y="2425"/>
                </a:lnTo>
                <a:lnTo>
                  <a:pt x="1813" y="2411"/>
                </a:lnTo>
                <a:lnTo>
                  <a:pt x="1830" y="2398"/>
                </a:lnTo>
                <a:lnTo>
                  <a:pt x="1846" y="2388"/>
                </a:lnTo>
                <a:lnTo>
                  <a:pt x="1863" y="2377"/>
                </a:lnTo>
                <a:lnTo>
                  <a:pt x="1881" y="2366"/>
                </a:lnTo>
                <a:lnTo>
                  <a:pt x="1900" y="2357"/>
                </a:lnTo>
                <a:lnTo>
                  <a:pt x="1918" y="2349"/>
                </a:lnTo>
                <a:lnTo>
                  <a:pt x="1937" y="2341"/>
                </a:lnTo>
                <a:lnTo>
                  <a:pt x="1957" y="2334"/>
                </a:lnTo>
                <a:lnTo>
                  <a:pt x="1977" y="2329"/>
                </a:lnTo>
                <a:lnTo>
                  <a:pt x="1997" y="2324"/>
                </a:lnTo>
                <a:lnTo>
                  <a:pt x="2017" y="2320"/>
                </a:lnTo>
                <a:lnTo>
                  <a:pt x="2038" y="2318"/>
                </a:lnTo>
                <a:lnTo>
                  <a:pt x="2060" y="2315"/>
                </a:lnTo>
                <a:lnTo>
                  <a:pt x="2082" y="2315"/>
                </a:lnTo>
                <a:lnTo>
                  <a:pt x="2082" y="2315"/>
                </a:lnTo>
                <a:lnTo>
                  <a:pt x="2103" y="2315"/>
                </a:lnTo>
                <a:lnTo>
                  <a:pt x="2125" y="2318"/>
                </a:lnTo>
                <a:lnTo>
                  <a:pt x="2146" y="2320"/>
                </a:lnTo>
                <a:lnTo>
                  <a:pt x="2166" y="2324"/>
                </a:lnTo>
                <a:lnTo>
                  <a:pt x="2186" y="2329"/>
                </a:lnTo>
                <a:lnTo>
                  <a:pt x="2207" y="2334"/>
                </a:lnTo>
                <a:lnTo>
                  <a:pt x="2227" y="2341"/>
                </a:lnTo>
                <a:lnTo>
                  <a:pt x="2245" y="2349"/>
                </a:lnTo>
                <a:lnTo>
                  <a:pt x="2264" y="2357"/>
                </a:lnTo>
                <a:lnTo>
                  <a:pt x="2282" y="2366"/>
                </a:lnTo>
                <a:lnTo>
                  <a:pt x="2301" y="2377"/>
                </a:lnTo>
                <a:lnTo>
                  <a:pt x="2318" y="2388"/>
                </a:lnTo>
                <a:lnTo>
                  <a:pt x="2333" y="2398"/>
                </a:lnTo>
                <a:lnTo>
                  <a:pt x="2350" y="2411"/>
                </a:lnTo>
                <a:lnTo>
                  <a:pt x="2365" y="2425"/>
                </a:lnTo>
                <a:lnTo>
                  <a:pt x="2379" y="2438"/>
                </a:lnTo>
                <a:lnTo>
                  <a:pt x="2393" y="2454"/>
                </a:lnTo>
                <a:lnTo>
                  <a:pt x="2407" y="2468"/>
                </a:lnTo>
                <a:lnTo>
                  <a:pt x="2419" y="2485"/>
                </a:lnTo>
                <a:lnTo>
                  <a:pt x="2430" y="2500"/>
                </a:lnTo>
                <a:lnTo>
                  <a:pt x="2441" y="2519"/>
                </a:lnTo>
                <a:lnTo>
                  <a:pt x="2452" y="2536"/>
                </a:lnTo>
                <a:lnTo>
                  <a:pt x="2461" y="2554"/>
                </a:lnTo>
                <a:lnTo>
                  <a:pt x="2470" y="2573"/>
                </a:lnTo>
                <a:lnTo>
                  <a:pt x="2476" y="2591"/>
                </a:lnTo>
                <a:lnTo>
                  <a:pt x="2484" y="2611"/>
                </a:lnTo>
                <a:lnTo>
                  <a:pt x="2489" y="2631"/>
                </a:lnTo>
                <a:lnTo>
                  <a:pt x="2493" y="2651"/>
                </a:lnTo>
                <a:lnTo>
                  <a:pt x="2498" y="2673"/>
                </a:lnTo>
                <a:lnTo>
                  <a:pt x="2501" y="2693"/>
                </a:lnTo>
                <a:lnTo>
                  <a:pt x="2503" y="2715"/>
                </a:lnTo>
                <a:lnTo>
                  <a:pt x="2503" y="2736"/>
                </a:lnTo>
                <a:lnTo>
                  <a:pt x="2503" y="2736"/>
                </a:lnTo>
                <a:lnTo>
                  <a:pt x="2503" y="2761"/>
                </a:lnTo>
                <a:lnTo>
                  <a:pt x="2499" y="2784"/>
                </a:lnTo>
                <a:lnTo>
                  <a:pt x="2496" y="2809"/>
                </a:lnTo>
                <a:lnTo>
                  <a:pt x="2492" y="2833"/>
                </a:lnTo>
                <a:lnTo>
                  <a:pt x="2487" y="2858"/>
                </a:lnTo>
                <a:lnTo>
                  <a:pt x="2481" y="2883"/>
                </a:lnTo>
                <a:lnTo>
                  <a:pt x="2472" y="2907"/>
                </a:lnTo>
                <a:lnTo>
                  <a:pt x="2464" y="2932"/>
                </a:lnTo>
                <a:lnTo>
                  <a:pt x="3548" y="2932"/>
                </a:lnTo>
                <a:lnTo>
                  <a:pt x="3548" y="285"/>
                </a:lnTo>
                <a:lnTo>
                  <a:pt x="3548" y="285"/>
                </a:lnTo>
                <a:lnTo>
                  <a:pt x="3546" y="256"/>
                </a:lnTo>
                <a:lnTo>
                  <a:pt x="3542" y="227"/>
                </a:lnTo>
                <a:lnTo>
                  <a:pt x="3534" y="201"/>
                </a:lnTo>
                <a:lnTo>
                  <a:pt x="3525" y="174"/>
                </a:lnTo>
                <a:lnTo>
                  <a:pt x="3513" y="148"/>
                </a:lnTo>
                <a:lnTo>
                  <a:pt x="3499" y="125"/>
                </a:lnTo>
                <a:lnTo>
                  <a:pt x="3482" y="103"/>
                </a:lnTo>
                <a:lnTo>
                  <a:pt x="3463" y="83"/>
                </a:lnTo>
                <a:lnTo>
                  <a:pt x="3443" y="65"/>
                </a:lnTo>
                <a:lnTo>
                  <a:pt x="3422" y="48"/>
                </a:lnTo>
                <a:lnTo>
                  <a:pt x="3398" y="34"/>
                </a:lnTo>
                <a:lnTo>
                  <a:pt x="3372" y="22"/>
                </a:lnTo>
                <a:lnTo>
                  <a:pt x="3346" y="12"/>
                </a:lnTo>
                <a:lnTo>
                  <a:pt x="3320" y="5"/>
                </a:lnTo>
                <a:lnTo>
                  <a:pt x="3290" y="2"/>
                </a:lnTo>
                <a:lnTo>
                  <a:pt x="3261" y="0"/>
                </a:lnTo>
                <a:lnTo>
                  <a:pt x="3261" y="0"/>
                </a:lnTo>
                <a:close/>
              </a:path>
            </a:pathLst>
          </a:custGeom>
          <a:solidFill>
            <a:srgbClr val="97E4FF"/>
          </a:solidFill>
          <a:ln w="38100">
            <a:solidFill>
              <a:schemeClr val="tx1">
                <a:lumMod val="10000"/>
              </a:schemeClr>
            </a:solidFill>
          </a:ln>
        </p:spPr>
        <p:txBody>
          <a:bodyPr anchor="ctr"/>
          <a:lstStyle/>
          <a:p>
            <a:pPr algn="ctr"/>
            <a:r>
              <a:rPr lang="ar-SA" sz="2667" b="1" dirty="0">
                <a:solidFill>
                  <a:schemeClr val="tx1">
                    <a:lumMod val="10000"/>
                  </a:schemeClr>
                </a:solidFill>
                <a:cs typeface="+mn-ea"/>
                <a:sym typeface="+mn-lt"/>
              </a:rPr>
              <a:t>المخدش </a:t>
            </a:r>
            <a:endParaRPr sz="2667" b="1" dirty="0">
              <a:solidFill>
                <a:schemeClr val="tx1">
                  <a:lumMod val="10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A6B09B4B-A1DF-4537-8679-E2A86E734773}"/>
              </a:ext>
            </a:extLst>
          </p:cNvPr>
          <p:cNvGrpSpPr/>
          <p:nvPr/>
        </p:nvGrpSpPr>
        <p:grpSpPr>
          <a:xfrm>
            <a:off x="961107" y="1675389"/>
            <a:ext cx="1986372" cy="2051180"/>
            <a:chOff x="6768320" y="2212603"/>
            <a:chExt cx="1719290" cy="1990038"/>
          </a:xfrm>
        </p:grpSpPr>
        <p:sp>
          <p:nvSpPr>
            <p:cNvPr id="19" name="Freeform: Shape 10">
              <a:extLst>
                <a:ext uri="{FF2B5EF4-FFF2-40B4-BE49-F238E27FC236}">
                  <a16:creationId xmlns:a16="http://schemas.microsoft.com/office/drawing/2014/main" id="{B04BEA29-A04F-4EFD-AF29-6C320CEC4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8049" y="2212603"/>
              <a:ext cx="1589561" cy="1990038"/>
            </a:xfrm>
            <a:custGeom>
              <a:avLst/>
              <a:gdLst>
                <a:gd name="T0" fmla="*/ 2785 w 2931"/>
                <a:gd name="T1" fmla="*/ 1047 h 3547"/>
                <a:gd name="T2" fmla="*/ 2883 w 2931"/>
                <a:gd name="T3" fmla="*/ 1067 h 3547"/>
                <a:gd name="T4" fmla="*/ 285 w 2931"/>
                <a:gd name="T5" fmla="*/ 0 h 3547"/>
                <a:gd name="T6" fmla="*/ 200 w 2931"/>
                <a:gd name="T7" fmla="*/ 12 h 3547"/>
                <a:gd name="T8" fmla="*/ 105 w 2931"/>
                <a:gd name="T9" fmla="*/ 65 h 3547"/>
                <a:gd name="T10" fmla="*/ 35 w 2931"/>
                <a:gd name="T11" fmla="*/ 148 h 3547"/>
                <a:gd name="T12" fmla="*/ 2 w 2931"/>
                <a:gd name="T13" fmla="*/ 256 h 3547"/>
                <a:gd name="T14" fmla="*/ 1084 w 2931"/>
                <a:gd name="T15" fmla="*/ 2932 h 3547"/>
                <a:gd name="T16" fmla="*/ 1055 w 2931"/>
                <a:gd name="T17" fmla="*/ 3029 h 3547"/>
                <a:gd name="T18" fmla="*/ 1045 w 2931"/>
                <a:gd name="T19" fmla="*/ 3126 h 3547"/>
                <a:gd name="T20" fmla="*/ 1050 w 2931"/>
                <a:gd name="T21" fmla="*/ 3191 h 3547"/>
                <a:gd name="T22" fmla="*/ 1070 w 2931"/>
                <a:gd name="T23" fmla="*/ 3271 h 3547"/>
                <a:gd name="T24" fmla="*/ 1106 w 2931"/>
                <a:gd name="T25" fmla="*/ 3345 h 3547"/>
                <a:gd name="T26" fmla="*/ 1155 w 2931"/>
                <a:gd name="T27" fmla="*/ 3410 h 3547"/>
                <a:gd name="T28" fmla="*/ 1215 w 2931"/>
                <a:gd name="T29" fmla="*/ 3464 h 3547"/>
                <a:gd name="T30" fmla="*/ 1284 w 2931"/>
                <a:gd name="T31" fmla="*/ 3506 h 3547"/>
                <a:gd name="T32" fmla="*/ 1362 w 2931"/>
                <a:gd name="T33" fmla="*/ 3535 h 3547"/>
                <a:gd name="T34" fmla="*/ 1445 w 2931"/>
                <a:gd name="T35" fmla="*/ 3547 h 3547"/>
                <a:gd name="T36" fmla="*/ 1510 w 2931"/>
                <a:gd name="T37" fmla="*/ 3546 h 3547"/>
                <a:gd name="T38" fmla="*/ 1591 w 2931"/>
                <a:gd name="T39" fmla="*/ 3529 h 3547"/>
                <a:gd name="T40" fmla="*/ 1667 w 2931"/>
                <a:gd name="T41" fmla="*/ 3496 h 3547"/>
                <a:gd name="T42" fmla="*/ 1735 w 2931"/>
                <a:gd name="T43" fmla="*/ 3452 h 3547"/>
                <a:gd name="T44" fmla="*/ 1792 w 2931"/>
                <a:gd name="T45" fmla="*/ 3395 h 3547"/>
                <a:gd name="T46" fmla="*/ 1836 w 2931"/>
                <a:gd name="T47" fmla="*/ 3327 h 3547"/>
                <a:gd name="T48" fmla="*/ 1869 w 2931"/>
                <a:gd name="T49" fmla="*/ 3251 h 3547"/>
                <a:gd name="T50" fmla="*/ 1884 w 2931"/>
                <a:gd name="T51" fmla="*/ 3170 h 3547"/>
                <a:gd name="T52" fmla="*/ 1886 w 2931"/>
                <a:gd name="T53" fmla="*/ 3103 h 3547"/>
                <a:gd name="T54" fmla="*/ 1872 w 2931"/>
                <a:gd name="T55" fmla="*/ 3004 h 3547"/>
                <a:gd name="T56" fmla="*/ 2931 w 2931"/>
                <a:gd name="T57" fmla="*/ 2932 h 3547"/>
                <a:gd name="T58" fmla="*/ 2883 w 2931"/>
                <a:gd name="T59" fmla="*/ 1865 h 3547"/>
                <a:gd name="T60" fmla="*/ 2785 w 2931"/>
                <a:gd name="T61" fmla="*/ 1883 h 3547"/>
                <a:gd name="T62" fmla="*/ 2715 w 2931"/>
                <a:gd name="T63" fmla="*/ 1886 h 3547"/>
                <a:gd name="T64" fmla="*/ 2632 w 2931"/>
                <a:gd name="T65" fmla="*/ 1874 h 3547"/>
                <a:gd name="T66" fmla="*/ 2555 w 2931"/>
                <a:gd name="T67" fmla="*/ 1845 h 3547"/>
                <a:gd name="T68" fmla="*/ 2486 w 2931"/>
                <a:gd name="T69" fmla="*/ 1803 h 3547"/>
                <a:gd name="T70" fmla="*/ 2425 w 2931"/>
                <a:gd name="T71" fmla="*/ 1749 h 3547"/>
                <a:gd name="T72" fmla="*/ 2376 w 2931"/>
                <a:gd name="T73" fmla="*/ 1684 h 3547"/>
                <a:gd name="T74" fmla="*/ 2341 w 2931"/>
                <a:gd name="T75" fmla="*/ 1610 h 3547"/>
                <a:gd name="T76" fmla="*/ 2321 w 2931"/>
                <a:gd name="T77" fmla="*/ 1530 h 3547"/>
                <a:gd name="T78" fmla="*/ 2316 w 2931"/>
                <a:gd name="T79" fmla="*/ 1465 h 3547"/>
                <a:gd name="T80" fmla="*/ 2324 w 2931"/>
                <a:gd name="T81" fmla="*/ 1380 h 3547"/>
                <a:gd name="T82" fmla="*/ 2348 w 2931"/>
                <a:gd name="T83" fmla="*/ 1302 h 3547"/>
                <a:gd name="T84" fmla="*/ 2387 w 2931"/>
                <a:gd name="T85" fmla="*/ 1229 h 3547"/>
                <a:gd name="T86" fmla="*/ 2439 w 2931"/>
                <a:gd name="T87" fmla="*/ 1168 h 3547"/>
                <a:gd name="T88" fmla="*/ 2501 w 2931"/>
                <a:gd name="T89" fmla="*/ 1117 h 3547"/>
                <a:gd name="T90" fmla="*/ 2573 w 2931"/>
                <a:gd name="T91" fmla="*/ 1078 h 3547"/>
                <a:gd name="T92" fmla="*/ 2652 w 2931"/>
                <a:gd name="T93" fmla="*/ 1053 h 3547"/>
                <a:gd name="T94" fmla="*/ 2737 w 2931"/>
                <a:gd name="T95" fmla="*/ 1044 h 3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931" h="3547">
                  <a:moveTo>
                    <a:pt x="2737" y="1044"/>
                  </a:moveTo>
                  <a:lnTo>
                    <a:pt x="2737" y="1044"/>
                  </a:lnTo>
                  <a:lnTo>
                    <a:pt x="2760" y="1046"/>
                  </a:lnTo>
                  <a:lnTo>
                    <a:pt x="2785" y="1047"/>
                  </a:lnTo>
                  <a:lnTo>
                    <a:pt x="2809" y="1050"/>
                  </a:lnTo>
                  <a:lnTo>
                    <a:pt x="2834" y="1055"/>
                  </a:lnTo>
                  <a:lnTo>
                    <a:pt x="2859" y="1060"/>
                  </a:lnTo>
                  <a:lnTo>
                    <a:pt x="2883" y="1067"/>
                  </a:lnTo>
                  <a:lnTo>
                    <a:pt x="2908" y="1075"/>
                  </a:lnTo>
                  <a:lnTo>
                    <a:pt x="2931" y="1083"/>
                  </a:lnTo>
                  <a:lnTo>
                    <a:pt x="2931" y="0"/>
                  </a:lnTo>
                  <a:lnTo>
                    <a:pt x="285" y="0"/>
                  </a:lnTo>
                  <a:lnTo>
                    <a:pt x="285" y="0"/>
                  </a:lnTo>
                  <a:lnTo>
                    <a:pt x="256" y="2"/>
                  </a:lnTo>
                  <a:lnTo>
                    <a:pt x="228" y="5"/>
                  </a:lnTo>
                  <a:lnTo>
                    <a:pt x="200" y="12"/>
                  </a:lnTo>
                  <a:lnTo>
                    <a:pt x="174" y="22"/>
                  </a:lnTo>
                  <a:lnTo>
                    <a:pt x="150" y="34"/>
                  </a:lnTo>
                  <a:lnTo>
                    <a:pt x="126" y="48"/>
                  </a:lnTo>
                  <a:lnTo>
                    <a:pt x="105" y="65"/>
                  </a:lnTo>
                  <a:lnTo>
                    <a:pt x="85" y="83"/>
                  </a:lnTo>
                  <a:lnTo>
                    <a:pt x="66" y="103"/>
                  </a:lnTo>
                  <a:lnTo>
                    <a:pt x="49" y="125"/>
                  </a:lnTo>
                  <a:lnTo>
                    <a:pt x="35" y="148"/>
                  </a:lnTo>
                  <a:lnTo>
                    <a:pt x="23" y="174"/>
                  </a:lnTo>
                  <a:lnTo>
                    <a:pt x="14" y="201"/>
                  </a:lnTo>
                  <a:lnTo>
                    <a:pt x="6" y="227"/>
                  </a:lnTo>
                  <a:lnTo>
                    <a:pt x="2" y="256"/>
                  </a:lnTo>
                  <a:lnTo>
                    <a:pt x="0" y="285"/>
                  </a:lnTo>
                  <a:lnTo>
                    <a:pt x="0" y="2932"/>
                  </a:lnTo>
                  <a:lnTo>
                    <a:pt x="1084" y="2932"/>
                  </a:lnTo>
                  <a:lnTo>
                    <a:pt x="1084" y="2932"/>
                  </a:lnTo>
                  <a:lnTo>
                    <a:pt x="1075" y="2955"/>
                  </a:lnTo>
                  <a:lnTo>
                    <a:pt x="1067" y="2980"/>
                  </a:lnTo>
                  <a:lnTo>
                    <a:pt x="1061" y="3004"/>
                  </a:lnTo>
                  <a:lnTo>
                    <a:pt x="1055" y="3029"/>
                  </a:lnTo>
                  <a:lnTo>
                    <a:pt x="1052" y="3054"/>
                  </a:lnTo>
                  <a:lnTo>
                    <a:pt x="1049" y="3079"/>
                  </a:lnTo>
                  <a:lnTo>
                    <a:pt x="1045" y="3103"/>
                  </a:lnTo>
                  <a:lnTo>
                    <a:pt x="1045" y="3126"/>
                  </a:lnTo>
                  <a:lnTo>
                    <a:pt x="1045" y="3126"/>
                  </a:lnTo>
                  <a:lnTo>
                    <a:pt x="1045" y="3148"/>
                  </a:lnTo>
                  <a:lnTo>
                    <a:pt x="1047" y="3170"/>
                  </a:lnTo>
                  <a:lnTo>
                    <a:pt x="1050" y="3191"/>
                  </a:lnTo>
                  <a:lnTo>
                    <a:pt x="1053" y="3211"/>
                  </a:lnTo>
                  <a:lnTo>
                    <a:pt x="1058" y="3231"/>
                  </a:lnTo>
                  <a:lnTo>
                    <a:pt x="1064" y="3251"/>
                  </a:lnTo>
                  <a:lnTo>
                    <a:pt x="1070" y="3271"/>
                  </a:lnTo>
                  <a:lnTo>
                    <a:pt x="1078" y="3290"/>
                  </a:lnTo>
                  <a:lnTo>
                    <a:pt x="1087" y="3310"/>
                  </a:lnTo>
                  <a:lnTo>
                    <a:pt x="1096" y="3327"/>
                  </a:lnTo>
                  <a:lnTo>
                    <a:pt x="1106" y="3345"/>
                  </a:lnTo>
                  <a:lnTo>
                    <a:pt x="1116" y="3362"/>
                  </a:lnTo>
                  <a:lnTo>
                    <a:pt x="1129" y="3379"/>
                  </a:lnTo>
                  <a:lnTo>
                    <a:pt x="1141" y="3395"/>
                  </a:lnTo>
                  <a:lnTo>
                    <a:pt x="1155" y="3410"/>
                  </a:lnTo>
                  <a:lnTo>
                    <a:pt x="1169" y="3424"/>
                  </a:lnTo>
                  <a:lnTo>
                    <a:pt x="1183" y="3438"/>
                  </a:lnTo>
                  <a:lnTo>
                    <a:pt x="1198" y="3452"/>
                  </a:lnTo>
                  <a:lnTo>
                    <a:pt x="1215" y="3464"/>
                  </a:lnTo>
                  <a:lnTo>
                    <a:pt x="1230" y="3476"/>
                  </a:lnTo>
                  <a:lnTo>
                    <a:pt x="1247" y="3487"/>
                  </a:lnTo>
                  <a:lnTo>
                    <a:pt x="1266" y="3496"/>
                  </a:lnTo>
                  <a:lnTo>
                    <a:pt x="1284" y="3506"/>
                  </a:lnTo>
                  <a:lnTo>
                    <a:pt x="1303" y="3515"/>
                  </a:lnTo>
                  <a:lnTo>
                    <a:pt x="1321" y="3523"/>
                  </a:lnTo>
                  <a:lnTo>
                    <a:pt x="1341" y="3529"/>
                  </a:lnTo>
                  <a:lnTo>
                    <a:pt x="1362" y="3535"/>
                  </a:lnTo>
                  <a:lnTo>
                    <a:pt x="1382" y="3540"/>
                  </a:lnTo>
                  <a:lnTo>
                    <a:pt x="1402" y="3543"/>
                  </a:lnTo>
                  <a:lnTo>
                    <a:pt x="1423" y="3546"/>
                  </a:lnTo>
                  <a:lnTo>
                    <a:pt x="1445" y="3547"/>
                  </a:lnTo>
                  <a:lnTo>
                    <a:pt x="1466" y="3547"/>
                  </a:lnTo>
                  <a:lnTo>
                    <a:pt x="1466" y="3547"/>
                  </a:lnTo>
                  <a:lnTo>
                    <a:pt x="1488" y="3547"/>
                  </a:lnTo>
                  <a:lnTo>
                    <a:pt x="1510" y="3546"/>
                  </a:lnTo>
                  <a:lnTo>
                    <a:pt x="1530" y="3543"/>
                  </a:lnTo>
                  <a:lnTo>
                    <a:pt x="1551" y="3540"/>
                  </a:lnTo>
                  <a:lnTo>
                    <a:pt x="1571" y="3535"/>
                  </a:lnTo>
                  <a:lnTo>
                    <a:pt x="1591" y="3529"/>
                  </a:lnTo>
                  <a:lnTo>
                    <a:pt x="1611" y="3523"/>
                  </a:lnTo>
                  <a:lnTo>
                    <a:pt x="1630" y="3515"/>
                  </a:lnTo>
                  <a:lnTo>
                    <a:pt x="1648" y="3506"/>
                  </a:lnTo>
                  <a:lnTo>
                    <a:pt x="1667" y="3496"/>
                  </a:lnTo>
                  <a:lnTo>
                    <a:pt x="1684" y="3487"/>
                  </a:lnTo>
                  <a:lnTo>
                    <a:pt x="1702" y="3476"/>
                  </a:lnTo>
                  <a:lnTo>
                    <a:pt x="1718" y="3464"/>
                  </a:lnTo>
                  <a:lnTo>
                    <a:pt x="1735" y="3452"/>
                  </a:lnTo>
                  <a:lnTo>
                    <a:pt x="1749" y="3438"/>
                  </a:lnTo>
                  <a:lnTo>
                    <a:pt x="1764" y="3424"/>
                  </a:lnTo>
                  <a:lnTo>
                    <a:pt x="1778" y="3410"/>
                  </a:lnTo>
                  <a:lnTo>
                    <a:pt x="1792" y="3395"/>
                  </a:lnTo>
                  <a:lnTo>
                    <a:pt x="1804" y="3379"/>
                  </a:lnTo>
                  <a:lnTo>
                    <a:pt x="1815" y="3362"/>
                  </a:lnTo>
                  <a:lnTo>
                    <a:pt x="1826" y="3345"/>
                  </a:lnTo>
                  <a:lnTo>
                    <a:pt x="1836" y="3327"/>
                  </a:lnTo>
                  <a:lnTo>
                    <a:pt x="1846" y="3310"/>
                  </a:lnTo>
                  <a:lnTo>
                    <a:pt x="1853" y="3290"/>
                  </a:lnTo>
                  <a:lnTo>
                    <a:pt x="1861" y="3271"/>
                  </a:lnTo>
                  <a:lnTo>
                    <a:pt x="1869" y="3251"/>
                  </a:lnTo>
                  <a:lnTo>
                    <a:pt x="1873" y="3231"/>
                  </a:lnTo>
                  <a:lnTo>
                    <a:pt x="1878" y="3211"/>
                  </a:lnTo>
                  <a:lnTo>
                    <a:pt x="1883" y="3191"/>
                  </a:lnTo>
                  <a:lnTo>
                    <a:pt x="1884" y="3170"/>
                  </a:lnTo>
                  <a:lnTo>
                    <a:pt x="1887" y="3148"/>
                  </a:lnTo>
                  <a:lnTo>
                    <a:pt x="1887" y="3126"/>
                  </a:lnTo>
                  <a:lnTo>
                    <a:pt x="1887" y="3126"/>
                  </a:lnTo>
                  <a:lnTo>
                    <a:pt x="1886" y="3103"/>
                  </a:lnTo>
                  <a:lnTo>
                    <a:pt x="1884" y="3079"/>
                  </a:lnTo>
                  <a:lnTo>
                    <a:pt x="1881" y="3054"/>
                  </a:lnTo>
                  <a:lnTo>
                    <a:pt x="1877" y="3029"/>
                  </a:lnTo>
                  <a:lnTo>
                    <a:pt x="1872" y="3004"/>
                  </a:lnTo>
                  <a:lnTo>
                    <a:pt x="1864" y="2980"/>
                  </a:lnTo>
                  <a:lnTo>
                    <a:pt x="1856" y="2955"/>
                  </a:lnTo>
                  <a:lnTo>
                    <a:pt x="1849" y="2932"/>
                  </a:lnTo>
                  <a:lnTo>
                    <a:pt x="2931" y="2932"/>
                  </a:lnTo>
                  <a:lnTo>
                    <a:pt x="2931" y="1848"/>
                  </a:lnTo>
                  <a:lnTo>
                    <a:pt x="2931" y="1848"/>
                  </a:lnTo>
                  <a:lnTo>
                    <a:pt x="2908" y="1857"/>
                  </a:lnTo>
                  <a:lnTo>
                    <a:pt x="2883" y="1865"/>
                  </a:lnTo>
                  <a:lnTo>
                    <a:pt x="2859" y="1871"/>
                  </a:lnTo>
                  <a:lnTo>
                    <a:pt x="2834" y="1877"/>
                  </a:lnTo>
                  <a:lnTo>
                    <a:pt x="2809" y="1880"/>
                  </a:lnTo>
                  <a:lnTo>
                    <a:pt x="2785" y="1883"/>
                  </a:lnTo>
                  <a:lnTo>
                    <a:pt x="2760" y="1886"/>
                  </a:lnTo>
                  <a:lnTo>
                    <a:pt x="2737" y="1886"/>
                  </a:lnTo>
                  <a:lnTo>
                    <a:pt x="2737" y="1886"/>
                  </a:lnTo>
                  <a:lnTo>
                    <a:pt x="2715" y="1886"/>
                  </a:lnTo>
                  <a:lnTo>
                    <a:pt x="2694" y="1885"/>
                  </a:lnTo>
                  <a:lnTo>
                    <a:pt x="2672" y="1882"/>
                  </a:lnTo>
                  <a:lnTo>
                    <a:pt x="2652" y="1879"/>
                  </a:lnTo>
                  <a:lnTo>
                    <a:pt x="2632" y="1874"/>
                  </a:lnTo>
                  <a:lnTo>
                    <a:pt x="2612" y="1868"/>
                  </a:lnTo>
                  <a:lnTo>
                    <a:pt x="2592" y="1862"/>
                  </a:lnTo>
                  <a:lnTo>
                    <a:pt x="2573" y="1854"/>
                  </a:lnTo>
                  <a:lnTo>
                    <a:pt x="2555" y="1845"/>
                  </a:lnTo>
                  <a:lnTo>
                    <a:pt x="2536" y="1835"/>
                  </a:lnTo>
                  <a:lnTo>
                    <a:pt x="2518" y="1826"/>
                  </a:lnTo>
                  <a:lnTo>
                    <a:pt x="2501" y="1815"/>
                  </a:lnTo>
                  <a:lnTo>
                    <a:pt x="2486" y="1803"/>
                  </a:lnTo>
                  <a:lnTo>
                    <a:pt x="2469" y="1791"/>
                  </a:lnTo>
                  <a:lnTo>
                    <a:pt x="2453" y="1777"/>
                  </a:lnTo>
                  <a:lnTo>
                    <a:pt x="2439" y="1763"/>
                  </a:lnTo>
                  <a:lnTo>
                    <a:pt x="2425" y="1749"/>
                  </a:lnTo>
                  <a:lnTo>
                    <a:pt x="2412" y="1734"/>
                  </a:lnTo>
                  <a:lnTo>
                    <a:pt x="2399" y="1717"/>
                  </a:lnTo>
                  <a:lnTo>
                    <a:pt x="2387" y="1701"/>
                  </a:lnTo>
                  <a:lnTo>
                    <a:pt x="2376" y="1684"/>
                  </a:lnTo>
                  <a:lnTo>
                    <a:pt x="2367" y="1666"/>
                  </a:lnTo>
                  <a:lnTo>
                    <a:pt x="2358" y="1647"/>
                  </a:lnTo>
                  <a:lnTo>
                    <a:pt x="2348" y="1629"/>
                  </a:lnTo>
                  <a:lnTo>
                    <a:pt x="2341" y="1610"/>
                  </a:lnTo>
                  <a:lnTo>
                    <a:pt x="2334" y="1590"/>
                  </a:lnTo>
                  <a:lnTo>
                    <a:pt x="2328" y="1570"/>
                  </a:lnTo>
                  <a:lnTo>
                    <a:pt x="2324" y="1550"/>
                  </a:lnTo>
                  <a:lnTo>
                    <a:pt x="2321" y="1530"/>
                  </a:lnTo>
                  <a:lnTo>
                    <a:pt x="2318" y="1508"/>
                  </a:lnTo>
                  <a:lnTo>
                    <a:pt x="2316" y="1487"/>
                  </a:lnTo>
                  <a:lnTo>
                    <a:pt x="2316" y="1465"/>
                  </a:lnTo>
                  <a:lnTo>
                    <a:pt x="2316" y="1465"/>
                  </a:lnTo>
                  <a:lnTo>
                    <a:pt x="2316" y="1444"/>
                  </a:lnTo>
                  <a:lnTo>
                    <a:pt x="2318" y="1422"/>
                  </a:lnTo>
                  <a:lnTo>
                    <a:pt x="2321" y="1402"/>
                  </a:lnTo>
                  <a:lnTo>
                    <a:pt x="2324" y="1380"/>
                  </a:lnTo>
                  <a:lnTo>
                    <a:pt x="2328" y="1360"/>
                  </a:lnTo>
                  <a:lnTo>
                    <a:pt x="2334" y="1340"/>
                  </a:lnTo>
                  <a:lnTo>
                    <a:pt x="2341" y="1320"/>
                  </a:lnTo>
                  <a:lnTo>
                    <a:pt x="2348" y="1302"/>
                  </a:lnTo>
                  <a:lnTo>
                    <a:pt x="2358" y="1283"/>
                  </a:lnTo>
                  <a:lnTo>
                    <a:pt x="2367" y="1265"/>
                  </a:lnTo>
                  <a:lnTo>
                    <a:pt x="2376" y="1248"/>
                  </a:lnTo>
                  <a:lnTo>
                    <a:pt x="2387" y="1229"/>
                  </a:lnTo>
                  <a:lnTo>
                    <a:pt x="2399" y="1214"/>
                  </a:lnTo>
                  <a:lnTo>
                    <a:pt x="2412" y="1197"/>
                  </a:lnTo>
                  <a:lnTo>
                    <a:pt x="2425" y="1183"/>
                  </a:lnTo>
                  <a:lnTo>
                    <a:pt x="2439" y="1168"/>
                  </a:lnTo>
                  <a:lnTo>
                    <a:pt x="2453" y="1154"/>
                  </a:lnTo>
                  <a:lnTo>
                    <a:pt x="2469" y="1140"/>
                  </a:lnTo>
                  <a:lnTo>
                    <a:pt x="2486" y="1127"/>
                  </a:lnTo>
                  <a:lnTo>
                    <a:pt x="2501" y="1117"/>
                  </a:lnTo>
                  <a:lnTo>
                    <a:pt x="2518" y="1106"/>
                  </a:lnTo>
                  <a:lnTo>
                    <a:pt x="2536" y="1095"/>
                  </a:lnTo>
                  <a:lnTo>
                    <a:pt x="2555" y="1086"/>
                  </a:lnTo>
                  <a:lnTo>
                    <a:pt x="2573" y="1078"/>
                  </a:lnTo>
                  <a:lnTo>
                    <a:pt x="2592" y="1070"/>
                  </a:lnTo>
                  <a:lnTo>
                    <a:pt x="2612" y="1063"/>
                  </a:lnTo>
                  <a:lnTo>
                    <a:pt x="2632" y="1058"/>
                  </a:lnTo>
                  <a:lnTo>
                    <a:pt x="2652" y="1053"/>
                  </a:lnTo>
                  <a:lnTo>
                    <a:pt x="2672" y="1049"/>
                  </a:lnTo>
                  <a:lnTo>
                    <a:pt x="2694" y="1047"/>
                  </a:lnTo>
                  <a:lnTo>
                    <a:pt x="2715" y="1044"/>
                  </a:lnTo>
                  <a:lnTo>
                    <a:pt x="2737" y="1044"/>
                  </a:lnTo>
                  <a:lnTo>
                    <a:pt x="2737" y="1044"/>
                  </a:lnTo>
                  <a:close/>
                </a:path>
              </a:pathLst>
            </a:custGeom>
            <a:solidFill>
              <a:srgbClr val="92D050"/>
            </a:solidFill>
            <a:ln w="38100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sz="2400" dirty="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20" name="مستطيل 12">
              <a:extLst>
                <a:ext uri="{FF2B5EF4-FFF2-40B4-BE49-F238E27FC236}">
                  <a16:creationId xmlns:a16="http://schemas.microsoft.com/office/drawing/2014/main" id="{F0317752-D192-48AF-8C01-381D32790791}"/>
                </a:ext>
              </a:extLst>
            </p:cNvPr>
            <p:cNvSpPr/>
            <p:nvPr/>
          </p:nvSpPr>
          <p:spPr>
            <a:xfrm>
              <a:off x="6768320" y="2212603"/>
              <a:ext cx="1719290" cy="537484"/>
            </a:xfrm>
            <a:custGeom>
              <a:avLst/>
              <a:gdLst>
                <a:gd name="csX0" fmla="*/ 0 w 1719290"/>
                <a:gd name="csY0" fmla="*/ 0 h 537484"/>
                <a:gd name="csX1" fmla="*/ 555903 w 1719290"/>
                <a:gd name="csY1" fmla="*/ 0 h 537484"/>
                <a:gd name="csX2" fmla="*/ 1146193 w 1719290"/>
                <a:gd name="csY2" fmla="*/ 0 h 537484"/>
                <a:gd name="csX3" fmla="*/ 1719290 w 1719290"/>
                <a:gd name="csY3" fmla="*/ 0 h 537484"/>
                <a:gd name="csX4" fmla="*/ 1719290 w 1719290"/>
                <a:gd name="csY4" fmla="*/ 537484 h 537484"/>
                <a:gd name="csX5" fmla="*/ 1146193 w 1719290"/>
                <a:gd name="csY5" fmla="*/ 537484 h 537484"/>
                <a:gd name="csX6" fmla="*/ 590289 w 1719290"/>
                <a:gd name="csY6" fmla="*/ 537484 h 537484"/>
                <a:gd name="csX7" fmla="*/ 0 w 1719290"/>
                <a:gd name="csY7" fmla="*/ 537484 h 537484"/>
                <a:gd name="csX8" fmla="*/ 0 w 1719290"/>
                <a:gd name="csY8" fmla="*/ 0 h 5374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719290" h="537484" extrusionOk="0">
                  <a:moveTo>
                    <a:pt x="0" y="0"/>
                  </a:moveTo>
                  <a:cubicBezTo>
                    <a:pt x="255324" y="11569"/>
                    <a:pt x="291165" y="-3558"/>
                    <a:pt x="555903" y="0"/>
                  </a:cubicBezTo>
                  <a:cubicBezTo>
                    <a:pt x="809486" y="41115"/>
                    <a:pt x="957886" y="41545"/>
                    <a:pt x="1146193" y="0"/>
                  </a:cubicBezTo>
                  <a:cubicBezTo>
                    <a:pt x="1324461" y="-2651"/>
                    <a:pt x="1541752" y="-33001"/>
                    <a:pt x="1719290" y="0"/>
                  </a:cubicBezTo>
                  <a:cubicBezTo>
                    <a:pt x="1776632" y="121007"/>
                    <a:pt x="1711209" y="401326"/>
                    <a:pt x="1719290" y="537484"/>
                  </a:cubicBezTo>
                  <a:cubicBezTo>
                    <a:pt x="1445801" y="527718"/>
                    <a:pt x="1277454" y="554231"/>
                    <a:pt x="1146193" y="537484"/>
                  </a:cubicBezTo>
                  <a:cubicBezTo>
                    <a:pt x="1065496" y="559898"/>
                    <a:pt x="779791" y="535451"/>
                    <a:pt x="590289" y="537484"/>
                  </a:cubicBezTo>
                  <a:cubicBezTo>
                    <a:pt x="294785" y="539375"/>
                    <a:pt x="219871" y="524061"/>
                    <a:pt x="0" y="537484"/>
                  </a:cubicBezTo>
                  <a:cubicBezTo>
                    <a:pt x="1615" y="407212"/>
                    <a:pt x="90098" y="196904"/>
                    <a:pt x="0" y="0"/>
                  </a:cubicBezTo>
                  <a:close/>
                </a:path>
              </a:pathLst>
            </a:custGeom>
            <a:noFill/>
            <a:ln w="38100">
              <a:noFill/>
              <a:extLst>
                <a:ext uri="{C807C97D-BFC1-408E-A445-0C87EB9F89A2}">
                  <ask:lineSketchStyleProps xmlns:ask="http://schemas.microsoft.com/office/drawing/2018/sketchyshapes" sd="3907997878">
                    <a:custGeom>
                      <a:avLst/>
                      <a:gdLst>
                        <a:gd name="connsiteX0" fmla="*/ 0 w 1489779"/>
                        <a:gd name="connsiteY0" fmla="*/ 0 h 830997"/>
                        <a:gd name="connsiteX1" fmla="*/ 481695 w 1489779"/>
                        <a:gd name="connsiteY1" fmla="*/ 0 h 830997"/>
                        <a:gd name="connsiteX2" fmla="*/ 993186 w 1489779"/>
                        <a:gd name="connsiteY2" fmla="*/ 0 h 830997"/>
                        <a:gd name="connsiteX3" fmla="*/ 1489779 w 1489779"/>
                        <a:gd name="connsiteY3" fmla="*/ 0 h 830997"/>
                        <a:gd name="connsiteX4" fmla="*/ 1489779 w 1489779"/>
                        <a:gd name="connsiteY4" fmla="*/ 830997 h 830997"/>
                        <a:gd name="connsiteX5" fmla="*/ 993186 w 1489779"/>
                        <a:gd name="connsiteY5" fmla="*/ 830997 h 830997"/>
                        <a:gd name="connsiteX6" fmla="*/ 511491 w 1489779"/>
                        <a:gd name="connsiteY6" fmla="*/ 830997 h 830997"/>
                        <a:gd name="connsiteX7" fmla="*/ 0 w 1489779"/>
                        <a:gd name="connsiteY7" fmla="*/ 830997 h 830997"/>
                        <a:gd name="connsiteX8" fmla="*/ 0 w 1489779"/>
                        <a:gd name="connsiteY8" fmla="*/ 0 h 8309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1489779" h="830997" extrusionOk="0">
                          <a:moveTo>
                            <a:pt x="0" y="0"/>
                          </a:moveTo>
                          <a:cubicBezTo>
                            <a:pt x="220460" y="17374"/>
                            <a:pt x="249451" y="-2669"/>
                            <a:pt x="481695" y="0"/>
                          </a:cubicBezTo>
                          <a:cubicBezTo>
                            <a:pt x="711461" y="17574"/>
                            <a:pt x="822549" y="37724"/>
                            <a:pt x="993186" y="0"/>
                          </a:cubicBezTo>
                          <a:cubicBezTo>
                            <a:pt x="1153994" y="-18190"/>
                            <a:pt x="1355107" y="-7623"/>
                            <a:pt x="1489779" y="0"/>
                          </a:cubicBezTo>
                          <a:cubicBezTo>
                            <a:pt x="1535975" y="190149"/>
                            <a:pt x="1489616" y="628359"/>
                            <a:pt x="1489779" y="830997"/>
                          </a:cubicBezTo>
                          <a:cubicBezTo>
                            <a:pt x="1241513" y="833331"/>
                            <a:pt x="1105153" y="828694"/>
                            <a:pt x="993186" y="830997"/>
                          </a:cubicBezTo>
                          <a:cubicBezTo>
                            <a:pt x="890174" y="838321"/>
                            <a:pt x="694910" y="819405"/>
                            <a:pt x="511491" y="830997"/>
                          </a:cubicBezTo>
                          <a:cubicBezTo>
                            <a:pt x="281646" y="845589"/>
                            <a:pt x="171331" y="832611"/>
                            <a:pt x="0" y="830997"/>
                          </a:cubicBezTo>
                          <a:cubicBezTo>
                            <a:pt x="-14247" y="594095"/>
                            <a:pt x="68969" y="28845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lIns="121920" tIns="60960" rIns="121920" bIns="60960">
              <a:spAutoFit/>
            </a:bodyPr>
            <a:lstStyle/>
            <a:p>
              <a:pPr algn="ctr"/>
              <a:r>
                <a:rPr lang="ar-SA" sz="2800" b="1" dirty="0">
                  <a:ln w="0"/>
                  <a:solidFill>
                    <a:schemeClr val="tx1">
                      <a:lumMod val="1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الألماس </a:t>
              </a:r>
            </a:p>
          </p:txBody>
        </p:sp>
      </p:grpSp>
      <p:sp>
        <p:nvSpPr>
          <p:cNvPr id="6" name="مربع نص 5"/>
          <p:cNvSpPr txBox="1"/>
          <p:nvPr/>
        </p:nvSpPr>
        <p:spPr>
          <a:xfrm>
            <a:off x="244699" y="6216728"/>
            <a:ext cx="401820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المعلمة / خديجة عبدالله العمري </a:t>
            </a:r>
          </a:p>
        </p:txBody>
      </p:sp>
    </p:spTree>
    <p:extLst>
      <p:ext uri="{BB962C8B-B14F-4D97-AF65-F5344CB8AC3E}">
        <p14:creationId xmlns:p14="http://schemas.microsoft.com/office/powerpoint/2010/main" val="94224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1605 L 0.12326 -0.001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76" y="-8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.01111 L 0.58854 0.008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27" y="-1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11 0.00031 L -0.29236 0.005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24" y="2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54</Words>
  <Application>Microsoft Office PowerPoint</Application>
  <PresentationFormat>شاشة عريضة</PresentationFormat>
  <Paragraphs>21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pc</dc:creator>
  <cp:lastModifiedBy>خديجه عبدالله العمري</cp:lastModifiedBy>
  <cp:revision>5</cp:revision>
  <dcterms:created xsi:type="dcterms:W3CDTF">2025-09-27T08:33:46Z</dcterms:created>
  <dcterms:modified xsi:type="dcterms:W3CDTF">2026-01-18T15:10:04Z</dcterms:modified>
</cp:coreProperties>
</file>