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94" r:id="rId1"/>
    <p:sldMasterId id="2147483697" r:id="rId2"/>
  </p:sldMasterIdLst>
  <p:notesMasterIdLst>
    <p:notesMasterId r:id="rId28"/>
  </p:notesMasterIdLst>
  <p:sldIdLst>
    <p:sldId id="256" r:id="rId3"/>
    <p:sldId id="270" r:id="rId4"/>
    <p:sldId id="281" r:id="rId5"/>
    <p:sldId id="287" r:id="rId6"/>
    <p:sldId id="282" r:id="rId7"/>
    <p:sldId id="283" r:id="rId8"/>
    <p:sldId id="285" r:id="rId9"/>
    <p:sldId id="260" r:id="rId10"/>
    <p:sldId id="284" r:id="rId11"/>
    <p:sldId id="259" r:id="rId12"/>
    <p:sldId id="288" r:id="rId13"/>
    <p:sldId id="289" r:id="rId14"/>
    <p:sldId id="277" r:id="rId15"/>
    <p:sldId id="290" r:id="rId16"/>
    <p:sldId id="291" r:id="rId17"/>
    <p:sldId id="272" r:id="rId18"/>
    <p:sldId id="292" r:id="rId19"/>
    <p:sldId id="293" r:id="rId20"/>
    <p:sldId id="294" r:id="rId21"/>
    <p:sldId id="296" r:id="rId22"/>
    <p:sldId id="278" r:id="rId23"/>
    <p:sldId id="295" r:id="rId24"/>
    <p:sldId id="297" r:id="rId25"/>
    <p:sldId id="298" r:id="rId26"/>
    <p:sldId id="279" r:id="rId27"/>
  </p:sldIdLst>
  <p:sldSz cx="9144000" cy="5143500" type="screen16x9"/>
  <p:notesSz cx="6858000" cy="9144000"/>
  <p:embeddedFontLst>
    <p:embeddedFont>
      <p:font typeface="ABeeZee" panose="020B0604020202020204" charset="0"/>
      <p:regular r:id="rId29"/>
      <p:italic r:id="rId30"/>
    </p:embeddedFont>
    <p:embeddedFont>
      <p:font typeface="Agency FB" panose="020B0503020202020204" pitchFamily="34" charset="0"/>
      <p:regular r:id="rId31"/>
      <p:bold r:id="rId32"/>
    </p:embeddedFont>
    <p:embeddedFont>
      <p:font typeface="Bahiana" panose="020B0604020202020204" charset="0"/>
      <p:regular r:id="rId33"/>
    </p:embeddedFont>
    <p:embeddedFont>
      <p:font typeface="Bebas Neue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</p:embeddedFont>
    <p:embeddedFont>
      <p:font typeface="Calibri Light" panose="020F0302020204030204" pitchFamily="34" charset="0"/>
      <p:regular r:id="rId37"/>
    </p:embeddedFont>
    <p:embeddedFont>
      <p:font typeface="Martel ExtraBold" panose="020B0604020202020204" charset="0"/>
      <p:bold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Vidaloka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1313DF-47B1-4D54-AB02-7D1F2463FD44}">
  <a:tblStyle styleId="{961313DF-47B1-4D54-AB02-7D1F2463FD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80" autoAdjust="0"/>
    <p:restoredTop sz="88423" autoAdjust="0"/>
  </p:normalViewPr>
  <p:slideViewPr>
    <p:cSldViewPr snapToGrid="0">
      <p:cViewPr>
        <p:scale>
          <a:sx n="63" d="100"/>
          <a:sy n="63" d="100"/>
        </p:scale>
        <p:origin x="346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525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798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38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2" name="Google Shape;7822;gea00ab5a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3" name="Google Shape;7823;gea00ab5a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939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180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2" name="Google Shape;7822;gea00ab5a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3" name="Google Shape;7823;gea00ab5a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10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22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0" name="Google Shape;7910;gea00ab5a7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1" name="Google Shape;7911;gea00ab5a7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655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9" name="Google Shape;8329;gea3a75f2a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0" name="Google Shape;8330;gea3a75f2a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44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11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5" name="Google Shape;8155;gea3a75f2a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6" name="Google Shape;8156;gea3a75f2a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3"/>
          <p:cNvGrpSpPr/>
          <p:nvPr/>
        </p:nvGrpSpPr>
        <p:grpSpPr>
          <a:xfrm flipH="1">
            <a:off x="152261" y="3859384"/>
            <a:ext cx="1476555" cy="1131831"/>
            <a:chOff x="491375" y="237875"/>
            <a:chExt cx="6559550" cy="5028125"/>
          </a:xfrm>
        </p:grpSpPr>
        <p:sp>
          <p:nvSpPr>
            <p:cNvPr id="171" name="Google Shape;171;p3"/>
            <p:cNvSpPr/>
            <p:nvPr/>
          </p:nvSpPr>
          <p:spPr>
            <a:xfrm>
              <a:off x="1207250" y="2238375"/>
              <a:ext cx="5843675" cy="3027625"/>
            </a:xfrm>
            <a:custGeom>
              <a:avLst/>
              <a:gdLst/>
              <a:ahLst/>
              <a:cxnLst/>
              <a:rect l="l" t="t" r="r" b="b"/>
              <a:pathLst>
                <a:path w="233747" h="121105" extrusionOk="0">
                  <a:moveTo>
                    <a:pt x="204869" y="1"/>
                  </a:moveTo>
                  <a:cubicBezTo>
                    <a:pt x="203524" y="1"/>
                    <a:pt x="202193" y="46"/>
                    <a:pt x="200893" y="125"/>
                  </a:cubicBezTo>
                  <a:cubicBezTo>
                    <a:pt x="155609" y="1457"/>
                    <a:pt x="104775" y="5897"/>
                    <a:pt x="60823" y="42302"/>
                  </a:cubicBezTo>
                  <a:cubicBezTo>
                    <a:pt x="48392" y="52513"/>
                    <a:pt x="32632" y="58062"/>
                    <a:pt x="20423" y="68495"/>
                  </a:cubicBezTo>
                  <a:cubicBezTo>
                    <a:pt x="7992" y="78928"/>
                    <a:pt x="1" y="98019"/>
                    <a:pt x="9324" y="111116"/>
                  </a:cubicBezTo>
                  <a:cubicBezTo>
                    <a:pt x="14234" y="118113"/>
                    <a:pt x="22404" y="121105"/>
                    <a:pt x="31016" y="121105"/>
                  </a:cubicBezTo>
                  <a:cubicBezTo>
                    <a:pt x="37976" y="121105"/>
                    <a:pt x="45226" y="119151"/>
                    <a:pt x="51278" y="115777"/>
                  </a:cubicBezTo>
                  <a:cubicBezTo>
                    <a:pt x="64819" y="108452"/>
                    <a:pt x="74808" y="96021"/>
                    <a:pt x="87239" y="86920"/>
                  </a:cubicBezTo>
                  <a:cubicBezTo>
                    <a:pt x="91294" y="105961"/>
                    <a:pt x="110612" y="119541"/>
                    <a:pt x="129623" y="119541"/>
                  </a:cubicBezTo>
                  <a:cubicBezTo>
                    <a:pt x="134548" y="119541"/>
                    <a:pt x="139453" y="118629"/>
                    <a:pt x="144066" y="116665"/>
                  </a:cubicBezTo>
                  <a:cubicBezTo>
                    <a:pt x="166708" y="107342"/>
                    <a:pt x="176253" y="75599"/>
                    <a:pt x="162490" y="55176"/>
                  </a:cubicBezTo>
                  <a:lnTo>
                    <a:pt x="162490" y="55176"/>
                  </a:lnTo>
                  <a:cubicBezTo>
                    <a:pt x="166460" y="55887"/>
                    <a:pt x="170446" y="56235"/>
                    <a:pt x="174404" y="56235"/>
                  </a:cubicBezTo>
                  <a:cubicBezTo>
                    <a:pt x="191473" y="56235"/>
                    <a:pt x="208036" y="49755"/>
                    <a:pt x="220649" y="37862"/>
                  </a:cubicBezTo>
                  <a:cubicBezTo>
                    <a:pt x="227753" y="30980"/>
                    <a:pt x="233746" y="20103"/>
                    <a:pt x="229529" y="11224"/>
                  </a:cubicBezTo>
                  <a:cubicBezTo>
                    <a:pt x="225424" y="2429"/>
                    <a:pt x="214780" y="1"/>
                    <a:pt x="204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91375" y="237875"/>
              <a:ext cx="5871400" cy="4549675"/>
            </a:xfrm>
            <a:custGeom>
              <a:avLst/>
              <a:gdLst/>
              <a:ahLst/>
              <a:cxnLst/>
              <a:rect l="l" t="t" r="r" b="b"/>
              <a:pathLst>
                <a:path w="234856" h="181987" extrusionOk="0">
                  <a:moveTo>
                    <a:pt x="162881" y="1"/>
                  </a:moveTo>
                  <a:cubicBezTo>
                    <a:pt x="154292" y="1"/>
                    <a:pt x="144700" y="892"/>
                    <a:pt x="134076" y="2230"/>
                  </a:cubicBezTo>
                  <a:cubicBezTo>
                    <a:pt x="93898" y="7335"/>
                    <a:pt x="56383" y="24650"/>
                    <a:pt x="26416" y="51954"/>
                  </a:cubicBezTo>
                  <a:cubicBezTo>
                    <a:pt x="14873" y="62609"/>
                    <a:pt x="3996" y="75706"/>
                    <a:pt x="1998" y="91466"/>
                  </a:cubicBezTo>
                  <a:cubicBezTo>
                    <a:pt x="0" y="107227"/>
                    <a:pt x="10433" y="125207"/>
                    <a:pt x="26194" y="126539"/>
                  </a:cubicBezTo>
                  <a:cubicBezTo>
                    <a:pt x="17093" y="128315"/>
                    <a:pt x="13319" y="140080"/>
                    <a:pt x="16649" y="148515"/>
                  </a:cubicBezTo>
                  <a:cubicBezTo>
                    <a:pt x="20200" y="156951"/>
                    <a:pt x="28192" y="162278"/>
                    <a:pt x="36405" y="166496"/>
                  </a:cubicBezTo>
                  <a:cubicBezTo>
                    <a:pt x="57033" y="177006"/>
                    <a:pt x="79005" y="181987"/>
                    <a:pt x="100645" y="181987"/>
                  </a:cubicBezTo>
                  <a:cubicBezTo>
                    <a:pt x="152589" y="181987"/>
                    <a:pt x="202615" y="153284"/>
                    <a:pt x="227530" y="103453"/>
                  </a:cubicBezTo>
                  <a:cubicBezTo>
                    <a:pt x="231526" y="95240"/>
                    <a:pt x="234856" y="86139"/>
                    <a:pt x="232414" y="77259"/>
                  </a:cubicBezTo>
                  <a:cubicBezTo>
                    <a:pt x="230638" y="70156"/>
                    <a:pt x="223606" y="64331"/>
                    <a:pt x="216772" y="64331"/>
                  </a:cubicBezTo>
                  <a:cubicBezTo>
                    <a:pt x="215064" y="64331"/>
                    <a:pt x="213368" y="64695"/>
                    <a:pt x="211770" y="65494"/>
                  </a:cubicBezTo>
                  <a:cubicBezTo>
                    <a:pt x="218873" y="46848"/>
                    <a:pt x="214211" y="25760"/>
                    <a:pt x="200005" y="11553"/>
                  </a:cubicBezTo>
                  <a:cubicBezTo>
                    <a:pt x="190834" y="2956"/>
                    <a:pt x="178519" y="1"/>
                    <a:pt x="16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006375" y="990450"/>
              <a:ext cx="2797000" cy="1503675"/>
            </a:xfrm>
            <a:custGeom>
              <a:avLst/>
              <a:gdLst/>
              <a:ahLst/>
              <a:cxnLst/>
              <a:rect l="l" t="t" r="r" b="b"/>
              <a:pathLst>
                <a:path w="111880" h="60147" extrusionOk="0">
                  <a:moveTo>
                    <a:pt x="83908" y="1"/>
                  </a:moveTo>
                  <a:cubicBezTo>
                    <a:pt x="57564" y="1"/>
                    <a:pt x="32100" y="10293"/>
                    <a:pt x="12876" y="28732"/>
                  </a:cubicBezTo>
                  <a:cubicBezTo>
                    <a:pt x="6216" y="35391"/>
                    <a:pt x="1" y="45824"/>
                    <a:pt x="5106" y="53816"/>
                  </a:cubicBezTo>
                  <a:cubicBezTo>
                    <a:pt x="8381" y="58728"/>
                    <a:pt x="14251" y="60147"/>
                    <a:pt x="20440" y="60147"/>
                  </a:cubicBezTo>
                  <a:cubicBezTo>
                    <a:pt x="23481" y="60147"/>
                    <a:pt x="26599" y="59804"/>
                    <a:pt x="29524" y="59365"/>
                  </a:cubicBezTo>
                  <a:cubicBezTo>
                    <a:pt x="54608" y="55148"/>
                    <a:pt x="80580" y="48932"/>
                    <a:pt x="100558" y="32728"/>
                  </a:cubicBezTo>
                  <a:cubicBezTo>
                    <a:pt x="106108" y="28288"/>
                    <a:pt x="111213" y="22295"/>
                    <a:pt x="111657" y="14969"/>
                  </a:cubicBezTo>
                  <a:cubicBezTo>
                    <a:pt x="111879" y="7866"/>
                    <a:pt x="103666" y="1650"/>
                    <a:pt x="94343" y="540"/>
                  </a:cubicBezTo>
                  <a:cubicBezTo>
                    <a:pt x="90857" y="179"/>
                    <a:pt x="87375" y="1"/>
                    <a:pt x="83908" y="1"/>
                  </a:cubicBezTo>
                  <a:close/>
                </a:path>
              </a:pathLst>
            </a:custGeom>
            <a:solidFill>
              <a:srgbClr val="2E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00825" y="984900"/>
              <a:ext cx="2802550" cy="1517450"/>
            </a:xfrm>
            <a:custGeom>
              <a:avLst/>
              <a:gdLst/>
              <a:ahLst/>
              <a:cxnLst/>
              <a:rect l="l" t="t" r="r" b="b"/>
              <a:pathLst>
                <a:path w="112102" h="60698" extrusionOk="0">
                  <a:moveTo>
                    <a:pt x="83909" y="540"/>
                  </a:moveTo>
                  <a:cubicBezTo>
                    <a:pt x="87461" y="540"/>
                    <a:pt x="91235" y="762"/>
                    <a:pt x="94787" y="1206"/>
                  </a:cubicBezTo>
                  <a:cubicBezTo>
                    <a:pt x="103888" y="2094"/>
                    <a:pt x="111435" y="8532"/>
                    <a:pt x="111435" y="15191"/>
                  </a:cubicBezTo>
                  <a:cubicBezTo>
                    <a:pt x="111213" y="21185"/>
                    <a:pt x="107661" y="26734"/>
                    <a:pt x="100558" y="32728"/>
                  </a:cubicBezTo>
                  <a:cubicBezTo>
                    <a:pt x="80580" y="48932"/>
                    <a:pt x="54608" y="55148"/>
                    <a:pt x="29524" y="59143"/>
                  </a:cubicBezTo>
                  <a:cubicBezTo>
                    <a:pt x="26071" y="59760"/>
                    <a:pt x="22978" y="60068"/>
                    <a:pt x="20230" y="60068"/>
                  </a:cubicBezTo>
                  <a:cubicBezTo>
                    <a:pt x="13085" y="60068"/>
                    <a:pt x="8276" y="57984"/>
                    <a:pt x="5550" y="53816"/>
                  </a:cubicBezTo>
                  <a:cubicBezTo>
                    <a:pt x="667" y="46046"/>
                    <a:pt x="6660" y="35835"/>
                    <a:pt x="13320" y="29176"/>
                  </a:cubicBezTo>
                  <a:cubicBezTo>
                    <a:pt x="32188" y="10973"/>
                    <a:pt x="57494" y="540"/>
                    <a:pt x="83909" y="540"/>
                  </a:cubicBezTo>
                  <a:close/>
                  <a:moveTo>
                    <a:pt x="84274" y="1"/>
                  </a:moveTo>
                  <a:cubicBezTo>
                    <a:pt x="57737" y="1"/>
                    <a:pt x="32100" y="10293"/>
                    <a:pt x="12876" y="28732"/>
                  </a:cubicBezTo>
                  <a:cubicBezTo>
                    <a:pt x="6216" y="35391"/>
                    <a:pt x="1" y="46046"/>
                    <a:pt x="5106" y="54038"/>
                  </a:cubicBezTo>
                  <a:cubicBezTo>
                    <a:pt x="7992" y="58477"/>
                    <a:pt x="13098" y="60697"/>
                    <a:pt x="20645" y="60697"/>
                  </a:cubicBezTo>
                  <a:cubicBezTo>
                    <a:pt x="23531" y="60697"/>
                    <a:pt x="26639" y="60253"/>
                    <a:pt x="29746" y="59809"/>
                  </a:cubicBezTo>
                  <a:cubicBezTo>
                    <a:pt x="54830" y="55592"/>
                    <a:pt x="81024" y="49376"/>
                    <a:pt x="100780" y="33172"/>
                  </a:cubicBezTo>
                  <a:cubicBezTo>
                    <a:pt x="108105" y="27178"/>
                    <a:pt x="111879" y="21185"/>
                    <a:pt x="111879" y="15191"/>
                  </a:cubicBezTo>
                  <a:cubicBezTo>
                    <a:pt x="112101" y="8088"/>
                    <a:pt x="104554" y="1650"/>
                    <a:pt x="94787" y="540"/>
                  </a:cubicBezTo>
                  <a:cubicBezTo>
                    <a:pt x="91275" y="179"/>
                    <a:pt x="87767" y="1"/>
                    <a:pt x="84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346000" y="1886325"/>
              <a:ext cx="3812525" cy="1634350"/>
            </a:xfrm>
            <a:custGeom>
              <a:avLst/>
              <a:gdLst/>
              <a:ahLst/>
              <a:cxnLst/>
              <a:rect l="l" t="t" r="r" b="b"/>
              <a:pathLst>
                <a:path w="152501" h="65374" extrusionOk="0">
                  <a:moveTo>
                    <a:pt x="152501" y="0"/>
                  </a:moveTo>
                  <a:cubicBezTo>
                    <a:pt x="125454" y="28966"/>
                    <a:pt x="87632" y="45167"/>
                    <a:pt x="48490" y="45167"/>
                  </a:cubicBezTo>
                  <a:cubicBezTo>
                    <a:pt x="42336" y="45167"/>
                    <a:pt x="36150" y="44767"/>
                    <a:pt x="29968" y="43953"/>
                  </a:cubicBezTo>
                  <a:cubicBezTo>
                    <a:pt x="25084" y="43731"/>
                    <a:pt x="20200" y="42177"/>
                    <a:pt x="15761" y="39513"/>
                  </a:cubicBezTo>
                  <a:cubicBezTo>
                    <a:pt x="11543" y="36849"/>
                    <a:pt x="8879" y="31966"/>
                    <a:pt x="9323" y="26860"/>
                  </a:cubicBezTo>
                  <a:lnTo>
                    <a:pt x="9323" y="26860"/>
                  </a:lnTo>
                  <a:cubicBezTo>
                    <a:pt x="0" y="30412"/>
                    <a:pt x="0" y="45950"/>
                    <a:pt x="6216" y="53498"/>
                  </a:cubicBezTo>
                  <a:cubicBezTo>
                    <a:pt x="12653" y="61045"/>
                    <a:pt x="23308" y="63487"/>
                    <a:pt x="33297" y="64597"/>
                  </a:cubicBezTo>
                  <a:cubicBezTo>
                    <a:pt x="38053" y="65116"/>
                    <a:pt x="42817" y="65373"/>
                    <a:pt x="47571" y="65373"/>
                  </a:cubicBezTo>
                  <a:cubicBezTo>
                    <a:pt x="67221" y="65373"/>
                    <a:pt x="86678" y="60968"/>
                    <a:pt x="104553" y="52388"/>
                  </a:cubicBezTo>
                  <a:cubicBezTo>
                    <a:pt x="126307" y="41289"/>
                    <a:pt x="143400" y="22642"/>
                    <a:pt x="152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468075" y="1180925"/>
              <a:ext cx="1198725" cy="1127175"/>
            </a:xfrm>
            <a:custGeom>
              <a:avLst/>
              <a:gdLst/>
              <a:ahLst/>
              <a:cxnLst/>
              <a:rect l="l" t="t" r="r" b="b"/>
              <a:pathLst>
                <a:path w="47949" h="45087" extrusionOk="0">
                  <a:moveTo>
                    <a:pt x="41028" y="0"/>
                  </a:moveTo>
                  <a:cubicBezTo>
                    <a:pt x="30798" y="0"/>
                    <a:pt x="19074" y="3995"/>
                    <a:pt x="12432" y="10458"/>
                  </a:cubicBezTo>
                  <a:cubicBezTo>
                    <a:pt x="3996" y="18449"/>
                    <a:pt x="1" y="33766"/>
                    <a:pt x="2221" y="45087"/>
                  </a:cubicBezTo>
                  <a:cubicBezTo>
                    <a:pt x="7770" y="22667"/>
                    <a:pt x="25528" y="5574"/>
                    <a:pt x="47949" y="691"/>
                  </a:cubicBezTo>
                  <a:cubicBezTo>
                    <a:pt x="45783" y="224"/>
                    <a:pt x="43448" y="0"/>
                    <a:pt x="4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621300" y="449550"/>
              <a:ext cx="1725925" cy="981725"/>
            </a:xfrm>
            <a:custGeom>
              <a:avLst/>
              <a:gdLst/>
              <a:ahLst/>
              <a:cxnLst/>
              <a:rect l="l" t="t" r="r" b="b"/>
              <a:pathLst>
                <a:path w="69037" h="39269" extrusionOk="0">
                  <a:moveTo>
                    <a:pt x="36693" y="1"/>
                  </a:moveTo>
                  <a:cubicBezTo>
                    <a:pt x="34723" y="1"/>
                    <a:pt x="32764" y="144"/>
                    <a:pt x="30855" y="422"/>
                  </a:cubicBezTo>
                  <a:cubicBezTo>
                    <a:pt x="19978" y="1976"/>
                    <a:pt x="9767" y="8414"/>
                    <a:pt x="0" y="13519"/>
                  </a:cubicBezTo>
                  <a:cubicBezTo>
                    <a:pt x="8435" y="11077"/>
                    <a:pt x="17093" y="9745"/>
                    <a:pt x="25750" y="9523"/>
                  </a:cubicBezTo>
                  <a:cubicBezTo>
                    <a:pt x="26435" y="9489"/>
                    <a:pt x="27119" y="9472"/>
                    <a:pt x="27800" y="9472"/>
                  </a:cubicBezTo>
                  <a:cubicBezTo>
                    <a:pt x="35956" y="9472"/>
                    <a:pt x="43834" y="11915"/>
                    <a:pt x="50390" y="16627"/>
                  </a:cubicBezTo>
                  <a:cubicBezTo>
                    <a:pt x="57715" y="21732"/>
                    <a:pt x="61489" y="30612"/>
                    <a:pt x="60379" y="39269"/>
                  </a:cubicBezTo>
                  <a:cubicBezTo>
                    <a:pt x="69036" y="32831"/>
                    <a:pt x="67926" y="18181"/>
                    <a:pt x="60823" y="9745"/>
                  </a:cubicBezTo>
                  <a:cubicBezTo>
                    <a:pt x="54992" y="3003"/>
                    <a:pt x="45721" y="1"/>
                    <a:pt x="36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849900" y="2269250"/>
              <a:ext cx="2691550" cy="1840300"/>
            </a:xfrm>
            <a:custGeom>
              <a:avLst/>
              <a:gdLst/>
              <a:ahLst/>
              <a:cxnLst/>
              <a:rect l="l" t="t" r="r" b="b"/>
              <a:pathLst>
                <a:path w="107662" h="73612" extrusionOk="0">
                  <a:moveTo>
                    <a:pt x="107661" y="0"/>
                  </a:moveTo>
                  <a:lnTo>
                    <a:pt x="107661" y="0"/>
                  </a:lnTo>
                  <a:cubicBezTo>
                    <a:pt x="90973" y="41194"/>
                    <a:pt x="50763" y="67913"/>
                    <a:pt x="6737" y="67913"/>
                  </a:cubicBezTo>
                  <a:cubicBezTo>
                    <a:pt x="4501" y="67913"/>
                    <a:pt x="2254" y="67844"/>
                    <a:pt x="1" y="67704"/>
                  </a:cubicBezTo>
                  <a:lnTo>
                    <a:pt x="1" y="67704"/>
                  </a:lnTo>
                  <a:cubicBezTo>
                    <a:pt x="10062" y="71653"/>
                    <a:pt x="20681" y="73611"/>
                    <a:pt x="31266" y="73611"/>
                  </a:cubicBezTo>
                  <a:cubicBezTo>
                    <a:pt x="45671" y="73611"/>
                    <a:pt x="60015" y="69986"/>
                    <a:pt x="72810" y="62821"/>
                  </a:cubicBezTo>
                  <a:cubicBezTo>
                    <a:pt x="94787" y="50168"/>
                    <a:pt x="103444" y="24862"/>
                    <a:pt x="107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3"/>
          <p:cNvGrpSpPr/>
          <p:nvPr/>
        </p:nvGrpSpPr>
        <p:grpSpPr>
          <a:xfrm>
            <a:off x="-768998" y="-539510"/>
            <a:ext cx="3194386" cy="2360868"/>
            <a:chOff x="192450" y="237725"/>
            <a:chExt cx="7064100" cy="5220850"/>
          </a:xfrm>
        </p:grpSpPr>
        <p:sp>
          <p:nvSpPr>
            <p:cNvPr id="180" name="Google Shape;180;p3"/>
            <p:cNvSpPr/>
            <p:nvPr/>
          </p:nvSpPr>
          <p:spPr>
            <a:xfrm>
              <a:off x="3225400" y="2087175"/>
              <a:ext cx="1987100" cy="2788975"/>
            </a:xfrm>
            <a:custGeom>
              <a:avLst/>
              <a:gdLst/>
              <a:ahLst/>
              <a:cxnLst/>
              <a:rect l="l" t="t" r="r" b="b"/>
              <a:pathLst>
                <a:path w="79484" h="111559" extrusionOk="0">
                  <a:moveTo>
                    <a:pt x="6358" y="1"/>
                  </a:moveTo>
                  <a:cubicBezTo>
                    <a:pt x="5860" y="1"/>
                    <a:pt x="5357" y="360"/>
                    <a:pt x="5423" y="1023"/>
                  </a:cubicBezTo>
                  <a:cubicBezTo>
                    <a:pt x="5977" y="9340"/>
                    <a:pt x="8504" y="17782"/>
                    <a:pt x="11523" y="25730"/>
                  </a:cubicBezTo>
                  <a:cubicBezTo>
                    <a:pt x="11276" y="25976"/>
                    <a:pt x="10907" y="26408"/>
                    <a:pt x="10475" y="26901"/>
                  </a:cubicBezTo>
                  <a:cubicBezTo>
                    <a:pt x="9243" y="28256"/>
                    <a:pt x="8196" y="29735"/>
                    <a:pt x="7210" y="31275"/>
                  </a:cubicBezTo>
                  <a:cubicBezTo>
                    <a:pt x="5977" y="33308"/>
                    <a:pt x="4868" y="35526"/>
                    <a:pt x="3944" y="37745"/>
                  </a:cubicBezTo>
                  <a:cubicBezTo>
                    <a:pt x="2897" y="40271"/>
                    <a:pt x="2034" y="42859"/>
                    <a:pt x="1418" y="45508"/>
                  </a:cubicBezTo>
                  <a:cubicBezTo>
                    <a:pt x="802" y="48157"/>
                    <a:pt x="371" y="50807"/>
                    <a:pt x="186" y="53518"/>
                  </a:cubicBezTo>
                  <a:cubicBezTo>
                    <a:pt x="63" y="54873"/>
                    <a:pt x="1" y="56106"/>
                    <a:pt x="1" y="57338"/>
                  </a:cubicBezTo>
                  <a:cubicBezTo>
                    <a:pt x="63" y="58570"/>
                    <a:pt x="124" y="59741"/>
                    <a:pt x="186" y="60850"/>
                  </a:cubicBezTo>
                  <a:cubicBezTo>
                    <a:pt x="309" y="61897"/>
                    <a:pt x="432" y="62945"/>
                    <a:pt x="617" y="63807"/>
                  </a:cubicBezTo>
                  <a:cubicBezTo>
                    <a:pt x="802" y="64732"/>
                    <a:pt x="925" y="65533"/>
                    <a:pt x="1110" y="66210"/>
                  </a:cubicBezTo>
                  <a:cubicBezTo>
                    <a:pt x="1295" y="66888"/>
                    <a:pt x="1541" y="67628"/>
                    <a:pt x="1788" y="68305"/>
                  </a:cubicBezTo>
                  <a:cubicBezTo>
                    <a:pt x="2342" y="67812"/>
                    <a:pt x="2835" y="67258"/>
                    <a:pt x="3328" y="66703"/>
                  </a:cubicBezTo>
                  <a:cubicBezTo>
                    <a:pt x="3759" y="66210"/>
                    <a:pt x="4314" y="65594"/>
                    <a:pt x="4868" y="64855"/>
                  </a:cubicBezTo>
                  <a:cubicBezTo>
                    <a:pt x="5423" y="64115"/>
                    <a:pt x="5977" y="63253"/>
                    <a:pt x="6594" y="62329"/>
                  </a:cubicBezTo>
                  <a:cubicBezTo>
                    <a:pt x="7148" y="61404"/>
                    <a:pt x="7764" y="60419"/>
                    <a:pt x="8319" y="59310"/>
                  </a:cubicBezTo>
                  <a:cubicBezTo>
                    <a:pt x="8812" y="58201"/>
                    <a:pt x="9366" y="57030"/>
                    <a:pt x="9921" y="55859"/>
                  </a:cubicBezTo>
                  <a:cubicBezTo>
                    <a:pt x="10907" y="53333"/>
                    <a:pt x="11769" y="50745"/>
                    <a:pt x="12385" y="48096"/>
                  </a:cubicBezTo>
                  <a:cubicBezTo>
                    <a:pt x="13002" y="45446"/>
                    <a:pt x="13433" y="42735"/>
                    <a:pt x="13618" y="40024"/>
                  </a:cubicBezTo>
                  <a:cubicBezTo>
                    <a:pt x="13802" y="37621"/>
                    <a:pt x="13802" y="35218"/>
                    <a:pt x="13556" y="32754"/>
                  </a:cubicBezTo>
                  <a:cubicBezTo>
                    <a:pt x="13494" y="31706"/>
                    <a:pt x="13310" y="30721"/>
                    <a:pt x="13186" y="29796"/>
                  </a:cubicBezTo>
                  <a:lnTo>
                    <a:pt x="13186" y="29796"/>
                  </a:lnTo>
                  <a:lnTo>
                    <a:pt x="13926" y="31583"/>
                  </a:lnTo>
                  <a:cubicBezTo>
                    <a:pt x="16329" y="37313"/>
                    <a:pt x="19040" y="42859"/>
                    <a:pt x="22120" y="48219"/>
                  </a:cubicBezTo>
                  <a:cubicBezTo>
                    <a:pt x="21874" y="48465"/>
                    <a:pt x="21689" y="48712"/>
                    <a:pt x="21443" y="49020"/>
                  </a:cubicBezTo>
                  <a:cubicBezTo>
                    <a:pt x="20210" y="50376"/>
                    <a:pt x="19163" y="51854"/>
                    <a:pt x="18239" y="53395"/>
                  </a:cubicBezTo>
                  <a:cubicBezTo>
                    <a:pt x="16945" y="55490"/>
                    <a:pt x="15836" y="57646"/>
                    <a:pt x="14912" y="59864"/>
                  </a:cubicBezTo>
                  <a:cubicBezTo>
                    <a:pt x="13864" y="62390"/>
                    <a:pt x="13002" y="64978"/>
                    <a:pt x="12385" y="67628"/>
                  </a:cubicBezTo>
                  <a:cubicBezTo>
                    <a:pt x="11769" y="70277"/>
                    <a:pt x="11338" y="72988"/>
                    <a:pt x="11153" y="75699"/>
                  </a:cubicBezTo>
                  <a:cubicBezTo>
                    <a:pt x="11030" y="76993"/>
                    <a:pt x="10968" y="78287"/>
                    <a:pt x="11030" y="79457"/>
                  </a:cubicBezTo>
                  <a:cubicBezTo>
                    <a:pt x="11030" y="80690"/>
                    <a:pt x="11091" y="81860"/>
                    <a:pt x="11215" y="82969"/>
                  </a:cubicBezTo>
                  <a:cubicBezTo>
                    <a:pt x="11276" y="84017"/>
                    <a:pt x="11400" y="85064"/>
                    <a:pt x="11584" y="85989"/>
                  </a:cubicBezTo>
                  <a:cubicBezTo>
                    <a:pt x="11708" y="86851"/>
                    <a:pt x="11892" y="87652"/>
                    <a:pt x="12077" y="88330"/>
                  </a:cubicBezTo>
                  <a:cubicBezTo>
                    <a:pt x="12262" y="89008"/>
                    <a:pt x="12509" y="89747"/>
                    <a:pt x="12755" y="90425"/>
                  </a:cubicBezTo>
                  <a:cubicBezTo>
                    <a:pt x="13310" y="89932"/>
                    <a:pt x="13802" y="89439"/>
                    <a:pt x="14295" y="88823"/>
                  </a:cubicBezTo>
                  <a:cubicBezTo>
                    <a:pt x="14727" y="88330"/>
                    <a:pt x="15281" y="87714"/>
                    <a:pt x="15836" y="86974"/>
                  </a:cubicBezTo>
                  <a:cubicBezTo>
                    <a:pt x="16390" y="86235"/>
                    <a:pt x="16945" y="85434"/>
                    <a:pt x="17561" y="84448"/>
                  </a:cubicBezTo>
                  <a:cubicBezTo>
                    <a:pt x="18115" y="83524"/>
                    <a:pt x="18732" y="82538"/>
                    <a:pt x="19286" y="81429"/>
                  </a:cubicBezTo>
                  <a:cubicBezTo>
                    <a:pt x="19841" y="80320"/>
                    <a:pt x="20334" y="79211"/>
                    <a:pt x="20888" y="77979"/>
                  </a:cubicBezTo>
                  <a:cubicBezTo>
                    <a:pt x="22921" y="72926"/>
                    <a:pt x="24154" y="67628"/>
                    <a:pt x="24585" y="62205"/>
                  </a:cubicBezTo>
                  <a:cubicBezTo>
                    <a:pt x="24770" y="59741"/>
                    <a:pt x="24770" y="57338"/>
                    <a:pt x="24523" y="54873"/>
                  </a:cubicBezTo>
                  <a:cubicBezTo>
                    <a:pt x="24462" y="53764"/>
                    <a:pt x="24277" y="52717"/>
                    <a:pt x="24154" y="51731"/>
                  </a:cubicBezTo>
                  <a:lnTo>
                    <a:pt x="24154" y="51731"/>
                  </a:lnTo>
                  <a:cubicBezTo>
                    <a:pt x="27173" y="56968"/>
                    <a:pt x="30500" y="62021"/>
                    <a:pt x="34012" y="66888"/>
                  </a:cubicBezTo>
                  <a:cubicBezTo>
                    <a:pt x="33889" y="67135"/>
                    <a:pt x="33766" y="67443"/>
                    <a:pt x="33581" y="67812"/>
                  </a:cubicBezTo>
                  <a:cubicBezTo>
                    <a:pt x="32841" y="69476"/>
                    <a:pt x="32287" y="71201"/>
                    <a:pt x="31855" y="72988"/>
                  </a:cubicBezTo>
                  <a:cubicBezTo>
                    <a:pt x="31239" y="75329"/>
                    <a:pt x="30808" y="77732"/>
                    <a:pt x="30562" y="80135"/>
                  </a:cubicBezTo>
                  <a:cubicBezTo>
                    <a:pt x="30377" y="82846"/>
                    <a:pt x="30377" y="85619"/>
                    <a:pt x="30562" y="88330"/>
                  </a:cubicBezTo>
                  <a:cubicBezTo>
                    <a:pt x="30746" y="90979"/>
                    <a:pt x="31178" y="93690"/>
                    <a:pt x="31794" y="96340"/>
                  </a:cubicBezTo>
                  <a:cubicBezTo>
                    <a:pt x="32102" y="97634"/>
                    <a:pt x="32472" y="98866"/>
                    <a:pt x="32841" y="99975"/>
                  </a:cubicBezTo>
                  <a:cubicBezTo>
                    <a:pt x="33211" y="101146"/>
                    <a:pt x="33581" y="102255"/>
                    <a:pt x="34074" y="103241"/>
                  </a:cubicBezTo>
                  <a:cubicBezTo>
                    <a:pt x="34505" y="104288"/>
                    <a:pt x="34936" y="105212"/>
                    <a:pt x="35367" y="106013"/>
                  </a:cubicBezTo>
                  <a:cubicBezTo>
                    <a:pt x="35799" y="106814"/>
                    <a:pt x="36168" y="107554"/>
                    <a:pt x="36538" y="108108"/>
                  </a:cubicBezTo>
                  <a:cubicBezTo>
                    <a:pt x="36908" y="108724"/>
                    <a:pt x="37339" y="109340"/>
                    <a:pt x="37832" y="109895"/>
                  </a:cubicBezTo>
                  <a:cubicBezTo>
                    <a:pt x="38202" y="109279"/>
                    <a:pt x="38510" y="108601"/>
                    <a:pt x="38818" y="107923"/>
                  </a:cubicBezTo>
                  <a:cubicBezTo>
                    <a:pt x="39064" y="107307"/>
                    <a:pt x="39372" y="106568"/>
                    <a:pt x="39680" y="105705"/>
                  </a:cubicBezTo>
                  <a:cubicBezTo>
                    <a:pt x="39989" y="104843"/>
                    <a:pt x="40297" y="103857"/>
                    <a:pt x="40543" y="102809"/>
                  </a:cubicBezTo>
                  <a:cubicBezTo>
                    <a:pt x="40851" y="101762"/>
                    <a:pt x="41098" y="100591"/>
                    <a:pt x="41282" y="99359"/>
                  </a:cubicBezTo>
                  <a:cubicBezTo>
                    <a:pt x="41467" y="98188"/>
                    <a:pt x="41652" y="96894"/>
                    <a:pt x="41775" y="95600"/>
                  </a:cubicBezTo>
                  <a:cubicBezTo>
                    <a:pt x="42207" y="90178"/>
                    <a:pt x="41775" y="84695"/>
                    <a:pt x="40543" y="79396"/>
                  </a:cubicBezTo>
                  <a:cubicBezTo>
                    <a:pt x="39989" y="77116"/>
                    <a:pt x="39249" y="74836"/>
                    <a:pt x="38325" y="72618"/>
                  </a:cubicBezTo>
                  <a:lnTo>
                    <a:pt x="38325" y="72618"/>
                  </a:lnTo>
                  <a:cubicBezTo>
                    <a:pt x="41467" y="76623"/>
                    <a:pt x="44733" y="80505"/>
                    <a:pt x="48122" y="84263"/>
                  </a:cubicBezTo>
                  <a:cubicBezTo>
                    <a:pt x="48676" y="85742"/>
                    <a:pt x="49292" y="87159"/>
                    <a:pt x="50032" y="88515"/>
                  </a:cubicBezTo>
                  <a:cubicBezTo>
                    <a:pt x="51202" y="90610"/>
                    <a:pt x="52558" y="92705"/>
                    <a:pt x="54037" y="94615"/>
                  </a:cubicBezTo>
                  <a:cubicBezTo>
                    <a:pt x="55700" y="96771"/>
                    <a:pt x="57549" y="98743"/>
                    <a:pt x="59520" y="100591"/>
                  </a:cubicBezTo>
                  <a:cubicBezTo>
                    <a:pt x="61492" y="102440"/>
                    <a:pt x="63648" y="104165"/>
                    <a:pt x="65928" y="105705"/>
                  </a:cubicBezTo>
                  <a:cubicBezTo>
                    <a:pt x="66976" y="106444"/>
                    <a:pt x="68085" y="107061"/>
                    <a:pt x="69132" y="107677"/>
                  </a:cubicBezTo>
                  <a:cubicBezTo>
                    <a:pt x="70241" y="108293"/>
                    <a:pt x="71289" y="108786"/>
                    <a:pt x="72213" y="109217"/>
                  </a:cubicBezTo>
                  <a:cubicBezTo>
                    <a:pt x="73199" y="109648"/>
                    <a:pt x="74184" y="110018"/>
                    <a:pt x="75047" y="110388"/>
                  </a:cubicBezTo>
                  <a:cubicBezTo>
                    <a:pt x="75910" y="110696"/>
                    <a:pt x="76649" y="110881"/>
                    <a:pt x="77327" y="111066"/>
                  </a:cubicBezTo>
                  <a:cubicBezTo>
                    <a:pt x="78066" y="111250"/>
                    <a:pt x="78744" y="111435"/>
                    <a:pt x="79483" y="111558"/>
                  </a:cubicBezTo>
                  <a:cubicBezTo>
                    <a:pt x="79360" y="110819"/>
                    <a:pt x="79114" y="110141"/>
                    <a:pt x="78867" y="109402"/>
                  </a:cubicBezTo>
                  <a:cubicBezTo>
                    <a:pt x="78682" y="108786"/>
                    <a:pt x="78374" y="108046"/>
                    <a:pt x="78005" y="107184"/>
                  </a:cubicBezTo>
                  <a:cubicBezTo>
                    <a:pt x="77635" y="106321"/>
                    <a:pt x="77204" y="105397"/>
                    <a:pt x="76649" y="104473"/>
                  </a:cubicBezTo>
                  <a:cubicBezTo>
                    <a:pt x="76156" y="103487"/>
                    <a:pt x="75602" y="102501"/>
                    <a:pt x="74924" y="101454"/>
                  </a:cubicBezTo>
                  <a:cubicBezTo>
                    <a:pt x="74246" y="100406"/>
                    <a:pt x="73507" y="99420"/>
                    <a:pt x="72706" y="98373"/>
                  </a:cubicBezTo>
                  <a:cubicBezTo>
                    <a:pt x="70980" y="96217"/>
                    <a:pt x="69194" y="94245"/>
                    <a:pt x="67160" y="92396"/>
                  </a:cubicBezTo>
                  <a:cubicBezTo>
                    <a:pt x="65189" y="90548"/>
                    <a:pt x="63032" y="88823"/>
                    <a:pt x="60814" y="87282"/>
                  </a:cubicBezTo>
                  <a:cubicBezTo>
                    <a:pt x="58781" y="85927"/>
                    <a:pt x="56686" y="84756"/>
                    <a:pt x="54468" y="83770"/>
                  </a:cubicBezTo>
                  <a:cubicBezTo>
                    <a:pt x="52804" y="82969"/>
                    <a:pt x="51079" y="82353"/>
                    <a:pt x="49354" y="81860"/>
                  </a:cubicBezTo>
                  <a:cubicBezTo>
                    <a:pt x="48923" y="81737"/>
                    <a:pt x="48491" y="81676"/>
                    <a:pt x="48183" y="81614"/>
                  </a:cubicBezTo>
                  <a:cubicBezTo>
                    <a:pt x="42761" y="75514"/>
                    <a:pt x="37709" y="69106"/>
                    <a:pt x="33026" y="62452"/>
                  </a:cubicBezTo>
                  <a:lnTo>
                    <a:pt x="33026" y="62452"/>
                  </a:lnTo>
                  <a:cubicBezTo>
                    <a:pt x="34382" y="63315"/>
                    <a:pt x="35799" y="64054"/>
                    <a:pt x="37216" y="64732"/>
                  </a:cubicBezTo>
                  <a:cubicBezTo>
                    <a:pt x="39434" y="65779"/>
                    <a:pt x="41714" y="66642"/>
                    <a:pt x="44055" y="67319"/>
                  </a:cubicBezTo>
                  <a:cubicBezTo>
                    <a:pt x="46643" y="67997"/>
                    <a:pt x="49292" y="68552"/>
                    <a:pt x="52003" y="68860"/>
                  </a:cubicBezTo>
                  <a:cubicBezTo>
                    <a:pt x="54105" y="69099"/>
                    <a:pt x="56207" y="69189"/>
                    <a:pt x="58309" y="69189"/>
                  </a:cubicBezTo>
                  <a:cubicBezTo>
                    <a:pt x="58918" y="69189"/>
                    <a:pt x="59527" y="69182"/>
                    <a:pt x="60136" y="69168"/>
                  </a:cubicBezTo>
                  <a:cubicBezTo>
                    <a:pt x="61492" y="69106"/>
                    <a:pt x="62724" y="68983"/>
                    <a:pt x="63956" y="68798"/>
                  </a:cubicBezTo>
                  <a:cubicBezTo>
                    <a:pt x="65127" y="68675"/>
                    <a:pt x="66298" y="68428"/>
                    <a:pt x="67407" y="68244"/>
                  </a:cubicBezTo>
                  <a:cubicBezTo>
                    <a:pt x="68454" y="67997"/>
                    <a:pt x="69440" y="67751"/>
                    <a:pt x="70303" y="67443"/>
                  </a:cubicBezTo>
                  <a:cubicBezTo>
                    <a:pt x="71165" y="67196"/>
                    <a:pt x="71966" y="66950"/>
                    <a:pt x="72644" y="66703"/>
                  </a:cubicBezTo>
                  <a:cubicBezTo>
                    <a:pt x="73322" y="66457"/>
                    <a:pt x="74000" y="66149"/>
                    <a:pt x="74616" y="65779"/>
                  </a:cubicBezTo>
                  <a:cubicBezTo>
                    <a:pt x="74061" y="65286"/>
                    <a:pt x="73507" y="64855"/>
                    <a:pt x="72891" y="64485"/>
                  </a:cubicBezTo>
                  <a:cubicBezTo>
                    <a:pt x="72336" y="64054"/>
                    <a:pt x="71658" y="63623"/>
                    <a:pt x="70857" y="63191"/>
                  </a:cubicBezTo>
                  <a:cubicBezTo>
                    <a:pt x="70056" y="62698"/>
                    <a:pt x="69132" y="62267"/>
                    <a:pt x="68146" y="61774"/>
                  </a:cubicBezTo>
                  <a:cubicBezTo>
                    <a:pt x="67160" y="61281"/>
                    <a:pt x="66113" y="60850"/>
                    <a:pt x="64942" y="60419"/>
                  </a:cubicBezTo>
                  <a:cubicBezTo>
                    <a:pt x="63772" y="59987"/>
                    <a:pt x="62601" y="59556"/>
                    <a:pt x="61307" y="59248"/>
                  </a:cubicBezTo>
                  <a:cubicBezTo>
                    <a:pt x="58719" y="58509"/>
                    <a:pt x="56008" y="58016"/>
                    <a:pt x="53359" y="57708"/>
                  </a:cubicBezTo>
                  <a:cubicBezTo>
                    <a:pt x="51348" y="57479"/>
                    <a:pt x="49338" y="57352"/>
                    <a:pt x="47302" y="57352"/>
                  </a:cubicBezTo>
                  <a:cubicBezTo>
                    <a:pt x="46593" y="57352"/>
                    <a:pt x="45880" y="57368"/>
                    <a:pt x="45164" y="57400"/>
                  </a:cubicBezTo>
                  <a:cubicBezTo>
                    <a:pt x="42761" y="57523"/>
                    <a:pt x="40358" y="57769"/>
                    <a:pt x="37955" y="58262"/>
                  </a:cubicBezTo>
                  <a:cubicBezTo>
                    <a:pt x="36168" y="58632"/>
                    <a:pt x="34443" y="59186"/>
                    <a:pt x="32780" y="59803"/>
                  </a:cubicBezTo>
                  <a:cubicBezTo>
                    <a:pt x="32287" y="59987"/>
                    <a:pt x="31917" y="60172"/>
                    <a:pt x="31609" y="60295"/>
                  </a:cubicBezTo>
                  <a:cubicBezTo>
                    <a:pt x="27050" y="53579"/>
                    <a:pt x="22983" y="46494"/>
                    <a:pt x="19409" y="39223"/>
                  </a:cubicBezTo>
                  <a:lnTo>
                    <a:pt x="19409" y="39223"/>
                  </a:lnTo>
                  <a:lnTo>
                    <a:pt x="20087" y="39716"/>
                  </a:lnTo>
                  <a:cubicBezTo>
                    <a:pt x="21628" y="40702"/>
                    <a:pt x="23168" y="41626"/>
                    <a:pt x="24831" y="42366"/>
                  </a:cubicBezTo>
                  <a:cubicBezTo>
                    <a:pt x="27050" y="43413"/>
                    <a:pt x="29329" y="44276"/>
                    <a:pt x="31671" y="44953"/>
                  </a:cubicBezTo>
                  <a:cubicBezTo>
                    <a:pt x="34258" y="45631"/>
                    <a:pt x="36969" y="46186"/>
                    <a:pt x="39619" y="46494"/>
                  </a:cubicBezTo>
                  <a:cubicBezTo>
                    <a:pt x="41721" y="46733"/>
                    <a:pt x="43822" y="46823"/>
                    <a:pt x="45953" y="46823"/>
                  </a:cubicBezTo>
                  <a:cubicBezTo>
                    <a:pt x="46570" y="46823"/>
                    <a:pt x="47190" y="46816"/>
                    <a:pt x="47814" y="46802"/>
                  </a:cubicBezTo>
                  <a:cubicBezTo>
                    <a:pt x="49107" y="46740"/>
                    <a:pt x="50340" y="46617"/>
                    <a:pt x="51572" y="46432"/>
                  </a:cubicBezTo>
                  <a:cubicBezTo>
                    <a:pt x="52804" y="46309"/>
                    <a:pt x="53913" y="46063"/>
                    <a:pt x="55022" y="45878"/>
                  </a:cubicBezTo>
                  <a:cubicBezTo>
                    <a:pt x="56070" y="45631"/>
                    <a:pt x="57056" y="45385"/>
                    <a:pt x="57918" y="45077"/>
                  </a:cubicBezTo>
                  <a:cubicBezTo>
                    <a:pt x="58842" y="44830"/>
                    <a:pt x="59582" y="44584"/>
                    <a:pt x="60260" y="44337"/>
                  </a:cubicBezTo>
                  <a:cubicBezTo>
                    <a:pt x="60937" y="44091"/>
                    <a:pt x="61615" y="43783"/>
                    <a:pt x="62231" y="43413"/>
                  </a:cubicBezTo>
                  <a:cubicBezTo>
                    <a:pt x="61677" y="42920"/>
                    <a:pt x="61122" y="42489"/>
                    <a:pt x="60506" y="42058"/>
                  </a:cubicBezTo>
                  <a:cubicBezTo>
                    <a:pt x="59952" y="41688"/>
                    <a:pt x="59274" y="41257"/>
                    <a:pt x="58473" y="40825"/>
                  </a:cubicBezTo>
                  <a:cubicBezTo>
                    <a:pt x="57672" y="40332"/>
                    <a:pt x="56748" y="39839"/>
                    <a:pt x="55762" y="39408"/>
                  </a:cubicBezTo>
                  <a:cubicBezTo>
                    <a:pt x="54776" y="38915"/>
                    <a:pt x="53729" y="38422"/>
                    <a:pt x="52558" y="38053"/>
                  </a:cubicBezTo>
                  <a:cubicBezTo>
                    <a:pt x="51449" y="37621"/>
                    <a:pt x="50217" y="37190"/>
                    <a:pt x="48923" y="36882"/>
                  </a:cubicBezTo>
                  <a:cubicBezTo>
                    <a:pt x="44434" y="35615"/>
                    <a:pt x="39809" y="34981"/>
                    <a:pt x="35164" y="34981"/>
                  </a:cubicBezTo>
                  <a:cubicBezTo>
                    <a:pt x="34390" y="34981"/>
                    <a:pt x="33616" y="34998"/>
                    <a:pt x="32841" y="35034"/>
                  </a:cubicBezTo>
                  <a:cubicBezTo>
                    <a:pt x="30377" y="35095"/>
                    <a:pt x="27974" y="35403"/>
                    <a:pt x="25571" y="35896"/>
                  </a:cubicBezTo>
                  <a:cubicBezTo>
                    <a:pt x="23784" y="36327"/>
                    <a:pt x="22059" y="36820"/>
                    <a:pt x="20395" y="37437"/>
                  </a:cubicBezTo>
                  <a:cubicBezTo>
                    <a:pt x="19717" y="37683"/>
                    <a:pt x="19225" y="37929"/>
                    <a:pt x="18916" y="38114"/>
                  </a:cubicBezTo>
                  <a:cubicBezTo>
                    <a:pt x="17561" y="35280"/>
                    <a:pt x="16267" y="32446"/>
                    <a:pt x="15096" y="29550"/>
                  </a:cubicBezTo>
                  <a:cubicBezTo>
                    <a:pt x="13679" y="25976"/>
                    <a:pt x="12262" y="22341"/>
                    <a:pt x="11091" y="18583"/>
                  </a:cubicBezTo>
                  <a:lnTo>
                    <a:pt x="11091" y="18583"/>
                  </a:lnTo>
                  <a:cubicBezTo>
                    <a:pt x="11338" y="18767"/>
                    <a:pt x="11646" y="19014"/>
                    <a:pt x="12016" y="19260"/>
                  </a:cubicBezTo>
                  <a:cubicBezTo>
                    <a:pt x="13494" y="20246"/>
                    <a:pt x="15096" y="21170"/>
                    <a:pt x="16760" y="21910"/>
                  </a:cubicBezTo>
                  <a:cubicBezTo>
                    <a:pt x="18978" y="22957"/>
                    <a:pt x="21258" y="23820"/>
                    <a:pt x="23599" y="24436"/>
                  </a:cubicBezTo>
                  <a:cubicBezTo>
                    <a:pt x="28235" y="25745"/>
                    <a:pt x="33015" y="26378"/>
                    <a:pt x="37812" y="26378"/>
                  </a:cubicBezTo>
                  <a:cubicBezTo>
                    <a:pt x="38435" y="26378"/>
                    <a:pt x="39058" y="26367"/>
                    <a:pt x="39680" y="26346"/>
                  </a:cubicBezTo>
                  <a:cubicBezTo>
                    <a:pt x="41036" y="26284"/>
                    <a:pt x="42268" y="26161"/>
                    <a:pt x="43501" y="26038"/>
                  </a:cubicBezTo>
                  <a:cubicBezTo>
                    <a:pt x="44733" y="25853"/>
                    <a:pt x="45904" y="25668"/>
                    <a:pt x="46951" y="25422"/>
                  </a:cubicBezTo>
                  <a:cubicBezTo>
                    <a:pt x="47998" y="25237"/>
                    <a:pt x="48984" y="24929"/>
                    <a:pt x="49847" y="24682"/>
                  </a:cubicBezTo>
                  <a:cubicBezTo>
                    <a:pt x="50771" y="24374"/>
                    <a:pt x="51510" y="24128"/>
                    <a:pt x="52188" y="23881"/>
                  </a:cubicBezTo>
                  <a:cubicBezTo>
                    <a:pt x="52866" y="23635"/>
                    <a:pt x="53544" y="23327"/>
                    <a:pt x="54221" y="22957"/>
                  </a:cubicBezTo>
                  <a:cubicBezTo>
                    <a:pt x="53605" y="22464"/>
                    <a:pt x="52989" y="22033"/>
                    <a:pt x="52373" y="21602"/>
                  </a:cubicBezTo>
                  <a:cubicBezTo>
                    <a:pt x="51818" y="21232"/>
                    <a:pt x="51141" y="20801"/>
                    <a:pt x="50340" y="20369"/>
                  </a:cubicBezTo>
                  <a:cubicBezTo>
                    <a:pt x="49539" y="19876"/>
                    <a:pt x="48615" y="19445"/>
                    <a:pt x="47629" y="18952"/>
                  </a:cubicBezTo>
                  <a:cubicBezTo>
                    <a:pt x="46643" y="18459"/>
                    <a:pt x="45595" y="18028"/>
                    <a:pt x="44425" y="17597"/>
                  </a:cubicBezTo>
                  <a:cubicBezTo>
                    <a:pt x="43316" y="17165"/>
                    <a:pt x="42083" y="16734"/>
                    <a:pt x="40790" y="16426"/>
                  </a:cubicBezTo>
                  <a:cubicBezTo>
                    <a:pt x="36300" y="15159"/>
                    <a:pt x="31676" y="14525"/>
                    <a:pt x="27031" y="14525"/>
                  </a:cubicBezTo>
                  <a:cubicBezTo>
                    <a:pt x="26257" y="14525"/>
                    <a:pt x="25483" y="14542"/>
                    <a:pt x="24708" y="14578"/>
                  </a:cubicBezTo>
                  <a:cubicBezTo>
                    <a:pt x="22244" y="14639"/>
                    <a:pt x="19841" y="14947"/>
                    <a:pt x="17438" y="15502"/>
                  </a:cubicBezTo>
                  <a:cubicBezTo>
                    <a:pt x="15651" y="15872"/>
                    <a:pt x="13926" y="16364"/>
                    <a:pt x="12262" y="17042"/>
                  </a:cubicBezTo>
                  <a:cubicBezTo>
                    <a:pt x="11584" y="17289"/>
                    <a:pt x="11091" y="17474"/>
                    <a:pt x="10722" y="17658"/>
                  </a:cubicBezTo>
                  <a:cubicBezTo>
                    <a:pt x="8873" y="12175"/>
                    <a:pt x="7764" y="6568"/>
                    <a:pt x="7271" y="838"/>
                  </a:cubicBezTo>
                  <a:cubicBezTo>
                    <a:pt x="7214" y="267"/>
                    <a:pt x="6788" y="1"/>
                    <a:pt x="6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92450" y="2419100"/>
              <a:ext cx="3000650" cy="3039475"/>
            </a:xfrm>
            <a:custGeom>
              <a:avLst/>
              <a:gdLst/>
              <a:ahLst/>
              <a:cxnLst/>
              <a:rect l="l" t="t" r="r" b="b"/>
              <a:pathLst>
                <a:path w="120026" h="121579" extrusionOk="0">
                  <a:moveTo>
                    <a:pt x="96560" y="0"/>
                  </a:moveTo>
                  <a:cubicBezTo>
                    <a:pt x="96127" y="0"/>
                    <a:pt x="95724" y="242"/>
                    <a:pt x="95626" y="808"/>
                  </a:cubicBezTo>
                  <a:cubicBezTo>
                    <a:pt x="94517" y="7031"/>
                    <a:pt x="92730" y="13131"/>
                    <a:pt x="90327" y="19046"/>
                  </a:cubicBezTo>
                  <a:cubicBezTo>
                    <a:pt x="88951" y="18343"/>
                    <a:pt x="86043" y="17971"/>
                    <a:pt x="82437" y="17971"/>
                  </a:cubicBezTo>
                  <a:cubicBezTo>
                    <a:pt x="70549" y="17971"/>
                    <a:pt x="51076" y="22018"/>
                    <a:pt x="53913" y="31615"/>
                  </a:cubicBezTo>
                  <a:cubicBezTo>
                    <a:pt x="54893" y="34845"/>
                    <a:pt x="57572" y="36113"/>
                    <a:pt x="61074" y="36113"/>
                  </a:cubicBezTo>
                  <a:cubicBezTo>
                    <a:pt x="69463" y="36113"/>
                    <a:pt x="82574" y="28832"/>
                    <a:pt x="88355" y="23790"/>
                  </a:cubicBezTo>
                  <a:lnTo>
                    <a:pt x="88355" y="23790"/>
                  </a:lnTo>
                  <a:cubicBezTo>
                    <a:pt x="86877" y="27055"/>
                    <a:pt x="85336" y="30259"/>
                    <a:pt x="83796" y="33340"/>
                  </a:cubicBezTo>
                  <a:cubicBezTo>
                    <a:pt x="82132" y="36790"/>
                    <a:pt x="80222" y="40118"/>
                    <a:pt x="78251" y="43445"/>
                  </a:cubicBezTo>
                  <a:cubicBezTo>
                    <a:pt x="76558" y="41133"/>
                    <a:pt x="65627" y="38478"/>
                    <a:pt x="55802" y="38478"/>
                  </a:cubicBezTo>
                  <a:cubicBezTo>
                    <a:pt x="47034" y="38478"/>
                    <a:pt x="39147" y="40593"/>
                    <a:pt x="39495" y="46957"/>
                  </a:cubicBezTo>
                  <a:cubicBezTo>
                    <a:pt x="39785" y="51767"/>
                    <a:pt x="44371" y="53486"/>
                    <a:pt x="50303" y="53486"/>
                  </a:cubicBezTo>
                  <a:cubicBezTo>
                    <a:pt x="59491" y="53486"/>
                    <a:pt x="71907" y="49363"/>
                    <a:pt x="76587" y="46217"/>
                  </a:cubicBezTo>
                  <a:lnTo>
                    <a:pt x="76587" y="46217"/>
                  </a:lnTo>
                  <a:cubicBezTo>
                    <a:pt x="72829" y="52317"/>
                    <a:pt x="68700" y="58232"/>
                    <a:pt x="64264" y="63839"/>
                  </a:cubicBezTo>
                  <a:cubicBezTo>
                    <a:pt x="61532" y="61178"/>
                    <a:pt x="49236" y="57658"/>
                    <a:pt x="39263" y="57658"/>
                  </a:cubicBezTo>
                  <a:cubicBezTo>
                    <a:pt x="31919" y="57658"/>
                    <a:pt x="25834" y="59567"/>
                    <a:pt x="25755" y="65133"/>
                  </a:cubicBezTo>
                  <a:cubicBezTo>
                    <a:pt x="25697" y="70549"/>
                    <a:pt x="31404" y="72414"/>
                    <a:pt x="38474" y="72414"/>
                  </a:cubicBezTo>
                  <a:cubicBezTo>
                    <a:pt x="46365" y="72414"/>
                    <a:pt x="55955" y="70090"/>
                    <a:pt x="61122" y="67782"/>
                  </a:cubicBezTo>
                  <a:lnTo>
                    <a:pt x="61122" y="67782"/>
                  </a:lnTo>
                  <a:cubicBezTo>
                    <a:pt x="57117" y="72588"/>
                    <a:pt x="52927" y="77148"/>
                    <a:pt x="48553" y="81584"/>
                  </a:cubicBezTo>
                  <a:cubicBezTo>
                    <a:pt x="46285" y="78161"/>
                    <a:pt x="30632" y="71648"/>
                    <a:pt x="19972" y="71648"/>
                  </a:cubicBezTo>
                  <a:cubicBezTo>
                    <a:pt x="14704" y="71648"/>
                    <a:pt x="10655" y="73239"/>
                    <a:pt x="10044" y="77579"/>
                  </a:cubicBezTo>
                  <a:cubicBezTo>
                    <a:pt x="9041" y="84600"/>
                    <a:pt x="18564" y="86895"/>
                    <a:pt x="28420" y="86895"/>
                  </a:cubicBezTo>
                  <a:cubicBezTo>
                    <a:pt x="34910" y="86895"/>
                    <a:pt x="41545" y="85900"/>
                    <a:pt x="45410" y="84603"/>
                  </a:cubicBezTo>
                  <a:lnTo>
                    <a:pt x="45410" y="84603"/>
                  </a:lnTo>
                  <a:cubicBezTo>
                    <a:pt x="42514" y="87376"/>
                    <a:pt x="39618" y="90025"/>
                    <a:pt x="36538" y="92675"/>
                  </a:cubicBezTo>
                  <a:cubicBezTo>
                    <a:pt x="28836" y="92921"/>
                    <a:pt x="1" y="107524"/>
                    <a:pt x="7826" y="117567"/>
                  </a:cubicBezTo>
                  <a:cubicBezTo>
                    <a:pt x="9098" y="119212"/>
                    <a:pt x="10710" y="119920"/>
                    <a:pt x="12527" y="119920"/>
                  </a:cubicBezTo>
                  <a:cubicBezTo>
                    <a:pt x="22411" y="119920"/>
                    <a:pt x="38344" y="98956"/>
                    <a:pt x="38448" y="93907"/>
                  </a:cubicBezTo>
                  <a:cubicBezTo>
                    <a:pt x="41159" y="91627"/>
                    <a:pt x="43747" y="89224"/>
                    <a:pt x="46334" y="86821"/>
                  </a:cubicBezTo>
                  <a:lnTo>
                    <a:pt x="46334" y="86821"/>
                  </a:lnTo>
                  <a:cubicBezTo>
                    <a:pt x="41837" y="96864"/>
                    <a:pt x="37400" y="121079"/>
                    <a:pt x="48553" y="121572"/>
                  </a:cubicBezTo>
                  <a:cubicBezTo>
                    <a:pt x="48656" y="121576"/>
                    <a:pt x="48759" y="121578"/>
                    <a:pt x="48861" y="121578"/>
                  </a:cubicBezTo>
                  <a:cubicBezTo>
                    <a:pt x="61814" y="121578"/>
                    <a:pt x="54864" y="86729"/>
                    <a:pt x="50401" y="82878"/>
                  </a:cubicBezTo>
                  <a:cubicBezTo>
                    <a:pt x="54837" y="78380"/>
                    <a:pt x="59150" y="73697"/>
                    <a:pt x="63155" y="68830"/>
                  </a:cubicBezTo>
                  <a:lnTo>
                    <a:pt x="63155" y="68830"/>
                  </a:lnTo>
                  <a:cubicBezTo>
                    <a:pt x="59890" y="78806"/>
                    <a:pt x="58405" y="103731"/>
                    <a:pt x="69062" y="103731"/>
                  </a:cubicBezTo>
                  <a:cubicBezTo>
                    <a:pt x="69265" y="103731"/>
                    <a:pt x="69474" y="103722"/>
                    <a:pt x="69686" y="103704"/>
                  </a:cubicBezTo>
                  <a:cubicBezTo>
                    <a:pt x="83241" y="102533"/>
                    <a:pt x="71165" y="67598"/>
                    <a:pt x="66297" y="65010"/>
                  </a:cubicBezTo>
                  <a:cubicBezTo>
                    <a:pt x="69933" y="60327"/>
                    <a:pt x="73383" y="55521"/>
                    <a:pt x="76587" y="50530"/>
                  </a:cubicBezTo>
                  <a:lnTo>
                    <a:pt x="76587" y="50530"/>
                  </a:lnTo>
                  <a:cubicBezTo>
                    <a:pt x="74684" y="61593"/>
                    <a:pt x="75479" y="82529"/>
                    <a:pt x="84957" y="82529"/>
                  </a:cubicBezTo>
                  <a:cubicBezTo>
                    <a:pt x="85298" y="82529"/>
                    <a:pt x="85650" y="82502"/>
                    <a:pt x="86014" y="82447"/>
                  </a:cubicBezTo>
                  <a:cubicBezTo>
                    <a:pt x="99076" y="80352"/>
                    <a:pt x="85829" y="48312"/>
                    <a:pt x="80407" y="44307"/>
                  </a:cubicBezTo>
                  <a:cubicBezTo>
                    <a:pt x="82317" y="41103"/>
                    <a:pt x="84042" y="37838"/>
                    <a:pt x="85768" y="34511"/>
                  </a:cubicBezTo>
                  <a:cubicBezTo>
                    <a:pt x="87493" y="30999"/>
                    <a:pt x="89218" y="27363"/>
                    <a:pt x="90758" y="23728"/>
                  </a:cubicBezTo>
                  <a:lnTo>
                    <a:pt x="90758" y="23728"/>
                  </a:lnTo>
                  <a:cubicBezTo>
                    <a:pt x="90474" y="33345"/>
                    <a:pt x="95760" y="55944"/>
                    <a:pt x="104967" y="55944"/>
                  </a:cubicBezTo>
                  <a:cubicBezTo>
                    <a:pt x="105729" y="55944"/>
                    <a:pt x="106518" y="55789"/>
                    <a:pt x="107332" y="55460"/>
                  </a:cubicBezTo>
                  <a:cubicBezTo>
                    <a:pt x="120025" y="50284"/>
                    <a:pt x="97782" y="20278"/>
                    <a:pt x="92545" y="19477"/>
                  </a:cubicBezTo>
                  <a:cubicBezTo>
                    <a:pt x="94886" y="13624"/>
                    <a:pt x="96673" y="7585"/>
                    <a:pt x="97782" y="1362"/>
                  </a:cubicBezTo>
                  <a:cubicBezTo>
                    <a:pt x="97930" y="548"/>
                    <a:pt x="97211" y="0"/>
                    <a:pt x="96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8300" y="2249825"/>
              <a:ext cx="1110600" cy="2555475"/>
            </a:xfrm>
            <a:custGeom>
              <a:avLst/>
              <a:gdLst/>
              <a:ahLst/>
              <a:cxnLst/>
              <a:rect l="l" t="t" r="r" b="b"/>
              <a:pathLst>
                <a:path w="44424" h="102219" extrusionOk="0">
                  <a:moveTo>
                    <a:pt x="24523" y="0"/>
                  </a:moveTo>
                  <a:cubicBezTo>
                    <a:pt x="24523" y="0"/>
                    <a:pt x="24030" y="431"/>
                    <a:pt x="23229" y="1109"/>
                  </a:cubicBezTo>
                  <a:cubicBezTo>
                    <a:pt x="22366" y="1787"/>
                    <a:pt x="21257" y="2834"/>
                    <a:pt x="19963" y="4190"/>
                  </a:cubicBezTo>
                  <a:cubicBezTo>
                    <a:pt x="16636" y="7640"/>
                    <a:pt x="13678" y="11399"/>
                    <a:pt x="11152" y="15404"/>
                  </a:cubicBezTo>
                  <a:cubicBezTo>
                    <a:pt x="8010" y="20456"/>
                    <a:pt x="5484" y="25817"/>
                    <a:pt x="3697" y="31485"/>
                  </a:cubicBezTo>
                  <a:cubicBezTo>
                    <a:pt x="1725" y="37523"/>
                    <a:pt x="616" y="43808"/>
                    <a:pt x="308" y="50154"/>
                  </a:cubicBezTo>
                  <a:cubicBezTo>
                    <a:pt x="0" y="56500"/>
                    <a:pt x="555" y="62847"/>
                    <a:pt x="1910" y="69008"/>
                  </a:cubicBezTo>
                  <a:cubicBezTo>
                    <a:pt x="3204" y="74800"/>
                    <a:pt x="5237" y="80407"/>
                    <a:pt x="7948" y="85644"/>
                  </a:cubicBezTo>
                  <a:cubicBezTo>
                    <a:pt x="10105" y="89895"/>
                    <a:pt x="12754" y="93900"/>
                    <a:pt x="15773" y="97597"/>
                  </a:cubicBezTo>
                  <a:cubicBezTo>
                    <a:pt x="16882" y="99076"/>
                    <a:pt x="17991" y="100247"/>
                    <a:pt x="18731" y="100986"/>
                  </a:cubicBezTo>
                  <a:cubicBezTo>
                    <a:pt x="19470" y="101787"/>
                    <a:pt x="19963" y="102218"/>
                    <a:pt x="19963" y="102218"/>
                  </a:cubicBezTo>
                  <a:cubicBezTo>
                    <a:pt x="19963" y="102218"/>
                    <a:pt x="20456" y="101787"/>
                    <a:pt x="21257" y="101109"/>
                  </a:cubicBezTo>
                  <a:cubicBezTo>
                    <a:pt x="22120" y="100431"/>
                    <a:pt x="23229" y="99384"/>
                    <a:pt x="24523" y="98028"/>
                  </a:cubicBezTo>
                  <a:cubicBezTo>
                    <a:pt x="32039" y="90327"/>
                    <a:pt x="37585" y="80961"/>
                    <a:pt x="40850" y="70733"/>
                  </a:cubicBezTo>
                  <a:cubicBezTo>
                    <a:pt x="42760" y="64695"/>
                    <a:pt x="43869" y="58410"/>
                    <a:pt x="44177" y="52064"/>
                  </a:cubicBezTo>
                  <a:cubicBezTo>
                    <a:pt x="44424" y="45718"/>
                    <a:pt x="43869" y="39372"/>
                    <a:pt x="42514" y="33210"/>
                  </a:cubicBezTo>
                  <a:cubicBezTo>
                    <a:pt x="41158" y="27419"/>
                    <a:pt x="39187" y="21812"/>
                    <a:pt x="36476" y="16513"/>
                  </a:cubicBezTo>
                  <a:cubicBezTo>
                    <a:pt x="34319" y="12261"/>
                    <a:pt x="31670" y="8256"/>
                    <a:pt x="28712" y="4560"/>
                  </a:cubicBezTo>
                  <a:cubicBezTo>
                    <a:pt x="27542" y="3143"/>
                    <a:pt x="26494" y="1972"/>
                    <a:pt x="25755" y="1171"/>
                  </a:cubicBezTo>
                  <a:cubicBezTo>
                    <a:pt x="25015" y="431"/>
                    <a:pt x="24523" y="0"/>
                    <a:pt x="24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615775" y="2366475"/>
              <a:ext cx="758925" cy="2300575"/>
            </a:xfrm>
            <a:custGeom>
              <a:avLst/>
              <a:gdLst/>
              <a:ahLst/>
              <a:cxnLst/>
              <a:rect l="l" t="t" r="r" b="b"/>
              <a:pathLst>
                <a:path w="30357" h="92023" extrusionOk="0">
                  <a:moveTo>
                    <a:pt x="17126" y="1"/>
                  </a:moveTo>
                  <a:cubicBezTo>
                    <a:pt x="16737" y="1"/>
                    <a:pt x="16344" y="248"/>
                    <a:pt x="16314" y="756"/>
                  </a:cubicBezTo>
                  <a:cubicBezTo>
                    <a:pt x="16130" y="5377"/>
                    <a:pt x="15945" y="9998"/>
                    <a:pt x="15698" y="14619"/>
                  </a:cubicBezTo>
                  <a:cubicBezTo>
                    <a:pt x="13419" y="22136"/>
                    <a:pt x="9167" y="32179"/>
                    <a:pt x="1465" y="35815"/>
                  </a:cubicBezTo>
                  <a:cubicBezTo>
                    <a:pt x="714" y="36244"/>
                    <a:pt x="1178" y="37374"/>
                    <a:pt x="1921" y="37374"/>
                  </a:cubicBezTo>
                  <a:cubicBezTo>
                    <a:pt x="2031" y="37374"/>
                    <a:pt x="2147" y="37349"/>
                    <a:pt x="2266" y="37293"/>
                  </a:cubicBezTo>
                  <a:cubicBezTo>
                    <a:pt x="8736" y="34274"/>
                    <a:pt x="12864" y="27004"/>
                    <a:pt x="15513" y="20165"/>
                  </a:cubicBezTo>
                  <a:lnTo>
                    <a:pt x="15513" y="20165"/>
                  </a:lnTo>
                  <a:lnTo>
                    <a:pt x="15144" y="29345"/>
                  </a:lnTo>
                  <a:cubicBezTo>
                    <a:pt x="12926" y="38033"/>
                    <a:pt x="8736" y="48569"/>
                    <a:pt x="726" y="53621"/>
                  </a:cubicBezTo>
                  <a:cubicBezTo>
                    <a:pt x="0" y="54088"/>
                    <a:pt x="408" y="55165"/>
                    <a:pt x="1107" y="55165"/>
                  </a:cubicBezTo>
                  <a:cubicBezTo>
                    <a:pt x="1238" y="55165"/>
                    <a:pt x="1380" y="55126"/>
                    <a:pt x="1527" y="55038"/>
                  </a:cubicBezTo>
                  <a:cubicBezTo>
                    <a:pt x="8058" y="50910"/>
                    <a:pt x="12310" y="43332"/>
                    <a:pt x="14897" y="35876"/>
                  </a:cubicBezTo>
                  <a:lnTo>
                    <a:pt x="14897" y="35876"/>
                  </a:lnTo>
                  <a:cubicBezTo>
                    <a:pt x="14651" y="41052"/>
                    <a:pt x="14404" y="46289"/>
                    <a:pt x="14158" y="51526"/>
                  </a:cubicBezTo>
                  <a:cubicBezTo>
                    <a:pt x="12679" y="57934"/>
                    <a:pt x="10153" y="68840"/>
                    <a:pt x="3499" y="72167"/>
                  </a:cubicBezTo>
                  <a:cubicBezTo>
                    <a:pt x="2721" y="72634"/>
                    <a:pt x="3121" y="73711"/>
                    <a:pt x="3855" y="73711"/>
                  </a:cubicBezTo>
                  <a:cubicBezTo>
                    <a:pt x="3993" y="73711"/>
                    <a:pt x="4143" y="73672"/>
                    <a:pt x="4300" y="73584"/>
                  </a:cubicBezTo>
                  <a:cubicBezTo>
                    <a:pt x="9167" y="71120"/>
                    <a:pt x="12063" y="64897"/>
                    <a:pt x="13850" y="59105"/>
                  </a:cubicBezTo>
                  <a:lnTo>
                    <a:pt x="13850" y="59105"/>
                  </a:lnTo>
                  <a:cubicBezTo>
                    <a:pt x="13295" y="69764"/>
                    <a:pt x="12802" y="80485"/>
                    <a:pt x="12371" y="91206"/>
                  </a:cubicBezTo>
                  <a:cubicBezTo>
                    <a:pt x="12339" y="91745"/>
                    <a:pt x="12732" y="92023"/>
                    <a:pt x="13129" y="92023"/>
                  </a:cubicBezTo>
                  <a:cubicBezTo>
                    <a:pt x="13503" y="92023"/>
                    <a:pt x="13882" y="91776"/>
                    <a:pt x="13911" y="91268"/>
                  </a:cubicBezTo>
                  <a:lnTo>
                    <a:pt x="15390" y="59167"/>
                  </a:lnTo>
                  <a:cubicBezTo>
                    <a:pt x="16623" y="65143"/>
                    <a:pt x="18964" y="71613"/>
                    <a:pt x="23647" y="74447"/>
                  </a:cubicBezTo>
                  <a:cubicBezTo>
                    <a:pt x="23793" y="74541"/>
                    <a:pt x="23940" y="74582"/>
                    <a:pt x="24079" y="74582"/>
                  </a:cubicBezTo>
                  <a:cubicBezTo>
                    <a:pt x="24753" y="74582"/>
                    <a:pt x="25225" y="73613"/>
                    <a:pt x="24509" y="73153"/>
                  </a:cubicBezTo>
                  <a:cubicBezTo>
                    <a:pt x="18163" y="69210"/>
                    <a:pt x="16623" y="58119"/>
                    <a:pt x="15698" y="51588"/>
                  </a:cubicBezTo>
                  <a:lnTo>
                    <a:pt x="16438" y="35938"/>
                  </a:lnTo>
                  <a:cubicBezTo>
                    <a:pt x="18348" y="43640"/>
                    <a:pt x="21798" y="51526"/>
                    <a:pt x="27960" y="56209"/>
                  </a:cubicBezTo>
                  <a:cubicBezTo>
                    <a:pt x="28102" y="56319"/>
                    <a:pt x="28247" y="56366"/>
                    <a:pt x="28383" y="56366"/>
                  </a:cubicBezTo>
                  <a:cubicBezTo>
                    <a:pt x="29015" y="56366"/>
                    <a:pt x="29481" y="55360"/>
                    <a:pt x="28822" y="54854"/>
                  </a:cubicBezTo>
                  <a:cubicBezTo>
                    <a:pt x="21305" y="49123"/>
                    <a:pt x="18040" y="38218"/>
                    <a:pt x="16684" y="29407"/>
                  </a:cubicBezTo>
                  <a:cubicBezTo>
                    <a:pt x="16807" y="26326"/>
                    <a:pt x="16931" y="23307"/>
                    <a:pt x="17054" y="20226"/>
                  </a:cubicBezTo>
                  <a:cubicBezTo>
                    <a:pt x="19149" y="27250"/>
                    <a:pt x="22599" y="34891"/>
                    <a:pt x="28761" y="38464"/>
                  </a:cubicBezTo>
                  <a:cubicBezTo>
                    <a:pt x="28890" y="38538"/>
                    <a:pt x="29019" y="38570"/>
                    <a:pt x="29142" y="38570"/>
                  </a:cubicBezTo>
                  <a:cubicBezTo>
                    <a:pt x="29843" y="38570"/>
                    <a:pt x="30357" y="37528"/>
                    <a:pt x="29623" y="37109"/>
                  </a:cubicBezTo>
                  <a:cubicBezTo>
                    <a:pt x="22291" y="32796"/>
                    <a:pt x="18964" y="22383"/>
                    <a:pt x="17300" y="14743"/>
                  </a:cubicBezTo>
                  <a:lnTo>
                    <a:pt x="17916" y="818"/>
                  </a:lnTo>
                  <a:cubicBezTo>
                    <a:pt x="17948" y="279"/>
                    <a:pt x="17539" y="1"/>
                    <a:pt x="17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267000" y="1991425"/>
              <a:ext cx="2122625" cy="1518350"/>
            </a:xfrm>
            <a:custGeom>
              <a:avLst/>
              <a:gdLst/>
              <a:ahLst/>
              <a:cxnLst/>
              <a:rect l="l" t="t" r="r" b="b"/>
              <a:pathLst>
                <a:path w="84905" h="60734" extrusionOk="0">
                  <a:moveTo>
                    <a:pt x="15150" y="1"/>
                  </a:moveTo>
                  <a:cubicBezTo>
                    <a:pt x="12127" y="1"/>
                    <a:pt x="9104" y="199"/>
                    <a:pt x="6100" y="601"/>
                  </a:cubicBezTo>
                  <a:cubicBezTo>
                    <a:pt x="4252" y="848"/>
                    <a:pt x="2712" y="1156"/>
                    <a:pt x="1664" y="1402"/>
                  </a:cubicBezTo>
                  <a:cubicBezTo>
                    <a:pt x="617" y="1587"/>
                    <a:pt x="0" y="1772"/>
                    <a:pt x="0" y="1772"/>
                  </a:cubicBezTo>
                  <a:cubicBezTo>
                    <a:pt x="0" y="1772"/>
                    <a:pt x="62" y="2388"/>
                    <a:pt x="247" y="3497"/>
                  </a:cubicBezTo>
                  <a:cubicBezTo>
                    <a:pt x="432" y="4544"/>
                    <a:pt x="740" y="6085"/>
                    <a:pt x="1233" y="7872"/>
                  </a:cubicBezTo>
                  <a:cubicBezTo>
                    <a:pt x="3944" y="18284"/>
                    <a:pt x="8996" y="27896"/>
                    <a:pt x="16020" y="35968"/>
                  </a:cubicBezTo>
                  <a:cubicBezTo>
                    <a:pt x="20210" y="40774"/>
                    <a:pt x="24954" y="45025"/>
                    <a:pt x="30253" y="48537"/>
                  </a:cubicBezTo>
                  <a:cubicBezTo>
                    <a:pt x="35490" y="52111"/>
                    <a:pt x="41159" y="54945"/>
                    <a:pt x="47197" y="57040"/>
                  </a:cubicBezTo>
                  <a:cubicBezTo>
                    <a:pt x="54430" y="59495"/>
                    <a:pt x="61975" y="60733"/>
                    <a:pt x="69565" y="60733"/>
                  </a:cubicBezTo>
                  <a:cubicBezTo>
                    <a:pt x="72644" y="60733"/>
                    <a:pt x="75729" y="60529"/>
                    <a:pt x="78805" y="60120"/>
                  </a:cubicBezTo>
                  <a:cubicBezTo>
                    <a:pt x="80654" y="59874"/>
                    <a:pt x="82194" y="59566"/>
                    <a:pt x="83241" y="59320"/>
                  </a:cubicBezTo>
                  <a:cubicBezTo>
                    <a:pt x="84350" y="59073"/>
                    <a:pt x="84905" y="58950"/>
                    <a:pt x="84905" y="58950"/>
                  </a:cubicBezTo>
                  <a:cubicBezTo>
                    <a:pt x="84905" y="58950"/>
                    <a:pt x="84843" y="58334"/>
                    <a:pt x="84658" y="57225"/>
                  </a:cubicBezTo>
                  <a:cubicBezTo>
                    <a:pt x="84474" y="56116"/>
                    <a:pt x="84227" y="54637"/>
                    <a:pt x="83734" y="52788"/>
                  </a:cubicBezTo>
                  <a:cubicBezTo>
                    <a:pt x="81023" y="42437"/>
                    <a:pt x="75971" y="32764"/>
                    <a:pt x="68947" y="24692"/>
                  </a:cubicBezTo>
                  <a:cubicBezTo>
                    <a:pt x="64757" y="19886"/>
                    <a:pt x="59951" y="15697"/>
                    <a:pt x="54652" y="12123"/>
                  </a:cubicBezTo>
                  <a:cubicBezTo>
                    <a:pt x="49415" y="8611"/>
                    <a:pt x="43685" y="5777"/>
                    <a:pt x="37708" y="3743"/>
                  </a:cubicBezTo>
                  <a:cubicBezTo>
                    <a:pt x="30423" y="1271"/>
                    <a:pt x="22791" y="1"/>
                    <a:pt x="15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351025" y="2092400"/>
              <a:ext cx="1934500" cy="1302900"/>
            </a:xfrm>
            <a:custGeom>
              <a:avLst/>
              <a:gdLst/>
              <a:ahLst/>
              <a:cxnLst/>
              <a:rect l="l" t="t" r="r" b="b"/>
              <a:pathLst>
                <a:path w="77380" h="52116" extrusionOk="0">
                  <a:moveTo>
                    <a:pt x="1195" y="1"/>
                  </a:moveTo>
                  <a:cubicBezTo>
                    <a:pt x="507" y="1"/>
                    <a:pt x="0" y="980"/>
                    <a:pt x="768" y="1491"/>
                  </a:cubicBezTo>
                  <a:lnTo>
                    <a:pt x="12290" y="9255"/>
                  </a:lnTo>
                  <a:cubicBezTo>
                    <a:pt x="17465" y="15108"/>
                    <a:pt x="23935" y="23980"/>
                    <a:pt x="23010" y="32422"/>
                  </a:cubicBezTo>
                  <a:cubicBezTo>
                    <a:pt x="22946" y="32969"/>
                    <a:pt x="23353" y="33247"/>
                    <a:pt x="23765" y="33247"/>
                  </a:cubicBezTo>
                  <a:cubicBezTo>
                    <a:pt x="24141" y="33247"/>
                    <a:pt x="24521" y="33015"/>
                    <a:pt x="24551" y="32545"/>
                  </a:cubicBezTo>
                  <a:cubicBezTo>
                    <a:pt x="25352" y="25459"/>
                    <a:pt x="21285" y="18127"/>
                    <a:pt x="16849" y="12335"/>
                  </a:cubicBezTo>
                  <a:lnTo>
                    <a:pt x="16849" y="12335"/>
                  </a:lnTo>
                  <a:lnTo>
                    <a:pt x="24489" y="17449"/>
                  </a:lnTo>
                  <a:cubicBezTo>
                    <a:pt x="30712" y="23796"/>
                    <a:pt x="37551" y="32915"/>
                    <a:pt x="37736" y="42342"/>
                  </a:cubicBezTo>
                  <a:cubicBezTo>
                    <a:pt x="37736" y="42896"/>
                    <a:pt x="38185" y="43191"/>
                    <a:pt x="38598" y="43191"/>
                  </a:cubicBezTo>
                  <a:cubicBezTo>
                    <a:pt x="38966" y="43191"/>
                    <a:pt x="39306" y="42958"/>
                    <a:pt x="39277" y="42465"/>
                  </a:cubicBezTo>
                  <a:cubicBezTo>
                    <a:pt x="39153" y="34701"/>
                    <a:pt x="34902" y="27184"/>
                    <a:pt x="29850" y="21085"/>
                  </a:cubicBezTo>
                  <a:lnTo>
                    <a:pt x="29850" y="21085"/>
                  </a:lnTo>
                  <a:lnTo>
                    <a:pt x="42850" y="29834"/>
                  </a:lnTo>
                  <a:cubicBezTo>
                    <a:pt x="47594" y="34455"/>
                    <a:pt x="55604" y="42280"/>
                    <a:pt x="54988" y="49674"/>
                  </a:cubicBezTo>
                  <a:cubicBezTo>
                    <a:pt x="54923" y="50228"/>
                    <a:pt x="55341" y="50524"/>
                    <a:pt x="55758" y="50524"/>
                  </a:cubicBezTo>
                  <a:cubicBezTo>
                    <a:pt x="56129" y="50524"/>
                    <a:pt x="56500" y="50290"/>
                    <a:pt x="56529" y="49797"/>
                  </a:cubicBezTo>
                  <a:cubicBezTo>
                    <a:pt x="57021" y="44313"/>
                    <a:pt x="53201" y="38645"/>
                    <a:pt x="49135" y="34024"/>
                  </a:cubicBezTo>
                  <a:lnTo>
                    <a:pt x="49135" y="34024"/>
                  </a:lnTo>
                  <a:lnTo>
                    <a:pt x="75814" y="51953"/>
                  </a:lnTo>
                  <a:cubicBezTo>
                    <a:pt x="75973" y="52067"/>
                    <a:pt x="76132" y="52116"/>
                    <a:pt x="76280" y="52116"/>
                  </a:cubicBezTo>
                  <a:cubicBezTo>
                    <a:pt x="76936" y="52116"/>
                    <a:pt x="77380" y="51162"/>
                    <a:pt x="76676" y="50659"/>
                  </a:cubicBezTo>
                  <a:lnTo>
                    <a:pt x="49997" y="32730"/>
                  </a:lnTo>
                  <a:lnTo>
                    <a:pt x="49997" y="32730"/>
                  </a:lnTo>
                  <a:cubicBezTo>
                    <a:pt x="53572" y="33984"/>
                    <a:pt x="57498" y="34981"/>
                    <a:pt x="61124" y="34981"/>
                  </a:cubicBezTo>
                  <a:cubicBezTo>
                    <a:pt x="63374" y="34981"/>
                    <a:pt x="65509" y="34598"/>
                    <a:pt x="67373" y="33654"/>
                  </a:cubicBezTo>
                  <a:cubicBezTo>
                    <a:pt x="68220" y="33283"/>
                    <a:pt x="67792" y="32137"/>
                    <a:pt x="67068" y="32137"/>
                  </a:cubicBezTo>
                  <a:cubicBezTo>
                    <a:pt x="66950" y="32137"/>
                    <a:pt x="66824" y="32168"/>
                    <a:pt x="66695" y="32237"/>
                  </a:cubicBezTo>
                  <a:cubicBezTo>
                    <a:pt x="65005" y="33082"/>
                    <a:pt x="63081" y="33426"/>
                    <a:pt x="61051" y="33426"/>
                  </a:cubicBezTo>
                  <a:cubicBezTo>
                    <a:pt x="55089" y="33426"/>
                    <a:pt x="48218" y="30455"/>
                    <a:pt x="43713" y="28478"/>
                  </a:cubicBezTo>
                  <a:lnTo>
                    <a:pt x="30774" y="19729"/>
                  </a:lnTo>
                  <a:lnTo>
                    <a:pt x="30774" y="19729"/>
                  </a:lnTo>
                  <a:cubicBezTo>
                    <a:pt x="35184" y="21127"/>
                    <a:pt x="39928" y="22088"/>
                    <a:pt x="44544" y="22088"/>
                  </a:cubicBezTo>
                  <a:cubicBezTo>
                    <a:pt x="47861" y="22088"/>
                    <a:pt x="51112" y="21592"/>
                    <a:pt x="54126" y="20407"/>
                  </a:cubicBezTo>
                  <a:cubicBezTo>
                    <a:pt x="54999" y="20079"/>
                    <a:pt x="54518" y="18929"/>
                    <a:pt x="53754" y="18929"/>
                  </a:cubicBezTo>
                  <a:cubicBezTo>
                    <a:pt x="53656" y="18929"/>
                    <a:pt x="53553" y="18948"/>
                    <a:pt x="53448" y="18990"/>
                  </a:cubicBezTo>
                  <a:cubicBezTo>
                    <a:pt x="50666" y="20079"/>
                    <a:pt x="47663" y="20530"/>
                    <a:pt x="44596" y="20530"/>
                  </a:cubicBezTo>
                  <a:cubicBezTo>
                    <a:pt x="37949" y="20530"/>
                    <a:pt x="31001" y="18413"/>
                    <a:pt x="25352" y="16094"/>
                  </a:cubicBezTo>
                  <a:lnTo>
                    <a:pt x="17773" y="10980"/>
                  </a:lnTo>
                  <a:lnTo>
                    <a:pt x="17773" y="10980"/>
                  </a:lnTo>
                  <a:cubicBezTo>
                    <a:pt x="21478" y="11979"/>
                    <a:pt x="25504" y="12725"/>
                    <a:pt x="29400" y="12725"/>
                  </a:cubicBezTo>
                  <a:cubicBezTo>
                    <a:pt x="32954" y="12725"/>
                    <a:pt x="36401" y="12104"/>
                    <a:pt x="39400" y="10487"/>
                  </a:cubicBezTo>
                  <a:cubicBezTo>
                    <a:pt x="40138" y="10065"/>
                    <a:pt x="39748" y="8967"/>
                    <a:pt x="39080" y="8967"/>
                  </a:cubicBezTo>
                  <a:cubicBezTo>
                    <a:pt x="38967" y="8967"/>
                    <a:pt x="38847" y="8999"/>
                    <a:pt x="38722" y="9070"/>
                  </a:cubicBezTo>
                  <a:cubicBezTo>
                    <a:pt x="35919" y="10586"/>
                    <a:pt x="32687" y="11169"/>
                    <a:pt x="29353" y="11169"/>
                  </a:cubicBezTo>
                  <a:cubicBezTo>
                    <a:pt x="23746" y="11169"/>
                    <a:pt x="17850" y="9522"/>
                    <a:pt x="13214" y="7899"/>
                  </a:cubicBezTo>
                  <a:lnTo>
                    <a:pt x="1630" y="136"/>
                  </a:lnTo>
                  <a:cubicBezTo>
                    <a:pt x="1484" y="42"/>
                    <a:pt x="1336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733325" y="2186675"/>
              <a:ext cx="836325" cy="1504200"/>
            </a:xfrm>
            <a:custGeom>
              <a:avLst/>
              <a:gdLst/>
              <a:ahLst/>
              <a:cxnLst/>
              <a:rect l="l" t="t" r="r" b="b"/>
              <a:pathLst>
                <a:path w="33453" h="60168" extrusionOk="0">
                  <a:moveTo>
                    <a:pt x="10134" y="0"/>
                  </a:moveTo>
                  <a:cubicBezTo>
                    <a:pt x="10134" y="0"/>
                    <a:pt x="1" y="60167"/>
                    <a:pt x="11302" y="60167"/>
                  </a:cubicBezTo>
                  <a:cubicBezTo>
                    <a:pt x="12741" y="60167"/>
                    <a:pt x="14528" y="59192"/>
                    <a:pt x="16726" y="56993"/>
                  </a:cubicBezTo>
                  <a:cubicBezTo>
                    <a:pt x="18925" y="59192"/>
                    <a:pt x="20712" y="60167"/>
                    <a:pt x="22151" y="60167"/>
                  </a:cubicBezTo>
                  <a:cubicBezTo>
                    <a:pt x="33452" y="60167"/>
                    <a:pt x="23319" y="0"/>
                    <a:pt x="2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733200" y="237725"/>
              <a:ext cx="836575" cy="1503800"/>
            </a:xfrm>
            <a:custGeom>
              <a:avLst/>
              <a:gdLst/>
              <a:ahLst/>
              <a:cxnLst/>
              <a:rect l="l" t="t" r="r" b="b"/>
              <a:pathLst>
                <a:path w="33463" h="60152" extrusionOk="0">
                  <a:moveTo>
                    <a:pt x="11316" y="1"/>
                  </a:moveTo>
                  <a:cubicBezTo>
                    <a:pt x="0" y="1"/>
                    <a:pt x="10139" y="60151"/>
                    <a:pt x="10139" y="60151"/>
                  </a:cubicBezTo>
                  <a:lnTo>
                    <a:pt x="23324" y="60151"/>
                  </a:lnTo>
                  <a:cubicBezTo>
                    <a:pt x="23324" y="60151"/>
                    <a:pt x="33462" y="1"/>
                    <a:pt x="22146" y="1"/>
                  </a:cubicBezTo>
                  <a:cubicBezTo>
                    <a:pt x="20709" y="1"/>
                    <a:pt x="18926" y="971"/>
                    <a:pt x="16731" y="3158"/>
                  </a:cubicBezTo>
                  <a:cubicBezTo>
                    <a:pt x="14537" y="971"/>
                    <a:pt x="12754" y="1"/>
                    <a:pt x="1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9372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22823" y="1"/>
                  </a:moveTo>
                  <a:cubicBezTo>
                    <a:pt x="9400" y="1"/>
                    <a:pt x="1" y="2387"/>
                    <a:pt x="8383" y="10770"/>
                  </a:cubicBezTo>
                  <a:cubicBezTo>
                    <a:pt x="28" y="19152"/>
                    <a:pt x="9430" y="21539"/>
                    <a:pt x="22848" y="21539"/>
                  </a:cubicBezTo>
                  <a:cubicBezTo>
                    <a:pt x="40599" y="21539"/>
                    <a:pt x="65376" y="17362"/>
                    <a:pt x="65376" y="17362"/>
                  </a:cubicBezTo>
                  <a:lnTo>
                    <a:pt x="65376" y="4177"/>
                  </a:lnTo>
                  <a:cubicBezTo>
                    <a:pt x="65376" y="4177"/>
                    <a:pt x="40579" y="1"/>
                    <a:pt x="22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37327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42555" y="1"/>
                  </a:moveTo>
                  <a:cubicBezTo>
                    <a:pt x="24799" y="1"/>
                    <a:pt x="1" y="4177"/>
                    <a:pt x="1" y="4177"/>
                  </a:cubicBezTo>
                  <a:lnTo>
                    <a:pt x="1" y="17362"/>
                  </a:lnTo>
                  <a:cubicBezTo>
                    <a:pt x="1" y="17362"/>
                    <a:pt x="24799" y="21539"/>
                    <a:pt x="42555" y="21539"/>
                  </a:cubicBezTo>
                  <a:cubicBezTo>
                    <a:pt x="55978" y="21539"/>
                    <a:pt x="65376" y="19152"/>
                    <a:pt x="56994" y="10770"/>
                  </a:cubicBezTo>
                  <a:cubicBezTo>
                    <a:pt x="65376" y="2387"/>
                    <a:pt x="55978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98425" y="2006450"/>
              <a:ext cx="1811475" cy="1296650"/>
            </a:xfrm>
            <a:custGeom>
              <a:avLst/>
              <a:gdLst/>
              <a:ahLst/>
              <a:cxnLst/>
              <a:rect l="l" t="t" r="r" b="b"/>
              <a:pathLst>
                <a:path w="72459" h="51866" extrusionOk="0">
                  <a:moveTo>
                    <a:pt x="63217" y="0"/>
                  </a:moveTo>
                  <a:cubicBezTo>
                    <a:pt x="63217" y="0"/>
                    <a:pt x="1" y="44917"/>
                    <a:pt x="27542" y="44917"/>
                  </a:cubicBezTo>
                  <a:cubicBezTo>
                    <a:pt x="27542" y="49843"/>
                    <a:pt x="28979" y="51866"/>
                    <a:pt x="31339" y="51866"/>
                  </a:cubicBezTo>
                  <a:cubicBezTo>
                    <a:pt x="42174" y="51866"/>
                    <a:pt x="72459" y="9242"/>
                    <a:pt x="72459" y="9242"/>
                  </a:cubicBezTo>
                  <a:lnTo>
                    <a:pt x="67838" y="4621"/>
                  </a:lnTo>
                  <a:lnTo>
                    <a:pt x="6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191525" y="626475"/>
              <a:ext cx="1813025" cy="1295275"/>
            </a:xfrm>
            <a:custGeom>
              <a:avLst/>
              <a:gdLst/>
              <a:ahLst/>
              <a:cxnLst/>
              <a:rect l="l" t="t" r="r" b="b"/>
              <a:pathLst>
                <a:path w="72521" h="51811" extrusionOk="0">
                  <a:moveTo>
                    <a:pt x="41171" y="1"/>
                  </a:moveTo>
                  <a:cubicBezTo>
                    <a:pt x="30317" y="1"/>
                    <a:pt x="0" y="42568"/>
                    <a:pt x="0" y="42568"/>
                  </a:cubicBezTo>
                  <a:lnTo>
                    <a:pt x="4621" y="47189"/>
                  </a:lnTo>
                  <a:lnTo>
                    <a:pt x="9243" y="51810"/>
                  </a:lnTo>
                  <a:cubicBezTo>
                    <a:pt x="9243" y="51810"/>
                    <a:pt x="72520" y="6955"/>
                    <a:pt x="44979" y="6955"/>
                  </a:cubicBezTo>
                  <a:cubicBezTo>
                    <a:pt x="44979" y="2025"/>
                    <a:pt x="43537" y="1"/>
                    <a:pt x="4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98425" y="626625"/>
              <a:ext cx="1809950" cy="1296650"/>
            </a:xfrm>
            <a:custGeom>
              <a:avLst/>
              <a:gdLst/>
              <a:ahLst/>
              <a:cxnLst/>
              <a:rect l="l" t="t" r="r" b="b"/>
              <a:pathLst>
                <a:path w="72398" h="51866" extrusionOk="0">
                  <a:moveTo>
                    <a:pt x="31334" y="0"/>
                  </a:moveTo>
                  <a:cubicBezTo>
                    <a:pt x="28977" y="0"/>
                    <a:pt x="27542" y="2023"/>
                    <a:pt x="27542" y="6949"/>
                  </a:cubicBezTo>
                  <a:cubicBezTo>
                    <a:pt x="1" y="6949"/>
                    <a:pt x="63155" y="51866"/>
                    <a:pt x="63155" y="51866"/>
                  </a:cubicBezTo>
                  <a:lnTo>
                    <a:pt x="67776" y="47245"/>
                  </a:lnTo>
                  <a:lnTo>
                    <a:pt x="72397" y="42624"/>
                  </a:lnTo>
                  <a:cubicBezTo>
                    <a:pt x="72397" y="42624"/>
                    <a:pt x="42154" y="0"/>
                    <a:pt x="3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193075" y="2004900"/>
              <a:ext cx="1811475" cy="1298075"/>
            </a:xfrm>
            <a:custGeom>
              <a:avLst/>
              <a:gdLst/>
              <a:ahLst/>
              <a:cxnLst/>
              <a:rect l="l" t="t" r="r" b="b"/>
              <a:pathLst>
                <a:path w="72459" h="51923" extrusionOk="0">
                  <a:moveTo>
                    <a:pt x="9242" y="1"/>
                  </a:moveTo>
                  <a:lnTo>
                    <a:pt x="4621" y="4622"/>
                  </a:lnTo>
                  <a:lnTo>
                    <a:pt x="0" y="9243"/>
                  </a:lnTo>
                  <a:cubicBezTo>
                    <a:pt x="0" y="9243"/>
                    <a:pt x="30296" y="51923"/>
                    <a:pt x="41125" y="51923"/>
                  </a:cubicBezTo>
                  <a:cubicBezTo>
                    <a:pt x="43482" y="51923"/>
                    <a:pt x="44917" y="49901"/>
                    <a:pt x="44917" y="44979"/>
                  </a:cubicBezTo>
                  <a:cubicBezTo>
                    <a:pt x="72458" y="44979"/>
                    <a:pt x="9242" y="1"/>
                    <a:pt x="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032425" y="2108100"/>
              <a:ext cx="1185300" cy="1509025"/>
            </a:xfrm>
            <a:custGeom>
              <a:avLst/>
              <a:gdLst/>
              <a:ahLst/>
              <a:cxnLst/>
              <a:rect l="l" t="t" r="r" b="b"/>
              <a:pathLst>
                <a:path w="47412" h="60361" extrusionOk="0">
                  <a:moveTo>
                    <a:pt x="35274" y="1"/>
                  </a:moveTo>
                  <a:cubicBezTo>
                    <a:pt x="35274" y="1"/>
                    <a:pt x="1" y="56290"/>
                    <a:pt x="14951" y="56290"/>
                  </a:cubicBezTo>
                  <a:cubicBezTo>
                    <a:pt x="16151" y="56290"/>
                    <a:pt x="17673" y="55928"/>
                    <a:pt x="19562" y="55145"/>
                  </a:cubicBezTo>
                  <a:cubicBezTo>
                    <a:pt x="21078" y="58797"/>
                    <a:pt x="22734" y="60360"/>
                    <a:pt x="24458" y="60360"/>
                  </a:cubicBezTo>
                  <a:cubicBezTo>
                    <a:pt x="34721" y="60360"/>
                    <a:pt x="47412" y="4991"/>
                    <a:pt x="47412" y="4991"/>
                  </a:cubicBezTo>
                  <a:lnTo>
                    <a:pt x="41312" y="2465"/>
                  </a:lnTo>
                  <a:lnTo>
                    <a:pt x="35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479875" y="2138900"/>
              <a:ext cx="663925" cy="893675"/>
            </a:xfrm>
            <a:custGeom>
              <a:avLst/>
              <a:gdLst/>
              <a:ahLst/>
              <a:cxnLst/>
              <a:rect l="l" t="t" r="r" b="b"/>
              <a:pathLst>
                <a:path w="26557" h="35747" extrusionOk="0">
                  <a:moveTo>
                    <a:pt x="20395" y="1"/>
                  </a:moveTo>
                  <a:cubicBezTo>
                    <a:pt x="20395" y="1"/>
                    <a:pt x="1" y="33519"/>
                    <a:pt x="2835" y="35614"/>
                  </a:cubicBezTo>
                  <a:cubicBezTo>
                    <a:pt x="2955" y="35703"/>
                    <a:pt x="3092" y="35746"/>
                    <a:pt x="3245" y="35746"/>
                  </a:cubicBezTo>
                  <a:cubicBezTo>
                    <a:pt x="6780" y="35746"/>
                    <a:pt x="18669" y="12818"/>
                    <a:pt x="18670" y="12817"/>
                  </a:cubicBezTo>
                  <a:lnTo>
                    <a:pt x="18670" y="12817"/>
                  </a:lnTo>
                  <a:cubicBezTo>
                    <a:pt x="18669" y="12818"/>
                    <a:pt x="12447" y="34320"/>
                    <a:pt x="15589" y="34320"/>
                  </a:cubicBezTo>
                  <a:cubicBezTo>
                    <a:pt x="15592" y="34320"/>
                    <a:pt x="15595" y="34320"/>
                    <a:pt x="15598" y="34320"/>
                  </a:cubicBezTo>
                  <a:cubicBezTo>
                    <a:pt x="18685" y="34320"/>
                    <a:pt x="26556" y="2527"/>
                    <a:pt x="26556" y="2527"/>
                  </a:cubicBezTo>
                  <a:lnTo>
                    <a:pt x="20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083700" y="312125"/>
              <a:ext cx="1185525" cy="1509500"/>
            </a:xfrm>
            <a:custGeom>
              <a:avLst/>
              <a:gdLst/>
              <a:ahLst/>
              <a:cxnLst/>
              <a:rect l="l" t="t" r="r" b="b"/>
              <a:pathLst>
                <a:path w="47421" h="60380" extrusionOk="0">
                  <a:moveTo>
                    <a:pt x="22947" y="0"/>
                  </a:moveTo>
                  <a:cubicBezTo>
                    <a:pt x="12685" y="0"/>
                    <a:pt x="0" y="55389"/>
                    <a:pt x="0" y="55389"/>
                  </a:cubicBezTo>
                  <a:lnTo>
                    <a:pt x="6100" y="57853"/>
                  </a:lnTo>
                  <a:lnTo>
                    <a:pt x="12200" y="60379"/>
                  </a:lnTo>
                  <a:cubicBezTo>
                    <a:pt x="12200" y="60379"/>
                    <a:pt x="47420" y="4090"/>
                    <a:pt x="32462" y="4090"/>
                  </a:cubicBezTo>
                  <a:cubicBezTo>
                    <a:pt x="31262" y="4090"/>
                    <a:pt x="29739" y="4452"/>
                    <a:pt x="27850" y="5235"/>
                  </a:cubicBezTo>
                  <a:cubicBezTo>
                    <a:pt x="26332" y="1569"/>
                    <a:pt x="24674" y="0"/>
                    <a:pt x="2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159175" y="895800"/>
              <a:ext cx="663925" cy="895025"/>
            </a:xfrm>
            <a:custGeom>
              <a:avLst/>
              <a:gdLst/>
              <a:ahLst/>
              <a:cxnLst/>
              <a:rect l="l" t="t" r="r" b="b"/>
              <a:pathLst>
                <a:path w="26557" h="35801" extrusionOk="0">
                  <a:moveTo>
                    <a:pt x="23270" y="1"/>
                  </a:moveTo>
                  <a:cubicBezTo>
                    <a:pt x="19805" y="1"/>
                    <a:pt x="7887" y="22984"/>
                    <a:pt x="7887" y="22984"/>
                  </a:cubicBezTo>
                  <a:cubicBezTo>
                    <a:pt x="7887" y="22984"/>
                    <a:pt x="14049" y="1481"/>
                    <a:pt x="10968" y="1481"/>
                  </a:cubicBezTo>
                  <a:cubicBezTo>
                    <a:pt x="10965" y="1481"/>
                    <a:pt x="10962" y="1481"/>
                    <a:pt x="10959" y="1481"/>
                  </a:cubicBezTo>
                  <a:cubicBezTo>
                    <a:pt x="7810" y="1481"/>
                    <a:pt x="0" y="33274"/>
                    <a:pt x="0" y="33274"/>
                  </a:cubicBezTo>
                  <a:lnTo>
                    <a:pt x="6100" y="35800"/>
                  </a:lnTo>
                  <a:cubicBezTo>
                    <a:pt x="6100" y="35800"/>
                    <a:pt x="26556" y="2282"/>
                    <a:pt x="23660" y="126"/>
                  </a:cubicBezTo>
                  <a:cubicBezTo>
                    <a:pt x="23546" y="41"/>
                    <a:pt x="23416" y="1"/>
                    <a:pt x="2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93425" y="1127250"/>
              <a:ext cx="2014825" cy="903850"/>
            </a:xfrm>
            <a:custGeom>
              <a:avLst/>
              <a:gdLst/>
              <a:ahLst/>
              <a:cxnLst/>
              <a:rect l="l" t="t" r="r" b="b"/>
              <a:pathLst>
                <a:path w="80593" h="36154" extrusionOk="0">
                  <a:moveTo>
                    <a:pt x="28865" y="1"/>
                  </a:moveTo>
                  <a:cubicBezTo>
                    <a:pt x="24722" y="1"/>
                    <a:pt x="22960" y="2295"/>
                    <a:pt x="25448" y="8304"/>
                  </a:cubicBezTo>
                  <a:cubicBezTo>
                    <a:pt x="1" y="18840"/>
                    <a:pt x="75602" y="36154"/>
                    <a:pt x="75602" y="36154"/>
                  </a:cubicBezTo>
                  <a:lnTo>
                    <a:pt x="78066" y="30116"/>
                  </a:lnTo>
                  <a:lnTo>
                    <a:pt x="80592" y="24016"/>
                  </a:lnTo>
                  <a:cubicBezTo>
                    <a:pt x="80592" y="24016"/>
                    <a:pt x="42268" y="1"/>
                    <a:pt x="28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33175" y="1357350"/>
              <a:ext cx="944275" cy="599825"/>
            </a:xfrm>
            <a:custGeom>
              <a:avLst/>
              <a:gdLst/>
              <a:ahLst/>
              <a:cxnLst/>
              <a:rect l="l" t="t" r="r" b="b"/>
              <a:pathLst>
                <a:path w="37771" h="23993" extrusionOk="0">
                  <a:moveTo>
                    <a:pt x="2895" y="1"/>
                  </a:moveTo>
                  <a:cubicBezTo>
                    <a:pt x="2508" y="1"/>
                    <a:pt x="2235" y="87"/>
                    <a:pt x="2095" y="271"/>
                  </a:cubicBezTo>
                  <a:cubicBezTo>
                    <a:pt x="1" y="3167"/>
                    <a:pt x="24954" y="16106"/>
                    <a:pt x="24954" y="16106"/>
                  </a:cubicBezTo>
                  <a:cubicBezTo>
                    <a:pt x="24954" y="16106"/>
                    <a:pt x="11246" y="12139"/>
                    <a:pt x="5689" y="12139"/>
                  </a:cubicBezTo>
                  <a:cubicBezTo>
                    <a:pt x="4285" y="12139"/>
                    <a:pt x="3402" y="12392"/>
                    <a:pt x="3389" y="13025"/>
                  </a:cubicBezTo>
                  <a:cubicBezTo>
                    <a:pt x="3389" y="16106"/>
                    <a:pt x="35244" y="23992"/>
                    <a:pt x="35244" y="23992"/>
                  </a:cubicBezTo>
                  <a:lnTo>
                    <a:pt x="37770" y="17831"/>
                  </a:lnTo>
                  <a:cubicBezTo>
                    <a:pt x="37770" y="17831"/>
                    <a:pt x="8466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293175" y="1897075"/>
              <a:ext cx="2014825" cy="904775"/>
            </a:xfrm>
            <a:custGeom>
              <a:avLst/>
              <a:gdLst/>
              <a:ahLst/>
              <a:cxnLst/>
              <a:rect l="l" t="t" r="r" b="b"/>
              <a:pathLst>
                <a:path w="80593" h="36191" extrusionOk="0">
                  <a:moveTo>
                    <a:pt x="5053" y="1"/>
                  </a:moveTo>
                  <a:lnTo>
                    <a:pt x="2527" y="6100"/>
                  </a:lnTo>
                  <a:lnTo>
                    <a:pt x="1" y="12200"/>
                  </a:lnTo>
                  <a:cubicBezTo>
                    <a:pt x="1" y="12200"/>
                    <a:pt x="38378" y="36190"/>
                    <a:pt x="51790" y="36190"/>
                  </a:cubicBezTo>
                  <a:cubicBezTo>
                    <a:pt x="55932" y="36190"/>
                    <a:pt x="57693" y="33902"/>
                    <a:pt x="55207" y="27912"/>
                  </a:cubicBezTo>
                  <a:cubicBezTo>
                    <a:pt x="80592" y="17376"/>
                    <a:pt x="5053" y="1"/>
                    <a:pt x="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324000" y="1972550"/>
              <a:ext cx="944250" cy="600075"/>
            </a:xfrm>
            <a:custGeom>
              <a:avLst/>
              <a:gdLst/>
              <a:ahLst/>
              <a:cxnLst/>
              <a:rect l="l" t="t" r="r" b="b"/>
              <a:pathLst>
                <a:path w="37770" h="24003" extrusionOk="0">
                  <a:moveTo>
                    <a:pt x="2588" y="1"/>
                  </a:moveTo>
                  <a:lnTo>
                    <a:pt x="0" y="6162"/>
                  </a:lnTo>
                  <a:cubicBezTo>
                    <a:pt x="0" y="6162"/>
                    <a:pt x="29233" y="24003"/>
                    <a:pt x="34855" y="24003"/>
                  </a:cubicBezTo>
                  <a:cubicBezTo>
                    <a:pt x="35253" y="24003"/>
                    <a:pt x="35532" y="23914"/>
                    <a:pt x="35675" y="23722"/>
                  </a:cubicBezTo>
                  <a:cubicBezTo>
                    <a:pt x="37770" y="20826"/>
                    <a:pt x="12817" y="7888"/>
                    <a:pt x="12816" y="7887"/>
                  </a:cubicBezTo>
                  <a:lnTo>
                    <a:pt x="12816" y="7887"/>
                  </a:lnTo>
                  <a:cubicBezTo>
                    <a:pt x="12817" y="7887"/>
                    <a:pt x="26563" y="11854"/>
                    <a:pt x="32105" y="11854"/>
                  </a:cubicBezTo>
                  <a:cubicBezTo>
                    <a:pt x="33505" y="11854"/>
                    <a:pt x="34381" y="11601"/>
                    <a:pt x="34381" y="10968"/>
                  </a:cubicBezTo>
                  <a:cubicBezTo>
                    <a:pt x="34443" y="7887"/>
                    <a:pt x="2588" y="1"/>
                    <a:pt x="2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993425" y="1898625"/>
              <a:ext cx="2014825" cy="904550"/>
            </a:xfrm>
            <a:custGeom>
              <a:avLst/>
              <a:gdLst/>
              <a:ahLst/>
              <a:cxnLst/>
              <a:rect l="l" t="t" r="r" b="b"/>
              <a:pathLst>
                <a:path w="80593" h="36182" extrusionOk="0">
                  <a:moveTo>
                    <a:pt x="75602" y="0"/>
                  </a:moveTo>
                  <a:cubicBezTo>
                    <a:pt x="75602" y="0"/>
                    <a:pt x="1" y="17375"/>
                    <a:pt x="25448" y="27911"/>
                  </a:cubicBezTo>
                  <a:cubicBezTo>
                    <a:pt x="22964" y="33895"/>
                    <a:pt x="24715" y="36181"/>
                    <a:pt x="28842" y="36181"/>
                  </a:cubicBezTo>
                  <a:cubicBezTo>
                    <a:pt x="42224" y="36181"/>
                    <a:pt x="80592" y="12138"/>
                    <a:pt x="80592" y="12138"/>
                  </a:cubicBezTo>
                  <a:lnTo>
                    <a:pt x="78066" y="6038"/>
                  </a:lnTo>
                  <a:lnTo>
                    <a:pt x="75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960775" y="1972550"/>
              <a:ext cx="1016675" cy="528500"/>
            </a:xfrm>
            <a:custGeom>
              <a:avLst/>
              <a:gdLst/>
              <a:ahLst/>
              <a:cxnLst/>
              <a:rect l="l" t="t" r="r" b="b"/>
              <a:pathLst>
                <a:path w="40667" h="21140" extrusionOk="0">
                  <a:moveTo>
                    <a:pt x="38140" y="1"/>
                  </a:moveTo>
                  <a:cubicBezTo>
                    <a:pt x="38140" y="1"/>
                    <a:pt x="1" y="9304"/>
                    <a:pt x="555" y="12816"/>
                  </a:cubicBezTo>
                  <a:cubicBezTo>
                    <a:pt x="640" y="13421"/>
                    <a:pt x="1505" y="13671"/>
                    <a:pt x="2879" y="13671"/>
                  </a:cubicBezTo>
                  <a:cubicBezTo>
                    <a:pt x="9484" y="13671"/>
                    <a:pt x="27849" y="7887"/>
                    <a:pt x="27850" y="7887"/>
                  </a:cubicBezTo>
                  <a:lnTo>
                    <a:pt x="27850" y="7887"/>
                  </a:lnTo>
                  <a:cubicBezTo>
                    <a:pt x="27850" y="7888"/>
                    <a:pt x="8257" y="18731"/>
                    <a:pt x="10413" y="20949"/>
                  </a:cubicBezTo>
                  <a:cubicBezTo>
                    <a:pt x="10546" y="21078"/>
                    <a:pt x="10771" y="21139"/>
                    <a:pt x="11077" y="21139"/>
                  </a:cubicBezTo>
                  <a:cubicBezTo>
                    <a:pt x="15886" y="21139"/>
                    <a:pt x="40666" y="6162"/>
                    <a:pt x="40666" y="6162"/>
                  </a:cubicBezTo>
                  <a:lnTo>
                    <a:pt x="38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293175" y="1126575"/>
              <a:ext cx="2014825" cy="904525"/>
            </a:xfrm>
            <a:custGeom>
              <a:avLst/>
              <a:gdLst/>
              <a:ahLst/>
              <a:cxnLst/>
              <a:rect l="l" t="t" r="r" b="b"/>
              <a:pathLst>
                <a:path w="80593" h="36181" extrusionOk="0">
                  <a:moveTo>
                    <a:pt x="51779" y="0"/>
                  </a:moveTo>
                  <a:cubicBezTo>
                    <a:pt x="38369" y="0"/>
                    <a:pt x="1" y="24043"/>
                    <a:pt x="1" y="24043"/>
                  </a:cubicBezTo>
                  <a:lnTo>
                    <a:pt x="2527" y="30143"/>
                  </a:lnTo>
                  <a:lnTo>
                    <a:pt x="5053" y="36181"/>
                  </a:lnTo>
                  <a:cubicBezTo>
                    <a:pt x="5053" y="36181"/>
                    <a:pt x="80592" y="18806"/>
                    <a:pt x="55207" y="8270"/>
                  </a:cubicBezTo>
                  <a:cubicBezTo>
                    <a:pt x="57676" y="2287"/>
                    <a:pt x="55914" y="0"/>
                    <a:pt x="5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324000" y="1428425"/>
              <a:ext cx="1018200" cy="527200"/>
            </a:xfrm>
            <a:custGeom>
              <a:avLst/>
              <a:gdLst/>
              <a:ahLst/>
              <a:cxnLst/>
              <a:rect l="l" t="t" r="r" b="b"/>
              <a:pathLst>
                <a:path w="40728" h="21088" extrusionOk="0">
                  <a:moveTo>
                    <a:pt x="29574" y="0"/>
                  </a:moveTo>
                  <a:cubicBezTo>
                    <a:pt x="24750" y="0"/>
                    <a:pt x="0" y="14926"/>
                    <a:pt x="0" y="14926"/>
                  </a:cubicBezTo>
                  <a:lnTo>
                    <a:pt x="2588" y="21088"/>
                  </a:lnTo>
                  <a:cubicBezTo>
                    <a:pt x="2588" y="21088"/>
                    <a:pt x="40727" y="11784"/>
                    <a:pt x="40173" y="8272"/>
                  </a:cubicBezTo>
                  <a:cubicBezTo>
                    <a:pt x="40078" y="7671"/>
                    <a:pt x="39216" y="7422"/>
                    <a:pt x="37852" y="7422"/>
                  </a:cubicBezTo>
                  <a:cubicBezTo>
                    <a:pt x="31247" y="7422"/>
                    <a:pt x="12878" y="13263"/>
                    <a:pt x="12878" y="13263"/>
                  </a:cubicBezTo>
                  <a:cubicBezTo>
                    <a:pt x="12878" y="13263"/>
                    <a:pt x="32409" y="2419"/>
                    <a:pt x="30253" y="201"/>
                  </a:cubicBezTo>
                  <a:cubicBezTo>
                    <a:pt x="30120" y="64"/>
                    <a:pt x="29890" y="0"/>
                    <a:pt x="29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32425" y="312125"/>
              <a:ext cx="1185300" cy="1509500"/>
            </a:xfrm>
            <a:custGeom>
              <a:avLst/>
              <a:gdLst/>
              <a:ahLst/>
              <a:cxnLst/>
              <a:rect l="l" t="t" r="r" b="b"/>
              <a:pathLst>
                <a:path w="47412" h="60380" extrusionOk="0">
                  <a:moveTo>
                    <a:pt x="24407" y="0"/>
                  </a:moveTo>
                  <a:cubicBezTo>
                    <a:pt x="22678" y="0"/>
                    <a:pt x="21018" y="1569"/>
                    <a:pt x="19501" y="5235"/>
                  </a:cubicBezTo>
                  <a:cubicBezTo>
                    <a:pt x="17616" y="4452"/>
                    <a:pt x="16098" y="4090"/>
                    <a:pt x="14903" y="4090"/>
                  </a:cubicBezTo>
                  <a:cubicBezTo>
                    <a:pt x="1" y="4090"/>
                    <a:pt x="35274" y="60379"/>
                    <a:pt x="35274" y="60379"/>
                  </a:cubicBezTo>
                  <a:lnTo>
                    <a:pt x="41312" y="57915"/>
                  </a:lnTo>
                  <a:lnTo>
                    <a:pt x="47412" y="55389"/>
                  </a:lnTo>
                  <a:cubicBezTo>
                    <a:pt x="47412" y="55389"/>
                    <a:pt x="34682" y="0"/>
                    <a:pt x="24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564600" y="787875"/>
              <a:ext cx="577650" cy="1002950"/>
            </a:xfrm>
            <a:custGeom>
              <a:avLst/>
              <a:gdLst/>
              <a:ahLst/>
              <a:cxnLst/>
              <a:rect l="l" t="t" r="r" b="b"/>
              <a:pathLst>
                <a:path w="23106" h="40118" extrusionOk="0">
                  <a:moveTo>
                    <a:pt x="10367" y="0"/>
                  </a:moveTo>
                  <a:cubicBezTo>
                    <a:pt x="10341" y="0"/>
                    <a:pt x="10315" y="2"/>
                    <a:pt x="10290" y="6"/>
                  </a:cubicBezTo>
                  <a:cubicBezTo>
                    <a:pt x="6778" y="499"/>
                    <a:pt x="15281" y="27301"/>
                    <a:pt x="15281" y="27301"/>
                  </a:cubicBezTo>
                  <a:cubicBezTo>
                    <a:pt x="15281" y="27301"/>
                    <a:pt x="5567" y="9751"/>
                    <a:pt x="2646" y="9751"/>
                  </a:cubicBezTo>
                  <a:cubicBezTo>
                    <a:pt x="2481" y="9751"/>
                    <a:pt x="2337" y="9807"/>
                    <a:pt x="2219" y="9926"/>
                  </a:cubicBezTo>
                  <a:cubicBezTo>
                    <a:pt x="0" y="12083"/>
                    <a:pt x="16944" y="40117"/>
                    <a:pt x="16944" y="40117"/>
                  </a:cubicBezTo>
                  <a:lnTo>
                    <a:pt x="23106" y="37591"/>
                  </a:lnTo>
                  <a:cubicBezTo>
                    <a:pt x="23106" y="37591"/>
                    <a:pt x="13936" y="0"/>
                    <a:pt x="10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083700" y="2106575"/>
              <a:ext cx="1187600" cy="1510550"/>
            </a:xfrm>
            <a:custGeom>
              <a:avLst/>
              <a:gdLst/>
              <a:ahLst/>
              <a:cxnLst/>
              <a:rect l="l" t="t" r="r" b="b"/>
              <a:pathLst>
                <a:path w="47504" h="60422" extrusionOk="0">
                  <a:moveTo>
                    <a:pt x="12200" y="0"/>
                  </a:moveTo>
                  <a:lnTo>
                    <a:pt x="6100" y="2526"/>
                  </a:lnTo>
                  <a:lnTo>
                    <a:pt x="0" y="5052"/>
                  </a:lnTo>
                  <a:cubicBezTo>
                    <a:pt x="0" y="5052"/>
                    <a:pt x="12781" y="60421"/>
                    <a:pt x="23032" y="60421"/>
                  </a:cubicBezTo>
                  <a:cubicBezTo>
                    <a:pt x="24754" y="60421"/>
                    <a:pt x="26405" y="58858"/>
                    <a:pt x="27912" y="55206"/>
                  </a:cubicBezTo>
                  <a:cubicBezTo>
                    <a:pt x="29791" y="55980"/>
                    <a:pt x="31307" y="56338"/>
                    <a:pt x="32503" y="56338"/>
                  </a:cubicBezTo>
                  <a:cubicBezTo>
                    <a:pt x="47504" y="56338"/>
                    <a:pt x="12200" y="0"/>
                    <a:pt x="12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160725" y="2137375"/>
              <a:ext cx="576100" cy="1004450"/>
            </a:xfrm>
            <a:custGeom>
              <a:avLst/>
              <a:gdLst/>
              <a:ahLst/>
              <a:cxnLst/>
              <a:rect l="l" t="t" r="r" b="b"/>
              <a:pathLst>
                <a:path w="23044" h="40178" extrusionOk="0">
                  <a:moveTo>
                    <a:pt x="6100" y="0"/>
                  </a:moveTo>
                  <a:lnTo>
                    <a:pt x="0" y="2588"/>
                  </a:lnTo>
                  <a:cubicBezTo>
                    <a:pt x="0" y="2588"/>
                    <a:pt x="9124" y="40178"/>
                    <a:pt x="12686" y="40178"/>
                  </a:cubicBezTo>
                  <a:cubicBezTo>
                    <a:pt x="12709" y="40178"/>
                    <a:pt x="12732" y="40176"/>
                    <a:pt x="12754" y="40173"/>
                  </a:cubicBezTo>
                  <a:cubicBezTo>
                    <a:pt x="16266" y="39680"/>
                    <a:pt x="7826" y="12879"/>
                    <a:pt x="7825" y="12878"/>
                  </a:cubicBezTo>
                  <a:lnTo>
                    <a:pt x="7825" y="12878"/>
                  </a:lnTo>
                  <a:cubicBezTo>
                    <a:pt x="7826" y="12879"/>
                    <a:pt x="17483" y="30428"/>
                    <a:pt x="20398" y="30428"/>
                  </a:cubicBezTo>
                  <a:cubicBezTo>
                    <a:pt x="20563" y="30428"/>
                    <a:pt x="20707" y="30372"/>
                    <a:pt x="20826" y="30253"/>
                  </a:cubicBezTo>
                  <a:cubicBezTo>
                    <a:pt x="23044" y="28096"/>
                    <a:pt x="6100" y="0"/>
                    <a:pt x="6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752525" y="1565300"/>
              <a:ext cx="931925" cy="798525"/>
            </a:xfrm>
            <a:custGeom>
              <a:avLst/>
              <a:gdLst/>
              <a:ahLst/>
              <a:cxnLst/>
              <a:rect l="l" t="t" r="r" b="b"/>
              <a:pathLst>
                <a:path w="37277" h="31941" extrusionOk="0">
                  <a:moveTo>
                    <a:pt x="16060" y="0"/>
                  </a:moveTo>
                  <a:cubicBezTo>
                    <a:pt x="7863" y="0"/>
                    <a:pt x="0" y="6357"/>
                    <a:pt x="0" y="15983"/>
                  </a:cubicBezTo>
                  <a:cubicBezTo>
                    <a:pt x="0" y="24793"/>
                    <a:pt x="7148" y="31941"/>
                    <a:pt x="15958" y="31941"/>
                  </a:cubicBezTo>
                  <a:cubicBezTo>
                    <a:pt x="30130" y="31879"/>
                    <a:pt x="37277" y="14750"/>
                    <a:pt x="27234" y="4707"/>
                  </a:cubicBezTo>
                  <a:cubicBezTo>
                    <a:pt x="23983" y="1456"/>
                    <a:pt x="19983" y="0"/>
                    <a:pt x="16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011600" y="1010075"/>
              <a:ext cx="1555350" cy="2098600"/>
            </a:xfrm>
            <a:custGeom>
              <a:avLst/>
              <a:gdLst/>
              <a:ahLst/>
              <a:cxnLst/>
              <a:rect l="l" t="t" r="r" b="b"/>
              <a:pathLst>
                <a:path w="62214" h="83944" extrusionOk="0">
                  <a:moveTo>
                    <a:pt x="1573" y="0"/>
                  </a:moveTo>
                  <a:cubicBezTo>
                    <a:pt x="833" y="0"/>
                    <a:pt x="0" y="629"/>
                    <a:pt x="149" y="1593"/>
                  </a:cubicBezTo>
                  <a:cubicBezTo>
                    <a:pt x="5263" y="35665"/>
                    <a:pt x="27074" y="70477"/>
                    <a:pt x="60222" y="83848"/>
                  </a:cubicBezTo>
                  <a:cubicBezTo>
                    <a:pt x="60388" y="83914"/>
                    <a:pt x="60542" y="83944"/>
                    <a:pt x="60685" y="83944"/>
                  </a:cubicBezTo>
                  <a:cubicBezTo>
                    <a:pt x="61870" y="83944"/>
                    <a:pt x="62214" y="81872"/>
                    <a:pt x="60839" y="81322"/>
                  </a:cubicBezTo>
                  <a:cubicBezTo>
                    <a:pt x="29415" y="68691"/>
                    <a:pt x="7666" y="34187"/>
                    <a:pt x="2613" y="915"/>
                  </a:cubicBezTo>
                  <a:cubicBezTo>
                    <a:pt x="2515" y="276"/>
                    <a:pt x="2064" y="0"/>
                    <a:pt x="1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606500" y="2574825"/>
              <a:ext cx="429750" cy="419000"/>
            </a:xfrm>
            <a:custGeom>
              <a:avLst/>
              <a:gdLst/>
              <a:ahLst/>
              <a:cxnLst/>
              <a:rect l="l" t="t" r="r" b="b"/>
              <a:pathLst>
                <a:path w="17190" h="16760" extrusionOk="0">
                  <a:moveTo>
                    <a:pt x="14849" y="1"/>
                  </a:moveTo>
                  <a:lnTo>
                    <a:pt x="14849" y="1"/>
                  </a:lnTo>
                  <a:cubicBezTo>
                    <a:pt x="13678" y="6655"/>
                    <a:pt x="1972" y="11584"/>
                    <a:pt x="1972" y="11584"/>
                  </a:cubicBezTo>
                  <a:lnTo>
                    <a:pt x="0" y="16760"/>
                  </a:lnTo>
                  <a:cubicBezTo>
                    <a:pt x="17190" y="13186"/>
                    <a:pt x="14849" y="2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529475" y="2739650"/>
              <a:ext cx="645425" cy="358275"/>
            </a:xfrm>
            <a:custGeom>
              <a:avLst/>
              <a:gdLst/>
              <a:ahLst/>
              <a:cxnLst/>
              <a:rect l="l" t="t" r="r" b="b"/>
              <a:pathLst>
                <a:path w="25817" h="14331" extrusionOk="0">
                  <a:moveTo>
                    <a:pt x="25817" y="1"/>
                  </a:moveTo>
                  <a:lnTo>
                    <a:pt x="25817" y="1"/>
                  </a:lnTo>
                  <a:cubicBezTo>
                    <a:pt x="21741" y="7506"/>
                    <a:pt x="12538" y="8801"/>
                    <a:pt x="6672" y="8801"/>
                  </a:cubicBezTo>
                  <a:cubicBezTo>
                    <a:pt x="3582" y="8801"/>
                    <a:pt x="1418" y="8442"/>
                    <a:pt x="1418" y="8442"/>
                  </a:cubicBezTo>
                  <a:lnTo>
                    <a:pt x="0" y="13679"/>
                  </a:lnTo>
                  <a:cubicBezTo>
                    <a:pt x="2351" y="14129"/>
                    <a:pt x="4494" y="14331"/>
                    <a:pt x="6446" y="14331"/>
                  </a:cubicBezTo>
                  <a:cubicBezTo>
                    <a:pt x="22911" y="14331"/>
                    <a:pt x="25817" y="2"/>
                    <a:pt x="25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490975" y="3021525"/>
              <a:ext cx="765575" cy="190450"/>
            </a:xfrm>
            <a:custGeom>
              <a:avLst/>
              <a:gdLst/>
              <a:ahLst/>
              <a:cxnLst/>
              <a:rect l="l" t="t" r="r" b="b"/>
              <a:pathLst>
                <a:path w="30623" h="7618" extrusionOk="0">
                  <a:moveTo>
                    <a:pt x="30622" y="1"/>
                  </a:moveTo>
                  <a:cubicBezTo>
                    <a:pt x="26613" y="2639"/>
                    <a:pt x="21990" y="3506"/>
                    <a:pt x="17643" y="3506"/>
                  </a:cubicBezTo>
                  <a:cubicBezTo>
                    <a:pt x="9297" y="3506"/>
                    <a:pt x="1972" y="309"/>
                    <a:pt x="1972" y="309"/>
                  </a:cubicBezTo>
                  <a:lnTo>
                    <a:pt x="0" y="4560"/>
                  </a:lnTo>
                  <a:cubicBezTo>
                    <a:pt x="4797" y="6782"/>
                    <a:pt x="9101" y="7617"/>
                    <a:pt x="12862" y="7617"/>
                  </a:cubicBezTo>
                  <a:cubicBezTo>
                    <a:pt x="24223" y="7617"/>
                    <a:pt x="30622" y="2"/>
                    <a:pt x="30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275325" y="3164800"/>
              <a:ext cx="309625" cy="537600"/>
            </a:xfrm>
            <a:custGeom>
              <a:avLst/>
              <a:gdLst/>
              <a:ahLst/>
              <a:cxnLst/>
              <a:rect l="l" t="t" r="r" b="b"/>
              <a:pathLst>
                <a:path w="12385" h="21504" extrusionOk="0">
                  <a:moveTo>
                    <a:pt x="6223" y="0"/>
                  </a:moveTo>
                  <a:lnTo>
                    <a:pt x="2896" y="4436"/>
                  </a:lnTo>
                  <a:cubicBezTo>
                    <a:pt x="2896" y="4436"/>
                    <a:pt x="4991" y="16944"/>
                    <a:pt x="0" y="21503"/>
                  </a:cubicBezTo>
                  <a:cubicBezTo>
                    <a:pt x="0" y="21503"/>
                    <a:pt x="12385" y="16451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372350" y="3052350"/>
              <a:ext cx="477550" cy="730150"/>
            </a:xfrm>
            <a:custGeom>
              <a:avLst/>
              <a:gdLst/>
              <a:ahLst/>
              <a:cxnLst/>
              <a:rect l="l" t="t" r="r" b="b"/>
              <a:pathLst>
                <a:path w="19102" h="29206" extrusionOk="0">
                  <a:moveTo>
                    <a:pt x="3698" y="0"/>
                  </a:moveTo>
                  <a:lnTo>
                    <a:pt x="1" y="4005"/>
                  </a:lnTo>
                  <a:cubicBezTo>
                    <a:pt x="1" y="4005"/>
                    <a:pt x="12262" y="17745"/>
                    <a:pt x="5854" y="29205"/>
                  </a:cubicBezTo>
                  <a:cubicBezTo>
                    <a:pt x="5854" y="29205"/>
                    <a:pt x="19101" y="16513"/>
                    <a:pt x="3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424725" y="2990725"/>
              <a:ext cx="509875" cy="710125"/>
            </a:xfrm>
            <a:custGeom>
              <a:avLst/>
              <a:gdLst/>
              <a:ahLst/>
              <a:cxnLst/>
              <a:rect l="l" t="t" r="r" b="b"/>
              <a:pathLst>
                <a:path w="20395" h="28405" extrusionOk="0">
                  <a:moveTo>
                    <a:pt x="2588" y="1"/>
                  </a:moveTo>
                  <a:lnTo>
                    <a:pt x="1" y="3944"/>
                  </a:lnTo>
                  <a:cubicBezTo>
                    <a:pt x="1" y="3944"/>
                    <a:pt x="15343" y="14357"/>
                    <a:pt x="15096" y="28405"/>
                  </a:cubicBezTo>
                  <a:cubicBezTo>
                    <a:pt x="15096" y="28405"/>
                    <a:pt x="20395" y="11584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270700" y="2864125"/>
              <a:ext cx="397425" cy="434700"/>
            </a:xfrm>
            <a:custGeom>
              <a:avLst/>
              <a:gdLst/>
              <a:ahLst/>
              <a:cxnLst/>
              <a:rect l="l" t="t" r="r" b="b"/>
              <a:pathLst>
                <a:path w="15897" h="17388" extrusionOk="0">
                  <a:moveTo>
                    <a:pt x="14889" y="0"/>
                  </a:moveTo>
                  <a:cubicBezTo>
                    <a:pt x="13103" y="0"/>
                    <a:pt x="7099" y="352"/>
                    <a:pt x="3820" y="4880"/>
                  </a:cubicBezTo>
                  <a:cubicBezTo>
                    <a:pt x="0" y="10302"/>
                    <a:pt x="3081" y="17387"/>
                    <a:pt x="3081" y="17387"/>
                  </a:cubicBezTo>
                  <a:cubicBezTo>
                    <a:pt x="3081" y="17387"/>
                    <a:pt x="15897" y="13444"/>
                    <a:pt x="15404" y="12"/>
                  </a:cubicBezTo>
                  <a:cubicBezTo>
                    <a:pt x="15404" y="12"/>
                    <a:pt x="15218" y="0"/>
                    <a:pt x="14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5763925" y="3519075"/>
              <a:ext cx="534525" cy="224550"/>
            </a:xfrm>
            <a:custGeom>
              <a:avLst/>
              <a:gdLst/>
              <a:ahLst/>
              <a:cxnLst/>
              <a:rect l="l" t="t" r="r" b="b"/>
              <a:pathLst>
                <a:path w="21381" h="8982" extrusionOk="0">
                  <a:moveTo>
                    <a:pt x="5484" y="0"/>
                  </a:moveTo>
                  <a:lnTo>
                    <a:pt x="0" y="370"/>
                  </a:lnTo>
                  <a:cubicBezTo>
                    <a:pt x="4971" y="7205"/>
                    <a:pt x="10099" y="8982"/>
                    <a:pt x="14086" y="8982"/>
                  </a:cubicBezTo>
                  <a:cubicBezTo>
                    <a:pt x="18401" y="8982"/>
                    <a:pt x="21380" y="6901"/>
                    <a:pt x="21380" y="6901"/>
                  </a:cubicBezTo>
                  <a:lnTo>
                    <a:pt x="21380" y="6901"/>
                  </a:lnTo>
                  <a:cubicBezTo>
                    <a:pt x="20787" y="7058"/>
                    <a:pt x="20169" y="7129"/>
                    <a:pt x="19538" y="7129"/>
                  </a:cubicBezTo>
                  <a:cubicBezTo>
                    <a:pt x="13224" y="7129"/>
                    <a:pt x="5484" y="0"/>
                    <a:pt x="5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649925" y="3472850"/>
              <a:ext cx="582275" cy="473225"/>
            </a:xfrm>
            <a:custGeom>
              <a:avLst/>
              <a:gdLst/>
              <a:ahLst/>
              <a:cxnLst/>
              <a:rect l="l" t="t" r="r" b="b"/>
              <a:pathLst>
                <a:path w="23291" h="18929" extrusionOk="0">
                  <a:moveTo>
                    <a:pt x="5361" y="1"/>
                  </a:moveTo>
                  <a:lnTo>
                    <a:pt x="1" y="863"/>
                  </a:lnTo>
                  <a:cubicBezTo>
                    <a:pt x="3924" y="16735"/>
                    <a:pt x="14364" y="18929"/>
                    <a:pt x="19835" y="18929"/>
                  </a:cubicBezTo>
                  <a:cubicBezTo>
                    <a:pt x="21926" y="18929"/>
                    <a:pt x="23291" y="18608"/>
                    <a:pt x="23291" y="18608"/>
                  </a:cubicBezTo>
                  <a:cubicBezTo>
                    <a:pt x="10229" y="17746"/>
                    <a:pt x="536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585225" y="3482100"/>
              <a:ext cx="423625" cy="648525"/>
            </a:xfrm>
            <a:custGeom>
              <a:avLst/>
              <a:gdLst/>
              <a:ahLst/>
              <a:cxnLst/>
              <a:rect l="l" t="t" r="r" b="b"/>
              <a:pathLst>
                <a:path w="16945" h="25941" extrusionOk="0">
                  <a:moveTo>
                    <a:pt x="1" y="1"/>
                  </a:moveTo>
                  <a:cubicBezTo>
                    <a:pt x="1" y="21257"/>
                    <a:pt x="16945" y="25940"/>
                    <a:pt x="16945" y="25940"/>
                  </a:cubicBezTo>
                  <a:cubicBezTo>
                    <a:pt x="5053" y="18546"/>
                    <a:pt x="4684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979875" y="3411250"/>
              <a:ext cx="553000" cy="192125"/>
            </a:xfrm>
            <a:custGeom>
              <a:avLst/>
              <a:gdLst/>
              <a:ahLst/>
              <a:cxnLst/>
              <a:rect l="l" t="t" r="r" b="b"/>
              <a:pathLst>
                <a:path w="22120" h="7685" extrusionOk="0">
                  <a:moveTo>
                    <a:pt x="16760" y="0"/>
                  </a:moveTo>
                  <a:cubicBezTo>
                    <a:pt x="16760" y="0"/>
                    <a:pt x="9281" y="5030"/>
                    <a:pt x="3204" y="5030"/>
                  </a:cubicBezTo>
                  <a:cubicBezTo>
                    <a:pt x="2068" y="5030"/>
                    <a:pt x="981" y="4854"/>
                    <a:pt x="1" y="4437"/>
                  </a:cubicBezTo>
                  <a:lnTo>
                    <a:pt x="1" y="4437"/>
                  </a:lnTo>
                  <a:cubicBezTo>
                    <a:pt x="1" y="4437"/>
                    <a:pt x="3445" y="7685"/>
                    <a:pt x="8842" y="7685"/>
                  </a:cubicBezTo>
                  <a:cubicBezTo>
                    <a:pt x="12519" y="7685"/>
                    <a:pt x="17102" y="6177"/>
                    <a:pt x="22120" y="1109"/>
                  </a:cubicBezTo>
                  <a:lnTo>
                    <a:pt x="16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009150" y="3381975"/>
              <a:ext cx="640800" cy="420600"/>
            </a:xfrm>
            <a:custGeom>
              <a:avLst/>
              <a:gdLst/>
              <a:ahLst/>
              <a:cxnLst/>
              <a:rect l="l" t="t" r="r" b="b"/>
              <a:pathLst>
                <a:path w="25632" h="16824" extrusionOk="0">
                  <a:moveTo>
                    <a:pt x="20456" y="1"/>
                  </a:moveTo>
                  <a:cubicBezTo>
                    <a:pt x="20456" y="1"/>
                    <a:pt x="13525" y="15826"/>
                    <a:pt x="1229" y="15826"/>
                  </a:cubicBezTo>
                  <a:cubicBezTo>
                    <a:pt x="825" y="15826"/>
                    <a:pt x="416" y="15809"/>
                    <a:pt x="0" y="15774"/>
                  </a:cubicBezTo>
                  <a:lnTo>
                    <a:pt x="0" y="15774"/>
                  </a:lnTo>
                  <a:cubicBezTo>
                    <a:pt x="0" y="15774"/>
                    <a:pt x="2644" y="16824"/>
                    <a:pt x="6372" y="16824"/>
                  </a:cubicBezTo>
                  <a:cubicBezTo>
                    <a:pt x="12117" y="16824"/>
                    <a:pt x="20438" y="14331"/>
                    <a:pt x="25632" y="1664"/>
                  </a:cubicBezTo>
                  <a:lnTo>
                    <a:pt x="20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201675" y="3403550"/>
              <a:ext cx="514525" cy="597675"/>
            </a:xfrm>
            <a:custGeom>
              <a:avLst/>
              <a:gdLst/>
              <a:ahLst/>
              <a:cxnLst/>
              <a:rect l="l" t="t" r="r" b="b"/>
              <a:pathLst>
                <a:path w="20581" h="23907" extrusionOk="0">
                  <a:moveTo>
                    <a:pt x="15897" y="0"/>
                  </a:moveTo>
                  <a:cubicBezTo>
                    <a:pt x="15897" y="0"/>
                    <a:pt x="12817" y="18300"/>
                    <a:pt x="1" y="23907"/>
                  </a:cubicBezTo>
                  <a:cubicBezTo>
                    <a:pt x="1" y="23907"/>
                    <a:pt x="17499" y="21750"/>
                    <a:pt x="20580" y="740"/>
                  </a:cubicBezTo>
                  <a:lnTo>
                    <a:pt x="15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377275" y="3302200"/>
              <a:ext cx="523750" cy="265400"/>
            </a:xfrm>
            <a:custGeom>
              <a:avLst/>
              <a:gdLst/>
              <a:ahLst/>
              <a:cxnLst/>
              <a:rect l="l" t="t" r="r" b="b"/>
              <a:pathLst>
                <a:path w="20950" h="10616" extrusionOk="0">
                  <a:moveTo>
                    <a:pt x="9879" y="1"/>
                  </a:moveTo>
                  <a:cubicBezTo>
                    <a:pt x="4279" y="1"/>
                    <a:pt x="1" y="4732"/>
                    <a:pt x="1" y="4732"/>
                  </a:cubicBezTo>
                  <a:cubicBezTo>
                    <a:pt x="1" y="4732"/>
                    <a:pt x="5267" y="10616"/>
                    <a:pt x="13151" y="10616"/>
                  </a:cubicBezTo>
                  <a:cubicBezTo>
                    <a:pt x="15536" y="10616"/>
                    <a:pt x="18160" y="10078"/>
                    <a:pt x="20950" y="8675"/>
                  </a:cubicBezTo>
                  <a:cubicBezTo>
                    <a:pt x="20950" y="8675"/>
                    <a:pt x="18177" y="1466"/>
                    <a:pt x="11708" y="173"/>
                  </a:cubicBezTo>
                  <a:cubicBezTo>
                    <a:pt x="11086" y="54"/>
                    <a:pt x="10475" y="1"/>
                    <a:pt x="9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5017200" y="1079450"/>
              <a:ext cx="657550" cy="2391775"/>
            </a:xfrm>
            <a:custGeom>
              <a:avLst/>
              <a:gdLst/>
              <a:ahLst/>
              <a:cxnLst/>
              <a:rect l="l" t="t" r="r" b="b"/>
              <a:pathLst>
                <a:path w="26302" h="95671" extrusionOk="0">
                  <a:moveTo>
                    <a:pt x="1668" y="1"/>
                  </a:moveTo>
                  <a:cubicBezTo>
                    <a:pt x="859" y="1"/>
                    <a:pt x="1" y="749"/>
                    <a:pt x="356" y="1775"/>
                  </a:cubicBezTo>
                  <a:cubicBezTo>
                    <a:pt x="10892" y="31412"/>
                    <a:pt x="20812" y="63020"/>
                    <a:pt x="23646" y="94566"/>
                  </a:cubicBezTo>
                  <a:cubicBezTo>
                    <a:pt x="23730" y="95322"/>
                    <a:pt x="24297" y="95671"/>
                    <a:pt x="24879" y="95671"/>
                  </a:cubicBezTo>
                  <a:cubicBezTo>
                    <a:pt x="25579" y="95671"/>
                    <a:pt x="26301" y="95166"/>
                    <a:pt x="26234" y="94258"/>
                  </a:cubicBezTo>
                  <a:cubicBezTo>
                    <a:pt x="23400" y="62527"/>
                    <a:pt x="13357" y="30611"/>
                    <a:pt x="2759" y="789"/>
                  </a:cubicBezTo>
                  <a:cubicBezTo>
                    <a:pt x="2560" y="236"/>
                    <a:pt x="2122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79375" y="1017700"/>
              <a:ext cx="1178400" cy="640575"/>
            </a:xfrm>
            <a:custGeom>
              <a:avLst/>
              <a:gdLst/>
              <a:ahLst/>
              <a:cxnLst/>
              <a:rect l="l" t="t" r="r" b="b"/>
              <a:pathLst>
                <a:path w="47136" h="25623" extrusionOk="0">
                  <a:moveTo>
                    <a:pt x="8578" y="0"/>
                  </a:moveTo>
                  <a:cubicBezTo>
                    <a:pt x="5244" y="0"/>
                    <a:pt x="2866" y="843"/>
                    <a:pt x="2034" y="2582"/>
                  </a:cubicBezTo>
                  <a:cubicBezTo>
                    <a:pt x="1" y="6895"/>
                    <a:pt x="8011" y="14904"/>
                    <a:pt x="19902" y="20573"/>
                  </a:cubicBezTo>
                  <a:cubicBezTo>
                    <a:pt x="26954" y="23881"/>
                    <a:pt x="33769" y="25623"/>
                    <a:pt x="38591" y="25623"/>
                  </a:cubicBezTo>
                  <a:cubicBezTo>
                    <a:pt x="41942" y="25623"/>
                    <a:pt x="44330" y="24781"/>
                    <a:pt x="45164" y="23038"/>
                  </a:cubicBezTo>
                  <a:cubicBezTo>
                    <a:pt x="47136" y="18725"/>
                    <a:pt x="39126" y="10715"/>
                    <a:pt x="27234" y="5108"/>
                  </a:cubicBezTo>
                  <a:cubicBezTo>
                    <a:pt x="20207" y="1758"/>
                    <a:pt x="13395" y="0"/>
                    <a:pt x="8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867125" y="1626025"/>
              <a:ext cx="1178400" cy="639150"/>
            </a:xfrm>
            <a:custGeom>
              <a:avLst/>
              <a:gdLst/>
              <a:ahLst/>
              <a:cxnLst/>
              <a:rect l="l" t="t" r="r" b="b"/>
              <a:pathLst>
                <a:path w="47136" h="25566" extrusionOk="0">
                  <a:moveTo>
                    <a:pt x="8576" y="1"/>
                  </a:moveTo>
                  <a:cubicBezTo>
                    <a:pt x="5226" y="1"/>
                    <a:pt x="2842" y="843"/>
                    <a:pt x="2034" y="2586"/>
                  </a:cubicBezTo>
                  <a:cubicBezTo>
                    <a:pt x="0" y="6899"/>
                    <a:pt x="8010" y="14909"/>
                    <a:pt x="19902" y="20516"/>
                  </a:cubicBezTo>
                  <a:cubicBezTo>
                    <a:pt x="26917" y="23824"/>
                    <a:pt x="33739" y="25566"/>
                    <a:pt x="38559" y="25566"/>
                  </a:cubicBezTo>
                  <a:cubicBezTo>
                    <a:pt x="41910" y="25566"/>
                    <a:pt x="44293" y="24724"/>
                    <a:pt x="45102" y="22981"/>
                  </a:cubicBezTo>
                  <a:cubicBezTo>
                    <a:pt x="47135" y="18729"/>
                    <a:pt x="39125" y="10719"/>
                    <a:pt x="27234" y="5051"/>
                  </a:cubicBezTo>
                  <a:cubicBezTo>
                    <a:pt x="20219" y="1743"/>
                    <a:pt x="13397" y="1"/>
                    <a:pt x="8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144700" y="1738625"/>
              <a:ext cx="723975" cy="1093650"/>
            </a:xfrm>
            <a:custGeom>
              <a:avLst/>
              <a:gdLst/>
              <a:ahLst/>
              <a:cxnLst/>
              <a:rect l="l" t="t" r="r" b="b"/>
              <a:pathLst>
                <a:path w="28959" h="43746" extrusionOk="0">
                  <a:moveTo>
                    <a:pt x="23303" y="0"/>
                  </a:moveTo>
                  <a:cubicBezTo>
                    <a:pt x="18889" y="0"/>
                    <a:pt x="11872" y="7502"/>
                    <a:pt x="6839" y="18230"/>
                  </a:cubicBezTo>
                  <a:cubicBezTo>
                    <a:pt x="1171" y="30122"/>
                    <a:pt x="0" y="41397"/>
                    <a:pt x="4313" y="43430"/>
                  </a:cubicBezTo>
                  <a:cubicBezTo>
                    <a:pt x="4764" y="43643"/>
                    <a:pt x="5255" y="43746"/>
                    <a:pt x="5780" y="43746"/>
                  </a:cubicBezTo>
                  <a:cubicBezTo>
                    <a:pt x="10275" y="43746"/>
                    <a:pt x="17222" y="36204"/>
                    <a:pt x="22243" y="25501"/>
                  </a:cubicBezTo>
                  <a:cubicBezTo>
                    <a:pt x="27911" y="13609"/>
                    <a:pt x="28959" y="2334"/>
                    <a:pt x="24708" y="300"/>
                  </a:cubicBezTo>
                  <a:cubicBezTo>
                    <a:pt x="24278" y="98"/>
                    <a:pt x="23808" y="0"/>
                    <a:pt x="2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754675" y="450925"/>
              <a:ext cx="724000" cy="1093625"/>
            </a:xfrm>
            <a:custGeom>
              <a:avLst/>
              <a:gdLst/>
              <a:ahLst/>
              <a:cxnLst/>
              <a:rect l="l" t="t" r="r" b="b"/>
              <a:pathLst>
                <a:path w="28960" h="43745" extrusionOk="0">
                  <a:moveTo>
                    <a:pt x="23235" y="1"/>
                  </a:moveTo>
                  <a:cubicBezTo>
                    <a:pt x="18787" y="1"/>
                    <a:pt x="11813" y="7549"/>
                    <a:pt x="6778" y="18229"/>
                  </a:cubicBezTo>
                  <a:cubicBezTo>
                    <a:pt x="1110" y="30120"/>
                    <a:pt x="0" y="41396"/>
                    <a:pt x="4313" y="43429"/>
                  </a:cubicBezTo>
                  <a:cubicBezTo>
                    <a:pt x="4758" y="43641"/>
                    <a:pt x="5244" y="43744"/>
                    <a:pt x="5764" y="43744"/>
                  </a:cubicBezTo>
                  <a:cubicBezTo>
                    <a:pt x="10214" y="43744"/>
                    <a:pt x="17161" y="36209"/>
                    <a:pt x="22182" y="25561"/>
                  </a:cubicBezTo>
                  <a:cubicBezTo>
                    <a:pt x="27850" y="13608"/>
                    <a:pt x="28959" y="2332"/>
                    <a:pt x="24646" y="299"/>
                  </a:cubicBezTo>
                  <a:cubicBezTo>
                    <a:pt x="24213" y="98"/>
                    <a:pt x="23740" y="1"/>
                    <a:pt x="23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60225" y="405900"/>
              <a:ext cx="623875" cy="1130875"/>
            </a:xfrm>
            <a:custGeom>
              <a:avLst/>
              <a:gdLst/>
              <a:ahLst/>
              <a:cxnLst/>
              <a:rect l="l" t="t" r="r" b="b"/>
              <a:pathLst>
                <a:path w="24955" h="45235" extrusionOk="0">
                  <a:moveTo>
                    <a:pt x="5543" y="1"/>
                  </a:moveTo>
                  <a:cubicBezTo>
                    <a:pt x="5159" y="1"/>
                    <a:pt x="4789" y="63"/>
                    <a:pt x="4437" y="190"/>
                  </a:cubicBezTo>
                  <a:cubicBezTo>
                    <a:pt x="0" y="1792"/>
                    <a:pt x="0" y="13129"/>
                    <a:pt x="4437" y="25513"/>
                  </a:cubicBezTo>
                  <a:cubicBezTo>
                    <a:pt x="8520" y="36914"/>
                    <a:pt x="14954" y="45234"/>
                    <a:pt x="19411" y="45234"/>
                  </a:cubicBezTo>
                  <a:cubicBezTo>
                    <a:pt x="19796" y="45234"/>
                    <a:pt x="20165" y="45172"/>
                    <a:pt x="20518" y="45045"/>
                  </a:cubicBezTo>
                  <a:cubicBezTo>
                    <a:pt x="24954" y="43443"/>
                    <a:pt x="24954" y="32106"/>
                    <a:pt x="20518" y="19722"/>
                  </a:cubicBezTo>
                  <a:cubicBezTo>
                    <a:pt x="16434" y="8321"/>
                    <a:pt x="10000" y="1"/>
                    <a:pt x="5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740800" y="1746025"/>
              <a:ext cx="623875" cy="1132050"/>
            </a:xfrm>
            <a:custGeom>
              <a:avLst/>
              <a:gdLst/>
              <a:ahLst/>
              <a:cxnLst/>
              <a:rect l="l" t="t" r="r" b="b"/>
              <a:pathLst>
                <a:path w="24955" h="45282" extrusionOk="0">
                  <a:moveTo>
                    <a:pt x="5544" y="0"/>
                  </a:moveTo>
                  <a:cubicBezTo>
                    <a:pt x="5159" y="0"/>
                    <a:pt x="4789" y="62"/>
                    <a:pt x="4437" y="189"/>
                  </a:cubicBezTo>
                  <a:cubicBezTo>
                    <a:pt x="1" y="1791"/>
                    <a:pt x="1" y="13128"/>
                    <a:pt x="4437" y="25513"/>
                  </a:cubicBezTo>
                  <a:cubicBezTo>
                    <a:pt x="8533" y="36947"/>
                    <a:pt x="14992" y="45282"/>
                    <a:pt x="19450" y="45282"/>
                  </a:cubicBezTo>
                  <a:cubicBezTo>
                    <a:pt x="19821" y="45282"/>
                    <a:pt x="20178" y="45224"/>
                    <a:pt x="20518" y="45106"/>
                  </a:cubicBezTo>
                  <a:cubicBezTo>
                    <a:pt x="24955" y="43504"/>
                    <a:pt x="24955" y="32167"/>
                    <a:pt x="20518" y="19783"/>
                  </a:cubicBezTo>
                  <a:cubicBezTo>
                    <a:pt x="16435" y="8325"/>
                    <a:pt x="10001" y="0"/>
                    <a:pt x="5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540875" y="1596700"/>
              <a:ext cx="1203050" cy="569000"/>
            </a:xfrm>
            <a:custGeom>
              <a:avLst/>
              <a:gdLst/>
              <a:ahLst/>
              <a:cxnLst/>
              <a:rect l="l" t="t" r="r" b="b"/>
              <a:pathLst>
                <a:path w="48122" h="22760" extrusionOk="0">
                  <a:moveTo>
                    <a:pt x="37901" y="1"/>
                  </a:moveTo>
                  <a:cubicBezTo>
                    <a:pt x="33318" y="1"/>
                    <a:pt x="27388" y="1110"/>
                    <a:pt x="21196" y="3328"/>
                  </a:cubicBezTo>
                  <a:cubicBezTo>
                    <a:pt x="8750" y="7826"/>
                    <a:pt x="0" y="14973"/>
                    <a:pt x="1602" y="19409"/>
                  </a:cubicBezTo>
                  <a:cubicBezTo>
                    <a:pt x="2406" y="21635"/>
                    <a:pt x="5660" y="22760"/>
                    <a:pt x="10268" y="22760"/>
                  </a:cubicBezTo>
                  <a:cubicBezTo>
                    <a:pt x="14844" y="22760"/>
                    <a:pt x="20755" y="21650"/>
                    <a:pt x="26926" y="19409"/>
                  </a:cubicBezTo>
                  <a:cubicBezTo>
                    <a:pt x="39310" y="14973"/>
                    <a:pt x="48121" y="7764"/>
                    <a:pt x="46519" y="3328"/>
                  </a:cubicBezTo>
                  <a:cubicBezTo>
                    <a:pt x="45718" y="1110"/>
                    <a:pt x="42483" y="1"/>
                    <a:pt x="37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882525" y="1117650"/>
              <a:ext cx="1201500" cy="568425"/>
            </a:xfrm>
            <a:custGeom>
              <a:avLst/>
              <a:gdLst/>
              <a:ahLst/>
              <a:cxnLst/>
              <a:rect l="l" t="t" r="r" b="b"/>
              <a:pathLst>
                <a:path w="48060" h="22737" extrusionOk="0">
                  <a:moveTo>
                    <a:pt x="37839" y="1"/>
                  </a:moveTo>
                  <a:cubicBezTo>
                    <a:pt x="33257" y="1"/>
                    <a:pt x="27326" y="1110"/>
                    <a:pt x="21134" y="3328"/>
                  </a:cubicBezTo>
                  <a:cubicBezTo>
                    <a:pt x="8750" y="7764"/>
                    <a:pt x="0" y="14973"/>
                    <a:pt x="1541" y="19409"/>
                  </a:cubicBezTo>
                  <a:cubicBezTo>
                    <a:pt x="2342" y="21627"/>
                    <a:pt x="5577" y="22736"/>
                    <a:pt x="10159" y="22736"/>
                  </a:cubicBezTo>
                  <a:cubicBezTo>
                    <a:pt x="14742" y="22736"/>
                    <a:pt x="20672" y="21627"/>
                    <a:pt x="26864" y="19409"/>
                  </a:cubicBezTo>
                  <a:cubicBezTo>
                    <a:pt x="39310" y="14973"/>
                    <a:pt x="48060" y="7764"/>
                    <a:pt x="46458" y="3328"/>
                  </a:cubicBezTo>
                  <a:cubicBezTo>
                    <a:pt x="45657" y="1110"/>
                    <a:pt x="42422" y="1"/>
                    <a:pt x="378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039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845" y="1"/>
                  </a:moveTo>
                  <a:cubicBezTo>
                    <a:pt x="10722" y="1"/>
                    <a:pt x="1" y="3821"/>
                    <a:pt x="1" y="8504"/>
                  </a:cubicBezTo>
                  <a:cubicBezTo>
                    <a:pt x="1" y="13186"/>
                    <a:pt x="10660" y="17068"/>
                    <a:pt x="23845" y="17068"/>
                  </a:cubicBezTo>
                  <a:cubicBezTo>
                    <a:pt x="37092" y="17068"/>
                    <a:pt x="47752" y="13186"/>
                    <a:pt x="47752" y="8504"/>
                  </a:cubicBezTo>
                  <a:cubicBezTo>
                    <a:pt x="47752" y="3821"/>
                    <a:pt x="37031" y="1"/>
                    <a:pt x="23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59272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907" y="1"/>
                  </a:moveTo>
                  <a:cubicBezTo>
                    <a:pt x="10783" y="1"/>
                    <a:pt x="0" y="3821"/>
                    <a:pt x="0" y="8504"/>
                  </a:cubicBezTo>
                  <a:cubicBezTo>
                    <a:pt x="0" y="13186"/>
                    <a:pt x="10721" y="17068"/>
                    <a:pt x="23907" y="17068"/>
                  </a:cubicBezTo>
                  <a:cubicBezTo>
                    <a:pt x="37092" y="17068"/>
                    <a:pt x="47751" y="13186"/>
                    <a:pt x="47751" y="8504"/>
                  </a:cubicBezTo>
                  <a:cubicBezTo>
                    <a:pt x="47751" y="3821"/>
                    <a:pt x="37030" y="1"/>
                    <a:pt x="2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599100" y="1756900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1"/>
                  </a:moveTo>
                  <a:cubicBezTo>
                    <a:pt x="3882" y="1"/>
                    <a:pt x="0" y="10722"/>
                    <a:pt x="0" y="23845"/>
                  </a:cubicBezTo>
                  <a:cubicBezTo>
                    <a:pt x="0" y="37031"/>
                    <a:pt x="3882" y="47752"/>
                    <a:pt x="8565" y="47752"/>
                  </a:cubicBezTo>
                  <a:cubicBezTo>
                    <a:pt x="13247" y="47752"/>
                    <a:pt x="17068" y="37031"/>
                    <a:pt x="17068" y="23845"/>
                  </a:cubicBezTo>
                  <a:cubicBezTo>
                    <a:pt x="17068" y="10722"/>
                    <a:pt x="13247" y="1"/>
                    <a:pt x="8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599100" y="332075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0"/>
                  </a:moveTo>
                  <a:cubicBezTo>
                    <a:pt x="3882" y="0"/>
                    <a:pt x="0" y="10721"/>
                    <a:pt x="0" y="23907"/>
                  </a:cubicBezTo>
                  <a:cubicBezTo>
                    <a:pt x="0" y="37092"/>
                    <a:pt x="3882" y="47751"/>
                    <a:pt x="8565" y="47751"/>
                  </a:cubicBezTo>
                  <a:cubicBezTo>
                    <a:pt x="13247" y="47751"/>
                    <a:pt x="17068" y="37092"/>
                    <a:pt x="17068" y="23907"/>
                  </a:cubicBezTo>
                  <a:cubicBezTo>
                    <a:pt x="17068" y="10721"/>
                    <a:pt x="13247" y="0"/>
                    <a:pt x="8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802725" y="6908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4" y="1"/>
                  </a:moveTo>
                  <a:cubicBezTo>
                    <a:pt x="5162" y="1"/>
                    <a:pt x="4118" y="340"/>
                    <a:pt x="3390" y="1055"/>
                  </a:cubicBezTo>
                  <a:cubicBezTo>
                    <a:pt x="1" y="4382"/>
                    <a:pt x="4868" y="14733"/>
                    <a:pt x="14172" y="23976"/>
                  </a:cubicBezTo>
                  <a:cubicBezTo>
                    <a:pt x="21488" y="31243"/>
                    <a:pt x="29376" y="35806"/>
                    <a:pt x="34060" y="35806"/>
                  </a:cubicBezTo>
                  <a:cubicBezTo>
                    <a:pt x="35332" y="35806"/>
                    <a:pt x="36369" y="35469"/>
                    <a:pt x="37093" y="34758"/>
                  </a:cubicBezTo>
                  <a:cubicBezTo>
                    <a:pt x="40420" y="31431"/>
                    <a:pt x="35614" y="21141"/>
                    <a:pt x="26310" y="11838"/>
                  </a:cubicBezTo>
                  <a:cubicBezTo>
                    <a:pt x="19005" y="4533"/>
                    <a:pt x="11131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810125" y="16982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3" y="0"/>
                  </a:moveTo>
                  <a:cubicBezTo>
                    <a:pt x="5161" y="0"/>
                    <a:pt x="4117" y="340"/>
                    <a:pt x="3389" y="1055"/>
                  </a:cubicBezTo>
                  <a:cubicBezTo>
                    <a:pt x="1" y="4382"/>
                    <a:pt x="4868" y="14671"/>
                    <a:pt x="14172" y="23975"/>
                  </a:cubicBezTo>
                  <a:cubicBezTo>
                    <a:pt x="21488" y="31243"/>
                    <a:pt x="29375" y="35805"/>
                    <a:pt x="34030" y="35805"/>
                  </a:cubicBezTo>
                  <a:cubicBezTo>
                    <a:pt x="35294" y="35805"/>
                    <a:pt x="36320" y="35469"/>
                    <a:pt x="37031" y="34758"/>
                  </a:cubicBezTo>
                  <a:cubicBezTo>
                    <a:pt x="40420" y="31369"/>
                    <a:pt x="35614" y="21141"/>
                    <a:pt x="26248" y="11837"/>
                  </a:cubicBezTo>
                  <a:cubicBezTo>
                    <a:pt x="18992" y="4533"/>
                    <a:pt x="11128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05825" y="1697575"/>
              <a:ext cx="1007400" cy="895950"/>
            </a:xfrm>
            <a:custGeom>
              <a:avLst/>
              <a:gdLst/>
              <a:ahLst/>
              <a:cxnLst/>
              <a:rect l="l" t="t" r="r" b="b"/>
              <a:pathLst>
                <a:path w="40296" h="35838" extrusionOk="0">
                  <a:moveTo>
                    <a:pt x="33925" y="1"/>
                  </a:moveTo>
                  <a:cubicBezTo>
                    <a:pt x="29266" y="1"/>
                    <a:pt x="21404" y="4568"/>
                    <a:pt x="14110" y="11862"/>
                  </a:cubicBezTo>
                  <a:cubicBezTo>
                    <a:pt x="4806" y="21166"/>
                    <a:pt x="0" y="31394"/>
                    <a:pt x="3327" y="34783"/>
                  </a:cubicBezTo>
                  <a:cubicBezTo>
                    <a:pt x="4042" y="35498"/>
                    <a:pt x="5078" y="35837"/>
                    <a:pt x="6357" y="35837"/>
                  </a:cubicBezTo>
                  <a:cubicBezTo>
                    <a:pt x="11028" y="35837"/>
                    <a:pt x="18930" y="31305"/>
                    <a:pt x="26186" y="24000"/>
                  </a:cubicBezTo>
                  <a:cubicBezTo>
                    <a:pt x="35428" y="14635"/>
                    <a:pt x="40296" y="4469"/>
                    <a:pt x="36969" y="1080"/>
                  </a:cubicBezTo>
                  <a:cubicBezTo>
                    <a:pt x="36250" y="348"/>
                    <a:pt x="35209" y="1"/>
                    <a:pt x="33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811675" y="690800"/>
              <a:ext cx="1008950" cy="894400"/>
            </a:xfrm>
            <a:custGeom>
              <a:avLst/>
              <a:gdLst/>
              <a:ahLst/>
              <a:cxnLst/>
              <a:rect l="l" t="t" r="r" b="b"/>
              <a:pathLst>
                <a:path w="40358" h="35776" extrusionOk="0">
                  <a:moveTo>
                    <a:pt x="34000" y="1"/>
                  </a:moveTo>
                  <a:cubicBezTo>
                    <a:pt x="29327" y="1"/>
                    <a:pt x="21415" y="4533"/>
                    <a:pt x="14110" y="11838"/>
                  </a:cubicBezTo>
                  <a:cubicBezTo>
                    <a:pt x="4806" y="21141"/>
                    <a:pt x="0" y="31369"/>
                    <a:pt x="3327" y="34696"/>
                  </a:cubicBezTo>
                  <a:cubicBezTo>
                    <a:pt x="4046" y="35428"/>
                    <a:pt x="5093" y="35775"/>
                    <a:pt x="6385" y="35775"/>
                  </a:cubicBezTo>
                  <a:cubicBezTo>
                    <a:pt x="11075" y="35775"/>
                    <a:pt x="19002" y="31208"/>
                    <a:pt x="26248" y="23914"/>
                  </a:cubicBezTo>
                  <a:cubicBezTo>
                    <a:pt x="35490" y="14610"/>
                    <a:pt x="40358" y="4382"/>
                    <a:pt x="37030" y="1055"/>
                  </a:cubicBezTo>
                  <a:cubicBezTo>
                    <a:pt x="36315" y="340"/>
                    <a:pt x="35279" y="1"/>
                    <a:pt x="34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554425" y="1382625"/>
              <a:ext cx="603850" cy="517550"/>
            </a:xfrm>
            <a:custGeom>
              <a:avLst/>
              <a:gdLst/>
              <a:ahLst/>
              <a:cxnLst/>
              <a:rect l="l" t="t" r="r" b="b"/>
              <a:pathLst>
                <a:path w="24154" h="20702" extrusionOk="0">
                  <a:moveTo>
                    <a:pt x="10412" y="1"/>
                  </a:moveTo>
                  <a:cubicBezTo>
                    <a:pt x="5095" y="1"/>
                    <a:pt x="1" y="4128"/>
                    <a:pt x="1" y="10351"/>
                  </a:cubicBezTo>
                  <a:cubicBezTo>
                    <a:pt x="1" y="16081"/>
                    <a:pt x="4622" y="20702"/>
                    <a:pt x="10290" y="20702"/>
                  </a:cubicBezTo>
                  <a:cubicBezTo>
                    <a:pt x="19532" y="20702"/>
                    <a:pt x="24153" y="9550"/>
                    <a:pt x="17622" y="3018"/>
                  </a:cubicBezTo>
                  <a:cubicBezTo>
                    <a:pt x="15518" y="934"/>
                    <a:pt x="12940" y="1"/>
                    <a:pt x="10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713225" y="2462500"/>
            <a:ext cx="44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620700"/>
            <a:ext cx="178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713225" y="3257900"/>
            <a:ext cx="4429200" cy="2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"/>
          <p:cNvSpPr/>
          <p:nvPr/>
        </p:nvSpPr>
        <p:spPr>
          <a:xfrm rot="470659">
            <a:off x="-470259" y="3567645"/>
            <a:ext cx="1821429" cy="2081699"/>
          </a:xfrm>
          <a:custGeom>
            <a:avLst/>
            <a:gdLst/>
            <a:ahLst/>
            <a:cxnLst/>
            <a:rect l="l" t="t" r="r" b="b"/>
            <a:pathLst>
              <a:path w="31881" h="36435" extrusionOk="0">
                <a:moveTo>
                  <a:pt x="25032" y="6664"/>
                </a:moveTo>
                <a:cubicBezTo>
                  <a:pt x="25144" y="6664"/>
                  <a:pt x="25307" y="7070"/>
                  <a:pt x="25316" y="7097"/>
                </a:cubicBezTo>
                <a:cubicBezTo>
                  <a:pt x="25356" y="7253"/>
                  <a:pt x="25376" y="7421"/>
                  <a:pt x="25351" y="7580"/>
                </a:cubicBezTo>
                <a:cubicBezTo>
                  <a:pt x="25297" y="7899"/>
                  <a:pt x="25026" y="8193"/>
                  <a:pt x="24699" y="8193"/>
                </a:cubicBezTo>
                <a:cubicBezTo>
                  <a:pt x="24652" y="8193"/>
                  <a:pt x="24603" y="8187"/>
                  <a:pt x="24554" y="8174"/>
                </a:cubicBezTo>
                <a:cubicBezTo>
                  <a:pt x="24200" y="8080"/>
                  <a:pt x="24119" y="7670"/>
                  <a:pt x="24222" y="7362"/>
                </a:cubicBezTo>
                <a:cubicBezTo>
                  <a:pt x="24315" y="7076"/>
                  <a:pt x="24544" y="6879"/>
                  <a:pt x="24793" y="6725"/>
                </a:cubicBezTo>
                <a:cubicBezTo>
                  <a:pt x="24819" y="6740"/>
                  <a:pt x="24847" y="6748"/>
                  <a:pt x="24874" y="6748"/>
                </a:cubicBezTo>
                <a:cubicBezTo>
                  <a:pt x="24915" y="6748"/>
                  <a:pt x="24956" y="6730"/>
                  <a:pt x="24991" y="6687"/>
                </a:cubicBezTo>
                <a:cubicBezTo>
                  <a:pt x="25003" y="6671"/>
                  <a:pt x="25017" y="6664"/>
                  <a:pt x="25032" y="6664"/>
                </a:cubicBezTo>
                <a:close/>
                <a:moveTo>
                  <a:pt x="15584" y="17720"/>
                </a:moveTo>
                <a:cubicBezTo>
                  <a:pt x="15673" y="17720"/>
                  <a:pt x="15773" y="17776"/>
                  <a:pt x="15884" y="17889"/>
                </a:cubicBezTo>
                <a:cubicBezTo>
                  <a:pt x="15995" y="17989"/>
                  <a:pt x="16100" y="18098"/>
                  <a:pt x="16197" y="18213"/>
                </a:cubicBezTo>
                <a:cubicBezTo>
                  <a:pt x="16340" y="18377"/>
                  <a:pt x="16468" y="18553"/>
                  <a:pt x="16579" y="18742"/>
                </a:cubicBezTo>
                <a:cubicBezTo>
                  <a:pt x="16836" y="19173"/>
                  <a:pt x="17322" y="20258"/>
                  <a:pt x="16422" y="20320"/>
                </a:cubicBezTo>
                <a:cubicBezTo>
                  <a:pt x="16400" y="20322"/>
                  <a:pt x="16378" y="20323"/>
                  <a:pt x="16357" y="20323"/>
                </a:cubicBezTo>
                <a:cubicBezTo>
                  <a:pt x="15435" y="20323"/>
                  <a:pt x="15236" y="19046"/>
                  <a:pt x="15236" y="18159"/>
                </a:cubicBezTo>
                <a:cubicBezTo>
                  <a:pt x="15325" y="17866"/>
                  <a:pt x="15440" y="17720"/>
                  <a:pt x="15584" y="17720"/>
                </a:cubicBezTo>
                <a:close/>
                <a:moveTo>
                  <a:pt x="19231" y="22910"/>
                </a:moveTo>
                <a:cubicBezTo>
                  <a:pt x="19654" y="22910"/>
                  <a:pt x="19933" y="23485"/>
                  <a:pt x="19730" y="23923"/>
                </a:cubicBezTo>
                <a:cubicBezTo>
                  <a:pt x="19535" y="24344"/>
                  <a:pt x="19038" y="24560"/>
                  <a:pt x="18590" y="24560"/>
                </a:cubicBezTo>
                <a:cubicBezTo>
                  <a:pt x="18579" y="24560"/>
                  <a:pt x="18568" y="24560"/>
                  <a:pt x="18558" y="24559"/>
                </a:cubicBezTo>
                <a:cubicBezTo>
                  <a:pt x="17814" y="24539"/>
                  <a:pt x="17401" y="23836"/>
                  <a:pt x="18045" y="23297"/>
                </a:cubicBezTo>
                <a:cubicBezTo>
                  <a:pt x="18222" y="23146"/>
                  <a:pt x="18424" y="23040"/>
                  <a:pt x="18638" y="22967"/>
                </a:cubicBezTo>
                <a:cubicBezTo>
                  <a:pt x="18665" y="23027"/>
                  <a:pt x="18720" y="23071"/>
                  <a:pt x="18784" y="23071"/>
                </a:cubicBezTo>
                <a:cubicBezTo>
                  <a:pt x="18815" y="23071"/>
                  <a:pt x="18848" y="23061"/>
                  <a:pt x="18880" y="23037"/>
                </a:cubicBezTo>
                <a:cubicBezTo>
                  <a:pt x="19003" y="22948"/>
                  <a:pt x="19122" y="22910"/>
                  <a:pt x="19231" y="22910"/>
                </a:cubicBezTo>
                <a:close/>
                <a:moveTo>
                  <a:pt x="13684" y="23154"/>
                </a:moveTo>
                <a:cubicBezTo>
                  <a:pt x="14022" y="23154"/>
                  <a:pt x="14545" y="23609"/>
                  <a:pt x="14713" y="23784"/>
                </a:cubicBezTo>
                <a:cubicBezTo>
                  <a:pt x="14981" y="24063"/>
                  <a:pt x="15251" y="24923"/>
                  <a:pt x="14598" y="24954"/>
                </a:cubicBezTo>
                <a:cubicBezTo>
                  <a:pt x="14591" y="24954"/>
                  <a:pt x="14584" y="24954"/>
                  <a:pt x="14578" y="24954"/>
                </a:cubicBezTo>
                <a:cubicBezTo>
                  <a:pt x="14157" y="24954"/>
                  <a:pt x="13857" y="24453"/>
                  <a:pt x="13731" y="24117"/>
                </a:cubicBezTo>
                <a:cubicBezTo>
                  <a:pt x="13616" y="23814"/>
                  <a:pt x="13572" y="23487"/>
                  <a:pt x="13602" y="23164"/>
                </a:cubicBezTo>
                <a:cubicBezTo>
                  <a:pt x="13628" y="23157"/>
                  <a:pt x="13655" y="23154"/>
                  <a:pt x="13684" y="23154"/>
                </a:cubicBezTo>
                <a:close/>
                <a:moveTo>
                  <a:pt x="22799" y="0"/>
                </a:moveTo>
                <a:cubicBezTo>
                  <a:pt x="22758" y="0"/>
                  <a:pt x="22715" y="15"/>
                  <a:pt x="22678" y="49"/>
                </a:cubicBezTo>
                <a:cubicBezTo>
                  <a:pt x="22673" y="54"/>
                  <a:pt x="22666" y="59"/>
                  <a:pt x="22660" y="63"/>
                </a:cubicBezTo>
                <a:cubicBezTo>
                  <a:pt x="22631" y="48"/>
                  <a:pt x="22599" y="40"/>
                  <a:pt x="22567" y="40"/>
                </a:cubicBezTo>
                <a:cubicBezTo>
                  <a:pt x="22477" y="40"/>
                  <a:pt x="22392" y="100"/>
                  <a:pt x="22411" y="215"/>
                </a:cubicBezTo>
                <a:cubicBezTo>
                  <a:pt x="22413" y="233"/>
                  <a:pt x="22421" y="246"/>
                  <a:pt x="22420" y="263"/>
                </a:cubicBezTo>
                <a:cubicBezTo>
                  <a:pt x="21421" y="1073"/>
                  <a:pt x="20212" y="1509"/>
                  <a:pt x="18916" y="1509"/>
                </a:cubicBezTo>
                <a:cubicBezTo>
                  <a:pt x="18886" y="1509"/>
                  <a:pt x="18857" y="1508"/>
                  <a:pt x="18827" y="1508"/>
                </a:cubicBezTo>
                <a:cubicBezTo>
                  <a:pt x="18392" y="1501"/>
                  <a:pt x="17941" y="1456"/>
                  <a:pt x="17497" y="1456"/>
                </a:cubicBezTo>
                <a:cubicBezTo>
                  <a:pt x="17007" y="1456"/>
                  <a:pt x="16524" y="1511"/>
                  <a:pt x="16076" y="1734"/>
                </a:cubicBezTo>
                <a:cubicBezTo>
                  <a:pt x="14138" y="2704"/>
                  <a:pt x="14759" y="5465"/>
                  <a:pt x="15345" y="7064"/>
                </a:cubicBezTo>
                <a:cubicBezTo>
                  <a:pt x="15759" y="8194"/>
                  <a:pt x="16443" y="9159"/>
                  <a:pt x="16941" y="10245"/>
                </a:cubicBezTo>
                <a:cubicBezTo>
                  <a:pt x="17198" y="10800"/>
                  <a:pt x="17593" y="11826"/>
                  <a:pt x="17187" y="12411"/>
                </a:cubicBezTo>
                <a:cubicBezTo>
                  <a:pt x="17024" y="12645"/>
                  <a:pt x="16858" y="12742"/>
                  <a:pt x="16695" y="12742"/>
                </a:cubicBezTo>
                <a:cubicBezTo>
                  <a:pt x="15963" y="12742"/>
                  <a:pt x="15279" y="10805"/>
                  <a:pt x="15143" y="10488"/>
                </a:cubicBezTo>
                <a:cubicBezTo>
                  <a:pt x="14581" y="9191"/>
                  <a:pt x="13979" y="7902"/>
                  <a:pt x="13459" y="6588"/>
                </a:cubicBezTo>
                <a:cubicBezTo>
                  <a:pt x="13135" y="5782"/>
                  <a:pt x="12951" y="4987"/>
                  <a:pt x="13145" y="4121"/>
                </a:cubicBezTo>
                <a:cubicBezTo>
                  <a:pt x="13316" y="3372"/>
                  <a:pt x="13709" y="2685"/>
                  <a:pt x="14083" y="2022"/>
                </a:cubicBezTo>
                <a:cubicBezTo>
                  <a:pt x="14155" y="1891"/>
                  <a:pt x="14037" y="1787"/>
                  <a:pt x="13918" y="1787"/>
                </a:cubicBezTo>
                <a:cubicBezTo>
                  <a:pt x="13889" y="1787"/>
                  <a:pt x="13859" y="1793"/>
                  <a:pt x="13833" y="1807"/>
                </a:cubicBezTo>
                <a:cubicBezTo>
                  <a:pt x="12287" y="2602"/>
                  <a:pt x="10859" y="3593"/>
                  <a:pt x="9596" y="4788"/>
                </a:cubicBezTo>
                <a:cubicBezTo>
                  <a:pt x="8696" y="5637"/>
                  <a:pt x="7566" y="6637"/>
                  <a:pt x="7664" y="7877"/>
                </a:cubicBezTo>
                <a:cubicBezTo>
                  <a:pt x="7670" y="7936"/>
                  <a:pt x="7677" y="7995"/>
                  <a:pt x="7689" y="8053"/>
                </a:cubicBezTo>
                <a:cubicBezTo>
                  <a:pt x="7720" y="8239"/>
                  <a:pt x="7777" y="8421"/>
                  <a:pt x="7857" y="8592"/>
                </a:cubicBezTo>
                <a:cubicBezTo>
                  <a:pt x="8210" y="9375"/>
                  <a:pt x="8767" y="10087"/>
                  <a:pt x="9237" y="10805"/>
                </a:cubicBezTo>
                <a:lnTo>
                  <a:pt x="10968" y="13453"/>
                </a:lnTo>
                <a:cubicBezTo>
                  <a:pt x="11546" y="14337"/>
                  <a:pt x="12122" y="15222"/>
                  <a:pt x="12698" y="16105"/>
                </a:cubicBezTo>
                <a:cubicBezTo>
                  <a:pt x="13216" y="16906"/>
                  <a:pt x="13797" y="17742"/>
                  <a:pt x="13750" y="18718"/>
                </a:cubicBezTo>
                <a:cubicBezTo>
                  <a:pt x="10134" y="16333"/>
                  <a:pt x="7732" y="12394"/>
                  <a:pt x="7234" y="8106"/>
                </a:cubicBezTo>
                <a:cubicBezTo>
                  <a:pt x="7225" y="8044"/>
                  <a:pt x="7217" y="7981"/>
                  <a:pt x="7213" y="7920"/>
                </a:cubicBezTo>
                <a:cubicBezTo>
                  <a:pt x="7186" y="7673"/>
                  <a:pt x="7168" y="7421"/>
                  <a:pt x="7154" y="7170"/>
                </a:cubicBezTo>
                <a:cubicBezTo>
                  <a:pt x="7148" y="7075"/>
                  <a:pt x="7066" y="7017"/>
                  <a:pt x="6982" y="7017"/>
                </a:cubicBezTo>
                <a:cubicBezTo>
                  <a:pt x="6949" y="7017"/>
                  <a:pt x="6916" y="7026"/>
                  <a:pt x="6887" y="7046"/>
                </a:cubicBezTo>
                <a:cubicBezTo>
                  <a:pt x="5486" y="7918"/>
                  <a:pt x="4372" y="9165"/>
                  <a:pt x="3684" y="10667"/>
                </a:cubicBezTo>
                <a:cubicBezTo>
                  <a:pt x="3089" y="11964"/>
                  <a:pt x="2596" y="13784"/>
                  <a:pt x="3202" y="15163"/>
                </a:cubicBezTo>
                <a:cubicBezTo>
                  <a:pt x="3241" y="15254"/>
                  <a:pt x="3284" y="15341"/>
                  <a:pt x="3334" y="15427"/>
                </a:cubicBezTo>
                <a:cubicBezTo>
                  <a:pt x="4059" y="16728"/>
                  <a:pt x="5668" y="17543"/>
                  <a:pt x="6787" y="18422"/>
                </a:cubicBezTo>
                <a:cubicBezTo>
                  <a:pt x="8415" y="19701"/>
                  <a:pt x="9957" y="21081"/>
                  <a:pt x="11418" y="22546"/>
                </a:cubicBezTo>
                <a:cubicBezTo>
                  <a:pt x="9409" y="22483"/>
                  <a:pt x="7643" y="21418"/>
                  <a:pt x="6089" y="20193"/>
                </a:cubicBezTo>
                <a:cubicBezTo>
                  <a:pt x="4696" y="19093"/>
                  <a:pt x="3143" y="17824"/>
                  <a:pt x="2783" y="15994"/>
                </a:cubicBezTo>
                <a:cubicBezTo>
                  <a:pt x="2772" y="15923"/>
                  <a:pt x="2719" y="15866"/>
                  <a:pt x="2650" y="15845"/>
                </a:cubicBezTo>
                <a:cubicBezTo>
                  <a:pt x="2636" y="15842"/>
                  <a:pt x="2622" y="15840"/>
                  <a:pt x="2607" y="15840"/>
                </a:cubicBezTo>
                <a:cubicBezTo>
                  <a:pt x="2551" y="15840"/>
                  <a:pt x="2494" y="15870"/>
                  <a:pt x="2457" y="15936"/>
                </a:cubicBezTo>
                <a:cubicBezTo>
                  <a:pt x="1410" y="17809"/>
                  <a:pt x="1" y="21059"/>
                  <a:pt x="1359" y="23128"/>
                </a:cubicBezTo>
                <a:cubicBezTo>
                  <a:pt x="1991" y="24089"/>
                  <a:pt x="3109" y="24372"/>
                  <a:pt x="4175" y="24573"/>
                </a:cubicBezTo>
                <a:cubicBezTo>
                  <a:pt x="5857" y="24892"/>
                  <a:pt x="7307" y="25403"/>
                  <a:pt x="8622" y="26500"/>
                </a:cubicBezTo>
                <a:cubicBezTo>
                  <a:pt x="8372" y="26615"/>
                  <a:pt x="8098" y="26661"/>
                  <a:pt x="7810" y="26661"/>
                </a:cubicBezTo>
                <a:cubicBezTo>
                  <a:pt x="6771" y="26661"/>
                  <a:pt x="5556" y="26057"/>
                  <a:pt x="4676" y="25879"/>
                </a:cubicBezTo>
                <a:cubicBezTo>
                  <a:pt x="4027" y="25746"/>
                  <a:pt x="3368" y="25662"/>
                  <a:pt x="2707" y="25626"/>
                </a:cubicBezTo>
                <a:cubicBezTo>
                  <a:pt x="2482" y="25612"/>
                  <a:pt x="2170" y="25560"/>
                  <a:pt x="1874" y="25560"/>
                </a:cubicBezTo>
                <a:cubicBezTo>
                  <a:pt x="1647" y="25560"/>
                  <a:pt x="1429" y="25591"/>
                  <a:pt x="1269" y="25692"/>
                </a:cubicBezTo>
                <a:cubicBezTo>
                  <a:pt x="560" y="26139"/>
                  <a:pt x="1309" y="27496"/>
                  <a:pt x="1568" y="28003"/>
                </a:cubicBezTo>
                <a:cubicBezTo>
                  <a:pt x="2134" y="29127"/>
                  <a:pt x="2960" y="30131"/>
                  <a:pt x="3774" y="31085"/>
                </a:cubicBezTo>
                <a:cubicBezTo>
                  <a:pt x="4945" y="32456"/>
                  <a:pt x="6435" y="33758"/>
                  <a:pt x="8236" y="33758"/>
                </a:cubicBezTo>
                <a:cubicBezTo>
                  <a:pt x="8576" y="33758"/>
                  <a:pt x="8928" y="33711"/>
                  <a:pt x="9290" y="33610"/>
                </a:cubicBezTo>
                <a:cubicBezTo>
                  <a:pt x="11263" y="33056"/>
                  <a:pt x="12684" y="31399"/>
                  <a:pt x="14609" y="30729"/>
                </a:cubicBezTo>
                <a:cubicBezTo>
                  <a:pt x="15077" y="34075"/>
                  <a:pt x="17937" y="36435"/>
                  <a:pt x="21133" y="36435"/>
                </a:cubicBezTo>
                <a:cubicBezTo>
                  <a:pt x="21839" y="36435"/>
                  <a:pt x="22562" y="36320"/>
                  <a:pt x="23278" y="36074"/>
                </a:cubicBezTo>
                <a:cubicBezTo>
                  <a:pt x="27344" y="34681"/>
                  <a:pt x="30829" y="30679"/>
                  <a:pt x="30103" y="26193"/>
                </a:cubicBezTo>
                <a:cubicBezTo>
                  <a:pt x="30090" y="26105"/>
                  <a:pt x="30013" y="26033"/>
                  <a:pt x="29929" y="26033"/>
                </a:cubicBezTo>
                <a:cubicBezTo>
                  <a:pt x="29898" y="26033"/>
                  <a:pt x="29866" y="26043"/>
                  <a:pt x="29836" y="26066"/>
                </a:cubicBezTo>
                <a:cubicBezTo>
                  <a:pt x="28135" y="27376"/>
                  <a:pt x="26018" y="28293"/>
                  <a:pt x="23925" y="28293"/>
                </a:cubicBezTo>
                <a:cubicBezTo>
                  <a:pt x="22699" y="28293"/>
                  <a:pt x="21481" y="27978"/>
                  <a:pt x="20360" y="27244"/>
                </a:cubicBezTo>
                <a:cubicBezTo>
                  <a:pt x="21312" y="26810"/>
                  <a:pt x="22339" y="26742"/>
                  <a:pt x="23374" y="26742"/>
                </a:cubicBezTo>
                <a:cubicBezTo>
                  <a:pt x="23846" y="26742"/>
                  <a:pt x="24320" y="26756"/>
                  <a:pt x="24788" y="26756"/>
                </a:cubicBezTo>
                <a:cubicBezTo>
                  <a:pt x="24873" y="26756"/>
                  <a:pt x="24957" y="26756"/>
                  <a:pt x="25041" y="26755"/>
                </a:cubicBezTo>
                <a:cubicBezTo>
                  <a:pt x="26551" y="26734"/>
                  <a:pt x="28233" y="26411"/>
                  <a:pt x="29563" y="25668"/>
                </a:cubicBezTo>
                <a:cubicBezTo>
                  <a:pt x="30039" y="25407"/>
                  <a:pt x="30247" y="25034"/>
                  <a:pt x="30387" y="24520"/>
                </a:cubicBezTo>
                <a:cubicBezTo>
                  <a:pt x="30641" y="23588"/>
                  <a:pt x="30775" y="22603"/>
                  <a:pt x="30963" y="21654"/>
                </a:cubicBezTo>
                <a:cubicBezTo>
                  <a:pt x="31166" y="20652"/>
                  <a:pt x="31402" y="19651"/>
                  <a:pt x="31564" y="18641"/>
                </a:cubicBezTo>
                <a:cubicBezTo>
                  <a:pt x="31650" y="18134"/>
                  <a:pt x="31671" y="17678"/>
                  <a:pt x="31358" y="17248"/>
                </a:cubicBezTo>
                <a:cubicBezTo>
                  <a:pt x="31323" y="17202"/>
                  <a:pt x="31266" y="17176"/>
                  <a:pt x="31209" y="17176"/>
                </a:cubicBezTo>
                <a:cubicBezTo>
                  <a:pt x="31163" y="17176"/>
                  <a:pt x="31118" y="17194"/>
                  <a:pt x="31087" y="17233"/>
                </a:cubicBezTo>
                <a:cubicBezTo>
                  <a:pt x="29425" y="19356"/>
                  <a:pt x="27262" y="21043"/>
                  <a:pt x="24775" y="22097"/>
                </a:cubicBezTo>
                <a:cubicBezTo>
                  <a:pt x="24211" y="22336"/>
                  <a:pt x="23632" y="22542"/>
                  <a:pt x="23043" y="22714"/>
                </a:cubicBezTo>
                <a:cubicBezTo>
                  <a:pt x="22675" y="22822"/>
                  <a:pt x="21964" y="23112"/>
                  <a:pt x="21429" y="23112"/>
                </a:cubicBezTo>
                <a:cubicBezTo>
                  <a:pt x="21236" y="23112"/>
                  <a:pt x="21066" y="23074"/>
                  <a:pt x="20943" y="22977"/>
                </a:cubicBezTo>
                <a:cubicBezTo>
                  <a:pt x="19994" y="22221"/>
                  <a:pt x="22295" y="21397"/>
                  <a:pt x="22612" y="21309"/>
                </a:cubicBezTo>
                <a:cubicBezTo>
                  <a:pt x="23202" y="21146"/>
                  <a:pt x="23804" y="21045"/>
                  <a:pt x="24393" y="20876"/>
                </a:cubicBezTo>
                <a:cubicBezTo>
                  <a:pt x="26660" y="20223"/>
                  <a:pt x="29075" y="18840"/>
                  <a:pt x="30391" y="16830"/>
                </a:cubicBezTo>
                <a:cubicBezTo>
                  <a:pt x="31880" y="14558"/>
                  <a:pt x="30586" y="11688"/>
                  <a:pt x="29744" y="9401"/>
                </a:cubicBezTo>
                <a:cubicBezTo>
                  <a:pt x="29717" y="9328"/>
                  <a:pt x="29652" y="9292"/>
                  <a:pt x="29587" y="9292"/>
                </a:cubicBezTo>
                <a:cubicBezTo>
                  <a:pt x="29526" y="9292"/>
                  <a:pt x="29464" y="9323"/>
                  <a:pt x="29431" y="9385"/>
                </a:cubicBezTo>
                <a:cubicBezTo>
                  <a:pt x="29343" y="9542"/>
                  <a:pt x="29258" y="9704"/>
                  <a:pt x="29170" y="9861"/>
                </a:cubicBezTo>
                <a:cubicBezTo>
                  <a:pt x="27870" y="12248"/>
                  <a:pt x="26464" y="14687"/>
                  <a:pt x="24317" y="16406"/>
                </a:cubicBezTo>
                <a:cubicBezTo>
                  <a:pt x="23934" y="16713"/>
                  <a:pt x="22834" y="17566"/>
                  <a:pt x="22073" y="17566"/>
                </a:cubicBezTo>
                <a:cubicBezTo>
                  <a:pt x="21693" y="17566"/>
                  <a:pt x="21398" y="17354"/>
                  <a:pt x="21318" y="16756"/>
                </a:cubicBezTo>
                <a:cubicBezTo>
                  <a:pt x="21197" y="15866"/>
                  <a:pt x="22274" y="15226"/>
                  <a:pt x="22877" y="14778"/>
                </a:cubicBezTo>
                <a:cubicBezTo>
                  <a:pt x="23989" y="13953"/>
                  <a:pt x="25134" y="13166"/>
                  <a:pt x="26171" y="12247"/>
                </a:cubicBezTo>
                <a:cubicBezTo>
                  <a:pt x="26832" y="11663"/>
                  <a:pt x="27950" y="10614"/>
                  <a:pt x="28544" y="9504"/>
                </a:cubicBezTo>
                <a:cubicBezTo>
                  <a:pt x="29018" y="8623"/>
                  <a:pt x="29164" y="7701"/>
                  <a:pt x="28495" y="6944"/>
                </a:cubicBezTo>
                <a:cubicBezTo>
                  <a:pt x="27547" y="5871"/>
                  <a:pt x="26210" y="5110"/>
                  <a:pt x="25159" y="4132"/>
                </a:cubicBezTo>
                <a:cubicBezTo>
                  <a:pt x="24050" y="3107"/>
                  <a:pt x="23125" y="1881"/>
                  <a:pt x="22800" y="388"/>
                </a:cubicBezTo>
                <a:cubicBezTo>
                  <a:pt x="22845" y="351"/>
                  <a:pt x="22891" y="314"/>
                  <a:pt x="22937" y="273"/>
                </a:cubicBezTo>
                <a:cubicBezTo>
                  <a:pt x="23062" y="159"/>
                  <a:pt x="22937" y="0"/>
                  <a:pt x="22799" y="0"/>
                </a:cubicBezTo>
                <a:close/>
              </a:path>
            </a:pathLst>
          </a:custGeom>
          <a:solidFill>
            <a:srgbClr val="FED68C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40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4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"/>
          <p:cNvSpPr txBox="1">
            <a:spLocks noGrp="1"/>
          </p:cNvSpPr>
          <p:nvPr>
            <p:ph type="subTitle" idx="1"/>
          </p:nvPr>
        </p:nvSpPr>
        <p:spPr>
          <a:xfrm>
            <a:off x="1398713" y="1509400"/>
            <a:ext cx="27846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20"/>
          <p:cNvSpPr txBox="1">
            <a:spLocks noGrp="1"/>
          </p:cNvSpPr>
          <p:nvPr>
            <p:ph type="subTitle" idx="2"/>
          </p:nvPr>
        </p:nvSpPr>
        <p:spPr>
          <a:xfrm>
            <a:off x="5083563" y="1509400"/>
            <a:ext cx="27846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8" name="Google Shape;608;p20"/>
          <p:cNvSpPr txBox="1">
            <a:spLocks noGrp="1"/>
          </p:cNvSpPr>
          <p:nvPr>
            <p:ph type="subTitle" idx="3"/>
          </p:nvPr>
        </p:nvSpPr>
        <p:spPr>
          <a:xfrm>
            <a:off x="1275838" y="2082122"/>
            <a:ext cx="2907600" cy="22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9" name="Google Shape;609;p20"/>
          <p:cNvSpPr txBox="1">
            <a:spLocks noGrp="1"/>
          </p:cNvSpPr>
          <p:nvPr>
            <p:ph type="subTitle" idx="4"/>
          </p:nvPr>
        </p:nvSpPr>
        <p:spPr>
          <a:xfrm>
            <a:off x="4960563" y="2082000"/>
            <a:ext cx="2907600" cy="22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11" name="Google Shape;611;p20"/>
          <p:cNvGrpSpPr/>
          <p:nvPr/>
        </p:nvGrpSpPr>
        <p:grpSpPr>
          <a:xfrm rot="1955107">
            <a:off x="-889103" y="3416092"/>
            <a:ext cx="2730166" cy="2820515"/>
            <a:chOff x="2259875" y="157475"/>
            <a:chExt cx="900500" cy="930300"/>
          </a:xfrm>
        </p:grpSpPr>
        <p:sp>
          <p:nvSpPr>
            <p:cNvPr id="612" name="Google Shape;612;p20"/>
            <p:cNvSpPr/>
            <p:nvPr/>
          </p:nvSpPr>
          <p:spPr>
            <a:xfrm>
              <a:off x="2259875" y="157475"/>
              <a:ext cx="900500" cy="930300"/>
            </a:xfrm>
            <a:custGeom>
              <a:avLst/>
              <a:gdLst/>
              <a:ahLst/>
              <a:cxnLst/>
              <a:rect l="l" t="t" r="r" b="b"/>
              <a:pathLst>
                <a:path w="36020" h="37212" extrusionOk="0">
                  <a:moveTo>
                    <a:pt x="13172" y="1"/>
                  </a:moveTo>
                  <a:cubicBezTo>
                    <a:pt x="13134" y="1"/>
                    <a:pt x="13096" y="20"/>
                    <a:pt x="13070" y="60"/>
                  </a:cubicBezTo>
                  <a:cubicBezTo>
                    <a:pt x="11606" y="2310"/>
                    <a:pt x="10315" y="4886"/>
                    <a:pt x="10643" y="7653"/>
                  </a:cubicBezTo>
                  <a:cubicBezTo>
                    <a:pt x="10804" y="9002"/>
                    <a:pt x="11416" y="10065"/>
                    <a:pt x="12150" y="11180"/>
                  </a:cubicBezTo>
                  <a:cubicBezTo>
                    <a:pt x="12894" y="12312"/>
                    <a:pt x="13680" y="13821"/>
                    <a:pt x="12860" y="15101"/>
                  </a:cubicBezTo>
                  <a:cubicBezTo>
                    <a:pt x="11122" y="13423"/>
                    <a:pt x="10709" y="10496"/>
                    <a:pt x="8440" y="9355"/>
                  </a:cubicBezTo>
                  <a:cubicBezTo>
                    <a:pt x="7175" y="8720"/>
                    <a:pt x="5568" y="8703"/>
                    <a:pt x="4187" y="8509"/>
                  </a:cubicBezTo>
                  <a:cubicBezTo>
                    <a:pt x="3387" y="8397"/>
                    <a:pt x="2586" y="8280"/>
                    <a:pt x="1783" y="8173"/>
                  </a:cubicBezTo>
                  <a:cubicBezTo>
                    <a:pt x="1656" y="8156"/>
                    <a:pt x="1517" y="8137"/>
                    <a:pt x="1381" y="8137"/>
                  </a:cubicBezTo>
                  <a:cubicBezTo>
                    <a:pt x="1156" y="8137"/>
                    <a:pt x="940" y="8190"/>
                    <a:pt x="800" y="8399"/>
                  </a:cubicBezTo>
                  <a:cubicBezTo>
                    <a:pt x="290" y="9165"/>
                    <a:pt x="1516" y="10220"/>
                    <a:pt x="1931" y="10678"/>
                  </a:cubicBezTo>
                  <a:cubicBezTo>
                    <a:pt x="2950" y="11810"/>
                    <a:pt x="3987" y="12930"/>
                    <a:pt x="5106" y="13964"/>
                  </a:cubicBezTo>
                  <a:cubicBezTo>
                    <a:pt x="6202" y="14980"/>
                    <a:pt x="7378" y="15856"/>
                    <a:pt x="8624" y="16676"/>
                  </a:cubicBezTo>
                  <a:cubicBezTo>
                    <a:pt x="8967" y="16901"/>
                    <a:pt x="9306" y="17130"/>
                    <a:pt x="9624" y="17387"/>
                  </a:cubicBezTo>
                  <a:cubicBezTo>
                    <a:pt x="9760" y="17494"/>
                    <a:pt x="9894" y="17606"/>
                    <a:pt x="10020" y="17725"/>
                  </a:cubicBezTo>
                  <a:cubicBezTo>
                    <a:pt x="10316" y="18002"/>
                    <a:pt x="10339" y="17948"/>
                    <a:pt x="10192" y="18381"/>
                  </a:cubicBezTo>
                  <a:cubicBezTo>
                    <a:pt x="10097" y="18657"/>
                    <a:pt x="10069" y="18752"/>
                    <a:pt x="9938" y="18752"/>
                  </a:cubicBezTo>
                  <a:cubicBezTo>
                    <a:pt x="9871" y="18752"/>
                    <a:pt x="9779" y="18728"/>
                    <a:pt x="9637" y="18690"/>
                  </a:cubicBezTo>
                  <a:cubicBezTo>
                    <a:pt x="9454" y="18640"/>
                    <a:pt x="9270" y="18550"/>
                    <a:pt x="9097" y="18473"/>
                  </a:cubicBezTo>
                  <a:cubicBezTo>
                    <a:pt x="8752" y="18321"/>
                    <a:pt x="8417" y="18151"/>
                    <a:pt x="8081" y="17982"/>
                  </a:cubicBezTo>
                  <a:cubicBezTo>
                    <a:pt x="6946" y="17409"/>
                    <a:pt x="5775" y="16824"/>
                    <a:pt x="4484" y="16824"/>
                  </a:cubicBezTo>
                  <a:cubicBezTo>
                    <a:pt x="4395" y="16824"/>
                    <a:pt x="4305" y="16827"/>
                    <a:pt x="4215" y="16832"/>
                  </a:cubicBezTo>
                  <a:cubicBezTo>
                    <a:pt x="2713" y="16925"/>
                    <a:pt x="1354" y="17698"/>
                    <a:pt x="80" y="18434"/>
                  </a:cubicBezTo>
                  <a:cubicBezTo>
                    <a:pt x="26" y="18466"/>
                    <a:pt x="0" y="18546"/>
                    <a:pt x="38" y="18599"/>
                  </a:cubicBezTo>
                  <a:cubicBezTo>
                    <a:pt x="824" y="19768"/>
                    <a:pt x="2000" y="20558"/>
                    <a:pt x="3331" y="20988"/>
                  </a:cubicBezTo>
                  <a:cubicBezTo>
                    <a:pt x="4739" y="21443"/>
                    <a:pt x="6120" y="21316"/>
                    <a:pt x="7562" y="21441"/>
                  </a:cubicBezTo>
                  <a:cubicBezTo>
                    <a:pt x="8087" y="21486"/>
                    <a:pt x="10242" y="21935"/>
                    <a:pt x="9583" y="22955"/>
                  </a:cubicBezTo>
                  <a:cubicBezTo>
                    <a:pt x="9392" y="23252"/>
                    <a:pt x="8774" y="23316"/>
                    <a:pt x="8461" y="23370"/>
                  </a:cubicBezTo>
                  <a:cubicBezTo>
                    <a:pt x="7993" y="23449"/>
                    <a:pt x="7531" y="23551"/>
                    <a:pt x="7077" y="23691"/>
                  </a:cubicBezTo>
                  <a:cubicBezTo>
                    <a:pt x="5369" y="24212"/>
                    <a:pt x="3831" y="25153"/>
                    <a:pt x="2567" y="26410"/>
                  </a:cubicBezTo>
                  <a:cubicBezTo>
                    <a:pt x="2499" y="26476"/>
                    <a:pt x="2539" y="26585"/>
                    <a:pt x="2624" y="26610"/>
                  </a:cubicBezTo>
                  <a:cubicBezTo>
                    <a:pt x="3778" y="26963"/>
                    <a:pt x="4987" y="27168"/>
                    <a:pt x="6172" y="27168"/>
                  </a:cubicBezTo>
                  <a:cubicBezTo>
                    <a:pt x="8522" y="27168"/>
                    <a:pt x="10776" y="26363"/>
                    <a:pt x="12310" y="24316"/>
                  </a:cubicBezTo>
                  <a:cubicBezTo>
                    <a:pt x="12567" y="23972"/>
                    <a:pt x="12812" y="23616"/>
                    <a:pt x="13096" y="23293"/>
                  </a:cubicBezTo>
                  <a:cubicBezTo>
                    <a:pt x="13221" y="23146"/>
                    <a:pt x="13354" y="23008"/>
                    <a:pt x="13498" y="22880"/>
                  </a:cubicBezTo>
                  <a:cubicBezTo>
                    <a:pt x="13611" y="22781"/>
                    <a:pt x="14113" y="22358"/>
                    <a:pt x="14344" y="22358"/>
                  </a:cubicBezTo>
                  <a:cubicBezTo>
                    <a:pt x="14356" y="22358"/>
                    <a:pt x="14368" y="22359"/>
                    <a:pt x="14379" y="22362"/>
                  </a:cubicBezTo>
                  <a:cubicBezTo>
                    <a:pt x="14446" y="22472"/>
                    <a:pt x="14515" y="22580"/>
                    <a:pt x="14583" y="22690"/>
                  </a:cubicBezTo>
                  <a:cubicBezTo>
                    <a:pt x="14783" y="22834"/>
                    <a:pt x="14836" y="23000"/>
                    <a:pt x="14742" y="23189"/>
                  </a:cubicBezTo>
                  <a:cubicBezTo>
                    <a:pt x="14721" y="23333"/>
                    <a:pt x="14615" y="23505"/>
                    <a:pt x="14558" y="23641"/>
                  </a:cubicBezTo>
                  <a:cubicBezTo>
                    <a:pt x="14453" y="23888"/>
                    <a:pt x="14346" y="24135"/>
                    <a:pt x="14239" y="24383"/>
                  </a:cubicBezTo>
                  <a:cubicBezTo>
                    <a:pt x="14025" y="24879"/>
                    <a:pt x="13808" y="25374"/>
                    <a:pt x="13588" y="25868"/>
                  </a:cubicBezTo>
                  <a:cubicBezTo>
                    <a:pt x="12726" y="27809"/>
                    <a:pt x="11827" y="29731"/>
                    <a:pt x="10892" y="31635"/>
                  </a:cubicBezTo>
                  <a:cubicBezTo>
                    <a:pt x="10362" y="32708"/>
                    <a:pt x="9821" y="33774"/>
                    <a:pt x="9271" y="34836"/>
                  </a:cubicBezTo>
                  <a:cubicBezTo>
                    <a:pt x="8920" y="35511"/>
                    <a:pt x="8424" y="36300"/>
                    <a:pt x="8863" y="37043"/>
                  </a:cubicBezTo>
                  <a:cubicBezTo>
                    <a:pt x="8888" y="37084"/>
                    <a:pt x="8923" y="37100"/>
                    <a:pt x="8959" y="37100"/>
                  </a:cubicBezTo>
                  <a:cubicBezTo>
                    <a:pt x="8980" y="37100"/>
                    <a:pt x="9001" y="37094"/>
                    <a:pt x="9020" y="37084"/>
                  </a:cubicBezTo>
                  <a:cubicBezTo>
                    <a:pt x="9021" y="37156"/>
                    <a:pt x="9089" y="37212"/>
                    <a:pt x="9152" y="37212"/>
                  </a:cubicBezTo>
                  <a:cubicBezTo>
                    <a:pt x="9189" y="37212"/>
                    <a:pt x="9224" y="37193"/>
                    <a:pt x="9244" y="37149"/>
                  </a:cubicBezTo>
                  <a:cubicBezTo>
                    <a:pt x="11309" y="32712"/>
                    <a:pt x="13318" y="28247"/>
                    <a:pt x="15438" y="23840"/>
                  </a:cubicBezTo>
                  <a:cubicBezTo>
                    <a:pt x="15503" y="23706"/>
                    <a:pt x="15559" y="23533"/>
                    <a:pt x="15674" y="23432"/>
                  </a:cubicBezTo>
                  <a:cubicBezTo>
                    <a:pt x="15707" y="23386"/>
                    <a:pt x="15742" y="23340"/>
                    <a:pt x="15775" y="23297"/>
                  </a:cubicBezTo>
                  <a:cubicBezTo>
                    <a:pt x="15992" y="23349"/>
                    <a:pt x="16211" y="23400"/>
                    <a:pt x="16427" y="23453"/>
                  </a:cubicBezTo>
                  <a:cubicBezTo>
                    <a:pt x="16574" y="23574"/>
                    <a:pt x="16650" y="23912"/>
                    <a:pt x="16693" y="24079"/>
                  </a:cubicBezTo>
                  <a:cubicBezTo>
                    <a:pt x="16807" y="24490"/>
                    <a:pt x="16817" y="24921"/>
                    <a:pt x="16797" y="25344"/>
                  </a:cubicBezTo>
                  <a:cubicBezTo>
                    <a:pt x="16759" y="26131"/>
                    <a:pt x="16590" y="26904"/>
                    <a:pt x="16551" y="27692"/>
                  </a:cubicBezTo>
                  <a:cubicBezTo>
                    <a:pt x="16519" y="28344"/>
                    <a:pt x="16579" y="29024"/>
                    <a:pt x="16920" y="29594"/>
                  </a:cubicBezTo>
                  <a:cubicBezTo>
                    <a:pt x="17115" y="29919"/>
                    <a:pt x="17392" y="30168"/>
                    <a:pt x="17683" y="30408"/>
                  </a:cubicBezTo>
                  <a:cubicBezTo>
                    <a:pt x="18177" y="30816"/>
                    <a:pt x="18564" y="31194"/>
                    <a:pt x="18894" y="31761"/>
                  </a:cubicBezTo>
                  <a:cubicBezTo>
                    <a:pt x="19375" y="32583"/>
                    <a:pt x="19811" y="33144"/>
                    <a:pt x="20710" y="33499"/>
                  </a:cubicBezTo>
                  <a:cubicBezTo>
                    <a:pt x="21635" y="33866"/>
                    <a:pt x="22766" y="33981"/>
                    <a:pt x="23393" y="34838"/>
                  </a:cubicBezTo>
                  <a:cubicBezTo>
                    <a:pt x="23420" y="34877"/>
                    <a:pt x="23460" y="34897"/>
                    <a:pt x="23500" y="34897"/>
                  </a:cubicBezTo>
                  <a:cubicBezTo>
                    <a:pt x="23539" y="34897"/>
                    <a:pt x="23577" y="34878"/>
                    <a:pt x="23602" y="34837"/>
                  </a:cubicBezTo>
                  <a:cubicBezTo>
                    <a:pt x="24367" y="33603"/>
                    <a:pt x="23846" y="32196"/>
                    <a:pt x="23190" y="31040"/>
                  </a:cubicBezTo>
                  <a:cubicBezTo>
                    <a:pt x="22273" y="29426"/>
                    <a:pt x="21487" y="27824"/>
                    <a:pt x="21000" y="26031"/>
                  </a:cubicBezTo>
                  <a:lnTo>
                    <a:pt x="21000" y="26031"/>
                  </a:lnTo>
                  <a:cubicBezTo>
                    <a:pt x="23356" y="27116"/>
                    <a:pt x="25315" y="29035"/>
                    <a:pt x="27896" y="29613"/>
                  </a:cubicBezTo>
                  <a:cubicBezTo>
                    <a:pt x="28343" y="29713"/>
                    <a:pt x="28808" y="29772"/>
                    <a:pt x="29272" y="29772"/>
                  </a:cubicBezTo>
                  <a:cubicBezTo>
                    <a:pt x="29947" y="29772"/>
                    <a:pt x="30619" y="29648"/>
                    <a:pt x="31228" y="29350"/>
                  </a:cubicBezTo>
                  <a:cubicBezTo>
                    <a:pt x="31495" y="29217"/>
                    <a:pt x="31763" y="29072"/>
                    <a:pt x="31750" y="28741"/>
                  </a:cubicBezTo>
                  <a:cubicBezTo>
                    <a:pt x="31735" y="28261"/>
                    <a:pt x="31204" y="27670"/>
                    <a:pt x="30921" y="27310"/>
                  </a:cubicBezTo>
                  <a:cubicBezTo>
                    <a:pt x="30181" y="26364"/>
                    <a:pt x="29223" y="25609"/>
                    <a:pt x="28131" y="25111"/>
                  </a:cubicBezTo>
                  <a:cubicBezTo>
                    <a:pt x="27031" y="24610"/>
                    <a:pt x="25874" y="24516"/>
                    <a:pt x="24702" y="24299"/>
                  </a:cubicBezTo>
                  <a:cubicBezTo>
                    <a:pt x="24111" y="24188"/>
                    <a:pt x="23512" y="24035"/>
                    <a:pt x="22999" y="23714"/>
                  </a:cubicBezTo>
                  <a:cubicBezTo>
                    <a:pt x="22410" y="23346"/>
                    <a:pt x="22113" y="22387"/>
                    <a:pt x="23062" y="22353"/>
                  </a:cubicBezTo>
                  <a:cubicBezTo>
                    <a:pt x="23074" y="22353"/>
                    <a:pt x="23087" y="22353"/>
                    <a:pt x="23100" y="22353"/>
                  </a:cubicBezTo>
                  <a:cubicBezTo>
                    <a:pt x="23519" y="22353"/>
                    <a:pt x="23934" y="22585"/>
                    <a:pt x="24306" y="22741"/>
                  </a:cubicBezTo>
                  <a:cubicBezTo>
                    <a:pt x="25524" y="23252"/>
                    <a:pt x="26748" y="23768"/>
                    <a:pt x="28088" y="23826"/>
                  </a:cubicBezTo>
                  <a:cubicBezTo>
                    <a:pt x="28192" y="23831"/>
                    <a:pt x="28297" y="23833"/>
                    <a:pt x="28401" y="23833"/>
                  </a:cubicBezTo>
                  <a:cubicBezTo>
                    <a:pt x="31175" y="23833"/>
                    <a:pt x="33699" y="22218"/>
                    <a:pt x="35939" y="20746"/>
                  </a:cubicBezTo>
                  <a:cubicBezTo>
                    <a:pt x="36020" y="20692"/>
                    <a:pt x="36012" y="20587"/>
                    <a:pt x="35934" y="20534"/>
                  </a:cubicBezTo>
                  <a:cubicBezTo>
                    <a:pt x="34952" y="19859"/>
                    <a:pt x="33969" y="19183"/>
                    <a:pt x="32985" y="18504"/>
                  </a:cubicBezTo>
                  <a:cubicBezTo>
                    <a:pt x="32296" y="18030"/>
                    <a:pt x="31579" y="17506"/>
                    <a:pt x="30732" y="17379"/>
                  </a:cubicBezTo>
                  <a:cubicBezTo>
                    <a:pt x="30601" y="17360"/>
                    <a:pt x="30470" y="17351"/>
                    <a:pt x="30341" y="17351"/>
                  </a:cubicBezTo>
                  <a:cubicBezTo>
                    <a:pt x="29637" y="17351"/>
                    <a:pt x="28963" y="17619"/>
                    <a:pt x="28317" y="17890"/>
                  </a:cubicBezTo>
                  <a:cubicBezTo>
                    <a:pt x="27268" y="18329"/>
                    <a:pt x="26224" y="18666"/>
                    <a:pt x="25083" y="18735"/>
                  </a:cubicBezTo>
                  <a:cubicBezTo>
                    <a:pt x="24919" y="18746"/>
                    <a:pt x="24755" y="18752"/>
                    <a:pt x="24591" y="18752"/>
                  </a:cubicBezTo>
                  <a:cubicBezTo>
                    <a:pt x="24502" y="18752"/>
                    <a:pt x="24414" y="18750"/>
                    <a:pt x="24325" y="18747"/>
                  </a:cubicBezTo>
                  <a:cubicBezTo>
                    <a:pt x="24071" y="18735"/>
                    <a:pt x="23501" y="18719"/>
                    <a:pt x="23347" y="18469"/>
                  </a:cubicBezTo>
                  <a:cubicBezTo>
                    <a:pt x="23246" y="18302"/>
                    <a:pt x="23266" y="17872"/>
                    <a:pt x="23352" y="17719"/>
                  </a:cubicBezTo>
                  <a:cubicBezTo>
                    <a:pt x="23419" y="17597"/>
                    <a:pt x="23536" y="17513"/>
                    <a:pt x="23643" y="17427"/>
                  </a:cubicBezTo>
                  <a:cubicBezTo>
                    <a:pt x="23865" y="17248"/>
                    <a:pt x="24121" y="17113"/>
                    <a:pt x="24372" y="16977"/>
                  </a:cubicBezTo>
                  <a:cubicBezTo>
                    <a:pt x="25356" y="16446"/>
                    <a:pt x="26410" y="16061"/>
                    <a:pt x="27422" y="15587"/>
                  </a:cubicBezTo>
                  <a:cubicBezTo>
                    <a:pt x="28966" y="14864"/>
                    <a:pt x="30526" y="13836"/>
                    <a:pt x="31146" y="12168"/>
                  </a:cubicBezTo>
                  <a:cubicBezTo>
                    <a:pt x="31794" y="10433"/>
                    <a:pt x="31359" y="8405"/>
                    <a:pt x="32447" y="6821"/>
                  </a:cubicBezTo>
                  <a:cubicBezTo>
                    <a:pt x="32501" y="6745"/>
                    <a:pt x="32425" y="6640"/>
                    <a:pt x="32341" y="6640"/>
                  </a:cubicBezTo>
                  <a:cubicBezTo>
                    <a:pt x="32330" y="6640"/>
                    <a:pt x="32320" y="6642"/>
                    <a:pt x="32310" y="6645"/>
                  </a:cubicBezTo>
                  <a:lnTo>
                    <a:pt x="28746" y="7807"/>
                  </a:lnTo>
                  <a:cubicBezTo>
                    <a:pt x="27671" y="8159"/>
                    <a:pt x="26505" y="8435"/>
                    <a:pt x="25523" y="9014"/>
                  </a:cubicBezTo>
                  <a:cubicBezTo>
                    <a:pt x="25018" y="9314"/>
                    <a:pt x="24631" y="9698"/>
                    <a:pt x="24306" y="10133"/>
                  </a:cubicBezTo>
                  <a:cubicBezTo>
                    <a:pt x="23591" y="11091"/>
                    <a:pt x="23191" y="12287"/>
                    <a:pt x="22552" y="13322"/>
                  </a:cubicBezTo>
                  <a:cubicBezTo>
                    <a:pt x="22305" y="13724"/>
                    <a:pt x="22012" y="14130"/>
                    <a:pt x="21634" y="14418"/>
                  </a:cubicBezTo>
                  <a:cubicBezTo>
                    <a:pt x="21387" y="14606"/>
                    <a:pt x="21094" y="14717"/>
                    <a:pt x="20835" y="14717"/>
                  </a:cubicBezTo>
                  <a:cubicBezTo>
                    <a:pt x="20463" y="14717"/>
                    <a:pt x="20163" y="14488"/>
                    <a:pt x="20174" y="13928"/>
                  </a:cubicBezTo>
                  <a:cubicBezTo>
                    <a:pt x="20195" y="13052"/>
                    <a:pt x="20740" y="12233"/>
                    <a:pt x="21289" y="11590"/>
                  </a:cubicBezTo>
                  <a:cubicBezTo>
                    <a:pt x="22047" y="10704"/>
                    <a:pt x="22997" y="9940"/>
                    <a:pt x="23709" y="9005"/>
                  </a:cubicBezTo>
                  <a:cubicBezTo>
                    <a:pt x="23949" y="8694"/>
                    <a:pt x="24154" y="8358"/>
                    <a:pt x="24322" y="8002"/>
                  </a:cubicBezTo>
                  <a:cubicBezTo>
                    <a:pt x="24747" y="7085"/>
                    <a:pt x="24721" y="6101"/>
                    <a:pt x="24760" y="5114"/>
                  </a:cubicBezTo>
                  <a:cubicBezTo>
                    <a:pt x="24810" y="3735"/>
                    <a:pt x="25020" y="2370"/>
                    <a:pt x="25362" y="1035"/>
                  </a:cubicBezTo>
                  <a:cubicBezTo>
                    <a:pt x="25382" y="954"/>
                    <a:pt x="25314" y="883"/>
                    <a:pt x="25240" y="883"/>
                  </a:cubicBezTo>
                  <a:cubicBezTo>
                    <a:pt x="25220" y="883"/>
                    <a:pt x="25201" y="888"/>
                    <a:pt x="25182" y="899"/>
                  </a:cubicBezTo>
                  <a:cubicBezTo>
                    <a:pt x="24178" y="1502"/>
                    <a:pt x="23173" y="2108"/>
                    <a:pt x="22166" y="2714"/>
                  </a:cubicBezTo>
                  <a:cubicBezTo>
                    <a:pt x="21328" y="3217"/>
                    <a:pt x="20451" y="3697"/>
                    <a:pt x="19730" y="4365"/>
                  </a:cubicBezTo>
                  <a:cubicBezTo>
                    <a:pt x="18333" y="5658"/>
                    <a:pt x="18339" y="7359"/>
                    <a:pt x="18437" y="9130"/>
                  </a:cubicBezTo>
                  <a:cubicBezTo>
                    <a:pt x="18488" y="10082"/>
                    <a:pt x="18504" y="11044"/>
                    <a:pt x="18176" y="11956"/>
                  </a:cubicBezTo>
                  <a:cubicBezTo>
                    <a:pt x="18014" y="12413"/>
                    <a:pt x="17761" y="12851"/>
                    <a:pt x="17391" y="13172"/>
                  </a:cubicBezTo>
                  <a:cubicBezTo>
                    <a:pt x="17367" y="13190"/>
                    <a:pt x="17075" y="13434"/>
                    <a:pt x="17001" y="13437"/>
                  </a:cubicBezTo>
                  <a:cubicBezTo>
                    <a:pt x="16887" y="13386"/>
                    <a:pt x="16774" y="13337"/>
                    <a:pt x="16659" y="13286"/>
                  </a:cubicBezTo>
                  <a:cubicBezTo>
                    <a:pt x="16658" y="13286"/>
                    <a:pt x="16656" y="13286"/>
                    <a:pt x="16655" y="13286"/>
                  </a:cubicBezTo>
                  <a:cubicBezTo>
                    <a:pt x="16384" y="13286"/>
                    <a:pt x="16267" y="13183"/>
                    <a:pt x="16312" y="12979"/>
                  </a:cubicBezTo>
                  <a:cubicBezTo>
                    <a:pt x="16255" y="12700"/>
                    <a:pt x="16400" y="12287"/>
                    <a:pt x="16446" y="12003"/>
                  </a:cubicBezTo>
                  <a:cubicBezTo>
                    <a:pt x="16777" y="9989"/>
                    <a:pt x="17340" y="7965"/>
                    <a:pt x="16987" y="5914"/>
                  </a:cubicBezTo>
                  <a:cubicBezTo>
                    <a:pt x="16807" y="4859"/>
                    <a:pt x="16364" y="3926"/>
                    <a:pt x="15672" y="3113"/>
                  </a:cubicBezTo>
                  <a:cubicBezTo>
                    <a:pt x="14836" y="2132"/>
                    <a:pt x="13776" y="1322"/>
                    <a:pt x="13292" y="89"/>
                  </a:cubicBezTo>
                  <a:cubicBezTo>
                    <a:pt x="13270" y="32"/>
                    <a:pt x="13221" y="1"/>
                    <a:pt x="13172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722425" y="238200"/>
              <a:ext cx="127650" cy="255175"/>
            </a:xfrm>
            <a:custGeom>
              <a:avLst/>
              <a:gdLst/>
              <a:ahLst/>
              <a:cxnLst/>
              <a:rect l="l" t="t" r="r" b="b"/>
              <a:pathLst>
                <a:path w="5106" h="10207" extrusionOk="0">
                  <a:moveTo>
                    <a:pt x="4462" y="0"/>
                  </a:moveTo>
                  <a:cubicBezTo>
                    <a:pt x="4402" y="0"/>
                    <a:pt x="4341" y="32"/>
                    <a:pt x="4306" y="93"/>
                  </a:cubicBezTo>
                  <a:cubicBezTo>
                    <a:pt x="2620" y="3181"/>
                    <a:pt x="1243" y="6430"/>
                    <a:pt x="197" y="9791"/>
                  </a:cubicBezTo>
                  <a:cubicBezTo>
                    <a:pt x="193" y="9803"/>
                    <a:pt x="197" y="9811"/>
                    <a:pt x="193" y="9825"/>
                  </a:cubicBezTo>
                  <a:cubicBezTo>
                    <a:pt x="173" y="9842"/>
                    <a:pt x="153" y="9865"/>
                    <a:pt x="133" y="9883"/>
                  </a:cubicBezTo>
                  <a:cubicBezTo>
                    <a:pt x="0" y="10000"/>
                    <a:pt x="100" y="10207"/>
                    <a:pt x="227" y="10207"/>
                  </a:cubicBezTo>
                  <a:cubicBezTo>
                    <a:pt x="259" y="10207"/>
                    <a:pt x="291" y="10195"/>
                    <a:pt x="323" y="10166"/>
                  </a:cubicBezTo>
                  <a:cubicBezTo>
                    <a:pt x="1835" y="8804"/>
                    <a:pt x="3050" y="7158"/>
                    <a:pt x="3863" y="5291"/>
                  </a:cubicBezTo>
                  <a:cubicBezTo>
                    <a:pt x="4270" y="4363"/>
                    <a:pt x="4572" y="3392"/>
                    <a:pt x="4764" y="2397"/>
                  </a:cubicBezTo>
                  <a:cubicBezTo>
                    <a:pt x="4911" y="1621"/>
                    <a:pt x="5105" y="752"/>
                    <a:pt x="4600" y="72"/>
                  </a:cubicBezTo>
                  <a:cubicBezTo>
                    <a:pt x="4566" y="24"/>
                    <a:pt x="4514" y="0"/>
                    <a:pt x="4462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2337525" y="407400"/>
              <a:ext cx="244300" cy="184975"/>
            </a:xfrm>
            <a:custGeom>
              <a:avLst/>
              <a:gdLst/>
              <a:ahLst/>
              <a:cxnLst/>
              <a:rect l="l" t="t" r="r" b="b"/>
              <a:pathLst>
                <a:path w="9772" h="7399" extrusionOk="0">
                  <a:moveTo>
                    <a:pt x="265" y="0"/>
                  </a:moveTo>
                  <a:cubicBezTo>
                    <a:pt x="138" y="0"/>
                    <a:pt x="0" y="144"/>
                    <a:pt x="103" y="268"/>
                  </a:cubicBezTo>
                  <a:cubicBezTo>
                    <a:pt x="473" y="702"/>
                    <a:pt x="896" y="1089"/>
                    <a:pt x="1362" y="1421"/>
                  </a:cubicBezTo>
                  <a:cubicBezTo>
                    <a:pt x="1395" y="1446"/>
                    <a:pt x="1430" y="1456"/>
                    <a:pt x="1463" y="1456"/>
                  </a:cubicBezTo>
                  <a:cubicBezTo>
                    <a:pt x="1513" y="1456"/>
                    <a:pt x="1559" y="1433"/>
                    <a:pt x="1594" y="1400"/>
                  </a:cubicBezTo>
                  <a:cubicBezTo>
                    <a:pt x="2984" y="2469"/>
                    <a:pt x="4192" y="3687"/>
                    <a:pt x="5391" y="4984"/>
                  </a:cubicBezTo>
                  <a:cubicBezTo>
                    <a:pt x="6538" y="6223"/>
                    <a:pt x="7841" y="7316"/>
                    <a:pt x="9595" y="7398"/>
                  </a:cubicBezTo>
                  <a:cubicBezTo>
                    <a:pt x="9598" y="7399"/>
                    <a:pt x="9600" y="7399"/>
                    <a:pt x="9603" y="7399"/>
                  </a:cubicBezTo>
                  <a:cubicBezTo>
                    <a:pt x="9714" y="7399"/>
                    <a:pt x="9772" y="7263"/>
                    <a:pt x="9743" y="7170"/>
                  </a:cubicBezTo>
                  <a:cubicBezTo>
                    <a:pt x="9469" y="6289"/>
                    <a:pt x="8599" y="5856"/>
                    <a:pt x="7946" y="5268"/>
                  </a:cubicBezTo>
                  <a:cubicBezTo>
                    <a:pt x="6980" y="4398"/>
                    <a:pt x="6321" y="3350"/>
                    <a:pt x="5553" y="2319"/>
                  </a:cubicBezTo>
                  <a:cubicBezTo>
                    <a:pt x="4246" y="565"/>
                    <a:pt x="2348" y="199"/>
                    <a:pt x="277" y="0"/>
                  </a:cubicBezTo>
                  <a:cubicBezTo>
                    <a:pt x="273" y="0"/>
                    <a:pt x="269" y="0"/>
                    <a:pt x="265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2716050" y="766400"/>
              <a:ext cx="105375" cy="202600"/>
            </a:xfrm>
            <a:custGeom>
              <a:avLst/>
              <a:gdLst/>
              <a:ahLst/>
              <a:cxnLst/>
              <a:rect l="l" t="t" r="r" b="b"/>
              <a:pathLst>
                <a:path w="4215" h="8104" extrusionOk="0">
                  <a:moveTo>
                    <a:pt x="499" y="1"/>
                  </a:moveTo>
                  <a:cubicBezTo>
                    <a:pt x="425" y="1"/>
                    <a:pt x="349" y="50"/>
                    <a:pt x="322" y="135"/>
                  </a:cubicBezTo>
                  <a:cubicBezTo>
                    <a:pt x="248" y="391"/>
                    <a:pt x="209" y="640"/>
                    <a:pt x="186" y="889"/>
                  </a:cubicBezTo>
                  <a:cubicBezTo>
                    <a:pt x="97" y="889"/>
                    <a:pt x="1" y="951"/>
                    <a:pt x="5" y="1067"/>
                  </a:cubicBezTo>
                  <a:cubicBezTo>
                    <a:pt x="25" y="2486"/>
                    <a:pt x="374" y="3862"/>
                    <a:pt x="1056" y="5112"/>
                  </a:cubicBezTo>
                  <a:cubicBezTo>
                    <a:pt x="1667" y="6238"/>
                    <a:pt x="2688" y="7631"/>
                    <a:pt x="3933" y="8092"/>
                  </a:cubicBezTo>
                  <a:cubicBezTo>
                    <a:pt x="3955" y="8099"/>
                    <a:pt x="3977" y="8103"/>
                    <a:pt x="3999" y="8103"/>
                  </a:cubicBezTo>
                  <a:cubicBezTo>
                    <a:pt x="4112" y="8103"/>
                    <a:pt x="4215" y="8006"/>
                    <a:pt x="4169" y="7880"/>
                  </a:cubicBezTo>
                  <a:cubicBezTo>
                    <a:pt x="3650" y="6457"/>
                    <a:pt x="3182" y="4999"/>
                    <a:pt x="2600" y="3596"/>
                  </a:cubicBezTo>
                  <a:cubicBezTo>
                    <a:pt x="2084" y="2357"/>
                    <a:pt x="1117" y="1367"/>
                    <a:pt x="650" y="112"/>
                  </a:cubicBezTo>
                  <a:cubicBezTo>
                    <a:pt x="622" y="35"/>
                    <a:pt x="561" y="1"/>
                    <a:pt x="499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2774900" y="752200"/>
              <a:ext cx="240725" cy="116875"/>
            </a:xfrm>
            <a:custGeom>
              <a:avLst/>
              <a:gdLst/>
              <a:ahLst/>
              <a:cxnLst/>
              <a:rect l="l" t="t" r="r" b="b"/>
              <a:pathLst>
                <a:path w="9629" h="4675" extrusionOk="0">
                  <a:moveTo>
                    <a:pt x="200" y="0"/>
                  </a:moveTo>
                  <a:cubicBezTo>
                    <a:pt x="76" y="0"/>
                    <a:pt x="0" y="168"/>
                    <a:pt x="71" y="269"/>
                  </a:cubicBezTo>
                  <a:cubicBezTo>
                    <a:pt x="378" y="727"/>
                    <a:pt x="722" y="1099"/>
                    <a:pt x="1150" y="1443"/>
                  </a:cubicBezTo>
                  <a:cubicBezTo>
                    <a:pt x="1175" y="1465"/>
                    <a:pt x="1207" y="1479"/>
                    <a:pt x="1242" y="1481"/>
                  </a:cubicBezTo>
                  <a:cubicBezTo>
                    <a:pt x="2409" y="2393"/>
                    <a:pt x="3689" y="3147"/>
                    <a:pt x="5065" y="3710"/>
                  </a:cubicBezTo>
                  <a:cubicBezTo>
                    <a:pt x="6046" y="4110"/>
                    <a:pt x="7359" y="4675"/>
                    <a:pt x="8528" y="4675"/>
                  </a:cubicBezTo>
                  <a:cubicBezTo>
                    <a:pt x="8855" y="4675"/>
                    <a:pt x="9170" y="4631"/>
                    <a:pt x="9464" y="4526"/>
                  </a:cubicBezTo>
                  <a:cubicBezTo>
                    <a:pt x="9577" y="4485"/>
                    <a:pt x="9629" y="4311"/>
                    <a:pt x="9520" y="4236"/>
                  </a:cubicBezTo>
                  <a:cubicBezTo>
                    <a:pt x="8175" y="3297"/>
                    <a:pt x="6594" y="2622"/>
                    <a:pt x="5113" y="1922"/>
                  </a:cubicBezTo>
                  <a:cubicBezTo>
                    <a:pt x="3532" y="1171"/>
                    <a:pt x="1918" y="504"/>
                    <a:pt x="242" y="6"/>
                  </a:cubicBezTo>
                  <a:cubicBezTo>
                    <a:pt x="227" y="2"/>
                    <a:pt x="213" y="0"/>
                    <a:pt x="200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2309175" y="623000"/>
              <a:ext cx="238125" cy="52275"/>
            </a:xfrm>
            <a:custGeom>
              <a:avLst/>
              <a:gdLst/>
              <a:ahLst/>
              <a:cxnLst/>
              <a:rect l="l" t="t" r="r" b="b"/>
              <a:pathLst>
                <a:path w="9525" h="2091" extrusionOk="0">
                  <a:moveTo>
                    <a:pt x="1949" y="0"/>
                  </a:moveTo>
                  <a:cubicBezTo>
                    <a:pt x="1351" y="0"/>
                    <a:pt x="748" y="66"/>
                    <a:pt x="137" y="228"/>
                  </a:cubicBezTo>
                  <a:cubicBezTo>
                    <a:pt x="25" y="259"/>
                    <a:pt x="1" y="399"/>
                    <a:pt x="56" y="488"/>
                  </a:cubicBezTo>
                  <a:cubicBezTo>
                    <a:pt x="322" y="922"/>
                    <a:pt x="779" y="1020"/>
                    <a:pt x="1247" y="1153"/>
                  </a:cubicBezTo>
                  <a:cubicBezTo>
                    <a:pt x="2210" y="1423"/>
                    <a:pt x="3182" y="1676"/>
                    <a:pt x="4172" y="1853"/>
                  </a:cubicBezTo>
                  <a:cubicBezTo>
                    <a:pt x="4996" y="2002"/>
                    <a:pt x="5824" y="2090"/>
                    <a:pt x="6648" y="2090"/>
                  </a:cubicBezTo>
                  <a:cubicBezTo>
                    <a:pt x="7552" y="2090"/>
                    <a:pt x="8453" y="1984"/>
                    <a:pt x="9344" y="1734"/>
                  </a:cubicBezTo>
                  <a:cubicBezTo>
                    <a:pt x="9524" y="1682"/>
                    <a:pt x="9463" y="1450"/>
                    <a:pt x="9320" y="1407"/>
                  </a:cubicBezTo>
                  <a:cubicBezTo>
                    <a:pt x="9173" y="1357"/>
                    <a:pt x="9022" y="1321"/>
                    <a:pt x="8869" y="1297"/>
                  </a:cubicBezTo>
                  <a:cubicBezTo>
                    <a:pt x="8851" y="1286"/>
                    <a:pt x="8832" y="1278"/>
                    <a:pt x="8811" y="1276"/>
                  </a:cubicBezTo>
                  <a:cubicBezTo>
                    <a:pt x="6501" y="989"/>
                    <a:pt x="4260" y="0"/>
                    <a:pt x="1949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2821375" y="373600"/>
              <a:ext cx="191175" cy="177450"/>
            </a:xfrm>
            <a:custGeom>
              <a:avLst/>
              <a:gdLst/>
              <a:ahLst/>
              <a:cxnLst/>
              <a:rect l="l" t="t" r="r" b="b"/>
              <a:pathLst>
                <a:path w="7647" h="7098" extrusionOk="0">
                  <a:moveTo>
                    <a:pt x="7027" y="1"/>
                  </a:moveTo>
                  <a:cubicBezTo>
                    <a:pt x="6802" y="1"/>
                    <a:pt x="6579" y="212"/>
                    <a:pt x="6428" y="326"/>
                  </a:cubicBezTo>
                  <a:cubicBezTo>
                    <a:pt x="5957" y="674"/>
                    <a:pt x="5503" y="1046"/>
                    <a:pt x="5059" y="1428"/>
                  </a:cubicBezTo>
                  <a:cubicBezTo>
                    <a:pt x="3377" y="2873"/>
                    <a:pt x="1878" y="4510"/>
                    <a:pt x="567" y="6300"/>
                  </a:cubicBezTo>
                  <a:cubicBezTo>
                    <a:pt x="535" y="6269"/>
                    <a:pt x="494" y="6255"/>
                    <a:pt x="453" y="6255"/>
                  </a:cubicBezTo>
                  <a:cubicBezTo>
                    <a:pt x="407" y="6255"/>
                    <a:pt x="361" y="6273"/>
                    <a:pt x="328" y="6309"/>
                  </a:cubicBezTo>
                  <a:cubicBezTo>
                    <a:pt x="0" y="6675"/>
                    <a:pt x="284" y="6979"/>
                    <a:pt x="693" y="7068"/>
                  </a:cubicBezTo>
                  <a:cubicBezTo>
                    <a:pt x="786" y="7088"/>
                    <a:pt x="879" y="7097"/>
                    <a:pt x="972" y="7097"/>
                  </a:cubicBezTo>
                  <a:cubicBezTo>
                    <a:pt x="1801" y="7097"/>
                    <a:pt x="2643" y="6352"/>
                    <a:pt x="3226" y="5900"/>
                  </a:cubicBezTo>
                  <a:cubicBezTo>
                    <a:pt x="4811" y="4675"/>
                    <a:pt x="6565" y="3204"/>
                    <a:pt x="7247" y="1254"/>
                  </a:cubicBezTo>
                  <a:cubicBezTo>
                    <a:pt x="7360" y="940"/>
                    <a:pt x="7647" y="131"/>
                    <a:pt x="7100" y="9"/>
                  </a:cubicBezTo>
                  <a:cubicBezTo>
                    <a:pt x="7076" y="3"/>
                    <a:pt x="7051" y="1"/>
                    <a:pt x="7027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2380025" y="721250"/>
              <a:ext cx="168400" cy="95075"/>
            </a:xfrm>
            <a:custGeom>
              <a:avLst/>
              <a:gdLst/>
              <a:ahLst/>
              <a:cxnLst/>
              <a:rect l="l" t="t" r="r" b="b"/>
              <a:pathLst>
                <a:path w="6736" h="3803" extrusionOk="0">
                  <a:moveTo>
                    <a:pt x="6243" y="1"/>
                  </a:moveTo>
                  <a:cubicBezTo>
                    <a:pt x="6170" y="1"/>
                    <a:pt x="6096" y="40"/>
                    <a:pt x="6070" y="128"/>
                  </a:cubicBezTo>
                  <a:cubicBezTo>
                    <a:pt x="5885" y="702"/>
                    <a:pt x="4772" y="1105"/>
                    <a:pt x="4288" y="1353"/>
                  </a:cubicBezTo>
                  <a:cubicBezTo>
                    <a:pt x="3646" y="1681"/>
                    <a:pt x="2994" y="1978"/>
                    <a:pt x="2332" y="2265"/>
                  </a:cubicBezTo>
                  <a:cubicBezTo>
                    <a:pt x="1761" y="2510"/>
                    <a:pt x="1181" y="2746"/>
                    <a:pt x="607" y="2985"/>
                  </a:cubicBezTo>
                  <a:cubicBezTo>
                    <a:pt x="301" y="3115"/>
                    <a:pt x="110" y="3152"/>
                    <a:pt x="17" y="3473"/>
                  </a:cubicBezTo>
                  <a:cubicBezTo>
                    <a:pt x="1" y="3532"/>
                    <a:pt x="31" y="3596"/>
                    <a:pt x="72" y="3637"/>
                  </a:cubicBezTo>
                  <a:cubicBezTo>
                    <a:pt x="209" y="3760"/>
                    <a:pt x="391" y="3803"/>
                    <a:pt x="587" y="3803"/>
                  </a:cubicBezTo>
                  <a:cubicBezTo>
                    <a:pt x="918" y="3803"/>
                    <a:pt x="1292" y="3681"/>
                    <a:pt x="1560" y="3624"/>
                  </a:cubicBezTo>
                  <a:cubicBezTo>
                    <a:pt x="2388" y="3445"/>
                    <a:pt x="3195" y="3180"/>
                    <a:pt x="3966" y="2832"/>
                  </a:cubicBezTo>
                  <a:cubicBezTo>
                    <a:pt x="5045" y="2344"/>
                    <a:pt x="6735" y="1630"/>
                    <a:pt x="6564" y="200"/>
                  </a:cubicBezTo>
                  <a:cubicBezTo>
                    <a:pt x="6554" y="98"/>
                    <a:pt x="6471" y="49"/>
                    <a:pt x="6390" y="49"/>
                  </a:cubicBezTo>
                  <a:cubicBezTo>
                    <a:pt x="6385" y="49"/>
                    <a:pt x="6379" y="50"/>
                    <a:pt x="6373" y="50"/>
                  </a:cubicBezTo>
                  <a:cubicBezTo>
                    <a:pt x="6340" y="18"/>
                    <a:pt x="6292" y="1"/>
                    <a:pt x="6243" y="1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2562550" y="231550"/>
              <a:ext cx="76575" cy="273775"/>
            </a:xfrm>
            <a:custGeom>
              <a:avLst/>
              <a:gdLst/>
              <a:ahLst/>
              <a:cxnLst/>
              <a:rect l="l" t="t" r="r" b="b"/>
              <a:pathLst>
                <a:path w="3063" h="10951" extrusionOk="0">
                  <a:moveTo>
                    <a:pt x="1149" y="0"/>
                  </a:moveTo>
                  <a:cubicBezTo>
                    <a:pt x="1049" y="0"/>
                    <a:pt x="942" y="22"/>
                    <a:pt x="826" y="68"/>
                  </a:cubicBezTo>
                  <a:cubicBezTo>
                    <a:pt x="677" y="130"/>
                    <a:pt x="700" y="321"/>
                    <a:pt x="806" y="382"/>
                  </a:cubicBezTo>
                  <a:cubicBezTo>
                    <a:pt x="0" y="1693"/>
                    <a:pt x="35" y="3219"/>
                    <a:pt x="372" y="4697"/>
                  </a:cubicBezTo>
                  <a:cubicBezTo>
                    <a:pt x="851" y="6799"/>
                    <a:pt x="1619" y="8844"/>
                    <a:pt x="2414" y="10841"/>
                  </a:cubicBezTo>
                  <a:cubicBezTo>
                    <a:pt x="2442" y="10913"/>
                    <a:pt x="2514" y="10951"/>
                    <a:pt x="2583" y="10951"/>
                  </a:cubicBezTo>
                  <a:cubicBezTo>
                    <a:pt x="2658" y="10951"/>
                    <a:pt x="2729" y="10908"/>
                    <a:pt x="2742" y="10817"/>
                  </a:cubicBezTo>
                  <a:cubicBezTo>
                    <a:pt x="3062" y="8486"/>
                    <a:pt x="3059" y="6127"/>
                    <a:pt x="2690" y="3803"/>
                  </a:cubicBezTo>
                  <a:cubicBezTo>
                    <a:pt x="2533" y="2813"/>
                    <a:pt x="2379" y="1646"/>
                    <a:pt x="1984" y="724"/>
                  </a:cubicBezTo>
                  <a:cubicBezTo>
                    <a:pt x="1812" y="324"/>
                    <a:pt x="1540" y="0"/>
                    <a:pt x="1149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2797525" y="639700"/>
              <a:ext cx="281075" cy="45000"/>
            </a:xfrm>
            <a:custGeom>
              <a:avLst/>
              <a:gdLst/>
              <a:ahLst/>
              <a:cxnLst/>
              <a:rect l="l" t="t" r="r" b="b"/>
              <a:pathLst>
                <a:path w="11243" h="1800" extrusionOk="0">
                  <a:moveTo>
                    <a:pt x="7350" y="0"/>
                  </a:moveTo>
                  <a:cubicBezTo>
                    <a:pt x="5233" y="0"/>
                    <a:pt x="3033" y="593"/>
                    <a:pt x="919" y="593"/>
                  </a:cubicBezTo>
                  <a:cubicBezTo>
                    <a:pt x="690" y="593"/>
                    <a:pt x="461" y="586"/>
                    <a:pt x="234" y="571"/>
                  </a:cubicBezTo>
                  <a:cubicBezTo>
                    <a:pt x="230" y="571"/>
                    <a:pt x="226" y="571"/>
                    <a:pt x="222" y="571"/>
                  </a:cubicBezTo>
                  <a:cubicBezTo>
                    <a:pt x="101" y="571"/>
                    <a:pt x="0" y="667"/>
                    <a:pt x="43" y="796"/>
                  </a:cubicBezTo>
                  <a:cubicBezTo>
                    <a:pt x="170" y="1185"/>
                    <a:pt x="442" y="1421"/>
                    <a:pt x="808" y="1459"/>
                  </a:cubicBezTo>
                  <a:cubicBezTo>
                    <a:pt x="799" y="1468"/>
                    <a:pt x="791" y="1478"/>
                    <a:pt x="784" y="1489"/>
                  </a:cubicBezTo>
                  <a:cubicBezTo>
                    <a:pt x="718" y="1620"/>
                    <a:pt x="834" y="1730"/>
                    <a:pt x="947" y="1730"/>
                  </a:cubicBezTo>
                  <a:cubicBezTo>
                    <a:pt x="1003" y="1730"/>
                    <a:pt x="1058" y="1703"/>
                    <a:pt x="1091" y="1639"/>
                  </a:cubicBezTo>
                  <a:cubicBezTo>
                    <a:pt x="1194" y="1439"/>
                    <a:pt x="1579" y="1376"/>
                    <a:pt x="2038" y="1376"/>
                  </a:cubicBezTo>
                  <a:cubicBezTo>
                    <a:pt x="2778" y="1376"/>
                    <a:pt x="3711" y="1540"/>
                    <a:pt x="3972" y="1561"/>
                  </a:cubicBezTo>
                  <a:cubicBezTo>
                    <a:pt x="4839" y="1633"/>
                    <a:pt x="5706" y="1725"/>
                    <a:pt x="6573" y="1773"/>
                  </a:cubicBezTo>
                  <a:cubicBezTo>
                    <a:pt x="6900" y="1790"/>
                    <a:pt x="7226" y="1800"/>
                    <a:pt x="7550" y="1800"/>
                  </a:cubicBezTo>
                  <a:cubicBezTo>
                    <a:pt x="8755" y="1800"/>
                    <a:pt x="9943" y="1663"/>
                    <a:pt x="11096" y="1257"/>
                  </a:cubicBezTo>
                  <a:cubicBezTo>
                    <a:pt x="11243" y="1202"/>
                    <a:pt x="11232" y="1014"/>
                    <a:pt x="11113" y="943"/>
                  </a:cubicBezTo>
                  <a:cubicBezTo>
                    <a:pt x="9916" y="223"/>
                    <a:pt x="8648" y="0"/>
                    <a:pt x="7350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476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"/>
          <p:cNvSpPr txBox="1">
            <a:spLocks noGrp="1"/>
          </p:cNvSpPr>
          <p:nvPr>
            <p:ph type="title"/>
          </p:nvPr>
        </p:nvSpPr>
        <p:spPr>
          <a:xfrm>
            <a:off x="720000" y="2764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21"/>
          <p:cNvSpPr txBox="1">
            <a:spLocks noGrp="1"/>
          </p:cNvSpPr>
          <p:nvPr>
            <p:ph type="subTitle" idx="1"/>
          </p:nvPr>
        </p:nvSpPr>
        <p:spPr>
          <a:xfrm>
            <a:off x="720000" y="329212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1"/>
          <p:cNvSpPr txBox="1">
            <a:spLocks noGrp="1"/>
          </p:cNvSpPr>
          <p:nvPr>
            <p:ph type="title" idx="2"/>
          </p:nvPr>
        </p:nvSpPr>
        <p:spPr>
          <a:xfrm>
            <a:off x="3403800" y="2764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21"/>
          <p:cNvSpPr txBox="1">
            <a:spLocks noGrp="1"/>
          </p:cNvSpPr>
          <p:nvPr>
            <p:ph type="subTitle" idx="3"/>
          </p:nvPr>
        </p:nvSpPr>
        <p:spPr>
          <a:xfrm>
            <a:off x="3403800" y="32921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1"/>
          <p:cNvSpPr txBox="1">
            <a:spLocks noGrp="1"/>
          </p:cNvSpPr>
          <p:nvPr>
            <p:ph type="title" idx="4"/>
          </p:nvPr>
        </p:nvSpPr>
        <p:spPr>
          <a:xfrm>
            <a:off x="6087600" y="27644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1"/>
          <p:cNvSpPr txBox="1">
            <a:spLocks noGrp="1"/>
          </p:cNvSpPr>
          <p:nvPr>
            <p:ph type="subTitle" idx="5"/>
          </p:nvPr>
        </p:nvSpPr>
        <p:spPr>
          <a:xfrm>
            <a:off x="6087600" y="32921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1"/>
          <p:cNvSpPr/>
          <p:nvPr/>
        </p:nvSpPr>
        <p:spPr>
          <a:xfrm flipH="1">
            <a:off x="8032858" y="3331825"/>
            <a:ext cx="2049869" cy="2342679"/>
          </a:xfrm>
          <a:custGeom>
            <a:avLst/>
            <a:gdLst/>
            <a:ahLst/>
            <a:cxnLst/>
            <a:rect l="l" t="t" r="r" b="b"/>
            <a:pathLst>
              <a:path w="31881" h="36435" extrusionOk="0">
                <a:moveTo>
                  <a:pt x="25032" y="6664"/>
                </a:moveTo>
                <a:cubicBezTo>
                  <a:pt x="25144" y="6664"/>
                  <a:pt x="25307" y="7070"/>
                  <a:pt x="25316" y="7097"/>
                </a:cubicBezTo>
                <a:cubicBezTo>
                  <a:pt x="25356" y="7253"/>
                  <a:pt x="25376" y="7421"/>
                  <a:pt x="25351" y="7580"/>
                </a:cubicBezTo>
                <a:cubicBezTo>
                  <a:pt x="25297" y="7899"/>
                  <a:pt x="25026" y="8193"/>
                  <a:pt x="24699" y="8193"/>
                </a:cubicBezTo>
                <a:cubicBezTo>
                  <a:pt x="24652" y="8193"/>
                  <a:pt x="24603" y="8187"/>
                  <a:pt x="24554" y="8174"/>
                </a:cubicBezTo>
                <a:cubicBezTo>
                  <a:pt x="24200" y="8080"/>
                  <a:pt x="24119" y="7670"/>
                  <a:pt x="24222" y="7362"/>
                </a:cubicBezTo>
                <a:cubicBezTo>
                  <a:pt x="24315" y="7076"/>
                  <a:pt x="24544" y="6879"/>
                  <a:pt x="24793" y="6725"/>
                </a:cubicBezTo>
                <a:cubicBezTo>
                  <a:pt x="24819" y="6740"/>
                  <a:pt x="24847" y="6748"/>
                  <a:pt x="24874" y="6748"/>
                </a:cubicBezTo>
                <a:cubicBezTo>
                  <a:pt x="24915" y="6748"/>
                  <a:pt x="24956" y="6730"/>
                  <a:pt x="24991" y="6687"/>
                </a:cubicBezTo>
                <a:cubicBezTo>
                  <a:pt x="25003" y="6671"/>
                  <a:pt x="25017" y="6664"/>
                  <a:pt x="25032" y="6664"/>
                </a:cubicBezTo>
                <a:close/>
                <a:moveTo>
                  <a:pt x="15584" y="17720"/>
                </a:moveTo>
                <a:cubicBezTo>
                  <a:pt x="15673" y="17720"/>
                  <a:pt x="15773" y="17776"/>
                  <a:pt x="15884" y="17889"/>
                </a:cubicBezTo>
                <a:cubicBezTo>
                  <a:pt x="15995" y="17989"/>
                  <a:pt x="16100" y="18098"/>
                  <a:pt x="16197" y="18213"/>
                </a:cubicBezTo>
                <a:cubicBezTo>
                  <a:pt x="16340" y="18377"/>
                  <a:pt x="16468" y="18553"/>
                  <a:pt x="16579" y="18742"/>
                </a:cubicBezTo>
                <a:cubicBezTo>
                  <a:pt x="16836" y="19173"/>
                  <a:pt x="17322" y="20258"/>
                  <a:pt x="16422" y="20320"/>
                </a:cubicBezTo>
                <a:cubicBezTo>
                  <a:pt x="16400" y="20322"/>
                  <a:pt x="16378" y="20323"/>
                  <a:pt x="16357" y="20323"/>
                </a:cubicBezTo>
                <a:cubicBezTo>
                  <a:pt x="15435" y="20323"/>
                  <a:pt x="15236" y="19046"/>
                  <a:pt x="15236" y="18159"/>
                </a:cubicBezTo>
                <a:cubicBezTo>
                  <a:pt x="15325" y="17866"/>
                  <a:pt x="15440" y="17720"/>
                  <a:pt x="15584" y="17720"/>
                </a:cubicBezTo>
                <a:close/>
                <a:moveTo>
                  <a:pt x="19231" y="22910"/>
                </a:moveTo>
                <a:cubicBezTo>
                  <a:pt x="19654" y="22910"/>
                  <a:pt x="19933" y="23485"/>
                  <a:pt x="19730" y="23923"/>
                </a:cubicBezTo>
                <a:cubicBezTo>
                  <a:pt x="19535" y="24344"/>
                  <a:pt x="19038" y="24560"/>
                  <a:pt x="18590" y="24560"/>
                </a:cubicBezTo>
                <a:cubicBezTo>
                  <a:pt x="18579" y="24560"/>
                  <a:pt x="18568" y="24560"/>
                  <a:pt x="18558" y="24559"/>
                </a:cubicBezTo>
                <a:cubicBezTo>
                  <a:pt x="17814" y="24539"/>
                  <a:pt x="17401" y="23836"/>
                  <a:pt x="18045" y="23297"/>
                </a:cubicBezTo>
                <a:cubicBezTo>
                  <a:pt x="18222" y="23146"/>
                  <a:pt x="18424" y="23040"/>
                  <a:pt x="18638" y="22967"/>
                </a:cubicBezTo>
                <a:cubicBezTo>
                  <a:pt x="18665" y="23027"/>
                  <a:pt x="18720" y="23071"/>
                  <a:pt x="18784" y="23071"/>
                </a:cubicBezTo>
                <a:cubicBezTo>
                  <a:pt x="18815" y="23071"/>
                  <a:pt x="18848" y="23061"/>
                  <a:pt x="18880" y="23037"/>
                </a:cubicBezTo>
                <a:cubicBezTo>
                  <a:pt x="19003" y="22948"/>
                  <a:pt x="19122" y="22910"/>
                  <a:pt x="19231" y="22910"/>
                </a:cubicBezTo>
                <a:close/>
                <a:moveTo>
                  <a:pt x="13684" y="23154"/>
                </a:moveTo>
                <a:cubicBezTo>
                  <a:pt x="14022" y="23154"/>
                  <a:pt x="14545" y="23609"/>
                  <a:pt x="14713" y="23784"/>
                </a:cubicBezTo>
                <a:cubicBezTo>
                  <a:pt x="14981" y="24063"/>
                  <a:pt x="15251" y="24923"/>
                  <a:pt x="14598" y="24954"/>
                </a:cubicBezTo>
                <a:cubicBezTo>
                  <a:pt x="14591" y="24954"/>
                  <a:pt x="14584" y="24954"/>
                  <a:pt x="14578" y="24954"/>
                </a:cubicBezTo>
                <a:cubicBezTo>
                  <a:pt x="14157" y="24954"/>
                  <a:pt x="13857" y="24453"/>
                  <a:pt x="13731" y="24117"/>
                </a:cubicBezTo>
                <a:cubicBezTo>
                  <a:pt x="13616" y="23814"/>
                  <a:pt x="13572" y="23487"/>
                  <a:pt x="13602" y="23164"/>
                </a:cubicBezTo>
                <a:cubicBezTo>
                  <a:pt x="13628" y="23157"/>
                  <a:pt x="13655" y="23154"/>
                  <a:pt x="13684" y="23154"/>
                </a:cubicBezTo>
                <a:close/>
                <a:moveTo>
                  <a:pt x="22799" y="0"/>
                </a:moveTo>
                <a:cubicBezTo>
                  <a:pt x="22758" y="0"/>
                  <a:pt x="22715" y="15"/>
                  <a:pt x="22678" y="49"/>
                </a:cubicBezTo>
                <a:cubicBezTo>
                  <a:pt x="22673" y="54"/>
                  <a:pt x="22666" y="59"/>
                  <a:pt x="22660" y="63"/>
                </a:cubicBezTo>
                <a:cubicBezTo>
                  <a:pt x="22631" y="48"/>
                  <a:pt x="22599" y="40"/>
                  <a:pt x="22567" y="40"/>
                </a:cubicBezTo>
                <a:cubicBezTo>
                  <a:pt x="22477" y="40"/>
                  <a:pt x="22392" y="100"/>
                  <a:pt x="22411" y="215"/>
                </a:cubicBezTo>
                <a:cubicBezTo>
                  <a:pt x="22413" y="233"/>
                  <a:pt x="22421" y="246"/>
                  <a:pt x="22420" y="263"/>
                </a:cubicBezTo>
                <a:cubicBezTo>
                  <a:pt x="21421" y="1073"/>
                  <a:pt x="20212" y="1509"/>
                  <a:pt x="18916" y="1509"/>
                </a:cubicBezTo>
                <a:cubicBezTo>
                  <a:pt x="18886" y="1509"/>
                  <a:pt x="18857" y="1508"/>
                  <a:pt x="18827" y="1508"/>
                </a:cubicBezTo>
                <a:cubicBezTo>
                  <a:pt x="18392" y="1501"/>
                  <a:pt x="17941" y="1456"/>
                  <a:pt x="17497" y="1456"/>
                </a:cubicBezTo>
                <a:cubicBezTo>
                  <a:pt x="17007" y="1456"/>
                  <a:pt x="16524" y="1511"/>
                  <a:pt x="16076" y="1734"/>
                </a:cubicBezTo>
                <a:cubicBezTo>
                  <a:pt x="14138" y="2704"/>
                  <a:pt x="14759" y="5465"/>
                  <a:pt x="15345" y="7064"/>
                </a:cubicBezTo>
                <a:cubicBezTo>
                  <a:pt x="15759" y="8194"/>
                  <a:pt x="16443" y="9159"/>
                  <a:pt x="16941" y="10245"/>
                </a:cubicBezTo>
                <a:cubicBezTo>
                  <a:pt x="17198" y="10800"/>
                  <a:pt x="17593" y="11826"/>
                  <a:pt x="17187" y="12411"/>
                </a:cubicBezTo>
                <a:cubicBezTo>
                  <a:pt x="17024" y="12645"/>
                  <a:pt x="16858" y="12742"/>
                  <a:pt x="16695" y="12742"/>
                </a:cubicBezTo>
                <a:cubicBezTo>
                  <a:pt x="15963" y="12742"/>
                  <a:pt x="15279" y="10805"/>
                  <a:pt x="15143" y="10488"/>
                </a:cubicBezTo>
                <a:cubicBezTo>
                  <a:pt x="14581" y="9191"/>
                  <a:pt x="13979" y="7902"/>
                  <a:pt x="13459" y="6588"/>
                </a:cubicBezTo>
                <a:cubicBezTo>
                  <a:pt x="13135" y="5782"/>
                  <a:pt x="12951" y="4987"/>
                  <a:pt x="13145" y="4121"/>
                </a:cubicBezTo>
                <a:cubicBezTo>
                  <a:pt x="13316" y="3372"/>
                  <a:pt x="13709" y="2685"/>
                  <a:pt x="14083" y="2022"/>
                </a:cubicBezTo>
                <a:cubicBezTo>
                  <a:pt x="14155" y="1891"/>
                  <a:pt x="14037" y="1787"/>
                  <a:pt x="13918" y="1787"/>
                </a:cubicBezTo>
                <a:cubicBezTo>
                  <a:pt x="13889" y="1787"/>
                  <a:pt x="13859" y="1793"/>
                  <a:pt x="13833" y="1807"/>
                </a:cubicBezTo>
                <a:cubicBezTo>
                  <a:pt x="12287" y="2602"/>
                  <a:pt x="10859" y="3593"/>
                  <a:pt x="9596" y="4788"/>
                </a:cubicBezTo>
                <a:cubicBezTo>
                  <a:pt x="8696" y="5637"/>
                  <a:pt x="7566" y="6637"/>
                  <a:pt x="7664" y="7877"/>
                </a:cubicBezTo>
                <a:cubicBezTo>
                  <a:pt x="7670" y="7936"/>
                  <a:pt x="7677" y="7995"/>
                  <a:pt x="7689" y="8053"/>
                </a:cubicBezTo>
                <a:cubicBezTo>
                  <a:pt x="7720" y="8239"/>
                  <a:pt x="7777" y="8421"/>
                  <a:pt x="7857" y="8592"/>
                </a:cubicBezTo>
                <a:cubicBezTo>
                  <a:pt x="8210" y="9375"/>
                  <a:pt x="8767" y="10087"/>
                  <a:pt x="9237" y="10805"/>
                </a:cubicBezTo>
                <a:lnTo>
                  <a:pt x="10968" y="13453"/>
                </a:lnTo>
                <a:cubicBezTo>
                  <a:pt x="11546" y="14337"/>
                  <a:pt x="12122" y="15222"/>
                  <a:pt x="12698" y="16105"/>
                </a:cubicBezTo>
                <a:cubicBezTo>
                  <a:pt x="13216" y="16906"/>
                  <a:pt x="13797" y="17742"/>
                  <a:pt x="13750" y="18718"/>
                </a:cubicBezTo>
                <a:cubicBezTo>
                  <a:pt x="10134" y="16333"/>
                  <a:pt x="7732" y="12394"/>
                  <a:pt x="7234" y="8106"/>
                </a:cubicBezTo>
                <a:cubicBezTo>
                  <a:pt x="7225" y="8044"/>
                  <a:pt x="7217" y="7981"/>
                  <a:pt x="7213" y="7920"/>
                </a:cubicBezTo>
                <a:cubicBezTo>
                  <a:pt x="7186" y="7673"/>
                  <a:pt x="7168" y="7421"/>
                  <a:pt x="7154" y="7170"/>
                </a:cubicBezTo>
                <a:cubicBezTo>
                  <a:pt x="7148" y="7075"/>
                  <a:pt x="7066" y="7017"/>
                  <a:pt x="6982" y="7017"/>
                </a:cubicBezTo>
                <a:cubicBezTo>
                  <a:pt x="6949" y="7017"/>
                  <a:pt x="6916" y="7026"/>
                  <a:pt x="6887" y="7046"/>
                </a:cubicBezTo>
                <a:cubicBezTo>
                  <a:pt x="5486" y="7918"/>
                  <a:pt x="4372" y="9165"/>
                  <a:pt x="3684" y="10667"/>
                </a:cubicBezTo>
                <a:cubicBezTo>
                  <a:pt x="3089" y="11964"/>
                  <a:pt x="2596" y="13784"/>
                  <a:pt x="3202" y="15163"/>
                </a:cubicBezTo>
                <a:cubicBezTo>
                  <a:pt x="3241" y="15254"/>
                  <a:pt x="3284" y="15341"/>
                  <a:pt x="3334" y="15427"/>
                </a:cubicBezTo>
                <a:cubicBezTo>
                  <a:pt x="4059" y="16728"/>
                  <a:pt x="5668" y="17543"/>
                  <a:pt x="6787" y="18422"/>
                </a:cubicBezTo>
                <a:cubicBezTo>
                  <a:pt x="8415" y="19701"/>
                  <a:pt x="9957" y="21081"/>
                  <a:pt x="11418" y="22546"/>
                </a:cubicBezTo>
                <a:cubicBezTo>
                  <a:pt x="9409" y="22483"/>
                  <a:pt x="7643" y="21418"/>
                  <a:pt x="6089" y="20193"/>
                </a:cubicBezTo>
                <a:cubicBezTo>
                  <a:pt x="4696" y="19093"/>
                  <a:pt x="3143" y="17824"/>
                  <a:pt x="2783" y="15994"/>
                </a:cubicBezTo>
                <a:cubicBezTo>
                  <a:pt x="2772" y="15923"/>
                  <a:pt x="2719" y="15866"/>
                  <a:pt x="2650" y="15845"/>
                </a:cubicBezTo>
                <a:cubicBezTo>
                  <a:pt x="2636" y="15842"/>
                  <a:pt x="2622" y="15840"/>
                  <a:pt x="2607" y="15840"/>
                </a:cubicBezTo>
                <a:cubicBezTo>
                  <a:pt x="2551" y="15840"/>
                  <a:pt x="2494" y="15870"/>
                  <a:pt x="2457" y="15936"/>
                </a:cubicBezTo>
                <a:cubicBezTo>
                  <a:pt x="1410" y="17809"/>
                  <a:pt x="1" y="21059"/>
                  <a:pt x="1359" y="23128"/>
                </a:cubicBezTo>
                <a:cubicBezTo>
                  <a:pt x="1991" y="24089"/>
                  <a:pt x="3109" y="24372"/>
                  <a:pt x="4175" y="24573"/>
                </a:cubicBezTo>
                <a:cubicBezTo>
                  <a:pt x="5857" y="24892"/>
                  <a:pt x="7307" y="25403"/>
                  <a:pt x="8622" y="26500"/>
                </a:cubicBezTo>
                <a:cubicBezTo>
                  <a:pt x="8372" y="26615"/>
                  <a:pt x="8098" y="26661"/>
                  <a:pt x="7810" y="26661"/>
                </a:cubicBezTo>
                <a:cubicBezTo>
                  <a:pt x="6771" y="26661"/>
                  <a:pt x="5556" y="26057"/>
                  <a:pt x="4676" y="25879"/>
                </a:cubicBezTo>
                <a:cubicBezTo>
                  <a:pt x="4027" y="25746"/>
                  <a:pt x="3368" y="25662"/>
                  <a:pt x="2707" y="25626"/>
                </a:cubicBezTo>
                <a:cubicBezTo>
                  <a:pt x="2482" y="25612"/>
                  <a:pt x="2170" y="25560"/>
                  <a:pt x="1874" y="25560"/>
                </a:cubicBezTo>
                <a:cubicBezTo>
                  <a:pt x="1647" y="25560"/>
                  <a:pt x="1429" y="25591"/>
                  <a:pt x="1269" y="25692"/>
                </a:cubicBezTo>
                <a:cubicBezTo>
                  <a:pt x="560" y="26139"/>
                  <a:pt x="1309" y="27496"/>
                  <a:pt x="1568" y="28003"/>
                </a:cubicBezTo>
                <a:cubicBezTo>
                  <a:pt x="2134" y="29127"/>
                  <a:pt x="2960" y="30131"/>
                  <a:pt x="3774" y="31085"/>
                </a:cubicBezTo>
                <a:cubicBezTo>
                  <a:pt x="4945" y="32456"/>
                  <a:pt x="6435" y="33758"/>
                  <a:pt x="8236" y="33758"/>
                </a:cubicBezTo>
                <a:cubicBezTo>
                  <a:pt x="8576" y="33758"/>
                  <a:pt x="8928" y="33711"/>
                  <a:pt x="9290" y="33610"/>
                </a:cubicBezTo>
                <a:cubicBezTo>
                  <a:pt x="11263" y="33056"/>
                  <a:pt x="12684" y="31399"/>
                  <a:pt x="14609" y="30729"/>
                </a:cubicBezTo>
                <a:cubicBezTo>
                  <a:pt x="15077" y="34075"/>
                  <a:pt x="17937" y="36435"/>
                  <a:pt x="21133" y="36435"/>
                </a:cubicBezTo>
                <a:cubicBezTo>
                  <a:pt x="21839" y="36435"/>
                  <a:pt x="22562" y="36320"/>
                  <a:pt x="23278" y="36074"/>
                </a:cubicBezTo>
                <a:cubicBezTo>
                  <a:pt x="27344" y="34681"/>
                  <a:pt x="30829" y="30679"/>
                  <a:pt x="30103" y="26193"/>
                </a:cubicBezTo>
                <a:cubicBezTo>
                  <a:pt x="30090" y="26105"/>
                  <a:pt x="30013" y="26033"/>
                  <a:pt x="29929" y="26033"/>
                </a:cubicBezTo>
                <a:cubicBezTo>
                  <a:pt x="29898" y="26033"/>
                  <a:pt x="29866" y="26043"/>
                  <a:pt x="29836" y="26066"/>
                </a:cubicBezTo>
                <a:cubicBezTo>
                  <a:pt x="28135" y="27376"/>
                  <a:pt x="26018" y="28293"/>
                  <a:pt x="23925" y="28293"/>
                </a:cubicBezTo>
                <a:cubicBezTo>
                  <a:pt x="22699" y="28293"/>
                  <a:pt x="21481" y="27978"/>
                  <a:pt x="20360" y="27244"/>
                </a:cubicBezTo>
                <a:cubicBezTo>
                  <a:pt x="21312" y="26810"/>
                  <a:pt x="22339" y="26742"/>
                  <a:pt x="23374" y="26742"/>
                </a:cubicBezTo>
                <a:cubicBezTo>
                  <a:pt x="23846" y="26742"/>
                  <a:pt x="24320" y="26756"/>
                  <a:pt x="24788" y="26756"/>
                </a:cubicBezTo>
                <a:cubicBezTo>
                  <a:pt x="24873" y="26756"/>
                  <a:pt x="24957" y="26756"/>
                  <a:pt x="25041" y="26755"/>
                </a:cubicBezTo>
                <a:cubicBezTo>
                  <a:pt x="26551" y="26734"/>
                  <a:pt x="28233" y="26411"/>
                  <a:pt x="29563" y="25668"/>
                </a:cubicBezTo>
                <a:cubicBezTo>
                  <a:pt x="30039" y="25407"/>
                  <a:pt x="30247" y="25034"/>
                  <a:pt x="30387" y="24520"/>
                </a:cubicBezTo>
                <a:cubicBezTo>
                  <a:pt x="30641" y="23588"/>
                  <a:pt x="30775" y="22603"/>
                  <a:pt x="30963" y="21654"/>
                </a:cubicBezTo>
                <a:cubicBezTo>
                  <a:pt x="31166" y="20652"/>
                  <a:pt x="31402" y="19651"/>
                  <a:pt x="31564" y="18641"/>
                </a:cubicBezTo>
                <a:cubicBezTo>
                  <a:pt x="31650" y="18134"/>
                  <a:pt x="31671" y="17678"/>
                  <a:pt x="31358" y="17248"/>
                </a:cubicBezTo>
                <a:cubicBezTo>
                  <a:pt x="31323" y="17202"/>
                  <a:pt x="31266" y="17176"/>
                  <a:pt x="31209" y="17176"/>
                </a:cubicBezTo>
                <a:cubicBezTo>
                  <a:pt x="31163" y="17176"/>
                  <a:pt x="31118" y="17194"/>
                  <a:pt x="31087" y="17233"/>
                </a:cubicBezTo>
                <a:cubicBezTo>
                  <a:pt x="29425" y="19356"/>
                  <a:pt x="27262" y="21043"/>
                  <a:pt x="24775" y="22097"/>
                </a:cubicBezTo>
                <a:cubicBezTo>
                  <a:pt x="24211" y="22336"/>
                  <a:pt x="23632" y="22542"/>
                  <a:pt x="23043" y="22714"/>
                </a:cubicBezTo>
                <a:cubicBezTo>
                  <a:pt x="22675" y="22822"/>
                  <a:pt x="21964" y="23112"/>
                  <a:pt x="21429" y="23112"/>
                </a:cubicBezTo>
                <a:cubicBezTo>
                  <a:pt x="21236" y="23112"/>
                  <a:pt x="21066" y="23074"/>
                  <a:pt x="20943" y="22977"/>
                </a:cubicBezTo>
                <a:cubicBezTo>
                  <a:pt x="19994" y="22221"/>
                  <a:pt x="22295" y="21397"/>
                  <a:pt x="22612" y="21309"/>
                </a:cubicBezTo>
                <a:cubicBezTo>
                  <a:pt x="23202" y="21146"/>
                  <a:pt x="23804" y="21045"/>
                  <a:pt x="24393" y="20876"/>
                </a:cubicBezTo>
                <a:cubicBezTo>
                  <a:pt x="26660" y="20223"/>
                  <a:pt x="29075" y="18840"/>
                  <a:pt x="30391" y="16830"/>
                </a:cubicBezTo>
                <a:cubicBezTo>
                  <a:pt x="31880" y="14558"/>
                  <a:pt x="30586" y="11688"/>
                  <a:pt x="29744" y="9401"/>
                </a:cubicBezTo>
                <a:cubicBezTo>
                  <a:pt x="29717" y="9328"/>
                  <a:pt x="29652" y="9292"/>
                  <a:pt x="29587" y="9292"/>
                </a:cubicBezTo>
                <a:cubicBezTo>
                  <a:pt x="29526" y="9292"/>
                  <a:pt x="29464" y="9323"/>
                  <a:pt x="29431" y="9385"/>
                </a:cubicBezTo>
                <a:cubicBezTo>
                  <a:pt x="29343" y="9542"/>
                  <a:pt x="29258" y="9704"/>
                  <a:pt x="29170" y="9861"/>
                </a:cubicBezTo>
                <a:cubicBezTo>
                  <a:pt x="27870" y="12248"/>
                  <a:pt x="26464" y="14687"/>
                  <a:pt x="24317" y="16406"/>
                </a:cubicBezTo>
                <a:cubicBezTo>
                  <a:pt x="23934" y="16713"/>
                  <a:pt x="22834" y="17566"/>
                  <a:pt x="22073" y="17566"/>
                </a:cubicBezTo>
                <a:cubicBezTo>
                  <a:pt x="21693" y="17566"/>
                  <a:pt x="21398" y="17354"/>
                  <a:pt x="21318" y="16756"/>
                </a:cubicBezTo>
                <a:cubicBezTo>
                  <a:pt x="21197" y="15866"/>
                  <a:pt x="22274" y="15226"/>
                  <a:pt x="22877" y="14778"/>
                </a:cubicBezTo>
                <a:cubicBezTo>
                  <a:pt x="23989" y="13953"/>
                  <a:pt x="25134" y="13166"/>
                  <a:pt x="26171" y="12247"/>
                </a:cubicBezTo>
                <a:cubicBezTo>
                  <a:pt x="26832" y="11663"/>
                  <a:pt x="27950" y="10614"/>
                  <a:pt x="28544" y="9504"/>
                </a:cubicBezTo>
                <a:cubicBezTo>
                  <a:pt x="29018" y="8623"/>
                  <a:pt x="29164" y="7701"/>
                  <a:pt x="28495" y="6944"/>
                </a:cubicBezTo>
                <a:cubicBezTo>
                  <a:pt x="27547" y="5871"/>
                  <a:pt x="26210" y="5110"/>
                  <a:pt x="25159" y="4132"/>
                </a:cubicBezTo>
                <a:cubicBezTo>
                  <a:pt x="24050" y="3107"/>
                  <a:pt x="23125" y="1881"/>
                  <a:pt x="22800" y="388"/>
                </a:cubicBezTo>
                <a:cubicBezTo>
                  <a:pt x="22845" y="351"/>
                  <a:pt x="22891" y="314"/>
                  <a:pt x="22937" y="273"/>
                </a:cubicBezTo>
                <a:cubicBezTo>
                  <a:pt x="23062" y="159"/>
                  <a:pt x="22937" y="0"/>
                  <a:pt x="22799" y="0"/>
                </a:cubicBezTo>
                <a:close/>
              </a:path>
            </a:pathLst>
          </a:custGeom>
          <a:solidFill>
            <a:srgbClr val="FED68C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53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2"/>
          <p:cNvSpPr txBox="1">
            <a:spLocks noGrp="1"/>
          </p:cNvSpPr>
          <p:nvPr>
            <p:ph type="title"/>
          </p:nvPr>
        </p:nvSpPr>
        <p:spPr>
          <a:xfrm>
            <a:off x="720000" y="2616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1"/>
          </p:nvPr>
        </p:nvSpPr>
        <p:spPr>
          <a:xfrm>
            <a:off x="720000" y="3144485"/>
            <a:ext cx="2336400" cy="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2"/>
          </p:nvPr>
        </p:nvSpPr>
        <p:spPr>
          <a:xfrm>
            <a:off x="3403800" y="2616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3"/>
          </p:nvPr>
        </p:nvSpPr>
        <p:spPr>
          <a:xfrm>
            <a:off x="3403800" y="3144485"/>
            <a:ext cx="2336400" cy="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2"/>
          <p:cNvSpPr txBox="1">
            <a:spLocks noGrp="1"/>
          </p:cNvSpPr>
          <p:nvPr>
            <p:ph type="title" idx="4"/>
          </p:nvPr>
        </p:nvSpPr>
        <p:spPr>
          <a:xfrm>
            <a:off x="6087600" y="2616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7" name="Google Shape;637;p22"/>
          <p:cNvSpPr txBox="1">
            <a:spLocks noGrp="1"/>
          </p:cNvSpPr>
          <p:nvPr>
            <p:ph type="subTitle" idx="5"/>
          </p:nvPr>
        </p:nvSpPr>
        <p:spPr>
          <a:xfrm>
            <a:off x="6087600" y="3144485"/>
            <a:ext cx="2336400" cy="8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9" name="Google Shape;639;p22"/>
          <p:cNvGrpSpPr/>
          <p:nvPr/>
        </p:nvGrpSpPr>
        <p:grpSpPr>
          <a:xfrm>
            <a:off x="-848675" y="-765761"/>
            <a:ext cx="11010738" cy="6052940"/>
            <a:chOff x="-848675" y="-765761"/>
            <a:chExt cx="11010738" cy="6052940"/>
          </a:xfrm>
        </p:grpSpPr>
        <p:sp>
          <p:nvSpPr>
            <p:cNvPr id="640" name="Google Shape;640;p22"/>
            <p:cNvSpPr/>
            <p:nvPr/>
          </p:nvSpPr>
          <p:spPr>
            <a:xfrm flipH="1">
              <a:off x="8112194" y="2944500"/>
              <a:ext cx="2049869" cy="2342679"/>
            </a:xfrm>
            <a:custGeom>
              <a:avLst/>
              <a:gdLst/>
              <a:ahLst/>
              <a:cxnLst/>
              <a:rect l="l" t="t" r="r" b="b"/>
              <a:pathLst>
                <a:path w="31881" h="36435" extrusionOk="0">
                  <a:moveTo>
                    <a:pt x="25032" y="6664"/>
                  </a:moveTo>
                  <a:cubicBezTo>
                    <a:pt x="25144" y="6664"/>
                    <a:pt x="25307" y="7070"/>
                    <a:pt x="25316" y="7097"/>
                  </a:cubicBezTo>
                  <a:cubicBezTo>
                    <a:pt x="25356" y="7253"/>
                    <a:pt x="25376" y="7421"/>
                    <a:pt x="25351" y="7580"/>
                  </a:cubicBezTo>
                  <a:cubicBezTo>
                    <a:pt x="25297" y="7899"/>
                    <a:pt x="25026" y="8193"/>
                    <a:pt x="24699" y="8193"/>
                  </a:cubicBezTo>
                  <a:cubicBezTo>
                    <a:pt x="24652" y="8193"/>
                    <a:pt x="24603" y="8187"/>
                    <a:pt x="24554" y="8174"/>
                  </a:cubicBezTo>
                  <a:cubicBezTo>
                    <a:pt x="24200" y="8080"/>
                    <a:pt x="24119" y="7670"/>
                    <a:pt x="24222" y="7362"/>
                  </a:cubicBezTo>
                  <a:cubicBezTo>
                    <a:pt x="24315" y="7076"/>
                    <a:pt x="24544" y="6879"/>
                    <a:pt x="24793" y="6725"/>
                  </a:cubicBezTo>
                  <a:cubicBezTo>
                    <a:pt x="24819" y="6740"/>
                    <a:pt x="24847" y="6748"/>
                    <a:pt x="24874" y="6748"/>
                  </a:cubicBezTo>
                  <a:cubicBezTo>
                    <a:pt x="24915" y="6748"/>
                    <a:pt x="24956" y="6730"/>
                    <a:pt x="24991" y="6687"/>
                  </a:cubicBezTo>
                  <a:cubicBezTo>
                    <a:pt x="25003" y="6671"/>
                    <a:pt x="25017" y="6664"/>
                    <a:pt x="25032" y="6664"/>
                  </a:cubicBezTo>
                  <a:close/>
                  <a:moveTo>
                    <a:pt x="15584" y="17720"/>
                  </a:moveTo>
                  <a:cubicBezTo>
                    <a:pt x="15673" y="17720"/>
                    <a:pt x="15773" y="17776"/>
                    <a:pt x="15884" y="17889"/>
                  </a:cubicBezTo>
                  <a:cubicBezTo>
                    <a:pt x="15995" y="17989"/>
                    <a:pt x="16100" y="18098"/>
                    <a:pt x="16197" y="18213"/>
                  </a:cubicBezTo>
                  <a:cubicBezTo>
                    <a:pt x="16340" y="18377"/>
                    <a:pt x="16468" y="18553"/>
                    <a:pt x="16579" y="18742"/>
                  </a:cubicBezTo>
                  <a:cubicBezTo>
                    <a:pt x="16836" y="19173"/>
                    <a:pt x="17322" y="20258"/>
                    <a:pt x="16422" y="20320"/>
                  </a:cubicBezTo>
                  <a:cubicBezTo>
                    <a:pt x="16400" y="20322"/>
                    <a:pt x="16378" y="20323"/>
                    <a:pt x="16357" y="20323"/>
                  </a:cubicBezTo>
                  <a:cubicBezTo>
                    <a:pt x="15435" y="20323"/>
                    <a:pt x="15236" y="19046"/>
                    <a:pt x="15236" y="18159"/>
                  </a:cubicBezTo>
                  <a:cubicBezTo>
                    <a:pt x="15325" y="17866"/>
                    <a:pt x="15440" y="17720"/>
                    <a:pt x="15584" y="17720"/>
                  </a:cubicBezTo>
                  <a:close/>
                  <a:moveTo>
                    <a:pt x="19231" y="22910"/>
                  </a:moveTo>
                  <a:cubicBezTo>
                    <a:pt x="19654" y="22910"/>
                    <a:pt x="19933" y="23485"/>
                    <a:pt x="19730" y="23923"/>
                  </a:cubicBezTo>
                  <a:cubicBezTo>
                    <a:pt x="19535" y="24344"/>
                    <a:pt x="19038" y="24560"/>
                    <a:pt x="18590" y="24560"/>
                  </a:cubicBezTo>
                  <a:cubicBezTo>
                    <a:pt x="18579" y="24560"/>
                    <a:pt x="18568" y="24560"/>
                    <a:pt x="18558" y="24559"/>
                  </a:cubicBezTo>
                  <a:cubicBezTo>
                    <a:pt x="17814" y="24539"/>
                    <a:pt x="17401" y="23836"/>
                    <a:pt x="18045" y="23297"/>
                  </a:cubicBezTo>
                  <a:cubicBezTo>
                    <a:pt x="18222" y="23146"/>
                    <a:pt x="18424" y="23040"/>
                    <a:pt x="18638" y="22967"/>
                  </a:cubicBezTo>
                  <a:cubicBezTo>
                    <a:pt x="18665" y="23027"/>
                    <a:pt x="18720" y="23071"/>
                    <a:pt x="18784" y="23071"/>
                  </a:cubicBezTo>
                  <a:cubicBezTo>
                    <a:pt x="18815" y="23071"/>
                    <a:pt x="18848" y="23061"/>
                    <a:pt x="18880" y="23037"/>
                  </a:cubicBezTo>
                  <a:cubicBezTo>
                    <a:pt x="19003" y="22948"/>
                    <a:pt x="19122" y="22910"/>
                    <a:pt x="19231" y="22910"/>
                  </a:cubicBezTo>
                  <a:close/>
                  <a:moveTo>
                    <a:pt x="13684" y="23154"/>
                  </a:moveTo>
                  <a:cubicBezTo>
                    <a:pt x="14022" y="23154"/>
                    <a:pt x="14545" y="23609"/>
                    <a:pt x="14713" y="23784"/>
                  </a:cubicBezTo>
                  <a:cubicBezTo>
                    <a:pt x="14981" y="24063"/>
                    <a:pt x="15251" y="24923"/>
                    <a:pt x="14598" y="24954"/>
                  </a:cubicBezTo>
                  <a:cubicBezTo>
                    <a:pt x="14591" y="24954"/>
                    <a:pt x="14584" y="24954"/>
                    <a:pt x="14578" y="24954"/>
                  </a:cubicBezTo>
                  <a:cubicBezTo>
                    <a:pt x="14157" y="24954"/>
                    <a:pt x="13857" y="24453"/>
                    <a:pt x="13731" y="24117"/>
                  </a:cubicBezTo>
                  <a:cubicBezTo>
                    <a:pt x="13616" y="23814"/>
                    <a:pt x="13572" y="23487"/>
                    <a:pt x="13602" y="23164"/>
                  </a:cubicBezTo>
                  <a:cubicBezTo>
                    <a:pt x="13628" y="23157"/>
                    <a:pt x="13655" y="23154"/>
                    <a:pt x="13684" y="23154"/>
                  </a:cubicBezTo>
                  <a:close/>
                  <a:moveTo>
                    <a:pt x="22799" y="0"/>
                  </a:moveTo>
                  <a:cubicBezTo>
                    <a:pt x="22758" y="0"/>
                    <a:pt x="22715" y="15"/>
                    <a:pt x="22678" y="49"/>
                  </a:cubicBezTo>
                  <a:cubicBezTo>
                    <a:pt x="22673" y="54"/>
                    <a:pt x="22666" y="59"/>
                    <a:pt x="22660" y="63"/>
                  </a:cubicBezTo>
                  <a:cubicBezTo>
                    <a:pt x="22631" y="48"/>
                    <a:pt x="22599" y="40"/>
                    <a:pt x="22567" y="40"/>
                  </a:cubicBezTo>
                  <a:cubicBezTo>
                    <a:pt x="22477" y="40"/>
                    <a:pt x="22392" y="100"/>
                    <a:pt x="22411" y="215"/>
                  </a:cubicBezTo>
                  <a:cubicBezTo>
                    <a:pt x="22413" y="233"/>
                    <a:pt x="22421" y="246"/>
                    <a:pt x="22420" y="263"/>
                  </a:cubicBezTo>
                  <a:cubicBezTo>
                    <a:pt x="21421" y="1073"/>
                    <a:pt x="20212" y="1509"/>
                    <a:pt x="18916" y="1509"/>
                  </a:cubicBezTo>
                  <a:cubicBezTo>
                    <a:pt x="18886" y="1509"/>
                    <a:pt x="18857" y="1508"/>
                    <a:pt x="18827" y="1508"/>
                  </a:cubicBezTo>
                  <a:cubicBezTo>
                    <a:pt x="18392" y="1501"/>
                    <a:pt x="17941" y="1456"/>
                    <a:pt x="17497" y="1456"/>
                  </a:cubicBezTo>
                  <a:cubicBezTo>
                    <a:pt x="17007" y="1456"/>
                    <a:pt x="16524" y="1511"/>
                    <a:pt x="16076" y="1734"/>
                  </a:cubicBezTo>
                  <a:cubicBezTo>
                    <a:pt x="14138" y="2704"/>
                    <a:pt x="14759" y="5465"/>
                    <a:pt x="15345" y="7064"/>
                  </a:cubicBezTo>
                  <a:cubicBezTo>
                    <a:pt x="15759" y="8194"/>
                    <a:pt x="16443" y="9159"/>
                    <a:pt x="16941" y="10245"/>
                  </a:cubicBezTo>
                  <a:cubicBezTo>
                    <a:pt x="17198" y="10800"/>
                    <a:pt x="17593" y="11826"/>
                    <a:pt x="17187" y="12411"/>
                  </a:cubicBezTo>
                  <a:cubicBezTo>
                    <a:pt x="17024" y="12645"/>
                    <a:pt x="16858" y="12742"/>
                    <a:pt x="16695" y="12742"/>
                  </a:cubicBezTo>
                  <a:cubicBezTo>
                    <a:pt x="15963" y="12742"/>
                    <a:pt x="15279" y="10805"/>
                    <a:pt x="15143" y="10488"/>
                  </a:cubicBezTo>
                  <a:cubicBezTo>
                    <a:pt x="14581" y="9191"/>
                    <a:pt x="13979" y="7902"/>
                    <a:pt x="13459" y="6588"/>
                  </a:cubicBezTo>
                  <a:cubicBezTo>
                    <a:pt x="13135" y="5782"/>
                    <a:pt x="12951" y="4987"/>
                    <a:pt x="13145" y="4121"/>
                  </a:cubicBezTo>
                  <a:cubicBezTo>
                    <a:pt x="13316" y="3372"/>
                    <a:pt x="13709" y="2685"/>
                    <a:pt x="14083" y="2022"/>
                  </a:cubicBezTo>
                  <a:cubicBezTo>
                    <a:pt x="14155" y="1891"/>
                    <a:pt x="14037" y="1787"/>
                    <a:pt x="13918" y="1787"/>
                  </a:cubicBezTo>
                  <a:cubicBezTo>
                    <a:pt x="13889" y="1787"/>
                    <a:pt x="13859" y="1793"/>
                    <a:pt x="13833" y="1807"/>
                  </a:cubicBezTo>
                  <a:cubicBezTo>
                    <a:pt x="12287" y="2602"/>
                    <a:pt x="10859" y="3593"/>
                    <a:pt x="9596" y="4788"/>
                  </a:cubicBezTo>
                  <a:cubicBezTo>
                    <a:pt x="8696" y="5637"/>
                    <a:pt x="7566" y="6637"/>
                    <a:pt x="7664" y="7877"/>
                  </a:cubicBezTo>
                  <a:cubicBezTo>
                    <a:pt x="7670" y="7936"/>
                    <a:pt x="7677" y="7995"/>
                    <a:pt x="7689" y="8053"/>
                  </a:cubicBezTo>
                  <a:cubicBezTo>
                    <a:pt x="7720" y="8239"/>
                    <a:pt x="7777" y="8421"/>
                    <a:pt x="7857" y="8592"/>
                  </a:cubicBezTo>
                  <a:cubicBezTo>
                    <a:pt x="8210" y="9375"/>
                    <a:pt x="8767" y="10087"/>
                    <a:pt x="9237" y="10805"/>
                  </a:cubicBezTo>
                  <a:lnTo>
                    <a:pt x="10968" y="13453"/>
                  </a:lnTo>
                  <a:cubicBezTo>
                    <a:pt x="11546" y="14337"/>
                    <a:pt x="12122" y="15222"/>
                    <a:pt x="12698" y="16105"/>
                  </a:cubicBezTo>
                  <a:cubicBezTo>
                    <a:pt x="13216" y="16906"/>
                    <a:pt x="13797" y="17742"/>
                    <a:pt x="13750" y="18718"/>
                  </a:cubicBezTo>
                  <a:cubicBezTo>
                    <a:pt x="10134" y="16333"/>
                    <a:pt x="7732" y="12394"/>
                    <a:pt x="7234" y="8106"/>
                  </a:cubicBezTo>
                  <a:cubicBezTo>
                    <a:pt x="7225" y="8044"/>
                    <a:pt x="7217" y="7981"/>
                    <a:pt x="7213" y="7920"/>
                  </a:cubicBezTo>
                  <a:cubicBezTo>
                    <a:pt x="7186" y="7673"/>
                    <a:pt x="7168" y="7421"/>
                    <a:pt x="7154" y="7170"/>
                  </a:cubicBezTo>
                  <a:cubicBezTo>
                    <a:pt x="7148" y="7075"/>
                    <a:pt x="7066" y="7017"/>
                    <a:pt x="6982" y="7017"/>
                  </a:cubicBezTo>
                  <a:cubicBezTo>
                    <a:pt x="6949" y="7017"/>
                    <a:pt x="6916" y="7026"/>
                    <a:pt x="6887" y="7046"/>
                  </a:cubicBezTo>
                  <a:cubicBezTo>
                    <a:pt x="5486" y="7918"/>
                    <a:pt x="4372" y="9165"/>
                    <a:pt x="3684" y="10667"/>
                  </a:cubicBezTo>
                  <a:cubicBezTo>
                    <a:pt x="3089" y="11964"/>
                    <a:pt x="2596" y="13784"/>
                    <a:pt x="3202" y="15163"/>
                  </a:cubicBezTo>
                  <a:cubicBezTo>
                    <a:pt x="3241" y="15254"/>
                    <a:pt x="3284" y="15341"/>
                    <a:pt x="3334" y="15427"/>
                  </a:cubicBezTo>
                  <a:cubicBezTo>
                    <a:pt x="4059" y="16728"/>
                    <a:pt x="5668" y="17543"/>
                    <a:pt x="6787" y="18422"/>
                  </a:cubicBezTo>
                  <a:cubicBezTo>
                    <a:pt x="8415" y="19701"/>
                    <a:pt x="9957" y="21081"/>
                    <a:pt x="11418" y="22546"/>
                  </a:cubicBezTo>
                  <a:cubicBezTo>
                    <a:pt x="9409" y="22483"/>
                    <a:pt x="7643" y="21418"/>
                    <a:pt x="6089" y="20193"/>
                  </a:cubicBezTo>
                  <a:cubicBezTo>
                    <a:pt x="4696" y="19093"/>
                    <a:pt x="3143" y="17824"/>
                    <a:pt x="2783" y="15994"/>
                  </a:cubicBezTo>
                  <a:cubicBezTo>
                    <a:pt x="2772" y="15923"/>
                    <a:pt x="2719" y="15866"/>
                    <a:pt x="2650" y="15845"/>
                  </a:cubicBezTo>
                  <a:cubicBezTo>
                    <a:pt x="2636" y="15842"/>
                    <a:pt x="2622" y="15840"/>
                    <a:pt x="2607" y="15840"/>
                  </a:cubicBezTo>
                  <a:cubicBezTo>
                    <a:pt x="2551" y="15840"/>
                    <a:pt x="2494" y="15870"/>
                    <a:pt x="2457" y="15936"/>
                  </a:cubicBezTo>
                  <a:cubicBezTo>
                    <a:pt x="1410" y="17809"/>
                    <a:pt x="1" y="21059"/>
                    <a:pt x="1359" y="23128"/>
                  </a:cubicBezTo>
                  <a:cubicBezTo>
                    <a:pt x="1991" y="24089"/>
                    <a:pt x="3109" y="24372"/>
                    <a:pt x="4175" y="24573"/>
                  </a:cubicBezTo>
                  <a:cubicBezTo>
                    <a:pt x="5857" y="24892"/>
                    <a:pt x="7307" y="25403"/>
                    <a:pt x="8622" y="26500"/>
                  </a:cubicBezTo>
                  <a:cubicBezTo>
                    <a:pt x="8372" y="26615"/>
                    <a:pt x="8098" y="26661"/>
                    <a:pt x="7810" y="26661"/>
                  </a:cubicBezTo>
                  <a:cubicBezTo>
                    <a:pt x="6771" y="26661"/>
                    <a:pt x="5556" y="26057"/>
                    <a:pt x="4676" y="25879"/>
                  </a:cubicBezTo>
                  <a:cubicBezTo>
                    <a:pt x="4027" y="25746"/>
                    <a:pt x="3368" y="25662"/>
                    <a:pt x="2707" y="25626"/>
                  </a:cubicBezTo>
                  <a:cubicBezTo>
                    <a:pt x="2482" y="25612"/>
                    <a:pt x="2170" y="25560"/>
                    <a:pt x="1874" y="25560"/>
                  </a:cubicBezTo>
                  <a:cubicBezTo>
                    <a:pt x="1647" y="25560"/>
                    <a:pt x="1429" y="25591"/>
                    <a:pt x="1269" y="25692"/>
                  </a:cubicBezTo>
                  <a:cubicBezTo>
                    <a:pt x="560" y="26139"/>
                    <a:pt x="1309" y="27496"/>
                    <a:pt x="1568" y="28003"/>
                  </a:cubicBezTo>
                  <a:cubicBezTo>
                    <a:pt x="2134" y="29127"/>
                    <a:pt x="2960" y="30131"/>
                    <a:pt x="3774" y="31085"/>
                  </a:cubicBezTo>
                  <a:cubicBezTo>
                    <a:pt x="4945" y="32456"/>
                    <a:pt x="6435" y="33758"/>
                    <a:pt x="8236" y="33758"/>
                  </a:cubicBezTo>
                  <a:cubicBezTo>
                    <a:pt x="8576" y="33758"/>
                    <a:pt x="8928" y="33711"/>
                    <a:pt x="9290" y="33610"/>
                  </a:cubicBezTo>
                  <a:cubicBezTo>
                    <a:pt x="11263" y="33056"/>
                    <a:pt x="12684" y="31399"/>
                    <a:pt x="14609" y="30729"/>
                  </a:cubicBezTo>
                  <a:cubicBezTo>
                    <a:pt x="15077" y="34075"/>
                    <a:pt x="17937" y="36435"/>
                    <a:pt x="21133" y="36435"/>
                  </a:cubicBezTo>
                  <a:cubicBezTo>
                    <a:pt x="21839" y="36435"/>
                    <a:pt x="22562" y="36320"/>
                    <a:pt x="23278" y="36074"/>
                  </a:cubicBezTo>
                  <a:cubicBezTo>
                    <a:pt x="27344" y="34681"/>
                    <a:pt x="30829" y="30679"/>
                    <a:pt x="30103" y="26193"/>
                  </a:cubicBezTo>
                  <a:cubicBezTo>
                    <a:pt x="30090" y="26105"/>
                    <a:pt x="30013" y="26033"/>
                    <a:pt x="29929" y="26033"/>
                  </a:cubicBezTo>
                  <a:cubicBezTo>
                    <a:pt x="29898" y="26033"/>
                    <a:pt x="29866" y="26043"/>
                    <a:pt x="29836" y="26066"/>
                  </a:cubicBezTo>
                  <a:cubicBezTo>
                    <a:pt x="28135" y="27376"/>
                    <a:pt x="26018" y="28293"/>
                    <a:pt x="23925" y="28293"/>
                  </a:cubicBezTo>
                  <a:cubicBezTo>
                    <a:pt x="22699" y="28293"/>
                    <a:pt x="21481" y="27978"/>
                    <a:pt x="20360" y="27244"/>
                  </a:cubicBezTo>
                  <a:cubicBezTo>
                    <a:pt x="21312" y="26810"/>
                    <a:pt x="22339" y="26742"/>
                    <a:pt x="23374" y="26742"/>
                  </a:cubicBezTo>
                  <a:cubicBezTo>
                    <a:pt x="23846" y="26742"/>
                    <a:pt x="24320" y="26756"/>
                    <a:pt x="24788" y="26756"/>
                  </a:cubicBezTo>
                  <a:cubicBezTo>
                    <a:pt x="24873" y="26756"/>
                    <a:pt x="24957" y="26756"/>
                    <a:pt x="25041" y="26755"/>
                  </a:cubicBezTo>
                  <a:cubicBezTo>
                    <a:pt x="26551" y="26734"/>
                    <a:pt x="28233" y="26411"/>
                    <a:pt x="29563" y="25668"/>
                  </a:cubicBezTo>
                  <a:cubicBezTo>
                    <a:pt x="30039" y="25407"/>
                    <a:pt x="30247" y="25034"/>
                    <a:pt x="30387" y="24520"/>
                  </a:cubicBezTo>
                  <a:cubicBezTo>
                    <a:pt x="30641" y="23588"/>
                    <a:pt x="30775" y="22603"/>
                    <a:pt x="30963" y="21654"/>
                  </a:cubicBezTo>
                  <a:cubicBezTo>
                    <a:pt x="31166" y="20652"/>
                    <a:pt x="31402" y="19651"/>
                    <a:pt x="31564" y="18641"/>
                  </a:cubicBezTo>
                  <a:cubicBezTo>
                    <a:pt x="31650" y="18134"/>
                    <a:pt x="31671" y="17678"/>
                    <a:pt x="31358" y="17248"/>
                  </a:cubicBezTo>
                  <a:cubicBezTo>
                    <a:pt x="31323" y="17202"/>
                    <a:pt x="31266" y="17176"/>
                    <a:pt x="31209" y="17176"/>
                  </a:cubicBezTo>
                  <a:cubicBezTo>
                    <a:pt x="31163" y="17176"/>
                    <a:pt x="31118" y="17194"/>
                    <a:pt x="31087" y="17233"/>
                  </a:cubicBezTo>
                  <a:cubicBezTo>
                    <a:pt x="29425" y="19356"/>
                    <a:pt x="27262" y="21043"/>
                    <a:pt x="24775" y="22097"/>
                  </a:cubicBezTo>
                  <a:cubicBezTo>
                    <a:pt x="24211" y="22336"/>
                    <a:pt x="23632" y="22542"/>
                    <a:pt x="23043" y="22714"/>
                  </a:cubicBezTo>
                  <a:cubicBezTo>
                    <a:pt x="22675" y="22822"/>
                    <a:pt x="21964" y="23112"/>
                    <a:pt x="21429" y="23112"/>
                  </a:cubicBezTo>
                  <a:cubicBezTo>
                    <a:pt x="21236" y="23112"/>
                    <a:pt x="21066" y="23074"/>
                    <a:pt x="20943" y="22977"/>
                  </a:cubicBezTo>
                  <a:cubicBezTo>
                    <a:pt x="19994" y="22221"/>
                    <a:pt x="22295" y="21397"/>
                    <a:pt x="22612" y="21309"/>
                  </a:cubicBezTo>
                  <a:cubicBezTo>
                    <a:pt x="23202" y="21146"/>
                    <a:pt x="23804" y="21045"/>
                    <a:pt x="24393" y="20876"/>
                  </a:cubicBezTo>
                  <a:cubicBezTo>
                    <a:pt x="26660" y="20223"/>
                    <a:pt x="29075" y="18840"/>
                    <a:pt x="30391" y="16830"/>
                  </a:cubicBezTo>
                  <a:cubicBezTo>
                    <a:pt x="31880" y="14558"/>
                    <a:pt x="30586" y="11688"/>
                    <a:pt x="29744" y="9401"/>
                  </a:cubicBezTo>
                  <a:cubicBezTo>
                    <a:pt x="29717" y="9328"/>
                    <a:pt x="29652" y="9292"/>
                    <a:pt x="29587" y="9292"/>
                  </a:cubicBezTo>
                  <a:cubicBezTo>
                    <a:pt x="29526" y="9292"/>
                    <a:pt x="29464" y="9323"/>
                    <a:pt x="29431" y="9385"/>
                  </a:cubicBezTo>
                  <a:cubicBezTo>
                    <a:pt x="29343" y="9542"/>
                    <a:pt x="29258" y="9704"/>
                    <a:pt x="29170" y="9861"/>
                  </a:cubicBezTo>
                  <a:cubicBezTo>
                    <a:pt x="27870" y="12248"/>
                    <a:pt x="26464" y="14687"/>
                    <a:pt x="24317" y="16406"/>
                  </a:cubicBezTo>
                  <a:cubicBezTo>
                    <a:pt x="23934" y="16713"/>
                    <a:pt x="22834" y="17566"/>
                    <a:pt x="22073" y="17566"/>
                  </a:cubicBezTo>
                  <a:cubicBezTo>
                    <a:pt x="21693" y="17566"/>
                    <a:pt x="21398" y="17354"/>
                    <a:pt x="21318" y="16756"/>
                  </a:cubicBezTo>
                  <a:cubicBezTo>
                    <a:pt x="21197" y="15866"/>
                    <a:pt x="22274" y="15226"/>
                    <a:pt x="22877" y="14778"/>
                  </a:cubicBezTo>
                  <a:cubicBezTo>
                    <a:pt x="23989" y="13953"/>
                    <a:pt x="25134" y="13166"/>
                    <a:pt x="26171" y="12247"/>
                  </a:cubicBezTo>
                  <a:cubicBezTo>
                    <a:pt x="26832" y="11663"/>
                    <a:pt x="27950" y="10614"/>
                    <a:pt x="28544" y="9504"/>
                  </a:cubicBezTo>
                  <a:cubicBezTo>
                    <a:pt x="29018" y="8623"/>
                    <a:pt x="29164" y="7701"/>
                    <a:pt x="28495" y="6944"/>
                  </a:cubicBezTo>
                  <a:cubicBezTo>
                    <a:pt x="27547" y="5871"/>
                    <a:pt x="26210" y="5110"/>
                    <a:pt x="25159" y="4132"/>
                  </a:cubicBezTo>
                  <a:cubicBezTo>
                    <a:pt x="24050" y="3107"/>
                    <a:pt x="23125" y="1881"/>
                    <a:pt x="22800" y="388"/>
                  </a:cubicBezTo>
                  <a:cubicBezTo>
                    <a:pt x="22845" y="351"/>
                    <a:pt x="22891" y="314"/>
                    <a:pt x="22937" y="273"/>
                  </a:cubicBezTo>
                  <a:cubicBezTo>
                    <a:pt x="23062" y="159"/>
                    <a:pt x="22937" y="0"/>
                    <a:pt x="22799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 rot="6251849" flipH="1">
              <a:off x="-520395" y="-507191"/>
              <a:ext cx="2692787" cy="2773602"/>
            </a:xfrm>
            <a:custGeom>
              <a:avLst/>
              <a:gdLst/>
              <a:ahLst/>
              <a:cxnLst/>
              <a:rect l="l" t="t" r="r" b="b"/>
              <a:pathLst>
                <a:path w="35205" h="36263" extrusionOk="0">
                  <a:moveTo>
                    <a:pt x="14020" y="0"/>
                  </a:moveTo>
                  <a:cubicBezTo>
                    <a:pt x="13985" y="0"/>
                    <a:pt x="13949" y="17"/>
                    <a:pt x="13923" y="53"/>
                  </a:cubicBezTo>
                  <a:cubicBezTo>
                    <a:pt x="12354" y="2173"/>
                    <a:pt x="10932" y="4622"/>
                    <a:pt x="11089" y="7354"/>
                  </a:cubicBezTo>
                  <a:cubicBezTo>
                    <a:pt x="11166" y="8688"/>
                    <a:pt x="11703" y="9766"/>
                    <a:pt x="12356" y="10905"/>
                  </a:cubicBezTo>
                  <a:cubicBezTo>
                    <a:pt x="13018" y="12061"/>
                    <a:pt x="13700" y="13586"/>
                    <a:pt x="12820" y="14794"/>
                  </a:cubicBezTo>
                  <a:cubicBezTo>
                    <a:pt x="11215" y="13044"/>
                    <a:pt x="10984" y="10149"/>
                    <a:pt x="8826" y="8894"/>
                  </a:cubicBezTo>
                  <a:cubicBezTo>
                    <a:pt x="7624" y="8195"/>
                    <a:pt x="6049" y="8082"/>
                    <a:pt x="4705" y="7810"/>
                  </a:cubicBezTo>
                  <a:cubicBezTo>
                    <a:pt x="3927" y="7652"/>
                    <a:pt x="3147" y="7489"/>
                    <a:pt x="2368" y="7337"/>
                  </a:cubicBezTo>
                  <a:cubicBezTo>
                    <a:pt x="2219" y="7308"/>
                    <a:pt x="2056" y="7275"/>
                    <a:pt x="1899" y="7275"/>
                  </a:cubicBezTo>
                  <a:cubicBezTo>
                    <a:pt x="1705" y="7275"/>
                    <a:pt x="1521" y="7326"/>
                    <a:pt x="1389" y="7499"/>
                  </a:cubicBezTo>
                  <a:cubicBezTo>
                    <a:pt x="844" y="8220"/>
                    <a:pt x="1983" y="9328"/>
                    <a:pt x="2363" y="9803"/>
                  </a:cubicBezTo>
                  <a:cubicBezTo>
                    <a:pt x="3295" y="10973"/>
                    <a:pt x="4246" y="12135"/>
                    <a:pt x="5282" y="13216"/>
                  </a:cubicBezTo>
                  <a:cubicBezTo>
                    <a:pt x="6296" y="14278"/>
                    <a:pt x="7397" y="15207"/>
                    <a:pt x="8570" y="16086"/>
                  </a:cubicBezTo>
                  <a:cubicBezTo>
                    <a:pt x="8893" y="16328"/>
                    <a:pt x="9212" y="16572"/>
                    <a:pt x="9509" y="16843"/>
                  </a:cubicBezTo>
                  <a:cubicBezTo>
                    <a:pt x="9636" y="16956"/>
                    <a:pt x="9760" y="17074"/>
                    <a:pt x="9877" y="17198"/>
                  </a:cubicBezTo>
                  <a:cubicBezTo>
                    <a:pt x="10150" y="17488"/>
                    <a:pt x="10178" y="17436"/>
                    <a:pt x="10007" y="17852"/>
                  </a:cubicBezTo>
                  <a:cubicBezTo>
                    <a:pt x="9902" y="18107"/>
                    <a:pt x="9867" y="18201"/>
                    <a:pt x="9750" y="18201"/>
                  </a:cubicBezTo>
                  <a:cubicBezTo>
                    <a:pt x="9684" y="18201"/>
                    <a:pt x="9591" y="18171"/>
                    <a:pt x="9445" y="18122"/>
                  </a:cubicBezTo>
                  <a:cubicBezTo>
                    <a:pt x="9268" y="18063"/>
                    <a:pt x="9092" y="17963"/>
                    <a:pt x="8927" y="17878"/>
                  </a:cubicBezTo>
                  <a:cubicBezTo>
                    <a:pt x="8598" y="17707"/>
                    <a:pt x="8281" y="17520"/>
                    <a:pt x="7960" y="17335"/>
                  </a:cubicBezTo>
                  <a:cubicBezTo>
                    <a:pt x="6811" y="16664"/>
                    <a:pt x="5621" y="15976"/>
                    <a:pt x="4252" y="15976"/>
                  </a:cubicBezTo>
                  <a:cubicBezTo>
                    <a:pt x="4247" y="15976"/>
                    <a:pt x="4241" y="15976"/>
                    <a:pt x="4236" y="15976"/>
                  </a:cubicBezTo>
                  <a:cubicBezTo>
                    <a:pt x="2756" y="15978"/>
                    <a:pt x="1378" y="16655"/>
                    <a:pt x="85" y="17300"/>
                  </a:cubicBezTo>
                  <a:cubicBezTo>
                    <a:pt x="29" y="17328"/>
                    <a:pt x="0" y="17405"/>
                    <a:pt x="33" y="17460"/>
                  </a:cubicBezTo>
                  <a:cubicBezTo>
                    <a:pt x="735" y="18653"/>
                    <a:pt x="1842" y="19498"/>
                    <a:pt x="3122" y="20000"/>
                  </a:cubicBezTo>
                  <a:cubicBezTo>
                    <a:pt x="4475" y="20530"/>
                    <a:pt x="5836" y="20488"/>
                    <a:pt x="7244" y="20697"/>
                  </a:cubicBezTo>
                  <a:cubicBezTo>
                    <a:pt x="7757" y="20772"/>
                    <a:pt x="9845" y="21341"/>
                    <a:pt x="9136" y="22303"/>
                  </a:cubicBezTo>
                  <a:cubicBezTo>
                    <a:pt x="8931" y="22581"/>
                    <a:pt x="8321" y="22608"/>
                    <a:pt x="8011" y="22642"/>
                  </a:cubicBezTo>
                  <a:cubicBezTo>
                    <a:pt x="7548" y="22693"/>
                    <a:pt x="7088" y="22764"/>
                    <a:pt x="6634" y="22875"/>
                  </a:cubicBezTo>
                  <a:cubicBezTo>
                    <a:pt x="4927" y="23284"/>
                    <a:pt x="3363" y="24116"/>
                    <a:pt x="2047" y="25272"/>
                  </a:cubicBezTo>
                  <a:cubicBezTo>
                    <a:pt x="1977" y="25333"/>
                    <a:pt x="2011" y="25443"/>
                    <a:pt x="2093" y="25473"/>
                  </a:cubicBezTo>
                  <a:cubicBezTo>
                    <a:pt x="3393" y="25959"/>
                    <a:pt x="4780" y="26250"/>
                    <a:pt x="6133" y="26250"/>
                  </a:cubicBezTo>
                  <a:cubicBezTo>
                    <a:pt x="8229" y="26250"/>
                    <a:pt x="10244" y="25553"/>
                    <a:pt x="11731" y="23801"/>
                  </a:cubicBezTo>
                  <a:cubicBezTo>
                    <a:pt x="12004" y="23479"/>
                    <a:pt x="12265" y="23144"/>
                    <a:pt x="12562" y="22845"/>
                  </a:cubicBezTo>
                  <a:cubicBezTo>
                    <a:pt x="12694" y="22709"/>
                    <a:pt x="12834" y="22580"/>
                    <a:pt x="12982" y="22463"/>
                  </a:cubicBezTo>
                  <a:cubicBezTo>
                    <a:pt x="13097" y="22374"/>
                    <a:pt x="13599" y="22002"/>
                    <a:pt x="13831" y="22002"/>
                  </a:cubicBezTo>
                  <a:cubicBezTo>
                    <a:pt x="13847" y="22002"/>
                    <a:pt x="13863" y="22004"/>
                    <a:pt x="13876" y="22008"/>
                  </a:cubicBezTo>
                  <a:cubicBezTo>
                    <a:pt x="13936" y="22120"/>
                    <a:pt x="13998" y="22230"/>
                    <a:pt x="14058" y="22342"/>
                  </a:cubicBezTo>
                  <a:cubicBezTo>
                    <a:pt x="14246" y="22495"/>
                    <a:pt x="14288" y="22661"/>
                    <a:pt x="14185" y="22840"/>
                  </a:cubicBezTo>
                  <a:cubicBezTo>
                    <a:pt x="14156" y="22981"/>
                    <a:pt x="14041" y="23142"/>
                    <a:pt x="13977" y="23273"/>
                  </a:cubicBezTo>
                  <a:cubicBezTo>
                    <a:pt x="13860" y="23510"/>
                    <a:pt x="13740" y="23746"/>
                    <a:pt x="13620" y="23982"/>
                  </a:cubicBezTo>
                  <a:cubicBezTo>
                    <a:pt x="13381" y="24455"/>
                    <a:pt x="13138" y="24929"/>
                    <a:pt x="12892" y="25401"/>
                  </a:cubicBezTo>
                  <a:cubicBezTo>
                    <a:pt x="11931" y="27253"/>
                    <a:pt x="10935" y="29084"/>
                    <a:pt x="9903" y="30896"/>
                  </a:cubicBezTo>
                  <a:cubicBezTo>
                    <a:pt x="9319" y="31916"/>
                    <a:pt x="8726" y="32931"/>
                    <a:pt x="8124" y="33940"/>
                  </a:cubicBezTo>
                  <a:cubicBezTo>
                    <a:pt x="7738" y="34580"/>
                    <a:pt x="7204" y="35325"/>
                    <a:pt x="7590" y="36080"/>
                  </a:cubicBezTo>
                  <a:cubicBezTo>
                    <a:pt x="7614" y="36124"/>
                    <a:pt x="7651" y="36142"/>
                    <a:pt x="7688" y="36142"/>
                  </a:cubicBezTo>
                  <a:cubicBezTo>
                    <a:pt x="7707" y="36142"/>
                    <a:pt x="7725" y="36138"/>
                    <a:pt x="7742" y="36130"/>
                  </a:cubicBezTo>
                  <a:lnTo>
                    <a:pt x="7742" y="36130"/>
                  </a:lnTo>
                  <a:cubicBezTo>
                    <a:pt x="7739" y="36202"/>
                    <a:pt x="7807" y="36263"/>
                    <a:pt x="7871" y="36263"/>
                  </a:cubicBezTo>
                  <a:cubicBezTo>
                    <a:pt x="7904" y="36263"/>
                    <a:pt x="7937" y="36246"/>
                    <a:pt x="7958" y="36206"/>
                  </a:cubicBezTo>
                  <a:cubicBezTo>
                    <a:pt x="10249" y="31978"/>
                    <a:pt x="12485" y="27718"/>
                    <a:pt x="14828" y="23521"/>
                  </a:cubicBezTo>
                  <a:cubicBezTo>
                    <a:pt x="14901" y="23392"/>
                    <a:pt x="14965" y="23227"/>
                    <a:pt x="15084" y="23135"/>
                  </a:cubicBezTo>
                  <a:cubicBezTo>
                    <a:pt x="15121" y="23092"/>
                    <a:pt x="15156" y="23048"/>
                    <a:pt x="15191" y="23008"/>
                  </a:cubicBezTo>
                  <a:cubicBezTo>
                    <a:pt x="15401" y="23072"/>
                    <a:pt x="15613" y="23135"/>
                    <a:pt x="15823" y="23199"/>
                  </a:cubicBezTo>
                  <a:cubicBezTo>
                    <a:pt x="15959" y="23327"/>
                    <a:pt x="16013" y="23664"/>
                    <a:pt x="16046" y="23830"/>
                  </a:cubicBezTo>
                  <a:cubicBezTo>
                    <a:pt x="16132" y="24239"/>
                    <a:pt x="16118" y="24663"/>
                    <a:pt x="16072" y="25077"/>
                  </a:cubicBezTo>
                  <a:cubicBezTo>
                    <a:pt x="15987" y="25847"/>
                    <a:pt x="15776" y="26595"/>
                    <a:pt x="15691" y="27365"/>
                  </a:cubicBezTo>
                  <a:cubicBezTo>
                    <a:pt x="15621" y="28003"/>
                    <a:pt x="15639" y="28673"/>
                    <a:pt x="15939" y="29253"/>
                  </a:cubicBezTo>
                  <a:cubicBezTo>
                    <a:pt x="16111" y="29583"/>
                    <a:pt x="16367" y="29845"/>
                    <a:pt x="16639" y="30097"/>
                  </a:cubicBezTo>
                  <a:cubicBezTo>
                    <a:pt x="17099" y="30527"/>
                    <a:pt x="17456" y="30922"/>
                    <a:pt x="17746" y="31496"/>
                  </a:cubicBezTo>
                  <a:cubicBezTo>
                    <a:pt x="18169" y="32332"/>
                    <a:pt x="18563" y="32909"/>
                    <a:pt x="19424" y="33310"/>
                  </a:cubicBezTo>
                  <a:cubicBezTo>
                    <a:pt x="20308" y="33725"/>
                    <a:pt x="21410" y="33904"/>
                    <a:pt x="21975" y="34783"/>
                  </a:cubicBezTo>
                  <a:cubicBezTo>
                    <a:pt x="22001" y="34825"/>
                    <a:pt x="22042" y="34848"/>
                    <a:pt x="22084" y="34848"/>
                  </a:cubicBezTo>
                  <a:cubicBezTo>
                    <a:pt x="22120" y="34848"/>
                    <a:pt x="22155" y="34831"/>
                    <a:pt x="22181" y="34795"/>
                  </a:cubicBezTo>
                  <a:cubicBezTo>
                    <a:pt x="23004" y="33631"/>
                    <a:pt x="22576" y="32220"/>
                    <a:pt x="22003" y="31046"/>
                  </a:cubicBezTo>
                  <a:cubicBezTo>
                    <a:pt x="21199" y="29408"/>
                    <a:pt x="20523" y="27789"/>
                    <a:pt x="20152" y="26002"/>
                  </a:cubicBezTo>
                  <a:lnTo>
                    <a:pt x="20152" y="26002"/>
                  </a:lnTo>
                  <a:cubicBezTo>
                    <a:pt x="22400" y="27206"/>
                    <a:pt x="24205" y="29206"/>
                    <a:pt x="26703" y="29927"/>
                  </a:cubicBezTo>
                  <a:cubicBezTo>
                    <a:pt x="27237" y="30081"/>
                    <a:pt x="27800" y="30174"/>
                    <a:pt x="28360" y="30174"/>
                  </a:cubicBezTo>
                  <a:cubicBezTo>
                    <a:pt x="28917" y="30174"/>
                    <a:pt x="29470" y="30082"/>
                    <a:pt x="29987" y="29866"/>
                  </a:cubicBezTo>
                  <a:cubicBezTo>
                    <a:pt x="30256" y="29754"/>
                    <a:pt x="30529" y="29627"/>
                    <a:pt x="30536" y="29301"/>
                  </a:cubicBezTo>
                  <a:cubicBezTo>
                    <a:pt x="30549" y="28829"/>
                    <a:pt x="30064" y="28219"/>
                    <a:pt x="29809" y="27849"/>
                  </a:cubicBezTo>
                  <a:cubicBezTo>
                    <a:pt x="29139" y="26876"/>
                    <a:pt x="28245" y="26079"/>
                    <a:pt x="27202" y="25525"/>
                  </a:cubicBezTo>
                  <a:cubicBezTo>
                    <a:pt x="26154" y="24967"/>
                    <a:pt x="25025" y="24807"/>
                    <a:pt x="23887" y="24523"/>
                  </a:cubicBezTo>
                  <a:cubicBezTo>
                    <a:pt x="23315" y="24379"/>
                    <a:pt x="22737" y="24194"/>
                    <a:pt x="22252" y="23848"/>
                  </a:cubicBezTo>
                  <a:cubicBezTo>
                    <a:pt x="21703" y="23457"/>
                    <a:pt x="21468" y="22517"/>
                    <a:pt x="22361" y="22517"/>
                  </a:cubicBezTo>
                  <a:cubicBezTo>
                    <a:pt x="22372" y="22517"/>
                    <a:pt x="22383" y="22517"/>
                    <a:pt x="22395" y="22517"/>
                  </a:cubicBezTo>
                  <a:cubicBezTo>
                    <a:pt x="22819" y="22528"/>
                    <a:pt x="23226" y="22791"/>
                    <a:pt x="23592" y="22971"/>
                  </a:cubicBezTo>
                  <a:cubicBezTo>
                    <a:pt x="24756" y="23546"/>
                    <a:pt x="25926" y="24124"/>
                    <a:pt x="27237" y="24263"/>
                  </a:cubicBezTo>
                  <a:cubicBezTo>
                    <a:pt x="27485" y="24289"/>
                    <a:pt x="27731" y="24301"/>
                    <a:pt x="27976" y="24301"/>
                  </a:cubicBezTo>
                  <a:cubicBezTo>
                    <a:pt x="30537" y="24301"/>
                    <a:pt x="32959" y="22950"/>
                    <a:pt x="35122" y="21709"/>
                  </a:cubicBezTo>
                  <a:cubicBezTo>
                    <a:pt x="35205" y="21661"/>
                    <a:pt x="35203" y="21558"/>
                    <a:pt x="35131" y="21501"/>
                  </a:cubicBezTo>
                  <a:cubicBezTo>
                    <a:pt x="34207" y="20779"/>
                    <a:pt x="33283" y="20057"/>
                    <a:pt x="32358" y="19334"/>
                  </a:cubicBezTo>
                  <a:cubicBezTo>
                    <a:pt x="31710" y="18828"/>
                    <a:pt x="31039" y="18272"/>
                    <a:pt x="30216" y="18097"/>
                  </a:cubicBezTo>
                  <a:cubicBezTo>
                    <a:pt x="30030" y="18057"/>
                    <a:pt x="29845" y="18040"/>
                    <a:pt x="29661" y="18040"/>
                  </a:cubicBezTo>
                  <a:cubicBezTo>
                    <a:pt x="29030" y="18040"/>
                    <a:pt x="28411" y="18245"/>
                    <a:pt x="27816" y="18453"/>
                  </a:cubicBezTo>
                  <a:cubicBezTo>
                    <a:pt x="26761" y="18821"/>
                    <a:pt x="25716" y="19088"/>
                    <a:pt x="24592" y="19088"/>
                  </a:cubicBezTo>
                  <a:cubicBezTo>
                    <a:pt x="24572" y="19088"/>
                    <a:pt x="24551" y="19088"/>
                    <a:pt x="24530" y="19088"/>
                  </a:cubicBezTo>
                  <a:cubicBezTo>
                    <a:pt x="24303" y="19088"/>
                    <a:pt x="24076" y="19078"/>
                    <a:pt x="23849" y="19055"/>
                  </a:cubicBezTo>
                  <a:cubicBezTo>
                    <a:pt x="23601" y="19027"/>
                    <a:pt x="23041" y="18978"/>
                    <a:pt x="22906" y="18724"/>
                  </a:cubicBezTo>
                  <a:cubicBezTo>
                    <a:pt x="22817" y="18555"/>
                    <a:pt x="22863" y="18134"/>
                    <a:pt x="22957" y="17989"/>
                  </a:cubicBezTo>
                  <a:cubicBezTo>
                    <a:pt x="23029" y="17874"/>
                    <a:pt x="23149" y="17798"/>
                    <a:pt x="23259" y="17721"/>
                  </a:cubicBezTo>
                  <a:cubicBezTo>
                    <a:pt x="23487" y="17557"/>
                    <a:pt x="23747" y="17441"/>
                    <a:pt x="24001" y="17321"/>
                  </a:cubicBezTo>
                  <a:cubicBezTo>
                    <a:pt x="24998" y="16860"/>
                    <a:pt x="26055" y="16546"/>
                    <a:pt x="27075" y="16141"/>
                  </a:cubicBezTo>
                  <a:cubicBezTo>
                    <a:pt x="28634" y="15523"/>
                    <a:pt x="30224" y="14609"/>
                    <a:pt x="30932" y="13010"/>
                  </a:cubicBezTo>
                  <a:cubicBezTo>
                    <a:pt x="31671" y="11347"/>
                    <a:pt x="31366" y="9330"/>
                    <a:pt x="32528" y="7843"/>
                  </a:cubicBezTo>
                  <a:cubicBezTo>
                    <a:pt x="32587" y="7769"/>
                    <a:pt x="32514" y="7658"/>
                    <a:pt x="32428" y="7658"/>
                  </a:cubicBezTo>
                  <a:cubicBezTo>
                    <a:pt x="32420" y="7658"/>
                    <a:pt x="32412" y="7659"/>
                    <a:pt x="32404" y="7661"/>
                  </a:cubicBezTo>
                  <a:lnTo>
                    <a:pt x="28839" y="8589"/>
                  </a:lnTo>
                  <a:cubicBezTo>
                    <a:pt x="27763" y="8870"/>
                    <a:pt x="26603" y="9071"/>
                    <a:pt x="25605" y="9579"/>
                  </a:cubicBezTo>
                  <a:cubicBezTo>
                    <a:pt x="25092" y="9843"/>
                    <a:pt x="24688" y="10198"/>
                    <a:pt x="24344" y="10606"/>
                  </a:cubicBezTo>
                  <a:cubicBezTo>
                    <a:pt x="23587" y="11503"/>
                    <a:pt x="23123" y="12652"/>
                    <a:pt x="22434" y="13628"/>
                  </a:cubicBezTo>
                  <a:cubicBezTo>
                    <a:pt x="22168" y="14008"/>
                    <a:pt x="21856" y="14389"/>
                    <a:pt x="21469" y="14649"/>
                  </a:cubicBezTo>
                  <a:cubicBezTo>
                    <a:pt x="21234" y="14807"/>
                    <a:pt x="20963" y="14897"/>
                    <a:pt x="20723" y="14897"/>
                  </a:cubicBezTo>
                  <a:cubicBezTo>
                    <a:pt x="20331" y="14897"/>
                    <a:pt x="20018" y="14658"/>
                    <a:pt x="20065" y="14081"/>
                  </a:cubicBezTo>
                  <a:cubicBezTo>
                    <a:pt x="20139" y="13223"/>
                    <a:pt x="20722" y="12452"/>
                    <a:pt x="21299" y="11855"/>
                  </a:cubicBezTo>
                  <a:cubicBezTo>
                    <a:pt x="22095" y="11029"/>
                    <a:pt x="23072" y="10338"/>
                    <a:pt x="23826" y="9462"/>
                  </a:cubicBezTo>
                  <a:cubicBezTo>
                    <a:pt x="24081" y="9171"/>
                    <a:pt x="24303" y="8853"/>
                    <a:pt x="24489" y="8514"/>
                  </a:cubicBezTo>
                  <a:cubicBezTo>
                    <a:pt x="24960" y="7641"/>
                    <a:pt x="24992" y="6674"/>
                    <a:pt x="25089" y="5708"/>
                  </a:cubicBezTo>
                  <a:cubicBezTo>
                    <a:pt x="25221" y="4359"/>
                    <a:pt x="25508" y="3032"/>
                    <a:pt x="25923" y="1741"/>
                  </a:cubicBezTo>
                  <a:cubicBezTo>
                    <a:pt x="25949" y="1662"/>
                    <a:pt x="25881" y="1586"/>
                    <a:pt x="25806" y="1586"/>
                  </a:cubicBezTo>
                  <a:cubicBezTo>
                    <a:pt x="25789" y="1586"/>
                    <a:pt x="25771" y="1590"/>
                    <a:pt x="25755" y="1598"/>
                  </a:cubicBezTo>
                  <a:cubicBezTo>
                    <a:pt x="24734" y="2130"/>
                    <a:pt x="23712" y="2664"/>
                    <a:pt x="22689" y="3198"/>
                  </a:cubicBezTo>
                  <a:cubicBezTo>
                    <a:pt x="21836" y="3642"/>
                    <a:pt x="20947" y="4061"/>
                    <a:pt x="20199" y="4674"/>
                  </a:cubicBezTo>
                  <a:cubicBezTo>
                    <a:pt x="18753" y="5857"/>
                    <a:pt x="18657" y="7527"/>
                    <a:pt x="18648" y="9270"/>
                  </a:cubicBezTo>
                  <a:cubicBezTo>
                    <a:pt x="18641" y="10206"/>
                    <a:pt x="18599" y="11151"/>
                    <a:pt x="18223" y="12026"/>
                  </a:cubicBezTo>
                  <a:cubicBezTo>
                    <a:pt x="18036" y="12465"/>
                    <a:pt x="17762" y="12879"/>
                    <a:pt x="17380" y="13173"/>
                  </a:cubicBezTo>
                  <a:cubicBezTo>
                    <a:pt x="17356" y="13188"/>
                    <a:pt x="17054" y="13409"/>
                    <a:pt x="16982" y="13409"/>
                  </a:cubicBezTo>
                  <a:cubicBezTo>
                    <a:pt x="16873" y="13351"/>
                    <a:pt x="16765" y="13297"/>
                    <a:pt x="16656" y="13239"/>
                  </a:cubicBezTo>
                  <a:cubicBezTo>
                    <a:pt x="16386" y="13224"/>
                    <a:pt x="16277" y="13118"/>
                    <a:pt x="16332" y="12919"/>
                  </a:cubicBezTo>
                  <a:cubicBezTo>
                    <a:pt x="16294" y="12642"/>
                    <a:pt x="16459" y="12245"/>
                    <a:pt x="16521" y="11969"/>
                  </a:cubicBezTo>
                  <a:cubicBezTo>
                    <a:pt x="16967" y="10014"/>
                    <a:pt x="17640" y="8061"/>
                    <a:pt x="17417" y="6028"/>
                  </a:cubicBezTo>
                  <a:cubicBezTo>
                    <a:pt x="17303" y="4984"/>
                    <a:pt x="16923" y="4042"/>
                    <a:pt x="16294" y="3204"/>
                  </a:cubicBezTo>
                  <a:cubicBezTo>
                    <a:pt x="15531" y="2191"/>
                    <a:pt x="14540" y="1333"/>
                    <a:pt x="14139" y="94"/>
                  </a:cubicBezTo>
                  <a:cubicBezTo>
                    <a:pt x="14120" y="35"/>
                    <a:pt x="14070" y="0"/>
                    <a:pt x="14020" y="0"/>
                  </a:cubicBezTo>
                  <a:close/>
                </a:path>
              </a:pathLst>
            </a:custGeom>
            <a:solidFill>
              <a:srgbClr val="FED68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253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5"/>
          <p:cNvSpPr txBox="1">
            <a:spLocks noGrp="1"/>
          </p:cNvSpPr>
          <p:nvPr>
            <p:ph type="title"/>
          </p:nvPr>
        </p:nvSpPr>
        <p:spPr>
          <a:xfrm>
            <a:off x="1720525" y="1796810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4" name="Google Shape;664;p25"/>
          <p:cNvSpPr txBox="1">
            <a:spLocks noGrp="1"/>
          </p:cNvSpPr>
          <p:nvPr>
            <p:ph type="subTitle" idx="1"/>
          </p:nvPr>
        </p:nvSpPr>
        <p:spPr>
          <a:xfrm>
            <a:off x="1720525" y="2324500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5"/>
          <p:cNvSpPr txBox="1">
            <a:spLocks noGrp="1"/>
          </p:cNvSpPr>
          <p:nvPr>
            <p:ph type="title" idx="2"/>
          </p:nvPr>
        </p:nvSpPr>
        <p:spPr>
          <a:xfrm>
            <a:off x="5444971" y="1796788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subTitle" idx="3"/>
          </p:nvPr>
        </p:nvSpPr>
        <p:spPr>
          <a:xfrm>
            <a:off x="5444971" y="2318138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title" idx="4"/>
          </p:nvPr>
        </p:nvSpPr>
        <p:spPr>
          <a:xfrm>
            <a:off x="1720525" y="3312713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subTitle" idx="5"/>
          </p:nvPr>
        </p:nvSpPr>
        <p:spPr>
          <a:xfrm>
            <a:off x="1720525" y="3840426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title" idx="6"/>
          </p:nvPr>
        </p:nvSpPr>
        <p:spPr>
          <a:xfrm>
            <a:off x="5444971" y="3312713"/>
            <a:ext cx="258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0" name="Google Shape;670;p25"/>
          <p:cNvSpPr txBox="1">
            <a:spLocks noGrp="1"/>
          </p:cNvSpPr>
          <p:nvPr>
            <p:ph type="subTitle" idx="7"/>
          </p:nvPr>
        </p:nvSpPr>
        <p:spPr>
          <a:xfrm>
            <a:off x="5444971" y="3852513"/>
            <a:ext cx="2582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5"/>
          <p:cNvSpPr/>
          <p:nvPr/>
        </p:nvSpPr>
        <p:spPr>
          <a:xfrm flipH="1">
            <a:off x="-405850" y="3456349"/>
            <a:ext cx="2147711" cy="2342666"/>
          </a:xfrm>
          <a:custGeom>
            <a:avLst/>
            <a:gdLst/>
            <a:ahLst/>
            <a:cxnLst/>
            <a:rect l="l" t="t" r="r" b="b"/>
            <a:pathLst>
              <a:path w="30242" h="32986" extrusionOk="0">
                <a:moveTo>
                  <a:pt x="14563" y="1"/>
                </a:moveTo>
                <a:cubicBezTo>
                  <a:pt x="14469" y="1"/>
                  <a:pt x="14424" y="108"/>
                  <a:pt x="14470" y="188"/>
                </a:cubicBezTo>
                <a:cubicBezTo>
                  <a:pt x="15488" y="1922"/>
                  <a:pt x="14126" y="3808"/>
                  <a:pt x="13856" y="5548"/>
                </a:cubicBezTo>
                <a:cubicBezTo>
                  <a:pt x="13651" y="6867"/>
                  <a:pt x="14102" y="8193"/>
                  <a:pt x="14588" y="9453"/>
                </a:cubicBezTo>
                <a:lnTo>
                  <a:pt x="14346" y="9548"/>
                </a:lnTo>
                <a:cubicBezTo>
                  <a:pt x="14063" y="8652"/>
                  <a:pt x="13567" y="7856"/>
                  <a:pt x="12765" y="7192"/>
                </a:cubicBezTo>
                <a:cubicBezTo>
                  <a:pt x="12270" y="6784"/>
                  <a:pt x="11724" y="6441"/>
                  <a:pt x="11290" y="5960"/>
                </a:cubicBezTo>
                <a:cubicBezTo>
                  <a:pt x="10948" y="5582"/>
                  <a:pt x="10723" y="5096"/>
                  <a:pt x="10338" y="4758"/>
                </a:cubicBezTo>
                <a:cubicBezTo>
                  <a:pt x="10032" y="4488"/>
                  <a:pt x="9708" y="4427"/>
                  <a:pt x="9319" y="4373"/>
                </a:cubicBezTo>
                <a:cubicBezTo>
                  <a:pt x="8551" y="4268"/>
                  <a:pt x="7999" y="3522"/>
                  <a:pt x="8462" y="2782"/>
                </a:cubicBezTo>
                <a:cubicBezTo>
                  <a:pt x="8518" y="2697"/>
                  <a:pt x="8459" y="2588"/>
                  <a:pt x="8372" y="2588"/>
                </a:cubicBezTo>
                <a:cubicBezTo>
                  <a:pt x="8350" y="2588"/>
                  <a:pt x="8326" y="2595"/>
                  <a:pt x="8302" y="2611"/>
                </a:cubicBezTo>
                <a:cubicBezTo>
                  <a:pt x="6528" y="3789"/>
                  <a:pt x="8199" y="5946"/>
                  <a:pt x="8865" y="7211"/>
                </a:cubicBezTo>
                <a:cubicBezTo>
                  <a:pt x="9752" y="8896"/>
                  <a:pt x="8831" y="11036"/>
                  <a:pt x="9989" y="12597"/>
                </a:cubicBezTo>
                <a:cubicBezTo>
                  <a:pt x="10580" y="13394"/>
                  <a:pt x="11490" y="13853"/>
                  <a:pt x="12198" y="14523"/>
                </a:cubicBezTo>
                <a:cubicBezTo>
                  <a:pt x="12401" y="14715"/>
                  <a:pt x="12590" y="14926"/>
                  <a:pt x="12733" y="15165"/>
                </a:cubicBezTo>
                <a:cubicBezTo>
                  <a:pt x="12785" y="15249"/>
                  <a:pt x="12957" y="15516"/>
                  <a:pt x="12938" y="15613"/>
                </a:cubicBezTo>
                <a:lnTo>
                  <a:pt x="12766" y="15754"/>
                </a:lnTo>
                <a:cubicBezTo>
                  <a:pt x="12709" y="15848"/>
                  <a:pt x="12649" y="15895"/>
                  <a:pt x="12587" y="15895"/>
                </a:cubicBezTo>
                <a:cubicBezTo>
                  <a:pt x="12527" y="15895"/>
                  <a:pt x="12465" y="15851"/>
                  <a:pt x="12401" y="15762"/>
                </a:cubicBezTo>
                <a:cubicBezTo>
                  <a:pt x="12146" y="15611"/>
                  <a:pt x="11912" y="15245"/>
                  <a:pt x="11709" y="15024"/>
                </a:cubicBezTo>
                <a:cubicBezTo>
                  <a:pt x="11475" y="14770"/>
                  <a:pt x="11242" y="14517"/>
                  <a:pt x="11008" y="14264"/>
                </a:cubicBezTo>
                <a:cubicBezTo>
                  <a:pt x="10152" y="13339"/>
                  <a:pt x="9299" y="12409"/>
                  <a:pt x="8440" y="11485"/>
                </a:cubicBezTo>
                <a:cubicBezTo>
                  <a:pt x="7782" y="10779"/>
                  <a:pt x="7107" y="10109"/>
                  <a:pt x="6122" y="9933"/>
                </a:cubicBezTo>
                <a:cubicBezTo>
                  <a:pt x="5426" y="9811"/>
                  <a:pt x="4789" y="9781"/>
                  <a:pt x="4138" y="9463"/>
                </a:cubicBezTo>
                <a:cubicBezTo>
                  <a:pt x="3587" y="9194"/>
                  <a:pt x="3072" y="8838"/>
                  <a:pt x="2487" y="8638"/>
                </a:cubicBezTo>
                <a:cubicBezTo>
                  <a:pt x="2199" y="8541"/>
                  <a:pt x="1892" y="8485"/>
                  <a:pt x="1591" y="8485"/>
                </a:cubicBezTo>
                <a:cubicBezTo>
                  <a:pt x="1054" y="8485"/>
                  <a:pt x="536" y="8664"/>
                  <a:pt x="178" y="9114"/>
                </a:cubicBezTo>
                <a:cubicBezTo>
                  <a:pt x="118" y="9192"/>
                  <a:pt x="167" y="9284"/>
                  <a:pt x="251" y="9305"/>
                </a:cubicBezTo>
                <a:cubicBezTo>
                  <a:pt x="1338" y="9605"/>
                  <a:pt x="2353" y="10012"/>
                  <a:pt x="2691" y="11186"/>
                </a:cubicBezTo>
                <a:cubicBezTo>
                  <a:pt x="2917" y="11967"/>
                  <a:pt x="2877" y="12796"/>
                  <a:pt x="3123" y="13573"/>
                </a:cubicBezTo>
                <a:cubicBezTo>
                  <a:pt x="3625" y="15172"/>
                  <a:pt x="5151" y="16161"/>
                  <a:pt x="6624" y="16769"/>
                </a:cubicBezTo>
                <a:cubicBezTo>
                  <a:pt x="7506" y="17132"/>
                  <a:pt x="8426" y="17394"/>
                  <a:pt x="9318" y="17731"/>
                </a:cubicBezTo>
                <a:cubicBezTo>
                  <a:pt x="9762" y="17895"/>
                  <a:pt x="10200" y="18081"/>
                  <a:pt x="10621" y="18302"/>
                </a:cubicBezTo>
                <a:cubicBezTo>
                  <a:pt x="10824" y="18408"/>
                  <a:pt x="11144" y="18526"/>
                  <a:pt x="11289" y="18700"/>
                </a:cubicBezTo>
                <a:cubicBezTo>
                  <a:pt x="11682" y="19169"/>
                  <a:pt x="10873" y="19361"/>
                  <a:pt x="10565" y="19392"/>
                </a:cubicBezTo>
                <a:cubicBezTo>
                  <a:pt x="10404" y="19408"/>
                  <a:pt x="10239" y="19415"/>
                  <a:pt x="10073" y="19415"/>
                </a:cubicBezTo>
                <a:cubicBezTo>
                  <a:pt x="9245" y="19415"/>
                  <a:pt x="8367" y="19235"/>
                  <a:pt x="7587" y="19050"/>
                </a:cubicBezTo>
                <a:cubicBezTo>
                  <a:pt x="6616" y="18818"/>
                  <a:pt x="5741" y="18394"/>
                  <a:pt x="4801" y="18078"/>
                </a:cubicBezTo>
                <a:cubicBezTo>
                  <a:pt x="4513" y="17981"/>
                  <a:pt x="4222" y="17945"/>
                  <a:pt x="3928" y="17945"/>
                </a:cubicBezTo>
                <a:cubicBezTo>
                  <a:pt x="3057" y="17945"/>
                  <a:pt x="2168" y="18264"/>
                  <a:pt x="1315" y="18264"/>
                </a:cubicBezTo>
                <a:cubicBezTo>
                  <a:pt x="939" y="18264"/>
                  <a:pt x="569" y="18202"/>
                  <a:pt x="211" y="18022"/>
                </a:cubicBezTo>
                <a:cubicBezTo>
                  <a:pt x="194" y="18014"/>
                  <a:pt x="178" y="18010"/>
                  <a:pt x="162" y="18010"/>
                </a:cubicBezTo>
                <a:cubicBezTo>
                  <a:pt x="67" y="18010"/>
                  <a:pt x="1" y="18152"/>
                  <a:pt x="89" y="18224"/>
                </a:cubicBezTo>
                <a:cubicBezTo>
                  <a:pt x="1192" y="19104"/>
                  <a:pt x="1943" y="20313"/>
                  <a:pt x="2971" y="21268"/>
                </a:cubicBezTo>
                <a:cubicBezTo>
                  <a:pt x="3877" y="22112"/>
                  <a:pt x="4949" y="22520"/>
                  <a:pt x="6161" y="22680"/>
                </a:cubicBezTo>
                <a:cubicBezTo>
                  <a:pt x="7102" y="22803"/>
                  <a:pt x="8107" y="22918"/>
                  <a:pt x="9105" y="22918"/>
                </a:cubicBezTo>
                <a:cubicBezTo>
                  <a:pt x="10311" y="22918"/>
                  <a:pt x="11506" y="22750"/>
                  <a:pt x="12563" y="22221"/>
                </a:cubicBezTo>
                <a:lnTo>
                  <a:pt x="12563" y="22221"/>
                </a:lnTo>
                <a:cubicBezTo>
                  <a:pt x="11949" y="23770"/>
                  <a:pt x="9802" y="23817"/>
                  <a:pt x="8430" y="24279"/>
                </a:cubicBezTo>
                <a:cubicBezTo>
                  <a:pt x="7842" y="24478"/>
                  <a:pt x="7255" y="24768"/>
                  <a:pt x="6851" y="25258"/>
                </a:cubicBezTo>
                <a:cubicBezTo>
                  <a:pt x="6439" y="25756"/>
                  <a:pt x="6266" y="27015"/>
                  <a:pt x="5487" y="27015"/>
                </a:cubicBezTo>
                <a:cubicBezTo>
                  <a:pt x="5484" y="27015"/>
                  <a:pt x="5482" y="27015"/>
                  <a:pt x="5480" y="27015"/>
                </a:cubicBezTo>
                <a:cubicBezTo>
                  <a:pt x="5424" y="27008"/>
                  <a:pt x="5370" y="27000"/>
                  <a:pt x="5316" y="26995"/>
                </a:cubicBezTo>
                <a:cubicBezTo>
                  <a:pt x="5310" y="26994"/>
                  <a:pt x="5305" y="26994"/>
                  <a:pt x="5299" y="26994"/>
                </a:cubicBezTo>
                <a:cubicBezTo>
                  <a:pt x="5161" y="26994"/>
                  <a:pt x="5135" y="27198"/>
                  <a:pt x="5278" y="27229"/>
                </a:cubicBezTo>
                <a:cubicBezTo>
                  <a:pt x="5336" y="27240"/>
                  <a:pt x="5395" y="27248"/>
                  <a:pt x="5455" y="27249"/>
                </a:cubicBezTo>
                <a:cubicBezTo>
                  <a:pt x="6455" y="27367"/>
                  <a:pt x="7456" y="27484"/>
                  <a:pt x="8457" y="27602"/>
                </a:cubicBezTo>
                <a:cubicBezTo>
                  <a:pt x="9149" y="27682"/>
                  <a:pt x="9880" y="27833"/>
                  <a:pt x="10589" y="27833"/>
                </a:cubicBezTo>
                <a:cubicBezTo>
                  <a:pt x="10717" y="27833"/>
                  <a:pt x="10844" y="27828"/>
                  <a:pt x="10970" y="27817"/>
                </a:cubicBezTo>
                <a:cubicBezTo>
                  <a:pt x="12702" y="27664"/>
                  <a:pt x="12935" y="25720"/>
                  <a:pt x="14294" y="25027"/>
                </a:cubicBezTo>
                <a:lnTo>
                  <a:pt x="14294" y="25027"/>
                </a:lnTo>
                <a:cubicBezTo>
                  <a:pt x="14532" y="26074"/>
                  <a:pt x="13063" y="26970"/>
                  <a:pt x="13708" y="28018"/>
                </a:cubicBezTo>
                <a:cubicBezTo>
                  <a:pt x="13882" y="28302"/>
                  <a:pt x="14090" y="28411"/>
                  <a:pt x="14309" y="28411"/>
                </a:cubicBezTo>
                <a:cubicBezTo>
                  <a:pt x="14784" y="28411"/>
                  <a:pt x="15306" y="27896"/>
                  <a:pt x="15634" y="27557"/>
                </a:cubicBezTo>
                <a:cubicBezTo>
                  <a:pt x="16832" y="26311"/>
                  <a:pt x="17516" y="24639"/>
                  <a:pt x="17596" y="22931"/>
                </a:cubicBezTo>
                <a:cubicBezTo>
                  <a:pt x="18284" y="26226"/>
                  <a:pt x="18826" y="29543"/>
                  <a:pt x="19221" y="32882"/>
                </a:cubicBezTo>
                <a:cubicBezTo>
                  <a:pt x="19229" y="32950"/>
                  <a:pt x="19280" y="32985"/>
                  <a:pt x="19334" y="32985"/>
                </a:cubicBezTo>
                <a:cubicBezTo>
                  <a:pt x="19368" y="32985"/>
                  <a:pt x="19402" y="32972"/>
                  <a:pt x="19429" y="32945"/>
                </a:cubicBezTo>
                <a:cubicBezTo>
                  <a:pt x="19455" y="32921"/>
                  <a:pt x="19474" y="32894"/>
                  <a:pt x="19498" y="32869"/>
                </a:cubicBezTo>
                <a:cubicBezTo>
                  <a:pt x="19532" y="32878"/>
                  <a:pt x="19568" y="32883"/>
                  <a:pt x="19604" y="32884"/>
                </a:cubicBezTo>
                <a:cubicBezTo>
                  <a:pt x="19606" y="32884"/>
                  <a:pt x="19608" y="32884"/>
                  <a:pt x="19610" y="32884"/>
                </a:cubicBezTo>
                <a:cubicBezTo>
                  <a:pt x="19669" y="32884"/>
                  <a:pt x="19734" y="32852"/>
                  <a:pt x="19740" y="32785"/>
                </a:cubicBezTo>
                <a:cubicBezTo>
                  <a:pt x="19866" y="30827"/>
                  <a:pt x="19579" y="28893"/>
                  <a:pt x="19349" y="26954"/>
                </a:cubicBezTo>
                <a:cubicBezTo>
                  <a:pt x="19184" y="25550"/>
                  <a:pt x="18990" y="24149"/>
                  <a:pt x="18662" y="22779"/>
                </a:cubicBezTo>
                <a:cubicBezTo>
                  <a:pt x="18693" y="22766"/>
                  <a:pt x="18725" y="22758"/>
                  <a:pt x="18757" y="22752"/>
                </a:cubicBezTo>
                <a:cubicBezTo>
                  <a:pt x="18644" y="22426"/>
                  <a:pt x="18525" y="22105"/>
                  <a:pt x="18399" y="21787"/>
                </a:cubicBezTo>
                <a:cubicBezTo>
                  <a:pt x="18397" y="21779"/>
                  <a:pt x="18396" y="21773"/>
                  <a:pt x="18393" y="21766"/>
                </a:cubicBezTo>
                <a:lnTo>
                  <a:pt x="18393" y="21766"/>
                </a:lnTo>
                <a:cubicBezTo>
                  <a:pt x="19702" y="23068"/>
                  <a:pt x="21530" y="23813"/>
                  <a:pt x="23388" y="23813"/>
                </a:cubicBezTo>
                <a:cubicBezTo>
                  <a:pt x="23528" y="23813"/>
                  <a:pt x="23668" y="23809"/>
                  <a:pt x="23808" y="23801"/>
                </a:cubicBezTo>
                <a:cubicBezTo>
                  <a:pt x="24313" y="23770"/>
                  <a:pt x="26574" y="23585"/>
                  <a:pt x="26093" y="22685"/>
                </a:cubicBezTo>
                <a:cubicBezTo>
                  <a:pt x="25829" y="22194"/>
                  <a:pt x="25122" y="21790"/>
                  <a:pt x="24660" y="21517"/>
                </a:cubicBezTo>
                <a:cubicBezTo>
                  <a:pt x="24067" y="21167"/>
                  <a:pt x="23431" y="20929"/>
                  <a:pt x="22766" y="20770"/>
                </a:cubicBezTo>
                <a:cubicBezTo>
                  <a:pt x="23582" y="19819"/>
                  <a:pt x="25259" y="20260"/>
                  <a:pt x="26168" y="19328"/>
                </a:cubicBezTo>
                <a:cubicBezTo>
                  <a:pt x="26771" y="18710"/>
                  <a:pt x="27025" y="17838"/>
                  <a:pt x="27612" y="17203"/>
                </a:cubicBezTo>
                <a:cubicBezTo>
                  <a:pt x="28273" y="16489"/>
                  <a:pt x="29144" y="16031"/>
                  <a:pt x="30093" y="15849"/>
                </a:cubicBezTo>
                <a:cubicBezTo>
                  <a:pt x="30188" y="15832"/>
                  <a:pt x="30241" y="15706"/>
                  <a:pt x="30155" y="15638"/>
                </a:cubicBezTo>
                <a:cubicBezTo>
                  <a:pt x="29552" y="15175"/>
                  <a:pt x="28869" y="14952"/>
                  <a:pt x="28176" y="14952"/>
                </a:cubicBezTo>
                <a:cubicBezTo>
                  <a:pt x="27609" y="14952"/>
                  <a:pt x="27036" y="15101"/>
                  <a:pt x="26495" y="15389"/>
                </a:cubicBezTo>
                <a:cubicBezTo>
                  <a:pt x="25649" y="15839"/>
                  <a:pt x="24865" y="16367"/>
                  <a:pt x="23983" y="16754"/>
                </a:cubicBezTo>
                <a:cubicBezTo>
                  <a:pt x="23189" y="17107"/>
                  <a:pt x="22366" y="17400"/>
                  <a:pt x="21547" y="17689"/>
                </a:cubicBezTo>
                <a:cubicBezTo>
                  <a:pt x="21405" y="16174"/>
                  <a:pt x="23189" y="15448"/>
                  <a:pt x="24275" y="14832"/>
                </a:cubicBezTo>
                <a:cubicBezTo>
                  <a:pt x="24872" y="14494"/>
                  <a:pt x="25458" y="14074"/>
                  <a:pt x="25778" y="13447"/>
                </a:cubicBezTo>
                <a:cubicBezTo>
                  <a:pt x="26055" y="12901"/>
                  <a:pt x="26091" y="12282"/>
                  <a:pt x="26125" y="11683"/>
                </a:cubicBezTo>
                <a:cubicBezTo>
                  <a:pt x="26170" y="10910"/>
                  <a:pt x="26279" y="10259"/>
                  <a:pt x="26655" y="9571"/>
                </a:cubicBezTo>
                <a:cubicBezTo>
                  <a:pt x="26961" y="9008"/>
                  <a:pt x="27157" y="8506"/>
                  <a:pt x="27112" y="7860"/>
                </a:cubicBezTo>
                <a:cubicBezTo>
                  <a:pt x="27026" y="6618"/>
                  <a:pt x="25860" y="4181"/>
                  <a:pt x="27679" y="3628"/>
                </a:cubicBezTo>
                <a:cubicBezTo>
                  <a:pt x="27791" y="3594"/>
                  <a:pt x="27771" y="3409"/>
                  <a:pt x="27653" y="3400"/>
                </a:cubicBezTo>
                <a:cubicBezTo>
                  <a:pt x="27572" y="3392"/>
                  <a:pt x="27492" y="3389"/>
                  <a:pt x="27414" y="3389"/>
                </a:cubicBezTo>
                <a:cubicBezTo>
                  <a:pt x="25790" y="3389"/>
                  <a:pt x="24804" y="4915"/>
                  <a:pt x="24177" y="6251"/>
                </a:cubicBezTo>
                <a:cubicBezTo>
                  <a:pt x="23662" y="7353"/>
                  <a:pt x="23076" y="8307"/>
                  <a:pt x="22344" y="9278"/>
                </a:cubicBezTo>
                <a:cubicBezTo>
                  <a:pt x="21682" y="10151"/>
                  <a:pt x="21186" y="11100"/>
                  <a:pt x="20735" y="12095"/>
                </a:cubicBezTo>
                <a:cubicBezTo>
                  <a:pt x="20526" y="12552"/>
                  <a:pt x="20329" y="13013"/>
                  <a:pt x="20115" y="13467"/>
                </a:cubicBezTo>
                <a:cubicBezTo>
                  <a:pt x="20064" y="13572"/>
                  <a:pt x="20002" y="13751"/>
                  <a:pt x="19928" y="13855"/>
                </a:cubicBezTo>
                <a:cubicBezTo>
                  <a:pt x="19894" y="13918"/>
                  <a:pt x="19863" y="13982"/>
                  <a:pt x="19833" y="14045"/>
                </a:cubicBezTo>
                <a:cubicBezTo>
                  <a:pt x="19579" y="14144"/>
                  <a:pt x="19329" y="14244"/>
                  <a:pt x="19077" y="14342"/>
                </a:cubicBezTo>
                <a:cubicBezTo>
                  <a:pt x="18802" y="14184"/>
                  <a:pt x="18880" y="13469"/>
                  <a:pt x="18900" y="13233"/>
                </a:cubicBezTo>
                <a:cubicBezTo>
                  <a:pt x="18996" y="12169"/>
                  <a:pt x="19282" y="11133"/>
                  <a:pt x="19495" y="10088"/>
                </a:cubicBezTo>
                <a:cubicBezTo>
                  <a:pt x="19869" y="8259"/>
                  <a:pt x="19967" y="6337"/>
                  <a:pt x="18828" y="4750"/>
                </a:cubicBezTo>
                <a:cubicBezTo>
                  <a:pt x="18490" y="4279"/>
                  <a:pt x="18092" y="3850"/>
                  <a:pt x="17753" y="3380"/>
                </a:cubicBezTo>
                <a:cubicBezTo>
                  <a:pt x="17393" y="2878"/>
                  <a:pt x="17124" y="2324"/>
                  <a:pt x="16807" y="1796"/>
                </a:cubicBezTo>
                <a:cubicBezTo>
                  <a:pt x="16295" y="939"/>
                  <a:pt x="15615" y="167"/>
                  <a:pt x="14584" y="2"/>
                </a:cubicBezTo>
                <a:cubicBezTo>
                  <a:pt x="14576" y="1"/>
                  <a:pt x="14569" y="1"/>
                  <a:pt x="14563" y="1"/>
                </a:cubicBezTo>
                <a:close/>
              </a:path>
            </a:pathLst>
          </a:custGeom>
          <a:solidFill>
            <a:srgbClr val="FED68C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31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69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13"/>
          <p:cNvSpPr/>
          <p:nvPr/>
        </p:nvSpPr>
        <p:spPr>
          <a:xfrm>
            <a:off x="6143625" y="962025"/>
            <a:ext cx="2295525" cy="3552825"/>
          </a:xfrm>
          <a:custGeom>
            <a:avLst/>
            <a:gdLst/>
            <a:ahLst/>
            <a:cxnLst/>
            <a:rect l="l" t="t" r="r" b="b"/>
            <a:pathLst>
              <a:path w="91821" h="142113" extrusionOk="0">
                <a:moveTo>
                  <a:pt x="0" y="0"/>
                </a:moveTo>
                <a:lnTo>
                  <a:pt x="91208" y="7"/>
                </a:lnTo>
                <a:lnTo>
                  <a:pt x="91208" y="142107"/>
                </a:lnTo>
                <a:lnTo>
                  <a:pt x="91821" y="14211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8" name="Google Shape;3198;p13"/>
          <p:cNvSpPr txBox="1">
            <a:spLocks noGrp="1"/>
          </p:cNvSpPr>
          <p:nvPr>
            <p:ph type="title"/>
          </p:nvPr>
        </p:nvSpPr>
        <p:spPr>
          <a:xfrm>
            <a:off x="720000" y="630000"/>
            <a:ext cx="5185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rtel ExtraBold"/>
              <a:buNone/>
              <a:defRPr sz="2800">
                <a:solidFill>
                  <a:schemeClr val="accent6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199" name="Google Shape;3199;p13"/>
          <p:cNvGrpSpPr/>
          <p:nvPr/>
        </p:nvGrpSpPr>
        <p:grpSpPr>
          <a:xfrm rot="-2922086" flipH="1">
            <a:off x="6821982" y="-749382"/>
            <a:ext cx="1722145" cy="2646993"/>
            <a:chOff x="1292750" y="2594800"/>
            <a:chExt cx="1722100" cy="2646925"/>
          </a:xfrm>
        </p:grpSpPr>
        <p:sp>
          <p:nvSpPr>
            <p:cNvPr id="3200" name="Google Shape;3200;p13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3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3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3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3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3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3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3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3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3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3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3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3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3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3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3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3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3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3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3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3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3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3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3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3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3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3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3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3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3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3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3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3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3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3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3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3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3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3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3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3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3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3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3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3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3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3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3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3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3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3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3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3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3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3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3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3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3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3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3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3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3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3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3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3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3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3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3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3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3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3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3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3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3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3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3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3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3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3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3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3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3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3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3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3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3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3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7" name="Google Shape;3287;p13"/>
          <p:cNvGrpSpPr/>
          <p:nvPr/>
        </p:nvGrpSpPr>
        <p:grpSpPr>
          <a:xfrm rot="-9518278" flipH="1">
            <a:off x="8345352" y="-495243"/>
            <a:ext cx="1509591" cy="2340133"/>
            <a:chOff x="3112400" y="1318050"/>
            <a:chExt cx="1509425" cy="2339875"/>
          </a:xfrm>
        </p:grpSpPr>
        <p:sp>
          <p:nvSpPr>
            <p:cNvPr id="3288" name="Google Shape;3288;p13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3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3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3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3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3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3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3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3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3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3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3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3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3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13"/>
          <p:cNvGrpSpPr/>
          <p:nvPr/>
        </p:nvGrpSpPr>
        <p:grpSpPr>
          <a:xfrm rot="-5754027" flipH="1">
            <a:off x="8198454" y="4004523"/>
            <a:ext cx="1802996" cy="2046621"/>
            <a:chOff x="1360300" y="417100"/>
            <a:chExt cx="1803000" cy="2046625"/>
          </a:xfrm>
        </p:grpSpPr>
        <p:sp>
          <p:nvSpPr>
            <p:cNvPr id="3303" name="Google Shape;3303;p13"/>
            <p:cNvSpPr/>
            <p:nvPr/>
          </p:nvSpPr>
          <p:spPr>
            <a:xfrm>
              <a:off x="1399500" y="1250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3"/>
            <p:cNvSpPr/>
            <p:nvPr/>
          </p:nvSpPr>
          <p:spPr>
            <a:xfrm>
              <a:off x="1360300" y="417100"/>
              <a:ext cx="1803000" cy="2046625"/>
            </a:xfrm>
            <a:custGeom>
              <a:avLst/>
              <a:gdLst/>
              <a:ahLst/>
              <a:cxnLst/>
              <a:rect l="l" t="t" r="r" b="b"/>
              <a:pathLst>
                <a:path w="72120" h="81865" extrusionOk="0">
                  <a:moveTo>
                    <a:pt x="37184" y="34123"/>
                  </a:moveTo>
                  <a:cubicBezTo>
                    <a:pt x="37590" y="34123"/>
                    <a:pt x="37936" y="34383"/>
                    <a:pt x="38061" y="34904"/>
                  </a:cubicBezTo>
                  <a:cubicBezTo>
                    <a:pt x="38262" y="35838"/>
                    <a:pt x="37728" y="37006"/>
                    <a:pt x="37428" y="37840"/>
                  </a:cubicBezTo>
                  <a:cubicBezTo>
                    <a:pt x="37227" y="38407"/>
                    <a:pt x="36861" y="38841"/>
                    <a:pt x="36494" y="39308"/>
                  </a:cubicBezTo>
                  <a:cubicBezTo>
                    <a:pt x="36334" y="39499"/>
                    <a:pt x="36113" y="39843"/>
                    <a:pt x="35714" y="39843"/>
                  </a:cubicBezTo>
                  <a:cubicBezTo>
                    <a:pt x="35697" y="39843"/>
                    <a:pt x="35678" y="39843"/>
                    <a:pt x="35660" y="39841"/>
                  </a:cubicBezTo>
                  <a:cubicBezTo>
                    <a:pt x="35259" y="39808"/>
                    <a:pt x="34926" y="38841"/>
                    <a:pt x="34859" y="38474"/>
                  </a:cubicBezTo>
                  <a:cubicBezTo>
                    <a:pt x="34726" y="37973"/>
                    <a:pt x="34859" y="37406"/>
                    <a:pt x="34959" y="36973"/>
                  </a:cubicBezTo>
                  <a:cubicBezTo>
                    <a:pt x="35193" y="36005"/>
                    <a:pt x="35626" y="35038"/>
                    <a:pt x="36427" y="34404"/>
                  </a:cubicBezTo>
                  <a:cubicBezTo>
                    <a:pt x="36677" y="34216"/>
                    <a:pt x="36941" y="34123"/>
                    <a:pt x="37184" y="34123"/>
                  </a:cubicBezTo>
                  <a:close/>
                  <a:moveTo>
                    <a:pt x="43798" y="39221"/>
                  </a:moveTo>
                  <a:cubicBezTo>
                    <a:pt x="44006" y="39221"/>
                    <a:pt x="44169" y="39275"/>
                    <a:pt x="44333" y="39508"/>
                  </a:cubicBezTo>
                  <a:cubicBezTo>
                    <a:pt x="44533" y="39841"/>
                    <a:pt x="44566" y="40208"/>
                    <a:pt x="44533" y="40575"/>
                  </a:cubicBezTo>
                  <a:cubicBezTo>
                    <a:pt x="44433" y="41209"/>
                    <a:pt x="44266" y="41776"/>
                    <a:pt x="44166" y="42410"/>
                  </a:cubicBezTo>
                  <a:cubicBezTo>
                    <a:pt x="44032" y="43044"/>
                    <a:pt x="43832" y="43577"/>
                    <a:pt x="43332" y="44044"/>
                  </a:cubicBezTo>
                  <a:cubicBezTo>
                    <a:pt x="42898" y="44411"/>
                    <a:pt x="42264" y="44878"/>
                    <a:pt x="41697" y="45045"/>
                  </a:cubicBezTo>
                  <a:cubicBezTo>
                    <a:pt x="41615" y="45072"/>
                    <a:pt x="41534" y="45082"/>
                    <a:pt x="41450" y="45082"/>
                  </a:cubicBezTo>
                  <a:cubicBezTo>
                    <a:pt x="41228" y="45082"/>
                    <a:pt x="40997" y="45012"/>
                    <a:pt x="40730" y="45012"/>
                  </a:cubicBezTo>
                  <a:cubicBezTo>
                    <a:pt x="40396" y="44378"/>
                    <a:pt x="40196" y="43711"/>
                    <a:pt x="40330" y="43010"/>
                  </a:cubicBezTo>
                  <a:cubicBezTo>
                    <a:pt x="40396" y="42376"/>
                    <a:pt x="40763" y="41876"/>
                    <a:pt x="41097" y="41376"/>
                  </a:cubicBezTo>
                  <a:cubicBezTo>
                    <a:pt x="41497" y="40775"/>
                    <a:pt x="42031" y="40308"/>
                    <a:pt x="42531" y="39841"/>
                  </a:cubicBezTo>
                  <a:cubicBezTo>
                    <a:pt x="42831" y="39574"/>
                    <a:pt x="43065" y="39308"/>
                    <a:pt x="43499" y="39241"/>
                  </a:cubicBezTo>
                  <a:cubicBezTo>
                    <a:pt x="43609" y="39231"/>
                    <a:pt x="43708" y="39221"/>
                    <a:pt x="43798" y="39221"/>
                  </a:cubicBezTo>
                  <a:close/>
                  <a:moveTo>
                    <a:pt x="48015" y="45540"/>
                  </a:moveTo>
                  <a:cubicBezTo>
                    <a:pt x="48338" y="45540"/>
                    <a:pt x="48555" y="45852"/>
                    <a:pt x="48502" y="46246"/>
                  </a:cubicBezTo>
                  <a:cubicBezTo>
                    <a:pt x="48369" y="47113"/>
                    <a:pt x="47535" y="48047"/>
                    <a:pt x="46934" y="48681"/>
                  </a:cubicBezTo>
                  <a:cubicBezTo>
                    <a:pt x="46509" y="49106"/>
                    <a:pt x="46277" y="49411"/>
                    <a:pt x="45704" y="49411"/>
                  </a:cubicBezTo>
                  <a:cubicBezTo>
                    <a:pt x="45603" y="49411"/>
                    <a:pt x="45492" y="49402"/>
                    <a:pt x="45367" y="49381"/>
                  </a:cubicBezTo>
                  <a:cubicBezTo>
                    <a:pt x="44933" y="49248"/>
                    <a:pt x="45000" y="48581"/>
                    <a:pt x="45166" y="48347"/>
                  </a:cubicBezTo>
                  <a:cubicBezTo>
                    <a:pt x="45333" y="48047"/>
                    <a:pt x="45567" y="47780"/>
                    <a:pt x="45767" y="47547"/>
                  </a:cubicBezTo>
                  <a:cubicBezTo>
                    <a:pt x="46167" y="47180"/>
                    <a:pt x="46534" y="46746"/>
                    <a:pt x="46901" y="46379"/>
                  </a:cubicBezTo>
                  <a:cubicBezTo>
                    <a:pt x="47168" y="46112"/>
                    <a:pt x="47435" y="45779"/>
                    <a:pt x="47735" y="45612"/>
                  </a:cubicBezTo>
                  <a:cubicBezTo>
                    <a:pt x="47834" y="45563"/>
                    <a:pt x="47928" y="45540"/>
                    <a:pt x="48015" y="45540"/>
                  </a:cubicBezTo>
                  <a:close/>
                  <a:moveTo>
                    <a:pt x="32424" y="46880"/>
                  </a:moveTo>
                  <a:cubicBezTo>
                    <a:pt x="33091" y="46880"/>
                    <a:pt x="34325" y="47080"/>
                    <a:pt x="34159" y="48014"/>
                  </a:cubicBezTo>
                  <a:cubicBezTo>
                    <a:pt x="33992" y="48848"/>
                    <a:pt x="33058" y="49381"/>
                    <a:pt x="32357" y="49548"/>
                  </a:cubicBezTo>
                  <a:cubicBezTo>
                    <a:pt x="31925" y="49672"/>
                    <a:pt x="31436" y="49852"/>
                    <a:pt x="30969" y="49852"/>
                  </a:cubicBezTo>
                  <a:cubicBezTo>
                    <a:pt x="30932" y="49852"/>
                    <a:pt x="30894" y="49851"/>
                    <a:pt x="30856" y="49848"/>
                  </a:cubicBezTo>
                  <a:cubicBezTo>
                    <a:pt x="30556" y="49848"/>
                    <a:pt x="29922" y="49715"/>
                    <a:pt x="29856" y="49582"/>
                  </a:cubicBezTo>
                  <a:cubicBezTo>
                    <a:pt x="29847" y="49584"/>
                    <a:pt x="29837" y="49585"/>
                    <a:pt x="29827" y="49585"/>
                  </a:cubicBezTo>
                  <a:cubicBezTo>
                    <a:pt x="29684" y="49585"/>
                    <a:pt x="29418" y="49371"/>
                    <a:pt x="29355" y="49215"/>
                  </a:cubicBezTo>
                  <a:cubicBezTo>
                    <a:pt x="29255" y="49081"/>
                    <a:pt x="29322" y="48981"/>
                    <a:pt x="29355" y="48781"/>
                  </a:cubicBezTo>
                  <a:cubicBezTo>
                    <a:pt x="29422" y="48447"/>
                    <a:pt x="29589" y="48147"/>
                    <a:pt x="29856" y="47880"/>
                  </a:cubicBezTo>
                  <a:cubicBezTo>
                    <a:pt x="30523" y="47313"/>
                    <a:pt x="31557" y="46913"/>
                    <a:pt x="32424" y="46880"/>
                  </a:cubicBezTo>
                  <a:close/>
                  <a:moveTo>
                    <a:pt x="50437" y="51249"/>
                  </a:moveTo>
                  <a:cubicBezTo>
                    <a:pt x="50871" y="51283"/>
                    <a:pt x="50871" y="51750"/>
                    <a:pt x="50770" y="52017"/>
                  </a:cubicBezTo>
                  <a:cubicBezTo>
                    <a:pt x="50637" y="52384"/>
                    <a:pt x="50270" y="52851"/>
                    <a:pt x="49937" y="53151"/>
                  </a:cubicBezTo>
                  <a:cubicBezTo>
                    <a:pt x="49703" y="53351"/>
                    <a:pt x="49136" y="53551"/>
                    <a:pt x="48936" y="53584"/>
                  </a:cubicBezTo>
                  <a:cubicBezTo>
                    <a:pt x="48502" y="52951"/>
                    <a:pt x="49136" y="52183"/>
                    <a:pt x="49603" y="51783"/>
                  </a:cubicBezTo>
                  <a:cubicBezTo>
                    <a:pt x="49803" y="51616"/>
                    <a:pt x="50170" y="51283"/>
                    <a:pt x="50437" y="51249"/>
                  </a:cubicBezTo>
                  <a:close/>
                  <a:moveTo>
                    <a:pt x="37288" y="53242"/>
                  </a:moveTo>
                  <a:cubicBezTo>
                    <a:pt x="37554" y="53242"/>
                    <a:pt x="37800" y="53309"/>
                    <a:pt x="37995" y="53484"/>
                  </a:cubicBezTo>
                  <a:cubicBezTo>
                    <a:pt x="38862" y="54252"/>
                    <a:pt x="37661" y="54985"/>
                    <a:pt x="36994" y="55352"/>
                  </a:cubicBezTo>
                  <a:cubicBezTo>
                    <a:pt x="36260" y="55719"/>
                    <a:pt x="35426" y="55819"/>
                    <a:pt x="34559" y="56186"/>
                  </a:cubicBezTo>
                  <a:cubicBezTo>
                    <a:pt x="34500" y="56189"/>
                    <a:pt x="34441" y="56191"/>
                    <a:pt x="34383" y="56191"/>
                  </a:cubicBezTo>
                  <a:cubicBezTo>
                    <a:pt x="33770" y="56191"/>
                    <a:pt x="33178" y="56013"/>
                    <a:pt x="33391" y="55252"/>
                  </a:cubicBezTo>
                  <a:cubicBezTo>
                    <a:pt x="33592" y="54485"/>
                    <a:pt x="34759" y="54152"/>
                    <a:pt x="35426" y="53851"/>
                  </a:cubicBezTo>
                  <a:cubicBezTo>
                    <a:pt x="35875" y="53639"/>
                    <a:pt x="36642" y="53242"/>
                    <a:pt x="37288" y="53242"/>
                  </a:cubicBezTo>
                  <a:close/>
                  <a:moveTo>
                    <a:pt x="40676" y="58114"/>
                  </a:moveTo>
                  <a:cubicBezTo>
                    <a:pt x="40900" y="58114"/>
                    <a:pt x="41041" y="58232"/>
                    <a:pt x="40930" y="58588"/>
                  </a:cubicBezTo>
                  <a:cubicBezTo>
                    <a:pt x="40830" y="59055"/>
                    <a:pt x="40196" y="59389"/>
                    <a:pt x="39829" y="59589"/>
                  </a:cubicBezTo>
                  <a:cubicBezTo>
                    <a:pt x="39429" y="59856"/>
                    <a:pt x="39262" y="59922"/>
                    <a:pt x="38895" y="60022"/>
                  </a:cubicBezTo>
                  <a:cubicBezTo>
                    <a:pt x="38662" y="59989"/>
                    <a:pt x="38528" y="60056"/>
                    <a:pt x="38528" y="59722"/>
                  </a:cubicBezTo>
                  <a:cubicBezTo>
                    <a:pt x="38528" y="59422"/>
                    <a:pt x="38695" y="59188"/>
                    <a:pt x="38895" y="59022"/>
                  </a:cubicBezTo>
                  <a:cubicBezTo>
                    <a:pt x="39095" y="58822"/>
                    <a:pt x="39329" y="58588"/>
                    <a:pt x="39562" y="58488"/>
                  </a:cubicBezTo>
                  <a:cubicBezTo>
                    <a:pt x="39796" y="58355"/>
                    <a:pt x="40063" y="58254"/>
                    <a:pt x="40296" y="58188"/>
                  </a:cubicBezTo>
                  <a:cubicBezTo>
                    <a:pt x="40430" y="58143"/>
                    <a:pt x="40563" y="58114"/>
                    <a:pt x="40676" y="58114"/>
                  </a:cubicBezTo>
                  <a:close/>
                  <a:moveTo>
                    <a:pt x="24988" y="0"/>
                  </a:moveTo>
                  <a:cubicBezTo>
                    <a:pt x="24711" y="0"/>
                    <a:pt x="24447" y="22"/>
                    <a:pt x="24218" y="80"/>
                  </a:cubicBezTo>
                  <a:cubicBezTo>
                    <a:pt x="22851" y="413"/>
                    <a:pt x="24852" y="1647"/>
                    <a:pt x="25319" y="2081"/>
                  </a:cubicBezTo>
                  <a:cubicBezTo>
                    <a:pt x="26420" y="3182"/>
                    <a:pt x="27487" y="4249"/>
                    <a:pt x="27921" y="5817"/>
                  </a:cubicBezTo>
                  <a:cubicBezTo>
                    <a:pt x="28555" y="7852"/>
                    <a:pt x="28755" y="9987"/>
                    <a:pt x="28821" y="12088"/>
                  </a:cubicBezTo>
                  <a:cubicBezTo>
                    <a:pt x="28855" y="13923"/>
                    <a:pt x="29155" y="15824"/>
                    <a:pt x="28755" y="17659"/>
                  </a:cubicBezTo>
                  <a:lnTo>
                    <a:pt x="27921" y="21662"/>
                  </a:lnTo>
                  <a:cubicBezTo>
                    <a:pt x="27760" y="22338"/>
                    <a:pt x="27506" y="24070"/>
                    <a:pt x="26648" y="24070"/>
                  </a:cubicBezTo>
                  <a:cubicBezTo>
                    <a:pt x="26617" y="24070"/>
                    <a:pt x="26586" y="24068"/>
                    <a:pt x="26553" y="24063"/>
                  </a:cubicBezTo>
                  <a:cubicBezTo>
                    <a:pt x="25919" y="23997"/>
                    <a:pt x="25586" y="22896"/>
                    <a:pt x="25519" y="22362"/>
                  </a:cubicBezTo>
                  <a:cubicBezTo>
                    <a:pt x="25352" y="21361"/>
                    <a:pt x="25719" y="20327"/>
                    <a:pt x="25919" y="19327"/>
                  </a:cubicBezTo>
                  <a:cubicBezTo>
                    <a:pt x="26186" y="18192"/>
                    <a:pt x="26486" y="17025"/>
                    <a:pt x="26587" y="15891"/>
                  </a:cubicBezTo>
                  <a:cubicBezTo>
                    <a:pt x="26720" y="14723"/>
                    <a:pt x="26920" y="13556"/>
                    <a:pt x="27087" y="12388"/>
                  </a:cubicBezTo>
                  <a:cubicBezTo>
                    <a:pt x="27220" y="11554"/>
                    <a:pt x="27320" y="10754"/>
                    <a:pt x="27320" y="9920"/>
                  </a:cubicBezTo>
                  <a:cubicBezTo>
                    <a:pt x="27320" y="8886"/>
                    <a:pt x="27154" y="7885"/>
                    <a:pt x="26820" y="6918"/>
                  </a:cubicBezTo>
                  <a:cubicBezTo>
                    <a:pt x="26386" y="5717"/>
                    <a:pt x="25753" y="4549"/>
                    <a:pt x="25152" y="3482"/>
                  </a:cubicBezTo>
                  <a:cubicBezTo>
                    <a:pt x="24719" y="2748"/>
                    <a:pt x="24418" y="2081"/>
                    <a:pt x="23818" y="1514"/>
                  </a:cubicBezTo>
                  <a:cubicBezTo>
                    <a:pt x="23388" y="1107"/>
                    <a:pt x="22943" y="960"/>
                    <a:pt x="22451" y="960"/>
                  </a:cubicBezTo>
                  <a:cubicBezTo>
                    <a:pt x="22218" y="960"/>
                    <a:pt x="21974" y="993"/>
                    <a:pt x="21716" y="1047"/>
                  </a:cubicBezTo>
                  <a:cubicBezTo>
                    <a:pt x="20983" y="1180"/>
                    <a:pt x="20182" y="1514"/>
                    <a:pt x="19515" y="1814"/>
                  </a:cubicBezTo>
                  <a:cubicBezTo>
                    <a:pt x="18981" y="2048"/>
                    <a:pt x="18080" y="2548"/>
                    <a:pt x="17880" y="3182"/>
                  </a:cubicBezTo>
                  <a:cubicBezTo>
                    <a:pt x="18247" y="3182"/>
                    <a:pt x="18581" y="3715"/>
                    <a:pt x="18814" y="3982"/>
                  </a:cubicBezTo>
                  <a:cubicBezTo>
                    <a:pt x="19515" y="4883"/>
                    <a:pt x="19648" y="6084"/>
                    <a:pt x="19815" y="7218"/>
                  </a:cubicBezTo>
                  <a:cubicBezTo>
                    <a:pt x="20049" y="8886"/>
                    <a:pt x="20215" y="10520"/>
                    <a:pt x="20549" y="12155"/>
                  </a:cubicBezTo>
                  <a:cubicBezTo>
                    <a:pt x="20671" y="12768"/>
                    <a:pt x="21639" y="17886"/>
                    <a:pt x="20321" y="17886"/>
                  </a:cubicBezTo>
                  <a:cubicBezTo>
                    <a:pt x="20204" y="17886"/>
                    <a:pt x="20070" y="17846"/>
                    <a:pt x="19915" y="17759"/>
                  </a:cubicBezTo>
                  <a:cubicBezTo>
                    <a:pt x="19148" y="17359"/>
                    <a:pt x="18914" y="15991"/>
                    <a:pt x="18748" y="15190"/>
                  </a:cubicBezTo>
                  <a:cubicBezTo>
                    <a:pt x="18514" y="13656"/>
                    <a:pt x="18481" y="12055"/>
                    <a:pt x="17980" y="10520"/>
                  </a:cubicBezTo>
                  <a:cubicBezTo>
                    <a:pt x="17680" y="9520"/>
                    <a:pt x="17313" y="8552"/>
                    <a:pt x="16880" y="7585"/>
                  </a:cubicBezTo>
                  <a:cubicBezTo>
                    <a:pt x="16626" y="7077"/>
                    <a:pt x="16353" y="6801"/>
                    <a:pt x="15928" y="6801"/>
                  </a:cubicBezTo>
                  <a:cubicBezTo>
                    <a:pt x="15794" y="6801"/>
                    <a:pt x="15646" y="6829"/>
                    <a:pt x="15479" y="6884"/>
                  </a:cubicBezTo>
                  <a:cubicBezTo>
                    <a:pt x="14678" y="7185"/>
                    <a:pt x="13677" y="8052"/>
                    <a:pt x="13344" y="8819"/>
                  </a:cubicBezTo>
                  <a:cubicBezTo>
                    <a:pt x="13210" y="9053"/>
                    <a:pt x="13210" y="9520"/>
                    <a:pt x="13344" y="9887"/>
                  </a:cubicBezTo>
                  <a:cubicBezTo>
                    <a:pt x="13410" y="10187"/>
                    <a:pt x="13677" y="10654"/>
                    <a:pt x="13511" y="10887"/>
                  </a:cubicBezTo>
                  <a:cubicBezTo>
                    <a:pt x="13371" y="11091"/>
                    <a:pt x="13117" y="11161"/>
                    <a:pt x="12819" y="11161"/>
                  </a:cubicBezTo>
                  <a:cubicBezTo>
                    <a:pt x="12192" y="11161"/>
                    <a:pt x="11371" y="10854"/>
                    <a:pt x="11009" y="10854"/>
                  </a:cubicBezTo>
                  <a:cubicBezTo>
                    <a:pt x="10208" y="10854"/>
                    <a:pt x="9541" y="11488"/>
                    <a:pt x="9408" y="12255"/>
                  </a:cubicBezTo>
                  <a:cubicBezTo>
                    <a:pt x="9107" y="13923"/>
                    <a:pt x="10175" y="15924"/>
                    <a:pt x="11309" y="17158"/>
                  </a:cubicBezTo>
                  <a:cubicBezTo>
                    <a:pt x="12243" y="18159"/>
                    <a:pt x="13544" y="18693"/>
                    <a:pt x="14645" y="19527"/>
                  </a:cubicBezTo>
                  <a:cubicBezTo>
                    <a:pt x="15045" y="19860"/>
                    <a:pt x="16313" y="20894"/>
                    <a:pt x="15078" y="21028"/>
                  </a:cubicBezTo>
                  <a:cubicBezTo>
                    <a:pt x="15034" y="21034"/>
                    <a:pt x="14989" y="21036"/>
                    <a:pt x="14944" y="21036"/>
                  </a:cubicBezTo>
                  <a:cubicBezTo>
                    <a:pt x="14215" y="21036"/>
                    <a:pt x="13440" y="20306"/>
                    <a:pt x="12843" y="19960"/>
                  </a:cubicBezTo>
                  <a:cubicBezTo>
                    <a:pt x="12176" y="19527"/>
                    <a:pt x="11509" y="19026"/>
                    <a:pt x="10809" y="18626"/>
                  </a:cubicBezTo>
                  <a:cubicBezTo>
                    <a:pt x="10075" y="18159"/>
                    <a:pt x="9341" y="17826"/>
                    <a:pt x="8807" y="17125"/>
                  </a:cubicBezTo>
                  <a:cubicBezTo>
                    <a:pt x="8240" y="16425"/>
                    <a:pt x="8240" y="15757"/>
                    <a:pt x="8040" y="14990"/>
                  </a:cubicBezTo>
                  <a:cubicBezTo>
                    <a:pt x="7673" y="16058"/>
                    <a:pt x="7173" y="17025"/>
                    <a:pt x="6906" y="18192"/>
                  </a:cubicBezTo>
                  <a:cubicBezTo>
                    <a:pt x="6672" y="19460"/>
                    <a:pt x="6506" y="21195"/>
                    <a:pt x="7173" y="22362"/>
                  </a:cubicBezTo>
                  <a:cubicBezTo>
                    <a:pt x="7506" y="22996"/>
                    <a:pt x="8207" y="23530"/>
                    <a:pt x="8874" y="23930"/>
                  </a:cubicBezTo>
                  <a:cubicBezTo>
                    <a:pt x="9241" y="24197"/>
                    <a:pt x="9674" y="24464"/>
                    <a:pt x="10008" y="24664"/>
                  </a:cubicBezTo>
                  <a:cubicBezTo>
                    <a:pt x="11809" y="25798"/>
                    <a:pt x="13744" y="26398"/>
                    <a:pt x="15745" y="26999"/>
                  </a:cubicBezTo>
                  <a:cubicBezTo>
                    <a:pt x="16246" y="27166"/>
                    <a:pt x="16813" y="27299"/>
                    <a:pt x="17347" y="27432"/>
                  </a:cubicBezTo>
                  <a:cubicBezTo>
                    <a:pt x="18648" y="27833"/>
                    <a:pt x="19915" y="28333"/>
                    <a:pt x="20983" y="29034"/>
                  </a:cubicBezTo>
                  <a:cubicBezTo>
                    <a:pt x="22150" y="29868"/>
                    <a:pt x="21349" y="31002"/>
                    <a:pt x="20149" y="31202"/>
                  </a:cubicBezTo>
                  <a:cubicBezTo>
                    <a:pt x="19995" y="31226"/>
                    <a:pt x="19837" y="31237"/>
                    <a:pt x="19676" y="31237"/>
                  </a:cubicBezTo>
                  <a:cubicBezTo>
                    <a:pt x="18507" y="31237"/>
                    <a:pt x="17172" y="30657"/>
                    <a:pt x="16146" y="30335"/>
                  </a:cubicBezTo>
                  <a:cubicBezTo>
                    <a:pt x="14678" y="29901"/>
                    <a:pt x="13244" y="29334"/>
                    <a:pt x="11876" y="28667"/>
                  </a:cubicBezTo>
                  <a:cubicBezTo>
                    <a:pt x="10041" y="27799"/>
                    <a:pt x="8040" y="27166"/>
                    <a:pt x="6339" y="25998"/>
                  </a:cubicBezTo>
                  <a:cubicBezTo>
                    <a:pt x="5705" y="25531"/>
                    <a:pt x="5305" y="25064"/>
                    <a:pt x="5004" y="24364"/>
                  </a:cubicBezTo>
                  <a:cubicBezTo>
                    <a:pt x="4804" y="23897"/>
                    <a:pt x="4704" y="23263"/>
                    <a:pt x="4371" y="22896"/>
                  </a:cubicBezTo>
                  <a:cubicBezTo>
                    <a:pt x="4171" y="23096"/>
                    <a:pt x="4037" y="23430"/>
                    <a:pt x="3904" y="23696"/>
                  </a:cubicBezTo>
                  <a:cubicBezTo>
                    <a:pt x="3804" y="23930"/>
                    <a:pt x="3637" y="24230"/>
                    <a:pt x="3503" y="24530"/>
                  </a:cubicBezTo>
                  <a:cubicBezTo>
                    <a:pt x="2870" y="25998"/>
                    <a:pt x="2503" y="27533"/>
                    <a:pt x="2403" y="29100"/>
                  </a:cubicBezTo>
                  <a:cubicBezTo>
                    <a:pt x="2369" y="29901"/>
                    <a:pt x="2202" y="30768"/>
                    <a:pt x="2469" y="31569"/>
                  </a:cubicBezTo>
                  <a:cubicBezTo>
                    <a:pt x="2536" y="31802"/>
                    <a:pt x="2636" y="31969"/>
                    <a:pt x="2736" y="32169"/>
                  </a:cubicBezTo>
                  <a:cubicBezTo>
                    <a:pt x="3170" y="32736"/>
                    <a:pt x="3804" y="33203"/>
                    <a:pt x="4337" y="33570"/>
                  </a:cubicBezTo>
                  <a:cubicBezTo>
                    <a:pt x="5205" y="34237"/>
                    <a:pt x="6139" y="34904"/>
                    <a:pt x="7139" y="35405"/>
                  </a:cubicBezTo>
                  <a:cubicBezTo>
                    <a:pt x="8474" y="36139"/>
                    <a:pt x="9674" y="36539"/>
                    <a:pt x="11176" y="36839"/>
                  </a:cubicBezTo>
                  <a:cubicBezTo>
                    <a:pt x="12710" y="37173"/>
                    <a:pt x="14311" y="37573"/>
                    <a:pt x="15846" y="37706"/>
                  </a:cubicBezTo>
                  <a:cubicBezTo>
                    <a:pt x="17046" y="37840"/>
                    <a:pt x="18247" y="37807"/>
                    <a:pt x="19481" y="37907"/>
                  </a:cubicBezTo>
                  <a:cubicBezTo>
                    <a:pt x="20649" y="38007"/>
                    <a:pt x="21816" y="38040"/>
                    <a:pt x="22984" y="38307"/>
                  </a:cubicBezTo>
                  <a:cubicBezTo>
                    <a:pt x="23718" y="38474"/>
                    <a:pt x="25252" y="38674"/>
                    <a:pt x="25352" y="39675"/>
                  </a:cubicBezTo>
                  <a:cubicBezTo>
                    <a:pt x="25488" y="41029"/>
                    <a:pt x="23336" y="41393"/>
                    <a:pt x="22040" y="41393"/>
                  </a:cubicBezTo>
                  <a:cubicBezTo>
                    <a:pt x="21740" y="41393"/>
                    <a:pt x="21485" y="41374"/>
                    <a:pt x="21316" y="41342"/>
                  </a:cubicBezTo>
                  <a:cubicBezTo>
                    <a:pt x="19582" y="40975"/>
                    <a:pt x="17914" y="40075"/>
                    <a:pt x="16346" y="39374"/>
                  </a:cubicBezTo>
                  <a:cubicBezTo>
                    <a:pt x="14545" y="38574"/>
                    <a:pt x="12743" y="38240"/>
                    <a:pt x="10809" y="38040"/>
                  </a:cubicBezTo>
                  <a:cubicBezTo>
                    <a:pt x="8674" y="37807"/>
                    <a:pt x="6739" y="37139"/>
                    <a:pt x="4871" y="36205"/>
                  </a:cubicBezTo>
                  <a:cubicBezTo>
                    <a:pt x="4204" y="35872"/>
                    <a:pt x="3570" y="35338"/>
                    <a:pt x="3036" y="34838"/>
                  </a:cubicBezTo>
                  <a:cubicBezTo>
                    <a:pt x="2803" y="34571"/>
                    <a:pt x="1569" y="33637"/>
                    <a:pt x="1535" y="33303"/>
                  </a:cubicBezTo>
                  <a:cubicBezTo>
                    <a:pt x="1469" y="33737"/>
                    <a:pt x="1335" y="34204"/>
                    <a:pt x="1302" y="34671"/>
                  </a:cubicBezTo>
                  <a:cubicBezTo>
                    <a:pt x="968" y="37373"/>
                    <a:pt x="1" y="41576"/>
                    <a:pt x="2169" y="43677"/>
                  </a:cubicBezTo>
                  <a:cubicBezTo>
                    <a:pt x="3203" y="44678"/>
                    <a:pt x="4638" y="45746"/>
                    <a:pt x="6039" y="46046"/>
                  </a:cubicBezTo>
                  <a:cubicBezTo>
                    <a:pt x="7806" y="46413"/>
                    <a:pt x="9574" y="46913"/>
                    <a:pt x="11376" y="47080"/>
                  </a:cubicBezTo>
                  <a:cubicBezTo>
                    <a:pt x="12845" y="47245"/>
                    <a:pt x="14339" y="47308"/>
                    <a:pt x="15827" y="47308"/>
                  </a:cubicBezTo>
                  <a:cubicBezTo>
                    <a:pt x="16739" y="47308"/>
                    <a:pt x="17648" y="47285"/>
                    <a:pt x="18547" y="47247"/>
                  </a:cubicBezTo>
                  <a:cubicBezTo>
                    <a:pt x="18625" y="47245"/>
                    <a:pt x="18703" y="47245"/>
                    <a:pt x="18781" y="47245"/>
                  </a:cubicBezTo>
                  <a:cubicBezTo>
                    <a:pt x="20527" y="47245"/>
                    <a:pt x="22160" y="47597"/>
                    <a:pt x="23885" y="47980"/>
                  </a:cubicBezTo>
                  <a:cubicBezTo>
                    <a:pt x="24719" y="48147"/>
                    <a:pt x="26753" y="48481"/>
                    <a:pt x="26053" y="49715"/>
                  </a:cubicBezTo>
                  <a:cubicBezTo>
                    <a:pt x="25552" y="50649"/>
                    <a:pt x="24218" y="50382"/>
                    <a:pt x="23351" y="50516"/>
                  </a:cubicBezTo>
                  <a:cubicBezTo>
                    <a:pt x="22379" y="50619"/>
                    <a:pt x="21419" y="50658"/>
                    <a:pt x="20466" y="50658"/>
                  </a:cubicBezTo>
                  <a:cubicBezTo>
                    <a:pt x="18347" y="50658"/>
                    <a:pt x="16261" y="50464"/>
                    <a:pt x="14144" y="50349"/>
                  </a:cubicBezTo>
                  <a:cubicBezTo>
                    <a:pt x="12343" y="50249"/>
                    <a:pt x="10542" y="50082"/>
                    <a:pt x="8707" y="49915"/>
                  </a:cubicBezTo>
                  <a:cubicBezTo>
                    <a:pt x="7873" y="49882"/>
                    <a:pt x="7039" y="49848"/>
                    <a:pt x="6205" y="49715"/>
                  </a:cubicBezTo>
                  <a:cubicBezTo>
                    <a:pt x="5763" y="49652"/>
                    <a:pt x="5200" y="49379"/>
                    <a:pt x="4745" y="49379"/>
                  </a:cubicBezTo>
                  <a:cubicBezTo>
                    <a:pt x="4720" y="49379"/>
                    <a:pt x="4695" y="49380"/>
                    <a:pt x="4671" y="49381"/>
                  </a:cubicBezTo>
                  <a:cubicBezTo>
                    <a:pt x="4204" y="49415"/>
                    <a:pt x="3837" y="49815"/>
                    <a:pt x="3570" y="50282"/>
                  </a:cubicBezTo>
                  <a:cubicBezTo>
                    <a:pt x="3337" y="50782"/>
                    <a:pt x="3170" y="51416"/>
                    <a:pt x="3036" y="51850"/>
                  </a:cubicBezTo>
                  <a:cubicBezTo>
                    <a:pt x="2703" y="53084"/>
                    <a:pt x="2503" y="54552"/>
                    <a:pt x="2836" y="55786"/>
                  </a:cubicBezTo>
                  <a:cubicBezTo>
                    <a:pt x="3036" y="56687"/>
                    <a:pt x="3470" y="57854"/>
                    <a:pt x="4004" y="58721"/>
                  </a:cubicBezTo>
                  <a:cubicBezTo>
                    <a:pt x="4137" y="58922"/>
                    <a:pt x="4304" y="59122"/>
                    <a:pt x="4404" y="59289"/>
                  </a:cubicBezTo>
                  <a:cubicBezTo>
                    <a:pt x="5138" y="60122"/>
                    <a:pt x="6572" y="60022"/>
                    <a:pt x="7573" y="60056"/>
                  </a:cubicBezTo>
                  <a:cubicBezTo>
                    <a:pt x="8084" y="60085"/>
                    <a:pt x="8594" y="60099"/>
                    <a:pt x="9103" y="60099"/>
                  </a:cubicBezTo>
                  <a:cubicBezTo>
                    <a:pt x="12646" y="60099"/>
                    <a:pt x="16135" y="59417"/>
                    <a:pt x="19548" y="58455"/>
                  </a:cubicBezTo>
                  <a:cubicBezTo>
                    <a:pt x="21349" y="57954"/>
                    <a:pt x="23184" y="57587"/>
                    <a:pt x="25019" y="57254"/>
                  </a:cubicBezTo>
                  <a:cubicBezTo>
                    <a:pt x="25964" y="57072"/>
                    <a:pt x="26711" y="56870"/>
                    <a:pt x="27455" y="56870"/>
                  </a:cubicBezTo>
                  <a:cubicBezTo>
                    <a:pt x="28075" y="56870"/>
                    <a:pt x="28693" y="57011"/>
                    <a:pt x="29422" y="57421"/>
                  </a:cubicBezTo>
                  <a:cubicBezTo>
                    <a:pt x="29722" y="57587"/>
                    <a:pt x="29655" y="58088"/>
                    <a:pt x="29455" y="58421"/>
                  </a:cubicBezTo>
                  <a:cubicBezTo>
                    <a:pt x="28455" y="60690"/>
                    <a:pt x="24252" y="60790"/>
                    <a:pt x="22217" y="61190"/>
                  </a:cubicBezTo>
                  <a:cubicBezTo>
                    <a:pt x="18514" y="61857"/>
                    <a:pt x="14578" y="61557"/>
                    <a:pt x="10842" y="61991"/>
                  </a:cubicBezTo>
                  <a:cubicBezTo>
                    <a:pt x="9775" y="62091"/>
                    <a:pt x="8540" y="62424"/>
                    <a:pt x="7706" y="63091"/>
                  </a:cubicBezTo>
                  <a:cubicBezTo>
                    <a:pt x="6872" y="63758"/>
                    <a:pt x="6706" y="64492"/>
                    <a:pt x="6572" y="65526"/>
                  </a:cubicBezTo>
                  <a:cubicBezTo>
                    <a:pt x="6439" y="66861"/>
                    <a:pt x="6272" y="67861"/>
                    <a:pt x="7006" y="69029"/>
                  </a:cubicBezTo>
                  <a:cubicBezTo>
                    <a:pt x="7039" y="69096"/>
                    <a:pt x="7106" y="69196"/>
                    <a:pt x="7173" y="69262"/>
                  </a:cubicBezTo>
                  <a:cubicBezTo>
                    <a:pt x="7873" y="70430"/>
                    <a:pt x="8874" y="71898"/>
                    <a:pt x="10041" y="72531"/>
                  </a:cubicBezTo>
                  <a:cubicBezTo>
                    <a:pt x="10717" y="72896"/>
                    <a:pt x="11468" y="73042"/>
                    <a:pt x="12251" y="73042"/>
                  </a:cubicBezTo>
                  <a:cubicBezTo>
                    <a:pt x="14406" y="73042"/>
                    <a:pt x="16801" y="71931"/>
                    <a:pt x="18514" y="71197"/>
                  </a:cubicBezTo>
                  <a:cubicBezTo>
                    <a:pt x="20449" y="70363"/>
                    <a:pt x="22350" y="69429"/>
                    <a:pt x="24285" y="68595"/>
                  </a:cubicBezTo>
                  <a:cubicBezTo>
                    <a:pt x="24919" y="68362"/>
                    <a:pt x="25552" y="68062"/>
                    <a:pt x="26186" y="67761"/>
                  </a:cubicBezTo>
                  <a:cubicBezTo>
                    <a:pt x="26620" y="67528"/>
                    <a:pt x="27087" y="67261"/>
                    <a:pt x="27521" y="66927"/>
                  </a:cubicBezTo>
                  <a:cubicBezTo>
                    <a:pt x="28354" y="66327"/>
                    <a:pt x="29088" y="65560"/>
                    <a:pt x="30022" y="65026"/>
                  </a:cubicBezTo>
                  <a:cubicBezTo>
                    <a:pt x="30609" y="64645"/>
                    <a:pt x="32229" y="63489"/>
                    <a:pt x="33155" y="63489"/>
                  </a:cubicBezTo>
                  <a:cubicBezTo>
                    <a:pt x="33282" y="63489"/>
                    <a:pt x="33395" y="63510"/>
                    <a:pt x="33491" y="63558"/>
                  </a:cubicBezTo>
                  <a:cubicBezTo>
                    <a:pt x="34325" y="64025"/>
                    <a:pt x="33091" y="64993"/>
                    <a:pt x="32658" y="65360"/>
                  </a:cubicBezTo>
                  <a:cubicBezTo>
                    <a:pt x="30656" y="66994"/>
                    <a:pt x="28555" y="68428"/>
                    <a:pt x="26386" y="69896"/>
                  </a:cubicBezTo>
                  <a:cubicBezTo>
                    <a:pt x="25019" y="70830"/>
                    <a:pt x="23885" y="72031"/>
                    <a:pt x="22584" y="72998"/>
                  </a:cubicBezTo>
                  <a:cubicBezTo>
                    <a:pt x="21349" y="73899"/>
                    <a:pt x="20115" y="74499"/>
                    <a:pt x="18748" y="75100"/>
                  </a:cubicBezTo>
                  <a:cubicBezTo>
                    <a:pt x="17547" y="75700"/>
                    <a:pt x="16346" y="76234"/>
                    <a:pt x="15045" y="76668"/>
                  </a:cubicBezTo>
                  <a:cubicBezTo>
                    <a:pt x="14378" y="76868"/>
                    <a:pt x="12977" y="77001"/>
                    <a:pt x="12510" y="77402"/>
                  </a:cubicBezTo>
                  <a:cubicBezTo>
                    <a:pt x="13711" y="78169"/>
                    <a:pt x="14912" y="79069"/>
                    <a:pt x="16379" y="79370"/>
                  </a:cubicBezTo>
                  <a:cubicBezTo>
                    <a:pt x="18088" y="79741"/>
                    <a:pt x="19778" y="80186"/>
                    <a:pt x="21477" y="80186"/>
                  </a:cubicBezTo>
                  <a:cubicBezTo>
                    <a:pt x="22067" y="80186"/>
                    <a:pt x="22658" y="80132"/>
                    <a:pt x="23251" y="80003"/>
                  </a:cubicBezTo>
                  <a:cubicBezTo>
                    <a:pt x="26787" y="79203"/>
                    <a:pt x="28988" y="76701"/>
                    <a:pt x="31257" y="74099"/>
                  </a:cubicBezTo>
                  <a:cubicBezTo>
                    <a:pt x="31857" y="73432"/>
                    <a:pt x="32491" y="72832"/>
                    <a:pt x="33091" y="72198"/>
                  </a:cubicBezTo>
                  <a:lnTo>
                    <a:pt x="35093" y="70330"/>
                  </a:lnTo>
                  <a:cubicBezTo>
                    <a:pt x="35526" y="69930"/>
                    <a:pt x="35993" y="69429"/>
                    <a:pt x="36494" y="69062"/>
                  </a:cubicBezTo>
                  <a:cubicBezTo>
                    <a:pt x="36826" y="68807"/>
                    <a:pt x="37236" y="68649"/>
                    <a:pt x="37664" y="68649"/>
                  </a:cubicBezTo>
                  <a:cubicBezTo>
                    <a:pt x="37795" y="68649"/>
                    <a:pt x="37928" y="68664"/>
                    <a:pt x="38061" y="68695"/>
                  </a:cubicBezTo>
                  <a:cubicBezTo>
                    <a:pt x="39229" y="68929"/>
                    <a:pt x="38395" y="70597"/>
                    <a:pt x="38195" y="71497"/>
                  </a:cubicBezTo>
                  <a:cubicBezTo>
                    <a:pt x="37795" y="72932"/>
                    <a:pt x="37261" y="74366"/>
                    <a:pt x="36760" y="75834"/>
                  </a:cubicBezTo>
                  <a:cubicBezTo>
                    <a:pt x="36193" y="77535"/>
                    <a:pt x="34559" y="78769"/>
                    <a:pt x="32791" y="79103"/>
                  </a:cubicBezTo>
                  <a:cubicBezTo>
                    <a:pt x="32454" y="79170"/>
                    <a:pt x="32149" y="79197"/>
                    <a:pt x="31862" y="79197"/>
                  </a:cubicBezTo>
                  <a:cubicBezTo>
                    <a:pt x="31010" y="79197"/>
                    <a:pt x="30311" y="78961"/>
                    <a:pt x="29389" y="78836"/>
                  </a:cubicBezTo>
                  <a:lnTo>
                    <a:pt x="29389" y="78836"/>
                  </a:lnTo>
                  <a:cubicBezTo>
                    <a:pt x="29522" y="80003"/>
                    <a:pt x="31056" y="80737"/>
                    <a:pt x="32024" y="81104"/>
                  </a:cubicBezTo>
                  <a:cubicBezTo>
                    <a:pt x="33368" y="81622"/>
                    <a:pt x="34795" y="81864"/>
                    <a:pt x="36225" y="81864"/>
                  </a:cubicBezTo>
                  <a:cubicBezTo>
                    <a:pt x="38201" y="81864"/>
                    <a:pt x="40184" y="81403"/>
                    <a:pt x="41964" y="80570"/>
                  </a:cubicBezTo>
                  <a:cubicBezTo>
                    <a:pt x="42898" y="80170"/>
                    <a:pt x="43765" y="79670"/>
                    <a:pt x="44566" y="79036"/>
                  </a:cubicBezTo>
                  <a:cubicBezTo>
                    <a:pt x="45100" y="78602"/>
                    <a:pt x="45567" y="78169"/>
                    <a:pt x="46034" y="77668"/>
                  </a:cubicBezTo>
                  <a:cubicBezTo>
                    <a:pt x="46301" y="77335"/>
                    <a:pt x="46567" y="77001"/>
                    <a:pt x="46868" y="76668"/>
                  </a:cubicBezTo>
                  <a:cubicBezTo>
                    <a:pt x="47768" y="75433"/>
                    <a:pt x="48869" y="74399"/>
                    <a:pt x="49536" y="72998"/>
                  </a:cubicBezTo>
                  <a:cubicBezTo>
                    <a:pt x="49970" y="71931"/>
                    <a:pt x="50537" y="70830"/>
                    <a:pt x="50637" y="69696"/>
                  </a:cubicBezTo>
                  <a:cubicBezTo>
                    <a:pt x="50770" y="68862"/>
                    <a:pt x="50637" y="67995"/>
                    <a:pt x="50904" y="67194"/>
                  </a:cubicBezTo>
                  <a:cubicBezTo>
                    <a:pt x="51404" y="65593"/>
                    <a:pt x="49570" y="65026"/>
                    <a:pt x="48702" y="63859"/>
                  </a:cubicBezTo>
                  <a:cubicBezTo>
                    <a:pt x="48235" y="63191"/>
                    <a:pt x="46234" y="59922"/>
                    <a:pt x="48069" y="59922"/>
                  </a:cubicBezTo>
                  <a:cubicBezTo>
                    <a:pt x="50804" y="59922"/>
                    <a:pt x="49903" y="64559"/>
                    <a:pt x="52205" y="65426"/>
                  </a:cubicBezTo>
                  <a:cubicBezTo>
                    <a:pt x="53306" y="65893"/>
                    <a:pt x="54640" y="66160"/>
                    <a:pt x="55907" y="66360"/>
                  </a:cubicBezTo>
                  <a:cubicBezTo>
                    <a:pt x="56074" y="66394"/>
                    <a:pt x="56274" y="66394"/>
                    <a:pt x="56441" y="66427"/>
                  </a:cubicBezTo>
                  <a:cubicBezTo>
                    <a:pt x="57275" y="66527"/>
                    <a:pt x="58142" y="66527"/>
                    <a:pt x="59043" y="66560"/>
                  </a:cubicBezTo>
                  <a:cubicBezTo>
                    <a:pt x="59643" y="66560"/>
                    <a:pt x="60311" y="66594"/>
                    <a:pt x="60944" y="66594"/>
                  </a:cubicBezTo>
                  <a:cubicBezTo>
                    <a:pt x="61111" y="66594"/>
                    <a:pt x="61311" y="66560"/>
                    <a:pt x="61478" y="66560"/>
                  </a:cubicBezTo>
                  <a:cubicBezTo>
                    <a:pt x="62279" y="66427"/>
                    <a:pt x="63279" y="66194"/>
                    <a:pt x="64013" y="65760"/>
                  </a:cubicBezTo>
                  <a:cubicBezTo>
                    <a:pt x="64347" y="65560"/>
                    <a:pt x="64614" y="65193"/>
                    <a:pt x="64881" y="64859"/>
                  </a:cubicBezTo>
                  <a:cubicBezTo>
                    <a:pt x="65014" y="64692"/>
                    <a:pt x="65081" y="64492"/>
                    <a:pt x="65214" y="64292"/>
                  </a:cubicBezTo>
                  <a:cubicBezTo>
                    <a:pt x="65247" y="64259"/>
                    <a:pt x="65247" y="64225"/>
                    <a:pt x="65247" y="64225"/>
                  </a:cubicBezTo>
                  <a:cubicBezTo>
                    <a:pt x="65281" y="64159"/>
                    <a:pt x="65381" y="64025"/>
                    <a:pt x="65414" y="63925"/>
                  </a:cubicBezTo>
                  <a:cubicBezTo>
                    <a:pt x="65848" y="63225"/>
                    <a:pt x="66181" y="62491"/>
                    <a:pt x="66548" y="61724"/>
                  </a:cubicBezTo>
                  <a:cubicBezTo>
                    <a:pt x="67115" y="60589"/>
                    <a:pt x="67749" y="59522"/>
                    <a:pt x="68216" y="58355"/>
                  </a:cubicBezTo>
                  <a:cubicBezTo>
                    <a:pt x="68783" y="56820"/>
                    <a:pt x="69617" y="55352"/>
                    <a:pt x="70318" y="53885"/>
                  </a:cubicBezTo>
                  <a:cubicBezTo>
                    <a:pt x="70685" y="53218"/>
                    <a:pt x="70952" y="52517"/>
                    <a:pt x="71252" y="51817"/>
                  </a:cubicBezTo>
                  <a:cubicBezTo>
                    <a:pt x="71285" y="51683"/>
                    <a:pt x="71318" y="51516"/>
                    <a:pt x="71385" y="51383"/>
                  </a:cubicBezTo>
                  <a:cubicBezTo>
                    <a:pt x="71452" y="51183"/>
                    <a:pt x="71519" y="50983"/>
                    <a:pt x="71585" y="50749"/>
                  </a:cubicBezTo>
                  <a:cubicBezTo>
                    <a:pt x="71886" y="49615"/>
                    <a:pt x="72086" y="48548"/>
                    <a:pt x="72119" y="47380"/>
                  </a:cubicBezTo>
                  <a:cubicBezTo>
                    <a:pt x="72086" y="47347"/>
                    <a:pt x="71952" y="47347"/>
                    <a:pt x="71886" y="47347"/>
                  </a:cubicBezTo>
                  <a:cubicBezTo>
                    <a:pt x="71218" y="47880"/>
                    <a:pt x="70551" y="48648"/>
                    <a:pt x="69951" y="49315"/>
                  </a:cubicBezTo>
                  <a:cubicBezTo>
                    <a:pt x="68883" y="50549"/>
                    <a:pt x="67549" y="51650"/>
                    <a:pt x="66115" y="52517"/>
                  </a:cubicBezTo>
                  <a:cubicBezTo>
                    <a:pt x="65014" y="53218"/>
                    <a:pt x="63780" y="53718"/>
                    <a:pt x="62579" y="54318"/>
                  </a:cubicBezTo>
                  <a:cubicBezTo>
                    <a:pt x="61572" y="54740"/>
                    <a:pt x="60566" y="55320"/>
                    <a:pt x="59437" y="55320"/>
                  </a:cubicBezTo>
                  <a:cubicBezTo>
                    <a:pt x="59406" y="55320"/>
                    <a:pt x="59374" y="55320"/>
                    <a:pt x="59343" y="55319"/>
                  </a:cubicBezTo>
                  <a:cubicBezTo>
                    <a:pt x="59010" y="55319"/>
                    <a:pt x="57876" y="55152"/>
                    <a:pt x="57742" y="54819"/>
                  </a:cubicBezTo>
                  <a:cubicBezTo>
                    <a:pt x="57609" y="54352"/>
                    <a:pt x="59076" y="53751"/>
                    <a:pt x="59443" y="53651"/>
                  </a:cubicBezTo>
                  <a:cubicBezTo>
                    <a:pt x="61545" y="52751"/>
                    <a:pt x="63513" y="52083"/>
                    <a:pt x="65247" y="50716"/>
                  </a:cubicBezTo>
                  <a:cubicBezTo>
                    <a:pt x="65281" y="50682"/>
                    <a:pt x="65381" y="50649"/>
                    <a:pt x="65414" y="50582"/>
                  </a:cubicBezTo>
                  <a:cubicBezTo>
                    <a:pt x="66115" y="50015"/>
                    <a:pt x="66949" y="49415"/>
                    <a:pt x="67616" y="48781"/>
                  </a:cubicBezTo>
                  <a:cubicBezTo>
                    <a:pt x="68183" y="48314"/>
                    <a:pt x="68950" y="47413"/>
                    <a:pt x="69450" y="46880"/>
                  </a:cubicBezTo>
                  <a:cubicBezTo>
                    <a:pt x="70018" y="46279"/>
                    <a:pt x="70118" y="45812"/>
                    <a:pt x="70251" y="45012"/>
                  </a:cubicBezTo>
                  <a:cubicBezTo>
                    <a:pt x="70351" y="44411"/>
                    <a:pt x="70384" y="43878"/>
                    <a:pt x="70418" y="43310"/>
                  </a:cubicBezTo>
                  <a:cubicBezTo>
                    <a:pt x="70451" y="42643"/>
                    <a:pt x="70551" y="41909"/>
                    <a:pt x="70551" y="41209"/>
                  </a:cubicBezTo>
                  <a:lnTo>
                    <a:pt x="70551" y="40375"/>
                  </a:lnTo>
                  <a:cubicBezTo>
                    <a:pt x="70451" y="38807"/>
                    <a:pt x="70018" y="37373"/>
                    <a:pt x="68917" y="36205"/>
                  </a:cubicBezTo>
                  <a:cubicBezTo>
                    <a:pt x="68250" y="35472"/>
                    <a:pt x="68049" y="34504"/>
                    <a:pt x="67549" y="33637"/>
                  </a:cubicBezTo>
                  <a:cubicBezTo>
                    <a:pt x="67249" y="33804"/>
                    <a:pt x="67049" y="34237"/>
                    <a:pt x="66849" y="34704"/>
                  </a:cubicBezTo>
                  <a:cubicBezTo>
                    <a:pt x="66615" y="35238"/>
                    <a:pt x="66515" y="35838"/>
                    <a:pt x="66382" y="36172"/>
                  </a:cubicBezTo>
                  <a:cubicBezTo>
                    <a:pt x="66081" y="36906"/>
                    <a:pt x="65881" y="37673"/>
                    <a:pt x="65448" y="38374"/>
                  </a:cubicBezTo>
                  <a:cubicBezTo>
                    <a:pt x="64947" y="39208"/>
                    <a:pt x="64213" y="40008"/>
                    <a:pt x="63580" y="40742"/>
                  </a:cubicBezTo>
                  <a:cubicBezTo>
                    <a:pt x="61778" y="43044"/>
                    <a:pt x="59744" y="45178"/>
                    <a:pt x="57709" y="47213"/>
                  </a:cubicBezTo>
                  <a:cubicBezTo>
                    <a:pt x="57009" y="47940"/>
                    <a:pt x="56114" y="49145"/>
                    <a:pt x="55040" y="49145"/>
                  </a:cubicBezTo>
                  <a:cubicBezTo>
                    <a:pt x="54784" y="49145"/>
                    <a:pt x="54517" y="49076"/>
                    <a:pt x="54240" y="48914"/>
                  </a:cubicBezTo>
                  <a:cubicBezTo>
                    <a:pt x="54340" y="48014"/>
                    <a:pt x="54740" y="47213"/>
                    <a:pt x="55207" y="46413"/>
                  </a:cubicBezTo>
                  <a:cubicBezTo>
                    <a:pt x="55607" y="45612"/>
                    <a:pt x="56341" y="45012"/>
                    <a:pt x="56942" y="44345"/>
                  </a:cubicBezTo>
                  <a:cubicBezTo>
                    <a:pt x="57876" y="43377"/>
                    <a:pt x="58776" y="42410"/>
                    <a:pt x="59744" y="41509"/>
                  </a:cubicBezTo>
                  <a:cubicBezTo>
                    <a:pt x="60010" y="41242"/>
                    <a:pt x="60277" y="41009"/>
                    <a:pt x="60544" y="40742"/>
                  </a:cubicBezTo>
                  <a:cubicBezTo>
                    <a:pt x="63413" y="37873"/>
                    <a:pt x="65881" y="34604"/>
                    <a:pt x="67949" y="31168"/>
                  </a:cubicBezTo>
                  <a:cubicBezTo>
                    <a:pt x="68116" y="30902"/>
                    <a:pt x="68250" y="30668"/>
                    <a:pt x="68416" y="30401"/>
                  </a:cubicBezTo>
                  <a:cubicBezTo>
                    <a:pt x="69117" y="29167"/>
                    <a:pt x="69551" y="27866"/>
                    <a:pt x="69284" y="26398"/>
                  </a:cubicBezTo>
                  <a:cubicBezTo>
                    <a:pt x="69217" y="26031"/>
                    <a:pt x="69050" y="25664"/>
                    <a:pt x="68917" y="25264"/>
                  </a:cubicBezTo>
                  <a:cubicBezTo>
                    <a:pt x="68617" y="24397"/>
                    <a:pt x="68550" y="23530"/>
                    <a:pt x="68116" y="22696"/>
                  </a:cubicBezTo>
                  <a:cubicBezTo>
                    <a:pt x="67416" y="21228"/>
                    <a:pt x="66215" y="20094"/>
                    <a:pt x="65448" y="18659"/>
                  </a:cubicBezTo>
                  <a:cubicBezTo>
                    <a:pt x="64947" y="17692"/>
                    <a:pt x="64213" y="16892"/>
                    <a:pt x="63413" y="16158"/>
                  </a:cubicBezTo>
                  <a:cubicBezTo>
                    <a:pt x="62846" y="15591"/>
                    <a:pt x="62212" y="14923"/>
                    <a:pt x="61378" y="14823"/>
                  </a:cubicBezTo>
                  <a:cubicBezTo>
                    <a:pt x="61078" y="15390"/>
                    <a:pt x="61078" y="16258"/>
                    <a:pt x="60944" y="16892"/>
                  </a:cubicBezTo>
                  <a:cubicBezTo>
                    <a:pt x="60778" y="17725"/>
                    <a:pt x="60577" y="18526"/>
                    <a:pt x="60377" y="19360"/>
                  </a:cubicBezTo>
                  <a:cubicBezTo>
                    <a:pt x="59844" y="21395"/>
                    <a:pt x="59543" y="23530"/>
                    <a:pt x="59110" y="25564"/>
                  </a:cubicBezTo>
                  <a:cubicBezTo>
                    <a:pt x="58376" y="29100"/>
                    <a:pt x="58910" y="32870"/>
                    <a:pt x="56741" y="35939"/>
                  </a:cubicBezTo>
                  <a:cubicBezTo>
                    <a:pt x="55607" y="37573"/>
                    <a:pt x="53906" y="38607"/>
                    <a:pt x="52739" y="40175"/>
                  </a:cubicBezTo>
                  <a:cubicBezTo>
                    <a:pt x="52398" y="40639"/>
                    <a:pt x="51715" y="42105"/>
                    <a:pt x="51006" y="42105"/>
                  </a:cubicBezTo>
                  <a:cubicBezTo>
                    <a:pt x="50950" y="42105"/>
                    <a:pt x="50893" y="42096"/>
                    <a:pt x="50837" y="42076"/>
                  </a:cubicBezTo>
                  <a:cubicBezTo>
                    <a:pt x="50237" y="41909"/>
                    <a:pt x="50670" y="41109"/>
                    <a:pt x="50770" y="40709"/>
                  </a:cubicBezTo>
                  <a:cubicBezTo>
                    <a:pt x="51037" y="40041"/>
                    <a:pt x="51404" y="39408"/>
                    <a:pt x="51571" y="38674"/>
                  </a:cubicBezTo>
                  <a:cubicBezTo>
                    <a:pt x="51738" y="38040"/>
                    <a:pt x="51938" y="37406"/>
                    <a:pt x="52238" y="36839"/>
                  </a:cubicBezTo>
                  <a:cubicBezTo>
                    <a:pt x="53339" y="34838"/>
                    <a:pt x="54440" y="32703"/>
                    <a:pt x="55207" y="30568"/>
                  </a:cubicBezTo>
                  <a:cubicBezTo>
                    <a:pt x="55741" y="29067"/>
                    <a:pt x="56241" y="27566"/>
                    <a:pt x="56708" y="26031"/>
                  </a:cubicBezTo>
                  <a:cubicBezTo>
                    <a:pt x="57275" y="24063"/>
                    <a:pt x="58242" y="21828"/>
                    <a:pt x="58676" y="19760"/>
                  </a:cubicBezTo>
                  <a:cubicBezTo>
                    <a:pt x="59010" y="18159"/>
                    <a:pt x="59343" y="16224"/>
                    <a:pt x="59176" y="14557"/>
                  </a:cubicBezTo>
                  <a:cubicBezTo>
                    <a:pt x="59010" y="12855"/>
                    <a:pt x="58076" y="11054"/>
                    <a:pt x="56875" y="9820"/>
                  </a:cubicBezTo>
                  <a:lnTo>
                    <a:pt x="56541" y="9486"/>
                  </a:lnTo>
                  <a:cubicBezTo>
                    <a:pt x="54406" y="7585"/>
                    <a:pt x="51771" y="5817"/>
                    <a:pt x="48836" y="5650"/>
                  </a:cubicBezTo>
                  <a:lnTo>
                    <a:pt x="48769" y="5650"/>
                  </a:lnTo>
                  <a:cubicBezTo>
                    <a:pt x="48647" y="5641"/>
                    <a:pt x="48538" y="5635"/>
                    <a:pt x="48440" y="5635"/>
                  </a:cubicBezTo>
                  <a:cubicBezTo>
                    <a:pt x="47841" y="5635"/>
                    <a:pt x="47668" y="5839"/>
                    <a:pt x="47668" y="6584"/>
                  </a:cubicBezTo>
                  <a:cubicBezTo>
                    <a:pt x="47668" y="7718"/>
                    <a:pt x="47902" y="8719"/>
                    <a:pt x="48202" y="9820"/>
                  </a:cubicBezTo>
                  <a:cubicBezTo>
                    <a:pt x="48736" y="11588"/>
                    <a:pt x="49236" y="13422"/>
                    <a:pt x="49503" y="15257"/>
                  </a:cubicBezTo>
                  <a:cubicBezTo>
                    <a:pt x="49870" y="17759"/>
                    <a:pt x="50437" y="20327"/>
                    <a:pt x="50437" y="22862"/>
                  </a:cubicBezTo>
                  <a:cubicBezTo>
                    <a:pt x="50437" y="24430"/>
                    <a:pt x="50103" y="26098"/>
                    <a:pt x="49503" y="27599"/>
                  </a:cubicBezTo>
                  <a:cubicBezTo>
                    <a:pt x="48869" y="29100"/>
                    <a:pt x="47735" y="30268"/>
                    <a:pt x="47034" y="31736"/>
                  </a:cubicBezTo>
                  <a:cubicBezTo>
                    <a:pt x="46534" y="32736"/>
                    <a:pt x="46201" y="34037"/>
                    <a:pt x="45400" y="34838"/>
                  </a:cubicBezTo>
                  <a:cubicBezTo>
                    <a:pt x="45217" y="35020"/>
                    <a:pt x="44933" y="35223"/>
                    <a:pt x="44642" y="35223"/>
                  </a:cubicBezTo>
                  <a:cubicBezTo>
                    <a:pt x="44561" y="35223"/>
                    <a:pt x="44479" y="35208"/>
                    <a:pt x="44399" y="35171"/>
                  </a:cubicBezTo>
                  <a:cubicBezTo>
                    <a:pt x="44066" y="35005"/>
                    <a:pt x="44166" y="34904"/>
                    <a:pt x="44166" y="34538"/>
                  </a:cubicBezTo>
                  <a:cubicBezTo>
                    <a:pt x="44066" y="33403"/>
                    <a:pt x="44366" y="32169"/>
                    <a:pt x="44566" y="31068"/>
                  </a:cubicBezTo>
                  <a:cubicBezTo>
                    <a:pt x="44866" y="29767"/>
                    <a:pt x="45100" y="28500"/>
                    <a:pt x="45400" y="27232"/>
                  </a:cubicBezTo>
                  <a:cubicBezTo>
                    <a:pt x="46000" y="24564"/>
                    <a:pt x="45767" y="21895"/>
                    <a:pt x="46100" y="19227"/>
                  </a:cubicBezTo>
                  <a:cubicBezTo>
                    <a:pt x="46367" y="17392"/>
                    <a:pt x="46234" y="15524"/>
                    <a:pt x="46567" y="13689"/>
                  </a:cubicBezTo>
                  <a:cubicBezTo>
                    <a:pt x="46601" y="13422"/>
                    <a:pt x="46668" y="13222"/>
                    <a:pt x="46701" y="12989"/>
                  </a:cubicBezTo>
                  <a:cubicBezTo>
                    <a:pt x="46901" y="11388"/>
                    <a:pt x="46768" y="9887"/>
                    <a:pt x="46434" y="8252"/>
                  </a:cubicBezTo>
                  <a:cubicBezTo>
                    <a:pt x="46067" y="6384"/>
                    <a:pt x="45233" y="4649"/>
                    <a:pt x="43699" y="3415"/>
                  </a:cubicBezTo>
                  <a:cubicBezTo>
                    <a:pt x="43032" y="2915"/>
                    <a:pt x="42198" y="2481"/>
                    <a:pt x="41364" y="2081"/>
                  </a:cubicBezTo>
                  <a:cubicBezTo>
                    <a:pt x="40096" y="1547"/>
                    <a:pt x="38762" y="1214"/>
                    <a:pt x="37561" y="1080"/>
                  </a:cubicBezTo>
                  <a:cubicBezTo>
                    <a:pt x="37330" y="1056"/>
                    <a:pt x="37130" y="1023"/>
                    <a:pt x="36977" y="1023"/>
                  </a:cubicBezTo>
                  <a:cubicBezTo>
                    <a:pt x="36711" y="1023"/>
                    <a:pt x="36588" y="1123"/>
                    <a:pt x="36694" y="1547"/>
                  </a:cubicBezTo>
                  <a:cubicBezTo>
                    <a:pt x="36827" y="2048"/>
                    <a:pt x="36927" y="2648"/>
                    <a:pt x="37094" y="3148"/>
                  </a:cubicBezTo>
                  <a:cubicBezTo>
                    <a:pt x="37761" y="5250"/>
                    <a:pt x="38362" y="7218"/>
                    <a:pt x="38328" y="9486"/>
                  </a:cubicBezTo>
                  <a:cubicBezTo>
                    <a:pt x="38262" y="12055"/>
                    <a:pt x="38095" y="14657"/>
                    <a:pt x="38095" y="17225"/>
                  </a:cubicBezTo>
                  <a:cubicBezTo>
                    <a:pt x="38095" y="20094"/>
                    <a:pt x="38195" y="22996"/>
                    <a:pt x="37428" y="25765"/>
                  </a:cubicBezTo>
                  <a:cubicBezTo>
                    <a:pt x="37227" y="26598"/>
                    <a:pt x="37094" y="27533"/>
                    <a:pt x="36694" y="28333"/>
                  </a:cubicBezTo>
                  <a:cubicBezTo>
                    <a:pt x="36093" y="29367"/>
                    <a:pt x="35426" y="30335"/>
                    <a:pt x="34892" y="31369"/>
                  </a:cubicBezTo>
                  <a:cubicBezTo>
                    <a:pt x="34603" y="31907"/>
                    <a:pt x="33979" y="32470"/>
                    <a:pt x="33452" y="32470"/>
                  </a:cubicBezTo>
                  <a:cubicBezTo>
                    <a:pt x="33129" y="32470"/>
                    <a:pt x="32843" y="32259"/>
                    <a:pt x="32691" y="31702"/>
                  </a:cubicBezTo>
                  <a:cubicBezTo>
                    <a:pt x="32257" y="30201"/>
                    <a:pt x="32724" y="28700"/>
                    <a:pt x="33058" y="27199"/>
                  </a:cubicBezTo>
                  <a:cubicBezTo>
                    <a:pt x="33258" y="26332"/>
                    <a:pt x="33491" y="25498"/>
                    <a:pt x="33725" y="24597"/>
                  </a:cubicBezTo>
                  <a:cubicBezTo>
                    <a:pt x="34192" y="22929"/>
                    <a:pt x="34892" y="21361"/>
                    <a:pt x="35259" y="19694"/>
                  </a:cubicBezTo>
                  <a:cubicBezTo>
                    <a:pt x="35593" y="18026"/>
                    <a:pt x="35927" y="16324"/>
                    <a:pt x="36360" y="14657"/>
                  </a:cubicBezTo>
                  <a:cubicBezTo>
                    <a:pt x="36694" y="13256"/>
                    <a:pt x="37194" y="11755"/>
                    <a:pt x="37194" y="10387"/>
                  </a:cubicBezTo>
                  <a:cubicBezTo>
                    <a:pt x="37194" y="8752"/>
                    <a:pt x="37061" y="7051"/>
                    <a:pt x="36694" y="5417"/>
                  </a:cubicBezTo>
                  <a:cubicBezTo>
                    <a:pt x="36494" y="4483"/>
                    <a:pt x="36360" y="3482"/>
                    <a:pt x="35893" y="2581"/>
                  </a:cubicBezTo>
                  <a:cubicBezTo>
                    <a:pt x="35560" y="2014"/>
                    <a:pt x="35193" y="1214"/>
                    <a:pt x="34659" y="813"/>
                  </a:cubicBezTo>
                  <a:cubicBezTo>
                    <a:pt x="34225" y="480"/>
                    <a:pt x="33558" y="380"/>
                    <a:pt x="33024" y="313"/>
                  </a:cubicBezTo>
                  <a:cubicBezTo>
                    <a:pt x="32141" y="200"/>
                    <a:pt x="31210" y="133"/>
                    <a:pt x="30297" y="133"/>
                  </a:cubicBezTo>
                  <a:cubicBezTo>
                    <a:pt x="29866" y="133"/>
                    <a:pt x="29439" y="148"/>
                    <a:pt x="29022" y="180"/>
                  </a:cubicBezTo>
                  <a:cubicBezTo>
                    <a:pt x="28676" y="193"/>
                    <a:pt x="28336" y="201"/>
                    <a:pt x="27998" y="201"/>
                  </a:cubicBezTo>
                  <a:cubicBezTo>
                    <a:pt x="27519" y="201"/>
                    <a:pt x="27042" y="185"/>
                    <a:pt x="26553" y="146"/>
                  </a:cubicBezTo>
                  <a:cubicBezTo>
                    <a:pt x="26093" y="81"/>
                    <a:pt x="25518" y="0"/>
                    <a:pt x="2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3"/>
            <p:cNvSpPr/>
            <p:nvPr/>
          </p:nvSpPr>
          <p:spPr>
            <a:xfrm>
              <a:off x="2963125" y="1527375"/>
              <a:ext cx="35050" cy="41725"/>
            </a:xfrm>
            <a:custGeom>
              <a:avLst/>
              <a:gdLst/>
              <a:ahLst/>
              <a:cxnLst/>
              <a:rect l="l" t="t" r="r" b="b"/>
              <a:pathLst>
                <a:path w="1402" h="1669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934" y="567"/>
                    <a:pt x="467" y="1134"/>
                    <a:pt x="0" y="1668"/>
                  </a:cubicBezTo>
                  <a:cubicBezTo>
                    <a:pt x="501" y="1134"/>
                    <a:pt x="968" y="601"/>
                    <a:pt x="1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3"/>
            <p:cNvSpPr/>
            <p:nvPr/>
          </p:nvSpPr>
          <p:spPr>
            <a:xfrm>
              <a:off x="1683050" y="838550"/>
              <a:ext cx="1286775" cy="1479400"/>
            </a:xfrm>
            <a:custGeom>
              <a:avLst/>
              <a:gdLst/>
              <a:ahLst/>
              <a:cxnLst/>
              <a:rect l="l" t="t" r="r" b="b"/>
              <a:pathLst>
                <a:path w="51471" h="59176" extrusionOk="0">
                  <a:moveTo>
                    <a:pt x="24331" y="17265"/>
                  </a:moveTo>
                  <a:cubicBezTo>
                    <a:pt x="24726" y="17265"/>
                    <a:pt x="25060" y="17525"/>
                    <a:pt x="25185" y="18046"/>
                  </a:cubicBezTo>
                  <a:cubicBezTo>
                    <a:pt x="25418" y="18980"/>
                    <a:pt x="24851" y="20148"/>
                    <a:pt x="24584" y="20982"/>
                  </a:cubicBezTo>
                  <a:cubicBezTo>
                    <a:pt x="24351" y="21549"/>
                    <a:pt x="23984" y="21983"/>
                    <a:pt x="23617" y="22483"/>
                  </a:cubicBezTo>
                  <a:cubicBezTo>
                    <a:pt x="23457" y="22674"/>
                    <a:pt x="23267" y="23019"/>
                    <a:pt x="22842" y="23019"/>
                  </a:cubicBezTo>
                  <a:cubicBezTo>
                    <a:pt x="22823" y="23019"/>
                    <a:pt x="22803" y="23018"/>
                    <a:pt x="22783" y="23017"/>
                  </a:cubicBezTo>
                  <a:cubicBezTo>
                    <a:pt x="22416" y="22983"/>
                    <a:pt x="22083" y="22016"/>
                    <a:pt x="21982" y="21649"/>
                  </a:cubicBezTo>
                  <a:cubicBezTo>
                    <a:pt x="21849" y="21149"/>
                    <a:pt x="21982" y="20615"/>
                    <a:pt x="22116" y="20115"/>
                  </a:cubicBezTo>
                  <a:cubicBezTo>
                    <a:pt x="22316" y="19147"/>
                    <a:pt x="22783" y="18180"/>
                    <a:pt x="23584" y="17546"/>
                  </a:cubicBezTo>
                  <a:cubicBezTo>
                    <a:pt x="23834" y="17358"/>
                    <a:pt x="24093" y="17265"/>
                    <a:pt x="24331" y="17265"/>
                  </a:cubicBezTo>
                  <a:close/>
                  <a:moveTo>
                    <a:pt x="45566" y="24618"/>
                  </a:moveTo>
                  <a:cubicBezTo>
                    <a:pt x="45539" y="24664"/>
                    <a:pt x="45511" y="24710"/>
                    <a:pt x="45484" y="24755"/>
                  </a:cubicBezTo>
                  <a:lnTo>
                    <a:pt x="45484" y="24755"/>
                  </a:lnTo>
                  <a:cubicBezTo>
                    <a:pt x="45511" y="24710"/>
                    <a:pt x="45539" y="24664"/>
                    <a:pt x="45566" y="24618"/>
                  </a:cubicBezTo>
                  <a:close/>
                  <a:moveTo>
                    <a:pt x="30842" y="22363"/>
                  </a:moveTo>
                  <a:cubicBezTo>
                    <a:pt x="31060" y="22363"/>
                    <a:pt x="31216" y="22417"/>
                    <a:pt x="31356" y="22650"/>
                  </a:cubicBezTo>
                  <a:cubicBezTo>
                    <a:pt x="31589" y="22983"/>
                    <a:pt x="31623" y="23350"/>
                    <a:pt x="31589" y="23717"/>
                  </a:cubicBezTo>
                  <a:cubicBezTo>
                    <a:pt x="31489" y="24351"/>
                    <a:pt x="31322" y="24918"/>
                    <a:pt x="31189" y="25552"/>
                  </a:cubicBezTo>
                  <a:cubicBezTo>
                    <a:pt x="31089" y="26186"/>
                    <a:pt x="30855" y="26719"/>
                    <a:pt x="30355" y="27186"/>
                  </a:cubicBezTo>
                  <a:cubicBezTo>
                    <a:pt x="29955" y="27553"/>
                    <a:pt x="29321" y="28020"/>
                    <a:pt x="28754" y="28187"/>
                  </a:cubicBezTo>
                  <a:cubicBezTo>
                    <a:pt x="28672" y="28214"/>
                    <a:pt x="28590" y="28224"/>
                    <a:pt x="28507" y="28224"/>
                  </a:cubicBezTo>
                  <a:cubicBezTo>
                    <a:pt x="28285" y="28224"/>
                    <a:pt x="28053" y="28154"/>
                    <a:pt x="27787" y="28154"/>
                  </a:cubicBezTo>
                  <a:cubicBezTo>
                    <a:pt x="27486" y="27520"/>
                    <a:pt x="27286" y="26853"/>
                    <a:pt x="27353" y="26152"/>
                  </a:cubicBezTo>
                  <a:cubicBezTo>
                    <a:pt x="27453" y="25518"/>
                    <a:pt x="27820" y="25051"/>
                    <a:pt x="28154" y="24518"/>
                  </a:cubicBezTo>
                  <a:cubicBezTo>
                    <a:pt x="28520" y="23917"/>
                    <a:pt x="29088" y="23450"/>
                    <a:pt x="29588" y="22983"/>
                  </a:cubicBezTo>
                  <a:cubicBezTo>
                    <a:pt x="29855" y="22716"/>
                    <a:pt x="30122" y="22450"/>
                    <a:pt x="30522" y="22383"/>
                  </a:cubicBezTo>
                  <a:cubicBezTo>
                    <a:pt x="30643" y="22373"/>
                    <a:pt x="30748" y="22363"/>
                    <a:pt x="30842" y="22363"/>
                  </a:cubicBezTo>
                  <a:close/>
                  <a:moveTo>
                    <a:pt x="35105" y="28682"/>
                  </a:moveTo>
                  <a:cubicBezTo>
                    <a:pt x="35428" y="28682"/>
                    <a:pt x="35645" y="28994"/>
                    <a:pt x="35592" y="29388"/>
                  </a:cubicBezTo>
                  <a:cubicBezTo>
                    <a:pt x="35459" y="30255"/>
                    <a:pt x="34625" y="31189"/>
                    <a:pt x="34024" y="31823"/>
                  </a:cubicBezTo>
                  <a:cubicBezTo>
                    <a:pt x="33599" y="32248"/>
                    <a:pt x="33367" y="32553"/>
                    <a:pt x="32794" y="32553"/>
                  </a:cubicBezTo>
                  <a:cubicBezTo>
                    <a:pt x="32693" y="32553"/>
                    <a:pt x="32582" y="32544"/>
                    <a:pt x="32457" y="32523"/>
                  </a:cubicBezTo>
                  <a:cubicBezTo>
                    <a:pt x="32023" y="32390"/>
                    <a:pt x="32090" y="31723"/>
                    <a:pt x="32256" y="31489"/>
                  </a:cubicBezTo>
                  <a:cubicBezTo>
                    <a:pt x="32423" y="31189"/>
                    <a:pt x="32657" y="30922"/>
                    <a:pt x="32857" y="30689"/>
                  </a:cubicBezTo>
                  <a:cubicBezTo>
                    <a:pt x="33257" y="30322"/>
                    <a:pt x="33624" y="29888"/>
                    <a:pt x="33991" y="29521"/>
                  </a:cubicBezTo>
                  <a:cubicBezTo>
                    <a:pt x="34258" y="29321"/>
                    <a:pt x="34525" y="28921"/>
                    <a:pt x="34825" y="28754"/>
                  </a:cubicBezTo>
                  <a:cubicBezTo>
                    <a:pt x="34924" y="28705"/>
                    <a:pt x="35018" y="28682"/>
                    <a:pt x="35105" y="28682"/>
                  </a:cubicBezTo>
                  <a:close/>
                  <a:moveTo>
                    <a:pt x="19481" y="30155"/>
                  </a:moveTo>
                  <a:cubicBezTo>
                    <a:pt x="20148" y="30155"/>
                    <a:pt x="21349" y="30355"/>
                    <a:pt x="21182" y="31289"/>
                  </a:cubicBezTo>
                  <a:cubicBezTo>
                    <a:pt x="21048" y="32056"/>
                    <a:pt x="20114" y="32557"/>
                    <a:pt x="19381" y="32790"/>
                  </a:cubicBezTo>
                  <a:cubicBezTo>
                    <a:pt x="19000" y="32878"/>
                    <a:pt x="18516" y="33069"/>
                    <a:pt x="18065" y="33069"/>
                  </a:cubicBezTo>
                  <a:cubicBezTo>
                    <a:pt x="18002" y="33069"/>
                    <a:pt x="17940" y="33065"/>
                    <a:pt x="17880" y="33057"/>
                  </a:cubicBezTo>
                  <a:cubicBezTo>
                    <a:pt x="17613" y="33057"/>
                    <a:pt x="16979" y="32957"/>
                    <a:pt x="16879" y="32824"/>
                  </a:cubicBezTo>
                  <a:cubicBezTo>
                    <a:pt x="16872" y="32826"/>
                    <a:pt x="16865" y="32827"/>
                    <a:pt x="16857" y="32827"/>
                  </a:cubicBezTo>
                  <a:cubicBezTo>
                    <a:pt x="16740" y="32827"/>
                    <a:pt x="16472" y="32613"/>
                    <a:pt x="16378" y="32457"/>
                  </a:cubicBezTo>
                  <a:cubicBezTo>
                    <a:pt x="16312" y="32323"/>
                    <a:pt x="16345" y="32190"/>
                    <a:pt x="16378" y="32023"/>
                  </a:cubicBezTo>
                  <a:cubicBezTo>
                    <a:pt x="16437" y="31878"/>
                    <a:pt x="16469" y="31758"/>
                    <a:pt x="16521" y="31619"/>
                  </a:cubicBezTo>
                  <a:lnTo>
                    <a:pt x="16521" y="31619"/>
                  </a:lnTo>
                  <a:cubicBezTo>
                    <a:pt x="16529" y="31620"/>
                    <a:pt x="16537" y="31622"/>
                    <a:pt x="16545" y="31623"/>
                  </a:cubicBezTo>
                  <a:cubicBezTo>
                    <a:pt x="16645" y="31456"/>
                    <a:pt x="16779" y="31289"/>
                    <a:pt x="16879" y="31156"/>
                  </a:cubicBezTo>
                  <a:cubicBezTo>
                    <a:pt x="17546" y="30555"/>
                    <a:pt x="18613" y="30188"/>
                    <a:pt x="19481" y="30155"/>
                  </a:cubicBezTo>
                  <a:close/>
                  <a:moveTo>
                    <a:pt x="37560" y="34425"/>
                  </a:moveTo>
                  <a:cubicBezTo>
                    <a:pt x="37961" y="34425"/>
                    <a:pt x="37961" y="34892"/>
                    <a:pt x="37860" y="35159"/>
                  </a:cubicBezTo>
                  <a:cubicBezTo>
                    <a:pt x="37727" y="35526"/>
                    <a:pt x="37360" y="35993"/>
                    <a:pt x="37027" y="36293"/>
                  </a:cubicBezTo>
                  <a:lnTo>
                    <a:pt x="37060" y="36293"/>
                  </a:lnTo>
                  <a:lnTo>
                    <a:pt x="37027" y="36326"/>
                  </a:lnTo>
                  <a:cubicBezTo>
                    <a:pt x="36793" y="36493"/>
                    <a:pt x="36226" y="36726"/>
                    <a:pt x="36026" y="36760"/>
                  </a:cubicBezTo>
                  <a:cubicBezTo>
                    <a:pt x="35592" y="36159"/>
                    <a:pt x="36226" y="35359"/>
                    <a:pt x="36726" y="34992"/>
                  </a:cubicBezTo>
                  <a:cubicBezTo>
                    <a:pt x="36960" y="34825"/>
                    <a:pt x="37293" y="34492"/>
                    <a:pt x="37560" y="34425"/>
                  </a:cubicBezTo>
                  <a:close/>
                  <a:moveTo>
                    <a:pt x="24378" y="36384"/>
                  </a:moveTo>
                  <a:cubicBezTo>
                    <a:pt x="24644" y="36384"/>
                    <a:pt x="24890" y="36451"/>
                    <a:pt x="25085" y="36626"/>
                  </a:cubicBezTo>
                  <a:cubicBezTo>
                    <a:pt x="25952" y="37394"/>
                    <a:pt x="24751" y="38127"/>
                    <a:pt x="24084" y="38494"/>
                  </a:cubicBezTo>
                  <a:cubicBezTo>
                    <a:pt x="23350" y="38861"/>
                    <a:pt x="22516" y="38961"/>
                    <a:pt x="21649" y="39328"/>
                  </a:cubicBezTo>
                  <a:cubicBezTo>
                    <a:pt x="21590" y="39331"/>
                    <a:pt x="21531" y="39333"/>
                    <a:pt x="21473" y="39333"/>
                  </a:cubicBezTo>
                  <a:cubicBezTo>
                    <a:pt x="20860" y="39333"/>
                    <a:pt x="20268" y="39155"/>
                    <a:pt x="20481" y="38394"/>
                  </a:cubicBezTo>
                  <a:cubicBezTo>
                    <a:pt x="20682" y="37627"/>
                    <a:pt x="21849" y="37294"/>
                    <a:pt x="22516" y="36993"/>
                  </a:cubicBezTo>
                  <a:cubicBezTo>
                    <a:pt x="22965" y="36781"/>
                    <a:pt x="23732" y="36384"/>
                    <a:pt x="24378" y="36384"/>
                  </a:cubicBezTo>
                  <a:close/>
                  <a:moveTo>
                    <a:pt x="27766" y="41256"/>
                  </a:moveTo>
                  <a:cubicBezTo>
                    <a:pt x="27990" y="41256"/>
                    <a:pt x="28131" y="41374"/>
                    <a:pt x="28020" y="41730"/>
                  </a:cubicBezTo>
                  <a:cubicBezTo>
                    <a:pt x="27920" y="42197"/>
                    <a:pt x="27286" y="42531"/>
                    <a:pt x="26919" y="42731"/>
                  </a:cubicBezTo>
                  <a:cubicBezTo>
                    <a:pt x="26519" y="42998"/>
                    <a:pt x="26352" y="43064"/>
                    <a:pt x="25985" y="43164"/>
                  </a:cubicBezTo>
                  <a:cubicBezTo>
                    <a:pt x="25752" y="43131"/>
                    <a:pt x="25618" y="43198"/>
                    <a:pt x="25618" y="42864"/>
                  </a:cubicBezTo>
                  <a:cubicBezTo>
                    <a:pt x="25618" y="42564"/>
                    <a:pt x="25785" y="42330"/>
                    <a:pt x="25985" y="42164"/>
                  </a:cubicBezTo>
                  <a:cubicBezTo>
                    <a:pt x="26185" y="41964"/>
                    <a:pt x="26419" y="41730"/>
                    <a:pt x="26652" y="41630"/>
                  </a:cubicBezTo>
                  <a:cubicBezTo>
                    <a:pt x="26886" y="41497"/>
                    <a:pt x="27153" y="41396"/>
                    <a:pt x="27386" y="41330"/>
                  </a:cubicBezTo>
                  <a:cubicBezTo>
                    <a:pt x="27520" y="41285"/>
                    <a:pt x="27653" y="41256"/>
                    <a:pt x="27766" y="41256"/>
                  </a:cubicBezTo>
                  <a:close/>
                  <a:moveTo>
                    <a:pt x="12476" y="0"/>
                  </a:moveTo>
                  <a:cubicBezTo>
                    <a:pt x="11875" y="2335"/>
                    <a:pt x="10975" y="4603"/>
                    <a:pt x="9807" y="6705"/>
                  </a:cubicBezTo>
                  <a:cubicBezTo>
                    <a:pt x="10474" y="4637"/>
                    <a:pt x="10641" y="2469"/>
                    <a:pt x="10441" y="300"/>
                  </a:cubicBezTo>
                  <a:lnTo>
                    <a:pt x="10441" y="300"/>
                  </a:lnTo>
                  <a:cubicBezTo>
                    <a:pt x="10107" y="2435"/>
                    <a:pt x="9507" y="4437"/>
                    <a:pt x="8706" y="6438"/>
                  </a:cubicBezTo>
                  <a:cubicBezTo>
                    <a:pt x="8706" y="4770"/>
                    <a:pt x="8706" y="3102"/>
                    <a:pt x="8540" y="1435"/>
                  </a:cubicBezTo>
                  <a:cubicBezTo>
                    <a:pt x="8339" y="3002"/>
                    <a:pt x="8173" y="4537"/>
                    <a:pt x="8006" y="6138"/>
                  </a:cubicBezTo>
                  <a:cubicBezTo>
                    <a:pt x="7539" y="4503"/>
                    <a:pt x="7105" y="2969"/>
                    <a:pt x="6638" y="1368"/>
                  </a:cubicBezTo>
                  <a:lnTo>
                    <a:pt x="6638" y="1368"/>
                  </a:lnTo>
                  <a:cubicBezTo>
                    <a:pt x="6938" y="3036"/>
                    <a:pt x="7172" y="4670"/>
                    <a:pt x="7505" y="6338"/>
                  </a:cubicBezTo>
                  <a:cubicBezTo>
                    <a:pt x="6371" y="5137"/>
                    <a:pt x="5337" y="3870"/>
                    <a:pt x="4437" y="2502"/>
                  </a:cubicBezTo>
                  <a:lnTo>
                    <a:pt x="4437" y="2502"/>
                  </a:lnTo>
                  <a:cubicBezTo>
                    <a:pt x="5104" y="4003"/>
                    <a:pt x="6038" y="5337"/>
                    <a:pt x="7172" y="6538"/>
                  </a:cubicBezTo>
                  <a:cubicBezTo>
                    <a:pt x="5771" y="5804"/>
                    <a:pt x="4437" y="5004"/>
                    <a:pt x="3102" y="4103"/>
                  </a:cubicBezTo>
                  <a:lnTo>
                    <a:pt x="3102" y="4103"/>
                  </a:lnTo>
                  <a:cubicBezTo>
                    <a:pt x="4437" y="5371"/>
                    <a:pt x="5771" y="6605"/>
                    <a:pt x="7205" y="7772"/>
                  </a:cubicBezTo>
                  <a:cubicBezTo>
                    <a:pt x="5371" y="6972"/>
                    <a:pt x="3636" y="6105"/>
                    <a:pt x="1868" y="5137"/>
                  </a:cubicBezTo>
                  <a:lnTo>
                    <a:pt x="1868" y="5137"/>
                  </a:lnTo>
                  <a:cubicBezTo>
                    <a:pt x="3636" y="6505"/>
                    <a:pt x="5537" y="7706"/>
                    <a:pt x="7472" y="8840"/>
                  </a:cubicBezTo>
                  <a:cubicBezTo>
                    <a:pt x="5204" y="8540"/>
                    <a:pt x="3036" y="7839"/>
                    <a:pt x="1101" y="6705"/>
                  </a:cubicBezTo>
                  <a:lnTo>
                    <a:pt x="1101" y="6705"/>
                  </a:lnTo>
                  <a:cubicBezTo>
                    <a:pt x="3369" y="8039"/>
                    <a:pt x="5804" y="9107"/>
                    <a:pt x="8339" y="9941"/>
                  </a:cubicBezTo>
                  <a:cubicBezTo>
                    <a:pt x="6672" y="9540"/>
                    <a:pt x="5037" y="9140"/>
                    <a:pt x="3336" y="8773"/>
                  </a:cubicBezTo>
                  <a:lnTo>
                    <a:pt x="3336" y="8773"/>
                  </a:lnTo>
                  <a:cubicBezTo>
                    <a:pt x="5304" y="9674"/>
                    <a:pt x="7305" y="10474"/>
                    <a:pt x="9340" y="11108"/>
                  </a:cubicBezTo>
                  <a:cubicBezTo>
                    <a:pt x="7639" y="10808"/>
                    <a:pt x="5971" y="10474"/>
                    <a:pt x="4270" y="10041"/>
                  </a:cubicBezTo>
                  <a:lnTo>
                    <a:pt x="4270" y="10041"/>
                  </a:lnTo>
                  <a:cubicBezTo>
                    <a:pt x="6205" y="11142"/>
                    <a:pt x="8173" y="12109"/>
                    <a:pt x="10274" y="12943"/>
                  </a:cubicBezTo>
                  <a:cubicBezTo>
                    <a:pt x="9874" y="12976"/>
                    <a:pt x="9607" y="12976"/>
                    <a:pt x="9207" y="13010"/>
                  </a:cubicBezTo>
                  <a:lnTo>
                    <a:pt x="10608" y="13510"/>
                  </a:lnTo>
                  <a:cubicBezTo>
                    <a:pt x="9972" y="13620"/>
                    <a:pt x="9382" y="13685"/>
                    <a:pt x="8762" y="13685"/>
                  </a:cubicBezTo>
                  <a:cubicBezTo>
                    <a:pt x="8634" y="13685"/>
                    <a:pt x="8504" y="13682"/>
                    <a:pt x="8373" y="13677"/>
                  </a:cubicBezTo>
                  <a:cubicBezTo>
                    <a:pt x="8339" y="13777"/>
                    <a:pt x="8273" y="13843"/>
                    <a:pt x="8206" y="13877"/>
                  </a:cubicBezTo>
                  <a:cubicBezTo>
                    <a:pt x="9040" y="14044"/>
                    <a:pt x="9840" y="14210"/>
                    <a:pt x="10674" y="14377"/>
                  </a:cubicBezTo>
                  <a:cubicBezTo>
                    <a:pt x="9802" y="14485"/>
                    <a:pt x="8922" y="14540"/>
                    <a:pt x="8044" y="14540"/>
                  </a:cubicBezTo>
                  <a:cubicBezTo>
                    <a:pt x="6202" y="14540"/>
                    <a:pt x="4364" y="14296"/>
                    <a:pt x="2602" y="13777"/>
                  </a:cubicBezTo>
                  <a:lnTo>
                    <a:pt x="2602" y="13777"/>
                  </a:lnTo>
                  <a:cubicBezTo>
                    <a:pt x="5304" y="14611"/>
                    <a:pt x="8006" y="15311"/>
                    <a:pt x="10808" y="15778"/>
                  </a:cubicBezTo>
                  <a:cubicBezTo>
                    <a:pt x="8006" y="15678"/>
                    <a:pt x="5271" y="15311"/>
                    <a:pt x="2602" y="14611"/>
                  </a:cubicBezTo>
                  <a:lnTo>
                    <a:pt x="2602" y="14611"/>
                  </a:lnTo>
                  <a:cubicBezTo>
                    <a:pt x="5137" y="15378"/>
                    <a:pt x="7639" y="16012"/>
                    <a:pt x="10207" y="16479"/>
                  </a:cubicBezTo>
                  <a:cubicBezTo>
                    <a:pt x="7105" y="16045"/>
                    <a:pt x="4036" y="15378"/>
                    <a:pt x="1001" y="14544"/>
                  </a:cubicBezTo>
                  <a:lnTo>
                    <a:pt x="1001" y="14544"/>
                  </a:lnTo>
                  <a:cubicBezTo>
                    <a:pt x="4170" y="15945"/>
                    <a:pt x="7505" y="16979"/>
                    <a:pt x="10975" y="17346"/>
                  </a:cubicBezTo>
                  <a:cubicBezTo>
                    <a:pt x="7272" y="17279"/>
                    <a:pt x="3536" y="16712"/>
                    <a:pt x="0" y="15611"/>
                  </a:cubicBezTo>
                  <a:lnTo>
                    <a:pt x="0" y="15611"/>
                  </a:lnTo>
                  <a:cubicBezTo>
                    <a:pt x="3636" y="17546"/>
                    <a:pt x="7606" y="18947"/>
                    <a:pt x="11675" y="19548"/>
                  </a:cubicBezTo>
                  <a:cubicBezTo>
                    <a:pt x="7872" y="19014"/>
                    <a:pt x="4136" y="18147"/>
                    <a:pt x="500" y="16812"/>
                  </a:cubicBezTo>
                  <a:lnTo>
                    <a:pt x="500" y="16812"/>
                  </a:lnTo>
                  <a:cubicBezTo>
                    <a:pt x="3336" y="18280"/>
                    <a:pt x="6371" y="19381"/>
                    <a:pt x="9507" y="20048"/>
                  </a:cubicBezTo>
                  <a:cubicBezTo>
                    <a:pt x="7205" y="19648"/>
                    <a:pt x="4970" y="19114"/>
                    <a:pt x="2702" y="18380"/>
                  </a:cubicBezTo>
                  <a:lnTo>
                    <a:pt x="2702" y="18380"/>
                  </a:lnTo>
                  <a:cubicBezTo>
                    <a:pt x="6371" y="20015"/>
                    <a:pt x="10441" y="21049"/>
                    <a:pt x="14377" y="21315"/>
                  </a:cubicBezTo>
                  <a:cubicBezTo>
                    <a:pt x="13743" y="21611"/>
                    <a:pt x="13069" y="21746"/>
                    <a:pt x="12389" y="21746"/>
                  </a:cubicBezTo>
                  <a:cubicBezTo>
                    <a:pt x="11995" y="21746"/>
                    <a:pt x="11599" y="21701"/>
                    <a:pt x="11208" y="21616"/>
                  </a:cubicBezTo>
                  <a:lnTo>
                    <a:pt x="11208" y="21616"/>
                  </a:lnTo>
                  <a:cubicBezTo>
                    <a:pt x="12609" y="22216"/>
                    <a:pt x="14177" y="22783"/>
                    <a:pt x="15678" y="23017"/>
                  </a:cubicBezTo>
                  <a:cubicBezTo>
                    <a:pt x="14844" y="23117"/>
                    <a:pt x="14110" y="23150"/>
                    <a:pt x="13276" y="23217"/>
                  </a:cubicBezTo>
                  <a:cubicBezTo>
                    <a:pt x="14310" y="23450"/>
                    <a:pt x="15278" y="23684"/>
                    <a:pt x="16278" y="23951"/>
                  </a:cubicBezTo>
                  <a:cubicBezTo>
                    <a:pt x="15378" y="24017"/>
                    <a:pt x="14544" y="24117"/>
                    <a:pt x="13710" y="24184"/>
                  </a:cubicBezTo>
                  <a:cubicBezTo>
                    <a:pt x="14444" y="24484"/>
                    <a:pt x="15111" y="24718"/>
                    <a:pt x="15878" y="24851"/>
                  </a:cubicBezTo>
                  <a:cubicBezTo>
                    <a:pt x="13777" y="25051"/>
                    <a:pt x="11708" y="25152"/>
                    <a:pt x="9607" y="25152"/>
                  </a:cubicBezTo>
                  <a:cubicBezTo>
                    <a:pt x="11675" y="25318"/>
                    <a:pt x="13710" y="25485"/>
                    <a:pt x="15845" y="25652"/>
                  </a:cubicBezTo>
                  <a:cubicBezTo>
                    <a:pt x="14363" y="25831"/>
                    <a:pt x="12881" y="25915"/>
                    <a:pt x="11396" y="25915"/>
                  </a:cubicBezTo>
                  <a:cubicBezTo>
                    <a:pt x="9838" y="25915"/>
                    <a:pt x="8276" y="25823"/>
                    <a:pt x="6705" y="25652"/>
                  </a:cubicBezTo>
                  <a:lnTo>
                    <a:pt x="6705" y="25652"/>
                  </a:lnTo>
                  <a:cubicBezTo>
                    <a:pt x="9640" y="26386"/>
                    <a:pt x="12542" y="26886"/>
                    <a:pt x="15545" y="27120"/>
                  </a:cubicBezTo>
                  <a:cubicBezTo>
                    <a:pt x="14852" y="27170"/>
                    <a:pt x="14158" y="27194"/>
                    <a:pt x="13464" y="27194"/>
                  </a:cubicBezTo>
                  <a:cubicBezTo>
                    <a:pt x="10913" y="27194"/>
                    <a:pt x="8355" y="26870"/>
                    <a:pt x="5838" y="26319"/>
                  </a:cubicBezTo>
                  <a:lnTo>
                    <a:pt x="5838" y="26319"/>
                  </a:lnTo>
                  <a:cubicBezTo>
                    <a:pt x="9029" y="27209"/>
                    <a:pt x="12306" y="27732"/>
                    <a:pt x="15589" y="27732"/>
                  </a:cubicBezTo>
                  <a:cubicBezTo>
                    <a:pt x="15874" y="27732"/>
                    <a:pt x="16160" y="27728"/>
                    <a:pt x="16445" y="27720"/>
                  </a:cubicBezTo>
                  <a:lnTo>
                    <a:pt x="16445" y="27720"/>
                  </a:lnTo>
                  <a:cubicBezTo>
                    <a:pt x="15108" y="27884"/>
                    <a:pt x="13770" y="27970"/>
                    <a:pt x="12438" y="27970"/>
                  </a:cubicBezTo>
                  <a:cubicBezTo>
                    <a:pt x="9715" y="27970"/>
                    <a:pt x="7012" y="27614"/>
                    <a:pt x="4370" y="26853"/>
                  </a:cubicBezTo>
                  <a:lnTo>
                    <a:pt x="4370" y="26853"/>
                  </a:lnTo>
                  <a:cubicBezTo>
                    <a:pt x="8773" y="28354"/>
                    <a:pt x="13276" y="29288"/>
                    <a:pt x="17880" y="29388"/>
                  </a:cubicBezTo>
                  <a:cubicBezTo>
                    <a:pt x="16487" y="29611"/>
                    <a:pt x="15080" y="29726"/>
                    <a:pt x="13675" y="29726"/>
                  </a:cubicBezTo>
                  <a:cubicBezTo>
                    <a:pt x="11512" y="29726"/>
                    <a:pt x="9355" y="29454"/>
                    <a:pt x="7272" y="28888"/>
                  </a:cubicBezTo>
                  <a:lnTo>
                    <a:pt x="7272" y="28888"/>
                  </a:lnTo>
                  <a:cubicBezTo>
                    <a:pt x="10110" y="30117"/>
                    <a:pt x="13007" y="31019"/>
                    <a:pt x="16020" y="31537"/>
                  </a:cubicBezTo>
                  <a:lnTo>
                    <a:pt x="16020" y="31537"/>
                  </a:lnTo>
                  <a:cubicBezTo>
                    <a:pt x="13965" y="31445"/>
                    <a:pt x="11941" y="31175"/>
                    <a:pt x="9974" y="30622"/>
                  </a:cubicBezTo>
                  <a:lnTo>
                    <a:pt x="9974" y="30622"/>
                  </a:lnTo>
                  <a:cubicBezTo>
                    <a:pt x="10508" y="30889"/>
                    <a:pt x="11108" y="31189"/>
                    <a:pt x="11675" y="31456"/>
                  </a:cubicBezTo>
                  <a:cubicBezTo>
                    <a:pt x="12142" y="31556"/>
                    <a:pt x="12676" y="31723"/>
                    <a:pt x="13009" y="31990"/>
                  </a:cubicBezTo>
                  <a:cubicBezTo>
                    <a:pt x="15611" y="32990"/>
                    <a:pt x="18347" y="33624"/>
                    <a:pt x="21115" y="33791"/>
                  </a:cubicBezTo>
                  <a:cubicBezTo>
                    <a:pt x="19441" y="34086"/>
                    <a:pt x="17768" y="34231"/>
                    <a:pt x="16080" y="34231"/>
                  </a:cubicBezTo>
                  <a:cubicBezTo>
                    <a:pt x="14909" y="34231"/>
                    <a:pt x="13731" y="34161"/>
                    <a:pt x="12542" y="34025"/>
                  </a:cubicBezTo>
                  <a:lnTo>
                    <a:pt x="12542" y="34025"/>
                  </a:lnTo>
                  <a:cubicBezTo>
                    <a:pt x="14344" y="34525"/>
                    <a:pt x="16145" y="34858"/>
                    <a:pt x="18013" y="34992"/>
                  </a:cubicBezTo>
                  <a:cubicBezTo>
                    <a:pt x="16111" y="35463"/>
                    <a:pt x="14174" y="35691"/>
                    <a:pt x="12230" y="35691"/>
                  </a:cubicBezTo>
                  <a:cubicBezTo>
                    <a:pt x="10867" y="35691"/>
                    <a:pt x="9500" y="35579"/>
                    <a:pt x="8139" y="35359"/>
                  </a:cubicBezTo>
                  <a:lnTo>
                    <a:pt x="8139" y="35359"/>
                  </a:lnTo>
                  <a:cubicBezTo>
                    <a:pt x="10859" y="35970"/>
                    <a:pt x="13551" y="36301"/>
                    <a:pt x="16291" y="36301"/>
                  </a:cubicBezTo>
                  <a:cubicBezTo>
                    <a:pt x="16542" y="36301"/>
                    <a:pt x="16794" y="36298"/>
                    <a:pt x="17046" y="36293"/>
                  </a:cubicBezTo>
                  <a:lnTo>
                    <a:pt x="17046" y="36293"/>
                  </a:lnTo>
                  <a:cubicBezTo>
                    <a:pt x="14377" y="36827"/>
                    <a:pt x="11708" y="37127"/>
                    <a:pt x="9007" y="37127"/>
                  </a:cubicBezTo>
                  <a:cubicBezTo>
                    <a:pt x="10816" y="37357"/>
                    <a:pt x="12619" y="37467"/>
                    <a:pt x="14422" y="37467"/>
                  </a:cubicBezTo>
                  <a:cubicBezTo>
                    <a:pt x="16539" y="37467"/>
                    <a:pt x="18655" y="37315"/>
                    <a:pt x="20782" y="37027"/>
                  </a:cubicBezTo>
                  <a:lnTo>
                    <a:pt x="20782" y="37027"/>
                  </a:lnTo>
                  <a:cubicBezTo>
                    <a:pt x="18426" y="38126"/>
                    <a:pt x="15923" y="38634"/>
                    <a:pt x="13300" y="38634"/>
                  </a:cubicBezTo>
                  <a:cubicBezTo>
                    <a:pt x="13137" y="38634"/>
                    <a:pt x="12973" y="38632"/>
                    <a:pt x="12809" y="38628"/>
                  </a:cubicBezTo>
                  <a:lnTo>
                    <a:pt x="12809" y="38628"/>
                  </a:lnTo>
                  <a:cubicBezTo>
                    <a:pt x="15280" y="39408"/>
                    <a:pt x="17864" y="39780"/>
                    <a:pt x="20451" y="39780"/>
                  </a:cubicBezTo>
                  <a:cubicBezTo>
                    <a:pt x="21845" y="39780"/>
                    <a:pt x="23239" y="39672"/>
                    <a:pt x="24618" y="39462"/>
                  </a:cubicBezTo>
                  <a:lnTo>
                    <a:pt x="24618" y="39462"/>
                  </a:lnTo>
                  <a:cubicBezTo>
                    <a:pt x="22483" y="40462"/>
                    <a:pt x="20181" y="41030"/>
                    <a:pt x="17846" y="41163"/>
                  </a:cubicBezTo>
                  <a:cubicBezTo>
                    <a:pt x="18947" y="41308"/>
                    <a:pt x="20034" y="41389"/>
                    <a:pt x="21133" y="41389"/>
                  </a:cubicBezTo>
                  <a:cubicBezTo>
                    <a:pt x="21799" y="41389"/>
                    <a:pt x="22470" y="41359"/>
                    <a:pt x="23150" y="41296"/>
                  </a:cubicBezTo>
                  <a:lnTo>
                    <a:pt x="23150" y="41296"/>
                  </a:lnTo>
                  <a:cubicBezTo>
                    <a:pt x="21424" y="42501"/>
                    <a:pt x="19381" y="43166"/>
                    <a:pt x="17298" y="43166"/>
                  </a:cubicBezTo>
                  <a:cubicBezTo>
                    <a:pt x="17248" y="43166"/>
                    <a:pt x="17197" y="43165"/>
                    <a:pt x="17146" y="43164"/>
                  </a:cubicBezTo>
                  <a:lnTo>
                    <a:pt x="17146" y="43164"/>
                  </a:lnTo>
                  <a:cubicBezTo>
                    <a:pt x="18197" y="43357"/>
                    <a:pt x="19284" y="43449"/>
                    <a:pt x="20370" y="43449"/>
                  </a:cubicBezTo>
                  <a:cubicBezTo>
                    <a:pt x="21352" y="43449"/>
                    <a:pt x="22333" y="43374"/>
                    <a:pt x="23283" y="43231"/>
                  </a:cubicBezTo>
                  <a:lnTo>
                    <a:pt x="23283" y="43231"/>
                  </a:lnTo>
                  <a:cubicBezTo>
                    <a:pt x="20848" y="44132"/>
                    <a:pt x="18313" y="44565"/>
                    <a:pt x="15711" y="44565"/>
                  </a:cubicBezTo>
                  <a:cubicBezTo>
                    <a:pt x="16994" y="44712"/>
                    <a:pt x="18277" y="44787"/>
                    <a:pt x="19560" y="44787"/>
                  </a:cubicBezTo>
                  <a:cubicBezTo>
                    <a:pt x="20912" y="44787"/>
                    <a:pt x="22265" y="44703"/>
                    <a:pt x="23617" y="44532"/>
                  </a:cubicBezTo>
                  <a:lnTo>
                    <a:pt x="23617" y="44532"/>
                  </a:lnTo>
                  <a:cubicBezTo>
                    <a:pt x="20782" y="45333"/>
                    <a:pt x="17980" y="45900"/>
                    <a:pt x="15044" y="46333"/>
                  </a:cubicBezTo>
                  <a:cubicBezTo>
                    <a:pt x="15913" y="46463"/>
                    <a:pt x="16787" y="46528"/>
                    <a:pt x="17659" y="46528"/>
                  </a:cubicBezTo>
                  <a:cubicBezTo>
                    <a:pt x="20369" y="46528"/>
                    <a:pt x="23054" y="45902"/>
                    <a:pt x="25452" y="44666"/>
                  </a:cubicBezTo>
                  <a:lnTo>
                    <a:pt x="25452" y="44666"/>
                  </a:lnTo>
                  <a:cubicBezTo>
                    <a:pt x="24317" y="46300"/>
                    <a:pt x="23017" y="47734"/>
                    <a:pt x="21482" y="49002"/>
                  </a:cubicBezTo>
                  <a:cubicBezTo>
                    <a:pt x="24284" y="47968"/>
                    <a:pt x="26686" y="46067"/>
                    <a:pt x="28454" y="43631"/>
                  </a:cubicBezTo>
                  <a:lnTo>
                    <a:pt x="28454" y="43631"/>
                  </a:lnTo>
                  <a:cubicBezTo>
                    <a:pt x="28187" y="45166"/>
                    <a:pt x="27787" y="46634"/>
                    <a:pt x="27153" y="48068"/>
                  </a:cubicBezTo>
                  <a:cubicBezTo>
                    <a:pt x="28187" y="47067"/>
                    <a:pt x="28954" y="45833"/>
                    <a:pt x="29388" y="44465"/>
                  </a:cubicBezTo>
                  <a:lnTo>
                    <a:pt x="29388" y="44465"/>
                  </a:lnTo>
                  <a:cubicBezTo>
                    <a:pt x="29154" y="46900"/>
                    <a:pt x="28387" y="49235"/>
                    <a:pt x="27286" y="51404"/>
                  </a:cubicBezTo>
                  <a:cubicBezTo>
                    <a:pt x="28487" y="50503"/>
                    <a:pt x="29388" y="49235"/>
                    <a:pt x="29888" y="47801"/>
                  </a:cubicBezTo>
                  <a:lnTo>
                    <a:pt x="29888" y="47801"/>
                  </a:lnTo>
                  <a:cubicBezTo>
                    <a:pt x="29721" y="51037"/>
                    <a:pt x="28821" y="54206"/>
                    <a:pt x="27186" y="57041"/>
                  </a:cubicBezTo>
                  <a:cubicBezTo>
                    <a:pt x="28987" y="55206"/>
                    <a:pt x="30188" y="53038"/>
                    <a:pt x="30789" y="50536"/>
                  </a:cubicBezTo>
                  <a:lnTo>
                    <a:pt x="30789" y="50536"/>
                  </a:lnTo>
                  <a:cubicBezTo>
                    <a:pt x="30355" y="52705"/>
                    <a:pt x="29688" y="54806"/>
                    <a:pt x="28687" y="56741"/>
                  </a:cubicBezTo>
                  <a:cubicBezTo>
                    <a:pt x="30489" y="54973"/>
                    <a:pt x="31956" y="52871"/>
                    <a:pt x="32890" y="50536"/>
                  </a:cubicBezTo>
                  <a:lnTo>
                    <a:pt x="32890" y="50536"/>
                  </a:lnTo>
                  <a:cubicBezTo>
                    <a:pt x="32023" y="53238"/>
                    <a:pt x="30855" y="55907"/>
                    <a:pt x="29188" y="58242"/>
                  </a:cubicBezTo>
                  <a:cubicBezTo>
                    <a:pt x="31122" y="56808"/>
                    <a:pt x="32623" y="54873"/>
                    <a:pt x="33357" y="52638"/>
                  </a:cubicBezTo>
                  <a:lnTo>
                    <a:pt x="33357" y="52638"/>
                  </a:lnTo>
                  <a:cubicBezTo>
                    <a:pt x="33057" y="54973"/>
                    <a:pt x="32323" y="57241"/>
                    <a:pt x="30989" y="59176"/>
                  </a:cubicBezTo>
                  <a:cubicBezTo>
                    <a:pt x="34558" y="56674"/>
                    <a:pt x="36660" y="52238"/>
                    <a:pt x="36459" y="47868"/>
                  </a:cubicBezTo>
                  <a:cubicBezTo>
                    <a:pt x="36193" y="47668"/>
                    <a:pt x="35992" y="47468"/>
                    <a:pt x="35826" y="47201"/>
                  </a:cubicBezTo>
                  <a:cubicBezTo>
                    <a:pt x="35359" y="46534"/>
                    <a:pt x="33357" y="43298"/>
                    <a:pt x="35192" y="43298"/>
                  </a:cubicBezTo>
                  <a:cubicBezTo>
                    <a:pt x="36793" y="43298"/>
                    <a:pt x="37160" y="44832"/>
                    <a:pt x="37627" y="46300"/>
                  </a:cubicBezTo>
                  <a:cubicBezTo>
                    <a:pt x="40198" y="47105"/>
                    <a:pt x="42913" y="47508"/>
                    <a:pt x="45611" y="47508"/>
                  </a:cubicBezTo>
                  <a:cubicBezTo>
                    <a:pt x="45818" y="47508"/>
                    <a:pt x="46026" y="47506"/>
                    <a:pt x="46233" y="47501"/>
                  </a:cubicBezTo>
                  <a:cubicBezTo>
                    <a:pt x="43698" y="47367"/>
                    <a:pt x="41230" y="46700"/>
                    <a:pt x="38961" y="45566"/>
                  </a:cubicBezTo>
                  <a:lnTo>
                    <a:pt x="38961" y="45566"/>
                  </a:lnTo>
                  <a:cubicBezTo>
                    <a:pt x="40608" y="46034"/>
                    <a:pt x="42307" y="46271"/>
                    <a:pt x="44012" y="46271"/>
                  </a:cubicBezTo>
                  <a:cubicBezTo>
                    <a:pt x="45346" y="46271"/>
                    <a:pt x="46683" y="46126"/>
                    <a:pt x="48001" y="45833"/>
                  </a:cubicBezTo>
                  <a:cubicBezTo>
                    <a:pt x="45499" y="45633"/>
                    <a:pt x="43198" y="44999"/>
                    <a:pt x="40863" y="44132"/>
                  </a:cubicBezTo>
                  <a:lnTo>
                    <a:pt x="40863" y="44132"/>
                  </a:lnTo>
                  <a:cubicBezTo>
                    <a:pt x="41896" y="44308"/>
                    <a:pt x="42943" y="44393"/>
                    <a:pt x="43988" y="44393"/>
                  </a:cubicBezTo>
                  <a:cubicBezTo>
                    <a:pt x="45911" y="44393"/>
                    <a:pt x="47832" y="44105"/>
                    <a:pt x="49669" y="43565"/>
                  </a:cubicBezTo>
                  <a:lnTo>
                    <a:pt x="49669" y="43565"/>
                  </a:lnTo>
                  <a:cubicBezTo>
                    <a:pt x="48706" y="43696"/>
                    <a:pt x="47740" y="43760"/>
                    <a:pt x="46775" y="43760"/>
                  </a:cubicBezTo>
                  <a:cubicBezTo>
                    <a:pt x="44563" y="43760"/>
                    <a:pt x="42355" y="43424"/>
                    <a:pt x="40195" y="42797"/>
                  </a:cubicBezTo>
                  <a:lnTo>
                    <a:pt x="40195" y="42797"/>
                  </a:lnTo>
                  <a:cubicBezTo>
                    <a:pt x="40938" y="42868"/>
                    <a:pt x="41680" y="42903"/>
                    <a:pt x="42418" y="42903"/>
                  </a:cubicBezTo>
                  <a:cubicBezTo>
                    <a:pt x="45163" y="42903"/>
                    <a:pt x="47875" y="42424"/>
                    <a:pt x="50503" y="41530"/>
                  </a:cubicBezTo>
                  <a:lnTo>
                    <a:pt x="50503" y="41530"/>
                  </a:lnTo>
                  <a:cubicBezTo>
                    <a:pt x="48537" y="42026"/>
                    <a:pt x="46483" y="42293"/>
                    <a:pt x="44423" y="42293"/>
                  </a:cubicBezTo>
                  <a:cubicBezTo>
                    <a:pt x="42884" y="42293"/>
                    <a:pt x="41341" y="42144"/>
                    <a:pt x="39829" y="41830"/>
                  </a:cubicBezTo>
                  <a:cubicBezTo>
                    <a:pt x="41997" y="41797"/>
                    <a:pt x="44098" y="41330"/>
                    <a:pt x="46033" y="40396"/>
                  </a:cubicBezTo>
                  <a:lnTo>
                    <a:pt x="46033" y="40396"/>
                  </a:lnTo>
                  <a:cubicBezTo>
                    <a:pt x="44590" y="40885"/>
                    <a:pt x="43098" y="41146"/>
                    <a:pt x="41591" y="41146"/>
                  </a:cubicBezTo>
                  <a:cubicBezTo>
                    <a:pt x="40939" y="41146"/>
                    <a:pt x="40284" y="41097"/>
                    <a:pt x="39628" y="40996"/>
                  </a:cubicBezTo>
                  <a:lnTo>
                    <a:pt x="39628" y="40996"/>
                  </a:lnTo>
                  <a:cubicBezTo>
                    <a:pt x="39699" y="40998"/>
                    <a:pt x="39769" y="40999"/>
                    <a:pt x="39839" y="40999"/>
                  </a:cubicBezTo>
                  <a:cubicBezTo>
                    <a:pt x="41163" y="40999"/>
                    <a:pt x="42427" y="40699"/>
                    <a:pt x="43631" y="40129"/>
                  </a:cubicBezTo>
                  <a:lnTo>
                    <a:pt x="43631" y="40129"/>
                  </a:lnTo>
                  <a:cubicBezTo>
                    <a:pt x="43015" y="40232"/>
                    <a:pt x="42403" y="40285"/>
                    <a:pt x="41796" y="40285"/>
                  </a:cubicBezTo>
                  <a:cubicBezTo>
                    <a:pt x="40827" y="40285"/>
                    <a:pt x="39871" y="40149"/>
                    <a:pt x="38928" y="39862"/>
                  </a:cubicBezTo>
                  <a:cubicBezTo>
                    <a:pt x="40629" y="39462"/>
                    <a:pt x="42297" y="38628"/>
                    <a:pt x="43631" y="37394"/>
                  </a:cubicBezTo>
                  <a:lnTo>
                    <a:pt x="43631" y="37394"/>
                  </a:lnTo>
                  <a:cubicBezTo>
                    <a:pt x="42631" y="37727"/>
                    <a:pt x="41630" y="37861"/>
                    <a:pt x="40596" y="38027"/>
                  </a:cubicBezTo>
                  <a:cubicBezTo>
                    <a:pt x="43531" y="37327"/>
                    <a:pt x="46367" y="36026"/>
                    <a:pt x="48968" y="34458"/>
                  </a:cubicBezTo>
                  <a:lnTo>
                    <a:pt x="48968" y="34458"/>
                  </a:lnTo>
                  <a:cubicBezTo>
                    <a:pt x="46873" y="34927"/>
                    <a:pt x="44749" y="35162"/>
                    <a:pt x="42595" y="35162"/>
                  </a:cubicBezTo>
                  <a:cubicBezTo>
                    <a:pt x="42451" y="35162"/>
                    <a:pt x="42307" y="35161"/>
                    <a:pt x="42164" y="35159"/>
                  </a:cubicBezTo>
                  <a:cubicBezTo>
                    <a:pt x="44365" y="34858"/>
                    <a:pt x="46367" y="33724"/>
                    <a:pt x="48068" y="32323"/>
                  </a:cubicBezTo>
                  <a:cubicBezTo>
                    <a:pt x="49235" y="31356"/>
                    <a:pt x="50236" y="30255"/>
                    <a:pt x="51203" y="29154"/>
                  </a:cubicBezTo>
                  <a:lnTo>
                    <a:pt x="51203" y="29154"/>
                  </a:lnTo>
                  <a:cubicBezTo>
                    <a:pt x="49235" y="31323"/>
                    <a:pt x="46867" y="33057"/>
                    <a:pt x="44198" y="34291"/>
                  </a:cubicBezTo>
                  <a:cubicBezTo>
                    <a:pt x="45799" y="33391"/>
                    <a:pt x="47167" y="32157"/>
                    <a:pt x="48335" y="30789"/>
                  </a:cubicBezTo>
                  <a:cubicBezTo>
                    <a:pt x="49502" y="29388"/>
                    <a:pt x="50503" y="27853"/>
                    <a:pt x="51470" y="26352"/>
                  </a:cubicBezTo>
                  <a:lnTo>
                    <a:pt x="51470" y="26352"/>
                  </a:lnTo>
                  <a:cubicBezTo>
                    <a:pt x="49869" y="27987"/>
                    <a:pt x="48702" y="29988"/>
                    <a:pt x="46867" y="31323"/>
                  </a:cubicBezTo>
                  <a:cubicBezTo>
                    <a:pt x="45399" y="32357"/>
                    <a:pt x="43698" y="32990"/>
                    <a:pt x="41997" y="33524"/>
                  </a:cubicBezTo>
                  <a:cubicBezTo>
                    <a:pt x="43298" y="32790"/>
                    <a:pt x="44398" y="31790"/>
                    <a:pt x="45232" y="30522"/>
                  </a:cubicBezTo>
                  <a:lnTo>
                    <a:pt x="45232" y="30522"/>
                  </a:lnTo>
                  <a:cubicBezTo>
                    <a:pt x="44665" y="30989"/>
                    <a:pt x="44065" y="31389"/>
                    <a:pt x="43464" y="31723"/>
                  </a:cubicBezTo>
                  <a:cubicBezTo>
                    <a:pt x="43131" y="31990"/>
                    <a:pt x="42731" y="32190"/>
                    <a:pt x="42364" y="32290"/>
                  </a:cubicBezTo>
                  <a:cubicBezTo>
                    <a:pt x="41663" y="32624"/>
                    <a:pt x="40896" y="32857"/>
                    <a:pt x="40129" y="33024"/>
                  </a:cubicBezTo>
                  <a:cubicBezTo>
                    <a:pt x="40562" y="32657"/>
                    <a:pt x="40996" y="32290"/>
                    <a:pt x="41396" y="31856"/>
                  </a:cubicBezTo>
                  <a:cubicBezTo>
                    <a:pt x="41463" y="31523"/>
                    <a:pt x="41530" y="31189"/>
                    <a:pt x="41663" y="30889"/>
                  </a:cubicBezTo>
                  <a:lnTo>
                    <a:pt x="41663" y="30889"/>
                  </a:lnTo>
                  <a:cubicBezTo>
                    <a:pt x="41196" y="31189"/>
                    <a:pt x="40696" y="31456"/>
                    <a:pt x="40162" y="31690"/>
                  </a:cubicBezTo>
                  <a:cubicBezTo>
                    <a:pt x="42259" y="29593"/>
                    <a:pt x="43969" y="27271"/>
                    <a:pt x="45484" y="24755"/>
                  </a:cubicBezTo>
                  <a:lnTo>
                    <a:pt x="45484" y="24755"/>
                  </a:lnTo>
                  <a:cubicBezTo>
                    <a:pt x="43883" y="27393"/>
                    <a:pt x="41516" y="29514"/>
                    <a:pt x="38794" y="30989"/>
                  </a:cubicBezTo>
                  <a:cubicBezTo>
                    <a:pt x="41363" y="29021"/>
                    <a:pt x="43398" y="26452"/>
                    <a:pt x="44832" y="23517"/>
                  </a:cubicBezTo>
                  <a:lnTo>
                    <a:pt x="44832" y="23517"/>
                  </a:lnTo>
                  <a:cubicBezTo>
                    <a:pt x="43031" y="25885"/>
                    <a:pt x="41063" y="28054"/>
                    <a:pt x="38861" y="30055"/>
                  </a:cubicBezTo>
                  <a:cubicBezTo>
                    <a:pt x="41630" y="27020"/>
                    <a:pt x="43965" y="23550"/>
                    <a:pt x="45533" y="19781"/>
                  </a:cubicBezTo>
                  <a:lnTo>
                    <a:pt x="45533" y="19781"/>
                  </a:lnTo>
                  <a:cubicBezTo>
                    <a:pt x="43364" y="23484"/>
                    <a:pt x="40462" y="26686"/>
                    <a:pt x="36860" y="29121"/>
                  </a:cubicBezTo>
                  <a:cubicBezTo>
                    <a:pt x="39328" y="26686"/>
                    <a:pt x="41330" y="23851"/>
                    <a:pt x="42697" y="20682"/>
                  </a:cubicBezTo>
                  <a:lnTo>
                    <a:pt x="42697" y="20682"/>
                  </a:lnTo>
                  <a:cubicBezTo>
                    <a:pt x="40796" y="23517"/>
                    <a:pt x="38528" y="26119"/>
                    <a:pt x="35826" y="28187"/>
                  </a:cubicBezTo>
                  <a:cubicBezTo>
                    <a:pt x="36793" y="27353"/>
                    <a:pt x="37527" y="26352"/>
                    <a:pt x="38127" y="25218"/>
                  </a:cubicBezTo>
                  <a:lnTo>
                    <a:pt x="37860" y="25218"/>
                  </a:lnTo>
                  <a:cubicBezTo>
                    <a:pt x="37827" y="25218"/>
                    <a:pt x="37794" y="25185"/>
                    <a:pt x="37727" y="25152"/>
                  </a:cubicBezTo>
                  <a:cubicBezTo>
                    <a:pt x="36893" y="26286"/>
                    <a:pt x="35959" y="27286"/>
                    <a:pt x="34858" y="28154"/>
                  </a:cubicBezTo>
                  <a:cubicBezTo>
                    <a:pt x="36693" y="26186"/>
                    <a:pt x="38027" y="23784"/>
                    <a:pt x="38694" y="21149"/>
                  </a:cubicBezTo>
                  <a:lnTo>
                    <a:pt x="38694" y="21149"/>
                  </a:lnTo>
                  <a:cubicBezTo>
                    <a:pt x="37360" y="23517"/>
                    <a:pt x="35726" y="25719"/>
                    <a:pt x="33791" y="27653"/>
                  </a:cubicBezTo>
                  <a:cubicBezTo>
                    <a:pt x="35826" y="25318"/>
                    <a:pt x="37293" y="22483"/>
                    <a:pt x="37994" y="19447"/>
                  </a:cubicBezTo>
                  <a:lnTo>
                    <a:pt x="37994" y="19447"/>
                  </a:lnTo>
                  <a:cubicBezTo>
                    <a:pt x="36660" y="21883"/>
                    <a:pt x="34958" y="24117"/>
                    <a:pt x="32957" y="26019"/>
                  </a:cubicBezTo>
                  <a:cubicBezTo>
                    <a:pt x="35325" y="23617"/>
                    <a:pt x="37127" y="20615"/>
                    <a:pt x="38127" y="17346"/>
                  </a:cubicBezTo>
                  <a:lnTo>
                    <a:pt x="38127" y="17346"/>
                  </a:lnTo>
                  <a:cubicBezTo>
                    <a:pt x="36660" y="20048"/>
                    <a:pt x="34958" y="22650"/>
                    <a:pt x="33024" y="25051"/>
                  </a:cubicBezTo>
                  <a:cubicBezTo>
                    <a:pt x="34825" y="22550"/>
                    <a:pt x="35959" y="19648"/>
                    <a:pt x="36326" y="16545"/>
                  </a:cubicBezTo>
                  <a:lnTo>
                    <a:pt x="36326" y="16545"/>
                  </a:lnTo>
                  <a:lnTo>
                    <a:pt x="33824" y="21315"/>
                  </a:lnTo>
                  <a:cubicBezTo>
                    <a:pt x="34892" y="19014"/>
                    <a:pt x="35626" y="16512"/>
                    <a:pt x="35826" y="14010"/>
                  </a:cubicBezTo>
                  <a:lnTo>
                    <a:pt x="35826" y="14010"/>
                  </a:lnTo>
                  <a:cubicBezTo>
                    <a:pt x="34692" y="16846"/>
                    <a:pt x="33224" y="19514"/>
                    <a:pt x="31489" y="22016"/>
                  </a:cubicBezTo>
                  <a:cubicBezTo>
                    <a:pt x="32657" y="20315"/>
                    <a:pt x="33357" y="18313"/>
                    <a:pt x="33624" y="16279"/>
                  </a:cubicBezTo>
                  <a:lnTo>
                    <a:pt x="33624" y="16279"/>
                  </a:lnTo>
                  <a:cubicBezTo>
                    <a:pt x="33357" y="16879"/>
                    <a:pt x="33024" y="17513"/>
                    <a:pt x="32557" y="17980"/>
                  </a:cubicBezTo>
                  <a:lnTo>
                    <a:pt x="32457" y="18113"/>
                  </a:lnTo>
                  <a:cubicBezTo>
                    <a:pt x="31675" y="19253"/>
                    <a:pt x="30766" y="20329"/>
                    <a:pt x="29885" y="21404"/>
                  </a:cubicBezTo>
                  <a:lnTo>
                    <a:pt x="29885" y="21404"/>
                  </a:lnTo>
                  <a:cubicBezTo>
                    <a:pt x="30652" y="20457"/>
                    <a:pt x="31202" y="19417"/>
                    <a:pt x="31656" y="18313"/>
                  </a:cubicBezTo>
                  <a:lnTo>
                    <a:pt x="31623" y="18313"/>
                  </a:lnTo>
                  <a:cubicBezTo>
                    <a:pt x="31322" y="18147"/>
                    <a:pt x="31356" y="18046"/>
                    <a:pt x="31356" y="17713"/>
                  </a:cubicBezTo>
                  <a:lnTo>
                    <a:pt x="31356" y="17713"/>
                  </a:lnTo>
                  <a:cubicBezTo>
                    <a:pt x="30855" y="18480"/>
                    <a:pt x="30322" y="19214"/>
                    <a:pt x="29721" y="19948"/>
                  </a:cubicBezTo>
                  <a:cubicBezTo>
                    <a:pt x="30489" y="18780"/>
                    <a:pt x="31056" y="17513"/>
                    <a:pt x="31456" y="16178"/>
                  </a:cubicBezTo>
                  <a:cubicBezTo>
                    <a:pt x="31523" y="15545"/>
                    <a:pt x="31656" y="14944"/>
                    <a:pt x="31789" y="14344"/>
                  </a:cubicBezTo>
                  <a:lnTo>
                    <a:pt x="31789" y="14344"/>
                  </a:lnTo>
                  <a:cubicBezTo>
                    <a:pt x="30989" y="15645"/>
                    <a:pt x="30222" y="16946"/>
                    <a:pt x="29454" y="18280"/>
                  </a:cubicBezTo>
                  <a:cubicBezTo>
                    <a:pt x="30722" y="16045"/>
                    <a:pt x="31523" y="13610"/>
                    <a:pt x="31823" y="11041"/>
                  </a:cubicBezTo>
                  <a:lnTo>
                    <a:pt x="31823" y="11041"/>
                  </a:lnTo>
                  <a:cubicBezTo>
                    <a:pt x="30956" y="12976"/>
                    <a:pt x="30022" y="14811"/>
                    <a:pt x="28987" y="16645"/>
                  </a:cubicBezTo>
                  <a:cubicBezTo>
                    <a:pt x="30355" y="13977"/>
                    <a:pt x="31122" y="11008"/>
                    <a:pt x="31156" y="7973"/>
                  </a:cubicBezTo>
                  <a:lnTo>
                    <a:pt x="31156" y="7973"/>
                  </a:lnTo>
                  <a:cubicBezTo>
                    <a:pt x="30388" y="10441"/>
                    <a:pt x="29454" y="12776"/>
                    <a:pt x="28154" y="14978"/>
                  </a:cubicBezTo>
                  <a:cubicBezTo>
                    <a:pt x="29221" y="11875"/>
                    <a:pt x="29888" y="8673"/>
                    <a:pt x="30022" y="5371"/>
                  </a:cubicBezTo>
                  <a:lnTo>
                    <a:pt x="30022" y="5371"/>
                  </a:lnTo>
                  <a:cubicBezTo>
                    <a:pt x="29388" y="8039"/>
                    <a:pt x="28354" y="10541"/>
                    <a:pt x="27019" y="12943"/>
                  </a:cubicBezTo>
                  <a:cubicBezTo>
                    <a:pt x="28187" y="10441"/>
                    <a:pt x="28821" y="7672"/>
                    <a:pt x="28787" y="4870"/>
                  </a:cubicBezTo>
                  <a:lnTo>
                    <a:pt x="28787" y="4870"/>
                  </a:lnTo>
                  <a:cubicBezTo>
                    <a:pt x="28120" y="7039"/>
                    <a:pt x="27453" y="9207"/>
                    <a:pt x="26519" y="11275"/>
                  </a:cubicBezTo>
                  <a:cubicBezTo>
                    <a:pt x="25552" y="13310"/>
                    <a:pt x="24317" y="15178"/>
                    <a:pt x="22616" y="16679"/>
                  </a:cubicBezTo>
                  <a:cubicBezTo>
                    <a:pt x="23884" y="14978"/>
                    <a:pt x="24618" y="12976"/>
                    <a:pt x="24951" y="10875"/>
                  </a:cubicBezTo>
                  <a:lnTo>
                    <a:pt x="24951" y="10875"/>
                  </a:lnTo>
                  <a:cubicBezTo>
                    <a:pt x="23984" y="13710"/>
                    <a:pt x="22149" y="16145"/>
                    <a:pt x="19781" y="17880"/>
                  </a:cubicBezTo>
                  <a:cubicBezTo>
                    <a:pt x="20348" y="17446"/>
                    <a:pt x="20815" y="16812"/>
                    <a:pt x="21115" y="16112"/>
                  </a:cubicBezTo>
                  <a:lnTo>
                    <a:pt x="21115" y="16112"/>
                  </a:lnTo>
                  <a:cubicBezTo>
                    <a:pt x="20448" y="16679"/>
                    <a:pt x="19647" y="17112"/>
                    <a:pt x="18780" y="17346"/>
                  </a:cubicBezTo>
                  <a:cubicBezTo>
                    <a:pt x="19281" y="16879"/>
                    <a:pt x="19547" y="16445"/>
                    <a:pt x="19781" y="15778"/>
                  </a:cubicBezTo>
                  <a:lnTo>
                    <a:pt x="19781" y="15778"/>
                  </a:lnTo>
                  <a:cubicBezTo>
                    <a:pt x="19514" y="16178"/>
                    <a:pt x="19014" y="16479"/>
                    <a:pt x="18513" y="16512"/>
                  </a:cubicBezTo>
                  <a:cubicBezTo>
                    <a:pt x="18947" y="16012"/>
                    <a:pt x="19214" y="15445"/>
                    <a:pt x="19381" y="14811"/>
                  </a:cubicBezTo>
                  <a:lnTo>
                    <a:pt x="19381" y="14811"/>
                  </a:lnTo>
                  <a:cubicBezTo>
                    <a:pt x="19114" y="15178"/>
                    <a:pt x="18713" y="15478"/>
                    <a:pt x="18313" y="15678"/>
                  </a:cubicBezTo>
                  <a:cubicBezTo>
                    <a:pt x="18780" y="15111"/>
                    <a:pt x="19047" y="14444"/>
                    <a:pt x="19114" y="13677"/>
                  </a:cubicBezTo>
                  <a:lnTo>
                    <a:pt x="19114" y="13677"/>
                  </a:lnTo>
                  <a:cubicBezTo>
                    <a:pt x="18680" y="14277"/>
                    <a:pt x="18180" y="14777"/>
                    <a:pt x="17679" y="15211"/>
                  </a:cubicBezTo>
                  <a:cubicBezTo>
                    <a:pt x="18547" y="13810"/>
                    <a:pt x="19180" y="12209"/>
                    <a:pt x="19647" y="10608"/>
                  </a:cubicBezTo>
                  <a:lnTo>
                    <a:pt x="19647" y="10608"/>
                  </a:lnTo>
                  <a:cubicBezTo>
                    <a:pt x="19214" y="10975"/>
                    <a:pt x="18780" y="11142"/>
                    <a:pt x="18213" y="11308"/>
                  </a:cubicBezTo>
                  <a:cubicBezTo>
                    <a:pt x="20315" y="8640"/>
                    <a:pt x="21682" y="5504"/>
                    <a:pt x="22283" y="2168"/>
                  </a:cubicBezTo>
                  <a:lnTo>
                    <a:pt x="22283" y="2168"/>
                  </a:lnTo>
                  <a:cubicBezTo>
                    <a:pt x="21215" y="5171"/>
                    <a:pt x="19614" y="7973"/>
                    <a:pt x="17479" y="10341"/>
                  </a:cubicBezTo>
                  <a:cubicBezTo>
                    <a:pt x="19547" y="7639"/>
                    <a:pt x="20848" y="4270"/>
                    <a:pt x="21015" y="834"/>
                  </a:cubicBezTo>
                  <a:lnTo>
                    <a:pt x="21015" y="834"/>
                  </a:lnTo>
                  <a:cubicBezTo>
                    <a:pt x="20215" y="4470"/>
                    <a:pt x="18480" y="7806"/>
                    <a:pt x="16012" y="10541"/>
                  </a:cubicBezTo>
                  <a:cubicBezTo>
                    <a:pt x="17880" y="7872"/>
                    <a:pt x="18980" y="4670"/>
                    <a:pt x="18980" y="1435"/>
                  </a:cubicBezTo>
                  <a:lnTo>
                    <a:pt x="18980" y="1435"/>
                  </a:lnTo>
                  <a:cubicBezTo>
                    <a:pt x="18347" y="3669"/>
                    <a:pt x="17379" y="5838"/>
                    <a:pt x="16145" y="7839"/>
                  </a:cubicBezTo>
                  <a:cubicBezTo>
                    <a:pt x="15478" y="8873"/>
                    <a:pt x="14677" y="9841"/>
                    <a:pt x="13543" y="10274"/>
                  </a:cubicBezTo>
                  <a:cubicBezTo>
                    <a:pt x="15111" y="8606"/>
                    <a:pt x="16312" y="6705"/>
                    <a:pt x="17146" y="4637"/>
                  </a:cubicBezTo>
                  <a:lnTo>
                    <a:pt x="17146" y="4637"/>
                  </a:lnTo>
                  <a:cubicBezTo>
                    <a:pt x="16345" y="6105"/>
                    <a:pt x="15344" y="7372"/>
                    <a:pt x="14144" y="8506"/>
                  </a:cubicBezTo>
                  <a:cubicBezTo>
                    <a:pt x="13543" y="9040"/>
                    <a:pt x="12943" y="9540"/>
                    <a:pt x="12142" y="9540"/>
                  </a:cubicBezTo>
                  <a:cubicBezTo>
                    <a:pt x="12809" y="9040"/>
                    <a:pt x="13310" y="8473"/>
                    <a:pt x="13710" y="7772"/>
                  </a:cubicBezTo>
                  <a:lnTo>
                    <a:pt x="13710" y="7772"/>
                  </a:lnTo>
                  <a:cubicBezTo>
                    <a:pt x="13143" y="8373"/>
                    <a:pt x="12342" y="8773"/>
                    <a:pt x="11475" y="8873"/>
                  </a:cubicBezTo>
                  <a:cubicBezTo>
                    <a:pt x="11942" y="8339"/>
                    <a:pt x="12209" y="7806"/>
                    <a:pt x="12509" y="7139"/>
                  </a:cubicBezTo>
                  <a:lnTo>
                    <a:pt x="12509" y="7139"/>
                  </a:lnTo>
                  <a:cubicBezTo>
                    <a:pt x="12175" y="7672"/>
                    <a:pt x="11608" y="8039"/>
                    <a:pt x="11008" y="8273"/>
                  </a:cubicBezTo>
                  <a:cubicBezTo>
                    <a:pt x="11608" y="7639"/>
                    <a:pt x="11942" y="6838"/>
                    <a:pt x="12042" y="6004"/>
                  </a:cubicBezTo>
                  <a:lnTo>
                    <a:pt x="12042" y="6004"/>
                  </a:lnTo>
                  <a:cubicBezTo>
                    <a:pt x="11708" y="6705"/>
                    <a:pt x="11208" y="7305"/>
                    <a:pt x="10541" y="7672"/>
                  </a:cubicBezTo>
                  <a:cubicBezTo>
                    <a:pt x="11775" y="5304"/>
                    <a:pt x="12442" y="2669"/>
                    <a:pt x="12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3"/>
            <p:cNvSpPr/>
            <p:nvPr/>
          </p:nvSpPr>
          <p:spPr>
            <a:xfrm>
              <a:off x="1415350" y="1032025"/>
              <a:ext cx="266050" cy="256875"/>
            </a:xfrm>
            <a:custGeom>
              <a:avLst/>
              <a:gdLst/>
              <a:ahLst/>
              <a:cxnLst/>
              <a:rect l="l" t="t" r="r" b="b"/>
              <a:pathLst>
                <a:path w="10642" h="10275" extrusionOk="0">
                  <a:moveTo>
                    <a:pt x="1301" y="0"/>
                  </a:moveTo>
                  <a:cubicBezTo>
                    <a:pt x="668" y="1434"/>
                    <a:pt x="301" y="3036"/>
                    <a:pt x="201" y="4603"/>
                  </a:cubicBezTo>
                  <a:cubicBezTo>
                    <a:pt x="201" y="5404"/>
                    <a:pt x="0" y="6271"/>
                    <a:pt x="267" y="7072"/>
                  </a:cubicBezTo>
                  <a:cubicBezTo>
                    <a:pt x="334" y="7272"/>
                    <a:pt x="434" y="7472"/>
                    <a:pt x="534" y="7639"/>
                  </a:cubicBezTo>
                  <a:cubicBezTo>
                    <a:pt x="1969" y="8339"/>
                    <a:pt x="3370" y="8906"/>
                    <a:pt x="4937" y="9373"/>
                  </a:cubicBezTo>
                  <a:cubicBezTo>
                    <a:pt x="3803" y="8706"/>
                    <a:pt x="2669" y="8039"/>
                    <a:pt x="1602" y="7272"/>
                  </a:cubicBezTo>
                  <a:lnTo>
                    <a:pt x="1602" y="7272"/>
                  </a:lnTo>
                  <a:cubicBezTo>
                    <a:pt x="4170" y="8773"/>
                    <a:pt x="6972" y="9807"/>
                    <a:pt x="9874" y="10274"/>
                  </a:cubicBezTo>
                  <a:cubicBezTo>
                    <a:pt x="6972" y="9540"/>
                    <a:pt x="4304" y="8073"/>
                    <a:pt x="2102" y="5971"/>
                  </a:cubicBezTo>
                  <a:lnTo>
                    <a:pt x="2102" y="5971"/>
                  </a:lnTo>
                  <a:cubicBezTo>
                    <a:pt x="4771" y="7405"/>
                    <a:pt x="7639" y="8373"/>
                    <a:pt x="10641" y="8940"/>
                  </a:cubicBezTo>
                  <a:cubicBezTo>
                    <a:pt x="8140" y="8239"/>
                    <a:pt x="5805" y="7205"/>
                    <a:pt x="3636" y="5738"/>
                  </a:cubicBezTo>
                  <a:lnTo>
                    <a:pt x="3636" y="5738"/>
                  </a:lnTo>
                  <a:cubicBezTo>
                    <a:pt x="5705" y="6571"/>
                    <a:pt x="7839" y="7139"/>
                    <a:pt x="10041" y="7439"/>
                  </a:cubicBezTo>
                  <a:cubicBezTo>
                    <a:pt x="7472" y="6738"/>
                    <a:pt x="5037" y="5637"/>
                    <a:pt x="2836" y="4136"/>
                  </a:cubicBezTo>
                  <a:lnTo>
                    <a:pt x="2836" y="4136"/>
                  </a:lnTo>
                  <a:cubicBezTo>
                    <a:pt x="4971" y="5004"/>
                    <a:pt x="7139" y="5604"/>
                    <a:pt x="9441" y="5971"/>
                  </a:cubicBezTo>
                  <a:cubicBezTo>
                    <a:pt x="6839" y="5471"/>
                    <a:pt x="4370" y="4437"/>
                    <a:pt x="2302" y="2802"/>
                  </a:cubicBezTo>
                  <a:lnTo>
                    <a:pt x="2302" y="2802"/>
                  </a:lnTo>
                  <a:cubicBezTo>
                    <a:pt x="4203" y="3936"/>
                    <a:pt x="6338" y="4603"/>
                    <a:pt x="8540" y="4904"/>
                  </a:cubicBezTo>
                  <a:cubicBezTo>
                    <a:pt x="7039" y="4236"/>
                    <a:pt x="5538" y="3569"/>
                    <a:pt x="4170" y="2635"/>
                  </a:cubicBezTo>
                  <a:cubicBezTo>
                    <a:pt x="3103" y="1935"/>
                    <a:pt x="2035" y="1067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3"/>
            <p:cNvSpPr/>
            <p:nvPr/>
          </p:nvSpPr>
          <p:spPr>
            <a:xfrm>
              <a:off x="1420350" y="1368100"/>
              <a:ext cx="412000" cy="198500"/>
            </a:xfrm>
            <a:custGeom>
              <a:avLst/>
              <a:gdLst/>
              <a:ahLst/>
              <a:cxnLst/>
              <a:rect l="l" t="t" r="r" b="b"/>
              <a:pathLst>
                <a:path w="16480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902" y="1668"/>
                    <a:pt x="3970" y="3002"/>
                    <a:pt x="6238" y="4136"/>
                  </a:cubicBezTo>
                  <a:cubicBezTo>
                    <a:pt x="4937" y="3703"/>
                    <a:pt x="3737" y="3336"/>
                    <a:pt x="2436" y="2935"/>
                  </a:cubicBezTo>
                  <a:lnTo>
                    <a:pt x="2436" y="2935"/>
                  </a:lnTo>
                  <a:cubicBezTo>
                    <a:pt x="3470" y="3803"/>
                    <a:pt x="4571" y="4503"/>
                    <a:pt x="5771" y="5104"/>
                  </a:cubicBezTo>
                  <a:cubicBezTo>
                    <a:pt x="4304" y="4837"/>
                    <a:pt x="2936" y="4437"/>
                    <a:pt x="1568" y="3836"/>
                  </a:cubicBezTo>
                  <a:lnTo>
                    <a:pt x="1568" y="3836"/>
                  </a:lnTo>
                  <a:cubicBezTo>
                    <a:pt x="4571" y="5938"/>
                    <a:pt x="8006" y="7305"/>
                    <a:pt x="11642" y="7939"/>
                  </a:cubicBezTo>
                  <a:cubicBezTo>
                    <a:pt x="9908" y="7339"/>
                    <a:pt x="8273" y="6671"/>
                    <a:pt x="6639" y="5804"/>
                  </a:cubicBezTo>
                  <a:lnTo>
                    <a:pt x="6639" y="5804"/>
                  </a:lnTo>
                  <a:cubicBezTo>
                    <a:pt x="9741" y="6705"/>
                    <a:pt x="12843" y="7339"/>
                    <a:pt x="16079" y="7672"/>
                  </a:cubicBezTo>
                  <a:cubicBezTo>
                    <a:pt x="13143" y="7105"/>
                    <a:pt x="10408" y="6138"/>
                    <a:pt x="7806" y="4703"/>
                  </a:cubicBezTo>
                  <a:lnTo>
                    <a:pt x="7806" y="4703"/>
                  </a:lnTo>
                  <a:cubicBezTo>
                    <a:pt x="10608" y="5671"/>
                    <a:pt x="13510" y="6138"/>
                    <a:pt x="16479" y="6171"/>
                  </a:cubicBezTo>
                  <a:cubicBezTo>
                    <a:pt x="13777" y="5771"/>
                    <a:pt x="11175" y="4970"/>
                    <a:pt x="8673" y="3869"/>
                  </a:cubicBezTo>
                  <a:lnTo>
                    <a:pt x="8673" y="3869"/>
                  </a:lnTo>
                  <a:cubicBezTo>
                    <a:pt x="10398" y="4342"/>
                    <a:pt x="12172" y="4613"/>
                    <a:pt x="13949" y="4613"/>
                  </a:cubicBezTo>
                  <a:cubicBezTo>
                    <a:pt x="14682" y="4613"/>
                    <a:pt x="15415" y="4567"/>
                    <a:pt x="16145" y="4470"/>
                  </a:cubicBezTo>
                  <a:cubicBezTo>
                    <a:pt x="13677" y="4170"/>
                    <a:pt x="11342" y="3636"/>
                    <a:pt x="9007" y="2802"/>
                  </a:cubicBezTo>
                  <a:lnTo>
                    <a:pt x="9007" y="2802"/>
                  </a:lnTo>
                  <a:cubicBezTo>
                    <a:pt x="10023" y="3005"/>
                    <a:pt x="11009" y="3086"/>
                    <a:pt x="12016" y="3086"/>
                  </a:cubicBezTo>
                  <a:cubicBezTo>
                    <a:pt x="12496" y="3086"/>
                    <a:pt x="12981" y="3068"/>
                    <a:pt x="13477" y="3036"/>
                  </a:cubicBezTo>
                  <a:cubicBezTo>
                    <a:pt x="10175" y="2669"/>
                    <a:pt x="6972" y="1701"/>
                    <a:pt x="4003" y="267"/>
                  </a:cubicBezTo>
                  <a:lnTo>
                    <a:pt x="4003" y="267"/>
                  </a:lnTo>
                  <a:cubicBezTo>
                    <a:pt x="4737" y="1301"/>
                    <a:pt x="5471" y="2202"/>
                    <a:pt x="6672" y="2869"/>
                  </a:cubicBezTo>
                  <a:cubicBezTo>
                    <a:pt x="5104" y="2502"/>
                    <a:pt x="3670" y="1835"/>
                    <a:pt x="2336" y="901"/>
                  </a:cubicBezTo>
                  <a:lnTo>
                    <a:pt x="2336" y="901"/>
                  </a:lnTo>
                  <a:cubicBezTo>
                    <a:pt x="3603" y="1835"/>
                    <a:pt x="4837" y="2635"/>
                    <a:pt x="6172" y="3369"/>
                  </a:cubicBezTo>
                  <a:cubicBezTo>
                    <a:pt x="4003" y="2468"/>
                    <a:pt x="1969" y="13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3"/>
            <p:cNvSpPr/>
            <p:nvPr/>
          </p:nvSpPr>
          <p:spPr>
            <a:xfrm>
              <a:off x="1426200" y="1677475"/>
              <a:ext cx="435325" cy="227700"/>
            </a:xfrm>
            <a:custGeom>
              <a:avLst/>
              <a:gdLst/>
              <a:ahLst/>
              <a:cxnLst/>
              <a:rect l="l" t="t" r="r" b="b"/>
              <a:pathLst>
                <a:path w="17413" h="9108" extrusionOk="0">
                  <a:moveTo>
                    <a:pt x="1034" y="1"/>
                  </a:moveTo>
                  <a:cubicBezTo>
                    <a:pt x="767" y="501"/>
                    <a:pt x="601" y="1135"/>
                    <a:pt x="500" y="1535"/>
                  </a:cubicBezTo>
                  <a:cubicBezTo>
                    <a:pt x="200" y="2769"/>
                    <a:pt x="0" y="4270"/>
                    <a:pt x="267" y="5504"/>
                  </a:cubicBezTo>
                  <a:cubicBezTo>
                    <a:pt x="500" y="6372"/>
                    <a:pt x="901" y="7539"/>
                    <a:pt x="1434" y="8440"/>
                  </a:cubicBezTo>
                  <a:cubicBezTo>
                    <a:pt x="3069" y="8773"/>
                    <a:pt x="4737" y="9007"/>
                    <a:pt x="6438" y="9107"/>
                  </a:cubicBezTo>
                  <a:cubicBezTo>
                    <a:pt x="5271" y="8940"/>
                    <a:pt x="4203" y="8607"/>
                    <a:pt x="3102" y="8040"/>
                  </a:cubicBezTo>
                  <a:lnTo>
                    <a:pt x="3102" y="8040"/>
                  </a:lnTo>
                  <a:cubicBezTo>
                    <a:pt x="4748" y="8514"/>
                    <a:pt x="6417" y="8731"/>
                    <a:pt x="8110" y="8731"/>
                  </a:cubicBezTo>
                  <a:cubicBezTo>
                    <a:pt x="8441" y="8731"/>
                    <a:pt x="8774" y="8723"/>
                    <a:pt x="9107" y="8707"/>
                  </a:cubicBezTo>
                  <a:cubicBezTo>
                    <a:pt x="7072" y="8440"/>
                    <a:pt x="5104" y="7873"/>
                    <a:pt x="3202" y="7172"/>
                  </a:cubicBezTo>
                  <a:lnTo>
                    <a:pt x="3202" y="7172"/>
                  </a:lnTo>
                  <a:cubicBezTo>
                    <a:pt x="4922" y="7677"/>
                    <a:pt x="6690" y="7929"/>
                    <a:pt x="8472" y="7929"/>
                  </a:cubicBezTo>
                  <a:cubicBezTo>
                    <a:pt x="9282" y="7929"/>
                    <a:pt x="10095" y="7877"/>
                    <a:pt x="10908" y="7773"/>
                  </a:cubicBezTo>
                  <a:cubicBezTo>
                    <a:pt x="8940" y="7673"/>
                    <a:pt x="7038" y="7372"/>
                    <a:pt x="5170" y="6905"/>
                  </a:cubicBezTo>
                  <a:lnTo>
                    <a:pt x="5170" y="6905"/>
                  </a:lnTo>
                  <a:cubicBezTo>
                    <a:pt x="6124" y="7015"/>
                    <a:pt x="7078" y="7073"/>
                    <a:pt x="8031" y="7073"/>
                  </a:cubicBezTo>
                  <a:cubicBezTo>
                    <a:pt x="9112" y="7073"/>
                    <a:pt x="10194" y="6998"/>
                    <a:pt x="11275" y="6839"/>
                  </a:cubicBezTo>
                  <a:cubicBezTo>
                    <a:pt x="9407" y="6805"/>
                    <a:pt x="7606" y="6572"/>
                    <a:pt x="5838" y="6072"/>
                  </a:cubicBezTo>
                  <a:lnTo>
                    <a:pt x="5838" y="6072"/>
                  </a:lnTo>
                  <a:cubicBezTo>
                    <a:pt x="7435" y="6292"/>
                    <a:pt x="9032" y="6399"/>
                    <a:pt x="10627" y="6399"/>
                  </a:cubicBezTo>
                  <a:cubicBezTo>
                    <a:pt x="12896" y="6399"/>
                    <a:pt x="15160" y="6183"/>
                    <a:pt x="17413" y="5771"/>
                  </a:cubicBezTo>
                  <a:lnTo>
                    <a:pt x="17413" y="5771"/>
                  </a:lnTo>
                  <a:cubicBezTo>
                    <a:pt x="17178" y="5775"/>
                    <a:pt x="16944" y="5777"/>
                    <a:pt x="16709" y="5777"/>
                  </a:cubicBezTo>
                  <a:cubicBezTo>
                    <a:pt x="12705" y="5777"/>
                    <a:pt x="8681" y="5236"/>
                    <a:pt x="4837" y="4070"/>
                  </a:cubicBezTo>
                  <a:lnTo>
                    <a:pt x="4837" y="4070"/>
                  </a:lnTo>
                  <a:cubicBezTo>
                    <a:pt x="6756" y="4582"/>
                    <a:pt x="8726" y="4843"/>
                    <a:pt x="10696" y="4843"/>
                  </a:cubicBezTo>
                  <a:cubicBezTo>
                    <a:pt x="12321" y="4843"/>
                    <a:pt x="13946" y="4665"/>
                    <a:pt x="15545" y="4304"/>
                  </a:cubicBezTo>
                  <a:cubicBezTo>
                    <a:pt x="11575" y="3937"/>
                    <a:pt x="7706" y="3103"/>
                    <a:pt x="3870" y="1935"/>
                  </a:cubicBezTo>
                  <a:lnTo>
                    <a:pt x="3870" y="1935"/>
                  </a:lnTo>
                  <a:cubicBezTo>
                    <a:pt x="6147" y="2593"/>
                    <a:pt x="8520" y="2944"/>
                    <a:pt x="10902" y="2944"/>
                  </a:cubicBezTo>
                  <a:cubicBezTo>
                    <a:pt x="11660" y="2944"/>
                    <a:pt x="12419" y="2908"/>
                    <a:pt x="13176" y="2836"/>
                  </a:cubicBezTo>
                  <a:cubicBezTo>
                    <a:pt x="9040" y="2369"/>
                    <a:pt x="4937" y="1435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3"/>
            <p:cNvSpPr/>
            <p:nvPr/>
          </p:nvSpPr>
          <p:spPr>
            <a:xfrm>
              <a:off x="1590475" y="1985200"/>
              <a:ext cx="444500" cy="111700"/>
            </a:xfrm>
            <a:custGeom>
              <a:avLst/>
              <a:gdLst/>
              <a:ahLst/>
              <a:cxnLst/>
              <a:rect l="l" t="t" r="r" b="b"/>
              <a:pathLst>
                <a:path w="17780" h="4468" extrusionOk="0">
                  <a:moveTo>
                    <a:pt x="0" y="1468"/>
                  </a:moveTo>
                  <a:cubicBezTo>
                    <a:pt x="210" y="1549"/>
                    <a:pt x="429" y="1607"/>
                    <a:pt x="655" y="1648"/>
                  </a:cubicBezTo>
                  <a:lnTo>
                    <a:pt x="655" y="1648"/>
                  </a:lnTo>
                  <a:cubicBezTo>
                    <a:pt x="436" y="1590"/>
                    <a:pt x="218" y="1530"/>
                    <a:pt x="0" y="1468"/>
                  </a:cubicBezTo>
                  <a:close/>
                  <a:moveTo>
                    <a:pt x="1368" y="3036"/>
                  </a:moveTo>
                  <a:lnTo>
                    <a:pt x="1368" y="3036"/>
                  </a:lnTo>
                  <a:cubicBezTo>
                    <a:pt x="1639" y="3073"/>
                    <a:pt x="1911" y="3102"/>
                    <a:pt x="2182" y="3124"/>
                  </a:cubicBezTo>
                  <a:lnTo>
                    <a:pt x="2182" y="3124"/>
                  </a:lnTo>
                  <a:cubicBezTo>
                    <a:pt x="1912" y="3093"/>
                    <a:pt x="1640" y="3064"/>
                    <a:pt x="1368" y="3036"/>
                  </a:cubicBezTo>
                  <a:close/>
                  <a:moveTo>
                    <a:pt x="15478" y="0"/>
                  </a:moveTo>
                  <a:cubicBezTo>
                    <a:pt x="11876" y="1034"/>
                    <a:pt x="8173" y="1602"/>
                    <a:pt x="4437" y="1602"/>
                  </a:cubicBezTo>
                  <a:cubicBezTo>
                    <a:pt x="3564" y="1602"/>
                    <a:pt x="2621" y="1731"/>
                    <a:pt x="1726" y="1731"/>
                  </a:cubicBezTo>
                  <a:cubicBezTo>
                    <a:pt x="1358" y="1731"/>
                    <a:pt x="998" y="1709"/>
                    <a:pt x="655" y="1648"/>
                  </a:cubicBezTo>
                  <a:lnTo>
                    <a:pt x="655" y="1648"/>
                  </a:lnTo>
                  <a:cubicBezTo>
                    <a:pt x="2789" y="2207"/>
                    <a:pt x="4997" y="2548"/>
                    <a:pt x="7206" y="2669"/>
                  </a:cubicBezTo>
                  <a:cubicBezTo>
                    <a:pt x="5947" y="3000"/>
                    <a:pt x="4659" y="3171"/>
                    <a:pt x="3362" y="3171"/>
                  </a:cubicBezTo>
                  <a:cubicBezTo>
                    <a:pt x="2969" y="3171"/>
                    <a:pt x="2576" y="3155"/>
                    <a:pt x="2182" y="3124"/>
                  </a:cubicBezTo>
                  <a:lnTo>
                    <a:pt x="2182" y="3124"/>
                  </a:lnTo>
                  <a:cubicBezTo>
                    <a:pt x="3536" y="3275"/>
                    <a:pt x="4870" y="3442"/>
                    <a:pt x="6205" y="3470"/>
                  </a:cubicBezTo>
                  <a:cubicBezTo>
                    <a:pt x="5051" y="3892"/>
                    <a:pt x="3874" y="4053"/>
                    <a:pt x="2653" y="4053"/>
                  </a:cubicBezTo>
                  <a:cubicBezTo>
                    <a:pt x="2426" y="4053"/>
                    <a:pt x="2198" y="4047"/>
                    <a:pt x="1969" y="4037"/>
                  </a:cubicBezTo>
                  <a:lnTo>
                    <a:pt x="1969" y="4037"/>
                  </a:lnTo>
                  <a:cubicBezTo>
                    <a:pt x="3557" y="4326"/>
                    <a:pt x="5166" y="4467"/>
                    <a:pt x="6774" y="4467"/>
                  </a:cubicBezTo>
                  <a:cubicBezTo>
                    <a:pt x="9791" y="4467"/>
                    <a:pt x="12806" y="3972"/>
                    <a:pt x="15678" y="3036"/>
                  </a:cubicBezTo>
                  <a:lnTo>
                    <a:pt x="15678" y="3036"/>
                  </a:lnTo>
                  <a:cubicBezTo>
                    <a:pt x="13645" y="3390"/>
                    <a:pt x="11663" y="3509"/>
                    <a:pt x="9642" y="3509"/>
                  </a:cubicBezTo>
                  <a:cubicBezTo>
                    <a:pt x="9376" y="3509"/>
                    <a:pt x="9108" y="3507"/>
                    <a:pt x="8840" y="3503"/>
                  </a:cubicBezTo>
                  <a:cubicBezTo>
                    <a:pt x="11876" y="3169"/>
                    <a:pt x="15045" y="2269"/>
                    <a:pt x="17780" y="868"/>
                  </a:cubicBezTo>
                  <a:lnTo>
                    <a:pt x="17780" y="868"/>
                  </a:lnTo>
                  <a:cubicBezTo>
                    <a:pt x="15378" y="1702"/>
                    <a:pt x="12876" y="2135"/>
                    <a:pt x="10375" y="2169"/>
                  </a:cubicBezTo>
                  <a:cubicBezTo>
                    <a:pt x="12176" y="1702"/>
                    <a:pt x="13877" y="968"/>
                    <a:pt x="1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3"/>
            <p:cNvSpPr/>
            <p:nvPr/>
          </p:nvSpPr>
          <p:spPr>
            <a:xfrm>
              <a:off x="1610500" y="729300"/>
              <a:ext cx="216825" cy="196000"/>
            </a:xfrm>
            <a:custGeom>
              <a:avLst/>
              <a:gdLst/>
              <a:ahLst/>
              <a:cxnLst/>
              <a:rect l="l" t="t" r="r" b="b"/>
              <a:pathLst>
                <a:path w="8673" h="7840" extrusionOk="0">
                  <a:moveTo>
                    <a:pt x="1868" y="0"/>
                  </a:moveTo>
                  <a:cubicBezTo>
                    <a:pt x="2068" y="1235"/>
                    <a:pt x="2502" y="2402"/>
                    <a:pt x="3202" y="3436"/>
                  </a:cubicBezTo>
                  <a:cubicBezTo>
                    <a:pt x="2001" y="2502"/>
                    <a:pt x="934" y="1435"/>
                    <a:pt x="0" y="201"/>
                  </a:cubicBezTo>
                  <a:lnTo>
                    <a:pt x="0" y="201"/>
                  </a:lnTo>
                  <a:cubicBezTo>
                    <a:pt x="1434" y="3436"/>
                    <a:pt x="4003" y="6071"/>
                    <a:pt x="7072" y="7839"/>
                  </a:cubicBezTo>
                  <a:cubicBezTo>
                    <a:pt x="6371" y="7272"/>
                    <a:pt x="5671" y="6739"/>
                    <a:pt x="5070" y="6071"/>
                  </a:cubicBezTo>
                  <a:cubicBezTo>
                    <a:pt x="4503" y="5404"/>
                    <a:pt x="4003" y="4670"/>
                    <a:pt x="3869" y="3803"/>
                  </a:cubicBezTo>
                  <a:lnTo>
                    <a:pt x="3869" y="3803"/>
                  </a:lnTo>
                  <a:cubicBezTo>
                    <a:pt x="5237" y="5171"/>
                    <a:pt x="6872" y="6205"/>
                    <a:pt x="8673" y="6972"/>
                  </a:cubicBezTo>
                  <a:cubicBezTo>
                    <a:pt x="7205" y="5971"/>
                    <a:pt x="6004" y="4737"/>
                    <a:pt x="4837" y="3403"/>
                  </a:cubicBezTo>
                  <a:lnTo>
                    <a:pt x="4837" y="3403"/>
                  </a:lnTo>
                  <a:cubicBezTo>
                    <a:pt x="5737" y="4037"/>
                    <a:pt x="6638" y="4404"/>
                    <a:pt x="7672" y="4770"/>
                  </a:cubicBezTo>
                  <a:cubicBezTo>
                    <a:pt x="5938" y="3636"/>
                    <a:pt x="4537" y="2069"/>
                    <a:pt x="3536" y="301"/>
                  </a:cubicBezTo>
                  <a:lnTo>
                    <a:pt x="3536" y="301"/>
                  </a:lnTo>
                  <a:cubicBezTo>
                    <a:pt x="3469" y="1001"/>
                    <a:pt x="3869" y="2069"/>
                    <a:pt x="4070" y="2836"/>
                  </a:cubicBezTo>
                  <a:cubicBezTo>
                    <a:pt x="3336" y="1868"/>
                    <a:pt x="2602" y="934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3"/>
            <p:cNvSpPr/>
            <p:nvPr/>
          </p:nvSpPr>
          <p:spPr>
            <a:xfrm>
              <a:off x="2095000" y="447425"/>
              <a:ext cx="170150" cy="403650"/>
            </a:xfrm>
            <a:custGeom>
              <a:avLst/>
              <a:gdLst/>
              <a:ahLst/>
              <a:cxnLst/>
              <a:rect l="l" t="t" r="r" b="b"/>
              <a:pathLst>
                <a:path w="6806" h="16146" extrusionOk="0">
                  <a:moveTo>
                    <a:pt x="1029" y="8531"/>
                  </a:moveTo>
                  <a:cubicBezTo>
                    <a:pt x="1009" y="8634"/>
                    <a:pt x="988" y="8737"/>
                    <a:pt x="968" y="8840"/>
                  </a:cubicBezTo>
                  <a:cubicBezTo>
                    <a:pt x="990" y="8737"/>
                    <a:pt x="1010" y="8634"/>
                    <a:pt x="1029" y="8531"/>
                  </a:cubicBezTo>
                  <a:close/>
                  <a:moveTo>
                    <a:pt x="4537" y="1"/>
                  </a:moveTo>
                  <a:lnTo>
                    <a:pt x="4537" y="1"/>
                  </a:lnTo>
                  <a:cubicBezTo>
                    <a:pt x="4771" y="1135"/>
                    <a:pt x="4337" y="1835"/>
                    <a:pt x="4270" y="3070"/>
                  </a:cubicBezTo>
                  <a:cubicBezTo>
                    <a:pt x="4204" y="2136"/>
                    <a:pt x="4003" y="1335"/>
                    <a:pt x="3603" y="568"/>
                  </a:cubicBezTo>
                  <a:lnTo>
                    <a:pt x="3603" y="568"/>
                  </a:lnTo>
                  <a:cubicBezTo>
                    <a:pt x="3870" y="1602"/>
                    <a:pt x="3970" y="2636"/>
                    <a:pt x="3937" y="3737"/>
                  </a:cubicBezTo>
                  <a:cubicBezTo>
                    <a:pt x="3803" y="2569"/>
                    <a:pt x="3370" y="1435"/>
                    <a:pt x="2602" y="501"/>
                  </a:cubicBezTo>
                  <a:lnTo>
                    <a:pt x="2602" y="501"/>
                  </a:lnTo>
                  <a:cubicBezTo>
                    <a:pt x="2836" y="1935"/>
                    <a:pt x="2836" y="3303"/>
                    <a:pt x="2769" y="4737"/>
                  </a:cubicBezTo>
                  <a:cubicBezTo>
                    <a:pt x="2636" y="2969"/>
                    <a:pt x="1835" y="1402"/>
                    <a:pt x="668" y="101"/>
                  </a:cubicBezTo>
                  <a:lnTo>
                    <a:pt x="668" y="101"/>
                  </a:lnTo>
                  <a:cubicBezTo>
                    <a:pt x="1168" y="1101"/>
                    <a:pt x="1301" y="2169"/>
                    <a:pt x="1301" y="3270"/>
                  </a:cubicBezTo>
                  <a:cubicBezTo>
                    <a:pt x="1135" y="2336"/>
                    <a:pt x="668" y="1568"/>
                    <a:pt x="1" y="901"/>
                  </a:cubicBezTo>
                  <a:lnTo>
                    <a:pt x="1" y="901"/>
                  </a:lnTo>
                  <a:cubicBezTo>
                    <a:pt x="1123" y="3242"/>
                    <a:pt x="1505" y="5954"/>
                    <a:pt x="1029" y="8531"/>
                  </a:cubicBezTo>
                  <a:lnTo>
                    <a:pt x="1029" y="8531"/>
                  </a:lnTo>
                  <a:cubicBezTo>
                    <a:pt x="1305" y="7133"/>
                    <a:pt x="1558" y="5733"/>
                    <a:pt x="1869" y="4304"/>
                  </a:cubicBezTo>
                  <a:lnTo>
                    <a:pt x="1869" y="4304"/>
                  </a:lnTo>
                  <a:cubicBezTo>
                    <a:pt x="2336" y="7639"/>
                    <a:pt x="2202" y="10975"/>
                    <a:pt x="1502" y="14244"/>
                  </a:cubicBezTo>
                  <a:cubicBezTo>
                    <a:pt x="2302" y="11842"/>
                    <a:pt x="2803" y="9474"/>
                    <a:pt x="3036" y="6972"/>
                  </a:cubicBezTo>
                  <a:cubicBezTo>
                    <a:pt x="3436" y="9608"/>
                    <a:pt x="3470" y="12276"/>
                    <a:pt x="3169" y="14945"/>
                  </a:cubicBezTo>
                  <a:cubicBezTo>
                    <a:pt x="3770" y="12576"/>
                    <a:pt x="4137" y="10008"/>
                    <a:pt x="4137" y="7606"/>
                  </a:cubicBezTo>
                  <a:lnTo>
                    <a:pt x="4137" y="7606"/>
                  </a:lnTo>
                  <a:cubicBezTo>
                    <a:pt x="4437" y="10408"/>
                    <a:pt x="4304" y="13177"/>
                    <a:pt x="3770" y="15945"/>
                  </a:cubicBezTo>
                  <a:cubicBezTo>
                    <a:pt x="4537" y="13510"/>
                    <a:pt x="5104" y="10975"/>
                    <a:pt x="5171" y="8440"/>
                  </a:cubicBezTo>
                  <a:lnTo>
                    <a:pt x="5171" y="8440"/>
                  </a:lnTo>
                  <a:cubicBezTo>
                    <a:pt x="5471" y="11009"/>
                    <a:pt x="5471" y="13577"/>
                    <a:pt x="5138" y="16146"/>
                  </a:cubicBezTo>
                  <a:cubicBezTo>
                    <a:pt x="6805" y="10908"/>
                    <a:pt x="6605" y="5104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3"/>
            <p:cNvSpPr/>
            <p:nvPr/>
          </p:nvSpPr>
          <p:spPr>
            <a:xfrm>
              <a:off x="2582850" y="557500"/>
              <a:ext cx="242700" cy="496225"/>
            </a:xfrm>
            <a:custGeom>
              <a:avLst/>
              <a:gdLst/>
              <a:ahLst/>
              <a:cxnLst/>
              <a:rect l="l" t="t" r="r" b="b"/>
              <a:pathLst>
                <a:path w="9708" h="19849" extrusionOk="0">
                  <a:moveTo>
                    <a:pt x="0" y="1"/>
                  </a:moveTo>
                  <a:cubicBezTo>
                    <a:pt x="934" y="1902"/>
                    <a:pt x="1335" y="4004"/>
                    <a:pt x="1201" y="6072"/>
                  </a:cubicBezTo>
                  <a:cubicBezTo>
                    <a:pt x="1368" y="4771"/>
                    <a:pt x="1535" y="3570"/>
                    <a:pt x="1702" y="2336"/>
                  </a:cubicBezTo>
                  <a:cubicBezTo>
                    <a:pt x="2302" y="4604"/>
                    <a:pt x="2502" y="6906"/>
                    <a:pt x="2369" y="9241"/>
                  </a:cubicBezTo>
                  <a:cubicBezTo>
                    <a:pt x="2802" y="7540"/>
                    <a:pt x="3169" y="5772"/>
                    <a:pt x="3370" y="4037"/>
                  </a:cubicBezTo>
                  <a:cubicBezTo>
                    <a:pt x="3636" y="6572"/>
                    <a:pt x="3670" y="9074"/>
                    <a:pt x="3370" y="11576"/>
                  </a:cubicBezTo>
                  <a:cubicBezTo>
                    <a:pt x="4003" y="9441"/>
                    <a:pt x="4504" y="7239"/>
                    <a:pt x="4704" y="5038"/>
                  </a:cubicBezTo>
                  <a:cubicBezTo>
                    <a:pt x="5171" y="7373"/>
                    <a:pt x="5271" y="9741"/>
                    <a:pt x="4937" y="12076"/>
                  </a:cubicBezTo>
                  <a:cubicBezTo>
                    <a:pt x="5438" y="10241"/>
                    <a:pt x="5838" y="8407"/>
                    <a:pt x="5871" y="6505"/>
                  </a:cubicBezTo>
                  <a:lnTo>
                    <a:pt x="5871" y="6505"/>
                  </a:lnTo>
                  <a:cubicBezTo>
                    <a:pt x="5871" y="10708"/>
                    <a:pt x="5771" y="14911"/>
                    <a:pt x="5304" y="19114"/>
                  </a:cubicBezTo>
                  <a:cubicBezTo>
                    <a:pt x="6639" y="15879"/>
                    <a:pt x="7306" y="12410"/>
                    <a:pt x="7272" y="8874"/>
                  </a:cubicBezTo>
                  <a:lnTo>
                    <a:pt x="7272" y="8874"/>
                  </a:lnTo>
                  <a:cubicBezTo>
                    <a:pt x="8140" y="12710"/>
                    <a:pt x="7005" y="16179"/>
                    <a:pt x="6472" y="19848"/>
                  </a:cubicBezTo>
                  <a:cubicBezTo>
                    <a:pt x="9140" y="15112"/>
                    <a:pt x="9707" y="9341"/>
                    <a:pt x="8040" y="4137"/>
                  </a:cubicBezTo>
                  <a:cubicBezTo>
                    <a:pt x="7973" y="4037"/>
                    <a:pt x="7839" y="3904"/>
                    <a:pt x="7706" y="3804"/>
                  </a:cubicBezTo>
                  <a:cubicBezTo>
                    <a:pt x="5604" y="1936"/>
                    <a:pt x="2936" y="1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3"/>
            <p:cNvSpPr/>
            <p:nvPr/>
          </p:nvSpPr>
          <p:spPr>
            <a:xfrm>
              <a:off x="2857200" y="871075"/>
              <a:ext cx="146800" cy="328575"/>
            </a:xfrm>
            <a:custGeom>
              <a:avLst/>
              <a:gdLst/>
              <a:ahLst/>
              <a:cxnLst/>
              <a:rect l="l" t="t" r="r" b="b"/>
              <a:pathLst>
                <a:path w="5872" h="13143" extrusionOk="0">
                  <a:moveTo>
                    <a:pt x="3870" y="0"/>
                  </a:moveTo>
                  <a:cubicBezTo>
                    <a:pt x="3637" y="1568"/>
                    <a:pt x="3403" y="3069"/>
                    <a:pt x="3170" y="4670"/>
                  </a:cubicBezTo>
                  <a:cubicBezTo>
                    <a:pt x="3137" y="3202"/>
                    <a:pt x="2870" y="1768"/>
                    <a:pt x="2536" y="367"/>
                  </a:cubicBezTo>
                  <a:lnTo>
                    <a:pt x="2536" y="367"/>
                  </a:lnTo>
                  <a:cubicBezTo>
                    <a:pt x="2636" y="1501"/>
                    <a:pt x="2469" y="2569"/>
                    <a:pt x="2169" y="3669"/>
                  </a:cubicBezTo>
                  <a:cubicBezTo>
                    <a:pt x="2303" y="2702"/>
                    <a:pt x="2136" y="1835"/>
                    <a:pt x="1736" y="967"/>
                  </a:cubicBezTo>
                  <a:cubicBezTo>
                    <a:pt x="1736" y="1468"/>
                    <a:pt x="1702" y="1835"/>
                    <a:pt x="1669" y="2368"/>
                  </a:cubicBezTo>
                  <a:cubicBezTo>
                    <a:pt x="1502" y="5904"/>
                    <a:pt x="968" y="9474"/>
                    <a:pt x="1" y="12876"/>
                  </a:cubicBezTo>
                  <a:cubicBezTo>
                    <a:pt x="968" y="11141"/>
                    <a:pt x="1669" y="9307"/>
                    <a:pt x="2169" y="7372"/>
                  </a:cubicBezTo>
                  <a:lnTo>
                    <a:pt x="2169" y="7372"/>
                  </a:lnTo>
                  <a:cubicBezTo>
                    <a:pt x="2069" y="9340"/>
                    <a:pt x="1802" y="11208"/>
                    <a:pt x="1302" y="13143"/>
                  </a:cubicBezTo>
                  <a:cubicBezTo>
                    <a:pt x="2369" y="11642"/>
                    <a:pt x="3137" y="9907"/>
                    <a:pt x="3470" y="8073"/>
                  </a:cubicBezTo>
                  <a:lnTo>
                    <a:pt x="3470" y="8073"/>
                  </a:lnTo>
                  <a:cubicBezTo>
                    <a:pt x="3403" y="9807"/>
                    <a:pt x="3237" y="11342"/>
                    <a:pt x="2736" y="12976"/>
                  </a:cubicBezTo>
                  <a:cubicBezTo>
                    <a:pt x="3804" y="11175"/>
                    <a:pt x="4538" y="9240"/>
                    <a:pt x="4738" y="7205"/>
                  </a:cubicBezTo>
                  <a:lnTo>
                    <a:pt x="4738" y="7205"/>
                  </a:lnTo>
                  <a:cubicBezTo>
                    <a:pt x="4804" y="8640"/>
                    <a:pt x="4838" y="10041"/>
                    <a:pt x="4571" y="11408"/>
                  </a:cubicBezTo>
                  <a:cubicBezTo>
                    <a:pt x="5405" y="8740"/>
                    <a:pt x="5872" y="6038"/>
                    <a:pt x="5872" y="3236"/>
                  </a:cubicBezTo>
                  <a:lnTo>
                    <a:pt x="5872" y="3236"/>
                  </a:lnTo>
                  <a:cubicBezTo>
                    <a:pt x="5638" y="3870"/>
                    <a:pt x="5338" y="4503"/>
                    <a:pt x="5071" y="5137"/>
                  </a:cubicBezTo>
                  <a:cubicBezTo>
                    <a:pt x="5205" y="3669"/>
                    <a:pt x="5071" y="2202"/>
                    <a:pt x="4804" y="801"/>
                  </a:cubicBezTo>
                  <a:cubicBezTo>
                    <a:pt x="4571" y="1601"/>
                    <a:pt x="4404" y="2435"/>
                    <a:pt x="4237" y="3269"/>
                  </a:cubicBezTo>
                  <a:cubicBezTo>
                    <a:pt x="4137" y="2168"/>
                    <a:pt x="4004" y="1101"/>
                    <a:pt x="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3"/>
            <p:cNvSpPr/>
            <p:nvPr/>
          </p:nvSpPr>
          <p:spPr>
            <a:xfrm>
              <a:off x="3002325" y="1258850"/>
              <a:ext cx="123425" cy="337750"/>
            </a:xfrm>
            <a:custGeom>
              <a:avLst/>
              <a:gdLst/>
              <a:ahLst/>
              <a:cxnLst/>
              <a:rect l="l" t="t" r="r" b="b"/>
              <a:pathLst>
                <a:path w="4937" h="13510" extrusionOk="0">
                  <a:moveTo>
                    <a:pt x="1935" y="0"/>
                  </a:moveTo>
                  <a:cubicBezTo>
                    <a:pt x="1668" y="134"/>
                    <a:pt x="1401" y="567"/>
                    <a:pt x="1234" y="1068"/>
                  </a:cubicBezTo>
                  <a:cubicBezTo>
                    <a:pt x="1334" y="2802"/>
                    <a:pt x="1034" y="4503"/>
                    <a:pt x="367" y="6071"/>
                  </a:cubicBezTo>
                  <a:cubicBezTo>
                    <a:pt x="884" y="5522"/>
                    <a:pt x="1245" y="5035"/>
                    <a:pt x="1418" y="4278"/>
                  </a:cubicBezTo>
                  <a:lnTo>
                    <a:pt x="1418" y="4278"/>
                  </a:lnTo>
                  <a:cubicBezTo>
                    <a:pt x="1087" y="5784"/>
                    <a:pt x="656" y="7195"/>
                    <a:pt x="0" y="8573"/>
                  </a:cubicBezTo>
                  <a:cubicBezTo>
                    <a:pt x="1001" y="7372"/>
                    <a:pt x="1835" y="6138"/>
                    <a:pt x="2502" y="4737"/>
                  </a:cubicBezTo>
                  <a:lnTo>
                    <a:pt x="2502" y="4737"/>
                  </a:lnTo>
                  <a:cubicBezTo>
                    <a:pt x="1835" y="6705"/>
                    <a:pt x="1234" y="8540"/>
                    <a:pt x="601" y="10508"/>
                  </a:cubicBezTo>
                  <a:cubicBezTo>
                    <a:pt x="1601" y="9240"/>
                    <a:pt x="2368" y="7873"/>
                    <a:pt x="3002" y="6371"/>
                  </a:cubicBezTo>
                  <a:lnTo>
                    <a:pt x="3002" y="6371"/>
                  </a:lnTo>
                  <a:cubicBezTo>
                    <a:pt x="2569" y="8506"/>
                    <a:pt x="1768" y="10508"/>
                    <a:pt x="701" y="12376"/>
                  </a:cubicBezTo>
                  <a:cubicBezTo>
                    <a:pt x="1835" y="11142"/>
                    <a:pt x="2669" y="9674"/>
                    <a:pt x="3169" y="8039"/>
                  </a:cubicBezTo>
                  <a:lnTo>
                    <a:pt x="3169" y="8039"/>
                  </a:lnTo>
                  <a:cubicBezTo>
                    <a:pt x="2735" y="9974"/>
                    <a:pt x="2102" y="11742"/>
                    <a:pt x="1168" y="13510"/>
                  </a:cubicBezTo>
                  <a:cubicBezTo>
                    <a:pt x="2669" y="11675"/>
                    <a:pt x="3903" y="9640"/>
                    <a:pt x="4937" y="7572"/>
                  </a:cubicBezTo>
                  <a:lnTo>
                    <a:pt x="4937" y="6738"/>
                  </a:lnTo>
                  <a:cubicBezTo>
                    <a:pt x="4870" y="5171"/>
                    <a:pt x="4403" y="3803"/>
                    <a:pt x="3336" y="2569"/>
                  </a:cubicBezTo>
                  <a:cubicBezTo>
                    <a:pt x="2669" y="1835"/>
                    <a:pt x="2435" y="834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3"/>
            <p:cNvSpPr/>
            <p:nvPr/>
          </p:nvSpPr>
          <p:spPr>
            <a:xfrm>
              <a:off x="2823025" y="1679975"/>
              <a:ext cx="331100" cy="336925"/>
            </a:xfrm>
            <a:custGeom>
              <a:avLst/>
              <a:gdLst/>
              <a:ahLst/>
              <a:cxnLst/>
              <a:rect l="l" t="t" r="r" b="b"/>
              <a:pathLst>
                <a:path w="13244" h="13477" extrusionOk="0">
                  <a:moveTo>
                    <a:pt x="13243" y="1"/>
                  </a:moveTo>
                  <a:cubicBezTo>
                    <a:pt x="13176" y="67"/>
                    <a:pt x="13110" y="167"/>
                    <a:pt x="13043" y="234"/>
                  </a:cubicBezTo>
                  <a:cubicBezTo>
                    <a:pt x="12676" y="701"/>
                    <a:pt x="12176" y="1135"/>
                    <a:pt x="11709" y="1502"/>
                  </a:cubicBezTo>
                  <a:cubicBezTo>
                    <a:pt x="9407" y="3136"/>
                    <a:pt x="6839" y="4304"/>
                    <a:pt x="4070" y="4971"/>
                  </a:cubicBezTo>
                  <a:cubicBezTo>
                    <a:pt x="4134" y="4972"/>
                    <a:pt x="4197" y="4973"/>
                    <a:pt x="4261" y="4973"/>
                  </a:cubicBezTo>
                  <a:cubicBezTo>
                    <a:pt x="5960" y="4973"/>
                    <a:pt x="7595" y="4545"/>
                    <a:pt x="9107" y="3870"/>
                  </a:cubicBezTo>
                  <a:lnTo>
                    <a:pt x="9107" y="3870"/>
                  </a:lnTo>
                  <a:cubicBezTo>
                    <a:pt x="7739" y="5304"/>
                    <a:pt x="5905" y="6205"/>
                    <a:pt x="3936" y="6372"/>
                  </a:cubicBezTo>
                  <a:cubicBezTo>
                    <a:pt x="5738" y="6338"/>
                    <a:pt x="7506" y="6072"/>
                    <a:pt x="9207" y="5538"/>
                  </a:cubicBezTo>
                  <a:lnTo>
                    <a:pt x="9207" y="5538"/>
                  </a:lnTo>
                  <a:cubicBezTo>
                    <a:pt x="7672" y="6872"/>
                    <a:pt x="5771" y="7806"/>
                    <a:pt x="3770" y="8140"/>
                  </a:cubicBezTo>
                  <a:cubicBezTo>
                    <a:pt x="3982" y="8159"/>
                    <a:pt x="4195" y="8168"/>
                    <a:pt x="4407" y="8168"/>
                  </a:cubicBezTo>
                  <a:cubicBezTo>
                    <a:pt x="5326" y="8168"/>
                    <a:pt x="6232" y="7992"/>
                    <a:pt x="7072" y="7639"/>
                  </a:cubicBezTo>
                  <a:lnTo>
                    <a:pt x="7072" y="7639"/>
                  </a:lnTo>
                  <a:cubicBezTo>
                    <a:pt x="5204" y="8673"/>
                    <a:pt x="3203" y="9307"/>
                    <a:pt x="1101" y="9574"/>
                  </a:cubicBezTo>
                  <a:cubicBezTo>
                    <a:pt x="2037" y="9778"/>
                    <a:pt x="2998" y="9887"/>
                    <a:pt x="3960" y="9887"/>
                  </a:cubicBezTo>
                  <a:cubicBezTo>
                    <a:pt x="4883" y="9887"/>
                    <a:pt x="5806" y="9787"/>
                    <a:pt x="6705" y="9574"/>
                  </a:cubicBezTo>
                  <a:lnTo>
                    <a:pt x="6705" y="9574"/>
                  </a:lnTo>
                  <a:cubicBezTo>
                    <a:pt x="5438" y="10241"/>
                    <a:pt x="4070" y="10642"/>
                    <a:pt x="2669" y="10675"/>
                  </a:cubicBezTo>
                  <a:cubicBezTo>
                    <a:pt x="3297" y="10913"/>
                    <a:pt x="3952" y="11029"/>
                    <a:pt x="4610" y="11029"/>
                  </a:cubicBezTo>
                  <a:cubicBezTo>
                    <a:pt x="5245" y="11029"/>
                    <a:pt x="5883" y="10921"/>
                    <a:pt x="6505" y="10708"/>
                  </a:cubicBezTo>
                  <a:lnTo>
                    <a:pt x="6505" y="10708"/>
                  </a:lnTo>
                  <a:cubicBezTo>
                    <a:pt x="5085" y="11227"/>
                    <a:pt x="3603" y="11502"/>
                    <a:pt x="2123" y="11502"/>
                  </a:cubicBezTo>
                  <a:cubicBezTo>
                    <a:pt x="1413" y="11502"/>
                    <a:pt x="703" y="11438"/>
                    <a:pt x="0" y="11309"/>
                  </a:cubicBezTo>
                  <a:lnTo>
                    <a:pt x="0" y="11309"/>
                  </a:lnTo>
                  <a:cubicBezTo>
                    <a:pt x="1902" y="12143"/>
                    <a:pt x="4003" y="12643"/>
                    <a:pt x="6105" y="12676"/>
                  </a:cubicBezTo>
                  <a:cubicBezTo>
                    <a:pt x="5472" y="12803"/>
                    <a:pt x="4839" y="12861"/>
                    <a:pt x="4206" y="12861"/>
                  </a:cubicBezTo>
                  <a:cubicBezTo>
                    <a:pt x="3672" y="12861"/>
                    <a:pt x="3137" y="12819"/>
                    <a:pt x="2602" y="12743"/>
                  </a:cubicBezTo>
                  <a:lnTo>
                    <a:pt x="2602" y="12743"/>
                  </a:lnTo>
                  <a:cubicBezTo>
                    <a:pt x="4070" y="13143"/>
                    <a:pt x="5438" y="13377"/>
                    <a:pt x="6905" y="13477"/>
                  </a:cubicBezTo>
                  <a:cubicBezTo>
                    <a:pt x="7339" y="12710"/>
                    <a:pt x="7672" y="12009"/>
                    <a:pt x="8039" y="11242"/>
                  </a:cubicBezTo>
                  <a:cubicBezTo>
                    <a:pt x="8606" y="10141"/>
                    <a:pt x="9240" y="9040"/>
                    <a:pt x="9707" y="7873"/>
                  </a:cubicBezTo>
                  <a:cubicBezTo>
                    <a:pt x="10274" y="6372"/>
                    <a:pt x="11108" y="4904"/>
                    <a:pt x="11842" y="3403"/>
                  </a:cubicBezTo>
                  <a:cubicBezTo>
                    <a:pt x="12176" y="2569"/>
                    <a:pt x="12543" y="1735"/>
                    <a:pt x="12876" y="901"/>
                  </a:cubicBezTo>
                  <a:cubicBezTo>
                    <a:pt x="13010" y="568"/>
                    <a:pt x="13110" y="301"/>
                    <a:pt x="1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3"/>
            <p:cNvSpPr/>
            <p:nvPr/>
          </p:nvSpPr>
          <p:spPr>
            <a:xfrm>
              <a:off x="2169225" y="21303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67" y="1"/>
                  </a:moveTo>
                  <a:cubicBezTo>
                    <a:pt x="234" y="67"/>
                    <a:pt x="134" y="167"/>
                    <a:pt x="0" y="301"/>
                  </a:cubicBezTo>
                  <a:cubicBezTo>
                    <a:pt x="134" y="167"/>
                    <a:pt x="234" y="67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3"/>
            <p:cNvSpPr/>
            <p:nvPr/>
          </p:nvSpPr>
          <p:spPr>
            <a:xfrm>
              <a:off x="1994100" y="2137800"/>
              <a:ext cx="279375" cy="214350"/>
            </a:xfrm>
            <a:custGeom>
              <a:avLst/>
              <a:gdLst/>
              <a:ahLst/>
              <a:cxnLst/>
              <a:rect l="l" t="t" r="r" b="b"/>
              <a:pathLst>
                <a:path w="11175" h="8574" extrusionOk="0">
                  <a:moveTo>
                    <a:pt x="7039" y="1"/>
                  </a:moveTo>
                  <a:cubicBezTo>
                    <a:pt x="4237" y="2202"/>
                    <a:pt x="1835" y="4771"/>
                    <a:pt x="0" y="7840"/>
                  </a:cubicBezTo>
                  <a:cubicBezTo>
                    <a:pt x="1335" y="6772"/>
                    <a:pt x="2502" y="5605"/>
                    <a:pt x="3670" y="4371"/>
                  </a:cubicBezTo>
                  <a:lnTo>
                    <a:pt x="3670" y="4371"/>
                  </a:lnTo>
                  <a:cubicBezTo>
                    <a:pt x="2869" y="5938"/>
                    <a:pt x="1968" y="7273"/>
                    <a:pt x="734" y="8574"/>
                  </a:cubicBezTo>
                  <a:cubicBezTo>
                    <a:pt x="2469" y="7740"/>
                    <a:pt x="3836" y="6405"/>
                    <a:pt x="4670" y="4637"/>
                  </a:cubicBezTo>
                  <a:lnTo>
                    <a:pt x="4670" y="4637"/>
                  </a:lnTo>
                  <a:cubicBezTo>
                    <a:pt x="4170" y="6038"/>
                    <a:pt x="3469" y="7273"/>
                    <a:pt x="2502" y="8373"/>
                  </a:cubicBezTo>
                  <a:cubicBezTo>
                    <a:pt x="3870" y="7606"/>
                    <a:pt x="4337" y="5905"/>
                    <a:pt x="5471" y="4838"/>
                  </a:cubicBezTo>
                  <a:cubicBezTo>
                    <a:pt x="6138" y="4204"/>
                    <a:pt x="6905" y="3803"/>
                    <a:pt x="7806" y="3537"/>
                  </a:cubicBezTo>
                  <a:cubicBezTo>
                    <a:pt x="8473" y="2869"/>
                    <a:pt x="9140" y="2269"/>
                    <a:pt x="9807" y="1669"/>
                  </a:cubicBezTo>
                  <a:cubicBezTo>
                    <a:pt x="10208" y="1268"/>
                    <a:pt x="10675" y="768"/>
                    <a:pt x="11175" y="401"/>
                  </a:cubicBezTo>
                  <a:lnTo>
                    <a:pt x="11175" y="401"/>
                  </a:lnTo>
                  <a:cubicBezTo>
                    <a:pt x="9741" y="735"/>
                    <a:pt x="8373" y="1402"/>
                    <a:pt x="7306" y="2402"/>
                  </a:cubicBezTo>
                  <a:cubicBezTo>
                    <a:pt x="7839" y="1235"/>
                    <a:pt x="8840" y="368"/>
                    <a:pt x="10074" y="67"/>
                  </a:cubicBezTo>
                  <a:lnTo>
                    <a:pt x="10074" y="67"/>
                  </a:lnTo>
                  <a:cubicBezTo>
                    <a:pt x="8540" y="268"/>
                    <a:pt x="6872" y="901"/>
                    <a:pt x="5738" y="1935"/>
                  </a:cubicBezTo>
                  <a:cubicBezTo>
                    <a:pt x="6005" y="1202"/>
                    <a:pt x="6472" y="534"/>
                    <a:pt x="7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3"/>
            <p:cNvSpPr/>
            <p:nvPr/>
          </p:nvSpPr>
          <p:spPr>
            <a:xfrm>
              <a:off x="2292650" y="2308750"/>
              <a:ext cx="220175" cy="135125"/>
            </a:xfrm>
            <a:custGeom>
              <a:avLst/>
              <a:gdLst/>
              <a:ahLst/>
              <a:cxnLst/>
              <a:rect l="l" t="t" r="r" b="b"/>
              <a:pathLst>
                <a:path w="8807" h="5405" extrusionOk="0">
                  <a:moveTo>
                    <a:pt x="8806" y="1"/>
                  </a:moveTo>
                  <a:cubicBezTo>
                    <a:pt x="6505" y="2503"/>
                    <a:pt x="3336" y="4171"/>
                    <a:pt x="0" y="4671"/>
                  </a:cubicBezTo>
                  <a:cubicBezTo>
                    <a:pt x="1902" y="4604"/>
                    <a:pt x="3736" y="4337"/>
                    <a:pt x="5504" y="3704"/>
                  </a:cubicBezTo>
                  <a:lnTo>
                    <a:pt x="5504" y="3704"/>
                  </a:lnTo>
                  <a:cubicBezTo>
                    <a:pt x="4437" y="4604"/>
                    <a:pt x="3136" y="5205"/>
                    <a:pt x="1735" y="5405"/>
                  </a:cubicBezTo>
                  <a:cubicBezTo>
                    <a:pt x="2735" y="5405"/>
                    <a:pt x="3736" y="5271"/>
                    <a:pt x="4737" y="5038"/>
                  </a:cubicBezTo>
                  <a:cubicBezTo>
                    <a:pt x="5638" y="4604"/>
                    <a:pt x="6538" y="4071"/>
                    <a:pt x="7305" y="3503"/>
                  </a:cubicBezTo>
                  <a:cubicBezTo>
                    <a:pt x="7872" y="3070"/>
                    <a:pt x="8306" y="2603"/>
                    <a:pt x="8773" y="2102"/>
                  </a:cubicBezTo>
                  <a:lnTo>
                    <a:pt x="8773" y="2102"/>
                  </a:lnTo>
                  <a:cubicBezTo>
                    <a:pt x="8106" y="2236"/>
                    <a:pt x="7439" y="2369"/>
                    <a:pt x="6805" y="2503"/>
                  </a:cubicBezTo>
                  <a:cubicBezTo>
                    <a:pt x="7739" y="1869"/>
                    <a:pt x="8506" y="1035"/>
                    <a:pt x="8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3"/>
            <p:cNvSpPr/>
            <p:nvPr/>
          </p:nvSpPr>
          <p:spPr>
            <a:xfrm>
              <a:off x="2722950" y="2026050"/>
              <a:ext cx="268550" cy="58400"/>
            </a:xfrm>
            <a:custGeom>
              <a:avLst/>
              <a:gdLst/>
              <a:ahLst/>
              <a:cxnLst/>
              <a:rect l="l" t="t" r="r" b="b"/>
              <a:pathLst>
                <a:path w="10742" h="2336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9274" y="501"/>
                    <a:pt x="7906" y="902"/>
                    <a:pt x="6505" y="1202"/>
                  </a:cubicBezTo>
                  <a:cubicBezTo>
                    <a:pt x="7239" y="968"/>
                    <a:pt x="7873" y="568"/>
                    <a:pt x="8440" y="34"/>
                  </a:cubicBezTo>
                  <a:lnTo>
                    <a:pt x="8440" y="34"/>
                  </a:lnTo>
                  <a:cubicBezTo>
                    <a:pt x="7206" y="368"/>
                    <a:pt x="6038" y="635"/>
                    <a:pt x="4837" y="968"/>
                  </a:cubicBezTo>
                  <a:cubicBezTo>
                    <a:pt x="5037" y="835"/>
                    <a:pt x="5238" y="601"/>
                    <a:pt x="5371" y="401"/>
                  </a:cubicBezTo>
                  <a:lnTo>
                    <a:pt x="5371" y="401"/>
                  </a:lnTo>
                  <a:cubicBezTo>
                    <a:pt x="4068" y="622"/>
                    <a:pt x="2729" y="753"/>
                    <a:pt x="1407" y="753"/>
                  </a:cubicBezTo>
                  <a:cubicBezTo>
                    <a:pt x="935" y="753"/>
                    <a:pt x="465" y="736"/>
                    <a:pt x="0" y="701"/>
                  </a:cubicBezTo>
                  <a:lnTo>
                    <a:pt x="0" y="701"/>
                  </a:lnTo>
                  <a:cubicBezTo>
                    <a:pt x="1001" y="902"/>
                    <a:pt x="1735" y="1435"/>
                    <a:pt x="2736" y="1669"/>
                  </a:cubicBezTo>
                  <a:cubicBezTo>
                    <a:pt x="2626" y="1673"/>
                    <a:pt x="2516" y="1675"/>
                    <a:pt x="2407" y="1675"/>
                  </a:cubicBezTo>
                  <a:cubicBezTo>
                    <a:pt x="1656" y="1675"/>
                    <a:pt x="924" y="1577"/>
                    <a:pt x="167" y="1402"/>
                  </a:cubicBezTo>
                  <a:lnTo>
                    <a:pt x="167" y="1402"/>
                  </a:lnTo>
                  <a:cubicBezTo>
                    <a:pt x="1201" y="1669"/>
                    <a:pt x="2235" y="1869"/>
                    <a:pt x="3336" y="2036"/>
                  </a:cubicBezTo>
                  <a:cubicBezTo>
                    <a:pt x="2702" y="2036"/>
                    <a:pt x="2102" y="2069"/>
                    <a:pt x="1502" y="2069"/>
                  </a:cubicBezTo>
                  <a:cubicBezTo>
                    <a:pt x="1668" y="2102"/>
                    <a:pt x="1868" y="2102"/>
                    <a:pt x="2035" y="2169"/>
                  </a:cubicBezTo>
                  <a:cubicBezTo>
                    <a:pt x="2869" y="2236"/>
                    <a:pt x="3736" y="2236"/>
                    <a:pt x="4604" y="2269"/>
                  </a:cubicBezTo>
                  <a:cubicBezTo>
                    <a:pt x="5238" y="2269"/>
                    <a:pt x="5905" y="2336"/>
                    <a:pt x="6538" y="2336"/>
                  </a:cubicBezTo>
                  <a:cubicBezTo>
                    <a:pt x="7906" y="1902"/>
                    <a:pt x="9207" y="1335"/>
                    <a:pt x="10408" y="535"/>
                  </a:cubicBezTo>
                  <a:cubicBezTo>
                    <a:pt x="10541" y="368"/>
                    <a:pt x="10608" y="168"/>
                    <a:pt x="1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3"/>
            <p:cNvSpPr/>
            <p:nvPr/>
          </p:nvSpPr>
          <p:spPr>
            <a:xfrm>
              <a:off x="1542950" y="2076100"/>
              <a:ext cx="507050" cy="171600"/>
            </a:xfrm>
            <a:custGeom>
              <a:avLst/>
              <a:gdLst/>
              <a:ahLst/>
              <a:cxnLst/>
              <a:rect l="l" t="t" r="r" b="b"/>
              <a:pathLst>
                <a:path w="20282" h="6864" extrusionOk="0">
                  <a:moveTo>
                    <a:pt x="20281" y="0"/>
                  </a:moveTo>
                  <a:lnTo>
                    <a:pt x="20281" y="0"/>
                  </a:lnTo>
                  <a:cubicBezTo>
                    <a:pt x="19347" y="1134"/>
                    <a:pt x="18046" y="1902"/>
                    <a:pt x="16612" y="2369"/>
                  </a:cubicBezTo>
                  <a:cubicBezTo>
                    <a:pt x="17413" y="1735"/>
                    <a:pt x="18046" y="1034"/>
                    <a:pt x="18613" y="234"/>
                  </a:cubicBezTo>
                  <a:lnTo>
                    <a:pt x="18613" y="234"/>
                  </a:lnTo>
                  <a:cubicBezTo>
                    <a:pt x="16879" y="1802"/>
                    <a:pt x="14844" y="2902"/>
                    <a:pt x="12676" y="3736"/>
                  </a:cubicBezTo>
                  <a:cubicBezTo>
                    <a:pt x="13276" y="3503"/>
                    <a:pt x="13743" y="3036"/>
                    <a:pt x="14177" y="2535"/>
                  </a:cubicBezTo>
                  <a:lnTo>
                    <a:pt x="14177" y="2535"/>
                  </a:lnTo>
                  <a:cubicBezTo>
                    <a:pt x="12209" y="3670"/>
                    <a:pt x="10107" y="4337"/>
                    <a:pt x="7906" y="4637"/>
                  </a:cubicBezTo>
                  <a:cubicBezTo>
                    <a:pt x="8940" y="4337"/>
                    <a:pt x="9941" y="3970"/>
                    <a:pt x="10941" y="3469"/>
                  </a:cubicBezTo>
                  <a:lnTo>
                    <a:pt x="10941" y="3469"/>
                  </a:lnTo>
                  <a:cubicBezTo>
                    <a:pt x="9406" y="4048"/>
                    <a:pt x="7853" y="4323"/>
                    <a:pt x="6251" y="4323"/>
                  </a:cubicBezTo>
                  <a:cubicBezTo>
                    <a:pt x="5729" y="4323"/>
                    <a:pt x="5203" y="4294"/>
                    <a:pt x="4670" y="4237"/>
                  </a:cubicBezTo>
                  <a:lnTo>
                    <a:pt x="4670" y="4237"/>
                  </a:lnTo>
                  <a:cubicBezTo>
                    <a:pt x="4900" y="4256"/>
                    <a:pt x="5133" y="4266"/>
                    <a:pt x="5367" y="4266"/>
                  </a:cubicBezTo>
                  <a:cubicBezTo>
                    <a:pt x="6321" y="4266"/>
                    <a:pt x="7295" y="4111"/>
                    <a:pt x="8206" y="3870"/>
                  </a:cubicBezTo>
                  <a:lnTo>
                    <a:pt x="8206" y="3870"/>
                  </a:lnTo>
                  <a:cubicBezTo>
                    <a:pt x="7583" y="3915"/>
                    <a:pt x="6960" y="3938"/>
                    <a:pt x="6339" y="3938"/>
                  </a:cubicBezTo>
                  <a:cubicBezTo>
                    <a:pt x="4197" y="3938"/>
                    <a:pt x="2068" y="3664"/>
                    <a:pt x="0" y="3069"/>
                  </a:cubicBezTo>
                  <a:lnTo>
                    <a:pt x="0" y="3069"/>
                  </a:lnTo>
                  <a:cubicBezTo>
                    <a:pt x="701" y="4237"/>
                    <a:pt x="1701" y="5704"/>
                    <a:pt x="2869" y="6338"/>
                  </a:cubicBezTo>
                  <a:cubicBezTo>
                    <a:pt x="3538" y="6713"/>
                    <a:pt x="4284" y="6863"/>
                    <a:pt x="5064" y="6863"/>
                  </a:cubicBezTo>
                  <a:cubicBezTo>
                    <a:pt x="7197" y="6863"/>
                    <a:pt x="9582" y="5737"/>
                    <a:pt x="11342" y="5004"/>
                  </a:cubicBezTo>
                  <a:cubicBezTo>
                    <a:pt x="13276" y="4170"/>
                    <a:pt x="15178" y="3203"/>
                    <a:pt x="17112" y="2402"/>
                  </a:cubicBezTo>
                  <a:cubicBezTo>
                    <a:pt x="17746" y="2169"/>
                    <a:pt x="18413" y="1902"/>
                    <a:pt x="19014" y="1568"/>
                  </a:cubicBezTo>
                  <a:cubicBezTo>
                    <a:pt x="19447" y="1134"/>
                    <a:pt x="19914" y="567"/>
                    <a:pt x="20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3"/>
            <p:cNvSpPr/>
            <p:nvPr/>
          </p:nvSpPr>
          <p:spPr>
            <a:xfrm>
              <a:off x="1552125" y="963625"/>
              <a:ext cx="241025" cy="140975"/>
            </a:xfrm>
            <a:custGeom>
              <a:avLst/>
              <a:gdLst/>
              <a:ahLst/>
              <a:cxnLst/>
              <a:rect l="l" t="t" r="r" b="b"/>
              <a:pathLst>
                <a:path w="964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768"/>
                    <a:pt x="701" y="1468"/>
                    <a:pt x="1168" y="2136"/>
                  </a:cubicBezTo>
                  <a:cubicBezTo>
                    <a:pt x="1568" y="2369"/>
                    <a:pt x="1968" y="2636"/>
                    <a:pt x="2302" y="2836"/>
                  </a:cubicBezTo>
                  <a:cubicBezTo>
                    <a:pt x="4070" y="3970"/>
                    <a:pt x="6038" y="4571"/>
                    <a:pt x="8039" y="5171"/>
                  </a:cubicBezTo>
                  <a:cubicBezTo>
                    <a:pt x="8539" y="5305"/>
                    <a:pt x="9073" y="5471"/>
                    <a:pt x="9640" y="5638"/>
                  </a:cubicBezTo>
                  <a:cubicBezTo>
                    <a:pt x="8506" y="4871"/>
                    <a:pt x="7405" y="4037"/>
                    <a:pt x="6338" y="3136"/>
                  </a:cubicBezTo>
                  <a:lnTo>
                    <a:pt x="6338" y="3136"/>
                  </a:lnTo>
                  <a:cubicBezTo>
                    <a:pt x="6652" y="3607"/>
                    <a:pt x="7024" y="3959"/>
                    <a:pt x="7456" y="4249"/>
                  </a:cubicBezTo>
                  <a:lnTo>
                    <a:pt x="7456" y="4249"/>
                  </a:lnTo>
                  <a:cubicBezTo>
                    <a:pt x="6321" y="3503"/>
                    <a:pt x="5278" y="2816"/>
                    <a:pt x="4203" y="1969"/>
                  </a:cubicBezTo>
                  <a:lnTo>
                    <a:pt x="4203" y="1969"/>
                  </a:lnTo>
                  <a:cubicBezTo>
                    <a:pt x="4637" y="2769"/>
                    <a:pt x="5204" y="3437"/>
                    <a:pt x="5971" y="3937"/>
                  </a:cubicBezTo>
                  <a:lnTo>
                    <a:pt x="5904" y="4004"/>
                  </a:lnTo>
                  <a:cubicBezTo>
                    <a:pt x="4670" y="3203"/>
                    <a:pt x="3536" y="2302"/>
                    <a:pt x="2569" y="1135"/>
                  </a:cubicBezTo>
                  <a:lnTo>
                    <a:pt x="2569" y="1135"/>
                  </a:lnTo>
                  <a:cubicBezTo>
                    <a:pt x="2969" y="1835"/>
                    <a:pt x="3369" y="2503"/>
                    <a:pt x="3903" y="3103"/>
                  </a:cubicBezTo>
                  <a:cubicBezTo>
                    <a:pt x="2802" y="2302"/>
                    <a:pt x="1801" y="1468"/>
                    <a:pt x="834" y="501"/>
                  </a:cubicBezTo>
                  <a:lnTo>
                    <a:pt x="834" y="501"/>
                  </a:lnTo>
                  <a:cubicBezTo>
                    <a:pt x="1001" y="968"/>
                    <a:pt x="1234" y="1335"/>
                    <a:pt x="1534" y="1635"/>
                  </a:cubicBezTo>
                  <a:cubicBezTo>
                    <a:pt x="1001" y="1135"/>
                    <a:pt x="467" y="6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3"/>
            <p:cNvSpPr/>
            <p:nvPr/>
          </p:nvSpPr>
          <p:spPr>
            <a:xfrm>
              <a:off x="1939900" y="471625"/>
              <a:ext cx="104250" cy="352775"/>
            </a:xfrm>
            <a:custGeom>
              <a:avLst/>
              <a:gdLst/>
              <a:ahLst/>
              <a:cxnLst/>
              <a:rect l="l" t="t" r="r" b="b"/>
              <a:pathLst>
                <a:path w="4170" h="14111" extrusionOk="0">
                  <a:moveTo>
                    <a:pt x="0" y="0"/>
                  </a:moveTo>
                  <a:cubicBezTo>
                    <a:pt x="934" y="1935"/>
                    <a:pt x="1668" y="3936"/>
                    <a:pt x="2168" y="6004"/>
                  </a:cubicBezTo>
                  <a:cubicBezTo>
                    <a:pt x="1868" y="5104"/>
                    <a:pt x="1434" y="4303"/>
                    <a:pt x="867" y="3536"/>
                  </a:cubicBezTo>
                  <a:lnTo>
                    <a:pt x="867" y="3536"/>
                  </a:lnTo>
                  <a:cubicBezTo>
                    <a:pt x="2202" y="6838"/>
                    <a:pt x="2502" y="10608"/>
                    <a:pt x="1668" y="14110"/>
                  </a:cubicBezTo>
                  <a:cubicBezTo>
                    <a:pt x="2235" y="12476"/>
                    <a:pt x="2702" y="10841"/>
                    <a:pt x="3002" y="9173"/>
                  </a:cubicBezTo>
                  <a:lnTo>
                    <a:pt x="3002" y="9173"/>
                  </a:lnTo>
                  <a:cubicBezTo>
                    <a:pt x="3036" y="10541"/>
                    <a:pt x="2902" y="11942"/>
                    <a:pt x="2569" y="13276"/>
                  </a:cubicBezTo>
                  <a:cubicBezTo>
                    <a:pt x="3169" y="12009"/>
                    <a:pt x="3569" y="10708"/>
                    <a:pt x="3836" y="9373"/>
                  </a:cubicBezTo>
                  <a:cubicBezTo>
                    <a:pt x="3870" y="9640"/>
                    <a:pt x="3903" y="9874"/>
                    <a:pt x="3903" y="10174"/>
                  </a:cubicBezTo>
                  <a:cubicBezTo>
                    <a:pt x="4036" y="9340"/>
                    <a:pt x="4103" y="8539"/>
                    <a:pt x="4103" y="7706"/>
                  </a:cubicBezTo>
                  <a:cubicBezTo>
                    <a:pt x="4170" y="6671"/>
                    <a:pt x="3936" y="5671"/>
                    <a:pt x="3603" y="4703"/>
                  </a:cubicBezTo>
                  <a:lnTo>
                    <a:pt x="3603" y="5204"/>
                  </a:lnTo>
                  <a:cubicBezTo>
                    <a:pt x="3202" y="3936"/>
                    <a:pt x="2602" y="2669"/>
                    <a:pt x="1835" y="1534"/>
                  </a:cubicBezTo>
                  <a:lnTo>
                    <a:pt x="1835" y="1534"/>
                  </a:lnTo>
                  <a:cubicBezTo>
                    <a:pt x="2202" y="2869"/>
                    <a:pt x="2569" y="4170"/>
                    <a:pt x="2869" y="5504"/>
                  </a:cubicBezTo>
                  <a:cubicBezTo>
                    <a:pt x="2168" y="3536"/>
                    <a:pt x="1168" y="1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3"/>
            <p:cNvSpPr/>
            <p:nvPr/>
          </p:nvSpPr>
          <p:spPr>
            <a:xfrm>
              <a:off x="2397725" y="466600"/>
              <a:ext cx="138450" cy="465375"/>
            </a:xfrm>
            <a:custGeom>
              <a:avLst/>
              <a:gdLst/>
              <a:ahLst/>
              <a:cxnLst/>
              <a:rect l="l" t="t" r="r" b="b"/>
              <a:pathLst>
                <a:path w="5538" h="18615" extrusionOk="0">
                  <a:moveTo>
                    <a:pt x="0" y="1"/>
                  </a:moveTo>
                  <a:cubicBezTo>
                    <a:pt x="2035" y="5938"/>
                    <a:pt x="2836" y="12376"/>
                    <a:pt x="2202" y="18614"/>
                  </a:cubicBezTo>
                  <a:cubicBezTo>
                    <a:pt x="2735" y="16313"/>
                    <a:pt x="2902" y="14011"/>
                    <a:pt x="2902" y="11643"/>
                  </a:cubicBezTo>
                  <a:cubicBezTo>
                    <a:pt x="3336" y="13344"/>
                    <a:pt x="3469" y="14978"/>
                    <a:pt x="3369" y="16713"/>
                  </a:cubicBezTo>
                  <a:cubicBezTo>
                    <a:pt x="3736" y="14044"/>
                    <a:pt x="3936" y="11376"/>
                    <a:pt x="3936" y="8674"/>
                  </a:cubicBezTo>
                  <a:lnTo>
                    <a:pt x="3936" y="8674"/>
                  </a:lnTo>
                  <a:cubicBezTo>
                    <a:pt x="4437" y="11342"/>
                    <a:pt x="4437" y="14044"/>
                    <a:pt x="3903" y="16713"/>
                  </a:cubicBezTo>
                  <a:cubicBezTo>
                    <a:pt x="4670" y="14244"/>
                    <a:pt x="5037" y="11743"/>
                    <a:pt x="5070" y="9174"/>
                  </a:cubicBezTo>
                  <a:cubicBezTo>
                    <a:pt x="5204" y="9741"/>
                    <a:pt x="5271" y="10342"/>
                    <a:pt x="5337" y="10875"/>
                  </a:cubicBezTo>
                  <a:cubicBezTo>
                    <a:pt x="5537" y="9241"/>
                    <a:pt x="5404" y="7773"/>
                    <a:pt x="5070" y="6172"/>
                  </a:cubicBezTo>
                  <a:cubicBezTo>
                    <a:pt x="4704" y="4271"/>
                    <a:pt x="3870" y="2503"/>
                    <a:pt x="2335" y="1335"/>
                  </a:cubicBezTo>
                  <a:cubicBezTo>
                    <a:pt x="1668" y="768"/>
                    <a:pt x="867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3"/>
            <p:cNvSpPr/>
            <p:nvPr/>
          </p:nvSpPr>
          <p:spPr>
            <a:xfrm>
              <a:off x="2637050" y="1017000"/>
              <a:ext cx="118450" cy="257725"/>
            </a:xfrm>
            <a:custGeom>
              <a:avLst/>
              <a:gdLst/>
              <a:ahLst/>
              <a:cxnLst/>
              <a:rect l="l" t="t" r="r" b="b"/>
              <a:pathLst>
                <a:path w="4738" h="10309" extrusionOk="0">
                  <a:moveTo>
                    <a:pt x="1835" y="1"/>
                  </a:moveTo>
                  <a:cubicBezTo>
                    <a:pt x="1802" y="3470"/>
                    <a:pt x="1168" y="6872"/>
                    <a:pt x="1" y="10141"/>
                  </a:cubicBezTo>
                  <a:cubicBezTo>
                    <a:pt x="835" y="8807"/>
                    <a:pt x="1535" y="7406"/>
                    <a:pt x="2202" y="5972"/>
                  </a:cubicBezTo>
                  <a:lnTo>
                    <a:pt x="2202" y="5972"/>
                  </a:lnTo>
                  <a:cubicBezTo>
                    <a:pt x="2202" y="7506"/>
                    <a:pt x="1869" y="8907"/>
                    <a:pt x="1202" y="10308"/>
                  </a:cubicBezTo>
                  <a:cubicBezTo>
                    <a:pt x="1969" y="8874"/>
                    <a:pt x="2536" y="7373"/>
                    <a:pt x="2869" y="5805"/>
                  </a:cubicBezTo>
                  <a:lnTo>
                    <a:pt x="2869" y="5805"/>
                  </a:lnTo>
                  <a:cubicBezTo>
                    <a:pt x="2836" y="7039"/>
                    <a:pt x="2703" y="8307"/>
                    <a:pt x="2336" y="9541"/>
                  </a:cubicBezTo>
                  <a:cubicBezTo>
                    <a:pt x="3136" y="7206"/>
                    <a:pt x="3970" y="4971"/>
                    <a:pt x="4737" y="2636"/>
                  </a:cubicBezTo>
                  <a:lnTo>
                    <a:pt x="4737" y="2636"/>
                  </a:lnTo>
                  <a:cubicBezTo>
                    <a:pt x="4370" y="3670"/>
                    <a:pt x="3903" y="4504"/>
                    <a:pt x="3203" y="5371"/>
                  </a:cubicBezTo>
                  <a:cubicBezTo>
                    <a:pt x="3470" y="4337"/>
                    <a:pt x="3670" y="3370"/>
                    <a:pt x="3903" y="2336"/>
                  </a:cubicBezTo>
                  <a:lnTo>
                    <a:pt x="3903" y="2336"/>
                  </a:lnTo>
                  <a:cubicBezTo>
                    <a:pt x="3503" y="3236"/>
                    <a:pt x="3070" y="4137"/>
                    <a:pt x="2636" y="4971"/>
                  </a:cubicBezTo>
                  <a:cubicBezTo>
                    <a:pt x="2969" y="3637"/>
                    <a:pt x="3203" y="2336"/>
                    <a:pt x="3336" y="1001"/>
                  </a:cubicBezTo>
                  <a:lnTo>
                    <a:pt x="3336" y="1001"/>
                  </a:lnTo>
                  <a:cubicBezTo>
                    <a:pt x="3036" y="2169"/>
                    <a:pt x="2536" y="3236"/>
                    <a:pt x="1969" y="4237"/>
                  </a:cubicBezTo>
                  <a:cubicBezTo>
                    <a:pt x="2236" y="2703"/>
                    <a:pt x="2136" y="1468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3"/>
            <p:cNvSpPr/>
            <p:nvPr/>
          </p:nvSpPr>
          <p:spPr>
            <a:xfrm>
              <a:off x="2839700" y="1077050"/>
              <a:ext cx="248525" cy="356950"/>
            </a:xfrm>
            <a:custGeom>
              <a:avLst/>
              <a:gdLst/>
              <a:ahLst/>
              <a:cxnLst/>
              <a:rect l="l" t="t" r="r" b="b"/>
              <a:pathLst>
                <a:path w="9941" h="14278" extrusionOk="0">
                  <a:moveTo>
                    <a:pt x="7906" y="0"/>
                  </a:moveTo>
                  <a:lnTo>
                    <a:pt x="7906" y="0"/>
                  </a:lnTo>
                  <a:cubicBezTo>
                    <a:pt x="7272" y="2569"/>
                    <a:pt x="6438" y="5004"/>
                    <a:pt x="5371" y="7439"/>
                  </a:cubicBezTo>
                  <a:cubicBezTo>
                    <a:pt x="5671" y="6238"/>
                    <a:pt x="5771" y="4971"/>
                    <a:pt x="5705" y="3670"/>
                  </a:cubicBezTo>
                  <a:lnTo>
                    <a:pt x="5705" y="3670"/>
                  </a:lnTo>
                  <a:cubicBezTo>
                    <a:pt x="5037" y="5471"/>
                    <a:pt x="4370" y="7139"/>
                    <a:pt x="3703" y="8940"/>
                  </a:cubicBezTo>
                  <a:cubicBezTo>
                    <a:pt x="4037" y="7839"/>
                    <a:pt x="4103" y="6805"/>
                    <a:pt x="4037" y="5638"/>
                  </a:cubicBezTo>
                  <a:lnTo>
                    <a:pt x="4037" y="5638"/>
                  </a:lnTo>
                  <a:cubicBezTo>
                    <a:pt x="3670" y="6972"/>
                    <a:pt x="3169" y="8273"/>
                    <a:pt x="2569" y="9507"/>
                  </a:cubicBezTo>
                  <a:cubicBezTo>
                    <a:pt x="3003" y="8273"/>
                    <a:pt x="3103" y="6939"/>
                    <a:pt x="3036" y="5604"/>
                  </a:cubicBezTo>
                  <a:lnTo>
                    <a:pt x="3036" y="5604"/>
                  </a:lnTo>
                  <a:cubicBezTo>
                    <a:pt x="2402" y="8240"/>
                    <a:pt x="1401" y="10775"/>
                    <a:pt x="0" y="13110"/>
                  </a:cubicBezTo>
                  <a:cubicBezTo>
                    <a:pt x="1001" y="12242"/>
                    <a:pt x="1735" y="11742"/>
                    <a:pt x="2569" y="10741"/>
                  </a:cubicBezTo>
                  <a:lnTo>
                    <a:pt x="2569" y="10741"/>
                  </a:lnTo>
                  <a:cubicBezTo>
                    <a:pt x="2035" y="11742"/>
                    <a:pt x="1568" y="12743"/>
                    <a:pt x="1068" y="13744"/>
                  </a:cubicBezTo>
                  <a:cubicBezTo>
                    <a:pt x="2202" y="12309"/>
                    <a:pt x="3370" y="10908"/>
                    <a:pt x="4504" y="9474"/>
                  </a:cubicBezTo>
                  <a:lnTo>
                    <a:pt x="4504" y="9474"/>
                  </a:lnTo>
                  <a:cubicBezTo>
                    <a:pt x="3670" y="11242"/>
                    <a:pt x="2602" y="12810"/>
                    <a:pt x="1401" y="14277"/>
                  </a:cubicBezTo>
                  <a:cubicBezTo>
                    <a:pt x="4270" y="11409"/>
                    <a:pt x="6739" y="8173"/>
                    <a:pt x="8873" y="4670"/>
                  </a:cubicBezTo>
                  <a:cubicBezTo>
                    <a:pt x="9374" y="3670"/>
                    <a:pt x="9774" y="2602"/>
                    <a:pt x="9941" y="1468"/>
                  </a:cubicBezTo>
                  <a:lnTo>
                    <a:pt x="9941" y="1468"/>
                  </a:lnTo>
                  <a:cubicBezTo>
                    <a:pt x="9574" y="2502"/>
                    <a:pt x="9107" y="3269"/>
                    <a:pt x="8540" y="4170"/>
                  </a:cubicBezTo>
                  <a:cubicBezTo>
                    <a:pt x="8873" y="3069"/>
                    <a:pt x="9007" y="2002"/>
                    <a:pt x="9074" y="834"/>
                  </a:cubicBezTo>
                  <a:lnTo>
                    <a:pt x="9074" y="834"/>
                  </a:lnTo>
                  <a:cubicBezTo>
                    <a:pt x="8673" y="2636"/>
                    <a:pt x="7906" y="4337"/>
                    <a:pt x="6905" y="5938"/>
                  </a:cubicBezTo>
                  <a:cubicBezTo>
                    <a:pt x="7239" y="3937"/>
                    <a:pt x="7573" y="2002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3"/>
            <p:cNvSpPr/>
            <p:nvPr/>
          </p:nvSpPr>
          <p:spPr>
            <a:xfrm>
              <a:off x="2932275" y="1497350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7672" y="0"/>
                  </a:moveTo>
                  <a:lnTo>
                    <a:pt x="7672" y="0"/>
                  </a:lnTo>
                  <a:cubicBezTo>
                    <a:pt x="7038" y="1468"/>
                    <a:pt x="6071" y="2802"/>
                    <a:pt x="4904" y="3870"/>
                  </a:cubicBezTo>
                  <a:cubicBezTo>
                    <a:pt x="3536" y="5171"/>
                    <a:pt x="1835" y="6038"/>
                    <a:pt x="0" y="6472"/>
                  </a:cubicBezTo>
                  <a:cubicBezTo>
                    <a:pt x="1134" y="6272"/>
                    <a:pt x="2168" y="6005"/>
                    <a:pt x="3236" y="5638"/>
                  </a:cubicBezTo>
                  <a:lnTo>
                    <a:pt x="3236" y="5638"/>
                  </a:lnTo>
                  <a:cubicBezTo>
                    <a:pt x="2435" y="6338"/>
                    <a:pt x="1434" y="6805"/>
                    <a:pt x="400" y="7005"/>
                  </a:cubicBezTo>
                  <a:cubicBezTo>
                    <a:pt x="1234" y="6972"/>
                    <a:pt x="2068" y="6805"/>
                    <a:pt x="2869" y="6472"/>
                  </a:cubicBezTo>
                  <a:lnTo>
                    <a:pt x="2869" y="6472"/>
                  </a:lnTo>
                  <a:cubicBezTo>
                    <a:pt x="2135" y="7105"/>
                    <a:pt x="1234" y="7539"/>
                    <a:pt x="300" y="7673"/>
                  </a:cubicBezTo>
                  <a:cubicBezTo>
                    <a:pt x="1001" y="7673"/>
                    <a:pt x="1701" y="7606"/>
                    <a:pt x="2402" y="7439"/>
                  </a:cubicBezTo>
                  <a:cubicBezTo>
                    <a:pt x="2435" y="7372"/>
                    <a:pt x="2535" y="7339"/>
                    <a:pt x="2569" y="7306"/>
                  </a:cubicBezTo>
                  <a:cubicBezTo>
                    <a:pt x="3302" y="6705"/>
                    <a:pt x="4070" y="6171"/>
                    <a:pt x="4804" y="5504"/>
                  </a:cubicBezTo>
                  <a:cubicBezTo>
                    <a:pt x="5337" y="5004"/>
                    <a:pt x="6138" y="4137"/>
                    <a:pt x="6638" y="3603"/>
                  </a:cubicBezTo>
                  <a:cubicBezTo>
                    <a:pt x="7172" y="3003"/>
                    <a:pt x="7305" y="2502"/>
                    <a:pt x="7505" y="1702"/>
                  </a:cubicBezTo>
                  <a:cubicBezTo>
                    <a:pt x="7539" y="1135"/>
                    <a:pt x="7606" y="5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3"/>
            <p:cNvSpPr/>
            <p:nvPr/>
          </p:nvSpPr>
          <p:spPr>
            <a:xfrm>
              <a:off x="1472900" y="503300"/>
              <a:ext cx="1530275" cy="1890550"/>
            </a:xfrm>
            <a:custGeom>
              <a:avLst/>
              <a:gdLst/>
              <a:ahLst/>
              <a:cxnLst/>
              <a:rect l="l" t="t" r="r" b="b"/>
              <a:pathLst>
                <a:path w="61211" h="75622" extrusionOk="0">
                  <a:moveTo>
                    <a:pt x="1068" y="26353"/>
                  </a:moveTo>
                  <a:cubicBezTo>
                    <a:pt x="1113" y="26398"/>
                    <a:pt x="1165" y="26438"/>
                    <a:pt x="1221" y="26475"/>
                  </a:cubicBezTo>
                  <a:lnTo>
                    <a:pt x="1221" y="26475"/>
                  </a:lnTo>
                  <a:cubicBezTo>
                    <a:pt x="1169" y="26439"/>
                    <a:pt x="1117" y="26398"/>
                    <a:pt x="1068" y="26353"/>
                  </a:cubicBezTo>
                  <a:close/>
                  <a:moveTo>
                    <a:pt x="1221" y="26475"/>
                  </a:moveTo>
                  <a:lnTo>
                    <a:pt x="1221" y="26475"/>
                  </a:lnTo>
                  <a:cubicBezTo>
                    <a:pt x="1290" y="26523"/>
                    <a:pt x="1361" y="26564"/>
                    <a:pt x="1434" y="26599"/>
                  </a:cubicBezTo>
                  <a:lnTo>
                    <a:pt x="1434" y="26599"/>
                  </a:lnTo>
                  <a:cubicBezTo>
                    <a:pt x="1361" y="26560"/>
                    <a:pt x="1288" y="26520"/>
                    <a:pt x="1221" y="26475"/>
                  </a:cubicBezTo>
                  <a:close/>
                  <a:moveTo>
                    <a:pt x="26085" y="1"/>
                  </a:moveTo>
                  <a:lnTo>
                    <a:pt x="26085" y="1"/>
                  </a:lnTo>
                  <a:cubicBezTo>
                    <a:pt x="26219" y="1335"/>
                    <a:pt x="26719" y="2569"/>
                    <a:pt x="27086" y="3837"/>
                  </a:cubicBezTo>
                  <a:cubicBezTo>
                    <a:pt x="27320" y="4437"/>
                    <a:pt x="27486" y="5071"/>
                    <a:pt x="27520" y="5738"/>
                  </a:cubicBezTo>
                  <a:cubicBezTo>
                    <a:pt x="27586" y="6405"/>
                    <a:pt x="27687" y="7039"/>
                    <a:pt x="27720" y="7706"/>
                  </a:cubicBezTo>
                  <a:cubicBezTo>
                    <a:pt x="27853" y="9007"/>
                    <a:pt x="27920" y="10341"/>
                    <a:pt x="27887" y="11676"/>
                  </a:cubicBezTo>
                  <a:cubicBezTo>
                    <a:pt x="27853" y="13010"/>
                    <a:pt x="27753" y="14277"/>
                    <a:pt x="27687" y="15612"/>
                  </a:cubicBezTo>
                  <a:cubicBezTo>
                    <a:pt x="27486" y="18247"/>
                    <a:pt x="27086" y="20882"/>
                    <a:pt x="26486" y="23417"/>
                  </a:cubicBezTo>
                  <a:cubicBezTo>
                    <a:pt x="26152" y="24718"/>
                    <a:pt x="25752" y="25919"/>
                    <a:pt x="25318" y="27187"/>
                  </a:cubicBezTo>
                  <a:cubicBezTo>
                    <a:pt x="25051" y="27787"/>
                    <a:pt x="24885" y="28421"/>
                    <a:pt x="24651" y="29055"/>
                  </a:cubicBezTo>
                  <a:cubicBezTo>
                    <a:pt x="24484" y="29522"/>
                    <a:pt x="24251" y="29955"/>
                    <a:pt x="24051" y="30356"/>
                  </a:cubicBezTo>
                  <a:cubicBezTo>
                    <a:pt x="23917" y="30089"/>
                    <a:pt x="23750" y="29855"/>
                    <a:pt x="23584" y="29622"/>
                  </a:cubicBezTo>
                  <a:cubicBezTo>
                    <a:pt x="23150" y="28921"/>
                    <a:pt x="22583" y="28288"/>
                    <a:pt x="22083" y="27687"/>
                  </a:cubicBezTo>
                  <a:cubicBezTo>
                    <a:pt x="21582" y="27053"/>
                    <a:pt x="21048" y="26420"/>
                    <a:pt x="20581" y="25752"/>
                  </a:cubicBezTo>
                  <a:cubicBezTo>
                    <a:pt x="20081" y="25085"/>
                    <a:pt x="19714" y="24418"/>
                    <a:pt x="19314" y="23718"/>
                  </a:cubicBezTo>
                  <a:cubicBezTo>
                    <a:pt x="18914" y="22984"/>
                    <a:pt x="18513" y="22250"/>
                    <a:pt x="17913" y="21616"/>
                  </a:cubicBezTo>
                  <a:lnTo>
                    <a:pt x="17880" y="21583"/>
                  </a:lnTo>
                  <a:lnTo>
                    <a:pt x="17880" y="21583"/>
                  </a:lnTo>
                  <a:cubicBezTo>
                    <a:pt x="18347" y="20782"/>
                    <a:pt x="18580" y="19915"/>
                    <a:pt x="18747" y="19081"/>
                  </a:cubicBezTo>
                  <a:cubicBezTo>
                    <a:pt x="18914" y="18214"/>
                    <a:pt x="18880" y="17313"/>
                    <a:pt x="18914" y="16479"/>
                  </a:cubicBezTo>
                  <a:cubicBezTo>
                    <a:pt x="18914" y="16079"/>
                    <a:pt x="18980" y="15712"/>
                    <a:pt x="19047" y="15278"/>
                  </a:cubicBezTo>
                  <a:lnTo>
                    <a:pt x="19314" y="14044"/>
                  </a:lnTo>
                  <a:cubicBezTo>
                    <a:pt x="19481" y="13210"/>
                    <a:pt x="19647" y="12376"/>
                    <a:pt x="19714" y="11475"/>
                  </a:cubicBezTo>
                  <a:cubicBezTo>
                    <a:pt x="19714" y="11275"/>
                    <a:pt x="19748" y="11075"/>
                    <a:pt x="19748" y="10808"/>
                  </a:cubicBezTo>
                  <a:lnTo>
                    <a:pt x="19748" y="10208"/>
                  </a:lnTo>
                  <a:cubicBezTo>
                    <a:pt x="19748" y="9774"/>
                    <a:pt x="19814" y="9374"/>
                    <a:pt x="19814" y="8907"/>
                  </a:cubicBezTo>
                  <a:cubicBezTo>
                    <a:pt x="19814" y="8073"/>
                    <a:pt x="19814" y="7206"/>
                    <a:pt x="19681" y="6372"/>
                  </a:cubicBezTo>
                  <a:cubicBezTo>
                    <a:pt x="19581" y="5471"/>
                    <a:pt x="19347" y="4704"/>
                    <a:pt x="19147" y="3870"/>
                  </a:cubicBezTo>
                  <a:cubicBezTo>
                    <a:pt x="19047" y="3436"/>
                    <a:pt x="18880" y="3036"/>
                    <a:pt x="18713" y="2636"/>
                  </a:cubicBezTo>
                  <a:cubicBezTo>
                    <a:pt x="18547" y="2236"/>
                    <a:pt x="18214" y="1936"/>
                    <a:pt x="18147" y="1536"/>
                  </a:cubicBezTo>
                  <a:lnTo>
                    <a:pt x="18147" y="1536"/>
                  </a:lnTo>
                  <a:cubicBezTo>
                    <a:pt x="18214" y="1936"/>
                    <a:pt x="18547" y="2269"/>
                    <a:pt x="18680" y="2636"/>
                  </a:cubicBezTo>
                  <a:cubicBezTo>
                    <a:pt x="18847" y="3036"/>
                    <a:pt x="18980" y="3436"/>
                    <a:pt x="19047" y="3870"/>
                  </a:cubicBezTo>
                  <a:cubicBezTo>
                    <a:pt x="19214" y="4704"/>
                    <a:pt x="19414" y="5538"/>
                    <a:pt x="19481" y="6372"/>
                  </a:cubicBezTo>
                  <a:cubicBezTo>
                    <a:pt x="19547" y="7206"/>
                    <a:pt x="19514" y="8040"/>
                    <a:pt x="19481" y="8907"/>
                  </a:cubicBezTo>
                  <a:cubicBezTo>
                    <a:pt x="19414" y="9307"/>
                    <a:pt x="19414" y="9741"/>
                    <a:pt x="19381" y="10141"/>
                  </a:cubicBezTo>
                  <a:lnTo>
                    <a:pt x="19347" y="10775"/>
                  </a:lnTo>
                  <a:cubicBezTo>
                    <a:pt x="19347" y="10975"/>
                    <a:pt x="19314" y="11209"/>
                    <a:pt x="19247" y="11409"/>
                  </a:cubicBezTo>
                  <a:cubicBezTo>
                    <a:pt x="19147" y="12243"/>
                    <a:pt x="18914" y="13043"/>
                    <a:pt x="18713" y="13877"/>
                  </a:cubicBezTo>
                  <a:cubicBezTo>
                    <a:pt x="18580" y="14277"/>
                    <a:pt x="18513" y="14711"/>
                    <a:pt x="18380" y="15111"/>
                  </a:cubicBezTo>
                  <a:cubicBezTo>
                    <a:pt x="18246" y="15545"/>
                    <a:pt x="18213" y="15979"/>
                    <a:pt x="18180" y="16412"/>
                  </a:cubicBezTo>
                  <a:cubicBezTo>
                    <a:pt x="18080" y="17280"/>
                    <a:pt x="18080" y="18114"/>
                    <a:pt x="17913" y="18881"/>
                  </a:cubicBezTo>
                  <a:cubicBezTo>
                    <a:pt x="17746" y="19581"/>
                    <a:pt x="17479" y="20282"/>
                    <a:pt x="17146" y="20916"/>
                  </a:cubicBezTo>
                  <a:cubicBezTo>
                    <a:pt x="16745" y="20582"/>
                    <a:pt x="16412" y="20248"/>
                    <a:pt x="16178" y="19881"/>
                  </a:cubicBezTo>
                  <a:cubicBezTo>
                    <a:pt x="15244" y="18547"/>
                    <a:pt x="14744" y="16946"/>
                    <a:pt x="13877" y="15545"/>
                  </a:cubicBezTo>
                  <a:cubicBezTo>
                    <a:pt x="13009" y="14177"/>
                    <a:pt x="11909" y="12910"/>
                    <a:pt x="11208" y="11409"/>
                  </a:cubicBezTo>
                  <a:lnTo>
                    <a:pt x="11208" y="11409"/>
                  </a:lnTo>
                  <a:cubicBezTo>
                    <a:pt x="11875" y="12910"/>
                    <a:pt x="12909" y="14211"/>
                    <a:pt x="13743" y="15612"/>
                  </a:cubicBezTo>
                  <a:cubicBezTo>
                    <a:pt x="14577" y="17046"/>
                    <a:pt x="15044" y="18614"/>
                    <a:pt x="15911" y="20015"/>
                  </a:cubicBezTo>
                  <a:cubicBezTo>
                    <a:pt x="16145" y="20348"/>
                    <a:pt x="16412" y="20682"/>
                    <a:pt x="16712" y="20949"/>
                  </a:cubicBezTo>
                  <a:cubicBezTo>
                    <a:pt x="17012" y="21249"/>
                    <a:pt x="17312" y="21516"/>
                    <a:pt x="17579" y="21850"/>
                  </a:cubicBezTo>
                  <a:cubicBezTo>
                    <a:pt x="17713" y="21950"/>
                    <a:pt x="17813" y="22083"/>
                    <a:pt x="17913" y="22250"/>
                  </a:cubicBezTo>
                  <a:cubicBezTo>
                    <a:pt x="17846" y="22283"/>
                    <a:pt x="17713" y="22283"/>
                    <a:pt x="17579" y="22283"/>
                  </a:cubicBezTo>
                  <a:cubicBezTo>
                    <a:pt x="17379" y="22283"/>
                    <a:pt x="17179" y="22250"/>
                    <a:pt x="16912" y="22216"/>
                  </a:cubicBezTo>
                  <a:lnTo>
                    <a:pt x="16212" y="22050"/>
                  </a:lnTo>
                  <a:lnTo>
                    <a:pt x="15478" y="21916"/>
                  </a:lnTo>
                  <a:cubicBezTo>
                    <a:pt x="14477" y="21783"/>
                    <a:pt x="13510" y="21649"/>
                    <a:pt x="12576" y="21383"/>
                  </a:cubicBezTo>
                  <a:cubicBezTo>
                    <a:pt x="10708" y="20815"/>
                    <a:pt x="8906" y="19915"/>
                    <a:pt x="7205" y="18914"/>
                  </a:cubicBezTo>
                  <a:lnTo>
                    <a:pt x="7205" y="18914"/>
                  </a:lnTo>
                  <a:cubicBezTo>
                    <a:pt x="8840" y="20048"/>
                    <a:pt x="10541" y="21082"/>
                    <a:pt x="12409" y="21783"/>
                  </a:cubicBezTo>
                  <a:cubicBezTo>
                    <a:pt x="13376" y="22150"/>
                    <a:pt x="14377" y="22317"/>
                    <a:pt x="15344" y="22550"/>
                  </a:cubicBezTo>
                  <a:cubicBezTo>
                    <a:pt x="15578" y="22583"/>
                    <a:pt x="15845" y="22650"/>
                    <a:pt x="16045" y="22717"/>
                  </a:cubicBezTo>
                  <a:lnTo>
                    <a:pt x="16745" y="22917"/>
                  </a:lnTo>
                  <a:cubicBezTo>
                    <a:pt x="17012" y="22984"/>
                    <a:pt x="17246" y="23050"/>
                    <a:pt x="17546" y="23084"/>
                  </a:cubicBezTo>
                  <a:cubicBezTo>
                    <a:pt x="17635" y="23095"/>
                    <a:pt x="17731" y="23102"/>
                    <a:pt x="17833" y="23102"/>
                  </a:cubicBezTo>
                  <a:cubicBezTo>
                    <a:pt x="18035" y="23102"/>
                    <a:pt x="18258" y="23073"/>
                    <a:pt x="18480" y="22984"/>
                  </a:cubicBezTo>
                  <a:cubicBezTo>
                    <a:pt x="18647" y="23284"/>
                    <a:pt x="18747" y="23584"/>
                    <a:pt x="18914" y="23884"/>
                  </a:cubicBezTo>
                  <a:cubicBezTo>
                    <a:pt x="19314" y="24618"/>
                    <a:pt x="19714" y="25319"/>
                    <a:pt x="20181" y="25986"/>
                  </a:cubicBezTo>
                  <a:cubicBezTo>
                    <a:pt x="20648" y="26653"/>
                    <a:pt x="21149" y="27320"/>
                    <a:pt x="21649" y="27954"/>
                  </a:cubicBezTo>
                  <a:cubicBezTo>
                    <a:pt x="22149" y="28588"/>
                    <a:pt x="22650" y="29255"/>
                    <a:pt x="23050" y="29922"/>
                  </a:cubicBezTo>
                  <a:cubicBezTo>
                    <a:pt x="23250" y="30256"/>
                    <a:pt x="23484" y="30589"/>
                    <a:pt x="23650" y="30956"/>
                  </a:cubicBezTo>
                  <a:cubicBezTo>
                    <a:pt x="23650" y="30989"/>
                    <a:pt x="23684" y="31056"/>
                    <a:pt x="23684" y="31090"/>
                  </a:cubicBezTo>
                  <a:cubicBezTo>
                    <a:pt x="23250" y="31123"/>
                    <a:pt x="22850" y="31223"/>
                    <a:pt x="22483" y="31256"/>
                  </a:cubicBezTo>
                  <a:cubicBezTo>
                    <a:pt x="22216" y="31290"/>
                    <a:pt x="22016" y="31290"/>
                    <a:pt x="21749" y="31356"/>
                  </a:cubicBezTo>
                  <a:lnTo>
                    <a:pt x="21048" y="31356"/>
                  </a:lnTo>
                  <a:cubicBezTo>
                    <a:pt x="20081" y="31356"/>
                    <a:pt x="19080" y="31256"/>
                    <a:pt x="18080" y="31156"/>
                  </a:cubicBezTo>
                  <a:cubicBezTo>
                    <a:pt x="17079" y="31123"/>
                    <a:pt x="16078" y="31156"/>
                    <a:pt x="15178" y="30956"/>
                  </a:cubicBezTo>
                  <a:cubicBezTo>
                    <a:pt x="14210" y="30756"/>
                    <a:pt x="13210" y="30589"/>
                    <a:pt x="12242" y="30322"/>
                  </a:cubicBezTo>
                  <a:cubicBezTo>
                    <a:pt x="11742" y="30222"/>
                    <a:pt x="11308" y="30089"/>
                    <a:pt x="10841" y="29955"/>
                  </a:cubicBezTo>
                  <a:cubicBezTo>
                    <a:pt x="10374" y="29822"/>
                    <a:pt x="9907" y="29655"/>
                    <a:pt x="9474" y="29488"/>
                  </a:cubicBezTo>
                  <a:cubicBezTo>
                    <a:pt x="9007" y="29322"/>
                    <a:pt x="8540" y="29121"/>
                    <a:pt x="8039" y="28988"/>
                  </a:cubicBezTo>
                  <a:cubicBezTo>
                    <a:pt x="7572" y="28821"/>
                    <a:pt x="7072" y="28755"/>
                    <a:pt x="6571" y="28621"/>
                  </a:cubicBezTo>
                  <a:cubicBezTo>
                    <a:pt x="6338" y="28588"/>
                    <a:pt x="6138" y="28488"/>
                    <a:pt x="5871" y="28421"/>
                  </a:cubicBezTo>
                  <a:cubicBezTo>
                    <a:pt x="5671" y="28321"/>
                    <a:pt x="5404" y="28254"/>
                    <a:pt x="5170" y="28154"/>
                  </a:cubicBezTo>
                  <a:lnTo>
                    <a:pt x="3803" y="27620"/>
                  </a:lnTo>
                  <a:lnTo>
                    <a:pt x="3069" y="27320"/>
                  </a:lnTo>
                  <a:cubicBezTo>
                    <a:pt x="2869" y="27253"/>
                    <a:pt x="2635" y="27120"/>
                    <a:pt x="2402" y="26987"/>
                  </a:cubicBezTo>
                  <a:cubicBezTo>
                    <a:pt x="2093" y="26820"/>
                    <a:pt x="1750" y="26755"/>
                    <a:pt x="1434" y="26599"/>
                  </a:cubicBezTo>
                  <a:lnTo>
                    <a:pt x="1434" y="26599"/>
                  </a:lnTo>
                  <a:cubicBezTo>
                    <a:pt x="1526" y="26650"/>
                    <a:pt x="1619" y="26699"/>
                    <a:pt x="1701" y="26753"/>
                  </a:cubicBezTo>
                  <a:cubicBezTo>
                    <a:pt x="1968" y="26853"/>
                    <a:pt x="2168" y="26920"/>
                    <a:pt x="2368" y="27053"/>
                  </a:cubicBezTo>
                  <a:cubicBezTo>
                    <a:pt x="2569" y="27187"/>
                    <a:pt x="2802" y="27287"/>
                    <a:pt x="3036" y="27387"/>
                  </a:cubicBezTo>
                  <a:lnTo>
                    <a:pt x="3703" y="27687"/>
                  </a:lnTo>
                  <a:lnTo>
                    <a:pt x="5070" y="28288"/>
                  </a:lnTo>
                  <a:cubicBezTo>
                    <a:pt x="5304" y="28388"/>
                    <a:pt x="5537" y="28521"/>
                    <a:pt x="5738" y="28588"/>
                  </a:cubicBezTo>
                  <a:cubicBezTo>
                    <a:pt x="6004" y="28688"/>
                    <a:pt x="6205" y="28755"/>
                    <a:pt x="6471" y="28855"/>
                  </a:cubicBezTo>
                  <a:cubicBezTo>
                    <a:pt x="6905" y="28955"/>
                    <a:pt x="7405" y="29088"/>
                    <a:pt x="7872" y="29288"/>
                  </a:cubicBezTo>
                  <a:cubicBezTo>
                    <a:pt x="8339" y="29455"/>
                    <a:pt x="8806" y="29689"/>
                    <a:pt x="9240" y="29822"/>
                  </a:cubicBezTo>
                  <a:cubicBezTo>
                    <a:pt x="9707" y="30055"/>
                    <a:pt x="10174" y="30222"/>
                    <a:pt x="10674" y="30389"/>
                  </a:cubicBezTo>
                  <a:cubicBezTo>
                    <a:pt x="11141" y="30556"/>
                    <a:pt x="11642" y="30656"/>
                    <a:pt x="12075" y="30789"/>
                  </a:cubicBezTo>
                  <a:cubicBezTo>
                    <a:pt x="13043" y="31056"/>
                    <a:pt x="14010" y="31290"/>
                    <a:pt x="15011" y="31557"/>
                  </a:cubicBezTo>
                  <a:cubicBezTo>
                    <a:pt x="15511" y="31657"/>
                    <a:pt x="16012" y="31757"/>
                    <a:pt x="16512" y="31790"/>
                  </a:cubicBezTo>
                  <a:lnTo>
                    <a:pt x="18013" y="31923"/>
                  </a:lnTo>
                  <a:cubicBezTo>
                    <a:pt x="19014" y="31990"/>
                    <a:pt x="19981" y="32124"/>
                    <a:pt x="21015" y="32157"/>
                  </a:cubicBezTo>
                  <a:lnTo>
                    <a:pt x="21749" y="32157"/>
                  </a:lnTo>
                  <a:cubicBezTo>
                    <a:pt x="22016" y="32157"/>
                    <a:pt x="22316" y="32157"/>
                    <a:pt x="22550" y="32124"/>
                  </a:cubicBezTo>
                  <a:cubicBezTo>
                    <a:pt x="23050" y="32090"/>
                    <a:pt x="23550" y="31990"/>
                    <a:pt x="24017" y="31957"/>
                  </a:cubicBezTo>
                  <a:lnTo>
                    <a:pt x="24017" y="31757"/>
                  </a:lnTo>
                  <a:cubicBezTo>
                    <a:pt x="24051" y="31890"/>
                    <a:pt x="24151" y="31957"/>
                    <a:pt x="24184" y="32090"/>
                  </a:cubicBezTo>
                  <a:cubicBezTo>
                    <a:pt x="24584" y="32824"/>
                    <a:pt x="25085" y="33458"/>
                    <a:pt x="25485" y="34158"/>
                  </a:cubicBezTo>
                  <a:cubicBezTo>
                    <a:pt x="25652" y="34492"/>
                    <a:pt x="25852" y="34892"/>
                    <a:pt x="26052" y="35259"/>
                  </a:cubicBezTo>
                  <a:cubicBezTo>
                    <a:pt x="26252" y="35626"/>
                    <a:pt x="26519" y="35960"/>
                    <a:pt x="26719" y="36293"/>
                  </a:cubicBezTo>
                  <a:cubicBezTo>
                    <a:pt x="27186" y="36994"/>
                    <a:pt x="27687" y="37628"/>
                    <a:pt x="28187" y="38295"/>
                  </a:cubicBezTo>
                  <a:cubicBezTo>
                    <a:pt x="28487" y="38728"/>
                    <a:pt x="28754" y="39095"/>
                    <a:pt x="29054" y="39496"/>
                  </a:cubicBezTo>
                  <a:cubicBezTo>
                    <a:pt x="28721" y="39629"/>
                    <a:pt x="28320" y="39729"/>
                    <a:pt x="27920" y="39796"/>
                  </a:cubicBezTo>
                  <a:lnTo>
                    <a:pt x="27420" y="39929"/>
                  </a:lnTo>
                  <a:lnTo>
                    <a:pt x="26919" y="40063"/>
                  </a:lnTo>
                  <a:cubicBezTo>
                    <a:pt x="26652" y="40129"/>
                    <a:pt x="26352" y="40229"/>
                    <a:pt x="26019" y="40296"/>
                  </a:cubicBezTo>
                  <a:cubicBezTo>
                    <a:pt x="24818" y="40596"/>
                    <a:pt x="23550" y="40796"/>
                    <a:pt x="22316" y="40897"/>
                  </a:cubicBezTo>
                  <a:cubicBezTo>
                    <a:pt x="21683" y="40939"/>
                    <a:pt x="21043" y="40960"/>
                    <a:pt x="20400" y="40960"/>
                  </a:cubicBezTo>
                  <a:cubicBezTo>
                    <a:pt x="18503" y="40960"/>
                    <a:pt x="16579" y="40778"/>
                    <a:pt x="14711" y="40430"/>
                  </a:cubicBezTo>
                  <a:cubicBezTo>
                    <a:pt x="13476" y="40163"/>
                    <a:pt x="12209" y="39929"/>
                    <a:pt x="10975" y="39629"/>
                  </a:cubicBezTo>
                  <a:cubicBezTo>
                    <a:pt x="10341" y="39462"/>
                    <a:pt x="9707" y="39395"/>
                    <a:pt x="9073" y="39262"/>
                  </a:cubicBezTo>
                  <a:cubicBezTo>
                    <a:pt x="8806" y="39162"/>
                    <a:pt x="8506" y="39095"/>
                    <a:pt x="8173" y="38962"/>
                  </a:cubicBezTo>
                  <a:cubicBezTo>
                    <a:pt x="8006" y="38928"/>
                    <a:pt x="7872" y="38828"/>
                    <a:pt x="7706" y="38795"/>
                  </a:cubicBezTo>
                  <a:cubicBezTo>
                    <a:pt x="7539" y="38762"/>
                    <a:pt x="7372" y="38728"/>
                    <a:pt x="7239" y="38662"/>
                  </a:cubicBezTo>
                  <a:cubicBezTo>
                    <a:pt x="6004" y="38328"/>
                    <a:pt x="4737" y="38061"/>
                    <a:pt x="3536" y="37728"/>
                  </a:cubicBezTo>
                  <a:cubicBezTo>
                    <a:pt x="2902" y="37561"/>
                    <a:pt x="2335" y="37327"/>
                    <a:pt x="1701" y="37094"/>
                  </a:cubicBezTo>
                  <a:cubicBezTo>
                    <a:pt x="1401" y="36960"/>
                    <a:pt x="1134" y="36827"/>
                    <a:pt x="834" y="36760"/>
                  </a:cubicBezTo>
                  <a:cubicBezTo>
                    <a:pt x="534" y="36627"/>
                    <a:pt x="234" y="36493"/>
                    <a:pt x="0" y="36293"/>
                  </a:cubicBezTo>
                  <a:lnTo>
                    <a:pt x="0" y="36293"/>
                  </a:lnTo>
                  <a:cubicBezTo>
                    <a:pt x="200" y="36560"/>
                    <a:pt x="534" y="36660"/>
                    <a:pt x="834" y="36794"/>
                  </a:cubicBezTo>
                  <a:lnTo>
                    <a:pt x="1701" y="37161"/>
                  </a:lnTo>
                  <a:cubicBezTo>
                    <a:pt x="2302" y="37427"/>
                    <a:pt x="2902" y="37628"/>
                    <a:pt x="3503" y="37828"/>
                  </a:cubicBezTo>
                  <a:cubicBezTo>
                    <a:pt x="4703" y="38228"/>
                    <a:pt x="5971" y="38562"/>
                    <a:pt x="7205" y="38928"/>
                  </a:cubicBezTo>
                  <a:cubicBezTo>
                    <a:pt x="7539" y="38995"/>
                    <a:pt x="7806" y="39095"/>
                    <a:pt x="8139" y="39229"/>
                  </a:cubicBezTo>
                  <a:cubicBezTo>
                    <a:pt x="8406" y="39329"/>
                    <a:pt x="8706" y="39462"/>
                    <a:pt x="9040" y="39562"/>
                  </a:cubicBezTo>
                  <a:cubicBezTo>
                    <a:pt x="9674" y="39729"/>
                    <a:pt x="10307" y="39829"/>
                    <a:pt x="10908" y="39996"/>
                  </a:cubicBezTo>
                  <a:lnTo>
                    <a:pt x="14677" y="40897"/>
                  </a:lnTo>
                  <a:cubicBezTo>
                    <a:pt x="16901" y="41371"/>
                    <a:pt x="19230" y="41608"/>
                    <a:pt x="21524" y="41608"/>
                  </a:cubicBezTo>
                  <a:cubicBezTo>
                    <a:pt x="21811" y="41608"/>
                    <a:pt x="22097" y="41604"/>
                    <a:pt x="22383" y="41597"/>
                  </a:cubicBezTo>
                  <a:cubicBezTo>
                    <a:pt x="23684" y="41564"/>
                    <a:pt x="24985" y="41397"/>
                    <a:pt x="26252" y="41097"/>
                  </a:cubicBezTo>
                  <a:cubicBezTo>
                    <a:pt x="26586" y="41063"/>
                    <a:pt x="26886" y="40930"/>
                    <a:pt x="27220" y="40897"/>
                  </a:cubicBezTo>
                  <a:cubicBezTo>
                    <a:pt x="27386" y="40830"/>
                    <a:pt x="27520" y="40796"/>
                    <a:pt x="27687" y="40763"/>
                  </a:cubicBezTo>
                  <a:cubicBezTo>
                    <a:pt x="27853" y="40730"/>
                    <a:pt x="27987" y="40730"/>
                    <a:pt x="28154" y="40663"/>
                  </a:cubicBezTo>
                  <a:cubicBezTo>
                    <a:pt x="28587" y="40596"/>
                    <a:pt x="29088" y="40496"/>
                    <a:pt x="29655" y="40329"/>
                  </a:cubicBezTo>
                  <a:cubicBezTo>
                    <a:pt x="30088" y="40997"/>
                    <a:pt x="30555" y="41664"/>
                    <a:pt x="30922" y="42398"/>
                  </a:cubicBezTo>
                  <a:cubicBezTo>
                    <a:pt x="31389" y="43131"/>
                    <a:pt x="31923" y="43799"/>
                    <a:pt x="32523" y="44399"/>
                  </a:cubicBezTo>
                  <a:cubicBezTo>
                    <a:pt x="32990" y="44899"/>
                    <a:pt x="33424" y="45300"/>
                    <a:pt x="33858" y="45767"/>
                  </a:cubicBezTo>
                  <a:lnTo>
                    <a:pt x="32857" y="46134"/>
                  </a:lnTo>
                  <a:lnTo>
                    <a:pt x="31056" y="46767"/>
                  </a:lnTo>
                  <a:lnTo>
                    <a:pt x="29254" y="47401"/>
                  </a:lnTo>
                  <a:cubicBezTo>
                    <a:pt x="28987" y="47501"/>
                    <a:pt x="28687" y="47601"/>
                    <a:pt x="28354" y="47735"/>
                  </a:cubicBezTo>
                  <a:cubicBezTo>
                    <a:pt x="28053" y="47835"/>
                    <a:pt x="27720" y="47968"/>
                    <a:pt x="27420" y="48102"/>
                  </a:cubicBezTo>
                  <a:cubicBezTo>
                    <a:pt x="26853" y="48402"/>
                    <a:pt x="26252" y="48669"/>
                    <a:pt x="25718" y="48902"/>
                  </a:cubicBezTo>
                  <a:cubicBezTo>
                    <a:pt x="25585" y="48936"/>
                    <a:pt x="25418" y="49036"/>
                    <a:pt x="25318" y="49069"/>
                  </a:cubicBezTo>
                  <a:cubicBezTo>
                    <a:pt x="25151" y="49102"/>
                    <a:pt x="25018" y="49202"/>
                    <a:pt x="24851" y="49236"/>
                  </a:cubicBezTo>
                  <a:cubicBezTo>
                    <a:pt x="24551" y="49369"/>
                    <a:pt x="24251" y="49469"/>
                    <a:pt x="23917" y="49603"/>
                  </a:cubicBezTo>
                  <a:cubicBezTo>
                    <a:pt x="23350" y="49870"/>
                    <a:pt x="22750" y="50103"/>
                    <a:pt x="22183" y="50270"/>
                  </a:cubicBezTo>
                  <a:cubicBezTo>
                    <a:pt x="21582" y="50470"/>
                    <a:pt x="20982" y="50637"/>
                    <a:pt x="20348" y="50804"/>
                  </a:cubicBezTo>
                  <a:cubicBezTo>
                    <a:pt x="19147" y="51137"/>
                    <a:pt x="17880" y="51437"/>
                    <a:pt x="16645" y="51604"/>
                  </a:cubicBezTo>
                  <a:cubicBezTo>
                    <a:pt x="16012" y="51704"/>
                    <a:pt x="15378" y="51771"/>
                    <a:pt x="14744" y="51804"/>
                  </a:cubicBezTo>
                  <a:lnTo>
                    <a:pt x="12843" y="51971"/>
                  </a:lnTo>
                  <a:cubicBezTo>
                    <a:pt x="11934" y="52067"/>
                    <a:pt x="11026" y="52145"/>
                    <a:pt x="10118" y="52145"/>
                  </a:cubicBezTo>
                  <a:cubicBezTo>
                    <a:pt x="9759" y="52145"/>
                    <a:pt x="9399" y="52133"/>
                    <a:pt x="9040" y="52105"/>
                  </a:cubicBezTo>
                  <a:cubicBezTo>
                    <a:pt x="7806" y="52071"/>
                    <a:pt x="6505" y="51904"/>
                    <a:pt x="5237" y="51638"/>
                  </a:cubicBezTo>
                  <a:lnTo>
                    <a:pt x="5237" y="51638"/>
                  </a:lnTo>
                  <a:cubicBezTo>
                    <a:pt x="6505" y="51938"/>
                    <a:pt x="7739" y="52138"/>
                    <a:pt x="9040" y="52238"/>
                  </a:cubicBezTo>
                  <a:cubicBezTo>
                    <a:pt x="9537" y="52263"/>
                    <a:pt x="10024" y="52274"/>
                    <a:pt x="10509" y="52274"/>
                  </a:cubicBezTo>
                  <a:cubicBezTo>
                    <a:pt x="11293" y="52274"/>
                    <a:pt x="12072" y="52246"/>
                    <a:pt x="12876" y="52205"/>
                  </a:cubicBezTo>
                  <a:lnTo>
                    <a:pt x="14811" y="52071"/>
                  </a:lnTo>
                  <a:cubicBezTo>
                    <a:pt x="15411" y="52038"/>
                    <a:pt x="16078" y="51971"/>
                    <a:pt x="16712" y="51904"/>
                  </a:cubicBezTo>
                  <a:cubicBezTo>
                    <a:pt x="18013" y="51738"/>
                    <a:pt x="19247" y="51537"/>
                    <a:pt x="20515" y="51204"/>
                  </a:cubicBezTo>
                  <a:lnTo>
                    <a:pt x="22383" y="50704"/>
                  </a:lnTo>
                  <a:cubicBezTo>
                    <a:pt x="23017" y="50537"/>
                    <a:pt x="23650" y="50270"/>
                    <a:pt x="24217" y="50070"/>
                  </a:cubicBezTo>
                  <a:cubicBezTo>
                    <a:pt x="24518" y="49936"/>
                    <a:pt x="24818" y="49870"/>
                    <a:pt x="25085" y="49736"/>
                  </a:cubicBezTo>
                  <a:cubicBezTo>
                    <a:pt x="25251" y="49703"/>
                    <a:pt x="25385" y="49636"/>
                    <a:pt x="25552" y="49603"/>
                  </a:cubicBezTo>
                  <a:cubicBezTo>
                    <a:pt x="25718" y="49569"/>
                    <a:pt x="25885" y="49536"/>
                    <a:pt x="26019" y="49436"/>
                  </a:cubicBezTo>
                  <a:cubicBezTo>
                    <a:pt x="26619" y="49202"/>
                    <a:pt x="27220" y="48936"/>
                    <a:pt x="27753" y="48702"/>
                  </a:cubicBezTo>
                  <a:cubicBezTo>
                    <a:pt x="28053" y="48569"/>
                    <a:pt x="28354" y="48435"/>
                    <a:pt x="28621" y="48369"/>
                  </a:cubicBezTo>
                  <a:cubicBezTo>
                    <a:pt x="28921" y="48268"/>
                    <a:pt x="29221" y="48135"/>
                    <a:pt x="29555" y="48068"/>
                  </a:cubicBezTo>
                  <a:lnTo>
                    <a:pt x="31389" y="47468"/>
                  </a:lnTo>
                  <a:lnTo>
                    <a:pt x="33224" y="46901"/>
                  </a:lnTo>
                  <a:cubicBezTo>
                    <a:pt x="33691" y="46767"/>
                    <a:pt x="34158" y="46601"/>
                    <a:pt x="34591" y="46434"/>
                  </a:cubicBezTo>
                  <a:cubicBezTo>
                    <a:pt x="35058" y="46934"/>
                    <a:pt x="35459" y="47435"/>
                    <a:pt x="35892" y="47935"/>
                  </a:cubicBezTo>
                  <a:cubicBezTo>
                    <a:pt x="36393" y="48569"/>
                    <a:pt x="36893" y="49202"/>
                    <a:pt x="37393" y="49870"/>
                  </a:cubicBezTo>
                  <a:cubicBezTo>
                    <a:pt x="37694" y="50270"/>
                    <a:pt x="38027" y="50704"/>
                    <a:pt x="38294" y="51070"/>
                  </a:cubicBezTo>
                  <a:cubicBezTo>
                    <a:pt x="38261" y="51104"/>
                    <a:pt x="38194" y="51137"/>
                    <a:pt x="38127" y="51204"/>
                  </a:cubicBezTo>
                  <a:cubicBezTo>
                    <a:pt x="37894" y="51404"/>
                    <a:pt x="37627" y="51604"/>
                    <a:pt x="37393" y="51738"/>
                  </a:cubicBezTo>
                  <a:cubicBezTo>
                    <a:pt x="37260" y="51804"/>
                    <a:pt x="37127" y="51904"/>
                    <a:pt x="37027" y="51938"/>
                  </a:cubicBezTo>
                  <a:lnTo>
                    <a:pt x="36593" y="52138"/>
                  </a:lnTo>
                  <a:cubicBezTo>
                    <a:pt x="36293" y="52305"/>
                    <a:pt x="36059" y="52438"/>
                    <a:pt x="35759" y="52572"/>
                  </a:cubicBezTo>
                  <a:lnTo>
                    <a:pt x="34091" y="53439"/>
                  </a:lnTo>
                  <a:cubicBezTo>
                    <a:pt x="33524" y="53739"/>
                    <a:pt x="32957" y="54073"/>
                    <a:pt x="32457" y="54440"/>
                  </a:cubicBezTo>
                  <a:lnTo>
                    <a:pt x="31689" y="54973"/>
                  </a:lnTo>
                  <a:cubicBezTo>
                    <a:pt x="31423" y="55140"/>
                    <a:pt x="31122" y="55307"/>
                    <a:pt x="30889" y="55540"/>
                  </a:cubicBezTo>
                  <a:cubicBezTo>
                    <a:pt x="30388" y="55907"/>
                    <a:pt x="29888" y="56308"/>
                    <a:pt x="29388" y="56641"/>
                  </a:cubicBezTo>
                  <a:cubicBezTo>
                    <a:pt x="29121" y="56808"/>
                    <a:pt x="28887" y="57041"/>
                    <a:pt x="28621" y="57208"/>
                  </a:cubicBezTo>
                  <a:cubicBezTo>
                    <a:pt x="28387" y="57375"/>
                    <a:pt x="28087" y="57542"/>
                    <a:pt x="27853" y="57642"/>
                  </a:cubicBezTo>
                  <a:cubicBezTo>
                    <a:pt x="27286" y="57942"/>
                    <a:pt x="26753" y="58242"/>
                    <a:pt x="26185" y="58543"/>
                  </a:cubicBezTo>
                  <a:cubicBezTo>
                    <a:pt x="25051" y="59076"/>
                    <a:pt x="23917" y="59577"/>
                    <a:pt x="22750" y="60110"/>
                  </a:cubicBezTo>
                  <a:lnTo>
                    <a:pt x="21916" y="60477"/>
                  </a:lnTo>
                  <a:cubicBezTo>
                    <a:pt x="21616" y="60611"/>
                    <a:pt x="21349" y="60744"/>
                    <a:pt x="21048" y="60811"/>
                  </a:cubicBezTo>
                  <a:cubicBezTo>
                    <a:pt x="20448" y="61044"/>
                    <a:pt x="19881" y="61244"/>
                    <a:pt x="19247" y="61411"/>
                  </a:cubicBezTo>
                  <a:cubicBezTo>
                    <a:pt x="18046" y="61745"/>
                    <a:pt x="16779" y="61945"/>
                    <a:pt x="15578" y="62145"/>
                  </a:cubicBezTo>
                  <a:cubicBezTo>
                    <a:pt x="14944" y="62245"/>
                    <a:pt x="14344" y="62312"/>
                    <a:pt x="13710" y="62379"/>
                  </a:cubicBezTo>
                  <a:cubicBezTo>
                    <a:pt x="13076" y="62412"/>
                    <a:pt x="12442" y="62445"/>
                    <a:pt x="11842" y="62545"/>
                  </a:cubicBezTo>
                  <a:cubicBezTo>
                    <a:pt x="12442" y="62445"/>
                    <a:pt x="13076" y="62445"/>
                    <a:pt x="13710" y="62445"/>
                  </a:cubicBezTo>
                  <a:cubicBezTo>
                    <a:pt x="14344" y="62445"/>
                    <a:pt x="14944" y="62379"/>
                    <a:pt x="15578" y="62279"/>
                  </a:cubicBezTo>
                  <a:cubicBezTo>
                    <a:pt x="16845" y="62112"/>
                    <a:pt x="18080" y="61912"/>
                    <a:pt x="19281" y="61611"/>
                  </a:cubicBezTo>
                  <a:cubicBezTo>
                    <a:pt x="19914" y="61445"/>
                    <a:pt x="20515" y="61278"/>
                    <a:pt x="21115" y="61078"/>
                  </a:cubicBezTo>
                  <a:cubicBezTo>
                    <a:pt x="21415" y="60978"/>
                    <a:pt x="21716" y="60878"/>
                    <a:pt x="22016" y="60744"/>
                  </a:cubicBezTo>
                  <a:lnTo>
                    <a:pt x="22883" y="60377"/>
                  </a:lnTo>
                  <a:cubicBezTo>
                    <a:pt x="24051" y="59877"/>
                    <a:pt x="25218" y="59410"/>
                    <a:pt x="26352" y="58909"/>
                  </a:cubicBezTo>
                  <a:cubicBezTo>
                    <a:pt x="26919" y="58643"/>
                    <a:pt x="27453" y="58376"/>
                    <a:pt x="28053" y="58076"/>
                  </a:cubicBezTo>
                  <a:cubicBezTo>
                    <a:pt x="28354" y="57942"/>
                    <a:pt x="28587" y="57775"/>
                    <a:pt x="28887" y="57609"/>
                  </a:cubicBezTo>
                  <a:cubicBezTo>
                    <a:pt x="29188" y="57442"/>
                    <a:pt x="29421" y="57275"/>
                    <a:pt x="29688" y="57075"/>
                  </a:cubicBezTo>
                  <a:cubicBezTo>
                    <a:pt x="30222" y="56708"/>
                    <a:pt x="30689" y="56308"/>
                    <a:pt x="31222" y="55974"/>
                  </a:cubicBezTo>
                  <a:cubicBezTo>
                    <a:pt x="31723" y="55640"/>
                    <a:pt x="32256" y="55307"/>
                    <a:pt x="32790" y="54973"/>
                  </a:cubicBezTo>
                  <a:cubicBezTo>
                    <a:pt x="33357" y="54640"/>
                    <a:pt x="33858" y="54373"/>
                    <a:pt x="34425" y="54073"/>
                  </a:cubicBezTo>
                  <a:lnTo>
                    <a:pt x="36126" y="53272"/>
                  </a:lnTo>
                  <a:cubicBezTo>
                    <a:pt x="36426" y="53139"/>
                    <a:pt x="36726" y="52972"/>
                    <a:pt x="36960" y="52872"/>
                  </a:cubicBezTo>
                  <a:lnTo>
                    <a:pt x="37393" y="52638"/>
                  </a:lnTo>
                  <a:cubicBezTo>
                    <a:pt x="37527" y="52572"/>
                    <a:pt x="37694" y="52538"/>
                    <a:pt x="37794" y="52405"/>
                  </a:cubicBezTo>
                  <a:cubicBezTo>
                    <a:pt x="38094" y="52238"/>
                    <a:pt x="38361" y="52038"/>
                    <a:pt x="38594" y="51871"/>
                  </a:cubicBezTo>
                  <a:cubicBezTo>
                    <a:pt x="38694" y="51804"/>
                    <a:pt x="38728" y="51771"/>
                    <a:pt x="38794" y="51738"/>
                  </a:cubicBezTo>
                  <a:lnTo>
                    <a:pt x="38794" y="51771"/>
                  </a:lnTo>
                  <a:lnTo>
                    <a:pt x="40296" y="53739"/>
                  </a:lnTo>
                  <a:lnTo>
                    <a:pt x="40362" y="53772"/>
                  </a:lnTo>
                  <a:cubicBezTo>
                    <a:pt x="40229" y="53806"/>
                    <a:pt x="40095" y="53872"/>
                    <a:pt x="39962" y="53939"/>
                  </a:cubicBezTo>
                  <a:lnTo>
                    <a:pt x="39462" y="54206"/>
                  </a:lnTo>
                  <a:cubicBezTo>
                    <a:pt x="39295" y="54306"/>
                    <a:pt x="39128" y="54406"/>
                    <a:pt x="39028" y="54540"/>
                  </a:cubicBezTo>
                  <a:cubicBezTo>
                    <a:pt x="38761" y="54773"/>
                    <a:pt x="38528" y="54973"/>
                    <a:pt x="38294" y="55207"/>
                  </a:cubicBezTo>
                  <a:cubicBezTo>
                    <a:pt x="38061" y="55407"/>
                    <a:pt x="37760" y="55607"/>
                    <a:pt x="37527" y="55807"/>
                  </a:cubicBezTo>
                  <a:cubicBezTo>
                    <a:pt x="36459" y="56708"/>
                    <a:pt x="35559" y="57609"/>
                    <a:pt x="34625" y="58576"/>
                  </a:cubicBezTo>
                  <a:cubicBezTo>
                    <a:pt x="34191" y="59043"/>
                    <a:pt x="33724" y="59543"/>
                    <a:pt x="33257" y="60044"/>
                  </a:cubicBezTo>
                  <a:lnTo>
                    <a:pt x="31923" y="61478"/>
                  </a:lnTo>
                  <a:cubicBezTo>
                    <a:pt x="31456" y="61978"/>
                    <a:pt x="31056" y="62445"/>
                    <a:pt x="30589" y="62912"/>
                  </a:cubicBezTo>
                  <a:cubicBezTo>
                    <a:pt x="30122" y="63379"/>
                    <a:pt x="29621" y="63780"/>
                    <a:pt x="29121" y="64213"/>
                  </a:cubicBezTo>
                  <a:cubicBezTo>
                    <a:pt x="28621" y="64614"/>
                    <a:pt x="28120" y="65047"/>
                    <a:pt x="27586" y="65447"/>
                  </a:cubicBezTo>
                  <a:cubicBezTo>
                    <a:pt x="27086" y="65881"/>
                    <a:pt x="26586" y="66315"/>
                    <a:pt x="26085" y="66782"/>
                  </a:cubicBezTo>
                  <a:cubicBezTo>
                    <a:pt x="25585" y="67249"/>
                    <a:pt x="25118" y="67716"/>
                    <a:pt x="24618" y="68149"/>
                  </a:cubicBezTo>
                  <a:cubicBezTo>
                    <a:pt x="24117" y="68616"/>
                    <a:pt x="23617" y="69050"/>
                    <a:pt x="23117" y="69450"/>
                  </a:cubicBezTo>
                  <a:lnTo>
                    <a:pt x="22383" y="70084"/>
                  </a:lnTo>
                  <a:lnTo>
                    <a:pt x="21616" y="70718"/>
                  </a:lnTo>
                  <a:cubicBezTo>
                    <a:pt x="21115" y="71118"/>
                    <a:pt x="20548" y="71452"/>
                    <a:pt x="19948" y="71785"/>
                  </a:cubicBezTo>
                  <a:cubicBezTo>
                    <a:pt x="18780" y="72419"/>
                    <a:pt x="17579" y="72886"/>
                    <a:pt x="16345" y="73386"/>
                  </a:cubicBezTo>
                  <a:cubicBezTo>
                    <a:pt x="17579" y="72919"/>
                    <a:pt x="18847" y="72486"/>
                    <a:pt x="20014" y="71885"/>
                  </a:cubicBezTo>
                  <a:cubicBezTo>
                    <a:pt x="20581" y="71585"/>
                    <a:pt x="21182" y="71252"/>
                    <a:pt x="21716" y="70818"/>
                  </a:cubicBezTo>
                  <a:cubicBezTo>
                    <a:pt x="22016" y="70618"/>
                    <a:pt x="22249" y="70418"/>
                    <a:pt x="22516" y="70218"/>
                  </a:cubicBezTo>
                  <a:lnTo>
                    <a:pt x="23283" y="69584"/>
                  </a:lnTo>
                  <a:cubicBezTo>
                    <a:pt x="23850" y="69150"/>
                    <a:pt x="24351" y="68783"/>
                    <a:pt x="24851" y="68316"/>
                  </a:cubicBezTo>
                  <a:cubicBezTo>
                    <a:pt x="25352" y="67916"/>
                    <a:pt x="25852" y="67449"/>
                    <a:pt x="26352" y="66982"/>
                  </a:cubicBezTo>
                  <a:cubicBezTo>
                    <a:pt x="26853" y="66582"/>
                    <a:pt x="27353" y="66115"/>
                    <a:pt x="27853" y="65748"/>
                  </a:cubicBezTo>
                  <a:cubicBezTo>
                    <a:pt x="28387" y="65314"/>
                    <a:pt x="28887" y="64947"/>
                    <a:pt x="29421" y="64547"/>
                  </a:cubicBezTo>
                  <a:cubicBezTo>
                    <a:pt x="29921" y="64113"/>
                    <a:pt x="30455" y="63713"/>
                    <a:pt x="30956" y="63246"/>
                  </a:cubicBezTo>
                  <a:cubicBezTo>
                    <a:pt x="31456" y="62779"/>
                    <a:pt x="31923" y="62312"/>
                    <a:pt x="32390" y="61812"/>
                  </a:cubicBezTo>
                  <a:lnTo>
                    <a:pt x="33758" y="60411"/>
                  </a:lnTo>
                  <a:lnTo>
                    <a:pt x="35125" y="59043"/>
                  </a:lnTo>
                  <a:cubicBezTo>
                    <a:pt x="36093" y="58109"/>
                    <a:pt x="37060" y="57208"/>
                    <a:pt x="38061" y="56408"/>
                  </a:cubicBezTo>
                  <a:cubicBezTo>
                    <a:pt x="38294" y="56207"/>
                    <a:pt x="38561" y="56041"/>
                    <a:pt x="38861" y="55807"/>
                  </a:cubicBezTo>
                  <a:cubicBezTo>
                    <a:pt x="39128" y="55607"/>
                    <a:pt x="39395" y="55374"/>
                    <a:pt x="39628" y="55140"/>
                  </a:cubicBezTo>
                  <a:cubicBezTo>
                    <a:pt x="39762" y="55073"/>
                    <a:pt x="39895" y="54973"/>
                    <a:pt x="39962" y="54907"/>
                  </a:cubicBezTo>
                  <a:cubicBezTo>
                    <a:pt x="40095" y="54806"/>
                    <a:pt x="40229" y="54773"/>
                    <a:pt x="40362" y="54740"/>
                  </a:cubicBezTo>
                  <a:cubicBezTo>
                    <a:pt x="40462" y="54706"/>
                    <a:pt x="40629" y="54606"/>
                    <a:pt x="40763" y="54606"/>
                  </a:cubicBezTo>
                  <a:cubicBezTo>
                    <a:pt x="40863" y="54606"/>
                    <a:pt x="40929" y="54573"/>
                    <a:pt x="40963" y="54573"/>
                  </a:cubicBezTo>
                  <a:cubicBezTo>
                    <a:pt x="41196" y="54873"/>
                    <a:pt x="41430" y="55207"/>
                    <a:pt x="41630" y="55540"/>
                  </a:cubicBezTo>
                  <a:cubicBezTo>
                    <a:pt x="41596" y="55574"/>
                    <a:pt x="41596" y="55640"/>
                    <a:pt x="41530" y="55707"/>
                  </a:cubicBezTo>
                  <a:cubicBezTo>
                    <a:pt x="41463" y="55774"/>
                    <a:pt x="41396" y="55874"/>
                    <a:pt x="41363" y="55974"/>
                  </a:cubicBezTo>
                  <a:cubicBezTo>
                    <a:pt x="41296" y="56074"/>
                    <a:pt x="41263" y="56207"/>
                    <a:pt x="41196" y="56274"/>
                  </a:cubicBezTo>
                  <a:cubicBezTo>
                    <a:pt x="41029" y="56708"/>
                    <a:pt x="40863" y="57041"/>
                    <a:pt x="40729" y="57442"/>
                  </a:cubicBezTo>
                  <a:cubicBezTo>
                    <a:pt x="40462" y="58276"/>
                    <a:pt x="40296" y="59076"/>
                    <a:pt x="40195" y="59910"/>
                  </a:cubicBezTo>
                  <a:cubicBezTo>
                    <a:pt x="39929" y="61478"/>
                    <a:pt x="39462" y="63079"/>
                    <a:pt x="39095" y="64647"/>
                  </a:cubicBezTo>
                  <a:cubicBezTo>
                    <a:pt x="38728" y="66248"/>
                    <a:pt x="38127" y="67782"/>
                    <a:pt x="37460" y="69250"/>
                  </a:cubicBezTo>
                  <a:cubicBezTo>
                    <a:pt x="36760" y="70718"/>
                    <a:pt x="35692" y="71952"/>
                    <a:pt x="34725" y="73286"/>
                  </a:cubicBezTo>
                  <a:cubicBezTo>
                    <a:pt x="35726" y="71985"/>
                    <a:pt x="36893" y="70818"/>
                    <a:pt x="37694" y="69384"/>
                  </a:cubicBezTo>
                  <a:cubicBezTo>
                    <a:pt x="38428" y="67916"/>
                    <a:pt x="39095" y="66415"/>
                    <a:pt x="39562" y="64780"/>
                  </a:cubicBezTo>
                  <a:cubicBezTo>
                    <a:pt x="40029" y="63213"/>
                    <a:pt x="40529" y="61645"/>
                    <a:pt x="40896" y="60044"/>
                  </a:cubicBezTo>
                  <a:cubicBezTo>
                    <a:pt x="41063" y="59243"/>
                    <a:pt x="41230" y="58442"/>
                    <a:pt x="41530" y="57709"/>
                  </a:cubicBezTo>
                  <a:cubicBezTo>
                    <a:pt x="41630" y="57375"/>
                    <a:pt x="41863" y="56941"/>
                    <a:pt x="41963" y="56608"/>
                  </a:cubicBezTo>
                  <a:lnTo>
                    <a:pt x="42097" y="56374"/>
                  </a:lnTo>
                  <a:cubicBezTo>
                    <a:pt x="42130" y="56308"/>
                    <a:pt x="42130" y="56274"/>
                    <a:pt x="42197" y="56241"/>
                  </a:cubicBezTo>
                  <a:lnTo>
                    <a:pt x="44599" y="59610"/>
                  </a:lnTo>
                  <a:lnTo>
                    <a:pt x="50269" y="67616"/>
                  </a:lnTo>
                  <a:lnTo>
                    <a:pt x="55907" y="75621"/>
                  </a:lnTo>
                  <a:lnTo>
                    <a:pt x="57241" y="74754"/>
                  </a:lnTo>
                  <a:lnTo>
                    <a:pt x="51504" y="66915"/>
                  </a:lnTo>
                  <a:lnTo>
                    <a:pt x="45833" y="58909"/>
                  </a:lnTo>
                  <a:lnTo>
                    <a:pt x="43565" y="55774"/>
                  </a:lnTo>
                  <a:cubicBezTo>
                    <a:pt x="44032" y="55774"/>
                    <a:pt x="44432" y="55740"/>
                    <a:pt x="44865" y="55707"/>
                  </a:cubicBezTo>
                  <a:cubicBezTo>
                    <a:pt x="45199" y="55707"/>
                    <a:pt x="45566" y="55707"/>
                    <a:pt x="45933" y="55640"/>
                  </a:cubicBezTo>
                  <a:cubicBezTo>
                    <a:pt x="46300" y="55607"/>
                    <a:pt x="46633" y="55574"/>
                    <a:pt x="47034" y="55540"/>
                  </a:cubicBezTo>
                  <a:cubicBezTo>
                    <a:pt x="47367" y="55474"/>
                    <a:pt x="47734" y="55440"/>
                    <a:pt x="48068" y="55407"/>
                  </a:cubicBezTo>
                  <a:cubicBezTo>
                    <a:pt x="48435" y="55340"/>
                    <a:pt x="48768" y="55307"/>
                    <a:pt x="49135" y="55307"/>
                  </a:cubicBezTo>
                  <a:cubicBezTo>
                    <a:pt x="49869" y="55240"/>
                    <a:pt x="50570" y="55173"/>
                    <a:pt x="51237" y="55173"/>
                  </a:cubicBezTo>
                  <a:cubicBezTo>
                    <a:pt x="51570" y="55173"/>
                    <a:pt x="51937" y="55173"/>
                    <a:pt x="52271" y="55240"/>
                  </a:cubicBezTo>
                  <a:cubicBezTo>
                    <a:pt x="52604" y="55273"/>
                    <a:pt x="52971" y="55273"/>
                    <a:pt x="53372" y="55273"/>
                  </a:cubicBezTo>
                  <a:cubicBezTo>
                    <a:pt x="54072" y="55273"/>
                    <a:pt x="54773" y="55173"/>
                    <a:pt x="55473" y="55007"/>
                  </a:cubicBezTo>
                  <a:cubicBezTo>
                    <a:pt x="55807" y="54940"/>
                    <a:pt x="56207" y="54840"/>
                    <a:pt x="56540" y="54740"/>
                  </a:cubicBezTo>
                  <a:lnTo>
                    <a:pt x="57541" y="54339"/>
                  </a:lnTo>
                  <a:cubicBezTo>
                    <a:pt x="58208" y="54106"/>
                    <a:pt x="58875" y="53806"/>
                    <a:pt x="59443" y="53405"/>
                  </a:cubicBezTo>
                  <a:lnTo>
                    <a:pt x="59443" y="53405"/>
                  </a:lnTo>
                  <a:cubicBezTo>
                    <a:pt x="58875" y="53772"/>
                    <a:pt x="58142" y="54006"/>
                    <a:pt x="57474" y="54239"/>
                  </a:cubicBezTo>
                  <a:cubicBezTo>
                    <a:pt x="57141" y="54339"/>
                    <a:pt x="56807" y="54440"/>
                    <a:pt x="56474" y="54573"/>
                  </a:cubicBezTo>
                  <a:cubicBezTo>
                    <a:pt x="56140" y="54640"/>
                    <a:pt x="55807" y="54740"/>
                    <a:pt x="55440" y="54806"/>
                  </a:cubicBezTo>
                  <a:cubicBezTo>
                    <a:pt x="54905" y="54908"/>
                    <a:pt x="54389" y="54952"/>
                    <a:pt x="53863" y="54952"/>
                  </a:cubicBezTo>
                  <a:cubicBezTo>
                    <a:pt x="53700" y="54952"/>
                    <a:pt x="53537" y="54948"/>
                    <a:pt x="53372" y="54940"/>
                  </a:cubicBezTo>
                  <a:cubicBezTo>
                    <a:pt x="53038" y="54940"/>
                    <a:pt x="52704" y="54907"/>
                    <a:pt x="52304" y="54806"/>
                  </a:cubicBezTo>
                  <a:cubicBezTo>
                    <a:pt x="51937" y="54773"/>
                    <a:pt x="51604" y="54740"/>
                    <a:pt x="51237" y="54740"/>
                  </a:cubicBezTo>
                  <a:cubicBezTo>
                    <a:pt x="51031" y="54730"/>
                    <a:pt x="50823" y="54726"/>
                    <a:pt x="50614" y="54726"/>
                  </a:cubicBezTo>
                  <a:cubicBezTo>
                    <a:pt x="50109" y="54726"/>
                    <a:pt x="49597" y="54750"/>
                    <a:pt x="49102" y="54773"/>
                  </a:cubicBezTo>
                  <a:cubicBezTo>
                    <a:pt x="48768" y="54773"/>
                    <a:pt x="48401" y="54806"/>
                    <a:pt x="48068" y="54806"/>
                  </a:cubicBezTo>
                  <a:cubicBezTo>
                    <a:pt x="47701" y="54806"/>
                    <a:pt x="47367" y="54840"/>
                    <a:pt x="46967" y="54840"/>
                  </a:cubicBezTo>
                  <a:cubicBezTo>
                    <a:pt x="46633" y="54907"/>
                    <a:pt x="46266" y="54907"/>
                    <a:pt x="45933" y="54907"/>
                  </a:cubicBezTo>
                  <a:lnTo>
                    <a:pt x="44899" y="54907"/>
                  </a:lnTo>
                  <a:cubicBezTo>
                    <a:pt x="44665" y="54907"/>
                    <a:pt x="44436" y="54910"/>
                    <a:pt x="44211" y="54910"/>
                  </a:cubicBezTo>
                  <a:cubicBezTo>
                    <a:pt x="43761" y="54910"/>
                    <a:pt x="43331" y="54895"/>
                    <a:pt x="42931" y="54806"/>
                  </a:cubicBezTo>
                  <a:lnTo>
                    <a:pt x="42530" y="54273"/>
                  </a:lnTo>
                  <a:cubicBezTo>
                    <a:pt x="42764" y="54073"/>
                    <a:pt x="43064" y="53839"/>
                    <a:pt x="43331" y="53672"/>
                  </a:cubicBezTo>
                  <a:cubicBezTo>
                    <a:pt x="43531" y="53572"/>
                    <a:pt x="43698" y="53439"/>
                    <a:pt x="43898" y="53305"/>
                  </a:cubicBezTo>
                  <a:lnTo>
                    <a:pt x="44532" y="52938"/>
                  </a:lnTo>
                  <a:cubicBezTo>
                    <a:pt x="44932" y="52638"/>
                    <a:pt x="45332" y="52338"/>
                    <a:pt x="45699" y="52105"/>
                  </a:cubicBezTo>
                  <a:cubicBezTo>
                    <a:pt x="46066" y="51838"/>
                    <a:pt x="46500" y="51638"/>
                    <a:pt x="46900" y="51404"/>
                  </a:cubicBezTo>
                  <a:lnTo>
                    <a:pt x="49402" y="50003"/>
                  </a:lnTo>
                  <a:cubicBezTo>
                    <a:pt x="50236" y="49569"/>
                    <a:pt x="51103" y="49236"/>
                    <a:pt x="52004" y="48836"/>
                  </a:cubicBezTo>
                  <a:cubicBezTo>
                    <a:pt x="52438" y="48635"/>
                    <a:pt x="52871" y="48469"/>
                    <a:pt x="53271" y="48268"/>
                  </a:cubicBezTo>
                  <a:cubicBezTo>
                    <a:pt x="53705" y="48068"/>
                    <a:pt x="54105" y="47801"/>
                    <a:pt x="54539" y="47601"/>
                  </a:cubicBezTo>
                  <a:cubicBezTo>
                    <a:pt x="55373" y="47134"/>
                    <a:pt x="56207" y="46634"/>
                    <a:pt x="56941" y="46067"/>
                  </a:cubicBezTo>
                  <a:cubicBezTo>
                    <a:pt x="57341" y="45767"/>
                    <a:pt x="57708" y="45466"/>
                    <a:pt x="58042" y="45133"/>
                  </a:cubicBezTo>
                  <a:cubicBezTo>
                    <a:pt x="58375" y="44799"/>
                    <a:pt x="58742" y="44466"/>
                    <a:pt x="59076" y="44166"/>
                  </a:cubicBezTo>
                  <a:cubicBezTo>
                    <a:pt x="59776" y="43565"/>
                    <a:pt x="60577" y="42998"/>
                    <a:pt x="61210" y="42298"/>
                  </a:cubicBezTo>
                  <a:lnTo>
                    <a:pt x="61210" y="42298"/>
                  </a:lnTo>
                  <a:cubicBezTo>
                    <a:pt x="60543" y="42965"/>
                    <a:pt x="59743" y="43498"/>
                    <a:pt x="59009" y="44099"/>
                  </a:cubicBezTo>
                  <a:cubicBezTo>
                    <a:pt x="58609" y="44399"/>
                    <a:pt x="58242" y="44666"/>
                    <a:pt x="57908" y="44999"/>
                  </a:cubicBezTo>
                  <a:lnTo>
                    <a:pt x="56774" y="45900"/>
                  </a:lnTo>
                  <a:cubicBezTo>
                    <a:pt x="56007" y="46434"/>
                    <a:pt x="55206" y="46901"/>
                    <a:pt x="54339" y="47301"/>
                  </a:cubicBezTo>
                  <a:cubicBezTo>
                    <a:pt x="53905" y="47501"/>
                    <a:pt x="53505" y="47735"/>
                    <a:pt x="53038" y="47935"/>
                  </a:cubicBezTo>
                  <a:cubicBezTo>
                    <a:pt x="52604" y="48135"/>
                    <a:pt x="52171" y="48302"/>
                    <a:pt x="51737" y="48469"/>
                  </a:cubicBezTo>
                  <a:cubicBezTo>
                    <a:pt x="50870" y="48802"/>
                    <a:pt x="49936" y="49136"/>
                    <a:pt x="49068" y="49569"/>
                  </a:cubicBezTo>
                  <a:lnTo>
                    <a:pt x="46533" y="50837"/>
                  </a:lnTo>
                  <a:cubicBezTo>
                    <a:pt x="46100" y="51070"/>
                    <a:pt x="45699" y="51271"/>
                    <a:pt x="45232" y="51504"/>
                  </a:cubicBezTo>
                  <a:cubicBezTo>
                    <a:pt x="44832" y="51771"/>
                    <a:pt x="44398" y="52071"/>
                    <a:pt x="44032" y="52305"/>
                  </a:cubicBezTo>
                  <a:cubicBezTo>
                    <a:pt x="43831" y="52438"/>
                    <a:pt x="43665" y="52505"/>
                    <a:pt x="43431" y="52638"/>
                  </a:cubicBezTo>
                  <a:lnTo>
                    <a:pt x="42831" y="53005"/>
                  </a:lnTo>
                  <a:cubicBezTo>
                    <a:pt x="42530" y="53172"/>
                    <a:pt x="42230" y="53405"/>
                    <a:pt x="41930" y="53606"/>
                  </a:cubicBezTo>
                  <a:lnTo>
                    <a:pt x="41863" y="53506"/>
                  </a:lnTo>
                  <a:lnTo>
                    <a:pt x="41663" y="53205"/>
                  </a:lnTo>
                  <a:lnTo>
                    <a:pt x="41430" y="52938"/>
                  </a:lnTo>
                  <a:lnTo>
                    <a:pt x="40429" y="51738"/>
                  </a:lnTo>
                  <a:lnTo>
                    <a:pt x="40462" y="51704"/>
                  </a:lnTo>
                  <a:cubicBezTo>
                    <a:pt x="40529" y="51638"/>
                    <a:pt x="40562" y="51638"/>
                    <a:pt x="40562" y="51604"/>
                  </a:cubicBezTo>
                  <a:lnTo>
                    <a:pt x="40662" y="51537"/>
                  </a:lnTo>
                  <a:lnTo>
                    <a:pt x="41230" y="50870"/>
                  </a:lnTo>
                  <a:cubicBezTo>
                    <a:pt x="41596" y="50437"/>
                    <a:pt x="42030" y="49970"/>
                    <a:pt x="42430" y="49536"/>
                  </a:cubicBezTo>
                  <a:cubicBezTo>
                    <a:pt x="42664" y="49269"/>
                    <a:pt x="42831" y="49036"/>
                    <a:pt x="42997" y="48769"/>
                  </a:cubicBezTo>
                  <a:cubicBezTo>
                    <a:pt x="43164" y="48535"/>
                    <a:pt x="43331" y="48302"/>
                    <a:pt x="43498" y="48068"/>
                  </a:cubicBezTo>
                  <a:lnTo>
                    <a:pt x="44599" y="46701"/>
                  </a:lnTo>
                  <a:cubicBezTo>
                    <a:pt x="44999" y="46234"/>
                    <a:pt x="45366" y="45733"/>
                    <a:pt x="45699" y="45233"/>
                  </a:cubicBezTo>
                  <a:cubicBezTo>
                    <a:pt x="46033" y="44733"/>
                    <a:pt x="46367" y="44232"/>
                    <a:pt x="46667" y="43732"/>
                  </a:cubicBezTo>
                  <a:cubicBezTo>
                    <a:pt x="46834" y="43465"/>
                    <a:pt x="47000" y="43232"/>
                    <a:pt x="47134" y="43031"/>
                  </a:cubicBezTo>
                  <a:cubicBezTo>
                    <a:pt x="47334" y="42798"/>
                    <a:pt x="47534" y="42564"/>
                    <a:pt x="47734" y="42364"/>
                  </a:cubicBezTo>
                  <a:lnTo>
                    <a:pt x="49002" y="41097"/>
                  </a:lnTo>
                  <a:cubicBezTo>
                    <a:pt x="49402" y="40696"/>
                    <a:pt x="49836" y="40229"/>
                    <a:pt x="50203" y="39762"/>
                  </a:cubicBezTo>
                  <a:cubicBezTo>
                    <a:pt x="50570" y="39295"/>
                    <a:pt x="50936" y="38862"/>
                    <a:pt x="51370" y="38428"/>
                  </a:cubicBezTo>
                  <a:cubicBezTo>
                    <a:pt x="51770" y="37961"/>
                    <a:pt x="52171" y="37561"/>
                    <a:pt x="52538" y="37094"/>
                  </a:cubicBezTo>
                  <a:cubicBezTo>
                    <a:pt x="52738" y="36860"/>
                    <a:pt x="52905" y="36627"/>
                    <a:pt x="53071" y="36393"/>
                  </a:cubicBezTo>
                  <a:lnTo>
                    <a:pt x="53572" y="35626"/>
                  </a:lnTo>
                  <a:cubicBezTo>
                    <a:pt x="53738" y="35393"/>
                    <a:pt x="53872" y="35126"/>
                    <a:pt x="54039" y="34859"/>
                  </a:cubicBezTo>
                  <a:cubicBezTo>
                    <a:pt x="54172" y="34592"/>
                    <a:pt x="54272" y="34292"/>
                    <a:pt x="54406" y="34025"/>
                  </a:cubicBezTo>
                  <a:cubicBezTo>
                    <a:pt x="54539" y="33725"/>
                    <a:pt x="54606" y="33458"/>
                    <a:pt x="54739" y="33191"/>
                  </a:cubicBezTo>
                  <a:cubicBezTo>
                    <a:pt x="54873" y="32924"/>
                    <a:pt x="55039" y="32624"/>
                    <a:pt x="55173" y="32390"/>
                  </a:cubicBezTo>
                  <a:cubicBezTo>
                    <a:pt x="55406" y="31857"/>
                    <a:pt x="55673" y="31290"/>
                    <a:pt x="56007" y="30856"/>
                  </a:cubicBezTo>
                  <a:lnTo>
                    <a:pt x="56007" y="30856"/>
                  </a:lnTo>
                  <a:cubicBezTo>
                    <a:pt x="55606" y="31290"/>
                    <a:pt x="55373" y="31890"/>
                    <a:pt x="55106" y="32390"/>
                  </a:cubicBezTo>
                  <a:cubicBezTo>
                    <a:pt x="55006" y="32624"/>
                    <a:pt x="54839" y="32891"/>
                    <a:pt x="54706" y="33191"/>
                  </a:cubicBezTo>
                  <a:cubicBezTo>
                    <a:pt x="54572" y="33425"/>
                    <a:pt x="54439" y="33725"/>
                    <a:pt x="54339" y="34025"/>
                  </a:cubicBezTo>
                  <a:cubicBezTo>
                    <a:pt x="54105" y="34559"/>
                    <a:pt x="53839" y="35059"/>
                    <a:pt x="53505" y="35559"/>
                  </a:cubicBezTo>
                  <a:lnTo>
                    <a:pt x="53005" y="36293"/>
                  </a:lnTo>
                  <a:cubicBezTo>
                    <a:pt x="52838" y="36560"/>
                    <a:pt x="52671" y="36760"/>
                    <a:pt x="52438" y="37027"/>
                  </a:cubicBezTo>
                  <a:cubicBezTo>
                    <a:pt x="52071" y="37461"/>
                    <a:pt x="51670" y="37894"/>
                    <a:pt x="51237" y="38295"/>
                  </a:cubicBezTo>
                  <a:cubicBezTo>
                    <a:pt x="50836" y="38728"/>
                    <a:pt x="50436" y="39195"/>
                    <a:pt x="50036" y="39596"/>
                  </a:cubicBezTo>
                  <a:cubicBezTo>
                    <a:pt x="49602" y="40029"/>
                    <a:pt x="49235" y="40463"/>
                    <a:pt x="48768" y="40863"/>
                  </a:cubicBezTo>
                  <a:cubicBezTo>
                    <a:pt x="48368" y="41263"/>
                    <a:pt x="47901" y="41630"/>
                    <a:pt x="47501" y="42064"/>
                  </a:cubicBezTo>
                  <a:cubicBezTo>
                    <a:pt x="47267" y="42264"/>
                    <a:pt x="47067" y="42464"/>
                    <a:pt x="46867" y="42731"/>
                  </a:cubicBezTo>
                  <a:cubicBezTo>
                    <a:pt x="46667" y="42965"/>
                    <a:pt x="46500" y="43232"/>
                    <a:pt x="46300" y="43432"/>
                  </a:cubicBezTo>
                  <a:cubicBezTo>
                    <a:pt x="45966" y="43932"/>
                    <a:pt x="45666" y="44432"/>
                    <a:pt x="45299" y="44899"/>
                  </a:cubicBezTo>
                  <a:cubicBezTo>
                    <a:pt x="44966" y="45333"/>
                    <a:pt x="44599" y="45800"/>
                    <a:pt x="44232" y="46267"/>
                  </a:cubicBezTo>
                  <a:cubicBezTo>
                    <a:pt x="43865" y="46734"/>
                    <a:pt x="43431" y="47134"/>
                    <a:pt x="43064" y="47635"/>
                  </a:cubicBezTo>
                  <a:cubicBezTo>
                    <a:pt x="42864" y="47902"/>
                    <a:pt x="42697" y="48102"/>
                    <a:pt x="42530" y="48369"/>
                  </a:cubicBezTo>
                  <a:cubicBezTo>
                    <a:pt x="42364" y="48602"/>
                    <a:pt x="42197" y="48802"/>
                    <a:pt x="41963" y="49036"/>
                  </a:cubicBezTo>
                  <a:cubicBezTo>
                    <a:pt x="41596" y="49436"/>
                    <a:pt x="41196" y="49870"/>
                    <a:pt x="40763" y="50303"/>
                  </a:cubicBezTo>
                  <a:lnTo>
                    <a:pt x="40129" y="50937"/>
                  </a:lnTo>
                  <a:lnTo>
                    <a:pt x="40095" y="50970"/>
                  </a:lnTo>
                  <a:lnTo>
                    <a:pt x="40029" y="51004"/>
                  </a:lnTo>
                  <a:lnTo>
                    <a:pt x="39962" y="51004"/>
                  </a:lnTo>
                  <a:cubicBezTo>
                    <a:pt x="39462" y="50403"/>
                    <a:pt x="38928" y="49770"/>
                    <a:pt x="38428" y="49102"/>
                  </a:cubicBezTo>
                  <a:cubicBezTo>
                    <a:pt x="37927" y="48435"/>
                    <a:pt x="37393" y="47801"/>
                    <a:pt x="36860" y="47201"/>
                  </a:cubicBezTo>
                  <a:cubicBezTo>
                    <a:pt x="36726" y="47001"/>
                    <a:pt x="36560" y="46834"/>
                    <a:pt x="36426" y="46734"/>
                  </a:cubicBezTo>
                  <a:cubicBezTo>
                    <a:pt x="37627" y="45533"/>
                    <a:pt x="38428" y="44065"/>
                    <a:pt x="39295" y="42731"/>
                  </a:cubicBezTo>
                  <a:cubicBezTo>
                    <a:pt x="39528" y="42398"/>
                    <a:pt x="39762" y="42064"/>
                    <a:pt x="40029" y="41697"/>
                  </a:cubicBezTo>
                  <a:cubicBezTo>
                    <a:pt x="40262" y="41364"/>
                    <a:pt x="40529" y="40963"/>
                    <a:pt x="40729" y="40630"/>
                  </a:cubicBezTo>
                  <a:lnTo>
                    <a:pt x="42097" y="38528"/>
                  </a:lnTo>
                  <a:cubicBezTo>
                    <a:pt x="42564" y="37794"/>
                    <a:pt x="42964" y="37060"/>
                    <a:pt x="43364" y="36293"/>
                  </a:cubicBezTo>
                  <a:cubicBezTo>
                    <a:pt x="43765" y="35559"/>
                    <a:pt x="44198" y="34859"/>
                    <a:pt x="44599" y="34092"/>
                  </a:cubicBezTo>
                  <a:cubicBezTo>
                    <a:pt x="45399" y="32591"/>
                    <a:pt x="46133" y="31056"/>
                    <a:pt x="46500" y="29355"/>
                  </a:cubicBezTo>
                  <a:cubicBezTo>
                    <a:pt x="46834" y="27720"/>
                    <a:pt x="47234" y="26053"/>
                    <a:pt x="47401" y="24385"/>
                  </a:cubicBezTo>
                  <a:lnTo>
                    <a:pt x="47634" y="21883"/>
                  </a:lnTo>
                  <a:cubicBezTo>
                    <a:pt x="47701" y="21449"/>
                    <a:pt x="47734" y="21049"/>
                    <a:pt x="47801" y="20615"/>
                  </a:cubicBezTo>
                  <a:cubicBezTo>
                    <a:pt x="47901" y="20215"/>
                    <a:pt x="47968" y="19781"/>
                    <a:pt x="48034" y="19381"/>
                  </a:cubicBezTo>
                  <a:cubicBezTo>
                    <a:pt x="48568" y="16045"/>
                    <a:pt x="48401" y="12676"/>
                    <a:pt x="49068" y="9341"/>
                  </a:cubicBezTo>
                  <a:lnTo>
                    <a:pt x="49068" y="9341"/>
                  </a:lnTo>
                  <a:cubicBezTo>
                    <a:pt x="48368" y="12610"/>
                    <a:pt x="48401" y="16045"/>
                    <a:pt x="47801" y="19348"/>
                  </a:cubicBezTo>
                  <a:lnTo>
                    <a:pt x="47567" y="20582"/>
                  </a:lnTo>
                  <a:cubicBezTo>
                    <a:pt x="47501" y="21016"/>
                    <a:pt x="47434" y="21416"/>
                    <a:pt x="47367" y="21850"/>
                  </a:cubicBezTo>
                  <a:cubicBezTo>
                    <a:pt x="47234" y="22683"/>
                    <a:pt x="47134" y="23517"/>
                    <a:pt x="47067" y="24351"/>
                  </a:cubicBezTo>
                  <a:cubicBezTo>
                    <a:pt x="46867" y="26019"/>
                    <a:pt x="46400" y="27587"/>
                    <a:pt x="46033" y="29255"/>
                  </a:cubicBezTo>
                  <a:cubicBezTo>
                    <a:pt x="45666" y="30889"/>
                    <a:pt x="44932" y="32390"/>
                    <a:pt x="44098" y="33791"/>
                  </a:cubicBezTo>
                  <a:cubicBezTo>
                    <a:pt x="43698" y="34525"/>
                    <a:pt x="43264" y="35259"/>
                    <a:pt x="42831" y="35960"/>
                  </a:cubicBezTo>
                  <a:cubicBezTo>
                    <a:pt x="42397" y="36694"/>
                    <a:pt x="41930" y="37394"/>
                    <a:pt x="41530" y="38095"/>
                  </a:cubicBezTo>
                  <a:cubicBezTo>
                    <a:pt x="41063" y="38795"/>
                    <a:pt x="40596" y="39529"/>
                    <a:pt x="40162" y="40196"/>
                  </a:cubicBezTo>
                  <a:lnTo>
                    <a:pt x="39395" y="41197"/>
                  </a:lnTo>
                  <a:cubicBezTo>
                    <a:pt x="39161" y="41530"/>
                    <a:pt x="38895" y="41864"/>
                    <a:pt x="38661" y="42231"/>
                  </a:cubicBezTo>
                  <a:cubicBezTo>
                    <a:pt x="37727" y="43565"/>
                    <a:pt x="36926" y="44933"/>
                    <a:pt x="35826" y="45967"/>
                  </a:cubicBezTo>
                  <a:cubicBezTo>
                    <a:pt x="35592" y="45767"/>
                    <a:pt x="35392" y="45533"/>
                    <a:pt x="35192" y="45300"/>
                  </a:cubicBezTo>
                  <a:lnTo>
                    <a:pt x="33424" y="43565"/>
                  </a:lnTo>
                  <a:cubicBezTo>
                    <a:pt x="32890" y="42965"/>
                    <a:pt x="32357" y="42398"/>
                    <a:pt x="31923" y="41764"/>
                  </a:cubicBezTo>
                  <a:cubicBezTo>
                    <a:pt x="32023" y="41530"/>
                    <a:pt x="32256" y="41230"/>
                    <a:pt x="32523" y="40963"/>
                  </a:cubicBezTo>
                  <a:cubicBezTo>
                    <a:pt x="32657" y="40863"/>
                    <a:pt x="32757" y="40696"/>
                    <a:pt x="32924" y="40530"/>
                  </a:cubicBezTo>
                  <a:lnTo>
                    <a:pt x="33324" y="40029"/>
                  </a:lnTo>
                  <a:cubicBezTo>
                    <a:pt x="33824" y="39362"/>
                    <a:pt x="34191" y="38628"/>
                    <a:pt x="34558" y="37928"/>
                  </a:cubicBezTo>
                  <a:cubicBezTo>
                    <a:pt x="34925" y="37227"/>
                    <a:pt x="35325" y="36527"/>
                    <a:pt x="35659" y="35793"/>
                  </a:cubicBezTo>
                  <a:cubicBezTo>
                    <a:pt x="35826" y="35426"/>
                    <a:pt x="35992" y="35059"/>
                    <a:pt x="36093" y="34625"/>
                  </a:cubicBezTo>
                  <a:cubicBezTo>
                    <a:pt x="36226" y="34258"/>
                    <a:pt x="36326" y="33791"/>
                    <a:pt x="36393" y="33425"/>
                  </a:cubicBezTo>
                  <a:cubicBezTo>
                    <a:pt x="36726" y="31890"/>
                    <a:pt x="37027" y="30289"/>
                    <a:pt x="37360" y="28755"/>
                  </a:cubicBezTo>
                  <a:cubicBezTo>
                    <a:pt x="37694" y="27220"/>
                    <a:pt x="38061" y="25686"/>
                    <a:pt x="38327" y="24085"/>
                  </a:cubicBezTo>
                  <a:cubicBezTo>
                    <a:pt x="38428" y="23284"/>
                    <a:pt x="38561" y="22517"/>
                    <a:pt x="38661" y="21716"/>
                  </a:cubicBezTo>
                  <a:cubicBezTo>
                    <a:pt x="38728" y="20916"/>
                    <a:pt x="38728" y="20115"/>
                    <a:pt x="38761" y="19348"/>
                  </a:cubicBezTo>
                  <a:cubicBezTo>
                    <a:pt x="38828" y="17747"/>
                    <a:pt x="38761" y="16179"/>
                    <a:pt x="38694" y="14578"/>
                  </a:cubicBezTo>
                  <a:cubicBezTo>
                    <a:pt x="38661" y="13777"/>
                    <a:pt x="38561" y="13010"/>
                    <a:pt x="38528" y="12209"/>
                  </a:cubicBezTo>
                  <a:cubicBezTo>
                    <a:pt x="38494" y="11776"/>
                    <a:pt x="38428" y="11409"/>
                    <a:pt x="38394" y="11042"/>
                  </a:cubicBezTo>
                  <a:cubicBezTo>
                    <a:pt x="38361" y="10675"/>
                    <a:pt x="38261" y="10241"/>
                    <a:pt x="38194" y="9874"/>
                  </a:cubicBezTo>
                  <a:cubicBezTo>
                    <a:pt x="38061" y="9074"/>
                    <a:pt x="38027" y="8273"/>
                    <a:pt x="37927" y="7506"/>
                  </a:cubicBezTo>
                  <a:cubicBezTo>
                    <a:pt x="37894" y="7106"/>
                    <a:pt x="37827" y="6705"/>
                    <a:pt x="37827" y="6338"/>
                  </a:cubicBezTo>
                  <a:cubicBezTo>
                    <a:pt x="37761" y="5940"/>
                    <a:pt x="37760" y="5542"/>
                    <a:pt x="37892" y="5177"/>
                  </a:cubicBezTo>
                  <a:lnTo>
                    <a:pt x="37892" y="5177"/>
                  </a:lnTo>
                  <a:cubicBezTo>
                    <a:pt x="37760" y="5542"/>
                    <a:pt x="37760" y="5940"/>
                    <a:pt x="37760" y="6338"/>
                  </a:cubicBezTo>
                  <a:cubicBezTo>
                    <a:pt x="37760" y="6739"/>
                    <a:pt x="37860" y="7106"/>
                    <a:pt x="37894" y="7506"/>
                  </a:cubicBezTo>
                  <a:cubicBezTo>
                    <a:pt x="37994" y="8273"/>
                    <a:pt x="38027" y="9074"/>
                    <a:pt x="38094" y="9874"/>
                  </a:cubicBezTo>
                  <a:cubicBezTo>
                    <a:pt x="38161" y="10275"/>
                    <a:pt x="38227" y="10675"/>
                    <a:pt x="38261" y="11042"/>
                  </a:cubicBezTo>
                  <a:cubicBezTo>
                    <a:pt x="38327" y="11409"/>
                    <a:pt x="38361" y="11842"/>
                    <a:pt x="38394" y="12209"/>
                  </a:cubicBezTo>
                  <a:lnTo>
                    <a:pt x="38528" y="14578"/>
                  </a:lnTo>
                  <a:cubicBezTo>
                    <a:pt x="38561" y="16179"/>
                    <a:pt x="38561" y="17747"/>
                    <a:pt x="38494" y="19348"/>
                  </a:cubicBezTo>
                  <a:cubicBezTo>
                    <a:pt x="38428" y="20115"/>
                    <a:pt x="38394" y="20916"/>
                    <a:pt x="38327" y="21716"/>
                  </a:cubicBezTo>
                  <a:cubicBezTo>
                    <a:pt x="38227" y="22517"/>
                    <a:pt x="38094" y="23251"/>
                    <a:pt x="37927" y="24051"/>
                  </a:cubicBezTo>
                  <a:cubicBezTo>
                    <a:pt x="37660" y="25586"/>
                    <a:pt x="37227" y="27120"/>
                    <a:pt x="36860" y="28688"/>
                  </a:cubicBezTo>
                  <a:cubicBezTo>
                    <a:pt x="36493" y="30222"/>
                    <a:pt x="36159" y="31757"/>
                    <a:pt x="35826" y="33291"/>
                  </a:cubicBezTo>
                  <a:cubicBezTo>
                    <a:pt x="35726" y="33725"/>
                    <a:pt x="35659" y="34058"/>
                    <a:pt x="35525" y="34425"/>
                  </a:cubicBezTo>
                  <a:cubicBezTo>
                    <a:pt x="35392" y="34792"/>
                    <a:pt x="35225" y="35126"/>
                    <a:pt x="35058" y="35459"/>
                  </a:cubicBezTo>
                  <a:cubicBezTo>
                    <a:pt x="34725" y="36193"/>
                    <a:pt x="34325" y="36860"/>
                    <a:pt x="33924" y="37561"/>
                  </a:cubicBezTo>
                  <a:cubicBezTo>
                    <a:pt x="33557" y="38228"/>
                    <a:pt x="33157" y="38895"/>
                    <a:pt x="32690" y="39529"/>
                  </a:cubicBezTo>
                  <a:cubicBezTo>
                    <a:pt x="32557" y="39696"/>
                    <a:pt x="32423" y="39796"/>
                    <a:pt x="32357" y="39929"/>
                  </a:cubicBezTo>
                  <a:cubicBezTo>
                    <a:pt x="32223" y="40063"/>
                    <a:pt x="32090" y="40229"/>
                    <a:pt x="31923" y="40363"/>
                  </a:cubicBezTo>
                  <a:cubicBezTo>
                    <a:pt x="31823" y="40530"/>
                    <a:pt x="31656" y="40630"/>
                    <a:pt x="31523" y="40796"/>
                  </a:cubicBezTo>
                  <a:lnTo>
                    <a:pt x="31423" y="40897"/>
                  </a:lnTo>
                  <a:cubicBezTo>
                    <a:pt x="31156" y="40463"/>
                    <a:pt x="30889" y="40096"/>
                    <a:pt x="30589" y="39696"/>
                  </a:cubicBezTo>
                  <a:cubicBezTo>
                    <a:pt x="29655" y="38361"/>
                    <a:pt x="28554" y="37094"/>
                    <a:pt x="27586" y="35793"/>
                  </a:cubicBezTo>
                  <a:cubicBezTo>
                    <a:pt x="27353" y="35459"/>
                    <a:pt x="27153" y="35126"/>
                    <a:pt x="26919" y="34792"/>
                  </a:cubicBezTo>
                  <a:cubicBezTo>
                    <a:pt x="26719" y="34459"/>
                    <a:pt x="26552" y="34125"/>
                    <a:pt x="26319" y="33758"/>
                  </a:cubicBezTo>
                  <a:cubicBezTo>
                    <a:pt x="25852" y="33058"/>
                    <a:pt x="25352" y="32390"/>
                    <a:pt x="24918" y="31723"/>
                  </a:cubicBezTo>
                  <a:cubicBezTo>
                    <a:pt x="24851" y="31557"/>
                    <a:pt x="24718" y="31390"/>
                    <a:pt x="24651" y="31190"/>
                  </a:cubicBezTo>
                  <a:cubicBezTo>
                    <a:pt x="25085" y="30556"/>
                    <a:pt x="25352" y="29889"/>
                    <a:pt x="25552" y="29255"/>
                  </a:cubicBezTo>
                  <a:cubicBezTo>
                    <a:pt x="25752" y="28621"/>
                    <a:pt x="25919" y="27954"/>
                    <a:pt x="26152" y="27387"/>
                  </a:cubicBezTo>
                  <a:cubicBezTo>
                    <a:pt x="26552" y="26119"/>
                    <a:pt x="26919" y="24852"/>
                    <a:pt x="27220" y="23517"/>
                  </a:cubicBezTo>
                  <a:cubicBezTo>
                    <a:pt x="27820" y="20882"/>
                    <a:pt x="28087" y="18247"/>
                    <a:pt x="28220" y="15578"/>
                  </a:cubicBezTo>
                  <a:cubicBezTo>
                    <a:pt x="28320" y="14244"/>
                    <a:pt x="28320" y="12910"/>
                    <a:pt x="28320" y="11609"/>
                  </a:cubicBezTo>
                  <a:cubicBezTo>
                    <a:pt x="28320" y="10275"/>
                    <a:pt x="28187" y="8940"/>
                    <a:pt x="28020" y="7673"/>
                  </a:cubicBezTo>
                  <a:cubicBezTo>
                    <a:pt x="27920" y="7006"/>
                    <a:pt x="27853" y="6372"/>
                    <a:pt x="27720" y="5705"/>
                  </a:cubicBezTo>
                  <a:cubicBezTo>
                    <a:pt x="27653" y="5038"/>
                    <a:pt x="27420" y="4404"/>
                    <a:pt x="27220" y="3770"/>
                  </a:cubicBezTo>
                  <a:cubicBezTo>
                    <a:pt x="26819" y="2536"/>
                    <a:pt x="26252" y="1335"/>
                    <a:pt x="2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9" name="Google Shape;3329;p13"/>
          <p:cNvSpPr txBox="1">
            <a:spLocks noGrp="1"/>
          </p:cNvSpPr>
          <p:nvPr>
            <p:ph type="subTitle" idx="1"/>
          </p:nvPr>
        </p:nvSpPr>
        <p:spPr>
          <a:xfrm>
            <a:off x="711650" y="1352550"/>
            <a:ext cx="7277700" cy="31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024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9" name="Google Shape;4719;p24"/>
          <p:cNvCxnSpPr>
            <a:stCxn id="4720" idx="3"/>
          </p:cNvCxnSpPr>
          <p:nvPr/>
        </p:nvCxnSpPr>
        <p:spPr>
          <a:xfrm rot="10800000" flipH="1">
            <a:off x="7096500" y="903000"/>
            <a:ext cx="20763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1" name="Google Shape;4721;p24"/>
          <p:cNvCxnSpPr>
            <a:endCxn id="4720" idx="1"/>
          </p:cNvCxnSpPr>
          <p:nvPr/>
        </p:nvCxnSpPr>
        <p:spPr>
          <a:xfrm>
            <a:off x="-28800" y="903000"/>
            <a:ext cx="20763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0" name="Google Shape;4720;p24"/>
          <p:cNvSpPr txBox="1">
            <a:spLocks noGrp="1"/>
          </p:cNvSpPr>
          <p:nvPr>
            <p:ph type="title"/>
          </p:nvPr>
        </p:nvSpPr>
        <p:spPr>
          <a:xfrm>
            <a:off x="2047500" y="630000"/>
            <a:ext cx="5049000" cy="5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rtel ExtraBold"/>
              <a:buNone/>
              <a:defRPr sz="2800">
                <a:solidFill>
                  <a:schemeClr val="accent6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22" name="Google Shape;4722;p24"/>
          <p:cNvGrpSpPr/>
          <p:nvPr/>
        </p:nvGrpSpPr>
        <p:grpSpPr>
          <a:xfrm rot="-5400000" flipH="1">
            <a:off x="7863099" y="-1414860"/>
            <a:ext cx="1722100" cy="2646925"/>
            <a:chOff x="1292750" y="2594800"/>
            <a:chExt cx="1722100" cy="2646925"/>
          </a:xfrm>
        </p:grpSpPr>
        <p:sp>
          <p:nvSpPr>
            <p:cNvPr id="4723" name="Google Shape;4723;p24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4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4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4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4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4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4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4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4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4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4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4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4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4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4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4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4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4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4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4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4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4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4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4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4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4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4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4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4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4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4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4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4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4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4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4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4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4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4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4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4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4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4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4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4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4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4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4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4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4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4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4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4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4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4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4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4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4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4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4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4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4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4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4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4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4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4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4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4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4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4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4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4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4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4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4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4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4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4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4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4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4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4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4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4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4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4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0" name="Google Shape;4810;p24"/>
          <p:cNvGrpSpPr/>
          <p:nvPr/>
        </p:nvGrpSpPr>
        <p:grpSpPr>
          <a:xfrm rot="-5400000">
            <a:off x="8545820" y="-241765"/>
            <a:ext cx="1803000" cy="2046625"/>
            <a:chOff x="1360300" y="417100"/>
            <a:chExt cx="1803000" cy="2046625"/>
          </a:xfrm>
        </p:grpSpPr>
        <p:sp>
          <p:nvSpPr>
            <p:cNvPr id="4811" name="Google Shape;4811;p24"/>
            <p:cNvSpPr/>
            <p:nvPr/>
          </p:nvSpPr>
          <p:spPr>
            <a:xfrm>
              <a:off x="1399500" y="1250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4"/>
            <p:cNvSpPr/>
            <p:nvPr/>
          </p:nvSpPr>
          <p:spPr>
            <a:xfrm>
              <a:off x="1360300" y="417100"/>
              <a:ext cx="1803000" cy="2046625"/>
            </a:xfrm>
            <a:custGeom>
              <a:avLst/>
              <a:gdLst/>
              <a:ahLst/>
              <a:cxnLst/>
              <a:rect l="l" t="t" r="r" b="b"/>
              <a:pathLst>
                <a:path w="72120" h="81865" extrusionOk="0">
                  <a:moveTo>
                    <a:pt x="37184" y="34123"/>
                  </a:moveTo>
                  <a:cubicBezTo>
                    <a:pt x="37590" y="34123"/>
                    <a:pt x="37936" y="34383"/>
                    <a:pt x="38061" y="34904"/>
                  </a:cubicBezTo>
                  <a:cubicBezTo>
                    <a:pt x="38262" y="35838"/>
                    <a:pt x="37728" y="37006"/>
                    <a:pt x="37428" y="37840"/>
                  </a:cubicBezTo>
                  <a:cubicBezTo>
                    <a:pt x="37227" y="38407"/>
                    <a:pt x="36861" y="38841"/>
                    <a:pt x="36494" y="39308"/>
                  </a:cubicBezTo>
                  <a:cubicBezTo>
                    <a:pt x="36334" y="39499"/>
                    <a:pt x="36113" y="39843"/>
                    <a:pt x="35714" y="39843"/>
                  </a:cubicBezTo>
                  <a:cubicBezTo>
                    <a:pt x="35697" y="39843"/>
                    <a:pt x="35678" y="39843"/>
                    <a:pt x="35660" y="39841"/>
                  </a:cubicBezTo>
                  <a:cubicBezTo>
                    <a:pt x="35259" y="39808"/>
                    <a:pt x="34926" y="38841"/>
                    <a:pt x="34859" y="38474"/>
                  </a:cubicBezTo>
                  <a:cubicBezTo>
                    <a:pt x="34726" y="37973"/>
                    <a:pt x="34859" y="37406"/>
                    <a:pt x="34959" y="36973"/>
                  </a:cubicBezTo>
                  <a:cubicBezTo>
                    <a:pt x="35193" y="36005"/>
                    <a:pt x="35626" y="35038"/>
                    <a:pt x="36427" y="34404"/>
                  </a:cubicBezTo>
                  <a:cubicBezTo>
                    <a:pt x="36677" y="34216"/>
                    <a:pt x="36941" y="34123"/>
                    <a:pt x="37184" y="34123"/>
                  </a:cubicBezTo>
                  <a:close/>
                  <a:moveTo>
                    <a:pt x="43798" y="39221"/>
                  </a:moveTo>
                  <a:cubicBezTo>
                    <a:pt x="44006" y="39221"/>
                    <a:pt x="44169" y="39275"/>
                    <a:pt x="44333" y="39508"/>
                  </a:cubicBezTo>
                  <a:cubicBezTo>
                    <a:pt x="44533" y="39841"/>
                    <a:pt x="44566" y="40208"/>
                    <a:pt x="44533" y="40575"/>
                  </a:cubicBezTo>
                  <a:cubicBezTo>
                    <a:pt x="44433" y="41209"/>
                    <a:pt x="44266" y="41776"/>
                    <a:pt x="44166" y="42410"/>
                  </a:cubicBezTo>
                  <a:cubicBezTo>
                    <a:pt x="44032" y="43044"/>
                    <a:pt x="43832" y="43577"/>
                    <a:pt x="43332" y="44044"/>
                  </a:cubicBezTo>
                  <a:cubicBezTo>
                    <a:pt x="42898" y="44411"/>
                    <a:pt x="42264" y="44878"/>
                    <a:pt x="41697" y="45045"/>
                  </a:cubicBezTo>
                  <a:cubicBezTo>
                    <a:pt x="41615" y="45072"/>
                    <a:pt x="41534" y="45082"/>
                    <a:pt x="41450" y="45082"/>
                  </a:cubicBezTo>
                  <a:cubicBezTo>
                    <a:pt x="41228" y="45082"/>
                    <a:pt x="40997" y="45012"/>
                    <a:pt x="40730" y="45012"/>
                  </a:cubicBezTo>
                  <a:cubicBezTo>
                    <a:pt x="40396" y="44378"/>
                    <a:pt x="40196" y="43711"/>
                    <a:pt x="40330" y="43010"/>
                  </a:cubicBezTo>
                  <a:cubicBezTo>
                    <a:pt x="40396" y="42376"/>
                    <a:pt x="40763" y="41876"/>
                    <a:pt x="41097" y="41376"/>
                  </a:cubicBezTo>
                  <a:cubicBezTo>
                    <a:pt x="41497" y="40775"/>
                    <a:pt x="42031" y="40308"/>
                    <a:pt x="42531" y="39841"/>
                  </a:cubicBezTo>
                  <a:cubicBezTo>
                    <a:pt x="42831" y="39574"/>
                    <a:pt x="43065" y="39308"/>
                    <a:pt x="43499" y="39241"/>
                  </a:cubicBezTo>
                  <a:cubicBezTo>
                    <a:pt x="43609" y="39231"/>
                    <a:pt x="43708" y="39221"/>
                    <a:pt x="43798" y="39221"/>
                  </a:cubicBezTo>
                  <a:close/>
                  <a:moveTo>
                    <a:pt x="48015" y="45540"/>
                  </a:moveTo>
                  <a:cubicBezTo>
                    <a:pt x="48338" y="45540"/>
                    <a:pt x="48555" y="45852"/>
                    <a:pt x="48502" y="46246"/>
                  </a:cubicBezTo>
                  <a:cubicBezTo>
                    <a:pt x="48369" y="47113"/>
                    <a:pt x="47535" y="48047"/>
                    <a:pt x="46934" y="48681"/>
                  </a:cubicBezTo>
                  <a:cubicBezTo>
                    <a:pt x="46509" y="49106"/>
                    <a:pt x="46277" y="49411"/>
                    <a:pt x="45704" y="49411"/>
                  </a:cubicBezTo>
                  <a:cubicBezTo>
                    <a:pt x="45603" y="49411"/>
                    <a:pt x="45492" y="49402"/>
                    <a:pt x="45367" y="49381"/>
                  </a:cubicBezTo>
                  <a:cubicBezTo>
                    <a:pt x="44933" y="49248"/>
                    <a:pt x="45000" y="48581"/>
                    <a:pt x="45166" y="48347"/>
                  </a:cubicBezTo>
                  <a:cubicBezTo>
                    <a:pt x="45333" y="48047"/>
                    <a:pt x="45567" y="47780"/>
                    <a:pt x="45767" y="47547"/>
                  </a:cubicBezTo>
                  <a:cubicBezTo>
                    <a:pt x="46167" y="47180"/>
                    <a:pt x="46534" y="46746"/>
                    <a:pt x="46901" y="46379"/>
                  </a:cubicBezTo>
                  <a:cubicBezTo>
                    <a:pt x="47168" y="46112"/>
                    <a:pt x="47435" y="45779"/>
                    <a:pt x="47735" y="45612"/>
                  </a:cubicBezTo>
                  <a:cubicBezTo>
                    <a:pt x="47834" y="45563"/>
                    <a:pt x="47928" y="45540"/>
                    <a:pt x="48015" y="45540"/>
                  </a:cubicBezTo>
                  <a:close/>
                  <a:moveTo>
                    <a:pt x="32424" y="46880"/>
                  </a:moveTo>
                  <a:cubicBezTo>
                    <a:pt x="33091" y="46880"/>
                    <a:pt x="34325" y="47080"/>
                    <a:pt x="34159" y="48014"/>
                  </a:cubicBezTo>
                  <a:cubicBezTo>
                    <a:pt x="33992" y="48848"/>
                    <a:pt x="33058" y="49381"/>
                    <a:pt x="32357" y="49548"/>
                  </a:cubicBezTo>
                  <a:cubicBezTo>
                    <a:pt x="31925" y="49672"/>
                    <a:pt x="31436" y="49852"/>
                    <a:pt x="30969" y="49852"/>
                  </a:cubicBezTo>
                  <a:cubicBezTo>
                    <a:pt x="30932" y="49852"/>
                    <a:pt x="30894" y="49851"/>
                    <a:pt x="30856" y="49848"/>
                  </a:cubicBezTo>
                  <a:cubicBezTo>
                    <a:pt x="30556" y="49848"/>
                    <a:pt x="29922" y="49715"/>
                    <a:pt x="29856" y="49582"/>
                  </a:cubicBezTo>
                  <a:cubicBezTo>
                    <a:pt x="29847" y="49584"/>
                    <a:pt x="29837" y="49585"/>
                    <a:pt x="29827" y="49585"/>
                  </a:cubicBezTo>
                  <a:cubicBezTo>
                    <a:pt x="29684" y="49585"/>
                    <a:pt x="29418" y="49371"/>
                    <a:pt x="29355" y="49215"/>
                  </a:cubicBezTo>
                  <a:cubicBezTo>
                    <a:pt x="29255" y="49081"/>
                    <a:pt x="29322" y="48981"/>
                    <a:pt x="29355" y="48781"/>
                  </a:cubicBezTo>
                  <a:cubicBezTo>
                    <a:pt x="29422" y="48447"/>
                    <a:pt x="29589" y="48147"/>
                    <a:pt x="29856" y="47880"/>
                  </a:cubicBezTo>
                  <a:cubicBezTo>
                    <a:pt x="30523" y="47313"/>
                    <a:pt x="31557" y="46913"/>
                    <a:pt x="32424" y="46880"/>
                  </a:cubicBezTo>
                  <a:close/>
                  <a:moveTo>
                    <a:pt x="50437" y="51249"/>
                  </a:moveTo>
                  <a:cubicBezTo>
                    <a:pt x="50871" y="51283"/>
                    <a:pt x="50871" y="51750"/>
                    <a:pt x="50770" y="52017"/>
                  </a:cubicBezTo>
                  <a:cubicBezTo>
                    <a:pt x="50637" y="52384"/>
                    <a:pt x="50270" y="52851"/>
                    <a:pt x="49937" y="53151"/>
                  </a:cubicBezTo>
                  <a:cubicBezTo>
                    <a:pt x="49703" y="53351"/>
                    <a:pt x="49136" y="53551"/>
                    <a:pt x="48936" y="53584"/>
                  </a:cubicBezTo>
                  <a:cubicBezTo>
                    <a:pt x="48502" y="52951"/>
                    <a:pt x="49136" y="52183"/>
                    <a:pt x="49603" y="51783"/>
                  </a:cubicBezTo>
                  <a:cubicBezTo>
                    <a:pt x="49803" y="51616"/>
                    <a:pt x="50170" y="51283"/>
                    <a:pt x="50437" y="51249"/>
                  </a:cubicBezTo>
                  <a:close/>
                  <a:moveTo>
                    <a:pt x="37288" y="53242"/>
                  </a:moveTo>
                  <a:cubicBezTo>
                    <a:pt x="37554" y="53242"/>
                    <a:pt x="37800" y="53309"/>
                    <a:pt x="37995" y="53484"/>
                  </a:cubicBezTo>
                  <a:cubicBezTo>
                    <a:pt x="38862" y="54252"/>
                    <a:pt x="37661" y="54985"/>
                    <a:pt x="36994" y="55352"/>
                  </a:cubicBezTo>
                  <a:cubicBezTo>
                    <a:pt x="36260" y="55719"/>
                    <a:pt x="35426" y="55819"/>
                    <a:pt x="34559" y="56186"/>
                  </a:cubicBezTo>
                  <a:cubicBezTo>
                    <a:pt x="34500" y="56189"/>
                    <a:pt x="34441" y="56191"/>
                    <a:pt x="34383" y="56191"/>
                  </a:cubicBezTo>
                  <a:cubicBezTo>
                    <a:pt x="33770" y="56191"/>
                    <a:pt x="33178" y="56013"/>
                    <a:pt x="33391" y="55252"/>
                  </a:cubicBezTo>
                  <a:cubicBezTo>
                    <a:pt x="33592" y="54485"/>
                    <a:pt x="34759" y="54152"/>
                    <a:pt x="35426" y="53851"/>
                  </a:cubicBezTo>
                  <a:cubicBezTo>
                    <a:pt x="35875" y="53639"/>
                    <a:pt x="36642" y="53242"/>
                    <a:pt x="37288" y="53242"/>
                  </a:cubicBezTo>
                  <a:close/>
                  <a:moveTo>
                    <a:pt x="40676" y="58114"/>
                  </a:moveTo>
                  <a:cubicBezTo>
                    <a:pt x="40900" y="58114"/>
                    <a:pt x="41041" y="58232"/>
                    <a:pt x="40930" y="58588"/>
                  </a:cubicBezTo>
                  <a:cubicBezTo>
                    <a:pt x="40830" y="59055"/>
                    <a:pt x="40196" y="59389"/>
                    <a:pt x="39829" y="59589"/>
                  </a:cubicBezTo>
                  <a:cubicBezTo>
                    <a:pt x="39429" y="59856"/>
                    <a:pt x="39262" y="59922"/>
                    <a:pt x="38895" y="60022"/>
                  </a:cubicBezTo>
                  <a:cubicBezTo>
                    <a:pt x="38662" y="59989"/>
                    <a:pt x="38528" y="60056"/>
                    <a:pt x="38528" y="59722"/>
                  </a:cubicBezTo>
                  <a:cubicBezTo>
                    <a:pt x="38528" y="59422"/>
                    <a:pt x="38695" y="59188"/>
                    <a:pt x="38895" y="59022"/>
                  </a:cubicBezTo>
                  <a:cubicBezTo>
                    <a:pt x="39095" y="58822"/>
                    <a:pt x="39329" y="58588"/>
                    <a:pt x="39562" y="58488"/>
                  </a:cubicBezTo>
                  <a:cubicBezTo>
                    <a:pt x="39796" y="58355"/>
                    <a:pt x="40063" y="58254"/>
                    <a:pt x="40296" y="58188"/>
                  </a:cubicBezTo>
                  <a:cubicBezTo>
                    <a:pt x="40430" y="58143"/>
                    <a:pt x="40563" y="58114"/>
                    <a:pt x="40676" y="58114"/>
                  </a:cubicBezTo>
                  <a:close/>
                  <a:moveTo>
                    <a:pt x="24988" y="0"/>
                  </a:moveTo>
                  <a:cubicBezTo>
                    <a:pt x="24711" y="0"/>
                    <a:pt x="24447" y="22"/>
                    <a:pt x="24218" y="80"/>
                  </a:cubicBezTo>
                  <a:cubicBezTo>
                    <a:pt x="22851" y="413"/>
                    <a:pt x="24852" y="1647"/>
                    <a:pt x="25319" y="2081"/>
                  </a:cubicBezTo>
                  <a:cubicBezTo>
                    <a:pt x="26420" y="3182"/>
                    <a:pt x="27487" y="4249"/>
                    <a:pt x="27921" y="5817"/>
                  </a:cubicBezTo>
                  <a:cubicBezTo>
                    <a:pt x="28555" y="7852"/>
                    <a:pt x="28755" y="9987"/>
                    <a:pt x="28821" y="12088"/>
                  </a:cubicBezTo>
                  <a:cubicBezTo>
                    <a:pt x="28855" y="13923"/>
                    <a:pt x="29155" y="15824"/>
                    <a:pt x="28755" y="17659"/>
                  </a:cubicBezTo>
                  <a:lnTo>
                    <a:pt x="27921" y="21662"/>
                  </a:lnTo>
                  <a:cubicBezTo>
                    <a:pt x="27760" y="22338"/>
                    <a:pt x="27506" y="24070"/>
                    <a:pt x="26648" y="24070"/>
                  </a:cubicBezTo>
                  <a:cubicBezTo>
                    <a:pt x="26617" y="24070"/>
                    <a:pt x="26586" y="24068"/>
                    <a:pt x="26553" y="24063"/>
                  </a:cubicBezTo>
                  <a:cubicBezTo>
                    <a:pt x="25919" y="23997"/>
                    <a:pt x="25586" y="22896"/>
                    <a:pt x="25519" y="22362"/>
                  </a:cubicBezTo>
                  <a:cubicBezTo>
                    <a:pt x="25352" y="21361"/>
                    <a:pt x="25719" y="20327"/>
                    <a:pt x="25919" y="19327"/>
                  </a:cubicBezTo>
                  <a:cubicBezTo>
                    <a:pt x="26186" y="18192"/>
                    <a:pt x="26486" y="17025"/>
                    <a:pt x="26587" y="15891"/>
                  </a:cubicBezTo>
                  <a:cubicBezTo>
                    <a:pt x="26720" y="14723"/>
                    <a:pt x="26920" y="13556"/>
                    <a:pt x="27087" y="12388"/>
                  </a:cubicBezTo>
                  <a:cubicBezTo>
                    <a:pt x="27220" y="11554"/>
                    <a:pt x="27320" y="10754"/>
                    <a:pt x="27320" y="9920"/>
                  </a:cubicBezTo>
                  <a:cubicBezTo>
                    <a:pt x="27320" y="8886"/>
                    <a:pt x="27154" y="7885"/>
                    <a:pt x="26820" y="6918"/>
                  </a:cubicBezTo>
                  <a:cubicBezTo>
                    <a:pt x="26386" y="5717"/>
                    <a:pt x="25753" y="4549"/>
                    <a:pt x="25152" y="3482"/>
                  </a:cubicBezTo>
                  <a:cubicBezTo>
                    <a:pt x="24719" y="2748"/>
                    <a:pt x="24418" y="2081"/>
                    <a:pt x="23818" y="1514"/>
                  </a:cubicBezTo>
                  <a:cubicBezTo>
                    <a:pt x="23388" y="1107"/>
                    <a:pt x="22943" y="960"/>
                    <a:pt x="22451" y="960"/>
                  </a:cubicBezTo>
                  <a:cubicBezTo>
                    <a:pt x="22218" y="960"/>
                    <a:pt x="21974" y="993"/>
                    <a:pt x="21716" y="1047"/>
                  </a:cubicBezTo>
                  <a:cubicBezTo>
                    <a:pt x="20983" y="1180"/>
                    <a:pt x="20182" y="1514"/>
                    <a:pt x="19515" y="1814"/>
                  </a:cubicBezTo>
                  <a:cubicBezTo>
                    <a:pt x="18981" y="2048"/>
                    <a:pt x="18080" y="2548"/>
                    <a:pt x="17880" y="3182"/>
                  </a:cubicBezTo>
                  <a:cubicBezTo>
                    <a:pt x="18247" y="3182"/>
                    <a:pt x="18581" y="3715"/>
                    <a:pt x="18814" y="3982"/>
                  </a:cubicBezTo>
                  <a:cubicBezTo>
                    <a:pt x="19515" y="4883"/>
                    <a:pt x="19648" y="6084"/>
                    <a:pt x="19815" y="7218"/>
                  </a:cubicBezTo>
                  <a:cubicBezTo>
                    <a:pt x="20049" y="8886"/>
                    <a:pt x="20215" y="10520"/>
                    <a:pt x="20549" y="12155"/>
                  </a:cubicBezTo>
                  <a:cubicBezTo>
                    <a:pt x="20671" y="12768"/>
                    <a:pt x="21639" y="17886"/>
                    <a:pt x="20321" y="17886"/>
                  </a:cubicBezTo>
                  <a:cubicBezTo>
                    <a:pt x="20204" y="17886"/>
                    <a:pt x="20070" y="17846"/>
                    <a:pt x="19915" y="17759"/>
                  </a:cubicBezTo>
                  <a:cubicBezTo>
                    <a:pt x="19148" y="17359"/>
                    <a:pt x="18914" y="15991"/>
                    <a:pt x="18748" y="15190"/>
                  </a:cubicBezTo>
                  <a:cubicBezTo>
                    <a:pt x="18514" y="13656"/>
                    <a:pt x="18481" y="12055"/>
                    <a:pt x="17980" y="10520"/>
                  </a:cubicBezTo>
                  <a:cubicBezTo>
                    <a:pt x="17680" y="9520"/>
                    <a:pt x="17313" y="8552"/>
                    <a:pt x="16880" y="7585"/>
                  </a:cubicBezTo>
                  <a:cubicBezTo>
                    <a:pt x="16626" y="7077"/>
                    <a:pt x="16353" y="6801"/>
                    <a:pt x="15928" y="6801"/>
                  </a:cubicBezTo>
                  <a:cubicBezTo>
                    <a:pt x="15794" y="6801"/>
                    <a:pt x="15646" y="6829"/>
                    <a:pt x="15479" y="6884"/>
                  </a:cubicBezTo>
                  <a:cubicBezTo>
                    <a:pt x="14678" y="7185"/>
                    <a:pt x="13677" y="8052"/>
                    <a:pt x="13344" y="8819"/>
                  </a:cubicBezTo>
                  <a:cubicBezTo>
                    <a:pt x="13210" y="9053"/>
                    <a:pt x="13210" y="9520"/>
                    <a:pt x="13344" y="9887"/>
                  </a:cubicBezTo>
                  <a:cubicBezTo>
                    <a:pt x="13410" y="10187"/>
                    <a:pt x="13677" y="10654"/>
                    <a:pt x="13511" y="10887"/>
                  </a:cubicBezTo>
                  <a:cubicBezTo>
                    <a:pt x="13371" y="11091"/>
                    <a:pt x="13117" y="11161"/>
                    <a:pt x="12819" y="11161"/>
                  </a:cubicBezTo>
                  <a:cubicBezTo>
                    <a:pt x="12192" y="11161"/>
                    <a:pt x="11371" y="10854"/>
                    <a:pt x="11009" y="10854"/>
                  </a:cubicBezTo>
                  <a:cubicBezTo>
                    <a:pt x="10208" y="10854"/>
                    <a:pt x="9541" y="11488"/>
                    <a:pt x="9408" y="12255"/>
                  </a:cubicBezTo>
                  <a:cubicBezTo>
                    <a:pt x="9107" y="13923"/>
                    <a:pt x="10175" y="15924"/>
                    <a:pt x="11309" y="17158"/>
                  </a:cubicBezTo>
                  <a:cubicBezTo>
                    <a:pt x="12243" y="18159"/>
                    <a:pt x="13544" y="18693"/>
                    <a:pt x="14645" y="19527"/>
                  </a:cubicBezTo>
                  <a:cubicBezTo>
                    <a:pt x="15045" y="19860"/>
                    <a:pt x="16313" y="20894"/>
                    <a:pt x="15078" y="21028"/>
                  </a:cubicBezTo>
                  <a:cubicBezTo>
                    <a:pt x="15034" y="21034"/>
                    <a:pt x="14989" y="21036"/>
                    <a:pt x="14944" y="21036"/>
                  </a:cubicBezTo>
                  <a:cubicBezTo>
                    <a:pt x="14215" y="21036"/>
                    <a:pt x="13440" y="20306"/>
                    <a:pt x="12843" y="19960"/>
                  </a:cubicBezTo>
                  <a:cubicBezTo>
                    <a:pt x="12176" y="19527"/>
                    <a:pt x="11509" y="19026"/>
                    <a:pt x="10809" y="18626"/>
                  </a:cubicBezTo>
                  <a:cubicBezTo>
                    <a:pt x="10075" y="18159"/>
                    <a:pt x="9341" y="17826"/>
                    <a:pt x="8807" y="17125"/>
                  </a:cubicBezTo>
                  <a:cubicBezTo>
                    <a:pt x="8240" y="16425"/>
                    <a:pt x="8240" y="15757"/>
                    <a:pt x="8040" y="14990"/>
                  </a:cubicBezTo>
                  <a:cubicBezTo>
                    <a:pt x="7673" y="16058"/>
                    <a:pt x="7173" y="17025"/>
                    <a:pt x="6906" y="18192"/>
                  </a:cubicBezTo>
                  <a:cubicBezTo>
                    <a:pt x="6672" y="19460"/>
                    <a:pt x="6506" y="21195"/>
                    <a:pt x="7173" y="22362"/>
                  </a:cubicBezTo>
                  <a:cubicBezTo>
                    <a:pt x="7506" y="22996"/>
                    <a:pt x="8207" y="23530"/>
                    <a:pt x="8874" y="23930"/>
                  </a:cubicBezTo>
                  <a:cubicBezTo>
                    <a:pt x="9241" y="24197"/>
                    <a:pt x="9674" y="24464"/>
                    <a:pt x="10008" y="24664"/>
                  </a:cubicBezTo>
                  <a:cubicBezTo>
                    <a:pt x="11809" y="25798"/>
                    <a:pt x="13744" y="26398"/>
                    <a:pt x="15745" y="26999"/>
                  </a:cubicBezTo>
                  <a:cubicBezTo>
                    <a:pt x="16246" y="27166"/>
                    <a:pt x="16813" y="27299"/>
                    <a:pt x="17347" y="27432"/>
                  </a:cubicBezTo>
                  <a:cubicBezTo>
                    <a:pt x="18648" y="27833"/>
                    <a:pt x="19915" y="28333"/>
                    <a:pt x="20983" y="29034"/>
                  </a:cubicBezTo>
                  <a:cubicBezTo>
                    <a:pt x="22150" y="29868"/>
                    <a:pt x="21349" y="31002"/>
                    <a:pt x="20149" y="31202"/>
                  </a:cubicBezTo>
                  <a:cubicBezTo>
                    <a:pt x="19995" y="31226"/>
                    <a:pt x="19837" y="31237"/>
                    <a:pt x="19676" y="31237"/>
                  </a:cubicBezTo>
                  <a:cubicBezTo>
                    <a:pt x="18507" y="31237"/>
                    <a:pt x="17172" y="30657"/>
                    <a:pt x="16146" y="30335"/>
                  </a:cubicBezTo>
                  <a:cubicBezTo>
                    <a:pt x="14678" y="29901"/>
                    <a:pt x="13244" y="29334"/>
                    <a:pt x="11876" y="28667"/>
                  </a:cubicBezTo>
                  <a:cubicBezTo>
                    <a:pt x="10041" y="27799"/>
                    <a:pt x="8040" y="27166"/>
                    <a:pt x="6339" y="25998"/>
                  </a:cubicBezTo>
                  <a:cubicBezTo>
                    <a:pt x="5705" y="25531"/>
                    <a:pt x="5305" y="25064"/>
                    <a:pt x="5004" y="24364"/>
                  </a:cubicBezTo>
                  <a:cubicBezTo>
                    <a:pt x="4804" y="23897"/>
                    <a:pt x="4704" y="23263"/>
                    <a:pt x="4371" y="22896"/>
                  </a:cubicBezTo>
                  <a:cubicBezTo>
                    <a:pt x="4171" y="23096"/>
                    <a:pt x="4037" y="23430"/>
                    <a:pt x="3904" y="23696"/>
                  </a:cubicBezTo>
                  <a:cubicBezTo>
                    <a:pt x="3804" y="23930"/>
                    <a:pt x="3637" y="24230"/>
                    <a:pt x="3503" y="24530"/>
                  </a:cubicBezTo>
                  <a:cubicBezTo>
                    <a:pt x="2870" y="25998"/>
                    <a:pt x="2503" y="27533"/>
                    <a:pt x="2403" y="29100"/>
                  </a:cubicBezTo>
                  <a:cubicBezTo>
                    <a:pt x="2369" y="29901"/>
                    <a:pt x="2202" y="30768"/>
                    <a:pt x="2469" y="31569"/>
                  </a:cubicBezTo>
                  <a:cubicBezTo>
                    <a:pt x="2536" y="31802"/>
                    <a:pt x="2636" y="31969"/>
                    <a:pt x="2736" y="32169"/>
                  </a:cubicBezTo>
                  <a:cubicBezTo>
                    <a:pt x="3170" y="32736"/>
                    <a:pt x="3804" y="33203"/>
                    <a:pt x="4337" y="33570"/>
                  </a:cubicBezTo>
                  <a:cubicBezTo>
                    <a:pt x="5205" y="34237"/>
                    <a:pt x="6139" y="34904"/>
                    <a:pt x="7139" y="35405"/>
                  </a:cubicBezTo>
                  <a:cubicBezTo>
                    <a:pt x="8474" y="36139"/>
                    <a:pt x="9674" y="36539"/>
                    <a:pt x="11176" y="36839"/>
                  </a:cubicBezTo>
                  <a:cubicBezTo>
                    <a:pt x="12710" y="37173"/>
                    <a:pt x="14311" y="37573"/>
                    <a:pt x="15846" y="37706"/>
                  </a:cubicBezTo>
                  <a:cubicBezTo>
                    <a:pt x="17046" y="37840"/>
                    <a:pt x="18247" y="37807"/>
                    <a:pt x="19481" y="37907"/>
                  </a:cubicBezTo>
                  <a:cubicBezTo>
                    <a:pt x="20649" y="38007"/>
                    <a:pt x="21816" y="38040"/>
                    <a:pt x="22984" y="38307"/>
                  </a:cubicBezTo>
                  <a:cubicBezTo>
                    <a:pt x="23718" y="38474"/>
                    <a:pt x="25252" y="38674"/>
                    <a:pt x="25352" y="39675"/>
                  </a:cubicBezTo>
                  <a:cubicBezTo>
                    <a:pt x="25488" y="41029"/>
                    <a:pt x="23336" y="41393"/>
                    <a:pt x="22040" y="41393"/>
                  </a:cubicBezTo>
                  <a:cubicBezTo>
                    <a:pt x="21740" y="41393"/>
                    <a:pt x="21485" y="41374"/>
                    <a:pt x="21316" y="41342"/>
                  </a:cubicBezTo>
                  <a:cubicBezTo>
                    <a:pt x="19582" y="40975"/>
                    <a:pt x="17914" y="40075"/>
                    <a:pt x="16346" y="39374"/>
                  </a:cubicBezTo>
                  <a:cubicBezTo>
                    <a:pt x="14545" y="38574"/>
                    <a:pt x="12743" y="38240"/>
                    <a:pt x="10809" y="38040"/>
                  </a:cubicBezTo>
                  <a:cubicBezTo>
                    <a:pt x="8674" y="37807"/>
                    <a:pt x="6739" y="37139"/>
                    <a:pt x="4871" y="36205"/>
                  </a:cubicBezTo>
                  <a:cubicBezTo>
                    <a:pt x="4204" y="35872"/>
                    <a:pt x="3570" y="35338"/>
                    <a:pt x="3036" y="34838"/>
                  </a:cubicBezTo>
                  <a:cubicBezTo>
                    <a:pt x="2803" y="34571"/>
                    <a:pt x="1569" y="33637"/>
                    <a:pt x="1535" y="33303"/>
                  </a:cubicBezTo>
                  <a:cubicBezTo>
                    <a:pt x="1469" y="33737"/>
                    <a:pt x="1335" y="34204"/>
                    <a:pt x="1302" y="34671"/>
                  </a:cubicBezTo>
                  <a:cubicBezTo>
                    <a:pt x="968" y="37373"/>
                    <a:pt x="1" y="41576"/>
                    <a:pt x="2169" y="43677"/>
                  </a:cubicBezTo>
                  <a:cubicBezTo>
                    <a:pt x="3203" y="44678"/>
                    <a:pt x="4638" y="45746"/>
                    <a:pt x="6039" y="46046"/>
                  </a:cubicBezTo>
                  <a:cubicBezTo>
                    <a:pt x="7806" y="46413"/>
                    <a:pt x="9574" y="46913"/>
                    <a:pt x="11376" y="47080"/>
                  </a:cubicBezTo>
                  <a:cubicBezTo>
                    <a:pt x="12845" y="47245"/>
                    <a:pt x="14339" y="47308"/>
                    <a:pt x="15827" y="47308"/>
                  </a:cubicBezTo>
                  <a:cubicBezTo>
                    <a:pt x="16739" y="47308"/>
                    <a:pt x="17648" y="47285"/>
                    <a:pt x="18547" y="47247"/>
                  </a:cubicBezTo>
                  <a:cubicBezTo>
                    <a:pt x="18625" y="47245"/>
                    <a:pt x="18703" y="47245"/>
                    <a:pt x="18781" y="47245"/>
                  </a:cubicBezTo>
                  <a:cubicBezTo>
                    <a:pt x="20527" y="47245"/>
                    <a:pt x="22160" y="47597"/>
                    <a:pt x="23885" y="47980"/>
                  </a:cubicBezTo>
                  <a:cubicBezTo>
                    <a:pt x="24719" y="48147"/>
                    <a:pt x="26753" y="48481"/>
                    <a:pt x="26053" y="49715"/>
                  </a:cubicBezTo>
                  <a:cubicBezTo>
                    <a:pt x="25552" y="50649"/>
                    <a:pt x="24218" y="50382"/>
                    <a:pt x="23351" y="50516"/>
                  </a:cubicBezTo>
                  <a:cubicBezTo>
                    <a:pt x="22379" y="50619"/>
                    <a:pt x="21419" y="50658"/>
                    <a:pt x="20466" y="50658"/>
                  </a:cubicBezTo>
                  <a:cubicBezTo>
                    <a:pt x="18347" y="50658"/>
                    <a:pt x="16261" y="50464"/>
                    <a:pt x="14144" y="50349"/>
                  </a:cubicBezTo>
                  <a:cubicBezTo>
                    <a:pt x="12343" y="50249"/>
                    <a:pt x="10542" y="50082"/>
                    <a:pt x="8707" y="49915"/>
                  </a:cubicBezTo>
                  <a:cubicBezTo>
                    <a:pt x="7873" y="49882"/>
                    <a:pt x="7039" y="49848"/>
                    <a:pt x="6205" y="49715"/>
                  </a:cubicBezTo>
                  <a:cubicBezTo>
                    <a:pt x="5763" y="49652"/>
                    <a:pt x="5200" y="49379"/>
                    <a:pt x="4745" y="49379"/>
                  </a:cubicBezTo>
                  <a:cubicBezTo>
                    <a:pt x="4720" y="49379"/>
                    <a:pt x="4695" y="49380"/>
                    <a:pt x="4671" y="49381"/>
                  </a:cubicBezTo>
                  <a:cubicBezTo>
                    <a:pt x="4204" y="49415"/>
                    <a:pt x="3837" y="49815"/>
                    <a:pt x="3570" y="50282"/>
                  </a:cubicBezTo>
                  <a:cubicBezTo>
                    <a:pt x="3337" y="50782"/>
                    <a:pt x="3170" y="51416"/>
                    <a:pt x="3036" y="51850"/>
                  </a:cubicBezTo>
                  <a:cubicBezTo>
                    <a:pt x="2703" y="53084"/>
                    <a:pt x="2503" y="54552"/>
                    <a:pt x="2836" y="55786"/>
                  </a:cubicBezTo>
                  <a:cubicBezTo>
                    <a:pt x="3036" y="56687"/>
                    <a:pt x="3470" y="57854"/>
                    <a:pt x="4004" y="58721"/>
                  </a:cubicBezTo>
                  <a:cubicBezTo>
                    <a:pt x="4137" y="58922"/>
                    <a:pt x="4304" y="59122"/>
                    <a:pt x="4404" y="59289"/>
                  </a:cubicBezTo>
                  <a:cubicBezTo>
                    <a:pt x="5138" y="60122"/>
                    <a:pt x="6572" y="60022"/>
                    <a:pt x="7573" y="60056"/>
                  </a:cubicBezTo>
                  <a:cubicBezTo>
                    <a:pt x="8084" y="60085"/>
                    <a:pt x="8594" y="60099"/>
                    <a:pt x="9103" y="60099"/>
                  </a:cubicBezTo>
                  <a:cubicBezTo>
                    <a:pt x="12646" y="60099"/>
                    <a:pt x="16135" y="59417"/>
                    <a:pt x="19548" y="58455"/>
                  </a:cubicBezTo>
                  <a:cubicBezTo>
                    <a:pt x="21349" y="57954"/>
                    <a:pt x="23184" y="57587"/>
                    <a:pt x="25019" y="57254"/>
                  </a:cubicBezTo>
                  <a:cubicBezTo>
                    <a:pt x="25964" y="57072"/>
                    <a:pt x="26711" y="56870"/>
                    <a:pt x="27455" y="56870"/>
                  </a:cubicBezTo>
                  <a:cubicBezTo>
                    <a:pt x="28075" y="56870"/>
                    <a:pt x="28693" y="57011"/>
                    <a:pt x="29422" y="57421"/>
                  </a:cubicBezTo>
                  <a:cubicBezTo>
                    <a:pt x="29722" y="57587"/>
                    <a:pt x="29655" y="58088"/>
                    <a:pt x="29455" y="58421"/>
                  </a:cubicBezTo>
                  <a:cubicBezTo>
                    <a:pt x="28455" y="60690"/>
                    <a:pt x="24252" y="60790"/>
                    <a:pt x="22217" y="61190"/>
                  </a:cubicBezTo>
                  <a:cubicBezTo>
                    <a:pt x="18514" y="61857"/>
                    <a:pt x="14578" y="61557"/>
                    <a:pt x="10842" y="61991"/>
                  </a:cubicBezTo>
                  <a:cubicBezTo>
                    <a:pt x="9775" y="62091"/>
                    <a:pt x="8540" y="62424"/>
                    <a:pt x="7706" y="63091"/>
                  </a:cubicBezTo>
                  <a:cubicBezTo>
                    <a:pt x="6872" y="63758"/>
                    <a:pt x="6706" y="64492"/>
                    <a:pt x="6572" y="65526"/>
                  </a:cubicBezTo>
                  <a:cubicBezTo>
                    <a:pt x="6439" y="66861"/>
                    <a:pt x="6272" y="67861"/>
                    <a:pt x="7006" y="69029"/>
                  </a:cubicBezTo>
                  <a:cubicBezTo>
                    <a:pt x="7039" y="69096"/>
                    <a:pt x="7106" y="69196"/>
                    <a:pt x="7173" y="69262"/>
                  </a:cubicBezTo>
                  <a:cubicBezTo>
                    <a:pt x="7873" y="70430"/>
                    <a:pt x="8874" y="71898"/>
                    <a:pt x="10041" y="72531"/>
                  </a:cubicBezTo>
                  <a:cubicBezTo>
                    <a:pt x="10717" y="72896"/>
                    <a:pt x="11468" y="73042"/>
                    <a:pt x="12251" y="73042"/>
                  </a:cubicBezTo>
                  <a:cubicBezTo>
                    <a:pt x="14406" y="73042"/>
                    <a:pt x="16801" y="71931"/>
                    <a:pt x="18514" y="71197"/>
                  </a:cubicBezTo>
                  <a:cubicBezTo>
                    <a:pt x="20449" y="70363"/>
                    <a:pt x="22350" y="69429"/>
                    <a:pt x="24285" y="68595"/>
                  </a:cubicBezTo>
                  <a:cubicBezTo>
                    <a:pt x="24919" y="68362"/>
                    <a:pt x="25552" y="68062"/>
                    <a:pt x="26186" y="67761"/>
                  </a:cubicBezTo>
                  <a:cubicBezTo>
                    <a:pt x="26620" y="67528"/>
                    <a:pt x="27087" y="67261"/>
                    <a:pt x="27521" y="66927"/>
                  </a:cubicBezTo>
                  <a:cubicBezTo>
                    <a:pt x="28354" y="66327"/>
                    <a:pt x="29088" y="65560"/>
                    <a:pt x="30022" y="65026"/>
                  </a:cubicBezTo>
                  <a:cubicBezTo>
                    <a:pt x="30609" y="64645"/>
                    <a:pt x="32229" y="63489"/>
                    <a:pt x="33155" y="63489"/>
                  </a:cubicBezTo>
                  <a:cubicBezTo>
                    <a:pt x="33282" y="63489"/>
                    <a:pt x="33395" y="63510"/>
                    <a:pt x="33491" y="63558"/>
                  </a:cubicBezTo>
                  <a:cubicBezTo>
                    <a:pt x="34325" y="64025"/>
                    <a:pt x="33091" y="64993"/>
                    <a:pt x="32658" y="65360"/>
                  </a:cubicBezTo>
                  <a:cubicBezTo>
                    <a:pt x="30656" y="66994"/>
                    <a:pt x="28555" y="68428"/>
                    <a:pt x="26386" y="69896"/>
                  </a:cubicBezTo>
                  <a:cubicBezTo>
                    <a:pt x="25019" y="70830"/>
                    <a:pt x="23885" y="72031"/>
                    <a:pt x="22584" y="72998"/>
                  </a:cubicBezTo>
                  <a:cubicBezTo>
                    <a:pt x="21349" y="73899"/>
                    <a:pt x="20115" y="74499"/>
                    <a:pt x="18748" y="75100"/>
                  </a:cubicBezTo>
                  <a:cubicBezTo>
                    <a:pt x="17547" y="75700"/>
                    <a:pt x="16346" y="76234"/>
                    <a:pt x="15045" y="76668"/>
                  </a:cubicBezTo>
                  <a:cubicBezTo>
                    <a:pt x="14378" y="76868"/>
                    <a:pt x="12977" y="77001"/>
                    <a:pt x="12510" y="77402"/>
                  </a:cubicBezTo>
                  <a:cubicBezTo>
                    <a:pt x="13711" y="78169"/>
                    <a:pt x="14912" y="79069"/>
                    <a:pt x="16379" y="79370"/>
                  </a:cubicBezTo>
                  <a:cubicBezTo>
                    <a:pt x="18088" y="79741"/>
                    <a:pt x="19778" y="80186"/>
                    <a:pt x="21477" y="80186"/>
                  </a:cubicBezTo>
                  <a:cubicBezTo>
                    <a:pt x="22067" y="80186"/>
                    <a:pt x="22658" y="80132"/>
                    <a:pt x="23251" y="80003"/>
                  </a:cubicBezTo>
                  <a:cubicBezTo>
                    <a:pt x="26787" y="79203"/>
                    <a:pt x="28988" y="76701"/>
                    <a:pt x="31257" y="74099"/>
                  </a:cubicBezTo>
                  <a:cubicBezTo>
                    <a:pt x="31857" y="73432"/>
                    <a:pt x="32491" y="72832"/>
                    <a:pt x="33091" y="72198"/>
                  </a:cubicBezTo>
                  <a:lnTo>
                    <a:pt x="35093" y="70330"/>
                  </a:lnTo>
                  <a:cubicBezTo>
                    <a:pt x="35526" y="69930"/>
                    <a:pt x="35993" y="69429"/>
                    <a:pt x="36494" y="69062"/>
                  </a:cubicBezTo>
                  <a:cubicBezTo>
                    <a:pt x="36826" y="68807"/>
                    <a:pt x="37236" y="68649"/>
                    <a:pt x="37664" y="68649"/>
                  </a:cubicBezTo>
                  <a:cubicBezTo>
                    <a:pt x="37795" y="68649"/>
                    <a:pt x="37928" y="68664"/>
                    <a:pt x="38061" y="68695"/>
                  </a:cubicBezTo>
                  <a:cubicBezTo>
                    <a:pt x="39229" y="68929"/>
                    <a:pt x="38395" y="70597"/>
                    <a:pt x="38195" y="71497"/>
                  </a:cubicBezTo>
                  <a:cubicBezTo>
                    <a:pt x="37795" y="72932"/>
                    <a:pt x="37261" y="74366"/>
                    <a:pt x="36760" y="75834"/>
                  </a:cubicBezTo>
                  <a:cubicBezTo>
                    <a:pt x="36193" y="77535"/>
                    <a:pt x="34559" y="78769"/>
                    <a:pt x="32791" y="79103"/>
                  </a:cubicBezTo>
                  <a:cubicBezTo>
                    <a:pt x="32454" y="79170"/>
                    <a:pt x="32149" y="79197"/>
                    <a:pt x="31862" y="79197"/>
                  </a:cubicBezTo>
                  <a:cubicBezTo>
                    <a:pt x="31010" y="79197"/>
                    <a:pt x="30311" y="78961"/>
                    <a:pt x="29389" y="78836"/>
                  </a:cubicBezTo>
                  <a:lnTo>
                    <a:pt x="29389" y="78836"/>
                  </a:lnTo>
                  <a:cubicBezTo>
                    <a:pt x="29522" y="80003"/>
                    <a:pt x="31056" y="80737"/>
                    <a:pt x="32024" y="81104"/>
                  </a:cubicBezTo>
                  <a:cubicBezTo>
                    <a:pt x="33368" y="81622"/>
                    <a:pt x="34795" y="81864"/>
                    <a:pt x="36225" y="81864"/>
                  </a:cubicBezTo>
                  <a:cubicBezTo>
                    <a:pt x="38201" y="81864"/>
                    <a:pt x="40184" y="81403"/>
                    <a:pt x="41964" y="80570"/>
                  </a:cubicBezTo>
                  <a:cubicBezTo>
                    <a:pt x="42898" y="80170"/>
                    <a:pt x="43765" y="79670"/>
                    <a:pt x="44566" y="79036"/>
                  </a:cubicBezTo>
                  <a:cubicBezTo>
                    <a:pt x="45100" y="78602"/>
                    <a:pt x="45567" y="78169"/>
                    <a:pt x="46034" y="77668"/>
                  </a:cubicBezTo>
                  <a:cubicBezTo>
                    <a:pt x="46301" y="77335"/>
                    <a:pt x="46567" y="77001"/>
                    <a:pt x="46868" y="76668"/>
                  </a:cubicBezTo>
                  <a:cubicBezTo>
                    <a:pt x="47768" y="75433"/>
                    <a:pt x="48869" y="74399"/>
                    <a:pt x="49536" y="72998"/>
                  </a:cubicBezTo>
                  <a:cubicBezTo>
                    <a:pt x="49970" y="71931"/>
                    <a:pt x="50537" y="70830"/>
                    <a:pt x="50637" y="69696"/>
                  </a:cubicBezTo>
                  <a:cubicBezTo>
                    <a:pt x="50770" y="68862"/>
                    <a:pt x="50637" y="67995"/>
                    <a:pt x="50904" y="67194"/>
                  </a:cubicBezTo>
                  <a:cubicBezTo>
                    <a:pt x="51404" y="65593"/>
                    <a:pt x="49570" y="65026"/>
                    <a:pt x="48702" y="63859"/>
                  </a:cubicBezTo>
                  <a:cubicBezTo>
                    <a:pt x="48235" y="63191"/>
                    <a:pt x="46234" y="59922"/>
                    <a:pt x="48069" y="59922"/>
                  </a:cubicBezTo>
                  <a:cubicBezTo>
                    <a:pt x="50804" y="59922"/>
                    <a:pt x="49903" y="64559"/>
                    <a:pt x="52205" y="65426"/>
                  </a:cubicBezTo>
                  <a:cubicBezTo>
                    <a:pt x="53306" y="65893"/>
                    <a:pt x="54640" y="66160"/>
                    <a:pt x="55907" y="66360"/>
                  </a:cubicBezTo>
                  <a:cubicBezTo>
                    <a:pt x="56074" y="66394"/>
                    <a:pt x="56274" y="66394"/>
                    <a:pt x="56441" y="66427"/>
                  </a:cubicBezTo>
                  <a:cubicBezTo>
                    <a:pt x="57275" y="66527"/>
                    <a:pt x="58142" y="66527"/>
                    <a:pt x="59043" y="66560"/>
                  </a:cubicBezTo>
                  <a:cubicBezTo>
                    <a:pt x="59643" y="66560"/>
                    <a:pt x="60311" y="66594"/>
                    <a:pt x="60944" y="66594"/>
                  </a:cubicBezTo>
                  <a:cubicBezTo>
                    <a:pt x="61111" y="66594"/>
                    <a:pt x="61311" y="66560"/>
                    <a:pt x="61478" y="66560"/>
                  </a:cubicBezTo>
                  <a:cubicBezTo>
                    <a:pt x="62279" y="66427"/>
                    <a:pt x="63279" y="66194"/>
                    <a:pt x="64013" y="65760"/>
                  </a:cubicBezTo>
                  <a:cubicBezTo>
                    <a:pt x="64347" y="65560"/>
                    <a:pt x="64614" y="65193"/>
                    <a:pt x="64881" y="64859"/>
                  </a:cubicBezTo>
                  <a:cubicBezTo>
                    <a:pt x="65014" y="64692"/>
                    <a:pt x="65081" y="64492"/>
                    <a:pt x="65214" y="64292"/>
                  </a:cubicBezTo>
                  <a:cubicBezTo>
                    <a:pt x="65247" y="64259"/>
                    <a:pt x="65247" y="64225"/>
                    <a:pt x="65247" y="64225"/>
                  </a:cubicBezTo>
                  <a:cubicBezTo>
                    <a:pt x="65281" y="64159"/>
                    <a:pt x="65381" y="64025"/>
                    <a:pt x="65414" y="63925"/>
                  </a:cubicBezTo>
                  <a:cubicBezTo>
                    <a:pt x="65848" y="63225"/>
                    <a:pt x="66181" y="62491"/>
                    <a:pt x="66548" y="61724"/>
                  </a:cubicBezTo>
                  <a:cubicBezTo>
                    <a:pt x="67115" y="60589"/>
                    <a:pt x="67749" y="59522"/>
                    <a:pt x="68216" y="58355"/>
                  </a:cubicBezTo>
                  <a:cubicBezTo>
                    <a:pt x="68783" y="56820"/>
                    <a:pt x="69617" y="55352"/>
                    <a:pt x="70318" y="53885"/>
                  </a:cubicBezTo>
                  <a:cubicBezTo>
                    <a:pt x="70685" y="53218"/>
                    <a:pt x="70952" y="52517"/>
                    <a:pt x="71252" y="51817"/>
                  </a:cubicBezTo>
                  <a:cubicBezTo>
                    <a:pt x="71285" y="51683"/>
                    <a:pt x="71318" y="51516"/>
                    <a:pt x="71385" y="51383"/>
                  </a:cubicBezTo>
                  <a:cubicBezTo>
                    <a:pt x="71452" y="51183"/>
                    <a:pt x="71519" y="50983"/>
                    <a:pt x="71585" y="50749"/>
                  </a:cubicBezTo>
                  <a:cubicBezTo>
                    <a:pt x="71886" y="49615"/>
                    <a:pt x="72086" y="48548"/>
                    <a:pt x="72119" y="47380"/>
                  </a:cubicBezTo>
                  <a:cubicBezTo>
                    <a:pt x="72086" y="47347"/>
                    <a:pt x="71952" y="47347"/>
                    <a:pt x="71886" y="47347"/>
                  </a:cubicBezTo>
                  <a:cubicBezTo>
                    <a:pt x="71218" y="47880"/>
                    <a:pt x="70551" y="48648"/>
                    <a:pt x="69951" y="49315"/>
                  </a:cubicBezTo>
                  <a:cubicBezTo>
                    <a:pt x="68883" y="50549"/>
                    <a:pt x="67549" y="51650"/>
                    <a:pt x="66115" y="52517"/>
                  </a:cubicBezTo>
                  <a:cubicBezTo>
                    <a:pt x="65014" y="53218"/>
                    <a:pt x="63780" y="53718"/>
                    <a:pt x="62579" y="54318"/>
                  </a:cubicBezTo>
                  <a:cubicBezTo>
                    <a:pt x="61572" y="54740"/>
                    <a:pt x="60566" y="55320"/>
                    <a:pt x="59437" y="55320"/>
                  </a:cubicBezTo>
                  <a:cubicBezTo>
                    <a:pt x="59406" y="55320"/>
                    <a:pt x="59374" y="55320"/>
                    <a:pt x="59343" y="55319"/>
                  </a:cubicBezTo>
                  <a:cubicBezTo>
                    <a:pt x="59010" y="55319"/>
                    <a:pt x="57876" y="55152"/>
                    <a:pt x="57742" y="54819"/>
                  </a:cubicBezTo>
                  <a:cubicBezTo>
                    <a:pt x="57609" y="54352"/>
                    <a:pt x="59076" y="53751"/>
                    <a:pt x="59443" y="53651"/>
                  </a:cubicBezTo>
                  <a:cubicBezTo>
                    <a:pt x="61545" y="52751"/>
                    <a:pt x="63513" y="52083"/>
                    <a:pt x="65247" y="50716"/>
                  </a:cubicBezTo>
                  <a:cubicBezTo>
                    <a:pt x="65281" y="50682"/>
                    <a:pt x="65381" y="50649"/>
                    <a:pt x="65414" y="50582"/>
                  </a:cubicBezTo>
                  <a:cubicBezTo>
                    <a:pt x="66115" y="50015"/>
                    <a:pt x="66949" y="49415"/>
                    <a:pt x="67616" y="48781"/>
                  </a:cubicBezTo>
                  <a:cubicBezTo>
                    <a:pt x="68183" y="48314"/>
                    <a:pt x="68950" y="47413"/>
                    <a:pt x="69450" y="46880"/>
                  </a:cubicBezTo>
                  <a:cubicBezTo>
                    <a:pt x="70018" y="46279"/>
                    <a:pt x="70118" y="45812"/>
                    <a:pt x="70251" y="45012"/>
                  </a:cubicBezTo>
                  <a:cubicBezTo>
                    <a:pt x="70351" y="44411"/>
                    <a:pt x="70384" y="43878"/>
                    <a:pt x="70418" y="43310"/>
                  </a:cubicBezTo>
                  <a:cubicBezTo>
                    <a:pt x="70451" y="42643"/>
                    <a:pt x="70551" y="41909"/>
                    <a:pt x="70551" y="41209"/>
                  </a:cubicBezTo>
                  <a:lnTo>
                    <a:pt x="70551" y="40375"/>
                  </a:lnTo>
                  <a:cubicBezTo>
                    <a:pt x="70451" y="38807"/>
                    <a:pt x="70018" y="37373"/>
                    <a:pt x="68917" y="36205"/>
                  </a:cubicBezTo>
                  <a:cubicBezTo>
                    <a:pt x="68250" y="35472"/>
                    <a:pt x="68049" y="34504"/>
                    <a:pt x="67549" y="33637"/>
                  </a:cubicBezTo>
                  <a:cubicBezTo>
                    <a:pt x="67249" y="33804"/>
                    <a:pt x="67049" y="34237"/>
                    <a:pt x="66849" y="34704"/>
                  </a:cubicBezTo>
                  <a:cubicBezTo>
                    <a:pt x="66615" y="35238"/>
                    <a:pt x="66515" y="35838"/>
                    <a:pt x="66382" y="36172"/>
                  </a:cubicBezTo>
                  <a:cubicBezTo>
                    <a:pt x="66081" y="36906"/>
                    <a:pt x="65881" y="37673"/>
                    <a:pt x="65448" y="38374"/>
                  </a:cubicBezTo>
                  <a:cubicBezTo>
                    <a:pt x="64947" y="39208"/>
                    <a:pt x="64213" y="40008"/>
                    <a:pt x="63580" y="40742"/>
                  </a:cubicBezTo>
                  <a:cubicBezTo>
                    <a:pt x="61778" y="43044"/>
                    <a:pt x="59744" y="45178"/>
                    <a:pt x="57709" y="47213"/>
                  </a:cubicBezTo>
                  <a:cubicBezTo>
                    <a:pt x="57009" y="47940"/>
                    <a:pt x="56114" y="49145"/>
                    <a:pt x="55040" y="49145"/>
                  </a:cubicBezTo>
                  <a:cubicBezTo>
                    <a:pt x="54784" y="49145"/>
                    <a:pt x="54517" y="49076"/>
                    <a:pt x="54240" y="48914"/>
                  </a:cubicBezTo>
                  <a:cubicBezTo>
                    <a:pt x="54340" y="48014"/>
                    <a:pt x="54740" y="47213"/>
                    <a:pt x="55207" y="46413"/>
                  </a:cubicBezTo>
                  <a:cubicBezTo>
                    <a:pt x="55607" y="45612"/>
                    <a:pt x="56341" y="45012"/>
                    <a:pt x="56942" y="44345"/>
                  </a:cubicBezTo>
                  <a:cubicBezTo>
                    <a:pt x="57876" y="43377"/>
                    <a:pt x="58776" y="42410"/>
                    <a:pt x="59744" y="41509"/>
                  </a:cubicBezTo>
                  <a:cubicBezTo>
                    <a:pt x="60010" y="41242"/>
                    <a:pt x="60277" y="41009"/>
                    <a:pt x="60544" y="40742"/>
                  </a:cubicBezTo>
                  <a:cubicBezTo>
                    <a:pt x="63413" y="37873"/>
                    <a:pt x="65881" y="34604"/>
                    <a:pt x="67949" y="31168"/>
                  </a:cubicBezTo>
                  <a:cubicBezTo>
                    <a:pt x="68116" y="30902"/>
                    <a:pt x="68250" y="30668"/>
                    <a:pt x="68416" y="30401"/>
                  </a:cubicBezTo>
                  <a:cubicBezTo>
                    <a:pt x="69117" y="29167"/>
                    <a:pt x="69551" y="27866"/>
                    <a:pt x="69284" y="26398"/>
                  </a:cubicBezTo>
                  <a:cubicBezTo>
                    <a:pt x="69217" y="26031"/>
                    <a:pt x="69050" y="25664"/>
                    <a:pt x="68917" y="25264"/>
                  </a:cubicBezTo>
                  <a:cubicBezTo>
                    <a:pt x="68617" y="24397"/>
                    <a:pt x="68550" y="23530"/>
                    <a:pt x="68116" y="22696"/>
                  </a:cubicBezTo>
                  <a:cubicBezTo>
                    <a:pt x="67416" y="21228"/>
                    <a:pt x="66215" y="20094"/>
                    <a:pt x="65448" y="18659"/>
                  </a:cubicBezTo>
                  <a:cubicBezTo>
                    <a:pt x="64947" y="17692"/>
                    <a:pt x="64213" y="16892"/>
                    <a:pt x="63413" y="16158"/>
                  </a:cubicBezTo>
                  <a:cubicBezTo>
                    <a:pt x="62846" y="15591"/>
                    <a:pt x="62212" y="14923"/>
                    <a:pt x="61378" y="14823"/>
                  </a:cubicBezTo>
                  <a:cubicBezTo>
                    <a:pt x="61078" y="15390"/>
                    <a:pt x="61078" y="16258"/>
                    <a:pt x="60944" y="16892"/>
                  </a:cubicBezTo>
                  <a:cubicBezTo>
                    <a:pt x="60778" y="17725"/>
                    <a:pt x="60577" y="18526"/>
                    <a:pt x="60377" y="19360"/>
                  </a:cubicBezTo>
                  <a:cubicBezTo>
                    <a:pt x="59844" y="21395"/>
                    <a:pt x="59543" y="23530"/>
                    <a:pt x="59110" y="25564"/>
                  </a:cubicBezTo>
                  <a:cubicBezTo>
                    <a:pt x="58376" y="29100"/>
                    <a:pt x="58910" y="32870"/>
                    <a:pt x="56741" y="35939"/>
                  </a:cubicBezTo>
                  <a:cubicBezTo>
                    <a:pt x="55607" y="37573"/>
                    <a:pt x="53906" y="38607"/>
                    <a:pt x="52739" y="40175"/>
                  </a:cubicBezTo>
                  <a:cubicBezTo>
                    <a:pt x="52398" y="40639"/>
                    <a:pt x="51715" y="42105"/>
                    <a:pt x="51006" y="42105"/>
                  </a:cubicBezTo>
                  <a:cubicBezTo>
                    <a:pt x="50950" y="42105"/>
                    <a:pt x="50893" y="42096"/>
                    <a:pt x="50837" y="42076"/>
                  </a:cubicBezTo>
                  <a:cubicBezTo>
                    <a:pt x="50237" y="41909"/>
                    <a:pt x="50670" y="41109"/>
                    <a:pt x="50770" y="40709"/>
                  </a:cubicBezTo>
                  <a:cubicBezTo>
                    <a:pt x="51037" y="40041"/>
                    <a:pt x="51404" y="39408"/>
                    <a:pt x="51571" y="38674"/>
                  </a:cubicBezTo>
                  <a:cubicBezTo>
                    <a:pt x="51738" y="38040"/>
                    <a:pt x="51938" y="37406"/>
                    <a:pt x="52238" y="36839"/>
                  </a:cubicBezTo>
                  <a:cubicBezTo>
                    <a:pt x="53339" y="34838"/>
                    <a:pt x="54440" y="32703"/>
                    <a:pt x="55207" y="30568"/>
                  </a:cubicBezTo>
                  <a:cubicBezTo>
                    <a:pt x="55741" y="29067"/>
                    <a:pt x="56241" y="27566"/>
                    <a:pt x="56708" y="26031"/>
                  </a:cubicBezTo>
                  <a:cubicBezTo>
                    <a:pt x="57275" y="24063"/>
                    <a:pt x="58242" y="21828"/>
                    <a:pt x="58676" y="19760"/>
                  </a:cubicBezTo>
                  <a:cubicBezTo>
                    <a:pt x="59010" y="18159"/>
                    <a:pt x="59343" y="16224"/>
                    <a:pt x="59176" y="14557"/>
                  </a:cubicBezTo>
                  <a:cubicBezTo>
                    <a:pt x="59010" y="12855"/>
                    <a:pt x="58076" y="11054"/>
                    <a:pt x="56875" y="9820"/>
                  </a:cubicBezTo>
                  <a:lnTo>
                    <a:pt x="56541" y="9486"/>
                  </a:lnTo>
                  <a:cubicBezTo>
                    <a:pt x="54406" y="7585"/>
                    <a:pt x="51771" y="5817"/>
                    <a:pt x="48836" y="5650"/>
                  </a:cubicBezTo>
                  <a:lnTo>
                    <a:pt x="48769" y="5650"/>
                  </a:lnTo>
                  <a:cubicBezTo>
                    <a:pt x="48647" y="5641"/>
                    <a:pt x="48538" y="5635"/>
                    <a:pt x="48440" y="5635"/>
                  </a:cubicBezTo>
                  <a:cubicBezTo>
                    <a:pt x="47841" y="5635"/>
                    <a:pt x="47668" y="5839"/>
                    <a:pt x="47668" y="6584"/>
                  </a:cubicBezTo>
                  <a:cubicBezTo>
                    <a:pt x="47668" y="7718"/>
                    <a:pt x="47902" y="8719"/>
                    <a:pt x="48202" y="9820"/>
                  </a:cubicBezTo>
                  <a:cubicBezTo>
                    <a:pt x="48736" y="11588"/>
                    <a:pt x="49236" y="13422"/>
                    <a:pt x="49503" y="15257"/>
                  </a:cubicBezTo>
                  <a:cubicBezTo>
                    <a:pt x="49870" y="17759"/>
                    <a:pt x="50437" y="20327"/>
                    <a:pt x="50437" y="22862"/>
                  </a:cubicBezTo>
                  <a:cubicBezTo>
                    <a:pt x="50437" y="24430"/>
                    <a:pt x="50103" y="26098"/>
                    <a:pt x="49503" y="27599"/>
                  </a:cubicBezTo>
                  <a:cubicBezTo>
                    <a:pt x="48869" y="29100"/>
                    <a:pt x="47735" y="30268"/>
                    <a:pt x="47034" y="31736"/>
                  </a:cubicBezTo>
                  <a:cubicBezTo>
                    <a:pt x="46534" y="32736"/>
                    <a:pt x="46201" y="34037"/>
                    <a:pt x="45400" y="34838"/>
                  </a:cubicBezTo>
                  <a:cubicBezTo>
                    <a:pt x="45217" y="35020"/>
                    <a:pt x="44933" y="35223"/>
                    <a:pt x="44642" y="35223"/>
                  </a:cubicBezTo>
                  <a:cubicBezTo>
                    <a:pt x="44561" y="35223"/>
                    <a:pt x="44479" y="35208"/>
                    <a:pt x="44399" y="35171"/>
                  </a:cubicBezTo>
                  <a:cubicBezTo>
                    <a:pt x="44066" y="35005"/>
                    <a:pt x="44166" y="34904"/>
                    <a:pt x="44166" y="34538"/>
                  </a:cubicBezTo>
                  <a:cubicBezTo>
                    <a:pt x="44066" y="33403"/>
                    <a:pt x="44366" y="32169"/>
                    <a:pt x="44566" y="31068"/>
                  </a:cubicBezTo>
                  <a:cubicBezTo>
                    <a:pt x="44866" y="29767"/>
                    <a:pt x="45100" y="28500"/>
                    <a:pt x="45400" y="27232"/>
                  </a:cubicBezTo>
                  <a:cubicBezTo>
                    <a:pt x="46000" y="24564"/>
                    <a:pt x="45767" y="21895"/>
                    <a:pt x="46100" y="19227"/>
                  </a:cubicBezTo>
                  <a:cubicBezTo>
                    <a:pt x="46367" y="17392"/>
                    <a:pt x="46234" y="15524"/>
                    <a:pt x="46567" y="13689"/>
                  </a:cubicBezTo>
                  <a:cubicBezTo>
                    <a:pt x="46601" y="13422"/>
                    <a:pt x="46668" y="13222"/>
                    <a:pt x="46701" y="12989"/>
                  </a:cubicBezTo>
                  <a:cubicBezTo>
                    <a:pt x="46901" y="11388"/>
                    <a:pt x="46768" y="9887"/>
                    <a:pt x="46434" y="8252"/>
                  </a:cubicBezTo>
                  <a:cubicBezTo>
                    <a:pt x="46067" y="6384"/>
                    <a:pt x="45233" y="4649"/>
                    <a:pt x="43699" y="3415"/>
                  </a:cubicBezTo>
                  <a:cubicBezTo>
                    <a:pt x="43032" y="2915"/>
                    <a:pt x="42198" y="2481"/>
                    <a:pt x="41364" y="2081"/>
                  </a:cubicBezTo>
                  <a:cubicBezTo>
                    <a:pt x="40096" y="1547"/>
                    <a:pt x="38762" y="1214"/>
                    <a:pt x="37561" y="1080"/>
                  </a:cubicBezTo>
                  <a:cubicBezTo>
                    <a:pt x="37330" y="1056"/>
                    <a:pt x="37130" y="1023"/>
                    <a:pt x="36977" y="1023"/>
                  </a:cubicBezTo>
                  <a:cubicBezTo>
                    <a:pt x="36711" y="1023"/>
                    <a:pt x="36588" y="1123"/>
                    <a:pt x="36694" y="1547"/>
                  </a:cubicBezTo>
                  <a:cubicBezTo>
                    <a:pt x="36827" y="2048"/>
                    <a:pt x="36927" y="2648"/>
                    <a:pt x="37094" y="3148"/>
                  </a:cubicBezTo>
                  <a:cubicBezTo>
                    <a:pt x="37761" y="5250"/>
                    <a:pt x="38362" y="7218"/>
                    <a:pt x="38328" y="9486"/>
                  </a:cubicBezTo>
                  <a:cubicBezTo>
                    <a:pt x="38262" y="12055"/>
                    <a:pt x="38095" y="14657"/>
                    <a:pt x="38095" y="17225"/>
                  </a:cubicBezTo>
                  <a:cubicBezTo>
                    <a:pt x="38095" y="20094"/>
                    <a:pt x="38195" y="22996"/>
                    <a:pt x="37428" y="25765"/>
                  </a:cubicBezTo>
                  <a:cubicBezTo>
                    <a:pt x="37227" y="26598"/>
                    <a:pt x="37094" y="27533"/>
                    <a:pt x="36694" y="28333"/>
                  </a:cubicBezTo>
                  <a:cubicBezTo>
                    <a:pt x="36093" y="29367"/>
                    <a:pt x="35426" y="30335"/>
                    <a:pt x="34892" y="31369"/>
                  </a:cubicBezTo>
                  <a:cubicBezTo>
                    <a:pt x="34603" y="31907"/>
                    <a:pt x="33979" y="32470"/>
                    <a:pt x="33452" y="32470"/>
                  </a:cubicBezTo>
                  <a:cubicBezTo>
                    <a:pt x="33129" y="32470"/>
                    <a:pt x="32843" y="32259"/>
                    <a:pt x="32691" y="31702"/>
                  </a:cubicBezTo>
                  <a:cubicBezTo>
                    <a:pt x="32257" y="30201"/>
                    <a:pt x="32724" y="28700"/>
                    <a:pt x="33058" y="27199"/>
                  </a:cubicBezTo>
                  <a:cubicBezTo>
                    <a:pt x="33258" y="26332"/>
                    <a:pt x="33491" y="25498"/>
                    <a:pt x="33725" y="24597"/>
                  </a:cubicBezTo>
                  <a:cubicBezTo>
                    <a:pt x="34192" y="22929"/>
                    <a:pt x="34892" y="21361"/>
                    <a:pt x="35259" y="19694"/>
                  </a:cubicBezTo>
                  <a:cubicBezTo>
                    <a:pt x="35593" y="18026"/>
                    <a:pt x="35927" y="16324"/>
                    <a:pt x="36360" y="14657"/>
                  </a:cubicBezTo>
                  <a:cubicBezTo>
                    <a:pt x="36694" y="13256"/>
                    <a:pt x="37194" y="11755"/>
                    <a:pt x="37194" y="10387"/>
                  </a:cubicBezTo>
                  <a:cubicBezTo>
                    <a:pt x="37194" y="8752"/>
                    <a:pt x="37061" y="7051"/>
                    <a:pt x="36694" y="5417"/>
                  </a:cubicBezTo>
                  <a:cubicBezTo>
                    <a:pt x="36494" y="4483"/>
                    <a:pt x="36360" y="3482"/>
                    <a:pt x="35893" y="2581"/>
                  </a:cubicBezTo>
                  <a:cubicBezTo>
                    <a:pt x="35560" y="2014"/>
                    <a:pt x="35193" y="1214"/>
                    <a:pt x="34659" y="813"/>
                  </a:cubicBezTo>
                  <a:cubicBezTo>
                    <a:pt x="34225" y="480"/>
                    <a:pt x="33558" y="380"/>
                    <a:pt x="33024" y="313"/>
                  </a:cubicBezTo>
                  <a:cubicBezTo>
                    <a:pt x="32141" y="200"/>
                    <a:pt x="31210" y="133"/>
                    <a:pt x="30297" y="133"/>
                  </a:cubicBezTo>
                  <a:cubicBezTo>
                    <a:pt x="29866" y="133"/>
                    <a:pt x="29439" y="148"/>
                    <a:pt x="29022" y="180"/>
                  </a:cubicBezTo>
                  <a:cubicBezTo>
                    <a:pt x="28676" y="193"/>
                    <a:pt x="28336" y="201"/>
                    <a:pt x="27998" y="201"/>
                  </a:cubicBezTo>
                  <a:cubicBezTo>
                    <a:pt x="27519" y="201"/>
                    <a:pt x="27042" y="185"/>
                    <a:pt x="26553" y="146"/>
                  </a:cubicBezTo>
                  <a:cubicBezTo>
                    <a:pt x="26093" y="81"/>
                    <a:pt x="25518" y="0"/>
                    <a:pt x="2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4"/>
            <p:cNvSpPr/>
            <p:nvPr/>
          </p:nvSpPr>
          <p:spPr>
            <a:xfrm>
              <a:off x="2963125" y="1527375"/>
              <a:ext cx="35050" cy="41725"/>
            </a:xfrm>
            <a:custGeom>
              <a:avLst/>
              <a:gdLst/>
              <a:ahLst/>
              <a:cxnLst/>
              <a:rect l="l" t="t" r="r" b="b"/>
              <a:pathLst>
                <a:path w="1402" h="1669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934" y="567"/>
                    <a:pt x="467" y="1134"/>
                    <a:pt x="0" y="1668"/>
                  </a:cubicBezTo>
                  <a:cubicBezTo>
                    <a:pt x="501" y="1134"/>
                    <a:pt x="968" y="601"/>
                    <a:pt x="1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4"/>
            <p:cNvSpPr/>
            <p:nvPr/>
          </p:nvSpPr>
          <p:spPr>
            <a:xfrm>
              <a:off x="1683050" y="838550"/>
              <a:ext cx="1286775" cy="1479400"/>
            </a:xfrm>
            <a:custGeom>
              <a:avLst/>
              <a:gdLst/>
              <a:ahLst/>
              <a:cxnLst/>
              <a:rect l="l" t="t" r="r" b="b"/>
              <a:pathLst>
                <a:path w="51471" h="59176" extrusionOk="0">
                  <a:moveTo>
                    <a:pt x="24331" y="17265"/>
                  </a:moveTo>
                  <a:cubicBezTo>
                    <a:pt x="24726" y="17265"/>
                    <a:pt x="25060" y="17525"/>
                    <a:pt x="25185" y="18046"/>
                  </a:cubicBezTo>
                  <a:cubicBezTo>
                    <a:pt x="25418" y="18980"/>
                    <a:pt x="24851" y="20148"/>
                    <a:pt x="24584" y="20982"/>
                  </a:cubicBezTo>
                  <a:cubicBezTo>
                    <a:pt x="24351" y="21549"/>
                    <a:pt x="23984" y="21983"/>
                    <a:pt x="23617" y="22483"/>
                  </a:cubicBezTo>
                  <a:cubicBezTo>
                    <a:pt x="23457" y="22674"/>
                    <a:pt x="23267" y="23019"/>
                    <a:pt x="22842" y="23019"/>
                  </a:cubicBezTo>
                  <a:cubicBezTo>
                    <a:pt x="22823" y="23019"/>
                    <a:pt x="22803" y="23018"/>
                    <a:pt x="22783" y="23017"/>
                  </a:cubicBezTo>
                  <a:cubicBezTo>
                    <a:pt x="22416" y="22983"/>
                    <a:pt x="22083" y="22016"/>
                    <a:pt x="21982" y="21649"/>
                  </a:cubicBezTo>
                  <a:cubicBezTo>
                    <a:pt x="21849" y="21149"/>
                    <a:pt x="21982" y="20615"/>
                    <a:pt x="22116" y="20115"/>
                  </a:cubicBezTo>
                  <a:cubicBezTo>
                    <a:pt x="22316" y="19147"/>
                    <a:pt x="22783" y="18180"/>
                    <a:pt x="23584" y="17546"/>
                  </a:cubicBezTo>
                  <a:cubicBezTo>
                    <a:pt x="23834" y="17358"/>
                    <a:pt x="24093" y="17265"/>
                    <a:pt x="24331" y="17265"/>
                  </a:cubicBezTo>
                  <a:close/>
                  <a:moveTo>
                    <a:pt x="45566" y="24618"/>
                  </a:moveTo>
                  <a:cubicBezTo>
                    <a:pt x="45539" y="24664"/>
                    <a:pt x="45511" y="24710"/>
                    <a:pt x="45484" y="24755"/>
                  </a:cubicBezTo>
                  <a:lnTo>
                    <a:pt x="45484" y="24755"/>
                  </a:lnTo>
                  <a:cubicBezTo>
                    <a:pt x="45511" y="24710"/>
                    <a:pt x="45539" y="24664"/>
                    <a:pt x="45566" y="24618"/>
                  </a:cubicBezTo>
                  <a:close/>
                  <a:moveTo>
                    <a:pt x="30842" y="22363"/>
                  </a:moveTo>
                  <a:cubicBezTo>
                    <a:pt x="31060" y="22363"/>
                    <a:pt x="31216" y="22417"/>
                    <a:pt x="31356" y="22650"/>
                  </a:cubicBezTo>
                  <a:cubicBezTo>
                    <a:pt x="31589" y="22983"/>
                    <a:pt x="31623" y="23350"/>
                    <a:pt x="31589" y="23717"/>
                  </a:cubicBezTo>
                  <a:cubicBezTo>
                    <a:pt x="31489" y="24351"/>
                    <a:pt x="31322" y="24918"/>
                    <a:pt x="31189" y="25552"/>
                  </a:cubicBezTo>
                  <a:cubicBezTo>
                    <a:pt x="31089" y="26186"/>
                    <a:pt x="30855" y="26719"/>
                    <a:pt x="30355" y="27186"/>
                  </a:cubicBezTo>
                  <a:cubicBezTo>
                    <a:pt x="29955" y="27553"/>
                    <a:pt x="29321" y="28020"/>
                    <a:pt x="28754" y="28187"/>
                  </a:cubicBezTo>
                  <a:cubicBezTo>
                    <a:pt x="28672" y="28214"/>
                    <a:pt x="28590" y="28224"/>
                    <a:pt x="28507" y="28224"/>
                  </a:cubicBezTo>
                  <a:cubicBezTo>
                    <a:pt x="28285" y="28224"/>
                    <a:pt x="28053" y="28154"/>
                    <a:pt x="27787" y="28154"/>
                  </a:cubicBezTo>
                  <a:cubicBezTo>
                    <a:pt x="27486" y="27520"/>
                    <a:pt x="27286" y="26853"/>
                    <a:pt x="27353" y="26152"/>
                  </a:cubicBezTo>
                  <a:cubicBezTo>
                    <a:pt x="27453" y="25518"/>
                    <a:pt x="27820" y="25051"/>
                    <a:pt x="28154" y="24518"/>
                  </a:cubicBezTo>
                  <a:cubicBezTo>
                    <a:pt x="28520" y="23917"/>
                    <a:pt x="29088" y="23450"/>
                    <a:pt x="29588" y="22983"/>
                  </a:cubicBezTo>
                  <a:cubicBezTo>
                    <a:pt x="29855" y="22716"/>
                    <a:pt x="30122" y="22450"/>
                    <a:pt x="30522" y="22383"/>
                  </a:cubicBezTo>
                  <a:cubicBezTo>
                    <a:pt x="30643" y="22373"/>
                    <a:pt x="30748" y="22363"/>
                    <a:pt x="30842" y="22363"/>
                  </a:cubicBezTo>
                  <a:close/>
                  <a:moveTo>
                    <a:pt x="35105" y="28682"/>
                  </a:moveTo>
                  <a:cubicBezTo>
                    <a:pt x="35428" y="28682"/>
                    <a:pt x="35645" y="28994"/>
                    <a:pt x="35592" y="29388"/>
                  </a:cubicBezTo>
                  <a:cubicBezTo>
                    <a:pt x="35459" y="30255"/>
                    <a:pt x="34625" y="31189"/>
                    <a:pt x="34024" y="31823"/>
                  </a:cubicBezTo>
                  <a:cubicBezTo>
                    <a:pt x="33599" y="32248"/>
                    <a:pt x="33367" y="32553"/>
                    <a:pt x="32794" y="32553"/>
                  </a:cubicBezTo>
                  <a:cubicBezTo>
                    <a:pt x="32693" y="32553"/>
                    <a:pt x="32582" y="32544"/>
                    <a:pt x="32457" y="32523"/>
                  </a:cubicBezTo>
                  <a:cubicBezTo>
                    <a:pt x="32023" y="32390"/>
                    <a:pt x="32090" y="31723"/>
                    <a:pt x="32256" y="31489"/>
                  </a:cubicBezTo>
                  <a:cubicBezTo>
                    <a:pt x="32423" y="31189"/>
                    <a:pt x="32657" y="30922"/>
                    <a:pt x="32857" y="30689"/>
                  </a:cubicBezTo>
                  <a:cubicBezTo>
                    <a:pt x="33257" y="30322"/>
                    <a:pt x="33624" y="29888"/>
                    <a:pt x="33991" y="29521"/>
                  </a:cubicBezTo>
                  <a:cubicBezTo>
                    <a:pt x="34258" y="29321"/>
                    <a:pt x="34525" y="28921"/>
                    <a:pt x="34825" y="28754"/>
                  </a:cubicBezTo>
                  <a:cubicBezTo>
                    <a:pt x="34924" y="28705"/>
                    <a:pt x="35018" y="28682"/>
                    <a:pt x="35105" y="28682"/>
                  </a:cubicBezTo>
                  <a:close/>
                  <a:moveTo>
                    <a:pt x="19481" y="30155"/>
                  </a:moveTo>
                  <a:cubicBezTo>
                    <a:pt x="20148" y="30155"/>
                    <a:pt x="21349" y="30355"/>
                    <a:pt x="21182" y="31289"/>
                  </a:cubicBezTo>
                  <a:cubicBezTo>
                    <a:pt x="21048" y="32056"/>
                    <a:pt x="20114" y="32557"/>
                    <a:pt x="19381" y="32790"/>
                  </a:cubicBezTo>
                  <a:cubicBezTo>
                    <a:pt x="19000" y="32878"/>
                    <a:pt x="18516" y="33069"/>
                    <a:pt x="18065" y="33069"/>
                  </a:cubicBezTo>
                  <a:cubicBezTo>
                    <a:pt x="18002" y="33069"/>
                    <a:pt x="17940" y="33065"/>
                    <a:pt x="17880" y="33057"/>
                  </a:cubicBezTo>
                  <a:cubicBezTo>
                    <a:pt x="17613" y="33057"/>
                    <a:pt x="16979" y="32957"/>
                    <a:pt x="16879" y="32824"/>
                  </a:cubicBezTo>
                  <a:cubicBezTo>
                    <a:pt x="16872" y="32826"/>
                    <a:pt x="16865" y="32827"/>
                    <a:pt x="16857" y="32827"/>
                  </a:cubicBezTo>
                  <a:cubicBezTo>
                    <a:pt x="16740" y="32827"/>
                    <a:pt x="16472" y="32613"/>
                    <a:pt x="16378" y="32457"/>
                  </a:cubicBezTo>
                  <a:cubicBezTo>
                    <a:pt x="16312" y="32323"/>
                    <a:pt x="16345" y="32190"/>
                    <a:pt x="16378" y="32023"/>
                  </a:cubicBezTo>
                  <a:cubicBezTo>
                    <a:pt x="16437" y="31878"/>
                    <a:pt x="16469" y="31758"/>
                    <a:pt x="16521" y="31619"/>
                  </a:cubicBezTo>
                  <a:lnTo>
                    <a:pt x="16521" y="31619"/>
                  </a:lnTo>
                  <a:cubicBezTo>
                    <a:pt x="16529" y="31620"/>
                    <a:pt x="16537" y="31622"/>
                    <a:pt x="16545" y="31623"/>
                  </a:cubicBezTo>
                  <a:cubicBezTo>
                    <a:pt x="16645" y="31456"/>
                    <a:pt x="16779" y="31289"/>
                    <a:pt x="16879" y="31156"/>
                  </a:cubicBezTo>
                  <a:cubicBezTo>
                    <a:pt x="17546" y="30555"/>
                    <a:pt x="18613" y="30188"/>
                    <a:pt x="19481" y="30155"/>
                  </a:cubicBezTo>
                  <a:close/>
                  <a:moveTo>
                    <a:pt x="37560" y="34425"/>
                  </a:moveTo>
                  <a:cubicBezTo>
                    <a:pt x="37961" y="34425"/>
                    <a:pt x="37961" y="34892"/>
                    <a:pt x="37860" y="35159"/>
                  </a:cubicBezTo>
                  <a:cubicBezTo>
                    <a:pt x="37727" y="35526"/>
                    <a:pt x="37360" y="35993"/>
                    <a:pt x="37027" y="36293"/>
                  </a:cubicBezTo>
                  <a:lnTo>
                    <a:pt x="37060" y="36293"/>
                  </a:lnTo>
                  <a:lnTo>
                    <a:pt x="37027" y="36326"/>
                  </a:lnTo>
                  <a:cubicBezTo>
                    <a:pt x="36793" y="36493"/>
                    <a:pt x="36226" y="36726"/>
                    <a:pt x="36026" y="36760"/>
                  </a:cubicBezTo>
                  <a:cubicBezTo>
                    <a:pt x="35592" y="36159"/>
                    <a:pt x="36226" y="35359"/>
                    <a:pt x="36726" y="34992"/>
                  </a:cubicBezTo>
                  <a:cubicBezTo>
                    <a:pt x="36960" y="34825"/>
                    <a:pt x="37293" y="34492"/>
                    <a:pt x="37560" y="34425"/>
                  </a:cubicBezTo>
                  <a:close/>
                  <a:moveTo>
                    <a:pt x="24378" y="36384"/>
                  </a:moveTo>
                  <a:cubicBezTo>
                    <a:pt x="24644" y="36384"/>
                    <a:pt x="24890" y="36451"/>
                    <a:pt x="25085" y="36626"/>
                  </a:cubicBezTo>
                  <a:cubicBezTo>
                    <a:pt x="25952" y="37394"/>
                    <a:pt x="24751" y="38127"/>
                    <a:pt x="24084" y="38494"/>
                  </a:cubicBezTo>
                  <a:cubicBezTo>
                    <a:pt x="23350" y="38861"/>
                    <a:pt x="22516" y="38961"/>
                    <a:pt x="21649" y="39328"/>
                  </a:cubicBezTo>
                  <a:cubicBezTo>
                    <a:pt x="21590" y="39331"/>
                    <a:pt x="21531" y="39333"/>
                    <a:pt x="21473" y="39333"/>
                  </a:cubicBezTo>
                  <a:cubicBezTo>
                    <a:pt x="20860" y="39333"/>
                    <a:pt x="20268" y="39155"/>
                    <a:pt x="20481" y="38394"/>
                  </a:cubicBezTo>
                  <a:cubicBezTo>
                    <a:pt x="20682" y="37627"/>
                    <a:pt x="21849" y="37294"/>
                    <a:pt x="22516" y="36993"/>
                  </a:cubicBezTo>
                  <a:cubicBezTo>
                    <a:pt x="22965" y="36781"/>
                    <a:pt x="23732" y="36384"/>
                    <a:pt x="24378" y="36384"/>
                  </a:cubicBezTo>
                  <a:close/>
                  <a:moveTo>
                    <a:pt x="27766" y="41256"/>
                  </a:moveTo>
                  <a:cubicBezTo>
                    <a:pt x="27990" y="41256"/>
                    <a:pt x="28131" y="41374"/>
                    <a:pt x="28020" y="41730"/>
                  </a:cubicBezTo>
                  <a:cubicBezTo>
                    <a:pt x="27920" y="42197"/>
                    <a:pt x="27286" y="42531"/>
                    <a:pt x="26919" y="42731"/>
                  </a:cubicBezTo>
                  <a:cubicBezTo>
                    <a:pt x="26519" y="42998"/>
                    <a:pt x="26352" y="43064"/>
                    <a:pt x="25985" y="43164"/>
                  </a:cubicBezTo>
                  <a:cubicBezTo>
                    <a:pt x="25752" y="43131"/>
                    <a:pt x="25618" y="43198"/>
                    <a:pt x="25618" y="42864"/>
                  </a:cubicBezTo>
                  <a:cubicBezTo>
                    <a:pt x="25618" y="42564"/>
                    <a:pt x="25785" y="42330"/>
                    <a:pt x="25985" y="42164"/>
                  </a:cubicBezTo>
                  <a:cubicBezTo>
                    <a:pt x="26185" y="41964"/>
                    <a:pt x="26419" y="41730"/>
                    <a:pt x="26652" y="41630"/>
                  </a:cubicBezTo>
                  <a:cubicBezTo>
                    <a:pt x="26886" y="41497"/>
                    <a:pt x="27153" y="41396"/>
                    <a:pt x="27386" y="41330"/>
                  </a:cubicBezTo>
                  <a:cubicBezTo>
                    <a:pt x="27520" y="41285"/>
                    <a:pt x="27653" y="41256"/>
                    <a:pt x="27766" y="41256"/>
                  </a:cubicBezTo>
                  <a:close/>
                  <a:moveTo>
                    <a:pt x="12476" y="0"/>
                  </a:moveTo>
                  <a:cubicBezTo>
                    <a:pt x="11875" y="2335"/>
                    <a:pt x="10975" y="4603"/>
                    <a:pt x="9807" y="6705"/>
                  </a:cubicBezTo>
                  <a:cubicBezTo>
                    <a:pt x="10474" y="4637"/>
                    <a:pt x="10641" y="2469"/>
                    <a:pt x="10441" y="300"/>
                  </a:cubicBezTo>
                  <a:lnTo>
                    <a:pt x="10441" y="300"/>
                  </a:lnTo>
                  <a:cubicBezTo>
                    <a:pt x="10107" y="2435"/>
                    <a:pt x="9507" y="4437"/>
                    <a:pt x="8706" y="6438"/>
                  </a:cubicBezTo>
                  <a:cubicBezTo>
                    <a:pt x="8706" y="4770"/>
                    <a:pt x="8706" y="3102"/>
                    <a:pt x="8540" y="1435"/>
                  </a:cubicBezTo>
                  <a:cubicBezTo>
                    <a:pt x="8339" y="3002"/>
                    <a:pt x="8173" y="4537"/>
                    <a:pt x="8006" y="6138"/>
                  </a:cubicBezTo>
                  <a:cubicBezTo>
                    <a:pt x="7539" y="4503"/>
                    <a:pt x="7105" y="2969"/>
                    <a:pt x="6638" y="1368"/>
                  </a:cubicBezTo>
                  <a:lnTo>
                    <a:pt x="6638" y="1368"/>
                  </a:lnTo>
                  <a:cubicBezTo>
                    <a:pt x="6938" y="3036"/>
                    <a:pt x="7172" y="4670"/>
                    <a:pt x="7505" y="6338"/>
                  </a:cubicBezTo>
                  <a:cubicBezTo>
                    <a:pt x="6371" y="5137"/>
                    <a:pt x="5337" y="3870"/>
                    <a:pt x="4437" y="2502"/>
                  </a:cubicBezTo>
                  <a:lnTo>
                    <a:pt x="4437" y="2502"/>
                  </a:lnTo>
                  <a:cubicBezTo>
                    <a:pt x="5104" y="4003"/>
                    <a:pt x="6038" y="5337"/>
                    <a:pt x="7172" y="6538"/>
                  </a:cubicBezTo>
                  <a:cubicBezTo>
                    <a:pt x="5771" y="5804"/>
                    <a:pt x="4437" y="5004"/>
                    <a:pt x="3102" y="4103"/>
                  </a:cubicBezTo>
                  <a:lnTo>
                    <a:pt x="3102" y="4103"/>
                  </a:lnTo>
                  <a:cubicBezTo>
                    <a:pt x="4437" y="5371"/>
                    <a:pt x="5771" y="6605"/>
                    <a:pt x="7205" y="7772"/>
                  </a:cubicBezTo>
                  <a:cubicBezTo>
                    <a:pt x="5371" y="6972"/>
                    <a:pt x="3636" y="6105"/>
                    <a:pt x="1868" y="5137"/>
                  </a:cubicBezTo>
                  <a:lnTo>
                    <a:pt x="1868" y="5137"/>
                  </a:lnTo>
                  <a:cubicBezTo>
                    <a:pt x="3636" y="6505"/>
                    <a:pt x="5537" y="7706"/>
                    <a:pt x="7472" y="8840"/>
                  </a:cubicBezTo>
                  <a:cubicBezTo>
                    <a:pt x="5204" y="8540"/>
                    <a:pt x="3036" y="7839"/>
                    <a:pt x="1101" y="6705"/>
                  </a:cubicBezTo>
                  <a:lnTo>
                    <a:pt x="1101" y="6705"/>
                  </a:lnTo>
                  <a:cubicBezTo>
                    <a:pt x="3369" y="8039"/>
                    <a:pt x="5804" y="9107"/>
                    <a:pt x="8339" y="9941"/>
                  </a:cubicBezTo>
                  <a:cubicBezTo>
                    <a:pt x="6672" y="9540"/>
                    <a:pt x="5037" y="9140"/>
                    <a:pt x="3336" y="8773"/>
                  </a:cubicBezTo>
                  <a:lnTo>
                    <a:pt x="3336" y="8773"/>
                  </a:lnTo>
                  <a:cubicBezTo>
                    <a:pt x="5304" y="9674"/>
                    <a:pt x="7305" y="10474"/>
                    <a:pt x="9340" y="11108"/>
                  </a:cubicBezTo>
                  <a:cubicBezTo>
                    <a:pt x="7639" y="10808"/>
                    <a:pt x="5971" y="10474"/>
                    <a:pt x="4270" y="10041"/>
                  </a:cubicBezTo>
                  <a:lnTo>
                    <a:pt x="4270" y="10041"/>
                  </a:lnTo>
                  <a:cubicBezTo>
                    <a:pt x="6205" y="11142"/>
                    <a:pt x="8173" y="12109"/>
                    <a:pt x="10274" y="12943"/>
                  </a:cubicBezTo>
                  <a:cubicBezTo>
                    <a:pt x="9874" y="12976"/>
                    <a:pt x="9607" y="12976"/>
                    <a:pt x="9207" y="13010"/>
                  </a:cubicBezTo>
                  <a:lnTo>
                    <a:pt x="10608" y="13510"/>
                  </a:lnTo>
                  <a:cubicBezTo>
                    <a:pt x="9972" y="13620"/>
                    <a:pt x="9382" y="13685"/>
                    <a:pt x="8762" y="13685"/>
                  </a:cubicBezTo>
                  <a:cubicBezTo>
                    <a:pt x="8634" y="13685"/>
                    <a:pt x="8504" y="13682"/>
                    <a:pt x="8373" y="13677"/>
                  </a:cubicBezTo>
                  <a:cubicBezTo>
                    <a:pt x="8339" y="13777"/>
                    <a:pt x="8273" y="13843"/>
                    <a:pt x="8206" y="13877"/>
                  </a:cubicBezTo>
                  <a:cubicBezTo>
                    <a:pt x="9040" y="14044"/>
                    <a:pt x="9840" y="14210"/>
                    <a:pt x="10674" y="14377"/>
                  </a:cubicBezTo>
                  <a:cubicBezTo>
                    <a:pt x="9802" y="14485"/>
                    <a:pt x="8922" y="14540"/>
                    <a:pt x="8044" y="14540"/>
                  </a:cubicBezTo>
                  <a:cubicBezTo>
                    <a:pt x="6202" y="14540"/>
                    <a:pt x="4364" y="14296"/>
                    <a:pt x="2602" y="13777"/>
                  </a:cubicBezTo>
                  <a:lnTo>
                    <a:pt x="2602" y="13777"/>
                  </a:lnTo>
                  <a:cubicBezTo>
                    <a:pt x="5304" y="14611"/>
                    <a:pt x="8006" y="15311"/>
                    <a:pt x="10808" y="15778"/>
                  </a:cubicBezTo>
                  <a:cubicBezTo>
                    <a:pt x="8006" y="15678"/>
                    <a:pt x="5271" y="15311"/>
                    <a:pt x="2602" y="14611"/>
                  </a:cubicBezTo>
                  <a:lnTo>
                    <a:pt x="2602" y="14611"/>
                  </a:lnTo>
                  <a:cubicBezTo>
                    <a:pt x="5137" y="15378"/>
                    <a:pt x="7639" y="16012"/>
                    <a:pt x="10207" y="16479"/>
                  </a:cubicBezTo>
                  <a:cubicBezTo>
                    <a:pt x="7105" y="16045"/>
                    <a:pt x="4036" y="15378"/>
                    <a:pt x="1001" y="14544"/>
                  </a:cubicBezTo>
                  <a:lnTo>
                    <a:pt x="1001" y="14544"/>
                  </a:lnTo>
                  <a:cubicBezTo>
                    <a:pt x="4170" y="15945"/>
                    <a:pt x="7505" y="16979"/>
                    <a:pt x="10975" y="17346"/>
                  </a:cubicBezTo>
                  <a:cubicBezTo>
                    <a:pt x="7272" y="17279"/>
                    <a:pt x="3536" y="16712"/>
                    <a:pt x="0" y="15611"/>
                  </a:cubicBezTo>
                  <a:lnTo>
                    <a:pt x="0" y="15611"/>
                  </a:lnTo>
                  <a:cubicBezTo>
                    <a:pt x="3636" y="17546"/>
                    <a:pt x="7606" y="18947"/>
                    <a:pt x="11675" y="19548"/>
                  </a:cubicBezTo>
                  <a:cubicBezTo>
                    <a:pt x="7872" y="19014"/>
                    <a:pt x="4136" y="18147"/>
                    <a:pt x="500" y="16812"/>
                  </a:cubicBezTo>
                  <a:lnTo>
                    <a:pt x="500" y="16812"/>
                  </a:lnTo>
                  <a:cubicBezTo>
                    <a:pt x="3336" y="18280"/>
                    <a:pt x="6371" y="19381"/>
                    <a:pt x="9507" y="20048"/>
                  </a:cubicBezTo>
                  <a:cubicBezTo>
                    <a:pt x="7205" y="19648"/>
                    <a:pt x="4970" y="19114"/>
                    <a:pt x="2702" y="18380"/>
                  </a:cubicBezTo>
                  <a:lnTo>
                    <a:pt x="2702" y="18380"/>
                  </a:lnTo>
                  <a:cubicBezTo>
                    <a:pt x="6371" y="20015"/>
                    <a:pt x="10441" y="21049"/>
                    <a:pt x="14377" y="21315"/>
                  </a:cubicBezTo>
                  <a:cubicBezTo>
                    <a:pt x="13743" y="21611"/>
                    <a:pt x="13069" y="21746"/>
                    <a:pt x="12389" y="21746"/>
                  </a:cubicBezTo>
                  <a:cubicBezTo>
                    <a:pt x="11995" y="21746"/>
                    <a:pt x="11599" y="21701"/>
                    <a:pt x="11208" y="21616"/>
                  </a:cubicBezTo>
                  <a:lnTo>
                    <a:pt x="11208" y="21616"/>
                  </a:lnTo>
                  <a:cubicBezTo>
                    <a:pt x="12609" y="22216"/>
                    <a:pt x="14177" y="22783"/>
                    <a:pt x="15678" y="23017"/>
                  </a:cubicBezTo>
                  <a:cubicBezTo>
                    <a:pt x="14844" y="23117"/>
                    <a:pt x="14110" y="23150"/>
                    <a:pt x="13276" y="23217"/>
                  </a:cubicBezTo>
                  <a:cubicBezTo>
                    <a:pt x="14310" y="23450"/>
                    <a:pt x="15278" y="23684"/>
                    <a:pt x="16278" y="23951"/>
                  </a:cubicBezTo>
                  <a:cubicBezTo>
                    <a:pt x="15378" y="24017"/>
                    <a:pt x="14544" y="24117"/>
                    <a:pt x="13710" y="24184"/>
                  </a:cubicBezTo>
                  <a:cubicBezTo>
                    <a:pt x="14444" y="24484"/>
                    <a:pt x="15111" y="24718"/>
                    <a:pt x="15878" y="24851"/>
                  </a:cubicBezTo>
                  <a:cubicBezTo>
                    <a:pt x="13777" y="25051"/>
                    <a:pt x="11708" y="25152"/>
                    <a:pt x="9607" y="25152"/>
                  </a:cubicBezTo>
                  <a:cubicBezTo>
                    <a:pt x="11675" y="25318"/>
                    <a:pt x="13710" y="25485"/>
                    <a:pt x="15845" y="25652"/>
                  </a:cubicBezTo>
                  <a:cubicBezTo>
                    <a:pt x="14363" y="25831"/>
                    <a:pt x="12881" y="25915"/>
                    <a:pt x="11396" y="25915"/>
                  </a:cubicBezTo>
                  <a:cubicBezTo>
                    <a:pt x="9838" y="25915"/>
                    <a:pt x="8276" y="25823"/>
                    <a:pt x="6705" y="25652"/>
                  </a:cubicBezTo>
                  <a:lnTo>
                    <a:pt x="6705" y="25652"/>
                  </a:lnTo>
                  <a:cubicBezTo>
                    <a:pt x="9640" y="26386"/>
                    <a:pt x="12542" y="26886"/>
                    <a:pt x="15545" y="27120"/>
                  </a:cubicBezTo>
                  <a:cubicBezTo>
                    <a:pt x="14852" y="27170"/>
                    <a:pt x="14158" y="27194"/>
                    <a:pt x="13464" y="27194"/>
                  </a:cubicBezTo>
                  <a:cubicBezTo>
                    <a:pt x="10913" y="27194"/>
                    <a:pt x="8355" y="26870"/>
                    <a:pt x="5838" y="26319"/>
                  </a:cubicBezTo>
                  <a:lnTo>
                    <a:pt x="5838" y="26319"/>
                  </a:lnTo>
                  <a:cubicBezTo>
                    <a:pt x="9029" y="27209"/>
                    <a:pt x="12306" y="27732"/>
                    <a:pt x="15589" y="27732"/>
                  </a:cubicBezTo>
                  <a:cubicBezTo>
                    <a:pt x="15874" y="27732"/>
                    <a:pt x="16160" y="27728"/>
                    <a:pt x="16445" y="27720"/>
                  </a:cubicBezTo>
                  <a:lnTo>
                    <a:pt x="16445" y="27720"/>
                  </a:lnTo>
                  <a:cubicBezTo>
                    <a:pt x="15108" y="27884"/>
                    <a:pt x="13770" y="27970"/>
                    <a:pt x="12438" y="27970"/>
                  </a:cubicBezTo>
                  <a:cubicBezTo>
                    <a:pt x="9715" y="27970"/>
                    <a:pt x="7012" y="27614"/>
                    <a:pt x="4370" y="26853"/>
                  </a:cubicBezTo>
                  <a:lnTo>
                    <a:pt x="4370" y="26853"/>
                  </a:lnTo>
                  <a:cubicBezTo>
                    <a:pt x="8773" y="28354"/>
                    <a:pt x="13276" y="29288"/>
                    <a:pt x="17880" y="29388"/>
                  </a:cubicBezTo>
                  <a:cubicBezTo>
                    <a:pt x="16487" y="29611"/>
                    <a:pt x="15080" y="29726"/>
                    <a:pt x="13675" y="29726"/>
                  </a:cubicBezTo>
                  <a:cubicBezTo>
                    <a:pt x="11512" y="29726"/>
                    <a:pt x="9355" y="29454"/>
                    <a:pt x="7272" y="28888"/>
                  </a:cubicBezTo>
                  <a:lnTo>
                    <a:pt x="7272" y="28888"/>
                  </a:lnTo>
                  <a:cubicBezTo>
                    <a:pt x="10110" y="30117"/>
                    <a:pt x="13007" y="31019"/>
                    <a:pt x="16020" y="31537"/>
                  </a:cubicBezTo>
                  <a:lnTo>
                    <a:pt x="16020" y="31537"/>
                  </a:lnTo>
                  <a:cubicBezTo>
                    <a:pt x="13965" y="31445"/>
                    <a:pt x="11941" y="31175"/>
                    <a:pt x="9974" y="30622"/>
                  </a:cubicBezTo>
                  <a:lnTo>
                    <a:pt x="9974" y="30622"/>
                  </a:lnTo>
                  <a:cubicBezTo>
                    <a:pt x="10508" y="30889"/>
                    <a:pt x="11108" y="31189"/>
                    <a:pt x="11675" y="31456"/>
                  </a:cubicBezTo>
                  <a:cubicBezTo>
                    <a:pt x="12142" y="31556"/>
                    <a:pt x="12676" y="31723"/>
                    <a:pt x="13009" y="31990"/>
                  </a:cubicBezTo>
                  <a:cubicBezTo>
                    <a:pt x="15611" y="32990"/>
                    <a:pt x="18347" y="33624"/>
                    <a:pt x="21115" y="33791"/>
                  </a:cubicBezTo>
                  <a:cubicBezTo>
                    <a:pt x="19441" y="34086"/>
                    <a:pt x="17768" y="34231"/>
                    <a:pt x="16080" y="34231"/>
                  </a:cubicBezTo>
                  <a:cubicBezTo>
                    <a:pt x="14909" y="34231"/>
                    <a:pt x="13731" y="34161"/>
                    <a:pt x="12542" y="34025"/>
                  </a:cubicBezTo>
                  <a:lnTo>
                    <a:pt x="12542" y="34025"/>
                  </a:lnTo>
                  <a:cubicBezTo>
                    <a:pt x="14344" y="34525"/>
                    <a:pt x="16145" y="34858"/>
                    <a:pt x="18013" y="34992"/>
                  </a:cubicBezTo>
                  <a:cubicBezTo>
                    <a:pt x="16111" y="35463"/>
                    <a:pt x="14174" y="35691"/>
                    <a:pt x="12230" y="35691"/>
                  </a:cubicBezTo>
                  <a:cubicBezTo>
                    <a:pt x="10867" y="35691"/>
                    <a:pt x="9500" y="35579"/>
                    <a:pt x="8139" y="35359"/>
                  </a:cubicBezTo>
                  <a:lnTo>
                    <a:pt x="8139" y="35359"/>
                  </a:lnTo>
                  <a:cubicBezTo>
                    <a:pt x="10859" y="35970"/>
                    <a:pt x="13551" y="36301"/>
                    <a:pt x="16291" y="36301"/>
                  </a:cubicBezTo>
                  <a:cubicBezTo>
                    <a:pt x="16542" y="36301"/>
                    <a:pt x="16794" y="36298"/>
                    <a:pt x="17046" y="36293"/>
                  </a:cubicBezTo>
                  <a:lnTo>
                    <a:pt x="17046" y="36293"/>
                  </a:lnTo>
                  <a:cubicBezTo>
                    <a:pt x="14377" y="36827"/>
                    <a:pt x="11708" y="37127"/>
                    <a:pt x="9007" y="37127"/>
                  </a:cubicBezTo>
                  <a:cubicBezTo>
                    <a:pt x="10816" y="37357"/>
                    <a:pt x="12619" y="37467"/>
                    <a:pt x="14422" y="37467"/>
                  </a:cubicBezTo>
                  <a:cubicBezTo>
                    <a:pt x="16539" y="37467"/>
                    <a:pt x="18655" y="37315"/>
                    <a:pt x="20782" y="37027"/>
                  </a:cubicBezTo>
                  <a:lnTo>
                    <a:pt x="20782" y="37027"/>
                  </a:lnTo>
                  <a:cubicBezTo>
                    <a:pt x="18426" y="38126"/>
                    <a:pt x="15923" y="38634"/>
                    <a:pt x="13300" y="38634"/>
                  </a:cubicBezTo>
                  <a:cubicBezTo>
                    <a:pt x="13137" y="38634"/>
                    <a:pt x="12973" y="38632"/>
                    <a:pt x="12809" y="38628"/>
                  </a:cubicBezTo>
                  <a:lnTo>
                    <a:pt x="12809" y="38628"/>
                  </a:lnTo>
                  <a:cubicBezTo>
                    <a:pt x="15280" y="39408"/>
                    <a:pt x="17864" y="39780"/>
                    <a:pt x="20451" y="39780"/>
                  </a:cubicBezTo>
                  <a:cubicBezTo>
                    <a:pt x="21845" y="39780"/>
                    <a:pt x="23239" y="39672"/>
                    <a:pt x="24618" y="39462"/>
                  </a:cubicBezTo>
                  <a:lnTo>
                    <a:pt x="24618" y="39462"/>
                  </a:lnTo>
                  <a:cubicBezTo>
                    <a:pt x="22483" y="40462"/>
                    <a:pt x="20181" y="41030"/>
                    <a:pt x="17846" y="41163"/>
                  </a:cubicBezTo>
                  <a:cubicBezTo>
                    <a:pt x="18947" y="41308"/>
                    <a:pt x="20034" y="41389"/>
                    <a:pt x="21133" y="41389"/>
                  </a:cubicBezTo>
                  <a:cubicBezTo>
                    <a:pt x="21799" y="41389"/>
                    <a:pt x="22470" y="41359"/>
                    <a:pt x="23150" y="41296"/>
                  </a:cubicBezTo>
                  <a:lnTo>
                    <a:pt x="23150" y="41296"/>
                  </a:lnTo>
                  <a:cubicBezTo>
                    <a:pt x="21424" y="42501"/>
                    <a:pt x="19381" y="43166"/>
                    <a:pt x="17298" y="43166"/>
                  </a:cubicBezTo>
                  <a:cubicBezTo>
                    <a:pt x="17248" y="43166"/>
                    <a:pt x="17197" y="43165"/>
                    <a:pt x="17146" y="43164"/>
                  </a:cubicBezTo>
                  <a:lnTo>
                    <a:pt x="17146" y="43164"/>
                  </a:lnTo>
                  <a:cubicBezTo>
                    <a:pt x="18197" y="43357"/>
                    <a:pt x="19284" y="43449"/>
                    <a:pt x="20370" y="43449"/>
                  </a:cubicBezTo>
                  <a:cubicBezTo>
                    <a:pt x="21352" y="43449"/>
                    <a:pt x="22333" y="43374"/>
                    <a:pt x="23283" y="43231"/>
                  </a:cubicBezTo>
                  <a:lnTo>
                    <a:pt x="23283" y="43231"/>
                  </a:lnTo>
                  <a:cubicBezTo>
                    <a:pt x="20848" y="44132"/>
                    <a:pt x="18313" y="44565"/>
                    <a:pt x="15711" y="44565"/>
                  </a:cubicBezTo>
                  <a:cubicBezTo>
                    <a:pt x="16994" y="44712"/>
                    <a:pt x="18277" y="44787"/>
                    <a:pt x="19560" y="44787"/>
                  </a:cubicBezTo>
                  <a:cubicBezTo>
                    <a:pt x="20912" y="44787"/>
                    <a:pt x="22265" y="44703"/>
                    <a:pt x="23617" y="44532"/>
                  </a:cubicBezTo>
                  <a:lnTo>
                    <a:pt x="23617" y="44532"/>
                  </a:lnTo>
                  <a:cubicBezTo>
                    <a:pt x="20782" y="45333"/>
                    <a:pt x="17980" y="45900"/>
                    <a:pt x="15044" y="46333"/>
                  </a:cubicBezTo>
                  <a:cubicBezTo>
                    <a:pt x="15913" y="46463"/>
                    <a:pt x="16787" y="46528"/>
                    <a:pt x="17659" y="46528"/>
                  </a:cubicBezTo>
                  <a:cubicBezTo>
                    <a:pt x="20369" y="46528"/>
                    <a:pt x="23054" y="45902"/>
                    <a:pt x="25452" y="44666"/>
                  </a:cubicBezTo>
                  <a:lnTo>
                    <a:pt x="25452" y="44666"/>
                  </a:lnTo>
                  <a:cubicBezTo>
                    <a:pt x="24317" y="46300"/>
                    <a:pt x="23017" y="47734"/>
                    <a:pt x="21482" y="49002"/>
                  </a:cubicBezTo>
                  <a:cubicBezTo>
                    <a:pt x="24284" y="47968"/>
                    <a:pt x="26686" y="46067"/>
                    <a:pt x="28454" y="43631"/>
                  </a:cubicBezTo>
                  <a:lnTo>
                    <a:pt x="28454" y="43631"/>
                  </a:lnTo>
                  <a:cubicBezTo>
                    <a:pt x="28187" y="45166"/>
                    <a:pt x="27787" y="46634"/>
                    <a:pt x="27153" y="48068"/>
                  </a:cubicBezTo>
                  <a:cubicBezTo>
                    <a:pt x="28187" y="47067"/>
                    <a:pt x="28954" y="45833"/>
                    <a:pt x="29388" y="44465"/>
                  </a:cubicBezTo>
                  <a:lnTo>
                    <a:pt x="29388" y="44465"/>
                  </a:lnTo>
                  <a:cubicBezTo>
                    <a:pt x="29154" y="46900"/>
                    <a:pt x="28387" y="49235"/>
                    <a:pt x="27286" y="51404"/>
                  </a:cubicBezTo>
                  <a:cubicBezTo>
                    <a:pt x="28487" y="50503"/>
                    <a:pt x="29388" y="49235"/>
                    <a:pt x="29888" y="47801"/>
                  </a:cubicBezTo>
                  <a:lnTo>
                    <a:pt x="29888" y="47801"/>
                  </a:lnTo>
                  <a:cubicBezTo>
                    <a:pt x="29721" y="51037"/>
                    <a:pt x="28821" y="54206"/>
                    <a:pt x="27186" y="57041"/>
                  </a:cubicBezTo>
                  <a:cubicBezTo>
                    <a:pt x="28987" y="55206"/>
                    <a:pt x="30188" y="53038"/>
                    <a:pt x="30789" y="50536"/>
                  </a:cubicBezTo>
                  <a:lnTo>
                    <a:pt x="30789" y="50536"/>
                  </a:lnTo>
                  <a:cubicBezTo>
                    <a:pt x="30355" y="52705"/>
                    <a:pt x="29688" y="54806"/>
                    <a:pt x="28687" y="56741"/>
                  </a:cubicBezTo>
                  <a:cubicBezTo>
                    <a:pt x="30489" y="54973"/>
                    <a:pt x="31956" y="52871"/>
                    <a:pt x="32890" y="50536"/>
                  </a:cubicBezTo>
                  <a:lnTo>
                    <a:pt x="32890" y="50536"/>
                  </a:lnTo>
                  <a:cubicBezTo>
                    <a:pt x="32023" y="53238"/>
                    <a:pt x="30855" y="55907"/>
                    <a:pt x="29188" y="58242"/>
                  </a:cubicBezTo>
                  <a:cubicBezTo>
                    <a:pt x="31122" y="56808"/>
                    <a:pt x="32623" y="54873"/>
                    <a:pt x="33357" y="52638"/>
                  </a:cubicBezTo>
                  <a:lnTo>
                    <a:pt x="33357" y="52638"/>
                  </a:lnTo>
                  <a:cubicBezTo>
                    <a:pt x="33057" y="54973"/>
                    <a:pt x="32323" y="57241"/>
                    <a:pt x="30989" y="59176"/>
                  </a:cubicBezTo>
                  <a:cubicBezTo>
                    <a:pt x="34558" y="56674"/>
                    <a:pt x="36660" y="52238"/>
                    <a:pt x="36459" y="47868"/>
                  </a:cubicBezTo>
                  <a:cubicBezTo>
                    <a:pt x="36193" y="47668"/>
                    <a:pt x="35992" y="47468"/>
                    <a:pt x="35826" y="47201"/>
                  </a:cubicBezTo>
                  <a:cubicBezTo>
                    <a:pt x="35359" y="46534"/>
                    <a:pt x="33357" y="43298"/>
                    <a:pt x="35192" y="43298"/>
                  </a:cubicBezTo>
                  <a:cubicBezTo>
                    <a:pt x="36793" y="43298"/>
                    <a:pt x="37160" y="44832"/>
                    <a:pt x="37627" y="46300"/>
                  </a:cubicBezTo>
                  <a:cubicBezTo>
                    <a:pt x="40198" y="47105"/>
                    <a:pt x="42913" y="47508"/>
                    <a:pt x="45611" y="47508"/>
                  </a:cubicBezTo>
                  <a:cubicBezTo>
                    <a:pt x="45818" y="47508"/>
                    <a:pt x="46026" y="47506"/>
                    <a:pt x="46233" y="47501"/>
                  </a:cubicBezTo>
                  <a:cubicBezTo>
                    <a:pt x="43698" y="47367"/>
                    <a:pt x="41230" y="46700"/>
                    <a:pt x="38961" y="45566"/>
                  </a:cubicBezTo>
                  <a:lnTo>
                    <a:pt x="38961" y="45566"/>
                  </a:lnTo>
                  <a:cubicBezTo>
                    <a:pt x="40608" y="46034"/>
                    <a:pt x="42307" y="46271"/>
                    <a:pt x="44012" y="46271"/>
                  </a:cubicBezTo>
                  <a:cubicBezTo>
                    <a:pt x="45346" y="46271"/>
                    <a:pt x="46683" y="46126"/>
                    <a:pt x="48001" y="45833"/>
                  </a:cubicBezTo>
                  <a:cubicBezTo>
                    <a:pt x="45499" y="45633"/>
                    <a:pt x="43198" y="44999"/>
                    <a:pt x="40863" y="44132"/>
                  </a:cubicBezTo>
                  <a:lnTo>
                    <a:pt x="40863" y="44132"/>
                  </a:lnTo>
                  <a:cubicBezTo>
                    <a:pt x="41896" y="44308"/>
                    <a:pt x="42943" y="44393"/>
                    <a:pt x="43988" y="44393"/>
                  </a:cubicBezTo>
                  <a:cubicBezTo>
                    <a:pt x="45911" y="44393"/>
                    <a:pt x="47832" y="44105"/>
                    <a:pt x="49669" y="43565"/>
                  </a:cubicBezTo>
                  <a:lnTo>
                    <a:pt x="49669" y="43565"/>
                  </a:lnTo>
                  <a:cubicBezTo>
                    <a:pt x="48706" y="43696"/>
                    <a:pt x="47740" y="43760"/>
                    <a:pt x="46775" y="43760"/>
                  </a:cubicBezTo>
                  <a:cubicBezTo>
                    <a:pt x="44563" y="43760"/>
                    <a:pt x="42355" y="43424"/>
                    <a:pt x="40195" y="42797"/>
                  </a:cubicBezTo>
                  <a:lnTo>
                    <a:pt x="40195" y="42797"/>
                  </a:lnTo>
                  <a:cubicBezTo>
                    <a:pt x="40938" y="42868"/>
                    <a:pt x="41680" y="42903"/>
                    <a:pt x="42418" y="42903"/>
                  </a:cubicBezTo>
                  <a:cubicBezTo>
                    <a:pt x="45163" y="42903"/>
                    <a:pt x="47875" y="42424"/>
                    <a:pt x="50503" y="41530"/>
                  </a:cubicBezTo>
                  <a:lnTo>
                    <a:pt x="50503" y="41530"/>
                  </a:lnTo>
                  <a:cubicBezTo>
                    <a:pt x="48537" y="42026"/>
                    <a:pt x="46483" y="42293"/>
                    <a:pt x="44423" y="42293"/>
                  </a:cubicBezTo>
                  <a:cubicBezTo>
                    <a:pt x="42884" y="42293"/>
                    <a:pt x="41341" y="42144"/>
                    <a:pt x="39829" y="41830"/>
                  </a:cubicBezTo>
                  <a:cubicBezTo>
                    <a:pt x="41997" y="41797"/>
                    <a:pt x="44098" y="41330"/>
                    <a:pt x="46033" y="40396"/>
                  </a:cubicBezTo>
                  <a:lnTo>
                    <a:pt x="46033" y="40396"/>
                  </a:lnTo>
                  <a:cubicBezTo>
                    <a:pt x="44590" y="40885"/>
                    <a:pt x="43098" y="41146"/>
                    <a:pt x="41591" y="41146"/>
                  </a:cubicBezTo>
                  <a:cubicBezTo>
                    <a:pt x="40939" y="41146"/>
                    <a:pt x="40284" y="41097"/>
                    <a:pt x="39628" y="40996"/>
                  </a:cubicBezTo>
                  <a:lnTo>
                    <a:pt x="39628" y="40996"/>
                  </a:lnTo>
                  <a:cubicBezTo>
                    <a:pt x="39699" y="40998"/>
                    <a:pt x="39769" y="40999"/>
                    <a:pt x="39839" y="40999"/>
                  </a:cubicBezTo>
                  <a:cubicBezTo>
                    <a:pt x="41163" y="40999"/>
                    <a:pt x="42427" y="40699"/>
                    <a:pt x="43631" y="40129"/>
                  </a:cubicBezTo>
                  <a:lnTo>
                    <a:pt x="43631" y="40129"/>
                  </a:lnTo>
                  <a:cubicBezTo>
                    <a:pt x="43015" y="40232"/>
                    <a:pt x="42403" y="40285"/>
                    <a:pt x="41796" y="40285"/>
                  </a:cubicBezTo>
                  <a:cubicBezTo>
                    <a:pt x="40827" y="40285"/>
                    <a:pt x="39871" y="40149"/>
                    <a:pt x="38928" y="39862"/>
                  </a:cubicBezTo>
                  <a:cubicBezTo>
                    <a:pt x="40629" y="39462"/>
                    <a:pt x="42297" y="38628"/>
                    <a:pt x="43631" y="37394"/>
                  </a:cubicBezTo>
                  <a:lnTo>
                    <a:pt x="43631" y="37394"/>
                  </a:lnTo>
                  <a:cubicBezTo>
                    <a:pt x="42631" y="37727"/>
                    <a:pt x="41630" y="37861"/>
                    <a:pt x="40596" y="38027"/>
                  </a:cubicBezTo>
                  <a:cubicBezTo>
                    <a:pt x="43531" y="37327"/>
                    <a:pt x="46367" y="36026"/>
                    <a:pt x="48968" y="34458"/>
                  </a:cubicBezTo>
                  <a:lnTo>
                    <a:pt x="48968" y="34458"/>
                  </a:lnTo>
                  <a:cubicBezTo>
                    <a:pt x="46873" y="34927"/>
                    <a:pt x="44749" y="35162"/>
                    <a:pt x="42595" y="35162"/>
                  </a:cubicBezTo>
                  <a:cubicBezTo>
                    <a:pt x="42451" y="35162"/>
                    <a:pt x="42307" y="35161"/>
                    <a:pt x="42164" y="35159"/>
                  </a:cubicBezTo>
                  <a:cubicBezTo>
                    <a:pt x="44365" y="34858"/>
                    <a:pt x="46367" y="33724"/>
                    <a:pt x="48068" y="32323"/>
                  </a:cubicBezTo>
                  <a:cubicBezTo>
                    <a:pt x="49235" y="31356"/>
                    <a:pt x="50236" y="30255"/>
                    <a:pt x="51203" y="29154"/>
                  </a:cubicBezTo>
                  <a:lnTo>
                    <a:pt x="51203" y="29154"/>
                  </a:lnTo>
                  <a:cubicBezTo>
                    <a:pt x="49235" y="31323"/>
                    <a:pt x="46867" y="33057"/>
                    <a:pt x="44198" y="34291"/>
                  </a:cubicBezTo>
                  <a:cubicBezTo>
                    <a:pt x="45799" y="33391"/>
                    <a:pt x="47167" y="32157"/>
                    <a:pt x="48335" y="30789"/>
                  </a:cubicBezTo>
                  <a:cubicBezTo>
                    <a:pt x="49502" y="29388"/>
                    <a:pt x="50503" y="27853"/>
                    <a:pt x="51470" y="26352"/>
                  </a:cubicBezTo>
                  <a:lnTo>
                    <a:pt x="51470" y="26352"/>
                  </a:lnTo>
                  <a:cubicBezTo>
                    <a:pt x="49869" y="27987"/>
                    <a:pt x="48702" y="29988"/>
                    <a:pt x="46867" y="31323"/>
                  </a:cubicBezTo>
                  <a:cubicBezTo>
                    <a:pt x="45399" y="32357"/>
                    <a:pt x="43698" y="32990"/>
                    <a:pt x="41997" y="33524"/>
                  </a:cubicBezTo>
                  <a:cubicBezTo>
                    <a:pt x="43298" y="32790"/>
                    <a:pt x="44398" y="31790"/>
                    <a:pt x="45232" y="30522"/>
                  </a:cubicBezTo>
                  <a:lnTo>
                    <a:pt x="45232" y="30522"/>
                  </a:lnTo>
                  <a:cubicBezTo>
                    <a:pt x="44665" y="30989"/>
                    <a:pt x="44065" y="31389"/>
                    <a:pt x="43464" y="31723"/>
                  </a:cubicBezTo>
                  <a:cubicBezTo>
                    <a:pt x="43131" y="31990"/>
                    <a:pt x="42731" y="32190"/>
                    <a:pt x="42364" y="32290"/>
                  </a:cubicBezTo>
                  <a:cubicBezTo>
                    <a:pt x="41663" y="32624"/>
                    <a:pt x="40896" y="32857"/>
                    <a:pt x="40129" y="33024"/>
                  </a:cubicBezTo>
                  <a:cubicBezTo>
                    <a:pt x="40562" y="32657"/>
                    <a:pt x="40996" y="32290"/>
                    <a:pt x="41396" y="31856"/>
                  </a:cubicBezTo>
                  <a:cubicBezTo>
                    <a:pt x="41463" y="31523"/>
                    <a:pt x="41530" y="31189"/>
                    <a:pt x="41663" y="30889"/>
                  </a:cubicBezTo>
                  <a:lnTo>
                    <a:pt x="41663" y="30889"/>
                  </a:lnTo>
                  <a:cubicBezTo>
                    <a:pt x="41196" y="31189"/>
                    <a:pt x="40696" y="31456"/>
                    <a:pt x="40162" y="31690"/>
                  </a:cubicBezTo>
                  <a:cubicBezTo>
                    <a:pt x="42259" y="29593"/>
                    <a:pt x="43969" y="27271"/>
                    <a:pt x="45484" y="24755"/>
                  </a:cubicBezTo>
                  <a:lnTo>
                    <a:pt x="45484" y="24755"/>
                  </a:lnTo>
                  <a:cubicBezTo>
                    <a:pt x="43883" y="27393"/>
                    <a:pt x="41516" y="29514"/>
                    <a:pt x="38794" y="30989"/>
                  </a:cubicBezTo>
                  <a:cubicBezTo>
                    <a:pt x="41363" y="29021"/>
                    <a:pt x="43398" y="26452"/>
                    <a:pt x="44832" y="23517"/>
                  </a:cubicBezTo>
                  <a:lnTo>
                    <a:pt x="44832" y="23517"/>
                  </a:lnTo>
                  <a:cubicBezTo>
                    <a:pt x="43031" y="25885"/>
                    <a:pt x="41063" y="28054"/>
                    <a:pt x="38861" y="30055"/>
                  </a:cubicBezTo>
                  <a:cubicBezTo>
                    <a:pt x="41630" y="27020"/>
                    <a:pt x="43965" y="23550"/>
                    <a:pt x="45533" y="19781"/>
                  </a:cubicBezTo>
                  <a:lnTo>
                    <a:pt x="45533" y="19781"/>
                  </a:lnTo>
                  <a:cubicBezTo>
                    <a:pt x="43364" y="23484"/>
                    <a:pt x="40462" y="26686"/>
                    <a:pt x="36860" y="29121"/>
                  </a:cubicBezTo>
                  <a:cubicBezTo>
                    <a:pt x="39328" y="26686"/>
                    <a:pt x="41330" y="23851"/>
                    <a:pt x="42697" y="20682"/>
                  </a:cubicBezTo>
                  <a:lnTo>
                    <a:pt x="42697" y="20682"/>
                  </a:lnTo>
                  <a:cubicBezTo>
                    <a:pt x="40796" y="23517"/>
                    <a:pt x="38528" y="26119"/>
                    <a:pt x="35826" y="28187"/>
                  </a:cubicBezTo>
                  <a:cubicBezTo>
                    <a:pt x="36793" y="27353"/>
                    <a:pt x="37527" y="26352"/>
                    <a:pt x="38127" y="25218"/>
                  </a:cubicBezTo>
                  <a:lnTo>
                    <a:pt x="37860" y="25218"/>
                  </a:lnTo>
                  <a:cubicBezTo>
                    <a:pt x="37827" y="25218"/>
                    <a:pt x="37794" y="25185"/>
                    <a:pt x="37727" y="25152"/>
                  </a:cubicBezTo>
                  <a:cubicBezTo>
                    <a:pt x="36893" y="26286"/>
                    <a:pt x="35959" y="27286"/>
                    <a:pt x="34858" y="28154"/>
                  </a:cubicBezTo>
                  <a:cubicBezTo>
                    <a:pt x="36693" y="26186"/>
                    <a:pt x="38027" y="23784"/>
                    <a:pt x="38694" y="21149"/>
                  </a:cubicBezTo>
                  <a:lnTo>
                    <a:pt x="38694" y="21149"/>
                  </a:lnTo>
                  <a:cubicBezTo>
                    <a:pt x="37360" y="23517"/>
                    <a:pt x="35726" y="25719"/>
                    <a:pt x="33791" y="27653"/>
                  </a:cubicBezTo>
                  <a:cubicBezTo>
                    <a:pt x="35826" y="25318"/>
                    <a:pt x="37293" y="22483"/>
                    <a:pt x="37994" y="19447"/>
                  </a:cubicBezTo>
                  <a:lnTo>
                    <a:pt x="37994" y="19447"/>
                  </a:lnTo>
                  <a:cubicBezTo>
                    <a:pt x="36660" y="21883"/>
                    <a:pt x="34958" y="24117"/>
                    <a:pt x="32957" y="26019"/>
                  </a:cubicBezTo>
                  <a:cubicBezTo>
                    <a:pt x="35325" y="23617"/>
                    <a:pt x="37127" y="20615"/>
                    <a:pt x="38127" y="17346"/>
                  </a:cubicBezTo>
                  <a:lnTo>
                    <a:pt x="38127" y="17346"/>
                  </a:lnTo>
                  <a:cubicBezTo>
                    <a:pt x="36660" y="20048"/>
                    <a:pt x="34958" y="22650"/>
                    <a:pt x="33024" y="25051"/>
                  </a:cubicBezTo>
                  <a:cubicBezTo>
                    <a:pt x="34825" y="22550"/>
                    <a:pt x="35959" y="19648"/>
                    <a:pt x="36326" y="16545"/>
                  </a:cubicBezTo>
                  <a:lnTo>
                    <a:pt x="36326" y="16545"/>
                  </a:lnTo>
                  <a:lnTo>
                    <a:pt x="33824" y="21315"/>
                  </a:lnTo>
                  <a:cubicBezTo>
                    <a:pt x="34892" y="19014"/>
                    <a:pt x="35626" y="16512"/>
                    <a:pt x="35826" y="14010"/>
                  </a:cubicBezTo>
                  <a:lnTo>
                    <a:pt x="35826" y="14010"/>
                  </a:lnTo>
                  <a:cubicBezTo>
                    <a:pt x="34692" y="16846"/>
                    <a:pt x="33224" y="19514"/>
                    <a:pt x="31489" y="22016"/>
                  </a:cubicBezTo>
                  <a:cubicBezTo>
                    <a:pt x="32657" y="20315"/>
                    <a:pt x="33357" y="18313"/>
                    <a:pt x="33624" y="16279"/>
                  </a:cubicBezTo>
                  <a:lnTo>
                    <a:pt x="33624" y="16279"/>
                  </a:lnTo>
                  <a:cubicBezTo>
                    <a:pt x="33357" y="16879"/>
                    <a:pt x="33024" y="17513"/>
                    <a:pt x="32557" y="17980"/>
                  </a:cubicBezTo>
                  <a:lnTo>
                    <a:pt x="32457" y="18113"/>
                  </a:lnTo>
                  <a:cubicBezTo>
                    <a:pt x="31675" y="19253"/>
                    <a:pt x="30766" y="20329"/>
                    <a:pt x="29885" y="21404"/>
                  </a:cubicBezTo>
                  <a:lnTo>
                    <a:pt x="29885" y="21404"/>
                  </a:lnTo>
                  <a:cubicBezTo>
                    <a:pt x="30652" y="20457"/>
                    <a:pt x="31202" y="19417"/>
                    <a:pt x="31656" y="18313"/>
                  </a:cubicBezTo>
                  <a:lnTo>
                    <a:pt x="31623" y="18313"/>
                  </a:lnTo>
                  <a:cubicBezTo>
                    <a:pt x="31322" y="18147"/>
                    <a:pt x="31356" y="18046"/>
                    <a:pt x="31356" y="17713"/>
                  </a:cubicBezTo>
                  <a:lnTo>
                    <a:pt x="31356" y="17713"/>
                  </a:lnTo>
                  <a:cubicBezTo>
                    <a:pt x="30855" y="18480"/>
                    <a:pt x="30322" y="19214"/>
                    <a:pt x="29721" y="19948"/>
                  </a:cubicBezTo>
                  <a:cubicBezTo>
                    <a:pt x="30489" y="18780"/>
                    <a:pt x="31056" y="17513"/>
                    <a:pt x="31456" y="16178"/>
                  </a:cubicBezTo>
                  <a:cubicBezTo>
                    <a:pt x="31523" y="15545"/>
                    <a:pt x="31656" y="14944"/>
                    <a:pt x="31789" y="14344"/>
                  </a:cubicBezTo>
                  <a:lnTo>
                    <a:pt x="31789" y="14344"/>
                  </a:lnTo>
                  <a:cubicBezTo>
                    <a:pt x="30989" y="15645"/>
                    <a:pt x="30222" y="16946"/>
                    <a:pt x="29454" y="18280"/>
                  </a:cubicBezTo>
                  <a:cubicBezTo>
                    <a:pt x="30722" y="16045"/>
                    <a:pt x="31523" y="13610"/>
                    <a:pt x="31823" y="11041"/>
                  </a:cubicBezTo>
                  <a:lnTo>
                    <a:pt x="31823" y="11041"/>
                  </a:lnTo>
                  <a:cubicBezTo>
                    <a:pt x="30956" y="12976"/>
                    <a:pt x="30022" y="14811"/>
                    <a:pt x="28987" y="16645"/>
                  </a:cubicBezTo>
                  <a:cubicBezTo>
                    <a:pt x="30355" y="13977"/>
                    <a:pt x="31122" y="11008"/>
                    <a:pt x="31156" y="7973"/>
                  </a:cubicBezTo>
                  <a:lnTo>
                    <a:pt x="31156" y="7973"/>
                  </a:lnTo>
                  <a:cubicBezTo>
                    <a:pt x="30388" y="10441"/>
                    <a:pt x="29454" y="12776"/>
                    <a:pt x="28154" y="14978"/>
                  </a:cubicBezTo>
                  <a:cubicBezTo>
                    <a:pt x="29221" y="11875"/>
                    <a:pt x="29888" y="8673"/>
                    <a:pt x="30022" y="5371"/>
                  </a:cubicBezTo>
                  <a:lnTo>
                    <a:pt x="30022" y="5371"/>
                  </a:lnTo>
                  <a:cubicBezTo>
                    <a:pt x="29388" y="8039"/>
                    <a:pt x="28354" y="10541"/>
                    <a:pt x="27019" y="12943"/>
                  </a:cubicBezTo>
                  <a:cubicBezTo>
                    <a:pt x="28187" y="10441"/>
                    <a:pt x="28821" y="7672"/>
                    <a:pt x="28787" y="4870"/>
                  </a:cubicBezTo>
                  <a:lnTo>
                    <a:pt x="28787" y="4870"/>
                  </a:lnTo>
                  <a:cubicBezTo>
                    <a:pt x="28120" y="7039"/>
                    <a:pt x="27453" y="9207"/>
                    <a:pt x="26519" y="11275"/>
                  </a:cubicBezTo>
                  <a:cubicBezTo>
                    <a:pt x="25552" y="13310"/>
                    <a:pt x="24317" y="15178"/>
                    <a:pt x="22616" y="16679"/>
                  </a:cubicBezTo>
                  <a:cubicBezTo>
                    <a:pt x="23884" y="14978"/>
                    <a:pt x="24618" y="12976"/>
                    <a:pt x="24951" y="10875"/>
                  </a:cubicBezTo>
                  <a:lnTo>
                    <a:pt x="24951" y="10875"/>
                  </a:lnTo>
                  <a:cubicBezTo>
                    <a:pt x="23984" y="13710"/>
                    <a:pt x="22149" y="16145"/>
                    <a:pt x="19781" y="17880"/>
                  </a:cubicBezTo>
                  <a:cubicBezTo>
                    <a:pt x="20348" y="17446"/>
                    <a:pt x="20815" y="16812"/>
                    <a:pt x="21115" y="16112"/>
                  </a:cubicBezTo>
                  <a:lnTo>
                    <a:pt x="21115" y="16112"/>
                  </a:lnTo>
                  <a:cubicBezTo>
                    <a:pt x="20448" y="16679"/>
                    <a:pt x="19647" y="17112"/>
                    <a:pt x="18780" y="17346"/>
                  </a:cubicBezTo>
                  <a:cubicBezTo>
                    <a:pt x="19281" y="16879"/>
                    <a:pt x="19547" y="16445"/>
                    <a:pt x="19781" y="15778"/>
                  </a:cubicBezTo>
                  <a:lnTo>
                    <a:pt x="19781" y="15778"/>
                  </a:lnTo>
                  <a:cubicBezTo>
                    <a:pt x="19514" y="16178"/>
                    <a:pt x="19014" y="16479"/>
                    <a:pt x="18513" y="16512"/>
                  </a:cubicBezTo>
                  <a:cubicBezTo>
                    <a:pt x="18947" y="16012"/>
                    <a:pt x="19214" y="15445"/>
                    <a:pt x="19381" y="14811"/>
                  </a:cubicBezTo>
                  <a:lnTo>
                    <a:pt x="19381" y="14811"/>
                  </a:lnTo>
                  <a:cubicBezTo>
                    <a:pt x="19114" y="15178"/>
                    <a:pt x="18713" y="15478"/>
                    <a:pt x="18313" y="15678"/>
                  </a:cubicBezTo>
                  <a:cubicBezTo>
                    <a:pt x="18780" y="15111"/>
                    <a:pt x="19047" y="14444"/>
                    <a:pt x="19114" y="13677"/>
                  </a:cubicBezTo>
                  <a:lnTo>
                    <a:pt x="19114" y="13677"/>
                  </a:lnTo>
                  <a:cubicBezTo>
                    <a:pt x="18680" y="14277"/>
                    <a:pt x="18180" y="14777"/>
                    <a:pt x="17679" y="15211"/>
                  </a:cubicBezTo>
                  <a:cubicBezTo>
                    <a:pt x="18547" y="13810"/>
                    <a:pt x="19180" y="12209"/>
                    <a:pt x="19647" y="10608"/>
                  </a:cubicBezTo>
                  <a:lnTo>
                    <a:pt x="19647" y="10608"/>
                  </a:lnTo>
                  <a:cubicBezTo>
                    <a:pt x="19214" y="10975"/>
                    <a:pt x="18780" y="11142"/>
                    <a:pt x="18213" y="11308"/>
                  </a:cubicBezTo>
                  <a:cubicBezTo>
                    <a:pt x="20315" y="8640"/>
                    <a:pt x="21682" y="5504"/>
                    <a:pt x="22283" y="2168"/>
                  </a:cubicBezTo>
                  <a:lnTo>
                    <a:pt x="22283" y="2168"/>
                  </a:lnTo>
                  <a:cubicBezTo>
                    <a:pt x="21215" y="5171"/>
                    <a:pt x="19614" y="7973"/>
                    <a:pt x="17479" y="10341"/>
                  </a:cubicBezTo>
                  <a:cubicBezTo>
                    <a:pt x="19547" y="7639"/>
                    <a:pt x="20848" y="4270"/>
                    <a:pt x="21015" y="834"/>
                  </a:cubicBezTo>
                  <a:lnTo>
                    <a:pt x="21015" y="834"/>
                  </a:lnTo>
                  <a:cubicBezTo>
                    <a:pt x="20215" y="4470"/>
                    <a:pt x="18480" y="7806"/>
                    <a:pt x="16012" y="10541"/>
                  </a:cubicBezTo>
                  <a:cubicBezTo>
                    <a:pt x="17880" y="7872"/>
                    <a:pt x="18980" y="4670"/>
                    <a:pt x="18980" y="1435"/>
                  </a:cubicBezTo>
                  <a:lnTo>
                    <a:pt x="18980" y="1435"/>
                  </a:lnTo>
                  <a:cubicBezTo>
                    <a:pt x="18347" y="3669"/>
                    <a:pt x="17379" y="5838"/>
                    <a:pt x="16145" y="7839"/>
                  </a:cubicBezTo>
                  <a:cubicBezTo>
                    <a:pt x="15478" y="8873"/>
                    <a:pt x="14677" y="9841"/>
                    <a:pt x="13543" y="10274"/>
                  </a:cubicBezTo>
                  <a:cubicBezTo>
                    <a:pt x="15111" y="8606"/>
                    <a:pt x="16312" y="6705"/>
                    <a:pt x="17146" y="4637"/>
                  </a:cubicBezTo>
                  <a:lnTo>
                    <a:pt x="17146" y="4637"/>
                  </a:lnTo>
                  <a:cubicBezTo>
                    <a:pt x="16345" y="6105"/>
                    <a:pt x="15344" y="7372"/>
                    <a:pt x="14144" y="8506"/>
                  </a:cubicBezTo>
                  <a:cubicBezTo>
                    <a:pt x="13543" y="9040"/>
                    <a:pt x="12943" y="9540"/>
                    <a:pt x="12142" y="9540"/>
                  </a:cubicBezTo>
                  <a:cubicBezTo>
                    <a:pt x="12809" y="9040"/>
                    <a:pt x="13310" y="8473"/>
                    <a:pt x="13710" y="7772"/>
                  </a:cubicBezTo>
                  <a:lnTo>
                    <a:pt x="13710" y="7772"/>
                  </a:lnTo>
                  <a:cubicBezTo>
                    <a:pt x="13143" y="8373"/>
                    <a:pt x="12342" y="8773"/>
                    <a:pt x="11475" y="8873"/>
                  </a:cubicBezTo>
                  <a:cubicBezTo>
                    <a:pt x="11942" y="8339"/>
                    <a:pt x="12209" y="7806"/>
                    <a:pt x="12509" y="7139"/>
                  </a:cubicBezTo>
                  <a:lnTo>
                    <a:pt x="12509" y="7139"/>
                  </a:lnTo>
                  <a:cubicBezTo>
                    <a:pt x="12175" y="7672"/>
                    <a:pt x="11608" y="8039"/>
                    <a:pt x="11008" y="8273"/>
                  </a:cubicBezTo>
                  <a:cubicBezTo>
                    <a:pt x="11608" y="7639"/>
                    <a:pt x="11942" y="6838"/>
                    <a:pt x="12042" y="6004"/>
                  </a:cubicBezTo>
                  <a:lnTo>
                    <a:pt x="12042" y="6004"/>
                  </a:lnTo>
                  <a:cubicBezTo>
                    <a:pt x="11708" y="6705"/>
                    <a:pt x="11208" y="7305"/>
                    <a:pt x="10541" y="7672"/>
                  </a:cubicBezTo>
                  <a:cubicBezTo>
                    <a:pt x="11775" y="5304"/>
                    <a:pt x="12442" y="2669"/>
                    <a:pt x="12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4"/>
            <p:cNvSpPr/>
            <p:nvPr/>
          </p:nvSpPr>
          <p:spPr>
            <a:xfrm>
              <a:off x="1415350" y="1032025"/>
              <a:ext cx="266050" cy="256875"/>
            </a:xfrm>
            <a:custGeom>
              <a:avLst/>
              <a:gdLst/>
              <a:ahLst/>
              <a:cxnLst/>
              <a:rect l="l" t="t" r="r" b="b"/>
              <a:pathLst>
                <a:path w="10642" h="10275" extrusionOk="0">
                  <a:moveTo>
                    <a:pt x="1301" y="0"/>
                  </a:moveTo>
                  <a:cubicBezTo>
                    <a:pt x="668" y="1434"/>
                    <a:pt x="301" y="3036"/>
                    <a:pt x="201" y="4603"/>
                  </a:cubicBezTo>
                  <a:cubicBezTo>
                    <a:pt x="201" y="5404"/>
                    <a:pt x="0" y="6271"/>
                    <a:pt x="267" y="7072"/>
                  </a:cubicBezTo>
                  <a:cubicBezTo>
                    <a:pt x="334" y="7272"/>
                    <a:pt x="434" y="7472"/>
                    <a:pt x="534" y="7639"/>
                  </a:cubicBezTo>
                  <a:cubicBezTo>
                    <a:pt x="1969" y="8339"/>
                    <a:pt x="3370" y="8906"/>
                    <a:pt x="4937" y="9373"/>
                  </a:cubicBezTo>
                  <a:cubicBezTo>
                    <a:pt x="3803" y="8706"/>
                    <a:pt x="2669" y="8039"/>
                    <a:pt x="1602" y="7272"/>
                  </a:cubicBezTo>
                  <a:lnTo>
                    <a:pt x="1602" y="7272"/>
                  </a:lnTo>
                  <a:cubicBezTo>
                    <a:pt x="4170" y="8773"/>
                    <a:pt x="6972" y="9807"/>
                    <a:pt x="9874" y="10274"/>
                  </a:cubicBezTo>
                  <a:cubicBezTo>
                    <a:pt x="6972" y="9540"/>
                    <a:pt x="4304" y="8073"/>
                    <a:pt x="2102" y="5971"/>
                  </a:cubicBezTo>
                  <a:lnTo>
                    <a:pt x="2102" y="5971"/>
                  </a:lnTo>
                  <a:cubicBezTo>
                    <a:pt x="4771" y="7405"/>
                    <a:pt x="7639" y="8373"/>
                    <a:pt x="10641" y="8940"/>
                  </a:cubicBezTo>
                  <a:cubicBezTo>
                    <a:pt x="8140" y="8239"/>
                    <a:pt x="5805" y="7205"/>
                    <a:pt x="3636" y="5738"/>
                  </a:cubicBezTo>
                  <a:lnTo>
                    <a:pt x="3636" y="5738"/>
                  </a:lnTo>
                  <a:cubicBezTo>
                    <a:pt x="5705" y="6571"/>
                    <a:pt x="7839" y="7139"/>
                    <a:pt x="10041" y="7439"/>
                  </a:cubicBezTo>
                  <a:cubicBezTo>
                    <a:pt x="7472" y="6738"/>
                    <a:pt x="5037" y="5637"/>
                    <a:pt x="2836" y="4136"/>
                  </a:cubicBezTo>
                  <a:lnTo>
                    <a:pt x="2836" y="4136"/>
                  </a:lnTo>
                  <a:cubicBezTo>
                    <a:pt x="4971" y="5004"/>
                    <a:pt x="7139" y="5604"/>
                    <a:pt x="9441" y="5971"/>
                  </a:cubicBezTo>
                  <a:cubicBezTo>
                    <a:pt x="6839" y="5471"/>
                    <a:pt x="4370" y="4437"/>
                    <a:pt x="2302" y="2802"/>
                  </a:cubicBezTo>
                  <a:lnTo>
                    <a:pt x="2302" y="2802"/>
                  </a:lnTo>
                  <a:cubicBezTo>
                    <a:pt x="4203" y="3936"/>
                    <a:pt x="6338" y="4603"/>
                    <a:pt x="8540" y="4904"/>
                  </a:cubicBezTo>
                  <a:cubicBezTo>
                    <a:pt x="7039" y="4236"/>
                    <a:pt x="5538" y="3569"/>
                    <a:pt x="4170" y="2635"/>
                  </a:cubicBezTo>
                  <a:cubicBezTo>
                    <a:pt x="3103" y="1935"/>
                    <a:pt x="2035" y="1067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4"/>
            <p:cNvSpPr/>
            <p:nvPr/>
          </p:nvSpPr>
          <p:spPr>
            <a:xfrm>
              <a:off x="1420350" y="1368100"/>
              <a:ext cx="412000" cy="198500"/>
            </a:xfrm>
            <a:custGeom>
              <a:avLst/>
              <a:gdLst/>
              <a:ahLst/>
              <a:cxnLst/>
              <a:rect l="l" t="t" r="r" b="b"/>
              <a:pathLst>
                <a:path w="16480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902" y="1668"/>
                    <a:pt x="3970" y="3002"/>
                    <a:pt x="6238" y="4136"/>
                  </a:cubicBezTo>
                  <a:cubicBezTo>
                    <a:pt x="4937" y="3703"/>
                    <a:pt x="3737" y="3336"/>
                    <a:pt x="2436" y="2935"/>
                  </a:cubicBezTo>
                  <a:lnTo>
                    <a:pt x="2436" y="2935"/>
                  </a:lnTo>
                  <a:cubicBezTo>
                    <a:pt x="3470" y="3803"/>
                    <a:pt x="4571" y="4503"/>
                    <a:pt x="5771" y="5104"/>
                  </a:cubicBezTo>
                  <a:cubicBezTo>
                    <a:pt x="4304" y="4837"/>
                    <a:pt x="2936" y="4437"/>
                    <a:pt x="1568" y="3836"/>
                  </a:cubicBezTo>
                  <a:lnTo>
                    <a:pt x="1568" y="3836"/>
                  </a:lnTo>
                  <a:cubicBezTo>
                    <a:pt x="4571" y="5938"/>
                    <a:pt x="8006" y="7305"/>
                    <a:pt x="11642" y="7939"/>
                  </a:cubicBezTo>
                  <a:cubicBezTo>
                    <a:pt x="9908" y="7339"/>
                    <a:pt x="8273" y="6671"/>
                    <a:pt x="6639" y="5804"/>
                  </a:cubicBezTo>
                  <a:lnTo>
                    <a:pt x="6639" y="5804"/>
                  </a:lnTo>
                  <a:cubicBezTo>
                    <a:pt x="9741" y="6705"/>
                    <a:pt x="12843" y="7339"/>
                    <a:pt x="16079" y="7672"/>
                  </a:cubicBezTo>
                  <a:cubicBezTo>
                    <a:pt x="13143" y="7105"/>
                    <a:pt x="10408" y="6138"/>
                    <a:pt x="7806" y="4703"/>
                  </a:cubicBezTo>
                  <a:lnTo>
                    <a:pt x="7806" y="4703"/>
                  </a:lnTo>
                  <a:cubicBezTo>
                    <a:pt x="10608" y="5671"/>
                    <a:pt x="13510" y="6138"/>
                    <a:pt x="16479" y="6171"/>
                  </a:cubicBezTo>
                  <a:cubicBezTo>
                    <a:pt x="13777" y="5771"/>
                    <a:pt x="11175" y="4970"/>
                    <a:pt x="8673" y="3869"/>
                  </a:cubicBezTo>
                  <a:lnTo>
                    <a:pt x="8673" y="3869"/>
                  </a:lnTo>
                  <a:cubicBezTo>
                    <a:pt x="10398" y="4342"/>
                    <a:pt x="12172" y="4613"/>
                    <a:pt x="13949" y="4613"/>
                  </a:cubicBezTo>
                  <a:cubicBezTo>
                    <a:pt x="14682" y="4613"/>
                    <a:pt x="15415" y="4567"/>
                    <a:pt x="16145" y="4470"/>
                  </a:cubicBezTo>
                  <a:cubicBezTo>
                    <a:pt x="13677" y="4170"/>
                    <a:pt x="11342" y="3636"/>
                    <a:pt x="9007" y="2802"/>
                  </a:cubicBezTo>
                  <a:lnTo>
                    <a:pt x="9007" y="2802"/>
                  </a:lnTo>
                  <a:cubicBezTo>
                    <a:pt x="10023" y="3005"/>
                    <a:pt x="11009" y="3086"/>
                    <a:pt x="12016" y="3086"/>
                  </a:cubicBezTo>
                  <a:cubicBezTo>
                    <a:pt x="12496" y="3086"/>
                    <a:pt x="12981" y="3068"/>
                    <a:pt x="13477" y="3036"/>
                  </a:cubicBezTo>
                  <a:cubicBezTo>
                    <a:pt x="10175" y="2669"/>
                    <a:pt x="6972" y="1701"/>
                    <a:pt x="4003" y="267"/>
                  </a:cubicBezTo>
                  <a:lnTo>
                    <a:pt x="4003" y="267"/>
                  </a:lnTo>
                  <a:cubicBezTo>
                    <a:pt x="4737" y="1301"/>
                    <a:pt x="5471" y="2202"/>
                    <a:pt x="6672" y="2869"/>
                  </a:cubicBezTo>
                  <a:cubicBezTo>
                    <a:pt x="5104" y="2502"/>
                    <a:pt x="3670" y="1835"/>
                    <a:pt x="2336" y="901"/>
                  </a:cubicBezTo>
                  <a:lnTo>
                    <a:pt x="2336" y="901"/>
                  </a:lnTo>
                  <a:cubicBezTo>
                    <a:pt x="3603" y="1835"/>
                    <a:pt x="4837" y="2635"/>
                    <a:pt x="6172" y="3369"/>
                  </a:cubicBezTo>
                  <a:cubicBezTo>
                    <a:pt x="4003" y="2468"/>
                    <a:pt x="1969" y="13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4"/>
            <p:cNvSpPr/>
            <p:nvPr/>
          </p:nvSpPr>
          <p:spPr>
            <a:xfrm>
              <a:off x="1426200" y="1677475"/>
              <a:ext cx="435325" cy="227700"/>
            </a:xfrm>
            <a:custGeom>
              <a:avLst/>
              <a:gdLst/>
              <a:ahLst/>
              <a:cxnLst/>
              <a:rect l="l" t="t" r="r" b="b"/>
              <a:pathLst>
                <a:path w="17413" h="9108" extrusionOk="0">
                  <a:moveTo>
                    <a:pt x="1034" y="1"/>
                  </a:moveTo>
                  <a:cubicBezTo>
                    <a:pt x="767" y="501"/>
                    <a:pt x="601" y="1135"/>
                    <a:pt x="500" y="1535"/>
                  </a:cubicBezTo>
                  <a:cubicBezTo>
                    <a:pt x="200" y="2769"/>
                    <a:pt x="0" y="4270"/>
                    <a:pt x="267" y="5504"/>
                  </a:cubicBezTo>
                  <a:cubicBezTo>
                    <a:pt x="500" y="6372"/>
                    <a:pt x="901" y="7539"/>
                    <a:pt x="1434" y="8440"/>
                  </a:cubicBezTo>
                  <a:cubicBezTo>
                    <a:pt x="3069" y="8773"/>
                    <a:pt x="4737" y="9007"/>
                    <a:pt x="6438" y="9107"/>
                  </a:cubicBezTo>
                  <a:cubicBezTo>
                    <a:pt x="5271" y="8940"/>
                    <a:pt x="4203" y="8607"/>
                    <a:pt x="3102" y="8040"/>
                  </a:cubicBezTo>
                  <a:lnTo>
                    <a:pt x="3102" y="8040"/>
                  </a:lnTo>
                  <a:cubicBezTo>
                    <a:pt x="4748" y="8514"/>
                    <a:pt x="6417" y="8731"/>
                    <a:pt x="8110" y="8731"/>
                  </a:cubicBezTo>
                  <a:cubicBezTo>
                    <a:pt x="8441" y="8731"/>
                    <a:pt x="8774" y="8723"/>
                    <a:pt x="9107" y="8707"/>
                  </a:cubicBezTo>
                  <a:cubicBezTo>
                    <a:pt x="7072" y="8440"/>
                    <a:pt x="5104" y="7873"/>
                    <a:pt x="3202" y="7172"/>
                  </a:cubicBezTo>
                  <a:lnTo>
                    <a:pt x="3202" y="7172"/>
                  </a:lnTo>
                  <a:cubicBezTo>
                    <a:pt x="4922" y="7677"/>
                    <a:pt x="6690" y="7929"/>
                    <a:pt x="8472" y="7929"/>
                  </a:cubicBezTo>
                  <a:cubicBezTo>
                    <a:pt x="9282" y="7929"/>
                    <a:pt x="10095" y="7877"/>
                    <a:pt x="10908" y="7773"/>
                  </a:cubicBezTo>
                  <a:cubicBezTo>
                    <a:pt x="8940" y="7673"/>
                    <a:pt x="7038" y="7372"/>
                    <a:pt x="5170" y="6905"/>
                  </a:cubicBezTo>
                  <a:lnTo>
                    <a:pt x="5170" y="6905"/>
                  </a:lnTo>
                  <a:cubicBezTo>
                    <a:pt x="6124" y="7015"/>
                    <a:pt x="7078" y="7073"/>
                    <a:pt x="8031" y="7073"/>
                  </a:cubicBezTo>
                  <a:cubicBezTo>
                    <a:pt x="9112" y="7073"/>
                    <a:pt x="10194" y="6998"/>
                    <a:pt x="11275" y="6839"/>
                  </a:cubicBezTo>
                  <a:cubicBezTo>
                    <a:pt x="9407" y="6805"/>
                    <a:pt x="7606" y="6572"/>
                    <a:pt x="5838" y="6072"/>
                  </a:cubicBezTo>
                  <a:lnTo>
                    <a:pt x="5838" y="6072"/>
                  </a:lnTo>
                  <a:cubicBezTo>
                    <a:pt x="7435" y="6292"/>
                    <a:pt x="9032" y="6399"/>
                    <a:pt x="10627" y="6399"/>
                  </a:cubicBezTo>
                  <a:cubicBezTo>
                    <a:pt x="12896" y="6399"/>
                    <a:pt x="15160" y="6183"/>
                    <a:pt x="17413" y="5771"/>
                  </a:cubicBezTo>
                  <a:lnTo>
                    <a:pt x="17413" y="5771"/>
                  </a:lnTo>
                  <a:cubicBezTo>
                    <a:pt x="17178" y="5775"/>
                    <a:pt x="16944" y="5777"/>
                    <a:pt x="16709" y="5777"/>
                  </a:cubicBezTo>
                  <a:cubicBezTo>
                    <a:pt x="12705" y="5777"/>
                    <a:pt x="8681" y="5236"/>
                    <a:pt x="4837" y="4070"/>
                  </a:cubicBezTo>
                  <a:lnTo>
                    <a:pt x="4837" y="4070"/>
                  </a:lnTo>
                  <a:cubicBezTo>
                    <a:pt x="6756" y="4582"/>
                    <a:pt x="8726" y="4843"/>
                    <a:pt x="10696" y="4843"/>
                  </a:cubicBezTo>
                  <a:cubicBezTo>
                    <a:pt x="12321" y="4843"/>
                    <a:pt x="13946" y="4665"/>
                    <a:pt x="15545" y="4304"/>
                  </a:cubicBezTo>
                  <a:cubicBezTo>
                    <a:pt x="11575" y="3937"/>
                    <a:pt x="7706" y="3103"/>
                    <a:pt x="3870" y="1935"/>
                  </a:cubicBezTo>
                  <a:lnTo>
                    <a:pt x="3870" y="1935"/>
                  </a:lnTo>
                  <a:cubicBezTo>
                    <a:pt x="6147" y="2593"/>
                    <a:pt x="8520" y="2944"/>
                    <a:pt x="10902" y="2944"/>
                  </a:cubicBezTo>
                  <a:cubicBezTo>
                    <a:pt x="11660" y="2944"/>
                    <a:pt x="12419" y="2908"/>
                    <a:pt x="13176" y="2836"/>
                  </a:cubicBezTo>
                  <a:cubicBezTo>
                    <a:pt x="9040" y="2369"/>
                    <a:pt x="4937" y="1435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4"/>
            <p:cNvSpPr/>
            <p:nvPr/>
          </p:nvSpPr>
          <p:spPr>
            <a:xfrm>
              <a:off x="1590475" y="1985200"/>
              <a:ext cx="444500" cy="111700"/>
            </a:xfrm>
            <a:custGeom>
              <a:avLst/>
              <a:gdLst/>
              <a:ahLst/>
              <a:cxnLst/>
              <a:rect l="l" t="t" r="r" b="b"/>
              <a:pathLst>
                <a:path w="17780" h="4468" extrusionOk="0">
                  <a:moveTo>
                    <a:pt x="0" y="1468"/>
                  </a:moveTo>
                  <a:cubicBezTo>
                    <a:pt x="210" y="1549"/>
                    <a:pt x="429" y="1607"/>
                    <a:pt x="655" y="1648"/>
                  </a:cubicBezTo>
                  <a:lnTo>
                    <a:pt x="655" y="1648"/>
                  </a:lnTo>
                  <a:cubicBezTo>
                    <a:pt x="436" y="1590"/>
                    <a:pt x="218" y="1530"/>
                    <a:pt x="0" y="1468"/>
                  </a:cubicBezTo>
                  <a:close/>
                  <a:moveTo>
                    <a:pt x="1368" y="3036"/>
                  </a:moveTo>
                  <a:lnTo>
                    <a:pt x="1368" y="3036"/>
                  </a:lnTo>
                  <a:cubicBezTo>
                    <a:pt x="1639" y="3073"/>
                    <a:pt x="1911" y="3102"/>
                    <a:pt x="2182" y="3124"/>
                  </a:cubicBezTo>
                  <a:lnTo>
                    <a:pt x="2182" y="3124"/>
                  </a:lnTo>
                  <a:cubicBezTo>
                    <a:pt x="1912" y="3093"/>
                    <a:pt x="1640" y="3064"/>
                    <a:pt x="1368" y="3036"/>
                  </a:cubicBezTo>
                  <a:close/>
                  <a:moveTo>
                    <a:pt x="15478" y="0"/>
                  </a:moveTo>
                  <a:cubicBezTo>
                    <a:pt x="11876" y="1034"/>
                    <a:pt x="8173" y="1602"/>
                    <a:pt x="4437" y="1602"/>
                  </a:cubicBezTo>
                  <a:cubicBezTo>
                    <a:pt x="3564" y="1602"/>
                    <a:pt x="2621" y="1731"/>
                    <a:pt x="1726" y="1731"/>
                  </a:cubicBezTo>
                  <a:cubicBezTo>
                    <a:pt x="1358" y="1731"/>
                    <a:pt x="998" y="1709"/>
                    <a:pt x="655" y="1648"/>
                  </a:cubicBezTo>
                  <a:lnTo>
                    <a:pt x="655" y="1648"/>
                  </a:lnTo>
                  <a:cubicBezTo>
                    <a:pt x="2789" y="2207"/>
                    <a:pt x="4997" y="2548"/>
                    <a:pt x="7206" y="2669"/>
                  </a:cubicBezTo>
                  <a:cubicBezTo>
                    <a:pt x="5947" y="3000"/>
                    <a:pt x="4659" y="3171"/>
                    <a:pt x="3362" y="3171"/>
                  </a:cubicBezTo>
                  <a:cubicBezTo>
                    <a:pt x="2969" y="3171"/>
                    <a:pt x="2576" y="3155"/>
                    <a:pt x="2182" y="3124"/>
                  </a:cubicBezTo>
                  <a:lnTo>
                    <a:pt x="2182" y="3124"/>
                  </a:lnTo>
                  <a:cubicBezTo>
                    <a:pt x="3536" y="3275"/>
                    <a:pt x="4870" y="3442"/>
                    <a:pt x="6205" y="3470"/>
                  </a:cubicBezTo>
                  <a:cubicBezTo>
                    <a:pt x="5051" y="3892"/>
                    <a:pt x="3874" y="4053"/>
                    <a:pt x="2653" y="4053"/>
                  </a:cubicBezTo>
                  <a:cubicBezTo>
                    <a:pt x="2426" y="4053"/>
                    <a:pt x="2198" y="4047"/>
                    <a:pt x="1969" y="4037"/>
                  </a:cubicBezTo>
                  <a:lnTo>
                    <a:pt x="1969" y="4037"/>
                  </a:lnTo>
                  <a:cubicBezTo>
                    <a:pt x="3557" y="4326"/>
                    <a:pt x="5166" y="4467"/>
                    <a:pt x="6774" y="4467"/>
                  </a:cubicBezTo>
                  <a:cubicBezTo>
                    <a:pt x="9791" y="4467"/>
                    <a:pt x="12806" y="3972"/>
                    <a:pt x="15678" y="3036"/>
                  </a:cubicBezTo>
                  <a:lnTo>
                    <a:pt x="15678" y="3036"/>
                  </a:lnTo>
                  <a:cubicBezTo>
                    <a:pt x="13645" y="3390"/>
                    <a:pt x="11663" y="3509"/>
                    <a:pt x="9642" y="3509"/>
                  </a:cubicBezTo>
                  <a:cubicBezTo>
                    <a:pt x="9376" y="3509"/>
                    <a:pt x="9108" y="3507"/>
                    <a:pt x="8840" y="3503"/>
                  </a:cubicBezTo>
                  <a:cubicBezTo>
                    <a:pt x="11876" y="3169"/>
                    <a:pt x="15045" y="2269"/>
                    <a:pt x="17780" y="868"/>
                  </a:cubicBezTo>
                  <a:lnTo>
                    <a:pt x="17780" y="868"/>
                  </a:lnTo>
                  <a:cubicBezTo>
                    <a:pt x="15378" y="1702"/>
                    <a:pt x="12876" y="2135"/>
                    <a:pt x="10375" y="2169"/>
                  </a:cubicBezTo>
                  <a:cubicBezTo>
                    <a:pt x="12176" y="1702"/>
                    <a:pt x="13877" y="968"/>
                    <a:pt x="1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4"/>
            <p:cNvSpPr/>
            <p:nvPr/>
          </p:nvSpPr>
          <p:spPr>
            <a:xfrm>
              <a:off x="1610500" y="729300"/>
              <a:ext cx="216825" cy="196000"/>
            </a:xfrm>
            <a:custGeom>
              <a:avLst/>
              <a:gdLst/>
              <a:ahLst/>
              <a:cxnLst/>
              <a:rect l="l" t="t" r="r" b="b"/>
              <a:pathLst>
                <a:path w="8673" h="7840" extrusionOk="0">
                  <a:moveTo>
                    <a:pt x="1868" y="0"/>
                  </a:moveTo>
                  <a:cubicBezTo>
                    <a:pt x="2068" y="1235"/>
                    <a:pt x="2502" y="2402"/>
                    <a:pt x="3202" y="3436"/>
                  </a:cubicBezTo>
                  <a:cubicBezTo>
                    <a:pt x="2001" y="2502"/>
                    <a:pt x="934" y="1435"/>
                    <a:pt x="0" y="201"/>
                  </a:cubicBezTo>
                  <a:lnTo>
                    <a:pt x="0" y="201"/>
                  </a:lnTo>
                  <a:cubicBezTo>
                    <a:pt x="1434" y="3436"/>
                    <a:pt x="4003" y="6071"/>
                    <a:pt x="7072" y="7839"/>
                  </a:cubicBezTo>
                  <a:cubicBezTo>
                    <a:pt x="6371" y="7272"/>
                    <a:pt x="5671" y="6739"/>
                    <a:pt x="5070" y="6071"/>
                  </a:cubicBezTo>
                  <a:cubicBezTo>
                    <a:pt x="4503" y="5404"/>
                    <a:pt x="4003" y="4670"/>
                    <a:pt x="3869" y="3803"/>
                  </a:cubicBezTo>
                  <a:lnTo>
                    <a:pt x="3869" y="3803"/>
                  </a:lnTo>
                  <a:cubicBezTo>
                    <a:pt x="5237" y="5171"/>
                    <a:pt x="6872" y="6205"/>
                    <a:pt x="8673" y="6972"/>
                  </a:cubicBezTo>
                  <a:cubicBezTo>
                    <a:pt x="7205" y="5971"/>
                    <a:pt x="6004" y="4737"/>
                    <a:pt x="4837" y="3403"/>
                  </a:cubicBezTo>
                  <a:lnTo>
                    <a:pt x="4837" y="3403"/>
                  </a:lnTo>
                  <a:cubicBezTo>
                    <a:pt x="5737" y="4037"/>
                    <a:pt x="6638" y="4404"/>
                    <a:pt x="7672" y="4770"/>
                  </a:cubicBezTo>
                  <a:cubicBezTo>
                    <a:pt x="5938" y="3636"/>
                    <a:pt x="4537" y="2069"/>
                    <a:pt x="3536" y="301"/>
                  </a:cubicBezTo>
                  <a:lnTo>
                    <a:pt x="3536" y="301"/>
                  </a:lnTo>
                  <a:cubicBezTo>
                    <a:pt x="3469" y="1001"/>
                    <a:pt x="3869" y="2069"/>
                    <a:pt x="4070" y="2836"/>
                  </a:cubicBezTo>
                  <a:cubicBezTo>
                    <a:pt x="3336" y="1868"/>
                    <a:pt x="2602" y="934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4"/>
            <p:cNvSpPr/>
            <p:nvPr/>
          </p:nvSpPr>
          <p:spPr>
            <a:xfrm>
              <a:off x="2095000" y="447425"/>
              <a:ext cx="170150" cy="403650"/>
            </a:xfrm>
            <a:custGeom>
              <a:avLst/>
              <a:gdLst/>
              <a:ahLst/>
              <a:cxnLst/>
              <a:rect l="l" t="t" r="r" b="b"/>
              <a:pathLst>
                <a:path w="6806" h="16146" extrusionOk="0">
                  <a:moveTo>
                    <a:pt x="1029" y="8531"/>
                  </a:moveTo>
                  <a:cubicBezTo>
                    <a:pt x="1009" y="8634"/>
                    <a:pt x="988" y="8737"/>
                    <a:pt x="968" y="8840"/>
                  </a:cubicBezTo>
                  <a:cubicBezTo>
                    <a:pt x="990" y="8737"/>
                    <a:pt x="1010" y="8634"/>
                    <a:pt x="1029" y="8531"/>
                  </a:cubicBezTo>
                  <a:close/>
                  <a:moveTo>
                    <a:pt x="4537" y="1"/>
                  </a:moveTo>
                  <a:lnTo>
                    <a:pt x="4537" y="1"/>
                  </a:lnTo>
                  <a:cubicBezTo>
                    <a:pt x="4771" y="1135"/>
                    <a:pt x="4337" y="1835"/>
                    <a:pt x="4270" y="3070"/>
                  </a:cubicBezTo>
                  <a:cubicBezTo>
                    <a:pt x="4204" y="2136"/>
                    <a:pt x="4003" y="1335"/>
                    <a:pt x="3603" y="568"/>
                  </a:cubicBezTo>
                  <a:lnTo>
                    <a:pt x="3603" y="568"/>
                  </a:lnTo>
                  <a:cubicBezTo>
                    <a:pt x="3870" y="1602"/>
                    <a:pt x="3970" y="2636"/>
                    <a:pt x="3937" y="3737"/>
                  </a:cubicBezTo>
                  <a:cubicBezTo>
                    <a:pt x="3803" y="2569"/>
                    <a:pt x="3370" y="1435"/>
                    <a:pt x="2602" y="501"/>
                  </a:cubicBezTo>
                  <a:lnTo>
                    <a:pt x="2602" y="501"/>
                  </a:lnTo>
                  <a:cubicBezTo>
                    <a:pt x="2836" y="1935"/>
                    <a:pt x="2836" y="3303"/>
                    <a:pt x="2769" y="4737"/>
                  </a:cubicBezTo>
                  <a:cubicBezTo>
                    <a:pt x="2636" y="2969"/>
                    <a:pt x="1835" y="1402"/>
                    <a:pt x="668" y="101"/>
                  </a:cubicBezTo>
                  <a:lnTo>
                    <a:pt x="668" y="101"/>
                  </a:lnTo>
                  <a:cubicBezTo>
                    <a:pt x="1168" y="1101"/>
                    <a:pt x="1301" y="2169"/>
                    <a:pt x="1301" y="3270"/>
                  </a:cubicBezTo>
                  <a:cubicBezTo>
                    <a:pt x="1135" y="2336"/>
                    <a:pt x="668" y="1568"/>
                    <a:pt x="1" y="901"/>
                  </a:cubicBezTo>
                  <a:lnTo>
                    <a:pt x="1" y="901"/>
                  </a:lnTo>
                  <a:cubicBezTo>
                    <a:pt x="1123" y="3242"/>
                    <a:pt x="1505" y="5954"/>
                    <a:pt x="1029" y="8531"/>
                  </a:cubicBezTo>
                  <a:lnTo>
                    <a:pt x="1029" y="8531"/>
                  </a:lnTo>
                  <a:cubicBezTo>
                    <a:pt x="1305" y="7133"/>
                    <a:pt x="1558" y="5733"/>
                    <a:pt x="1869" y="4304"/>
                  </a:cubicBezTo>
                  <a:lnTo>
                    <a:pt x="1869" y="4304"/>
                  </a:lnTo>
                  <a:cubicBezTo>
                    <a:pt x="2336" y="7639"/>
                    <a:pt x="2202" y="10975"/>
                    <a:pt x="1502" y="14244"/>
                  </a:cubicBezTo>
                  <a:cubicBezTo>
                    <a:pt x="2302" y="11842"/>
                    <a:pt x="2803" y="9474"/>
                    <a:pt x="3036" y="6972"/>
                  </a:cubicBezTo>
                  <a:cubicBezTo>
                    <a:pt x="3436" y="9608"/>
                    <a:pt x="3470" y="12276"/>
                    <a:pt x="3169" y="14945"/>
                  </a:cubicBezTo>
                  <a:cubicBezTo>
                    <a:pt x="3770" y="12576"/>
                    <a:pt x="4137" y="10008"/>
                    <a:pt x="4137" y="7606"/>
                  </a:cubicBezTo>
                  <a:lnTo>
                    <a:pt x="4137" y="7606"/>
                  </a:lnTo>
                  <a:cubicBezTo>
                    <a:pt x="4437" y="10408"/>
                    <a:pt x="4304" y="13177"/>
                    <a:pt x="3770" y="15945"/>
                  </a:cubicBezTo>
                  <a:cubicBezTo>
                    <a:pt x="4537" y="13510"/>
                    <a:pt x="5104" y="10975"/>
                    <a:pt x="5171" y="8440"/>
                  </a:cubicBezTo>
                  <a:lnTo>
                    <a:pt x="5171" y="8440"/>
                  </a:lnTo>
                  <a:cubicBezTo>
                    <a:pt x="5471" y="11009"/>
                    <a:pt x="5471" y="13577"/>
                    <a:pt x="5138" y="16146"/>
                  </a:cubicBezTo>
                  <a:cubicBezTo>
                    <a:pt x="6805" y="10908"/>
                    <a:pt x="6605" y="5104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4"/>
            <p:cNvSpPr/>
            <p:nvPr/>
          </p:nvSpPr>
          <p:spPr>
            <a:xfrm>
              <a:off x="2582850" y="557500"/>
              <a:ext cx="242700" cy="496225"/>
            </a:xfrm>
            <a:custGeom>
              <a:avLst/>
              <a:gdLst/>
              <a:ahLst/>
              <a:cxnLst/>
              <a:rect l="l" t="t" r="r" b="b"/>
              <a:pathLst>
                <a:path w="9708" h="19849" extrusionOk="0">
                  <a:moveTo>
                    <a:pt x="0" y="1"/>
                  </a:moveTo>
                  <a:cubicBezTo>
                    <a:pt x="934" y="1902"/>
                    <a:pt x="1335" y="4004"/>
                    <a:pt x="1201" y="6072"/>
                  </a:cubicBezTo>
                  <a:cubicBezTo>
                    <a:pt x="1368" y="4771"/>
                    <a:pt x="1535" y="3570"/>
                    <a:pt x="1702" y="2336"/>
                  </a:cubicBezTo>
                  <a:cubicBezTo>
                    <a:pt x="2302" y="4604"/>
                    <a:pt x="2502" y="6906"/>
                    <a:pt x="2369" y="9241"/>
                  </a:cubicBezTo>
                  <a:cubicBezTo>
                    <a:pt x="2802" y="7540"/>
                    <a:pt x="3169" y="5772"/>
                    <a:pt x="3370" y="4037"/>
                  </a:cubicBezTo>
                  <a:cubicBezTo>
                    <a:pt x="3636" y="6572"/>
                    <a:pt x="3670" y="9074"/>
                    <a:pt x="3370" y="11576"/>
                  </a:cubicBezTo>
                  <a:cubicBezTo>
                    <a:pt x="4003" y="9441"/>
                    <a:pt x="4504" y="7239"/>
                    <a:pt x="4704" y="5038"/>
                  </a:cubicBezTo>
                  <a:cubicBezTo>
                    <a:pt x="5171" y="7373"/>
                    <a:pt x="5271" y="9741"/>
                    <a:pt x="4937" y="12076"/>
                  </a:cubicBezTo>
                  <a:cubicBezTo>
                    <a:pt x="5438" y="10241"/>
                    <a:pt x="5838" y="8407"/>
                    <a:pt x="5871" y="6505"/>
                  </a:cubicBezTo>
                  <a:lnTo>
                    <a:pt x="5871" y="6505"/>
                  </a:lnTo>
                  <a:cubicBezTo>
                    <a:pt x="5871" y="10708"/>
                    <a:pt x="5771" y="14911"/>
                    <a:pt x="5304" y="19114"/>
                  </a:cubicBezTo>
                  <a:cubicBezTo>
                    <a:pt x="6639" y="15879"/>
                    <a:pt x="7306" y="12410"/>
                    <a:pt x="7272" y="8874"/>
                  </a:cubicBezTo>
                  <a:lnTo>
                    <a:pt x="7272" y="8874"/>
                  </a:lnTo>
                  <a:cubicBezTo>
                    <a:pt x="8140" y="12710"/>
                    <a:pt x="7005" y="16179"/>
                    <a:pt x="6472" y="19848"/>
                  </a:cubicBezTo>
                  <a:cubicBezTo>
                    <a:pt x="9140" y="15112"/>
                    <a:pt x="9707" y="9341"/>
                    <a:pt x="8040" y="4137"/>
                  </a:cubicBezTo>
                  <a:cubicBezTo>
                    <a:pt x="7973" y="4037"/>
                    <a:pt x="7839" y="3904"/>
                    <a:pt x="7706" y="3804"/>
                  </a:cubicBezTo>
                  <a:cubicBezTo>
                    <a:pt x="5604" y="1936"/>
                    <a:pt x="2936" y="1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4"/>
            <p:cNvSpPr/>
            <p:nvPr/>
          </p:nvSpPr>
          <p:spPr>
            <a:xfrm>
              <a:off x="2857200" y="871075"/>
              <a:ext cx="146800" cy="328575"/>
            </a:xfrm>
            <a:custGeom>
              <a:avLst/>
              <a:gdLst/>
              <a:ahLst/>
              <a:cxnLst/>
              <a:rect l="l" t="t" r="r" b="b"/>
              <a:pathLst>
                <a:path w="5872" h="13143" extrusionOk="0">
                  <a:moveTo>
                    <a:pt x="3870" y="0"/>
                  </a:moveTo>
                  <a:cubicBezTo>
                    <a:pt x="3637" y="1568"/>
                    <a:pt x="3403" y="3069"/>
                    <a:pt x="3170" y="4670"/>
                  </a:cubicBezTo>
                  <a:cubicBezTo>
                    <a:pt x="3137" y="3202"/>
                    <a:pt x="2870" y="1768"/>
                    <a:pt x="2536" y="367"/>
                  </a:cubicBezTo>
                  <a:lnTo>
                    <a:pt x="2536" y="367"/>
                  </a:lnTo>
                  <a:cubicBezTo>
                    <a:pt x="2636" y="1501"/>
                    <a:pt x="2469" y="2569"/>
                    <a:pt x="2169" y="3669"/>
                  </a:cubicBezTo>
                  <a:cubicBezTo>
                    <a:pt x="2303" y="2702"/>
                    <a:pt x="2136" y="1835"/>
                    <a:pt x="1736" y="967"/>
                  </a:cubicBezTo>
                  <a:cubicBezTo>
                    <a:pt x="1736" y="1468"/>
                    <a:pt x="1702" y="1835"/>
                    <a:pt x="1669" y="2368"/>
                  </a:cubicBezTo>
                  <a:cubicBezTo>
                    <a:pt x="1502" y="5904"/>
                    <a:pt x="968" y="9474"/>
                    <a:pt x="1" y="12876"/>
                  </a:cubicBezTo>
                  <a:cubicBezTo>
                    <a:pt x="968" y="11141"/>
                    <a:pt x="1669" y="9307"/>
                    <a:pt x="2169" y="7372"/>
                  </a:cubicBezTo>
                  <a:lnTo>
                    <a:pt x="2169" y="7372"/>
                  </a:lnTo>
                  <a:cubicBezTo>
                    <a:pt x="2069" y="9340"/>
                    <a:pt x="1802" y="11208"/>
                    <a:pt x="1302" y="13143"/>
                  </a:cubicBezTo>
                  <a:cubicBezTo>
                    <a:pt x="2369" y="11642"/>
                    <a:pt x="3137" y="9907"/>
                    <a:pt x="3470" y="8073"/>
                  </a:cubicBezTo>
                  <a:lnTo>
                    <a:pt x="3470" y="8073"/>
                  </a:lnTo>
                  <a:cubicBezTo>
                    <a:pt x="3403" y="9807"/>
                    <a:pt x="3237" y="11342"/>
                    <a:pt x="2736" y="12976"/>
                  </a:cubicBezTo>
                  <a:cubicBezTo>
                    <a:pt x="3804" y="11175"/>
                    <a:pt x="4538" y="9240"/>
                    <a:pt x="4738" y="7205"/>
                  </a:cubicBezTo>
                  <a:lnTo>
                    <a:pt x="4738" y="7205"/>
                  </a:lnTo>
                  <a:cubicBezTo>
                    <a:pt x="4804" y="8640"/>
                    <a:pt x="4838" y="10041"/>
                    <a:pt x="4571" y="11408"/>
                  </a:cubicBezTo>
                  <a:cubicBezTo>
                    <a:pt x="5405" y="8740"/>
                    <a:pt x="5872" y="6038"/>
                    <a:pt x="5872" y="3236"/>
                  </a:cubicBezTo>
                  <a:lnTo>
                    <a:pt x="5872" y="3236"/>
                  </a:lnTo>
                  <a:cubicBezTo>
                    <a:pt x="5638" y="3870"/>
                    <a:pt x="5338" y="4503"/>
                    <a:pt x="5071" y="5137"/>
                  </a:cubicBezTo>
                  <a:cubicBezTo>
                    <a:pt x="5205" y="3669"/>
                    <a:pt x="5071" y="2202"/>
                    <a:pt x="4804" y="801"/>
                  </a:cubicBezTo>
                  <a:cubicBezTo>
                    <a:pt x="4571" y="1601"/>
                    <a:pt x="4404" y="2435"/>
                    <a:pt x="4237" y="3269"/>
                  </a:cubicBezTo>
                  <a:cubicBezTo>
                    <a:pt x="4137" y="2168"/>
                    <a:pt x="4004" y="1101"/>
                    <a:pt x="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4"/>
            <p:cNvSpPr/>
            <p:nvPr/>
          </p:nvSpPr>
          <p:spPr>
            <a:xfrm>
              <a:off x="3002325" y="1258850"/>
              <a:ext cx="123425" cy="337750"/>
            </a:xfrm>
            <a:custGeom>
              <a:avLst/>
              <a:gdLst/>
              <a:ahLst/>
              <a:cxnLst/>
              <a:rect l="l" t="t" r="r" b="b"/>
              <a:pathLst>
                <a:path w="4937" h="13510" extrusionOk="0">
                  <a:moveTo>
                    <a:pt x="1935" y="0"/>
                  </a:moveTo>
                  <a:cubicBezTo>
                    <a:pt x="1668" y="134"/>
                    <a:pt x="1401" y="567"/>
                    <a:pt x="1234" y="1068"/>
                  </a:cubicBezTo>
                  <a:cubicBezTo>
                    <a:pt x="1334" y="2802"/>
                    <a:pt x="1034" y="4503"/>
                    <a:pt x="367" y="6071"/>
                  </a:cubicBezTo>
                  <a:cubicBezTo>
                    <a:pt x="884" y="5522"/>
                    <a:pt x="1245" y="5035"/>
                    <a:pt x="1418" y="4278"/>
                  </a:cubicBezTo>
                  <a:lnTo>
                    <a:pt x="1418" y="4278"/>
                  </a:lnTo>
                  <a:cubicBezTo>
                    <a:pt x="1087" y="5784"/>
                    <a:pt x="656" y="7195"/>
                    <a:pt x="0" y="8573"/>
                  </a:cubicBezTo>
                  <a:cubicBezTo>
                    <a:pt x="1001" y="7372"/>
                    <a:pt x="1835" y="6138"/>
                    <a:pt x="2502" y="4737"/>
                  </a:cubicBezTo>
                  <a:lnTo>
                    <a:pt x="2502" y="4737"/>
                  </a:lnTo>
                  <a:cubicBezTo>
                    <a:pt x="1835" y="6705"/>
                    <a:pt x="1234" y="8540"/>
                    <a:pt x="601" y="10508"/>
                  </a:cubicBezTo>
                  <a:cubicBezTo>
                    <a:pt x="1601" y="9240"/>
                    <a:pt x="2368" y="7873"/>
                    <a:pt x="3002" y="6371"/>
                  </a:cubicBezTo>
                  <a:lnTo>
                    <a:pt x="3002" y="6371"/>
                  </a:lnTo>
                  <a:cubicBezTo>
                    <a:pt x="2569" y="8506"/>
                    <a:pt x="1768" y="10508"/>
                    <a:pt x="701" y="12376"/>
                  </a:cubicBezTo>
                  <a:cubicBezTo>
                    <a:pt x="1835" y="11142"/>
                    <a:pt x="2669" y="9674"/>
                    <a:pt x="3169" y="8039"/>
                  </a:cubicBezTo>
                  <a:lnTo>
                    <a:pt x="3169" y="8039"/>
                  </a:lnTo>
                  <a:cubicBezTo>
                    <a:pt x="2735" y="9974"/>
                    <a:pt x="2102" y="11742"/>
                    <a:pt x="1168" y="13510"/>
                  </a:cubicBezTo>
                  <a:cubicBezTo>
                    <a:pt x="2669" y="11675"/>
                    <a:pt x="3903" y="9640"/>
                    <a:pt x="4937" y="7572"/>
                  </a:cubicBezTo>
                  <a:lnTo>
                    <a:pt x="4937" y="6738"/>
                  </a:lnTo>
                  <a:cubicBezTo>
                    <a:pt x="4870" y="5171"/>
                    <a:pt x="4403" y="3803"/>
                    <a:pt x="3336" y="2569"/>
                  </a:cubicBezTo>
                  <a:cubicBezTo>
                    <a:pt x="2669" y="1835"/>
                    <a:pt x="2435" y="834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4"/>
            <p:cNvSpPr/>
            <p:nvPr/>
          </p:nvSpPr>
          <p:spPr>
            <a:xfrm>
              <a:off x="2823025" y="1679975"/>
              <a:ext cx="331100" cy="336925"/>
            </a:xfrm>
            <a:custGeom>
              <a:avLst/>
              <a:gdLst/>
              <a:ahLst/>
              <a:cxnLst/>
              <a:rect l="l" t="t" r="r" b="b"/>
              <a:pathLst>
                <a:path w="13244" h="13477" extrusionOk="0">
                  <a:moveTo>
                    <a:pt x="13243" y="1"/>
                  </a:moveTo>
                  <a:cubicBezTo>
                    <a:pt x="13176" y="67"/>
                    <a:pt x="13110" y="167"/>
                    <a:pt x="13043" y="234"/>
                  </a:cubicBezTo>
                  <a:cubicBezTo>
                    <a:pt x="12676" y="701"/>
                    <a:pt x="12176" y="1135"/>
                    <a:pt x="11709" y="1502"/>
                  </a:cubicBezTo>
                  <a:cubicBezTo>
                    <a:pt x="9407" y="3136"/>
                    <a:pt x="6839" y="4304"/>
                    <a:pt x="4070" y="4971"/>
                  </a:cubicBezTo>
                  <a:cubicBezTo>
                    <a:pt x="4134" y="4972"/>
                    <a:pt x="4197" y="4973"/>
                    <a:pt x="4261" y="4973"/>
                  </a:cubicBezTo>
                  <a:cubicBezTo>
                    <a:pt x="5960" y="4973"/>
                    <a:pt x="7595" y="4545"/>
                    <a:pt x="9107" y="3870"/>
                  </a:cubicBezTo>
                  <a:lnTo>
                    <a:pt x="9107" y="3870"/>
                  </a:lnTo>
                  <a:cubicBezTo>
                    <a:pt x="7739" y="5304"/>
                    <a:pt x="5905" y="6205"/>
                    <a:pt x="3936" y="6372"/>
                  </a:cubicBezTo>
                  <a:cubicBezTo>
                    <a:pt x="5738" y="6338"/>
                    <a:pt x="7506" y="6072"/>
                    <a:pt x="9207" y="5538"/>
                  </a:cubicBezTo>
                  <a:lnTo>
                    <a:pt x="9207" y="5538"/>
                  </a:lnTo>
                  <a:cubicBezTo>
                    <a:pt x="7672" y="6872"/>
                    <a:pt x="5771" y="7806"/>
                    <a:pt x="3770" y="8140"/>
                  </a:cubicBezTo>
                  <a:cubicBezTo>
                    <a:pt x="3982" y="8159"/>
                    <a:pt x="4195" y="8168"/>
                    <a:pt x="4407" y="8168"/>
                  </a:cubicBezTo>
                  <a:cubicBezTo>
                    <a:pt x="5326" y="8168"/>
                    <a:pt x="6232" y="7992"/>
                    <a:pt x="7072" y="7639"/>
                  </a:cubicBezTo>
                  <a:lnTo>
                    <a:pt x="7072" y="7639"/>
                  </a:lnTo>
                  <a:cubicBezTo>
                    <a:pt x="5204" y="8673"/>
                    <a:pt x="3203" y="9307"/>
                    <a:pt x="1101" y="9574"/>
                  </a:cubicBezTo>
                  <a:cubicBezTo>
                    <a:pt x="2037" y="9778"/>
                    <a:pt x="2998" y="9887"/>
                    <a:pt x="3960" y="9887"/>
                  </a:cubicBezTo>
                  <a:cubicBezTo>
                    <a:pt x="4883" y="9887"/>
                    <a:pt x="5806" y="9787"/>
                    <a:pt x="6705" y="9574"/>
                  </a:cubicBezTo>
                  <a:lnTo>
                    <a:pt x="6705" y="9574"/>
                  </a:lnTo>
                  <a:cubicBezTo>
                    <a:pt x="5438" y="10241"/>
                    <a:pt x="4070" y="10642"/>
                    <a:pt x="2669" y="10675"/>
                  </a:cubicBezTo>
                  <a:cubicBezTo>
                    <a:pt x="3297" y="10913"/>
                    <a:pt x="3952" y="11029"/>
                    <a:pt x="4610" y="11029"/>
                  </a:cubicBezTo>
                  <a:cubicBezTo>
                    <a:pt x="5245" y="11029"/>
                    <a:pt x="5883" y="10921"/>
                    <a:pt x="6505" y="10708"/>
                  </a:cubicBezTo>
                  <a:lnTo>
                    <a:pt x="6505" y="10708"/>
                  </a:lnTo>
                  <a:cubicBezTo>
                    <a:pt x="5085" y="11227"/>
                    <a:pt x="3603" y="11502"/>
                    <a:pt x="2123" y="11502"/>
                  </a:cubicBezTo>
                  <a:cubicBezTo>
                    <a:pt x="1413" y="11502"/>
                    <a:pt x="703" y="11438"/>
                    <a:pt x="0" y="11309"/>
                  </a:cubicBezTo>
                  <a:lnTo>
                    <a:pt x="0" y="11309"/>
                  </a:lnTo>
                  <a:cubicBezTo>
                    <a:pt x="1902" y="12143"/>
                    <a:pt x="4003" y="12643"/>
                    <a:pt x="6105" y="12676"/>
                  </a:cubicBezTo>
                  <a:cubicBezTo>
                    <a:pt x="5472" y="12803"/>
                    <a:pt x="4839" y="12861"/>
                    <a:pt x="4206" y="12861"/>
                  </a:cubicBezTo>
                  <a:cubicBezTo>
                    <a:pt x="3672" y="12861"/>
                    <a:pt x="3137" y="12819"/>
                    <a:pt x="2602" y="12743"/>
                  </a:cubicBezTo>
                  <a:lnTo>
                    <a:pt x="2602" y="12743"/>
                  </a:lnTo>
                  <a:cubicBezTo>
                    <a:pt x="4070" y="13143"/>
                    <a:pt x="5438" y="13377"/>
                    <a:pt x="6905" y="13477"/>
                  </a:cubicBezTo>
                  <a:cubicBezTo>
                    <a:pt x="7339" y="12710"/>
                    <a:pt x="7672" y="12009"/>
                    <a:pt x="8039" y="11242"/>
                  </a:cubicBezTo>
                  <a:cubicBezTo>
                    <a:pt x="8606" y="10141"/>
                    <a:pt x="9240" y="9040"/>
                    <a:pt x="9707" y="7873"/>
                  </a:cubicBezTo>
                  <a:cubicBezTo>
                    <a:pt x="10274" y="6372"/>
                    <a:pt x="11108" y="4904"/>
                    <a:pt x="11842" y="3403"/>
                  </a:cubicBezTo>
                  <a:cubicBezTo>
                    <a:pt x="12176" y="2569"/>
                    <a:pt x="12543" y="1735"/>
                    <a:pt x="12876" y="901"/>
                  </a:cubicBezTo>
                  <a:cubicBezTo>
                    <a:pt x="13010" y="568"/>
                    <a:pt x="13110" y="301"/>
                    <a:pt x="1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4"/>
            <p:cNvSpPr/>
            <p:nvPr/>
          </p:nvSpPr>
          <p:spPr>
            <a:xfrm>
              <a:off x="2169225" y="21303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67" y="1"/>
                  </a:moveTo>
                  <a:cubicBezTo>
                    <a:pt x="234" y="67"/>
                    <a:pt x="134" y="167"/>
                    <a:pt x="0" y="301"/>
                  </a:cubicBezTo>
                  <a:cubicBezTo>
                    <a:pt x="134" y="167"/>
                    <a:pt x="234" y="67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4"/>
            <p:cNvSpPr/>
            <p:nvPr/>
          </p:nvSpPr>
          <p:spPr>
            <a:xfrm>
              <a:off x="1994100" y="2137800"/>
              <a:ext cx="279375" cy="214350"/>
            </a:xfrm>
            <a:custGeom>
              <a:avLst/>
              <a:gdLst/>
              <a:ahLst/>
              <a:cxnLst/>
              <a:rect l="l" t="t" r="r" b="b"/>
              <a:pathLst>
                <a:path w="11175" h="8574" extrusionOk="0">
                  <a:moveTo>
                    <a:pt x="7039" y="1"/>
                  </a:moveTo>
                  <a:cubicBezTo>
                    <a:pt x="4237" y="2202"/>
                    <a:pt x="1835" y="4771"/>
                    <a:pt x="0" y="7840"/>
                  </a:cubicBezTo>
                  <a:cubicBezTo>
                    <a:pt x="1335" y="6772"/>
                    <a:pt x="2502" y="5605"/>
                    <a:pt x="3670" y="4371"/>
                  </a:cubicBezTo>
                  <a:lnTo>
                    <a:pt x="3670" y="4371"/>
                  </a:lnTo>
                  <a:cubicBezTo>
                    <a:pt x="2869" y="5938"/>
                    <a:pt x="1968" y="7273"/>
                    <a:pt x="734" y="8574"/>
                  </a:cubicBezTo>
                  <a:cubicBezTo>
                    <a:pt x="2469" y="7740"/>
                    <a:pt x="3836" y="6405"/>
                    <a:pt x="4670" y="4637"/>
                  </a:cubicBezTo>
                  <a:lnTo>
                    <a:pt x="4670" y="4637"/>
                  </a:lnTo>
                  <a:cubicBezTo>
                    <a:pt x="4170" y="6038"/>
                    <a:pt x="3469" y="7273"/>
                    <a:pt x="2502" y="8373"/>
                  </a:cubicBezTo>
                  <a:cubicBezTo>
                    <a:pt x="3870" y="7606"/>
                    <a:pt x="4337" y="5905"/>
                    <a:pt x="5471" y="4838"/>
                  </a:cubicBezTo>
                  <a:cubicBezTo>
                    <a:pt x="6138" y="4204"/>
                    <a:pt x="6905" y="3803"/>
                    <a:pt x="7806" y="3537"/>
                  </a:cubicBezTo>
                  <a:cubicBezTo>
                    <a:pt x="8473" y="2869"/>
                    <a:pt x="9140" y="2269"/>
                    <a:pt x="9807" y="1669"/>
                  </a:cubicBezTo>
                  <a:cubicBezTo>
                    <a:pt x="10208" y="1268"/>
                    <a:pt x="10675" y="768"/>
                    <a:pt x="11175" y="401"/>
                  </a:cubicBezTo>
                  <a:lnTo>
                    <a:pt x="11175" y="401"/>
                  </a:lnTo>
                  <a:cubicBezTo>
                    <a:pt x="9741" y="735"/>
                    <a:pt x="8373" y="1402"/>
                    <a:pt x="7306" y="2402"/>
                  </a:cubicBezTo>
                  <a:cubicBezTo>
                    <a:pt x="7839" y="1235"/>
                    <a:pt x="8840" y="368"/>
                    <a:pt x="10074" y="67"/>
                  </a:cubicBezTo>
                  <a:lnTo>
                    <a:pt x="10074" y="67"/>
                  </a:lnTo>
                  <a:cubicBezTo>
                    <a:pt x="8540" y="268"/>
                    <a:pt x="6872" y="901"/>
                    <a:pt x="5738" y="1935"/>
                  </a:cubicBezTo>
                  <a:cubicBezTo>
                    <a:pt x="6005" y="1202"/>
                    <a:pt x="6472" y="534"/>
                    <a:pt x="7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4"/>
            <p:cNvSpPr/>
            <p:nvPr/>
          </p:nvSpPr>
          <p:spPr>
            <a:xfrm>
              <a:off x="2292650" y="2308750"/>
              <a:ext cx="220175" cy="135125"/>
            </a:xfrm>
            <a:custGeom>
              <a:avLst/>
              <a:gdLst/>
              <a:ahLst/>
              <a:cxnLst/>
              <a:rect l="l" t="t" r="r" b="b"/>
              <a:pathLst>
                <a:path w="8807" h="5405" extrusionOk="0">
                  <a:moveTo>
                    <a:pt x="8806" y="1"/>
                  </a:moveTo>
                  <a:cubicBezTo>
                    <a:pt x="6505" y="2503"/>
                    <a:pt x="3336" y="4171"/>
                    <a:pt x="0" y="4671"/>
                  </a:cubicBezTo>
                  <a:cubicBezTo>
                    <a:pt x="1902" y="4604"/>
                    <a:pt x="3736" y="4337"/>
                    <a:pt x="5504" y="3704"/>
                  </a:cubicBezTo>
                  <a:lnTo>
                    <a:pt x="5504" y="3704"/>
                  </a:lnTo>
                  <a:cubicBezTo>
                    <a:pt x="4437" y="4604"/>
                    <a:pt x="3136" y="5205"/>
                    <a:pt x="1735" y="5405"/>
                  </a:cubicBezTo>
                  <a:cubicBezTo>
                    <a:pt x="2735" y="5405"/>
                    <a:pt x="3736" y="5271"/>
                    <a:pt x="4737" y="5038"/>
                  </a:cubicBezTo>
                  <a:cubicBezTo>
                    <a:pt x="5638" y="4604"/>
                    <a:pt x="6538" y="4071"/>
                    <a:pt x="7305" y="3503"/>
                  </a:cubicBezTo>
                  <a:cubicBezTo>
                    <a:pt x="7872" y="3070"/>
                    <a:pt x="8306" y="2603"/>
                    <a:pt x="8773" y="2102"/>
                  </a:cubicBezTo>
                  <a:lnTo>
                    <a:pt x="8773" y="2102"/>
                  </a:lnTo>
                  <a:cubicBezTo>
                    <a:pt x="8106" y="2236"/>
                    <a:pt x="7439" y="2369"/>
                    <a:pt x="6805" y="2503"/>
                  </a:cubicBezTo>
                  <a:cubicBezTo>
                    <a:pt x="7739" y="1869"/>
                    <a:pt x="8506" y="1035"/>
                    <a:pt x="8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4"/>
            <p:cNvSpPr/>
            <p:nvPr/>
          </p:nvSpPr>
          <p:spPr>
            <a:xfrm>
              <a:off x="2722950" y="2026050"/>
              <a:ext cx="268550" cy="58400"/>
            </a:xfrm>
            <a:custGeom>
              <a:avLst/>
              <a:gdLst/>
              <a:ahLst/>
              <a:cxnLst/>
              <a:rect l="l" t="t" r="r" b="b"/>
              <a:pathLst>
                <a:path w="10742" h="2336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9274" y="501"/>
                    <a:pt x="7906" y="902"/>
                    <a:pt x="6505" y="1202"/>
                  </a:cubicBezTo>
                  <a:cubicBezTo>
                    <a:pt x="7239" y="968"/>
                    <a:pt x="7873" y="568"/>
                    <a:pt x="8440" y="34"/>
                  </a:cubicBezTo>
                  <a:lnTo>
                    <a:pt x="8440" y="34"/>
                  </a:lnTo>
                  <a:cubicBezTo>
                    <a:pt x="7206" y="368"/>
                    <a:pt x="6038" y="635"/>
                    <a:pt x="4837" y="968"/>
                  </a:cubicBezTo>
                  <a:cubicBezTo>
                    <a:pt x="5037" y="835"/>
                    <a:pt x="5238" y="601"/>
                    <a:pt x="5371" y="401"/>
                  </a:cubicBezTo>
                  <a:lnTo>
                    <a:pt x="5371" y="401"/>
                  </a:lnTo>
                  <a:cubicBezTo>
                    <a:pt x="4068" y="622"/>
                    <a:pt x="2729" y="753"/>
                    <a:pt x="1407" y="753"/>
                  </a:cubicBezTo>
                  <a:cubicBezTo>
                    <a:pt x="935" y="753"/>
                    <a:pt x="465" y="736"/>
                    <a:pt x="0" y="701"/>
                  </a:cubicBezTo>
                  <a:lnTo>
                    <a:pt x="0" y="701"/>
                  </a:lnTo>
                  <a:cubicBezTo>
                    <a:pt x="1001" y="902"/>
                    <a:pt x="1735" y="1435"/>
                    <a:pt x="2736" y="1669"/>
                  </a:cubicBezTo>
                  <a:cubicBezTo>
                    <a:pt x="2626" y="1673"/>
                    <a:pt x="2516" y="1675"/>
                    <a:pt x="2407" y="1675"/>
                  </a:cubicBezTo>
                  <a:cubicBezTo>
                    <a:pt x="1656" y="1675"/>
                    <a:pt x="924" y="1577"/>
                    <a:pt x="167" y="1402"/>
                  </a:cubicBezTo>
                  <a:lnTo>
                    <a:pt x="167" y="1402"/>
                  </a:lnTo>
                  <a:cubicBezTo>
                    <a:pt x="1201" y="1669"/>
                    <a:pt x="2235" y="1869"/>
                    <a:pt x="3336" y="2036"/>
                  </a:cubicBezTo>
                  <a:cubicBezTo>
                    <a:pt x="2702" y="2036"/>
                    <a:pt x="2102" y="2069"/>
                    <a:pt x="1502" y="2069"/>
                  </a:cubicBezTo>
                  <a:cubicBezTo>
                    <a:pt x="1668" y="2102"/>
                    <a:pt x="1868" y="2102"/>
                    <a:pt x="2035" y="2169"/>
                  </a:cubicBezTo>
                  <a:cubicBezTo>
                    <a:pt x="2869" y="2236"/>
                    <a:pt x="3736" y="2236"/>
                    <a:pt x="4604" y="2269"/>
                  </a:cubicBezTo>
                  <a:cubicBezTo>
                    <a:pt x="5238" y="2269"/>
                    <a:pt x="5905" y="2336"/>
                    <a:pt x="6538" y="2336"/>
                  </a:cubicBezTo>
                  <a:cubicBezTo>
                    <a:pt x="7906" y="1902"/>
                    <a:pt x="9207" y="1335"/>
                    <a:pt x="10408" y="535"/>
                  </a:cubicBezTo>
                  <a:cubicBezTo>
                    <a:pt x="10541" y="368"/>
                    <a:pt x="10608" y="168"/>
                    <a:pt x="1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4"/>
            <p:cNvSpPr/>
            <p:nvPr/>
          </p:nvSpPr>
          <p:spPr>
            <a:xfrm>
              <a:off x="1542950" y="2076100"/>
              <a:ext cx="507050" cy="171600"/>
            </a:xfrm>
            <a:custGeom>
              <a:avLst/>
              <a:gdLst/>
              <a:ahLst/>
              <a:cxnLst/>
              <a:rect l="l" t="t" r="r" b="b"/>
              <a:pathLst>
                <a:path w="20282" h="6864" extrusionOk="0">
                  <a:moveTo>
                    <a:pt x="20281" y="0"/>
                  </a:moveTo>
                  <a:lnTo>
                    <a:pt x="20281" y="0"/>
                  </a:lnTo>
                  <a:cubicBezTo>
                    <a:pt x="19347" y="1134"/>
                    <a:pt x="18046" y="1902"/>
                    <a:pt x="16612" y="2369"/>
                  </a:cubicBezTo>
                  <a:cubicBezTo>
                    <a:pt x="17413" y="1735"/>
                    <a:pt x="18046" y="1034"/>
                    <a:pt x="18613" y="234"/>
                  </a:cubicBezTo>
                  <a:lnTo>
                    <a:pt x="18613" y="234"/>
                  </a:lnTo>
                  <a:cubicBezTo>
                    <a:pt x="16879" y="1802"/>
                    <a:pt x="14844" y="2902"/>
                    <a:pt x="12676" y="3736"/>
                  </a:cubicBezTo>
                  <a:cubicBezTo>
                    <a:pt x="13276" y="3503"/>
                    <a:pt x="13743" y="3036"/>
                    <a:pt x="14177" y="2535"/>
                  </a:cubicBezTo>
                  <a:lnTo>
                    <a:pt x="14177" y="2535"/>
                  </a:lnTo>
                  <a:cubicBezTo>
                    <a:pt x="12209" y="3670"/>
                    <a:pt x="10107" y="4337"/>
                    <a:pt x="7906" y="4637"/>
                  </a:cubicBezTo>
                  <a:cubicBezTo>
                    <a:pt x="8940" y="4337"/>
                    <a:pt x="9941" y="3970"/>
                    <a:pt x="10941" y="3469"/>
                  </a:cubicBezTo>
                  <a:lnTo>
                    <a:pt x="10941" y="3469"/>
                  </a:lnTo>
                  <a:cubicBezTo>
                    <a:pt x="9406" y="4048"/>
                    <a:pt x="7853" y="4323"/>
                    <a:pt x="6251" y="4323"/>
                  </a:cubicBezTo>
                  <a:cubicBezTo>
                    <a:pt x="5729" y="4323"/>
                    <a:pt x="5203" y="4294"/>
                    <a:pt x="4670" y="4237"/>
                  </a:cubicBezTo>
                  <a:lnTo>
                    <a:pt x="4670" y="4237"/>
                  </a:lnTo>
                  <a:cubicBezTo>
                    <a:pt x="4900" y="4256"/>
                    <a:pt x="5133" y="4266"/>
                    <a:pt x="5367" y="4266"/>
                  </a:cubicBezTo>
                  <a:cubicBezTo>
                    <a:pt x="6321" y="4266"/>
                    <a:pt x="7295" y="4111"/>
                    <a:pt x="8206" y="3870"/>
                  </a:cubicBezTo>
                  <a:lnTo>
                    <a:pt x="8206" y="3870"/>
                  </a:lnTo>
                  <a:cubicBezTo>
                    <a:pt x="7583" y="3915"/>
                    <a:pt x="6960" y="3938"/>
                    <a:pt x="6339" y="3938"/>
                  </a:cubicBezTo>
                  <a:cubicBezTo>
                    <a:pt x="4197" y="3938"/>
                    <a:pt x="2068" y="3664"/>
                    <a:pt x="0" y="3069"/>
                  </a:cubicBezTo>
                  <a:lnTo>
                    <a:pt x="0" y="3069"/>
                  </a:lnTo>
                  <a:cubicBezTo>
                    <a:pt x="701" y="4237"/>
                    <a:pt x="1701" y="5704"/>
                    <a:pt x="2869" y="6338"/>
                  </a:cubicBezTo>
                  <a:cubicBezTo>
                    <a:pt x="3538" y="6713"/>
                    <a:pt x="4284" y="6863"/>
                    <a:pt x="5064" y="6863"/>
                  </a:cubicBezTo>
                  <a:cubicBezTo>
                    <a:pt x="7197" y="6863"/>
                    <a:pt x="9582" y="5737"/>
                    <a:pt x="11342" y="5004"/>
                  </a:cubicBezTo>
                  <a:cubicBezTo>
                    <a:pt x="13276" y="4170"/>
                    <a:pt x="15178" y="3203"/>
                    <a:pt x="17112" y="2402"/>
                  </a:cubicBezTo>
                  <a:cubicBezTo>
                    <a:pt x="17746" y="2169"/>
                    <a:pt x="18413" y="1902"/>
                    <a:pt x="19014" y="1568"/>
                  </a:cubicBezTo>
                  <a:cubicBezTo>
                    <a:pt x="19447" y="1134"/>
                    <a:pt x="19914" y="567"/>
                    <a:pt x="20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4"/>
            <p:cNvSpPr/>
            <p:nvPr/>
          </p:nvSpPr>
          <p:spPr>
            <a:xfrm>
              <a:off x="1552125" y="963625"/>
              <a:ext cx="241025" cy="140975"/>
            </a:xfrm>
            <a:custGeom>
              <a:avLst/>
              <a:gdLst/>
              <a:ahLst/>
              <a:cxnLst/>
              <a:rect l="l" t="t" r="r" b="b"/>
              <a:pathLst>
                <a:path w="964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768"/>
                    <a:pt x="701" y="1468"/>
                    <a:pt x="1168" y="2136"/>
                  </a:cubicBezTo>
                  <a:cubicBezTo>
                    <a:pt x="1568" y="2369"/>
                    <a:pt x="1968" y="2636"/>
                    <a:pt x="2302" y="2836"/>
                  </a:cubicBezTo>
                  <a:cubicBezTo>
                    <a:pt x="4070" y="3970"/>
                    <a:pt x="6038" y="4571"/>
                    <a:pt x="8039" y="5171"/>
                  </a:cubicBezTo>
                  <a:cubicBezTo>
                    <a:pt x="8539" y="5305"/>
                    <a:pt x="9073" y="5471"/>
                    <a:pt x="9640" y="5638"/>
                  </a:cubicBezTo>
                  <a:cubicBezTo>
                    <a:pt x="8506" y="4871"/>
                    <a:pt x="7405" y="4037"/>
                    <a:pt x="6338" y="3136"/>
                  </a:cubicBezTo>
                  <a:lnTo>
                    <a:pt x="6338" y="3136"/>
                  </a:lnTo>
                  <a:cubicBezTo>
                    <a:pt x="6652" y="3607"/>
                    <a:pt x="7024" y="3959"/>
                    <a:pt x="7456" y="4249"/>
                  </a:cubicBezTo>
                  <a:lnTo>
                    <a:pt x="7456" y="4249"/>
                  </a:lnTo>
                  <a:cubicBezTo>
                    <a:pt x="6321" y="3503"/>
                    <a:pt x="5278" y="2816"/>
                    <a:pt x="4203" y="1969"/>
                  </a:cubicBezTo>
                  <a:lnTo>
                    <a:pt x="4203" y="1969"/>
                  </a:lnTo>
                  <a:cubicBezTo>
                    <a:pt x="4637" y="2769"/>
                    <a:pt x="5204" y="3437"/>
                    <a:pt x="5971" y="3937"/>
                  </a:cubicBezTo>
                  <a:lnTo>
                    <a:pt x="5904" y="4004"/>
                  </a:lnTo>
                  <a:cubicBezTo>
                    <a:pt x="4670" y="3203"/>
                    <a:pt x="3536" y="2302"/>
                    <a:pt x="2569" y="1135"/>
                  </a:cubicBezTo>
                  <a:lnTo>
                    <a:pt x="2569" y="1135"/>
                  </a:lnTo>
                  <a:cubicBezTo>
                    <a:pt x="2969" y="1835"/>
                    <a:pt x="3369" y="2503"/>
                    <a:pt x="3903" y="3103"/>
                  </a:cubicBezTo>
                  <a:cubicBezTo>
                    <a:pt x="2802" y="2302"/>
                    <a:pt x="1801" y="1468"/>
                    <a:pt x="834" y="501"/>
                  </a:cubicBezTo>
                  <a:lnTo>
                    <a:pt x="834" y="501"/>
                  </a:lnTo>
                  <a:cubicBezTo>
                    <a:pt x="1001" y="968"/>
                    <a:pt x="1234" y="1335"/>
                    <a:pt x="1534" y="1635"/>
                  </a:cubicBezTo>
                  <a:cubicBezTo>
                    <a:pt x="1001" y="1135"/>
                    <a:pt x="467" y="6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4"/>
            <p:cNvSpPr/>
            <p:nvPr/>
          </p:nvSpPr>
          <p:spPr>
            <a:xfrm>
              <a:off x="1939900" y="471625"/>
              <a:ext cx="104250" cy="352775"/>
            </a:xfrm>
            <a:custGeom>
              <a:avLst/>
              <a:gdLst/>
              <a:ahLst/>
              <a:cxnLst/>
              <a:rect l="l" t="t" r="r" b="b"/>
              <a:pathLst>
                <a:path w="4170" h="14111" extrusionOk="0">
                  <a:moveTo>
                    <a:pt x="0" y="0"/>
                  </a:moveTo>
                  <a:cubicBezTo>
                    <a:pt x="934" y="1935"/>
                    <a:pt x="1668" y="3936"/>
                    <a:pt x="2168" y="6004"/>
                  </a:cubicBezTo>
                  <a:cubicBezTo>
                    <a:pt x="1868" y="5104"/>
                    <a:pt x="1434" y="4303"/>
                    <a:pt x="867" y="3536"/>
                  </a:cubicBezTo>
                  <a:lnTo>
                    <a:pt x="867" y="3536"/>
                  </a:lnTo>
                  <a:cubicBezTo>
                    <a:pt x="2202" y="6838"/>
                    <a:pt x="2502" y="10608"/>
                    <a:pt x="1668" y="14110"/>
                  </a:cubicBezTo>
                  <a:cubicBezTo>
                    <a:pt x="2235" y="12476"/>
                    <a:pt x="2702" y="10841"/>
                    <a:pt x="3002" y="9173"/>
                  </a:cubicBezTo>
                  <a:lnTo>
                    <a:pt x="3002" y="9173"/>
                  </a:lnTo>
                  <a:cubicBezTo>
                    <a:pt x="3036" y="10541"/>
                    <a:pt x="2902" y="11942"/>
                    <a:pt x="2569" y="13276"/>
                  </a:cubicBezTo>
                  <a:cubicBezTo>
                    <a:pt x="3169" y="12009"/>
                    <a:pt x="3569" y="10708"/>
                    <a:pt x="3836" y="9373"/>
                  </a:cubicBezTo>
                  <a:cubicBezTo>
                    <a:pt x="3870" y="9640"/>
                    <a:pt x="3903" y="9874"/>
                    <a:pt x="3903" y="10174"/>
                  </a:cubicBezTo>
                  <a:cubicBezTo>
                    <a:pt x="4036" y="9340"/>
                    <a:pt x="4103" y="8539"/>
                    <a:pt x="4103" y="7706"/>
                  </a:cubicBezTo>
                  <a:cubicBezTo>
                    <a:pt x="4170" y="6671"/>
                    <a:pt x="3936" y="5671"/>
                    <a:pt x="3603" y="4703"/>
                  </a:cubicBezTo>
                  <a:lnTo>
                    <a:pt x="3603" y="5204"/>
                  </a:lnTo>
                  <a:cubicBezTo>
                    <a:pt x="3202" y="3936"/>
                    <a:pt x="2602" y="2669"/>
                    <a:pt x="1835" y="1534"/>
                  </a:cubicBezTo>
                  <a:lnTo>
                    <a:pt x="1835" y="1534"/>
                  </a:lnTo>
                  <a:cubicBezTo>
                    <a:pt x="2202" y="2869"/>
                    <a:pt x="2569" y="4170"/>
                    <a:pt x="2869" y="5504"/>
                  </a:cubicBezTo>
                  <a:cubicBezTo>
                    <a:pt x="2168" y="3536"/>
                    <a:pt x="1168" y="1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4"/>
            <p:cNvSpPr/>
            <p:nvPr/>
          </p:nvSpPr>
          <p:spPr>
            <a:xfrm>
              <a:off x="2397725" y="466600"/>
              <a:ext cx="138450" cy="465375"/>
            </a:xfrm>
            <a:custGeom>
              <a:avLst/>
              <a:gdLst/>
              <a:ahLst/>
              <a:cxnLst/>
              <a:rect l="l" t="t" r="r" b="b"/>
              <a:pathLst>
                <a:path w="5538" h="18615" extrusionOk="0">
                  <a:moveTo>
                    <a:pt x="0" y="1"/>
                  </a:moveTo>
                  <a:cubicBezTo>
                    <a:pt x="2035" y="5938"/>
                    <a:pt x="2836" y="12376"/>
                    <a:pt x="2202" y="18614"/>
                  </a:cubicBezTo>
                  <a:cubicBezTo>
                    <a:pt x="2735" y="16313"/>
                    <a:pt x="2902" y="14011"/>
                    <a:pt x="2902" y="11643"/>
                  </a:cubicBezTo>
                  <a:cubicBezTo>
                    <a:pt x="3336" y="13344"/>
                    <a:pt x="3469" y="14978"/>
                    <a:pt x="3369" y="16713"/>
                  </a:cubicBezTo>
                  <a:cubicBezTo>
                    <a:pt x="3736" y="14044"/>
                    <a:pt x="3936" y="11376"/>
                    <a:pt x="3936" y="8674"/>
                  </a:cubicBezTo>
                  <a:lnTo>
                    <a:pt x="3936" y="8674"/>
                  </a:lnTo>
                  <a:cubicBezTo>
                    <a:pt x="4437" y="11342"/>
                    <a:pt x="4437" y="14044"/>
                    <a:pt x="3903" y="16713"/>
                  </a:cubicBezTo>
                  <a:cubicBezTo>
                    <a:pt x="4670" y="14244"/>
                    <a:pt x="5037" y="11743"/>
                    <a:pt x="5070" y="9174"/>
                  </a:cubicBezTo>
                  <a:cubicBezTo>
                    <a:pt x="5204" y="9741"/>
                    <a:pt x="5271" y="10342"/>
                    <a:pt x="5337" y="10875"/>
                  </a:cubicBezTo>
                  <a:cubicBezTo>
                    <a:pt x="5537" y="9241"/>
                    <a:pt x="5404" y="7773"/>
                    <a:pt x="5070" y="6172"/>
                  </a:cubicBezTo>
                  <a:cubicBezTo>
                    <a:pt x="4704" y="4271"/>
                    <a:pt x="3870" y="2503"/>
                    <a:pt x="2335" y="1335"/>
                  </a:cubicBezTo>
                  <a:cubicBezTo>
                    <a:pt x="1668" y="768"/>
                    <a:pt x="867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4"/>
            <p:cNvSpPr/>
            <p:nvPr/>
          </p:nvSpPr>
          <p:spPr>
            <a:xfrm>
              <a:off x="2637050" y="1017000"/>
              <a:ext cx="118450" cy="257725"/>
            </a:xfrm>
            <a:custGeom>
              <a:avLst/>
              <a:gdLst/>
              <a:ahLst/>
              <a:cxnLst/>
              <a:rect l="l" t="t" r="r" b="b"/>
              <a:pathLst>
                <a:path w="4738" h="10309" extrusionOk="0">
                  <a:moveTo>
                    <a:pt x="1835" y="1"/>
                  </a:moveTo>
                  <a:cubicBezTo>
                    <a:pt x="1802" y="3470"/>
                    <a:pt x="1168" y="6872"/>
                    <a:pt x="1" y="10141"/>
                  </a:cubicBezTo>
                  <a:cubicBezTo>
                    <a:pt x="835" y="8807"/>
                    <a:pt x="1535" y="7406"/>
                    <a:pt x="2202" y="5972"/>
                  </a:cubicBezTo>
                  <a:lnTo>
                    <a:pt x="2202" y="5972"/>
                  </a:lnTo>
                  <a:cubicBezTo>
                    <a:pt x="2202" y="7506"/>
                    <a:pt x="1869" y="8907"/>
                    <a:pt x="1202" y="10308"/>
                  </a:cubicBezTo>
                  <a:cubicBezTo>
                    <a:pt x="1969" y="8874"/>
                    <a:pt x="2536" y="7373"/>
                    <a:pt x="2869" y="5805"/>
                  </a:cubicBezTo>
                  <a:lnTo>
                    <a:pt x="2869" y="5805"/>
                  </a:lnTo>
                  <a:cubicBezTo>
                    <a:pt x="2836" y="7039"/>
                    <a:pt x="2703" y="8307"/>
                    <a:pt x="2336" y="9541"/>
                  </a:cubicBezTo>
                  <a:cubicBezTo>
                    <a:pt x="3136" y="7206"/>
                    <a:pt x="3970" y="4971"/>
                    <a:pt x="4737" y="2636"/>
                  </a:cubicBezTo>
                  <a:lnTo>
                    <a:pt x="4737" y="2636"/>
                  </a:lnTo>
                  <a:cubicBezTo>
                    <a:pt x="4370" y="3670"/>
                    <a:pt x="3903" y="4504"/>
                    <a:pt x="3203" y="5371"/>
                  </a:cubicBezTo>
                  <a:cubicBezTo>
                    <a:pt x="3470" y="4337"/>
                    <a:pt x="3670" y="3370"/>
                    <a:pt x="3903" y="2336"/>
                  </a:cubicBezTo>
                  <a:lnTo>
                    <a:pt x="3903" y="2336"/>
                  </a:lnTo>
                  <a:cubicBezTo>
                    <a:pt x="3503" y="3236"/>
                    <a:pt x="3070" y="4137"/>
                    <a:pt x="2636" y="4971"/>
                  </a:cubicBezTo>
                  <a:cubicBezTo>
                    <a:pt x="2969" y="3637"/>
                    <a:pt x="3203" y="2336"/>
                    <a:pt x="3336" y="1001"/>
                  </a:cubicBezTo>
                  <a:lnTo>
                    <a:pt x="3336" y="1001"/>
                  </a:lnTo>
                  <a:cubicBezTo>
                    <a:pt x="3036" y="2169"/>
                    <a:pt x="2536" y="3236"/>
                    <a:pt x="1969" y="4237"/>
                  </a:cubicBezTo>
                  <a:cubicBezTo>
                    <a:pt x="2236" y="2703"/>
                    <a:pt x="2136" y="1468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4"/>
            <p:cNvSpPr/>
            <p:nvPr/>
          </p:nvSpPr>
          <p:spPr>
            <a:xfrm>
              <a:off x="2839700" y="1077050"/>
              <a:ext cx="248525" cy="356950"/>
            </a:xfrm>
            <a:custGeom>
              <a:avLst/>
              <a:gdLst/>
              <a:ahLst/>
              <a:cxnLst/>
              <a:rect l="l" t="t" r="r" b="b"/>
              <a:pathLst>
                <a:path w="9941" h="14278" extrusionOk="0">
                  <a:moveTo>
                    <a:pt x="7906" y="0"/>
                  </a:moveTo>
                  <a:lnTo>
                    <a:pt x="7906" y="0"/>
                  </a:lnTo>
                  <a:cubicBezTo>
                    <a:pt x="7272" y="2569"/>
                    <a:pt x="6438" y="5004"/>
                    <a:pt x="5371" y="7439"/>
                  </a:cubicBezTo>
                  <a:cubicBezTo>
                    <a:pt x="5671" y="6238"/>
                    <a:pt x="5771" y="4971"/>
                    <a:pt x="5705" y="3670"/>
                  </a:cubicBezTo>
                  <a:lnTo>
                    <a:pt x="5705" y="3670"/>
                  </a:lnTo>
                  <a:cubicBezTo>
                    <a:pt x="5037" y="5471"/>
                    <a:pt x="4370" y="7139"/>
                    <a:pt x="3703" y="8940"/>
                  </a:cubicBezTo>
                  <a:cubicBezTo>
                    <a:pt x="4037" y="7839"/>
                    <a:pt x="4103" y="6805"/>
                    <a:pt x="4037" y="5638"/>
                  </a:cubicBezTo>
                  <a:lnTo>
                    <a:pt x="4037" y="5638"/>
                  </a:lnTo>
                  <a:cubicBezTo>
                    <a:pt x="3670" y="6972"/>
                    <a:pt x="3169" y="8273"/>
                    <a:pt x="2569" y="9507"/>
                  </a:cubicBezTo>
                  <a:cubicBezTo>
                    <a:pt x="3003" y="8273"/>
                    <a:pt x="3103" y="6939"/>
                    <a:pt x="3036" y="5604"/>
                  </a:cubicBezTo>
                  <a:lnTo>
                    <a:pt x="3036" y="5604"/>
                  </a:lnTo>
                  <a:cubicBezTo>
                    <a:pt x="2402" y="8240"/>
                    <a:pt x="1401" y="10775"/>
                    <a:pt x="0" y="13110"/>
                  </a:cubicBezTo>
                  <a:cubicBezTo>
                    <a:pt x="1001" y="12242"/>
                    <a:pt x="1735" y="11742"/>
                    <a:pt x="2569" y="10741"/>
                  </a:cubicBezTo>
                  <a:lnTo>
                    <a:pt x="2569" y="10741"/>
                  </a:lnTo>
                  <a:cubicBezTo>
                    <a:pt x="2035" y="11742"/>
                    <a:pt x="1568" y="12743"/>
                    <a:pt x="1068" y="13744"/>
                  </a:cubicBezTo>
                  <a:cubicBezTo>
                    <a:pt x="2202" y="12309"/>
                    <a:pt x="3370" y="10908"/>
                    <a:pt x="4504" y="9474"/>
                  </a:cubicBezTo>
                  <a:lnTo>
                    <a:pt x="4504" y="9474"/>
                  </a:lnTo>
                  <a:cubicBezTo>
                    <a:pt x="3670" y="11242"/>
                    <a:pt x="2602" y="12810"/>
                    <a:pt x="1401" y="14277"/>
                  </a:cubicBezTo>
                  <a:cubicBezTo>
                    <a:pt x="4270" y="11409"/>
                    <a:pt x="6739" y="8173"/>
                    <a:pt x="8873" y="4670"/>
                  </a:cubicBezTo>
                  <a:cubicBezTo>
                    <a:pt x="9374" y="3670"/>
                    <a:pt x="9774" y="2602"/>
                    <a:pt x="9941" y="1468"/>
                  </a:cubicBezTo>
                  <a:lnTo>
                    <a:pt x="9941" y="1468"/>
                  </a:lnTo>
                  <a:cubicBezTo>
                    <a:pt x="9574" y="2502"/>
                    <a:pt x="9107" y="3269"/>
                    <a:pt x="8540" y="4170"/>
                  </a:cubicBezTo>
                  <a:cubicBezTo>
                    <a:pt x="8873" y="3069"/>
                    <a:pt x="9007" y="2002"/>
                    <a:pt x="9074" y="834"/>
                  </a:cubicBezTo>
                  <a:lnTo>
                    <a:pt x="9074" y="834"/>
                  </a:lnTo>
                  <a:cubicBezTo>
                    <a:pt x="8673" y="2636"/>
                    <a:pt x="7906" y="4337"/>
                    <a:pt x="6905" y="5938"/>
                  </a:cubicBezTo>
                  <a:cubicBezTo>
                    <a:pt x="7239" y="3937"/>
                    <a:pt x="7573" y="2002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4"/>
            <p:cNvSpPr/>
            <p:nvPr/>
          </p:nvSpPr>
          <p:spPr>
            <a:xfrm>
              <a:off x="2932275" y="1497350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7672" y="0"/>
                  </a:moveTo>
                  <a:lnTo>
                    <a:pt x="7672" y="0"/>
                  </a:lnTo>
                  <a:cubicBezTo>
                    <a:pt x="7038" y="1468"/>
                    <a:pt x="6071" y="2802"/>
                    <a:pt x="4904" y="3870"/>
                  </a:cubicBezTo>
                  <a:cubicBezTo>
                    <a:pt x="3536" y="5171"/>
                    <a:pt x="1835" y="6038"/>
                    <a:pt x="0" y="6472"/>
                  </a:cubicBezTo>
                  <a:cubicBezTo>
                    <a:pt x="1134" y="6272"/>
                    <a:pt x="2168" y="6005"/>
                    <a:pt x="3236" y="5638"/>
                  </a:cubicBezTo>
                  <a:lnTo>
                    <a:pt x="3236" y="5638"/>
                  </a:lnTo>
                  <a:cubicBezTo>
                    <a:pt x="2435" y="6338"/>
                    <a:pt x="1434" y="6805"/>
                    <a:pt x="400" y="7005"/>
                  </a:cubicBezTo>
                  <a:cubicBezTo>
                    <a:pt x="1234" y="6972"/>
                    <a:pt x="2068" y="6805"/>
                    <a:pt x="2869" y="6472"/>
                  </a:cubicBezTo>
                  <a:lnTo>
                    <a:pt x="2869" y="6472"/>
                  </a:lnTo>
                  <a:cubicBezTo>
                    <a:pt x="2135" y="7105"/>
                    <a:pt x="1234" y="7539"/>
                    <a:pt x="300" y="7673"/>
                  </a:cubicBezTo>
                  <a:cubicBezTo>
                    <a:pt x="1001" y="7673"/>
                    <a:pt x="1701" y="7606"/>
                    <a:pt x="2402" y="7439"/>
                  </a:cubicBezTo>
                  <a:cubicBezTo>
                    <a:pt x="2435" y="7372"/>
                    <a:pt x="2535" y="7339"/>
                    <a:pt x="2569" y="7306"/>
                  </a:cubicBezTo>
                  <a:cubicBezTo>
                    <a:pt x="3302" y="6705"/>
                    <a:pt x="4070" y="6171"/>
                    <a:pt x="4804" y="5504"/>
                  </a:cubicBezTo>
                  <a:cubicBezTo>
                    <a:pt x="5337" y="5004"/>
                    <a:pt x="6138" y="4137"/>
                    <a:pt x="6638" y="3603"/>
                  </a:cubicBezTo>
                  <a:cubicBezTo>
                    <a:pt x="7172" y="3003"/>
                    <a:pt x="7305" y="2502"/>
                    <a:pt x="7505" y="1702"/>
                  </a:cubicBezTo>
                  <a:cubicBezTo>
                    <a:pt x="7539" y="1135"/>
                    <a:pt x="7606" y="5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4"/>
            <p:cNvSpPr/>
            <p:nvPr/>
          </p:nvSpPr>
          <p:spPr>
            <a:xfrm>
              <a:off x="1472900" y="503300"/>
              <a:ext cx="1530275" cy="1890550"/>
            </a:xfrm>
            <a:custGeom>
              <a:avLst/>
              <a:gdLst/>
              <a:ahLst/>
              <a:cxnLst/>
              <a:rect l="l" t="t" r="r" b="b"/>
              <a:pathLst>
                <a:path w="61211" h="75622" extrusionOk="0">
                  <a:moveTo>
                    <a:pt x="1068" y="26353"/>
                  </a:moveTo>
                  <a:cubicBezTo>
                    <a:pt x="1113" y="26398"/>
                    <a:pt x="1165" y="26438"/>
                    <a:pt x="1221" y="26475"/>
                  </a:cubicBezTo>
                  <a:lnTo>
                    <a:pt x="1221" y="26475"/>
                  </a:lnTo>
                  <a:cubicBezTo>
                    <a:pt x="1169" y="26439"/>
                    <a:pt x="1117" y="26398"/>
                    <a:pt x="1068" y="26353"/>
                  </a:cubicBezTo>
                  <a:close/>
                  <a:moveTo>
                    <a:pt x="1221" y="26475"/>
                  </a:moveTo>
                  <a:lnTo>
                    <a:pt x="1221" y="26475"/>
                  </a:lnTo>
                  <a:cubicBezTo>
                    <a:pt x="1290" y="26523"/>
                    <a:pt x="1361" y="26564"/>
                    <a:pt x="1434" y="26599"/>
                  </a:cubicBezTo>
                  <a:lnTo>
                    <a:pt x="1434" y="26599"/>
                  </a:lnTo>
                  <a:cubicBezTo>
                    <a:pt x="1361" y="26560"/>
                    <a:pt x="1288" y="26520"/>
                    <a:pt x="1221" y="26475"/>
                  </a:cubicBezTo>
                  <a:close/>
                  <a:moveTo>
                    <a:pt x="26085" y="1"/>
                  </a:moveTo>
                  <a:lnTo>
                    <a:pt x="26085" y="1"/>
                  </a:lnTo>
                  <a:cubicBezTo>
                    <a:pt x="26219" y="1335"/>
                    <a:pt x="26719" y="2569"/>
                    <a:pt x="27086" y="3837"/>
                  </a:cubicBezTo>
                  <a:cubicBezTo>
                    <a:pt x="27320" y="4437"/>
                    <a:pt x="27486" y="5071"/>
                    <a:pt x="27520" y="5738"/>
                  </a:cubicBezTo>
                  <a:cubicBezTo>
                    <a:pt x="27586" y="6405"/>
                    <a:pt x="27687" y="7039"/>
                    <a:pt x="27720" y="7706"/>
                  </a:cubicBezTo>
                  <a:cubicBezTo>
                    <a:pt x="27853" y="9007"/>
                    <a:pt x="27920" y="10341"/>
                    <a:pt x="27887" y="11676"/>
                  </a:cubicBezTo>
                  <a:cubicBezTo>
                    <a:pt x="27853" y="13010"/>
                    <a:pt x="27753" y="14277"/>
                    <a:pt x="27687" y="15612"/>
                  </a:cubicBezTo>
                  <a:cubicBezTo>
                    <a:pt x="27486" y="18247"/>
                    <a:pt x="27086" y="20882"/>
                    <a:pt x="26486" y="23417"/>
                  </a:cubicBezTo>
                  <a:cubicBezTo>
                    <a:pt x="26152" y="24718"/>
                    <a:pt x="25752" y="25919"/>
                    <a:pt x="25318" y="27187"/>
                  </a:cubicBezTo>
                  <a:cubicBezTo>
                    <a:pt x="25051" y="27787"/>
                    <a:pt x="24885" y="28421"/>
                    <a:pt x="24651" y="29055"/>
                  </a:cubicBezTo>
                  <a:cubicBezTo>
                    <a:pt x="24484" y="29522"/>
                    <a:pt x="24251" y="29955"/>
                    <a:pt x="24051" y="30356"/>
                  </a:cubicBezTo>
                  <a:cubicBezTo>
                    <a:pt x="23917" y="30089"/>
                    <a:pt x="23750" y="29855"/>
                    <a:pt x="23584" y="29622"/>
                  </a:cubicBezTo>
                  <a:cubicBezTo>
                    <a:pt x="23150" y="28921"/>
                    <a:pt x="22583" y="28288"/>
                    <a:pt x="22083" y="27687"/>
                  </a:cubicBezTo>
                  <a:cubicBezTo>
                    <a:pt x="21582" y="27053"/>
                    <a:pt x="21048" y="26420"/>
                    <a:pt x="20581" y="25752"/>
                  </a:cubicBezTo>
                  <a:cubicBezTo>
                    <a:pt x="20081" y="25085"/>
                    <a:pt x="19714" y="24418"/>
                    <a:pt x="19314" y="23718"/>
                  </a:cubicBezTo>
                  <a:cubicBezTo>
                    <a:pt x="18914" y="22984"/>
                    <a:pt x="18513" y="22250"/>
                    <a:pt x="17913" y="21616"/>
                  </a:cubicBezTo>
                  <a:lnTo>
                    <a:pt x="17880" y="21583"/>
                  </a:lnTo>
                  <a:lnTo>
                    <a:pt x="17880" y="21583"/>
                  </a:lnTo>
                  <a:cubicBezTo>
                    <a:pt x="18347" y="20782"/>
                    <a:pt x="18580" y="19915"/>
                    <a:pt x="18747" y="19081"/>
                  </a:cubicBezTo>
                  <a:cubicBezTo>
                    <a:pt x="18914" y="18214"/>
                    <a:pt x="18880" y="17313"/>
                    <a:pt x="18914" y="16479"/>
                  </a:cubicBezTo>
                  <a:cubicBezTo>
                    <a:pt x="18914" y="16079"/>
                    <a:pt x="18980" y="15712"/>
                    <a:pt x="19047" y="15278"/>
                  </a:cubicBezTo>
                  <a:lnTo>
                    <a:pt x="19314" y="14044"/>
                  </a:lnTo>
                  <a:cubicBezTo>
                    <a:pt x="19481" y="13210"/>
                    <a:pt x="19647" y="12376"/>
                    <a:pt x="19714" y="11475"/>
                  </a:cubicBezTo>
                  <a:cubicBezTo>
                    <a:pt x="19714" y="11275"/>
                    <a:pt x="19748" y="11075"/>
                    <a:pt x="19748" y="10808"/>
                  </a:cubicBezTo>
                  <a:lnTo>
                    <a:pt x="19748" y="10208"/>
                  </a:lnTo>
                  <a:cubicBezTo>
                    <a:pt x="19748" y="9774"/>
                    <a:pt x="19814" y="9374"/>
                    <a:pt x="19814" y="8907"/>
                  </a:cubicBezTo>
                  <a:cubicBezTo>
                    <a:pt x="19814" y="8073"/>
                    <a:pt x="19814" y="7206"/>
                    <a:pt x="19681" y="6372"/>
                  </a:cubicBezTo>
                  <a:cubicBezTo>
                    <a:pt x="19581" y="5471"/>
                    <a:pt x="19347" y="4704"/>
                    <a:pt x="19147" y="3870"/>
                  </a:cubicBezTo>
                  <a:cubicBezTo>
                    <a:pt x="19047" y="3436"/>
                    <a:pt x="18880" y="3036"/>
                    <a:pt x="18713" y="2636"/>
                  </a:cubicBezTo>
                  <a:cubicBezTo>
                    <a:pt x="18547" y="2236"/>
                    <a:pt x="18214" y="1936"/>
                    <a:pt x="18147" y="1536"/>
                  </a:cubicBezTo>
                  <a:lnTo>
                    <a:pt x="18147" y="1536"/>
                  </a:lnTo>
                  <a:cubicBezTo>
                    <a:pt x="18214" y="1936"/>
                    <a:pt x="18547" y="2269"/>
                    <a:pt x="18680" y="2636"/>
                  </a:cubicBezTo>
                  <a:cubicBezTo>
                    <a:pt x="18847" y="3036"/>
                    <a:pt x="18980" y="3436"/>
                    <a:pt x="19047" y="3870"/>
                  </a:cubicBezTo>
                  <a:cubicBezTo>
                    <a:pt x="19214" y="4704"/>
                    <a:pt x="19414" y="5538"/>
                    <a:pt x="19481" y="6372"/>
                  </a:cubicBezTo>
                  <a:cubicBezTo>
                    <a:pt x="19547" y="7206"/>
                    <a:pt x="19514" y="8040"/>
                    <a:pt x="19481" y="8907"/>
                  </a:cubicBezTo>
                  <a:cubicBezTo>
                    <a:pt x="19414" y="9307"/>
                    <a:pt x="19414" y="9741"/>
                    <a:pt x="19381" y="10141"/>
                  </a:cubicBezTo>
                  <a:lnTo>
                    <a:pt x="19347" y="10775"/>
                  </a:lnTo>
                  <a:cubicBezTo>
                    <a:pt x="19347" y="10975"/>
                    <a:pt x="19314" y="11209"/>
                    <a:pt x="19247" y="11409"/>
                  </a:cubicBezTo>
                  <a:cubicBezTo>
                    <a:pt x="19147" y="12243"/>
                    <a:pt x="18914" y="13043"/>
                    <a:pt x="18713" y="13877"/>
                  </a:cubicBezTo>
                  <a:cubicBezTo>
                    <a:pt x="18580" y="14277"/>
                    <a:pt x="18513" y="14711"/>
                    <a:pt x="18380" y="15111"/>
                  </a:cubicBezTo>
                  <a:cubicBezTo>
                    <a:pt x="18246" y="15545"/>
                    <a:pt x="18213" y="15979"/>
                    <a:pt x="18180" y="16412"/>
                  </a:cubicBezTo>
                  <a:cubicBezTo>
                    <a:pt x="18080" y="17280"/>
                    <a:pt x="18080" y="18114"/>
                    <a:pt x="17913" y="18881"/>
                  </a:cubicBezTo>
                  <a:cubicBezTo>
                    <a:pt x="17746" y="19581"/>
                    <a:pt x="17479" y="20282"/>
                    <a:pt x="17146" y="20916"/>
                  </a:cubicBezTo>
                  <a:cubicBezTo>
                    <a:pt x="16745" y="20582"/>
                    <a:pt x="16412" y="20248"/>
                    <a:pt x="16178" y="19881"/>
                  </a:cubicBezTo>
                  <a:cubicBezTo>
                    <a:pt x="15244" y="18547"/>
                    <a:pt x="14744" y="16946"/>
                    <a:pt x="13877" y="15545"/>
                  </a:cubicBezTo>
                  <a:cubicBezTo>
                    <a:pt x="13009" y="14177"/>
                    <a:pt x="11909" y="12910"/>
                    <a:pt x="11208" y="11409"/>
                  </a:cubicBezTo>
                  <a:lnTo>
                    <a:pt x="11208" y="11409"/>
                  </a:lnTo>
                  <a:cubicBezTo>
                    <a:pt x="11875" y="12910"/>
                    <a:pt x="12909" y="14211"/>
                    <a:pt x="13743" y="15612"/>
                  </a:cubicBezTo>
                  <a:cubicBezTo>
                    <a:pt x="14577" y="17046"/>
                    <a:pt x="15044" y="18614"/>
                    <a:pt x="15911" y="20015"/>
                  </a:cubicBezTo>
                  <a:cubicBezTo>
                    <a:pt x="16145" y="20348"/>
                    <a:pt x="16412" y="20682"/>
                    <a:pt x="16712" y="20949"/>
                  </a:cubicBezTo>
                  <a:cubicBezTo>
                    <a:pt x="17012" y="21249"/>
                    <a:pt x="17312" y="21516"/>
                    <a:pt x="17579" y="21850"/>
                  </a:cubicBezTo>
                  <a:cubicBezTo>
                    <a:pt x="17713" y="21950"/>
                    <a:pt x="17813" y="22083"/>
                    <a:pt x="17913" y="22250"/>
                  </a:cubicBezTo>
                  <a:cubicBezTo>
                    <a:pt x="17846" y="22283"/>
                    <a:pt x="17713" y="22283"/>
                    <a:pt x="17579" y="22283"/>
                  </a:cubicBezTo>
                  <a:cubicBezTo>
                    <a:pt x="17379" y="22283"/>
                    <a:pt x="17179" y="22250"/>
                    <a:pt x="16912" y="22216"/>
                  </a:cubicBezTo>
                  <a:lnTo>
                    <a:pt x="16212" y="22050"/>
                  </a:lnTo>
                  <a:lnTo>
                    <a:pt x="15478" y="21916"/>
                  </a:lnTo>
                  <a:cubicBezTo>
                    <a:pt x="14477" y="21783"/>
                    <a:pt x="13510" y="21649"/>
                    <a:pt x="12576" y="21383"/>
                  </a:cubicBezTo>
                  <a:cubicBezTo>
                    <a:pt x="10708" y="20815"/>
                    <a:pt x="8906" y="19915"/>
                    <a:pt x="7205" y="18914"/>
                  </a:cubicBezTo>
                  <a:lnTo>
                    <a:pt x="7205" y="18914"/>
                  </a:lnTo>
                  <a:cubicBezTo>
                    <a:pt x="8840" y="20048"/>
                    <a:pt x="10541" y="21082"/>
                    <a:pt x="12409" y="21783"/>
                  </a:cubicBezTo>
                  <a:cubicBezTo>
                    <a:pt x="13376" y="22150"/>
                    <a:pt x="14377" y="22317"/>
                    <a:pt x="15344" y="22550"/>
                  </a:cubicBezTo>
                  <a:cubicBezTo>
                    <a:pt x="15578" y="22583"/>
                    <a:pt x="15845" y="22650"/>
                    <a:pt x="16045" y="22717"/>
                  </a:cubicBezTo>
                  <a:lnTo>
                    <a:pt x="16745" y="22917"/>
                  </a:lnTo>
                  <a:cubicBezTo>
                    <a:pt x="17012" y="22984"/>
                    <a:pt x="17246" y="23050"/>
                    <a:pt x="17546" y="23084"/>
                  </a:cubicBezTo>
                  <a:cubicBezTo>
                    <a:pt x="17635" y="23095"/>
                    <a:pt x="17731" y="23102"/>
                    <a:pt x="17833" y="23102"/>
                  </a:cubicBezTo>
                  <a:cubicBezTo>
                    <a:pt x="18035" y="23102"/>
                    <a:pt x="18258" y="23073"/>
                    <a:pt x="18480" y="22984"/>
                  </a:cubicBezTo>
                  <a:cubicBezTo>
                    <a:pt x="18647" y="23284"/>
                    <a:pt x="18747" y="23584"/>
                    <a:pt x="18914" y="23884"/>
                  </a:cubicBezTo>
                  <a:cubicBezTo>
                    <a:pt x="19314" y="24618"/>
                    <a:pt x="19714" y="25319"/>
                    <a:pt x="20181" y="25986"/>
                  </a:cubicBezTo>
                  <a:cubicBezTo>
                    <a:pt x="20648" y="26653"/>
                    <a:pt x="21149" y="27320"/>
                    <a:pt x="21649" y="27954"/>
                  </a:cubicBezTo>
                  <a:cubicBezTo>
                    <a:pt x="22149" y="28588"/>
                    <a:pt x="22650" y="29255"/>
                    <a:pt x="23050" y="29922"/>
                  </a:cubicBezTo>
                  <a:cubicBezTo>
                    <a:pt x="23250" y="30256"/>
                    <a:pt x="23484" y="30589"/>
                    <a:pt x="23650" y="30956"/>
                  </a:cubicBezTo>
                  <a:cubicBezTo>
                    <a:pt x="23650" y="30989"/>
                    <a:pt x="23684" y="31056"/>
                    <a:pt x="23684" y="31090"/>
                  </a:cubicBezTo>
                  <a:cubicBezTo>
                    <a:pt x="23250" y="31123"/>
                    <a:pt x="22850" y="31223"/>
                    <a:pt x="22483" y="31256"/>
                  </a:cubicBezTo>
                  <a:cubicBezTo>
                    <a:pt x="22216" y="31290"/>
                    <a:pt x="22016" y="31290"/>
                    <a:pt x="21749" y="31356"/>
                  </a:cubicBezTo>
                  <a:lnTo>
                    <a:pt x="21048" y="31356"/>
                  </a:lnTo>
                  <a:cubicBezTo>
                    <a:pt x="20081" y="31356"/>
                    <a:pt x="19080" y="31256"/>
                    <a:pt x="18080" y="31156"/>
                  </a:cubicBezTo>
                  <a:cubicBezTo>
                    <a:pt x="17079" y="31123"/>
                    <a:pt x="16078" y="31156"/>
                    <a:pt x="15178" y="30956"/>
                  </a:cubicBezTo>
                  <a:cubicBezTo>
                    <a:pt x="14210" y="30756"/>
                    <a:pt x="13210" y="30589"/>
                    <a:pt x="12242" y="30322"/>
                  </a:cubicBezTo>
                  <a:cubicBezTo>
                    <a:pt x="11742" y="30222"/>
                    <a:pt x="11308" y="30089"/>
                    <a:pt x="10841" y="29955"/>
                  </a:cubicBezTo>
                  <a:cubicBezTo>
                    <a:pt x="10374" y="29822"/>
                    <a:pt x="9907" y="29655"/>
                    <a:pt x="9474" y="29488"/>
                  </a:cubicBezTo>
                  <a:cubicBezTo>
                    <a:pt x="9007" y="29322"/>
                    <a:pt x="8540" y="29121"/>
                    <a:pt x="8039" y="28988"/>
                  </a:cubicBezTo>
                  <a:cubicBezTo>
                    <a:pt x="7572" y="28821"/>
                    <a:pt x="7072" y="28755"/>
                    <a:pt x="6571" y="28621"/>
                  </a:cubicBezTo>
                  <a:cubicBezTo>
                    <a:pt x="6338" y="28588"/>
                    <a:pt x="6138" y="28488"/>
                    <a:pt x="5871" y="28421"/>
                  </a:cubicBezTo>
                  <a:cubicBezTo>
                    <a:pt x="5671" y="28321"/>
                    <a:pt x="5404" y="28254"/>
                    <a:pt x="5170" y="28154"/>
                  </a:cubicBezTo>
                  <a:lnTo>
                    <a:pt x="3803" y="27620"/>
                  </a:lnTo>
                  <a:lnTo>
                    <a:pt x="3069" y="27320"/>
                  </a:lnTo>
                  <a:cubicBezTo>
                    <a:pt x="2869" y="27253"/>
                    <a:pt x="2635" y="27120"/>
                    <a:pt x="2402" y="26987"/>
                  </a:cubicBezTo>
                  <a:cubicBezTo>
                    <a:pt x="2093" y="26820"/>
                    <a:pt x="1750" y="26755"/>
                    <a:pt x="1434" y="26599"/>
                  </a:cubicBezTo>
                  <a:lnTo>
                    <a:pt x="1434" y="26599"/>
                  </a:lnTo>
                  <a:cubicBezTo>
                    <a:pt x="1526" y="26650"/>
                    <a:pt x="1619" y="26699"/>
                    <a:pt x="1701" y="26753"/>
                  </a:cubicBezTo>
                  <a:cubicBezTo>
                    <a:pt x="1968" y="26853"/>
                    <a:pt x="2168" y="26920"/>
                    <a:pt x="2368" y="27053"/>
                  </a:cubicBezTo>
                  <a:cubicBezTo>
                    <a:pt x="2569" y="27187"/>
                    <a:pt x="2802" y="27287"/>
                    <a:pt x="3036" y="27387"/>
                  </a:cubicBezTo>
                  <a:lnTo>
                    <a:pt x="3703" y="27687"/>
                  </a:lnTo>
                  <a:lnTo>
                    <a:pt x="5070" y="28288"/>
                  </a:lnTo>
                  <a:cubicBezTo>
                    <a:pt x="5304" y="28388"/>
                    <a:pt x="5537" y="28521"/>
                    <a:pt x="5738" y="28588"/>
                  </a:cubicBezTo>
                  <a:cubicBezTo>
                    <a:pt x="6004" y="28688"/>
                    <a:pt x="6205" y="28755"/>
                    <a:pt x="6471" y="28855"/>
                  </a:cubicBezTo>
                  <a:cubicBezTo>
                    <a:pt x="6905" y="28955"/>
                    <a:pt x="7405" y="29088"/>
                    <a:pt x="7872" y="29288"/>
                  </a:cubicBezTo>
                  <a:cubicBezTo>
                    <a:pt x="8339" y="29455"/>
                    <a:pt x="8806" y="29689"/>
                    <a:pt x="9240" y="29822"/>
                  </a:cubicBezTo>
                  <a:cubicBezTo>
                    <a:pt x="9707" y="30055"/>
                    <a:pt x="10174" y="30222"/>
                    <a:pt x="10674" y="30389"/>
                  </a:cubicBezTo>
                  <a:cubicBezTo>
                    <a:pt x="11141" y="30556"/>
                    <a:pt x="11642" y="30656"/>
                    <a:pt x="12075" y="30789"/>
                  </a:cubicBezTo>
                  <a:cubicBezTo>
                    <a:pt x="13043" y="31056"/>
                    <a:pt x="14010" y="31290"/>
                    <a:pt x="15011" y="31557"/>
                  </a:cubicBezTo>
                  <a:cubicBezTo>
                    <a:pt x="15511" y="31657"/>
                    <a:pt x="16012" y="31757"/>
                    <a:pt x="16512" y="31790"/>
                  </a:cubicBezTo>
                  <a:lnTo>
                    <a:pt x="18013" y="31923"/>
                  </a:lnTo>
                  <a:cubicBezTo>
                    <a:pt x="19014" y="31990"/>
                    <a:pt x="19981" y="32124"/>
                    <a:pt x="21015" y="32157"/>
                  </a:cubicBezTo>
                  <a:lnTo>
                    <a:pt x="21749" y="32157"/>
                  </a:lnTo>
                  <a:cubicBezTo>
                    <a:pt x="22016" y="32157"/>
                    <a:pt x="22316" y="32157"/>
                    <a:pt x="22550" y="32124"/>
                  </a:cubicBezTo>
                  <a:cubicBezTo>
                    <a:pt x="23050" y="32090"/>
                    <a:pt x="23550" y="31990"/>
                    <a:pt x="24017" y="31957"/>
                  </a:cubicBezTo>
                  <a:lnTo>
                    <a:pt x="24017" y="31757"/>
                  </a:lnTo>
                  <a:cubicBezTo>
                    <a:pt x="24051" y="31890"/>
                    <a:pt x="24151" y="31957"/>
                    <a:pt x="24184" y="32090"/>
                  </a:cubicBezTo>
                  <a:cubicBezTo>
                    <a:pt x="24584" y="32824"/>
                    <a:pt x="25085" y="33458"/>
                    <a:pt x="25485" y="34158"/>
                  </a:cubicBezTo>
                  <a:cubicBezTo>
                    <a:pt x="25652" y="34492"/>
                    <a:pt x="25852" y="34892"/>
                    <a:pt x="26052" y="35259"/>
                  </a:cubicBezTo>
                  <a:cubicBezTo>
                    <a:pt x="26252" y="35626"/>
                    <a:pt x="26519" y="35960"/>
                    <a:pt x="26719" y="36293"/>
                  </a:cubicBezTo>
                  <a:cubicBezTo>
                    <a:pt x="27186" y="36994"/>
                    <a:pt x="27687" y="37628"/>
                    <a:pt x="28187" y="38295"/>
                  </a:cubicBezTo>
                  <a:cubicBezTo>
                    <a:pt x="28487" y="38728"/>
                    <a:pt x="28754" y="39095"/>
                    <a:pt x="29054" y="39496"/>
                  </a:cubicBezTo>
                  <a:cubicBezTo>
                    <a:pt x="28721" y="39629"/>
                    <a:pt x="28320" y="39729"/>
                    <a:pt x="27920" y="39796"/>
                  </a:cubicBezTo>
                  <a:lnTo>
                    <a:pt x="27420" y="39929"/>
                  </a:lnTo>
                  <a:lnTo>
                    <a:pt x="26919" y="40063"/>
                  </a:lnTo>
                  <a:cubicBezTo>
                    <a:pt x="26652" y="40129"/>
                    <a:pt x="26352" y="40229"/>
                    <a:pt x="26019" y="40296"/>
                  </a:cubicBezTo>
                  <a:cubicBezTo>
                    <a:pt x="24818" y="40596"/>
                    <a:pt x="23550" y="40796"/>
                    <a:pt x="22316" y="40897"/>
                  </a:cubicBezTo>
                  <a:cubicBezTo>
                    <a:pt x="21683" y="40939"/>
                    <a:pt x="21043" y="40960"/>
                    <a:pt x="20400" y="40960"/>
                  </a:cubicBezTo>
                  <a:cubicBezTo>
                    <a:pt x="18503" y="40960"/>
                    <a:pt x="16579" y="40778"/>
                    <a:pt x="14711" y="40430"/>
                  </a:cubicBezTo>
                  <a:cubicBezTo>
                    <a:pt x="13476" y="40163"/>
                    <a:pt x="12209" y="39929"/>
                    <a:pt x="10975" y="39629"/>
                  </a:cubicBezTo>
                  <a:cubicBezTo>
                    <a:pt x="10341" y="39462"/>
                    <a:pt x="9707" y="39395"/>
                    <a:pt x="9073" y="39262"/>
                  </a:cubicBezTo>
                  <a:cubicBezTo>
                    <a:pt x="8806" y="39162"/>
                    <a:pt x="8506" y="39095"/>
                    <a:pt x="8173" y="38962"/>
                  </a:cubicBezTo>
                  <a:cubicBezTo>
                    <a:pt x="8006" y="38928"/>
                    <a:pt x="7872" y="38828"/>
                    <a:pt x="7706" y="38795"/>
                  </a:cubicBezTo>
                  <a:cubicBezTo>
                    <a:pt x="7539" y="38762"/>
                    <a:pt x="7372" y="38728"/>
                    <a:pt x="7239" y="38662"/>
                  </a:cubicBezTo>
                  <a:cubicBezTo>
                    <a:pt x="6004" y="38328"/>
                    <a:pt x="4737" y="38061"/>
                    <a:pt x="3536" y="37728"/>
                  </a:cubicBezTo>
                  <a:cubicBezTo>
                    <a:pt x="2902" y="37561"/>
                    <a:pt x="2335" y="37327"/>
                    <a:pt x="1701" y="37094"/>
                  </a:cubicBezTo>
                  <a:cubicBezTo>
                    <a:pt x="1401" y="36960"/>
                    <a:pt x="1134" y="36827"/>
                    <a:pt x="834" y="36760"/>
                  </a:cubicBezTo>
                  <a:cubicBezTo>
                    <a:pt x="534" y="36627"/>
                    <a:pt x="234" y="36493"/>
                    <a:pt x="0" y="36293"/>
                  </a:cubicBezTo>
                  <a:lnTo>
                    <a:pt x="0" y="36293"/>
                  </a:lnTo>
                  <a:cubicBezTo>
                    <a:pt x="200" y="36560"/>
                    <a:pt x="534" y="36660"/>
                    <a:pt x="834" y="36794"/>
                  </a:cubicBezTo>
                  <a:lnTo>
                    <a:pt x="1701" y="37161"/>
                  </a:lnTo>
                  <a:cubicBezTo>
                    <a:pt x="2302" y="37427"/>
                    <a:pt x="2902" y="37628"/>
                    <a:pt x="3503" y="37828"/>
                  </a:cubicBezTo>
                  <a:cubicBezTo>
                    <a:pt x="4703" y="38228"/>
                    <a:pt x="5971" y="38562"/>
                    <a:pt x="7205" y="38928"/>
                  </a:cubicBezTo>
                  <a:cubicBezTo>
                    <a:pt x="7539" y="38995"/>
                    <a:pt x="7806" y="39095"/>
                    <a:pt x="8139" y="39229"/>
                  </a:cubicBezTo>
                  <a:cubicBezTo>
                    <a:pt x="8406" y="39329"/>
                    <a:pt x="8706" y="39462"/>
                    <a:pt x="9040" y="39562"/>
                  </a:cubicBezTo>
                  <a:cubicBezTo>
                    <a:pt x="9674" y="39729"/>
                    <a:pt x="10307" y="39829"/>
                    <a:pt x="10908" y="39996"/>
                  </a:cubicBezTo>
                  <a:lnTo>
                    <a:pt x="14677" y="40897"/>
                  </a:lnTo>
                  <a:cubicBezTo>
                    <a:pt x="16901" y="41371"/>
                    <a:pt x="19230" y="41608"/>
                    <a:pt x="21524" y="41608"/>
                  </a:cubicBezTo>
                  <a:cubicBezTo>
                    <a:pt x="21811" y="41608"/>
                    <a:pt x="22097" y="41604"/>
                    <a:pt x="22383" y="41597"/>
                  </a:cubicBezTo>
                  <a:cubicBezTo>
                    <a:pt x="23684" y="41564"/>
                    <a:pt x="24985" y="41397"/>
                    <a:pt x="26252" y="41097"/>
                  </a:cubicBezTo>
                  <a:cubicBezTo>
                    <a:pt x="26586" y="41063"/>
                    <a:pt x="26886" y="40930"/>
                    <a:pt x="27220" y="40897"/>
                  </a:cubicBezTo>
                  <a:cubicBezTo>
                    <a:pt x="27386" y="40830"/>
                    <a:pt x="27520" y="40796"/>
                    <a:pt x="27687" y="40763"/>
                  </a:cubicBezTo>
                  <a:cubicBezTo>
                    <a:pt x="27853" y="40730"/>
                    <a:pt x="27987" y="40730"/>
                    <a:pt x="28154" y="40663"/>
                  </a:cubicBezTo>
                  <a:cubicBezTo>
                    <a:pt x="28587" y="40596"/>
                    <a:pt x="29088" y="40496"/>
                    <a:pt x="29655" y="40329"/>
                  </a:cubicBezTo>
                  <a:cubicBezTo>
                    <a:pt x="30088" y="40997"/>
                    <a:pt x="30555" y="41664"/>
                    <a:pt x="30922" y="42398"/>
                  </a:cubicBezTo>
                  <a:cubicBezTo>
                    <a:pt x="31389" y="43131"/>
                    <a:pt x="31923" y="43799"/>
                    <a:pt x="32523" y="44399"/>
                  </a:cubicBezTo>
                  <a:cubicBezTo>
                    <a:pt x="32990" y="44899"/>
                    <a:pt x="33424" y="45300"/>
                    <a:pt x="33858" y="45767"/>
                  </a:cubicBezTo>
                  <a:lnTo>
                    <a:pt x="32857" y="46134"/>
                  </a:lnTo>
                  <a:lnTo>
                    <a:pt x="31056" y="46767"/>
                  </a:lnTo>
                  <a:lnTo>
                    <a:pt x="29254" y="47401"/>
                  </a:lnTo>
                  <a:cubicBezTo>
                    <a:pt x="28987" y="47501"/>
                    <a:pt x="28687" y="47601"/>
                    <a:pt x="28354" y="47735"/>
                  </a:cubicBezTo>
                  <a:cubicBezTo>
                    <a:pt x="28053" y="47835"/>
                    <a:pt x="27720" y="47968"/>
                    <a:pt x="27420" y="48102"/>
                  </a:cubicBezTo>
                  <a:cubicBezTo>
                    <a:pt x="26853" y="48402"/>
                    <a:pt x="26252" y="48669"/>
                    <a:pt x="25718" y="48902"/>
                  </a:cubicBezTo>
                  <a:cubicBezTo>
                    <a:pt x="25585" y="48936"/>
                    <a:pt x="25418" y="49036"/>
                    <a:pt x="25318" y="49069"/>
                  </a:cubicBezTo>
                  <a:cubicBezTo>
                    <a:pt x="25151" y="49102"/>
                    <a:pt x="25018" y="49202"/>
                    <a:pt x="24851" y="49236"/>
                  </a:cubicBezTo>
                  <a:cubicBezTo>
                    <a:pt x="24551" y="49369"/>
                    <a:pt x="24251" y="49469"/>
                    <a:pt x="23917" y="49603"/>
                  </a:cubicBezTo>
                  <a:cubicBezTo>
                    <a:pt x="23350" y="49870"/>
                    <a:pt x="22750" y="50103"/>
                    <a:pt x="22183" y="50270"/>
                  </a:cubicBezTo>
                  <a:cubicBezTo>
                    <a:pt x="21582" y="50470"/>
                    <a:pt x="20982" y="50637"/>
                    <a:pt x="20348" y="50804"/>
                  </a:cubicBezTo>
                  <a:cubicBezTo>
                    <a:pt x="19147" y="51137"/>
                    <a:pt x="17880" y="51437"/>
                    <a:pt x="16645" y="51604"/>
                  </a:cubicBezTo>
                  <a:cubicBezTo>
                    <a:pt x="16012" y="51704"/>
                    <a:pt x="15378" y="51771"/>
                    <a:pt x="14744" y="51804"/>
                  </a:cubicBezTo>
                  <a:lnTo>
                    <a:pt x="12843" y="51971"/>
                  </a:lnTo>
                  <a:cubicBezTo>
                    <a:pt x="11934" y="52067"/>
                    <a:pt x="11026" y="52145"/>
                    <a:pt x="10118" y="52145"/>
                  </a:cubicBezTo>
                  <a:cubicBezTo>
                    <a:pt x="9759" y="52145"/>
                    <a:pt x="9399" y="52133"/>
                    <a:pt x="9040" y="52105"/>
                  </a:cubicBezTo>
                  <a:cubicBezTo>
                    <a:pt x="7806" y="52071"/>
                    <a:pt x="6505" y="51904"/>
                    <a:pt x="5237" y="51638"/>
                  </a:cubicBezTo>
                  <a:lnTo>
                    <a:pt x="5237" y="51638"/>
                  </a:lnTo>
                  <a:cubicBezTo>
                    <a:pt x="6505" y="51938"/>
                    <a:pt x="7739" y="52138"/>
                    <a:pt x="9040" y="52238"/>
                  </a:cubicBezTo>
                  <a:cubicBezTo>
                    <a:pt x="9537" y="52263"/>
                    <a:pt x="10024" y="52274"/>
                    <a:pt x="10509" y="52274"/>
                  </a:cubicBezTo>
                  <a:cubicBezTo>
                    <a:pt x="11293" y="52274"/>
                    <a:pt x="12072" y="52246"/>
                    <a:pt x="12876" y="52205"/>
                  </a:cubicBezTo>
                  <a:lnTo>
                    <a:pt x="14811" y="52071"/>
                  </a:lnTo>
                  <a:cubicBezTo>
                    <a:pt x="15411" y="52038"/>
                    <a:pt x="16078" y="51971"/>
                    <a:pt x="16712" y="51904"/>
                  </a:cubicBezTo>
                  <a:cubicBezTo>
                    <a:pt x="18013" y="51738"/>
                    <a:pt x="19247" y="51537"/>
                    <a:pt x="20515" y="51204"/>
                  </a:cubicBezTo>
                  <a:lnTo>
                    <a:pt x="22383" y="50704"/>
                  </a:lnTo>
                  <a:cubicBezTo>
                    <a:pt x="23017" y="50537"/>
                    <a:pt x="23650" y="50270"/>
                    <a:pt x="24217" y="50070"/>
                  </a:cubicBezTo>
                  <a:cubicBezTo>
                    <a:pt x="24518" y="49936"/>
                    <a:pt x="24818" y="49870"/>
                    <a:pt x="25085" y="49736"/>
                  </a:cubicBezTo>
                  <a:cubicBezTo>
                    <a:pt x="25251" y="49703"/>
                    <a:pt x="25385" y="49636"/>
                    <a:pt x="25552" y="49603"/>
                  </a:cubicBezTo>
                  <a:cubicBezTo>
                    <a:pt x="25718" y="49569"/>
                    <a:pt x="25885" y="49536"/>
                    <a:pt x="26019" y="49436"/>
                  </a:cubicBezTo>
                  <a:cubicBezTo>
                    <a:pt x="26619" y="49202"/>
                    <a:pt x="27220" y="48936"/>
                    <a:pt x="27753" y="48702"/>
                  </a:cubicBezTo>
                  <a:cubicBezTo>
                    <a:pt x="28053" y="48569"/>
                    <a:pt x="28354" y="48435"/>
                    <a:pt x="28621" y="48369"/>
                  </a:cubicBezTo>
                  <a:cubicBezTo>
                    <a:pt x="28921" y="48268"/>
                    <a:pt x="29221" y="48135"/>
                    <a:pt x="29555" y="48068"/>
                  </a:cubicBezTo>
                  <a:lnTo>
                    <a:pt x="31389" y="47468"/>
                  </a:lnTo>
                  <a:lnTo>
                    <a:pt x="33224" y="46901"/>
                  </a:lnTo>
                  <a:cubicBezTo>
                    <a:pt x="33691" y="46767"/>
                    <a:pt x="34158" y="46601"/>
                    <a:pt x="34591" y="46434"/>
                  </a:cubicBezTo>
                  <a:cubicBezTo>
                    <a:pt x="35058" y="46934"/>
                    <a:pt x="35459" y="47435"/>
                    <a:pt x="35892" y="47935"/>
                  </a:cubicBezTo>
                  <a:cubicBezTo>
                    <a:pt x="36393" y="48569"/>
                    <a:pt x="36893" y="49202"/>
                    <a:pt x="37393" y="49870"/>
                  </a:cubicBezTo>
                  <a:cubicBezTo>
                    <a:pt x="37694" y="50270"/>
                    <a:pt x="38027" y="50704"/>
                    <a:pt x="38294" y="51070"/>
                  </a:cubicBezTo>
                  <a:cubicBezTo>
                    <a:pt x="38261" y="51104"/>
                    <a:pt x="38194" y="51137"/>
                    <a:pt x="38127" y="51204"/>
                  </a:cubicBezTo>
                  <a:cubicBezTo>
                    <a:pt x="37894" y="51404"/>
                    <a:pt x="37627" y="51604"/>
                    <a:pt x="37393" y="51738"/>
                  </a:cubicBezTo>
                  <a:cubicBezTo>
                    <a:pt x="37260" y="51804"/>
                    <a:pt x="37127" y="51904"/>
                    <a:pt x="37027" y="51938"/>
                  </a:cubicBezTo>
                  <a:lnTo>
                    <a:pt x="36593" y="52138"/>
                  </a:lnTo>
                  <a:cubicBezTo>
                    <a:pt x="36293" y="52305"/>
                    <a:pt x="36059" y="52438"/>
                    <a:pt x="35759" y="52572"/>
                  </a:cubicBezTo>
                  <a:lnTo>
                    <a:pt x="34091" y="53439"/>
                  </a:lnTo>
                  <a:cubicBezTo>
                    <a:pt x="33524" y="53739"/>
                    <a:pt x="32957" y="54073"/>
                    <a:pt x="32457" y="54440"/>
                  </a:cubicBezTo>
                  <a:lnTo>
                    <a:pt x="31689" y="54973"/>
                  </a:lnTo>
                  <a:cubicBezTo>
                    <a:pt x="31423" y="55140"/>
                    <a:pt x="31122" y="55307"/>
                    <a:pt x="30889" y="55540"/>
                  </a:cubicBezTo>
                  <a:cubicBezTo>
                    <a:pt x="30388" y="55907"/>
                    <a:pt x="29888" y="56308"/>
                    <a:pt x="29388" y="56641"/>
                  </a:cubicBezTo>
                  <a:cubicBezTo>
                    <a:pt x="29121" y="56808"/>
                    <a:pt x="28887" y="57041"/>
                    <a:pt x="28621" y="57208"/>
                  </a:cubicBezTo>
                  <a:cubicBezTo>
                    <a:pt x="28387" y="57375"/>
                    <a:pt x="28087" y="57542"/>
                    <a:pt x="27853" y="57642"/>
                  </a:cubicBezTo>
                  <a:cubicBezTo>
                    <a:pt x="27286" y="57942"/>
                    <a:pt x="26753" y="58242"/>
                    <a:pt x="26185" y="58543"/>
                  </a:cubicBezTo>
                  <a:cubicBezTo>
                    <a:pt x="25051" y="59076"/>
                    <a:pt x="23917" y="59577"/>
                    <a:pt x="22750" y="60110"/>
                  </a:cubicBezTo>
                  <a:lnTo>
                    <a:pt x="21916" y="60477"/>
                  </a:lnTo>
                  <a:cubicBezTo>
                    <a:pt x="21616" y="60611"/>
                    <a:pt x="21349" y="60744"/>
                    <a:pt x="21048" y="60811"/>
                  </a:cubicBezTo>
                  <a:cubicBezTo>
                    <a:pt x="20448" y="61044"/>
                    <a:pt x="19881" y="61244"/>
                    <a:pt x="19247" y="61411"/>
                  </a:cubicBezTo>
                  <a:cubicBezTo>
                    <a:pt x="18046" y="61745"/>
                    <a:pt x="16779" y="61945"/>
                    <a:pt x="15578" y="62145"/>
                  </a:cubicBezTo>
                  <a:cubicBezTo>
                    <a:pt x="14944" y="62245"/>
                    <a:pt x="14344" y="62312"/>
                    <a:pt x="13710" y="62379"/>
                  </a:cubicBezTo>
                  <a:cubicBezTo>
                    <a:pt x="13076" y="62412"/>
                    <a:pt x="12442" y="62445"/>
                    <a:pt x="11842" y="62545"/>
                  </a:cubicBezTo>
                  <a:cubicBezTo>
                    <a:pt x="12442" y="62445"/>
                    <a:pt x="13076" y="62445"/>
                    <a:pt x="13710" y="62445"/>
                  </a:cubicBezTo>
                  <a:cubicBezTo>
                    <a:pt x="14344" y="62445"/>
                    <a:pt x="14944" y="62379"/>
                    <a:pt x="15578" y="62279"/>
                  </a:cubicBezTo>
                  <a:cubicBezTo>
                    <a:pt x="16845" y="62112"/>
                    <a:pt x="18080" y="61912"/>
                    <a:pt x="19281" y="61611"/>
                  </a:cubicBezTo>
                  <a:cubicBezTo>
                    <a:pt x="19914" y="61445"/>
                    <a:pt x="20515" y="61278"/>
                    <a:pt x="21115" y="61078"/>
                  </a:cubicBezTo>
                  <a:cubicBezTo>
                    <a:pt x="21415" y="60978"/>
                    <a:pt x="21716" y="60878"/>
                    <a:pt x="22016" y="60744"/>
                  </a:cubicBezTo>
                  <a:lnTo>
                    <a:pt x="22883" y="60377"/>
                  </a:lnTo>
                  <a:cubicBezTo>
                    <a:pt x="24051" y="59877"/>
                    <a:pt x="25218" y="59410"/>
                    <a:pt x="26352" y="58909"/>
                  </a:cubicBezTo>
                  <a:cubicBezTo>
                    <a:pt x="26919" y="58643"/>
                    <a:pt x="27453" y="58376"/>
                    <a:pt x="28053" y="58076"/>
                  </a:cubicBezTo>
                  <a:cubicBezTo>
                    <a:pt x="28354" y="57942"/>
                    <a:pt x="28587" y="57775"/>
                    <a:pt x="28887" y="57609"/>
                  </a:cubicBezTo>
                  <a:cubicBezTo>
                    <a:pt x="29188" y="57442"/>
                    <a:pt x="29421" y="57275"/>
                    <a:pt x="29688" y="57075"/>
                  </a:cubicBezTo>
                  <a:cubicBezTo>
                    <a:pt x="30222" y="56708"/>
                    <a:pt x="30689" y="56308"/>
                    <a:pt x="31222" y="55974"/>
                  </a:cubicBezTo>
                  <a:cubicBezTo>
                    <a:pt x="31723" y="55640"/>
                    <a:pt x="32256" y="55307"/>
                    <a:pt x="32790" y="54973"/>
                  </a:cubicBezTo>
                  <a:cubicBezTo>
                    <a:pt x="33357" y="54640"/>
                    <a:pt x="33858" y="54373"/>
                    <a:pt x="34425" y="54073"/>
                  </a:cubicBezTo>
                  <a:lnTo>
                    <a:pt x="36126" y="53272"/>
                  </a:lnTo>
                  <a:cubicBezTo>
                    <a:pt x="36426" y="53139"/>
                    <a:pt x="36726" y="52972"/>
                    <a:pt x="36960" y="52872"/>
                  </a:cubicBezTo>
                  <a:lnTo>
                    <a:pt x="37393" y="52638"/>
                  </a:lnTo>
                  <a:cubicBezTo>
                    <a:pt x="37527" y="52572"/>
                    <a:pt x="37694" y="52538"/>
                    <a:pt x="37794" y="52405"/>
                  </a:cubicBezTo>
                  <a:cubicBezTo>
                    <a:pt x="38094" y="52238"/>
                    <a:pt x="38361" y="52038"/>
                    <a:pt x="38594" y="51871"/>
                  </a:cubicBezTo>
                  <a:cubicBezTo>
                    <a:pt x="38694" y="51804"/>
                    <a:pt x="38728" y="51771"/>
                    <a:pt x="38794" y="51738"/>
                  </a:cubicBezTo>
                  <a:lnTo>
                    <a:pt x="38794" y="51771"/>
                  </a:lnTo>
                  <a:lnTo>
                    <a:pt x="40296" y="53739"/>
                  </a:lnTo>
                  <a:lnTo>
                    <a:pt x="40362" y="53772"/>
                  </a:lnTo>
                  <a:cubicBezTo>
                    <a:pt x="40229" y="53806"/>
                    <a:pt x="40095" y="53872"/>
                    <a:pt x="39962" y="53939"/>
                  </a:cubicBezTo>
                  <a:lnTo>
                    <a:pt x="39462" y="54206"/>
                  </a:lnTo>
                  <a:cubicBezTo>
                    <a:pt x="39295" y="54306"/>
                    <a:pt x="39128" y="54406"/>
                    <a:pt x="39028" y="54540"/>
                  </a:cubicBezTo>
                  <a:cubicBezTo>
                    <a:pt x="38761" y="54773"/>
                    <a:pt x="38528" y="54973"/>
                    <a:pt x="38294" y="55207"/>
                  </a:cubicBezTo>
                  <a:cubicBezTo>
                    <a:pt x="38061" y="55407"/>
                    <a:pt x="37760" y="55607"/>
                    <a:pt x="37527" y="55807"/>
                  </a:cubicBezTo>
                  <a:cubicBezTo>
                    <a:pt x="36459" y="56708"/>
                    <a:pt x="35559" y="57609"/>
                    <a:pt x="34625" y="58576"/>
                  </a:cubicBezTo>
                  <a:cubicBezTo>
                    <a:pt x="34191" y="59043"/>
                    <a:pt x="33724" y="59543"/>
                    <a:pt x="33257" y="60044"/>
                  </a:cubicBezTo>
                  <a:lnTo>
                    <a:pt x="31923" y="61478"/>
                  </a:lnTo>
                  <a:cubicBezTo>
                    <a:pt x="31456" y="61978"/>
                    <a:pt x="31056" y="62445"/>
                    <a:pt x="30589" y="62912"/>
                  </a:cubicBezTo>
                  <a:cubicBezTo>
                    <a:pt x="30122" y="63379"/>
                    <a:pt x="29621" y="63780"/>
                    <a:pt x="29121" y="64213"/>
                  </a:cubicBezTo>
                  <a:cubicBezTo>
                    <a:pt x="28621" y="64614"/>
                    <a:pt x="28120" y="65047"/>
                    <a:pt x="27586" y="65447"/>
                  </a:cubicBezTo>
                  <a:cubicBezTo>
                    <a:pt x="27086" y="65881"/>
                    <a:pt x="26586" y="66315"/>
                    <a:pt x="26085" y="66782"/>
                  </a:cubicBezTo>
                  <a:cubicBezTo>
                    <a:pt x="25585" y="67249"/>
                    <a:pt x="25118" y="67716"/>
                    <a:pt x="24618" y="68149"/>
                  </a:cubicBezTo>
                  <a:cubicBezTo>
                    <a:pt x="24117" y="68616"/>
                    <a:pt x="23617" y="69050"/>
                    <a:pt x="23117" y="69450"/>
                  </a:cubicBezTo>
                  <a:lnTo>
                    <a:pt x="22383" y="70084"/>
                  </a:lnTo>
                  <a:lnTo>
                    <a:pt x="21616" y="70718"/>
                  </a:lnTo>
                  <a:cubicBezTo>
                    <a:pt x="21115" y="71118"/>
                    <a:pt x="20548" y="71452"/>
                    <a:pt x="19948" y="71785"/>
                  </a:cubicBezTo>
                  <a:cubicBezTo>
                    <a:pt x="18780" y="72419"/>
                    <a:pt x="17579" y="72886"/>
                    <a:pt x="16345" y="73386"/>
                  </a:cubicBezTo>
                  <a:cubicBezTo>
                    <a:pt x="17579" y="72919"/>
                    <a:pt x="18847" y="72486"/>
                    <a:pt x="20014" y="71885"/>
                  </a:cubicBezTo>
                  <a:cubicBezTo>
                    <a:pt x="20581" y="71585"/>
                    <a:pt x="21182" y="71252"/>
                    <a:pt x="21716" y="70818"/>
                  </a:cubicBezTo>
                  <a:cubicBezTo>
                    <a:pt x="22016" y="70618"/>
                    <a:pt x="22249" y="70418"/>
                    <a:pt x="22516" y="70218"/>
                  </a:cubicBezTo>
                  <a:lnTo>
                    <a:pt x="23283" y="69584"/>
                  </a:lnTo>
                  <a:cubicBezTo>
                    <a:pt x="23850" y="69150"/>
                    <a:pt x="24351" y="68783"/>
                    <a:pt x="24851" y="68316"/>
                  </a:cubicBezTo>
                  <a:cubicBezTo>
                    <a:pt x="25352" y="67916"/>
                    <a:pt x="25852" y="67449"/>
                    <a:pt x="26352" y="66982"/>
                  </a:cubicBezTo>
                  <a:cubicBezTo>
                    <a:pt x="26853" y="66582"/>
                    <a:pt x="27353" y="66115"/>
                    <a:pt x="27853" y="65748"/>
                  </a:cubicBezTo>
                  <a:cubicBezTo>
                    <a:pt x="28387" y="65314"/>
                    <a:pt x="28887" y="64947"/>
                    <a:pt x="29421" y="64547"/>
                  </a:cubicBezTo>
                  <a:cubicBezTo>
                    <a:pt x="29921" y="64113"/>
                    <a:pt x="30455" y="63713"/>
                    <a:pt x="30956" y="63246"/>
                  </a:cubicBezTo>
                  <a:cubicBezTo>
                    <a:pt x="31456" y="62779"/>
                    <a:pt x="31923" y="62312"/>
                    <a:pt x="32390" y="61812"/>
                  </a:cubicBezTo>
                  <a:lnTo>
                    <a:pt x="33758" y="60411"/>
                  </a:lnTo>
                  <a:lnTo>
                    <a:pt x="35125" y="59043"/>
                  </a:lnTo>
                  <a:cubicBezTo>
                    <a:pt x="36093" y="58109"/>
                    <a:pt x="37060" y="57208"/>
                    <a:pt x="38061" y="56408"/>
                  </a:cubicBezTo>
                  <a:cubicBezTo>
                    <a:pt x="38294" y="56207"/>
                    <a:pt x="38561" y="56041"/>
                    <a:pt x="38861" y="55807"/>
                  </a:cubicBezTo>
                  <a:cubicBezTo>
                    <a:pt x="39128" y="55607"/>
                    <a:pt x="39395" y="55374"/>
                    <a:pt x="39628" y="55140"/>
                  </a:cubicBezTo>
                  <a:cubicBezTo>
                    <a:pt x="39762" y="55073"/>
                    <a:pt x="39895" y="54973"/>
                    <a:pt x="39962" y="54907"/>
                  </a:cubicBezTo>
                  <a:cubicBezTo>
                    <a:pt x="40095" y="54806"/>
                    <a:pt x="40229" y="54773"/>
                    <a:pt x="40362" y="54740"/>
                  </a:cubicBezTo>
                  <a:cubicBezTo>
                    <a:pt x="40462" y="54706"/>
                    <a:pt x="40629" y="54606"/>
                    <a:pt x="40763" y="54606"/>
                  </a:cubicBezTo>
                  <a:cubicBezTo>
                    <a:pt x="40863" y="54606"/>
                    <a:pt x="40929" y="54573"/>
                    <a:pt x="40963" y="54573"/>
                  </a:cubicBezTo>
                  <a:cubicBezTo>
                    <a:pt x="41196" y="54873"/>
                    <a:pt x="41430" y="55207"/>
                    <a:pt x="41630" y="55540"/>
                  </a:cubicBezTo>
                  <a:cubicBezTo>
                    <a:pt x="41596" y="55574"/>
                    <a:pt x="41596" y="55640"/>
                    <a:pt x="41530" y="55707"/>
                  </a:cubicBezTo>
                  <a:cubicBezTo>
                    <a:pt x="41463" y="55774"/>
                    <a:pt x="41396" y="55874"/>
                    <a:pt x="41363" y="55974"/>
                  </a:cubicBezTo>
                  <a:cubicBezTo>
                    <a:pt x="41296" y="56074"/>
                    <a:pt x="41263" y="56207"/>
                    <a:pt x="41196" y="56274"/>
                  </a:cubicBezTo>
                  <a:cubicBezTo>
                    <a:pt x="41029" y="56708"/>
                    <a:pt x="40863" y="57041"/>
                    <a:pt x="40729" y="57442"/>
                  </a:cubicBezTo>
                  <a:cubicBezTo>
                    <a:pt x="40462" y="58276"/>
                    <a:pt x="40296" y="59076"/>
                    <a:pt x="40195" y="59910"/>
                  </a:cubicBezTo>
                  <a:cubicBezTo>
                    <a:pt x="39929" y="61478"/>
                    <a:pt x="39462" y="63079"/>
                    <a:pt x="39095" y="64647"/>
                  </a:cubicBezTo>
                  <a:cubicBezTo>
                    <a:pt x="38728" y="66248"/>
                    <a:pt x="38127" y="67782"/>
                    <a:pt x="37460" y="69250"/>
                  </a:cubicBezTo>
                  <a:cubicBezTo>
                    <a:pt x="36760" y="70718"/>
                    <a:pt x="35692" y="71952"/>
                    <a:pt x="34725" y="73286"/>
                  </a:cubicBezTo>
                  <a:cubicBezTo>
                    <a:pt x="35726" y="71985"/>
                    <a:pt x="36893" y="70818"/>
                    <a:pt x="37694" y="69384"/>
                  </a:cubicBezTo>
                  <a:cubicBezTo>
                    <a:pt x="38428" y="67916"/>
                    <a:pt x="39095" y="66415"/>
                    <a:pt x="39562" y="64780"/>
                  </a:cubicBezTo>
                  <a:cubicBezTo>
                    <a:pt x="40029" y="63213"/>
                    <a:pt x="40529" y="61645"/>
                    <a:pt x="40896" y="60044"/>
                  </a:cubicBezTo>
                  <a:cubicBezTo>
                    <a:pt x="41063" y="59243"/>
                    <a:pt x="41230" y="58442"/>
                    <a:pt x="41530" y="57709"/>
                  </a:cubicBezTo>
                  <a:cubicBezTo>
                    <a:pt x="41630" y="57375"/>
                    <a:pt x="41863" y="56941"/>
                    <a:pt x="41963" y="56608"/>
                  </a:cubicBezTo>
                  <a:lnTo>
                    <a:pt x="42097" y="56374"/>
                  </a:lnTo>
                  <a:cubicBezTo>
                    <a:pt x="42130" y="56308"/>
                    <a:pt x="42130" y="56274"/>
                    <a:pt x="42197" y="56241"/>
                  </a:cubicBezTo>
                  <a:lnTo>
                    <a:pt x="44599" y="59610"/>
                  </a:lnTo>
                  <a:lnTo>
                    <a:pt x="50269" y="67616"/>
                  </a:lnTo>
                  <a:lnTo>
                    <a:pt x="55907" y="75621"/>
                  </a:lnTo>
                  <a:lnTo>
                    <a:pt x="57241" y="74754"/>
                  </a:lnTo>
                  <a:lnTo>
                    <a:pt x="51504" y="66915"/>
                  </a:lnTo>
                  <a:lnTo>
                    <a:pt x="45833" y="58909"/>
                  </a:lnTo>
                  <a:lnTo>
                    <a:pt x="43565" y="55774"/>
                  </a:lnTo>
                  <a:cubicBezTo>
                    <a:pt x="44032" y="55774"/>
                    <a:pt x="44432" y="55740"/>
                    <a:pt x="44865" y="55707"/>
                  </a:cubicBezTo>
                  <a:cubicBezTo>
                    <a:pt x="45199" y="55707"/>
                    <a:pt x="45566" y="55707"/>
                    <a:pt x="45933" y="55640"/>
                  </a:cubicBezTo>
                  <a:cubicBezTo>
                    <a:pt x="46300" y="55607"/>
                    <a:pt x="46633" y="55574"/>
                    <a:pt x="47034" y="55540"/>
                  </a:cubicBezTo>
                  <a:cubicBezTo>
                    <a:pt x="47367" y="55474"/>
                    <a:pt x="47734" y="55440"/>
                    <a:pt x="48068" y="55407"/>
                  </a:cubicBezTo>
                  <a:cubicBezTo>
                    <a:pt x="48435" y="55340"/>
                    <a:pt x="48768" y="55307"/>
                    <a:pt x="49135" y="55307"/>
                  </a:cubicBezTo>
                  <a:cubicBezTo>
                    <a:pt x="49869" y="55240"/>
                    <a:pt x="50570" y="55173"/>
                    <a:pt x="51237" y="55173"/>
                  </a:cubicBezTo>
                  <a:cubicBezTo>
                    <a:pt x="51570" y="55173"/>
                    <a:pt x="51937" y="55173"/>
                    <a:pt x="52271" y="55240"/>
                  </a:cubicBezTo>
                  <a:cubicBezTo>
                    <a:pt x="52604" y="55273"/>
                    <a:pt x="52971" y="55273"/>
                    <a:pt x="53372" y="55273"/>
                  </a:cubicBezTo>
                  <a:cubicBezTo>
                    <a:pt x="54072" y="55273"/>
                    <a:pt x="54773" y="55173"/>
                    <a:pt x="55473" y="55007"/>
                  </a:cubicBezTo>
                  <a:cubicBezTo>
                    <a:pt x="55807" y="54940"/>
                    <a:pt x="56207" y="54840"/>
                    <a:pt x="56540" y="54740"/>
                  </a:cubicBezTo>
                  <a:lnTo>
                    <a:pt x="57541" y="54339"/>
                  </a:lnTo>
                  <a:cubicBezTo>
                    <a:pt x="58208" y="54106"/>
                    <a:pt x="58875" y="53806"/>
                    <a:pt x="59443" y="53405"/>
                  </a:cubicBezTo>
                  <a:lnTo>
                    <a:pt x="59443" y="53405"/>
                  </a:lnTo>
                  <a:cubicBezTo>
                    <a:pt x="58875" y="53772"/>
                    <a:pt x="58142" y="54006"/>
                    <a:pt x="57474" y="54239"/>
                  </a:cubicBezTo>
                  <a:cubicBezTo>
                    <a:pt x="57141" y="54339"/>
                    <a:pt x="56807" y="54440"/>
                    <a:pt x="56474" y="54573"/>
                  </a:cubicBezTo>
                  <a:cubicBezTo>
                    <a:pt x="56140" y="54640"/>
                    <a:pt x="55807" y="54740"/>
                    <a:pt x="55440" y="54806"/>
                  </a:cubicBezTo>
                  <a:cubicBezTo>
                    <a:pt x="54905" y="54908"/>
                    <a:pt x="54389" y="54952"/>
                    <a:pt x="53863" y="54952"/>
                  </a:cubicBezTo>
                  <a:cubicBezTo>
                    <a:pt x="53700" y="54952"/>
                    <a:pt x="53537" y="54948"/>
                    <a:pt x="53372" y="54940"/>
                  </a:cubicBezTo>
                  <a:cubicBezTo>
                    <a:pt x="53038" y="54940"/>
                    <a:pt x="52704" y="54907"/>
                    <a:pt x="52304" y="54806"/>
                  </a:cubicBezTo>
                  <a:cubicBezTo>
                    <a:pt x="51937" y="54773"/>
                    <a:pt x="51604" y="54740"/>
                    <a:pt x="51237" y="54740"/>
                  </a:cubicBezTo>
                  <a:cubicBezTo>
                    <a:pt x="51031" y="54730"/>
                    <a:pt x="50823" y="54726"/>
                    <a:pt x="50614" y="54726"/>
                  </a:cubicBezTo>
                  <a:cubicBezTo>
                    <a:pt x="50109" y="54726"/>
                    <a:pt x="49597" y="54750"/>
                    <a:pt x="49102" y="54773"/>
                  </a:cubicBezTo>
                  <a:cubicBezTo>
                    <a:pt x="48768" y="54773"/>
                    <a:pt x="48401" y="54806"/>
                    <a:pt x="48068" y="54806"/>
                  </a:cubicBezTo>
                  <a:cubicBezTo>
                    <a:pt x="47701" y="54806"/>
                    <a:pt x="47367" y="54840"/>
                    <a:pt x="46967" y="54840"/>
                  </a:cubicBezTo>
                  <a:cubicBezTo>
                    <a:pt x="46633" y="54907"/>
                    <a:pt x="46266" y="54907"/>
                    <a:pt x="45933" y="54907"/>
                  </a:cubicBezTo>
                  <a:lnTo>
                    <a:pt x="44899" y="54907"/>
                  </a:lnTo>
                  <a:cubicBezTo>
                    <a:pt x="44665" y="54907"/>
                    <a:pt x="44436" y="54910"/>
                    <a:pt x="44211" y="54910"/>
                  </a:cubicBezTo>
                  <a:cubicBezTo>
                    <a:pt x="43761" y="54910"/>
                    <a:pt x="43331" y="54895"/>
                    <a:pt x="42931" y="54806"/>
                  </a:cubicBezTo>
                  <a:lnTo>
                    <a:pt x="42530" y="54273"/>
                  </a:lnTo>
                  <a:cubicBezTo>
                    <a:pt x="42764" y="54073"/>
                    <a:pt x="43064" y="53839"/>
                    <a:pt x="43331" y="53672"/>
                  </a:cubicBezTo>
                  <a:cubicBezTo>
                    <a:pt x="43531" y="53572"/>
                    <a:pt x="43698" y="53439"/>
                    <a:pt x="43898" y="53305"/>
                  </a:cubicBezTo>
                  <a:lnTo>
                    <a:pt x="44532" y="52938"/>
                  </a:lnTo>
                  <a:cubicBezTo>
                    <a:pt x="44932" y="52638"/>
                    <a:pt x="45332" y="52338"/>
                    <a:pt x="45699" y="52105"/>
                  </a:cubicBezTo>
                  <a:cubicBezTo>
                    <a:pt x="46066" y="51838"/>
                    <a:pt x="46500" y="51638"/>
                    <a:pt x="46900" y="51404"/>
                  </a:cubicBezTo>
                  <a:lnTo>
                    <a:pt x="49402" y="50003"/>
                  </a:lnTo>
                  <a:cubicBezTo>
                    <a:pt x="50236" y="49569"/>
                    <a:pt x="51103" y="49236"/>
                    <a:pt x="52004" y="48836"/>
                  </a:cubicBezTo>
                  <a:cubicBezTo>
                    <a:pt x="52438" y="48635"/>
                    <a:pt x="52871" y="48469"/>
                    <a:pt x="53271" y="48268"/>
                  </a:cubicBezTo>
                  <a:cubicBezTo>
                    <a:pt x="53705" y="48068"/>
                    <a:pt x="54105" y="47801"/>
                    <a:pt x="54539" y="47601"/>
                  </a:cubicBezTo>
                  <a:cubicBezTo>
                    <a:pt x="55373" y="47134"/>
                    <a:pt x="56207" y="46634"/>
                    <a:pt x="56941" y="46067"/>
                  </a:cubicBezTo>
                  <a:cubicBezTo>
                    <a:pt x="57341" y="45767"/>
                    <a:pt x="57708" y="45466"/>
                    <a:pt x="58042" y="45133"/>
                  </a:cubicBezTo>
                  <a:cubicBezTo>
                    <a:pt x="58375" y="44799"/>
                    <a:pt x="58742" y="44466"/>
                    <a:pt x="59076" y="44166"/>
                  </a:cubicBezTo>
                  <a:cubicBezTo>
                    <a:pt x="59776" y="43565"/>
                    <a:pt x="60577" y="42998"/>
                    <a:pt x="61210" y="42298"/>
                  </a:cubicBezTo>
                  <a:lnTo>
                    <a:pt x="61210" y="42298"/>
                  </a:lnTo>
                  <a:cubicBezTo>
                    <a:pt x="60543" y="42965"/>
                    <a:pt x="59743" y="43498"/>
                    <a:pt x="59009" y="44099"/>
                  </a:cubicBezTo>
                  <a:cubicBezTo>
                    <a:pt x="58609" y="44399"/>
                    <a:pt x="58242" y="44666"/>
                    <a:pt x="57908" y="44999"/>
                  </a:cubicBezTo>
                  <a:lnTo>
                    <a:pt x="56774" y="45900"/>
                  </a:lnTo>
                  <a:cubicBezTo>
                    <a:pt x="56007" y="46434"/>
                    <a:pt x="55206" y="46901"/>
                    <a:pt x="54339" y="47301"/>
                  </a:cubicBezTo>
                  <a:cubicBezTo>
                    <a:pt x="53905" y="47501"/>
                    <a:pt x="53505" y="47735"/>
                    <a:pt x="53038" y="47935"/>
                  </a:cubicBezTo>
                  <a:cubicBezTo>
                    <a:pt x="52604" y="48135"/>
                    <a:pt x="52171" y="48302"/>
                    <a:pt x="51737" y="48469"/>
                  </a:cubicBezTo>
                  <a:cubicBezTo>
                    <a:pt x="50870" y="48802"/>
                    <a:pt x="49936" y="49136"/>
                    <a:pt x="49068" y="49569"/>
                  </a:cubicBezTo>
                  <a:lnTo>
                    <a:pt x="46533" y="50837"/>
                  </a:lnTo>
                  <a:cubicBezTo>
                    <a:pt x="46100" y="51070"/>
                    <a:pt x="45699" y="51271"/>
                    <a:pt x="45232" y="51504"/>
                  </a:cubicBezTo>
                  <a:cubicBezTo>
                    <a:pt x="44832" y="51771"/>
                    <a:pt x="44398" y="52071"/>
                    <a:pt x="44032" y="52305"/>
                  </a:cubicBezTo>
                  <a:cubicBezTo>
                    <a:pt x="43831" y="52438"/>
                    <a:pt x="43665" y="52505"/>
                    <a:pt x="43431" y="52638"/>
                  </a:cubicBezTo>
                  <a:lnTo>
                    <a:pt x="42831" y="53005"/>
                  </a:lnTo>
                  <a:cubicBezTo>
                    <a:pt x="42530" y="53172"/>
                    <a:pt x="42230" y="53405"/>
                    <a:pt x="41930" y="53606"/>
                  </a:cubicBezTo>
                  <a:lnTo>
                    <a:pt x="41863" y="53506"/>
                  </a:lnTo>
                  <a:lnTo>
                    <a:pt x="41663" y="53205"/>
                  </a:lnTo>
                  <a:lnTo>
                    <a:pt x="41430" y="52938"/>
                  </a:lnTo>
                  <a:lnTo>
                    <a:pt x="40429" y="51738"/>
                  </a:lnTo>
                  <a:lnTo>
                    <a:pt x="40462" y="51704"/>
                  </a:lnTo>
                  <a:cubicBezTo>
                    <a:pt x="40529" y="51638"/>
                    <a:pt x="40562" y="51638"/>
                    <a:pt x="40562" y="51604"/>
                  </a:cubicBezTo>
                  <a:lnTo>
                    <a:pt x="40662" y="51537"/>
                  </a:lnTo>
                  <a:lnTo>
                    <a:pt x="41230" y="50870"/>
                  </a:lnTo>
                  <a:cubicBezTo>
                    <a:pt x="41596" y="50437"/>
                    <a:pt x="42030" y="49970"/>
                    <a:pt x="42430" y="49536"/>
                  </a:cubicBezTo>
                  <a:cubicBezTo>
                    <a:pt x="42664" y="49269"/>
                    <a:pt x="42831" y="49036"/>
                    <a:pt x="42997" y="48769"/>
                  </a:cubicBezTo>
                  <a:cubicBezTo>
                    <a:pt x="43164" y="48535"/>
                    <a:pt x="43331" y="48302"/>
                    <a:pt x="43498" y="48068"/>
                  </a:cubicBezTo>
                  <a:lnTo>
                    <a:pt x="44599" y="46701"/>
                  </a:lnTo>
                  <a:cubicBezTo>
                    <a:pt x="44999" y="46234"/>
                    <a:pt x="45366" y="45733"/>
                    <a:pt x="45699" y="45233"/>
                  </a:cubicBezTo>
                  <a:cubicBezTo>
                    <a:pt x="46033" y="44733"/>
                    <a:pt x="46367" y="44232"/>
                    <a:pt x="46667" y="43732"/>
                  </a:cubicBezTo>
                  <a:cubicBezTo>
                    <a:pt x="46834" y="43465"/>
                    <a:pt x="47000" y="43232"/>
                    <a:pt x="47134" y="43031"/>
                  </a:cubicBezTo>
                  <a:cubicBezTo>
                    <a:pt x="47334" y="42798"/>
                    <a:pt x="47534" y="42564"/>
                    <a:pt x="47734" y="42364"/>
                  </a:cubicBezTo>
                  <a:lnTo>
                    <a:pt x="49002" y="41097"/>
                  </a:lnTo>
                  <a:cubicBezTo>
                    <a:pt x="49402" y="40696"/>
                    <a:pt x="49836" y="40229"/>
                    <a:pt x="50203" y="39762"/>
                  </a:cubicBezTo>
                  <a:cubicBezTo>
                    <a:pt x="50570" y="39295"/>
                    <a:pt x="50936" y="38862"/>
                    <a:pt x="51370" y="38428"/>
                  </a:cubicBezTo>
                  <a:cubicBezTo>
                    <a:pt x="51770" y="37961"/>
                    <a:pt x="52171" y="37561"/>
                    <a:pt x="52538" y="37094"/>
                  </a:cubicBezTo>
                  <a:cubicBezTo>
                    <a:pt x="52738" y="36860"/>
                    <a:pt x="52905" y="36627"/>
                    <a:pt x="53071" y="36393"/>
                  </a:cubicBezTo>
                  <a:lnTo>
                    <a:pt x="53572" y="35626"/>
                  </a:lnTo>
                  <a:cubicBezTo>
                    <a:pt x="53738" y="35393"/>
                    <a:pt x="53872" y="35126"/>
                    <a:pt x="54039" y="34859"/>
                  </a:cubicBezTo>
                  <a:cubicBezTo>
                    <a:pt x="54172" y="34592"/>
                    <a:pt x="54272" y="34292"/>
                    <a:pt x="54406" y="34025"/>
                  </a:cubicBezTo>
                  <a:cubicBezTo>
                    <a:pt x="54539" y="33725"/>
                    <a:pt x="54606" y="33458"/>
                    <a:pt x="54739" y="33191"/>
                  </a:cubicBezTo>
                  <a:cubicBezTo>
                    <a:pt x="54873" y="32924"/>
                    <a:pt x="55039" y="32624"/>
                    <a:pt x="55173" y="32390"/>
                  </a:cubicBezTo>
                  <a:cubicBezTo>
                    <a:pt x="55406" y="31857"/>
                    <a:pt x="55673" y="31290"/>
                    <a:pt x="56007" y="30856"/>
                  </a:cubicBezTo>
                  <a:lnTo>
                    <a:pt x="56007" y="30856"/>
                  </a:lnTo>
                  <a:cubicBezTo>
                    <a:pt x="55606" y="31290"/>
                    <a:pt x="55373" y="31890"/>
                    <a:pt x="55106" y="32390"/>
                  </a:cubicBezTo>
                  <a:cubicBezTo>
                    <a:pt x="55006" y="32624"/>
                    <a:pt x="54839" y="32891"/>
                    <a:pt x="54706" y="33191"/>
                  </a:cubicBezTo>
                  <a:cubicBezTo>
                    <a:pt x="54572" y="33425"/>
                    <a:pt x="54439" y="33725"/>
                    <a:pt x="54339" y="34025"/>
                  </a:cubicBezTo>
                  <a:cubicBezTo>
                    <a:pt x="54105" y="34559"/>
                    <a:pt x="53839" y="35059"/>
                    <a:pt x="53505" y="35559"/>
                  </a:cubicBezTo>
                  <a:lnTo>
                    <a:pt x="53005" y="36293"/>
                  </a:lnTo>
                  <a:cubicBezTo>
                    <a:pt x="52838" y="36560"/>
                    <a:pt x="52671" y="36760"/>
                    <a:pt x="52438" y="37027"/>
                  </a:cubicBezTo>
                  <a:cubicBezTo>
                    <a:pt x="52071" y="37461"/>
                    <a:pt x="51670" y="37894"/>
                    <a:pt x="51237" y="38295"/>
                  </a:cubicBezTo>
                  <a:cubicBezTo>
                    <a:pt x="50836" y="38728"/>
                    <a:pt x="50436" y="39195"/>
                    <a:pt x="50036" y="39596"/>
                  </a:cubicBezTo>
                  <a:cubicBezTo>
                    <a:pt x="49602" y="40029"/>
                    <a:pt x="49235" y="40463"/>
                    <a:pt x="48768" y="40863"/>
                  </a:cubicBezTo>
                  <a:cubicBezTo>
                    <a:pt x="48368" y="41263"/>
                    <a:pt x="47901" y="41630"/>
                    <a:pt x="47501" y="42064"/>
                  </a:cubicBezTo>
                  <a:cubicBezTo>
                    <a:pt x="47267" y="42264"/>
                    <a:pt x="47067" y="42464"/>
                    <a:pt x="46867" y="42731"/>
                  </a:cubicBezTo>
                  <a:cubicBezTo>
                    <a:pt x="46667" y="42965"/>
                    <a:pt x="46500" y="43232"/>
                    <a:pt x="46300" y="43432"/>
                  </a:cubicBezTo>
                  <a:cubicBezTo>
                    <a:pt x="45966" y="43932"/>
                    <a:pt x="45666" y="44432"/>
                    <a:pt x="45299" y="44899"/>
                  </a:cubicBezTo>
                  <a:cubicBezTo>
                    <a:pt x="44966" y="45333"/>
                    <a:pt x="44599" y="45800"/>
                    <a:pt x="44232" y="46267"/>
                  </a:cubicBezTo>
                  <a:cubicBezTo>
                    <a:pt x="43865" y="46734"/>
                    <a:pt x="43431" y="47134"/>
                    <a:pt x="43064" y="47635"/>
                  </a:cubicBezTo>
                  <a:cubicBezTo>
                    <a:pt x="42864" y="47902"/>
                    <a:pt x="42697" y="48102"/>
                    <a:pt x="42530" y="48369"/>
                  </a:cubicBezTo>
                  <a:cubicBezTo>
                    <a:pt x="42364" y="48602"/>
                    <a:pt x="42197" y="48802"/>
                    <a:pt x="41963" y="49036"/>
                  </a:cubicBezTo>
                  <a:cubicBezTo>
                    <a:pt x="41596" y="49436"/>
                    <a:pt x="41196" y="49870"/>
                    <a:pt x="40763" y="50303"/>
                  </a:cubicBezTo>
                  <a:lnTo>
                    <a:pt x="40129" y="50937"/>
                  </a:lnTo>
                  <a:lnTo>
                    <a:pt x="40095" y="50970"/>
                  </a:lnTo>
                  <a:lnTo>
                    <a:pt x="40029" y="51004"/>
                  </a:lnTo>
                  <a:lnTo>
                    <a:pt x="39962" y="51004"/>
                  </a:lnTo>
                  <a:cubicBezTo>
                    <a:pt x="39462" y="50403"/>
                    <a:pt x="38928" y="49770"/>
                    <a:pt x="38428" y="49102"/>
                  </a:cubicBezTo>
                  <a:cubicBezTo>
                    <a:pt x="37927" y="48435"/>
                    <a:pt x="37393" y="47801"/>
                    <a:pt x="36860" y="47201"/>
                  </a:cubicBezTo>
                  <a:cubicBezTo>
                    <a:pt x="36726" y="47001"/>
                    <a:pt x="36560" y="46834"/>
                    <a:pt x="36426" y="46734"/>
                  </a:cubicBezTo>
                  <a:cubicBezTo>
                    <a:pt x="37627" y="45533"/>
                    <a:pt x="38428" y="44065"/>
                    <a:pt x="39295" y="42731"/>
                  </a:cubicBezTo>
                  <a:cubicBezTo>
                    <a:pt x="39528" y="42398"/>
                    <a:pt x="39762" y="42064"/>
                    <a:pt x="40029" y="41697"/>
                  </a:cubicBezTo>
                  <a:cubicBezTo>
                    <a:pt x="40262" y="41364"/>
                    <a:pt x="40529" y="40963"/>
                    <a:pt x="40729" y="40630"/>
                  </a:cubicBezTo>
                  <a:lnTo>
                    <a:pt x="42097" y="38528"/>
                  </a:lnTo>
                  <a:cubicBezTo>
                    <a:pt x="42564" y="37794"/>
                    <a:pt x="42964" y="37060"/>
                    <a:pt x="43364" y="36293"/>
                  </a:cubicBezTo>
                  <a:cubicBezTo>
                    <a:pt x="43765" y="35559"/>
                    <a:pt x="44198" y="34859"/>
                    <a:pt x="44599" y="34092"/>
                  </a:cubicBezTo>
                  <a:cubicBezTo>
                    <a:pt x="45399" y="32591"/>
                    <a:pt x="46133" y="31056"/>
                    <a:pt x="46500" y="29355"/>
                  </a:cubicBezTo>
                  <a:cubicBezTo>
                    <a:pt x="46834" y="27720"/>
                    <a:pt x="47234" y="26053"/>
                    <a:pt x="47401" y="24385"/>
                  </a:cubicBezTo>
                  <a:lnTo>
                    <a:pt x="47634" y="21883"/>
                  </a:lnTo>
                  <a:cubicBezTo>
                    <a:pt x="47701" y="21449"/>
                    <a:pt x="47734" y="21049"/>
                    <a:pt x="47801" y="20615"/>
                  </a:cubicBezTo>
                  <a:cubicBezTo>
                    <a:pt x="47901" y="20215"/>
                    <a:pt x="47968" y="19781"/>
                    <a:pt x="48034" y="19381"/>
                  </a:cubicBezTo>
                  <a:cubicBezTo>
                    <a:pt x="48568" y="16045"/>
                    <a:pt x="48401" y="12676"/>
                    <a:pt x="49068" y="9341"/>
                  </a:cubicBezTo>
                  <a:lnTo>
                    <a:pt x="49068" y="9341"/>
                  </a:lnTo>
                  <a:cubicBezTo>
                    <a:pt x="48368" y="12610"/>
                    <a:pt x="48401" y="16045"/>
                    <a:pt x="47801" y="19348"/>
                  </a:cubicBezTo>
                  <a:lnTo>
                    <a:pt x="47567" y="20582"/>
                  </a:lnTo>
                  <a:cubicBezTo>
                    <a:pt x="47501" y="21016"/>
                    <a:pt x="47434" y="21416"/>
                    <a:pt x="47367" y="21850"/>
                  </a:cubicBezTo>
                  <a:cubicBezTo>
                    <a:pt x="47234" y="22683"/>
                    <a:pt x="47134" y="23517"/>
                    <a:pt x="47067" y="24351"/>
                  </a:cubicBezTo>
                  <a:cubicBezTo>
                    <a:pt x="46867" y="26019"/>
                    <a:pt x="46400" y="27587"/>
                    <a:pt x="46033" y="29255"/>
                  </a:cubicBezTo>
                  <a:cubicBezTo>
                    <a:pt x="45666" y="30889"/>
                    <a:pt x="44932" y="32390"/>
                    <a:pt x="44098" y="33791"/>
                  </a:cubicBezTo>
                  <a:cubicBezTo>
                    <a:pt x="43698" y="34525"/>
                    <a:pt x="43264" y="35259"/>
                    <a:pt x="42831" y="35960"/>
                  </a:cubicBezTo>
                  <a:cubicBezTo>
                    <a:pt x="42397" y="36694"/>
                    <a:pt x="41930" y="37394"/>
                    <a:pt x="41530" y="38095"/>
                  </a:cubicBezTo>
                  <a:cubicBezTo>
                    <a:pt x="41063" y="38795"/>
                    <a:pt x="40596" y="39529"/>
                    <a:pt x="40162" y="40196"/>
                  </a:cubicBezTo>
                  <a:lnTo>
                    <a:pt x="39395" y="41197"/>
                  </a:lnTo>
                  <a:cubicBezTo>
                    <a:pt x="39161" y="41530"/>
                    <a:pt x="38895" y="41864"/>
                    <a:pt x="38661" y="42231"/>
                  </a:cubicBezTo>
                  <a:cubicBezTo>
                    <a:pt x="37727" y="43565"/>
                    <a:pt x="36926" y="44933"/>
                    <a:pt x="35826" y="45967"/>
                  </a:cubicBezTo>
                  <a:cubicBezTo>
                    <a:pt x="35592" y="45767"/>
                    <a:pt x="35392" y="45533"/>
                    <a:pt x="35192" y="45300"/>
                  </a:cubicBezTo>
                  <a:lnTo>
                    <a:pt x="33424" y="43565"/>
                  </a:lnTo>
                  <a:cubicBezTo>
                    <a:pt x="32890" y="42965"/>
                    <a:pt x="32357" y="42398"/>
                    <a:pt x="31923" y="41764"/>
                  </a:cubicBezTo>
                  <a:cubicBezTo>
                    <a:pt x="32023" y="41530"/>
                    <a:pt x="32256" y="41230"/>
                    <a:pt x="32523" y="40963"/>
                  </a:cubicBezTo>
                  <a:cubicBezTo>
                    <a:pt x="32657" y="40863"/>
                    <a:pt x="32757" y="40696"/>
                    <a:pt x="32924" y="40530"/>
                  </a:cubicBezTo>
                  <a:lnTo>
                    <a:pt x="33324" y="40029"/>
                  </a:lnTo>
                  <a:cubicBezTo>
                    <a:pt x="33824" y="39362"/>
                    <a:pt x="34191" y="38628"/>
                    <a:pt x="34558" y="37928"/>
                  </a:cubicBezTo>
                  <a:cubicBezTo>
                    <a:pt x="34925" y="37227"/>
                    <a:pt x="35325" y="36527"/>
                    <a:pt x="35659" y="35793"/>
                  </a:cubicBezTo>
                  <a:cubicBezTo>
                    <a:pt x="35826" y="35426"/>
                    <a:pt x="35992" y="35059"/>
                    <a:pt x="36093" y="34625"/>
                  </a:cubicBezTo>
                  <a:cubicBezTo>
                    <a:pt x="36226" y="34258"/>
                    <a:pt x="36326" y="33791"/>
                    <a:pt x="36393" y="33425"/>
                  </a:cubicBezTo>
                  <a:cubicBezTo>
                    <a:pt x="36726" y="31890"/>
                    <a:pt x="37027" y="30289"/>
                    <a:pt x="37360" y="28755"/>
                  </a:cubicBezTo>
                  <a:cubicBezTo>
                    <a:pt x="37694" y="27220"/>
                    <a:pt x="38061" y="25686"/>
                    <a:pt x="38327" y="24085"/>
                  </a:cubicBezTo>
                  <a:cubicBezTo>
                    <a:pt x="38428" y="23284"/>
                    <a:pt x="38561" y="22517"/>
                    <a:pt x="38661" y="21716"/>
                  </a:cubicBezTo>
                  <a:cubicBezTo>
                    <a:pt x="38728" y="20916"/>
                    <a:pt x="38728" y="20115"/>
                    <a:pt x="38761" y="19348"/>
                  </a:cubicBezTo>
                  <a:cubicBezTo>
                    <a:pt x="38828" y="17747"/>
                    <a:pt x="38761" y="16179"/>
                    <a:pt x="38694" y="14578"/>
                  </a:cubicBezTo>
                  <a:cubicBezTo>
                    <a:pt x="38661" y="13777"/>
                    <a:pt x="38561" y="13010"/>
                    <a:pt x="38528" y="12209"/>
                  </a:cubicBezTo>
                  <a:cubicBezTo>
                    <a:pt x="38494" y="11776"/>
                    <a:pt x="38428" y="11409"/>
                    <a:pt x="38394" y="11042"/>
                  </a:cubicBezTo>
                  <a:cubicBezTo>
                    <a:pt x="38361" y="10675"/>
                    <a:pt x="38261" y="10241"/>
                    <a:pt x="38194" y="9874"/>
                  </a:cubicBezTo>
                  <a:cubicBezTo>
                    <a:pt x="38061" y="9074"/>
                    <a:pt x="38027" y="8273"/>
                    <a:pt x="37927" y="7506"/>
                  </a:cubicBezTo>
                  <a:cubicBezTo>
                    <a:pt x="37894" y="7106"/>
                    <a:pt x="37827" y="6705"/>
                    <a:pt x="37827" y="6338"/>
                  </a:cubicBezTo>
                  <a:cubicBezTo>
                    <a:pt x="37761" y="5940"/>
                    <a:pt x="37760" y="5542"/>
                    <a:pt x="37892" y="5177"/>
                  </a:cubicBezTo>
                  <a:lnTo>
                    <a:pt x="37892" y="5177"/>
                  </a:lnTo>
                  <a:cubicBezTo>
                    <a:pt x="37760" y="5542"/>
                    <a:pt x="37760" y="5940"/>
                    <a:pt x="37760" y="6338"/>
                  </a:cubicBezTo>
                  <a:cubicBezTo>
                    <a:pt x="37760" y="6739"/>
                    <a:pt x="37860" y="7106"/>
                    <a:pt x="37894" y="7506"/>
                  </a:cubicBezTo>
                  <a:cubicBezTo>
                    <a:pt x="37994" y="8273"/>
                    <a:pt x="38027" y="9074"/>
                    <a:pt x="38094" y="9874"/>
                  </a:cubicBezTo>
                  <a:cubicBezTo>
                    <a:pt x="38161" y="10275"/>
                    <a:pt x="38227" y="10675"/>
                    <a:pt x="38261" y="11042"/>
                  </a:cubicBezTo>
                  <a:cubicBezTo>
                    <a:pt x="38327" y="11409"/>
                    <a:pt x="38361" y="11842"/>
                    <a:pt x="38394" y="12209"/>
                  </a:cubicBezTo>
                  <a:lnTo>
                    <a:pt x="38528" y="14578"/>
                  </a:lnTo>
                  <a:cubicBezTo>
                    <a:pt x="38561" y="16179"/>
                    <a:pt x="38561" y="17747"/>
                    <a:pt x="38494" y="19348"/>
                  </a:cubicBezTo>
                  <a:cubicBezTo>
                    <a:pt x="38428" y="20115"/>
                    <a:pt x="38394" y="20916"/>
                    <a:pt x="38327" y="21716"/>
                  </a:cubicBezTo>
                  <a:cubicBezTo>
                    <a:pt x="38227" y="22517"/>
                    <a:pt x="38094" y="23251"/>
                    <a:pt x="37927" y="24051"/>
                  </a:cubicBezTo>
                  <a:cubicBezTo>
                    <a:pt x="37660" y="25586"/>
                    <a:pt x="37227" y="27120"/>
                    <a:pt x="36860" y="28688"/>
                  </a:cubicBezTo>
                  <a:cubicBezTo>
                    <a:pt x="36493" y="30222"/>
                    <a:pt x="36159" y="31757"/>
                    <a:pt x="35826" y="33291"/>
                  </a:cubicBezTo>
                  <a:cubicBezTo>
                    <a:pt x="35726" y="33725"/>
                    <a:pt x="35659" y="34058"/>
                    <a:pt x="35525" y="34425"/>
                  </a:cubicBezTo>
                  <a:cubicBezTo>
                    <a:pt x="35392" y="34792"/>
                    <a:pt x="35225" y="35126"/>
                    <a:pt x="35058" y="35459"/>
                  </a:cubicBezTo>
                  <a:cubicBezTo>
                    <a:pt x="34725" y="36193"/>
                    <a:pt x="34325" y="36860"/>
                    <a:pt x="33924" y="37561"/>
                  </a:cubicBezTo>
                  <a:cubicBezTo>
                    <a:pt x="33557" y="38228"/>
                    <a:pt x="33157" y="38895"/>
                    <a:pt x="32690" y="39529"/>
                  </a:cubicBezTo>
                  <a:cubicBezTo>
                    <a:pt x="32557" y="39696"/>
                    <a:pt x="32423" y="39796"/>
                    <a:pt x="32357" y="39929"/>
                  </a:cubicBezTo>
                  <a:cubicBezTo>
                    <a:pt x="32223" y="40063"/>
                    <a:pt x="32090" y="40229"/>
                    <a:pt x="31923" y="40363"/>
                  </a:cubicBezTo>
                  <a:cubicBezTo>
                    <a:pt x="31823" y="40530"/>
                    <a:pt x="31656" y="40630"/>
                    <a:pt x="31523" y="40796"/>
                  </a:cubicBezTo>
                  <a:lnTo>
                    <a:pt x="31423" y="40897"/>
                  </a:lnTo>
                  <a:cubicBezTo>
                    <a:pt x="31156" y="40463"/>
                    <a:pt x="30889" y="40096"/>
                    <a:pt x="30589" y="39696"/>
                  </a:cubicBezTo>
                  <a:cubicBezTo>
                    <a:pt x="29655" y="38361"/>
                    <a:pt x="28554" y="37094"/>
                    <a:pt x="27586" y="35793"/>
                  </a:cubicBezTo>
                  <a:cubicBezTo>
                    <a:pt x="27353" y="35459"/>
                    <a:pt x="27153" y="35126"/>
                    <a:pt x="26919" y="34792"/>
                  </a:cubicBezTo>
                  <a:cubicBezTo>
                    <a:pt x="26719" y="34459"/>
                    <a:pt x="26552" y="34125"/>
                    <a:pt x="26319" y="33758"/>
                  </a:cubicBezTo>
                  <a:cubicBezTo>
                    <a:pt x="25852" y="33058"/>
                    <a:pt x="25352" y="32390"/>
                    <a:pt x="24918" y="31723"/>
                  </a:cubicBezTo>
                  <a:cubicBezTo>
                    <a:pt x="24851" y="31557"/>
                    <a:pt x="24718" y="31390"/>
                    <a:pt x="24651" y="31190"/>
                  </a:cubicBezTo>
                  <a:cubicBezTo>
                    <a:pt x="25085" y="30556"/>
                    <a:pt x="25352" y="29889"/>
                    <a:pt x="25552" y="29255"/>
                  </a:cubicBezTo>
                  <a:cubicBezTo>
                    <a:pt x="25752" y="28621"/>
                    <a:pt x="25919" y="27954"/>
                    <a:pt x="26152" y="27387"/>
                  </a:cubicBezTo>
                  <a:cubicBezTo>
                    <a:pt x="26552" y="26119"/>
                    <a:pt x="26919" y="24852"/>
                    <a:pt x="27220" y="23517"/>
                  </a:cubicBezTo>
                  <a:cubicBezTo>
                    <a:pt x="27820" y="20882"/>
                    <a:pt x="28087" y="18247"/>
                    <a:pt x="28220" y="15578"/>
                  </a:cubicBezTo>
                  <a:cubicBezTo>
                    <a:pt x="28320" y="14244"/>
                    <a:pt x="28320" y="12910"/>
                    <a:pt x="28320" y="11609"/>
                  </a:cubicBezTo>
                  <a:cubicBezTo>
                    <a:pt x="28320" y="10275"/>
                    <a:pt x="28187" y="8940"/>
                    <a:pt x="28020" y="7673"/>
                  </a:cubicBezTo>
                  <a:cubicBezTo>
                    <a:pt x="27920" y="7006"/>
                    <a:pt x="27853" y="6372"/>
                    <a:pt x="27720" y="5705"/>
                  </a:cubicBezTo>
                  <a:cubicBezTo>
                    <a:pt x="27653" y="5038"/>
                    <a:pt x="27420" y="4404"/>
                    <a:pt x="27220" y="3770"/>
                  </a:cubicBezTo>
                  <a:cubicBezTo>
                    <a:pt x="26819" y="2536"/>
                    <a:pt x="26252" y="1335"/>
                    <a:pt x="2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7" name="Google Shape;4837;p24"/>
          <p:cNvGrpSpPr/>
          <p:nvPr/>
        </p:nvGrpSpPr>
        <p:grpSpPr>
          <a:xfrm rot="5400000">
            <a:off x="-441180" y="-1414860"/>
            <a:ext cx="1722100" cy="2646925"/>
            <a:chOff x="1292750" y="2594800"/>
            <a:chExt cx="1722100" cy="2646925"/>
          </a:xfrm>
        </p:grpSpPr>
        <p:sp>
          <p:nvSpPr>
            <p:cNvPr id="4838" name="Google Shape;4838;p24"/>
            <p:cNvSpPr/>
            <p:nvPr/>
          </p:nvSpPr>
          <p:spPr>
            <a:xfrm>
              <a:off x="2019125" y="3802325"/>
              <a:ext cx="567075" cy="318600"/>
            </a:xfrm>
            <a:custGeom>
              <a:avLst/>
              <a:gdLst/>
              <a:ahLst/>
              <a:cxnLst/>
              <a:rect l="l" t="t" r="r" b="b"/>
              <a:pathLst>
                <a:path w="22683" h="12744" extrusionOk="0">
                  <a:moveTo>
                    <a:pt x="22683" y="1"/>
                  </a:moveTo>
                  <a:cubicBezTo>
                    <a:pt x="20415" y="201"/>
                    <a:pt x="18246" y="735"/>
                    <a:pt x="16178" y="1468"/>
                  </a:cubicBezTo>
                  <a:cubicBezTo>
                    <a:pt x="14077" y="2202"/>
                    <a:pt x="12042" y="3136"/>
                    <a:pt x="10141" y="4204"/>
                  </a:cubicBezTo>
                  <a:cubicBezTo>
                    <a:pt x="8173" y="5305"/>
                    <a:pt x="6338" y="6539"/>
                    <a:pt x="4637" y="7973"/>
                  </a:cubicBezTo>
                  <a:cubicBezTo>
                    <a:pt x="2902" y="9374"/>
                    <a:pt x="1334" y="10909"/>
                    <a:pt x="0" y="12743"/>
                  </a:cubicBezTo>
                  <a:cubicBezTo>
                    <a:pt x="2035" y="11809"/>
                    <a:pt x="3970" y="10708"/>
                    <a:pt x="5804" y="9674"/>
                  </a:cubicBezTo>
                  <a:lnTo>
                    <a:pt x="11408" y="6539"/>
                  </a:lnTo>
                  <a:lnTo>
                    <a:pt x="17046" y="3370"/>
                  </a:lnTo>
                  <a:cubicBezTo>
                    <a:pt x="18914" y="2336"/>
                    <a:pt x="20815" y="1235"/>
                    <a:pt x="22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4"/>
            <p:cNvSpPr/>
            <p:nvPr/>
          </p:nvSpPr>
          <p:spPr>
            <a:xfrm>
              <a:off x="2291800" y="3214400"/>
              <a:ext cx="510400" cy="286900"/>
            </a:xfrm>
            <a:custGeom>
              <a:avLst/>
              <a:gdLst/>
              <a:ahLst/>
              <a:cxnLst/>
              <a:rect l="l" t="t" r="r" b="b"/>
              <a:pathLst>
                <a:path w="20416" h="11476" extrusionOk="0">
                  <a:moveTo>
                    <a:pt x="20415" y="1"/>
                  </a:moveTo>
                  <a:lnTo>
                    <a:pt x="20415" y="1"/>
                  </a:lnTo>
                  <a:cubicBezTo>
                    <a:pt x="18381" y="168"/>
                    <a:pt x="16446" y="668"/>
                    <a:pt x="14578" y="1302"/>
                  </a:cubicBezTo>
                  <a:cubicBezTo>
                    <a:pt x="12643" y="1969"/>
                    <a:pt x="10842" y="2803"/>
                    <a:pt x="9107" y="3737"/>
                  </a:cubicBezTo>
                  <a:cubicBezTo>
                    <a:pt x="7406" y="4738"/>
                    <a:pt x="5738" y="5872"/>
                    <a:pt x="4170" y="7139"/>
                  </a:cubicBezTo>
                  <a:cubicBezTo>
                    <a:pt x="2636" y="8407"/>
                    <a:pt x="1235" y="9841"/>
                    <a:pt x="1" y="11476"/>
                  </a:cubicBezTo>
                  <a:cubicBezTo>
                    <a:pt x="1835" y="10575"/>
                    <a:pt x="3570" y="9641"/>
                    <a:pt x="5271" y="8707"/>
                  </a:cubicBezTo>
                  <a:lnTo>
                    <a:pt x="10308" y="5872"/>
                  </a:lnTo>
                  <a:lnTo>
                    <a:pt x="15345" y="3036"/>
                  </a:lnTo>
                  <a:cubicBezTo>
                    <a:pt x="17013" y="2069"/>
                    <a:pt x="18748" y="1135"/>
                    <a:pt x="20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4"/>
            <p:cNvSpPr/>
            <p:nvPr/>
          </p:nvSpPr>
          <p:spPr>
            <a:xfrm>
              <a:off x="2540325" y="2890850"/>
              <a:ext cx="366950" cy="206000"/>
            </a:xfrm>
            <a:custGeom>
              <a:avLst/>
              <a:gdLst/>
              <a:ahLst/>
              <a:cxnLst/>
              <a:rect l="l" t="t" r="r" b="b"/>
              <a:pathLst>
                <a:path w="14678" h="8240" extrusionOk="0">
                  <a:moveTo>
                    <a:pt x="14677" y="0"/>
                  </a:moveTo>
                  <a:cubicBezTo>
                    <a:pt x="13210" y="100"/>
                    <a:pt x="11842" y="467"/>
                    <a:pt x="10474" y="934"/>
                  </a:cubicBezTo>
                  <a:cubicBezTo>
                    <a:pt x="9107" y="1368"/>
                    <a:pt x="7772" y="1968"/>
                    <a:pt x="6538" y="2669"/>
                  </a:cubicBezTo>
                  <a:cubicBezTo>
                    <a:pt x="5271" y="3369"/>
                    <a:pt x="4103" y="4170"/>
                    <a:pt x="3002" y="5104"/>
                  </a:cubicBezTo>
                  <a:cubicBezTo>
                    <a:pt x="1868" y="6005"/>
                    <a:pt x="868" y="7039"/>
                    <a:pt x="0" y="8240"/>
                  </a:cubicBezTo>
                  <a:cubicBezTo>
                    <a:pt x="1335" y="7606"/>
                    <a:pt x="2535" y="6939"/>
                    <a:pt x="3803" y="6305"/>
                  </a:cubicBezTo>
                  <a:lnTo>
                    <a:pt x="7406" y="4270"/>
                  </a:lnTo>
                  <a:lnTo>
                    <a:pt x="11041" y="2235"/>
                  </a:lnTo>
                  <a:cubicBezTo>
                    <a:pt x="12242" y="1501"/>
                    <a:pt x="13443" y="801"/>
                    <a:pt x="14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4"/>
            <p:cNvSpPr/>
            <p:nvPr/>
          </p:nvSpPr>
          <p:spPr>
            <a:xfrm>
              <a:off x="2725450" y="2594800"/>
              <a:ext cx="289400" cy="277725"/>
            </a:xfrm>
            <a:custGeom>
              <a:avLst/>
              <a:gdLst/>
              <a:ahLst/>
              <a:cxnLst/>
              <a:rect l="l" t="t" r="r" b="b"/>
              <a:pathLst>
                <a:path w="11576" h="11109" extrusionOk="0">
                  <a:moveTo>
                    <a:pt x="11575" y="0"/>
                  </a:moveTo>
                  <a:cubicBezTo>
                    <a:pt x="10108" y="134"/>
                    <a:pt x="8773" y="901"/>
                    <a:pt x="7639" y="1635"/>
                  </a:cubicBezTo>
                  <a:cubicBezTo>
                    <a:pt x="6505" y="2402"/>
                    <a:pt x="5438" y="3169"/>
                    <a:pt x="4437" y="4103"/>
                  </a:cubicBezTo>
                  <a:cubicBezTo>
                    <a:pt x="3436" y="4971"/>
                    <a:pt x="2436" y="5938"/>
                    <a:pt x="1602" y="7106"/>
                  </a:cubicBezTo>
                  <a:cubicBezTo>
                    <a:pt x="768" y="8273"/>
                    <a:pt x="101" y="9641"/>
                    <a:pt x="1" y="11108"/>
                  </a:cubicBezTo>
                  <a:cubicBezTo>
                    <a:pt x="1135" y="10141"/>
                    <a:pt x="2102" y="9407"/>
                    <a:pt x="3103" y="8607"/>
                  </a:cubicBezTo>
                  <a:cubicBezTo>
                    <a:pt x="4137" y="7839"/>
                    <a:pt x="5238" y="7039"/>
                    <a:pt x="6238" y="6138"/>
                  </a:cubicBezTo>
                  <a:cubicBezTo>
                    <a:pt x="7239" y="5238"/>
                    <a:pt x="8173" y="4270"/>
                    <a:pt x="9074" y="3236"/>
                  </a:cubicBezTo>
                  <a:cubicBezTo>
                    <a:pt x="9941" y="2169"/>
                    <a:pt x="10641" y="1135"/>
                    <a:pt x="11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4"/>
            <p:cNvSpPr/>
            <p:nvPr/>
          </p:nvSpPr>
          <p:spPr>
            <a:xfrm>
              <a:off x="1854000" y="4598850"/>
              <a:ext cx="708025" cy="142500"/>
            </a:xfrm>
            <a:custGeom>
              <a:avLst/>
              <a:gdLst/>
              <a:ahLst/>
              <a:cxnLst/>
              <a:rect l="l" t="t" r="r" b="b"/>
              <a:pathLst>
                <a:path w="28321" h="5700" extrusionOk="0">
                  <a:moveTo>
                    <a:pt x="22968" y="0"/>
                  </a:moveTo>
                  <a:cubicBezTo>
                    <a:pt x="22306" y="0"/>
                    <a:pt x="21644" y="11"/>
                    <a:pt x="20982" y="29"/>
                  </a:cubicBezTo>
                  <a:cubicBezTo>
                    <a:pt x="18547" y="129"/>
                    <a:pt x="16145" y="363"/>
                    <a:pt x="13710" y="796"/>
                  </a:cubicBezTo>
                  <a:cubicBezTo>
                    <a:pt x="12042" y="1063"/>
                    <a:pt x="10374" y="1430"/>
                    <a:pt x="8707" y="1897"/>
                  </a:cubicBezTo>
                  <a:cubicBezTo>
                    <a:pt x="8006" y="2064"/>
                    <a:pt x="7339" y="2264"/>
                    <a:pt x="6638" y="2531"/>
                  </a:cubicBezTo>
                  <a:cubicBezTo>
                    <a:pt x="4337" y="3332"/>
                    <a:pt x="2102" y="4332"/>
                    <a:pt x="0" y="5700"/>
                  </a:cubicBezTo>
                  <a:cubicBezTo>
                    <a:pt x="2469" y="5400"/>
                    <a:pt x="4837" y="4999"/>
                    <a:pt x="7172" y="4633"/>
                  </a:cubicBezTo>
                  <a:lnTo>
                    <a:pt x="14210" y="3465"/>
                  </a:lnTo>
                  <a:cubicBezTo>
                    <a:pt x="14978" y="3332"/>
                    <a:pt x="15778" y="3198"/>
                    <a:pt x="16512" y="3065"/>
                  </a:cubicBezTo>
                  <a:cubicBezTo>
                    <a:pt x="18113" y="2798"/>
                    <a:pt x="19681" y="2498"/>
                    <a:pt x="21282" y="2164"/>
                  </a:cubicBezTo>
                  <a:cubicBezTo>
                    <a:pt x="23617" y="1664"/>
                    <a:pt x="25986" y="1130"/>
                    <a:pt x="28321" y="296"/>
                  </a:cubicBezTo>
                  <a:cubicBezTo>
                    <a:pt x="26523" y="77"/>
                    <a:pt x="24743" y="0"/>
                    <a:pt x="22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4"/>
            <p:cNvSpPr/>
            <p:nvPr/>
          </p:nvSpPr>
          <p:spPr>
            <a:xfrm>
              <a:off x="2027450" y="4598475"/>
              <a:ext cx="534575" cy="85350"/>
            </a:xfrm>
            <a:custGeom>
              <a:avLst/>
              <a:gdLst/>
              <a:ahLst/>
              <a:cxnLst/>
              <a:rect l="l" t="t" r="r" b="b"/>
              <a:pathLst>
                <a:path w="21383" h="3414" extrusionOk="0">
                  <a:moveTo>
                    <a:pt x="15459" y="0"/>
                  </a:moveTo>
                  <a:cubicBezTo>
                    <a:pt x="14987" y="0"/>
                    <a:pt x="14516" y="4"/>
                    <a:pt x="14044" y="11"/>
                  </a:cubicBezTo>
                  <a:cubicBezTo>
                    <a:pt x="11609" y="78"/>
                    <a:pt x="9207" y="344"/>
                    <a:pt x="6805" y="745"/>
                  </a:cubicBezTo>
                  <a:cubicBezTo>
                    <a:pt x="5138" y="1045"/>
                    <a:pt x="3470" y="1412"/>
                    <a:pt x="1802" y="1879"/>
                  </a:cubicBezTo>
                  <a:cubicBezTo>
                    <a:pt x="1168" y="2313"/>
                    <a:pt x="568" y="2713"/>
                    <a:pt x="1" y="3146"/>
                  </a:cubicBezTo>
                  <a:cubicBezTo>
                    <a:pt x="1468" y="2679"/>
                    <a:pt x="2969" y="2413"/>
                    <a:pt x="4504" y="2379"/>
                  </a:cubicBezTo>
                  <a:lnTo>
                    <a:pt x="4504" y="2379"/>
                  </a:lnTo>
                  <a:cubicBezTo>
                    <a:pt x="3984" y="2701"/>
                    <a:pt x="3445" y="2968"/>
                    <a:pt x="2888" y="3193"/>
                  </a:cubicBezTo>
                  <a:lnTo>
                    <a:pt x="2888" y="3193"/>
                  </a:lnTo>
                  <a:cubicBezTo>
                    <a:pt x="4812" y="2511"/>
                    <a:pt x="6815" y="2169"/>
                    <a:pt x="8874" y="1745"/>
                  </a:cubicBezTo>
                  <a:cubicBezTo>
                    <a:pt x="10508" y="1412"/>
                    <a:pt x="12076" y="1145"/>
                    <a:pt x="13710" y="811"/>
                  </a:cubicBezTo>
                  <a:lnTo>
                    <a:pt x="13710" y="811"/>
                  </a:lnTo>
                  <a:cubicBezTo>
                    <a:pt x="10908" y="1545"/>
                    <a:pt x="8106" y="2346"/>
                    <a:pt x="5338" y="3146"/>
                  </a:cubicBezTo>
                  <a:cubicBezTo>
                    <a:pt x="5575" y="3158"/>
                    <a:pt x="5814" y="3162"/>
                    <a:pt x="6053" y="3162"/>
                  </a:cubicBezTo>
                  <a:cubicBezTo>
                    <a:pt x="7094" y="3162"/>
                    <a:pt x="8146" y="3075"/>
                    <a:pt x="9184" y="3075"/>
                  </a:cubicBezTo>
                  <a:cubicBezTo>
                    <a:pt x="9314" y="3075"/>
                    <a:pt x="9444" y="3077"/>
                    <a:pt x="9574" y="3080"/>
                  </a:cubicBezTo>
                  <a:cubicBezTo>
                    <a:pt x="11175" y="2813"/>
                    <a:pt x="12743" y="2513"/>
                    <a:pt x="14344" y="2179"/>
                  </a:cubicBezTo>
                  <a:cubicBezTo>
                    <a:pt x="16679" y="1679"/>
                    <a:pt x="19048" y="1145"/>
                    <a:pt x="21383" y="311"/>
                  </a:cubicBezTo>
                  <a:cubicBezTo>
                    <a:pt x="19392" y="69"/>
                    <a:pt x="17424" y="0"/>
                    <a:pt x="15459" y="0"/>
                  </a:cubicBezTo>
                  <a:close/>
                  <a:moveTo>
                    <a:pt x="2888" y="3193"/>
                  </a:moveTo>
                  <a:lnTo>
                    <a:pt x="2888" y="3193"/>
                  </a:lnTo>
                  <a:cubicBezTo>
                    <a:pt x="2692" y="3263"/>
                    <a:pt x="2497" y="3336"/>
                    <a:pt x="2302" y="3413"/>
                  </a:cubicBezTo>
                  <a:cubicBezTo>
                    <a:pt x="2500" y="3345"/>
                    <a:pt x="2695" y="3271"/>
                    <a:pt x="2888" y="3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4"/>
            <p:cNvSpPr/>
            <p:nvPr/>
          </p:nvSpPr>
          <p:spPr>
            <a:xfrm>
              <a:off x="1962400" y="3949100"/>
              <a:ext cx="468700" cy="326100"/>
            </a:xfrm>
            <a:custGeom>
              <a:avLst/>
              <a:gdLst/>
              <a:ahLst/>
              <a:cxnLst/>
              <a:rect l="l" t="t" r="r" b="b"/>
              <a:pathLst>
                <a:path w="18748" h="13044" extrusionOk="0">
                  <a:moveTo>
                    <a:pt x="18747" y="1"/>
                  </a:moveTo>
                  <a:lnTo>
                    <a:pt x="18747" y="1"/>
                  </a:lnTo>
                  <a:cubicBezTo>
                    <a:pt x="16846" y="368"/>
                    <a:pt x="15078" y="1035"/>
                    <a:pt x="13310" y="1802"/>
                  </a:cubicBezTo>
                  <a:cubicBezTo>
                    <a:pt x="11609" y="2602"/>
                    <a:pt x="9908" y="3470"/>
                    <a:pt x="8307" y="4537"/>
                  </a:cubicBezTo>
                  <a:cubicBezTo>
                    <a:pt x="7173" y="5304"/>
                    <a:pt x="6105" y="6105"/>
                    <a:pt x="5071" y="7006"/>
                  </a:cubicBezTo>
                  <a:cubicBezTo>
                    <a:pt x="4637" y="7373"/>
                    <a:pt x="4170" y="7806"/>
                    <a:pt x="3770" y="8206"/>
                  </a:cubicBezTo>
                  <a:cubicBezTo>
                    <a:pt x="2336" y="9607"/>
                    <a:pt x="1068" y="11175"/>
                    <a:pt x="1" y="13043"/>
                  </a:cubicBezTo>
                  <a:cubicBezTo>
                    <a:pt x="1669" y="12043"/>
                    <a:pt x="3270" y="11008"/>
                    <a:pt x="4838" y="10008"/>
                  </a:cubicBezTo>
                  <a:lnTo>
                    <a:pt x="9574" y="7006"/>
                  </a:lnTo>
                  <a:cubicBezTo>
                    <a:pt x="10108" y="6639"/>
                    <a:pt x="10608" y="6305"/>
                    <a:pt x="11109" y="5972"/>
                  </a:cubicBezTo>
                  <a:cubicBezTo>
                    <a:pt x="12143" y="5271"/>
                    <a:pt x="13177" y="4504"/>
                    <a:pt x="14244" y="3770"/>
                  </a:cubicBezTo>
                  <a:cubicBezTo>
                    <a:pt x="15779" y="2636"/>
                    <a:pt x="17313" y="1435"/>
                    <a:pt x="18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4"/>
            <p:cNvSpPr/>
            <p:nvPr/>
          </p:nvSpPr>
          <p:spPr>
            <a:xfrm>
              <a:off x="2068325" y="3949100"/>
              <a:ext cx="362775" cy="219350"/>
            </a:xfrm>
            <a:custGeom>
              <a:avLst/>
              <a:gdLst/>
              <a:ahLst/>
              <a:cxnLst/>
              <a:rect l="l" t="t" r="r" b="b"/>
              <a:pathLst>
                <a:path w="14511" h="8774" extrusionOk="0">
                  <a:moveTo>
                    <a:pt x="1950" y="8067"/>
                  </a:moveTo>
                  <a:lnTo>
                    <a:pt x="1950" y="8067"/>
                  </a:lnTo>
                  <a:cubicBezTo>
                    <a:pt x="1866" y="8156"/>
                    <a:pt x="1783" y="8247"/>
                    <a:pt x="1701" y="8340"/>
                  </a:cubicBezTo>
                  <a:cubicBezTo>
                    <a:pt x="1786" y="8249"/>
                    <a:pt x="1869" y="8158"/>
                    <a:pt x="1950" y="8067"/>
                  </a:cubicBezTo>
                  <a:close/>
                  <a:moveTo>
                    <a:pt x="14510" y="1"/>
                  </a:moveTo>
                  <a:lnTo>
                    <a:pt x="14510" y="1"/>
                  </a:lnTo>
                  <a:cubicBezTo>
                    <a:pt x="12609" y="368"/>
                    <a:pt x="10841" y="1035"/>
                    <a:pt x="9107" y="1869"/>
                  </a:cubicBezTo>
                  <a:cubicBezTo>
                    <a:pt x="7405" y="2669"/>
                    <a:pt x="5704" y="3536"/>
                    <a:pt x="4103" y="4637"/>
                  </a:cubicBezTo>
                  <a:cubicBezTo>
                    <a:pt x="3002" y="5371"/>
                    <a:pt x="1901" y="6172"/>
                    <a:pt x="867" y="7106"/>
                  </a:cubicBezTo>
                  <a:cubicBezTo>
                    <a:pt x="567" y="7639"/>
                    <a:pt x="267" y="8173"/>
                    <a:pt x="0" y="8774"/>
                  </a:cubicBezTo>
                  <a:cubicBezTo>
                    <a:pt x="867" y="7873"/>
                    <a:pt x="1901" y="7206"/>
                    <a:pt x="3002" y="6772"/>
                  </a:cubicBezTo>
                  <a:lnTo>
                    <a:pt x="3002" y="6772"/>
                  </a:lnTo>
                  <a:cubicBezTo>
                    <a:pt x="2647" y="7236"/>
                    <a:pt x="2315" y="7656"/>
                    <a:pt x="1950" y="8067"/>
                  </a:cubicBezTo>
                  <a:lnTo>
                    <a:pt x="1950" y="8067"/>
                  </a:lnTo>
                  <a:cubicBezTo>
                    <a:pt x="3134" y="6806"/>
                    <a:pt x="4534" y="5868"/>
                    <a:pt x="5904" y="4871"/>
                  </a:cubicBezTo>
                  <a:cubicBezTo>
                    <a:pt x="7005" y="4104"/>
                    <a:pt x="8039" y="3336"/>
                    <a:pt x="9107" y="2602"/>
                  </a:cubicBezTo>
                  <a:lnTo>
                    <a:pt x="9107" y="2602"/>
                  </a:lnTo>
                  <a:cubicBezTo>
                    <a:pt x="7372" y="4137"/>
                    <a:pt x="5571" y="5638"/>
                    <a:pt x="3836" y="7172"/>
                  </a:cubicBezTo>
                  <a:cubicBezTo>
                    <a:pt x="4870" y="6872"/>
                    <a:pt x="5838" y="6338"/>
                    <a:pt x="6872" y="5972"/>
                  </a:cubicBezTo>
                  <a:cubicBezTo>
                    <a:pt x="7906" y="5271"/>
                    <a:pt x="8940" y="4504"/>
                    <a:pt x="10007" y="3770"/>
                  </a:cubicBezTo>
                  <a:cubicBezTo>
                    <a:pt x="11542" y="2636"/>
                    <a:pt x="13076" y="1435"/>
                    <a:pt x="1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4"/>
            <p:cNvSpPr/>
            <p:nvPr/>
          </p:nvSpPr>
          <p:spPr>
            <a:xfrm>
              <a:off x="2404400" y="2957550"/>
              <a:ext cx="489525" cy="341950"/>
            </a:xfrm>
            <a:custGeom>
              <a:avLst/>
              <a:gdLst/>
              <a:ahLst/>
              <a:cxnLst/>
              <a:rect l="l" t="t" r="r" b="b"/>
              <a:pathLst>
                <a:path w="19581" h="13678" extrusionOk="0">
                  <a:moveTo>
                    <a:pt x="19581" y="1"/>
                  </a:moveTo>
                  <a:lnTo>
                    <a:pt x="19581" y="1"/>
                  </a:lnTo>
                  <a:cubicBezTo>
                    <a:pt x="17613" y="435"/>
                    <a:pt x="15778" y="1135"/>
                    <a:pt x="13977" y="1936"/>
                  </a:cubicBezTo>
                  <a:cubicBezTo>
                    <a:pt x="12142" y="2770"/>
                    <a:pt x="10374" y="3670"/>
                    <a:pt x="8706" y="4804"/>
                  </a:cubicBezTo>
                  <a:cubicBezTo>
                    <a:pt x="7572" y="5605"/>
                    <a:pt x="6371" y="6439"/>
                    <a:pt x="5304" y="7373"/>
                  </a:cubicBezTo>
                  <a:lnTo>
                    <a:pt x="3936" y="8640"/>
                  </a:lnTo>
                  <a:cubicBezTo>
                    <a:pt x="2468" y="10108"/>
                    <a:pt x="1101" y="11743"/>
                    <a:pt x="0" y="13677"/>
                  </a:cubicBezTo>
                  <a:cubicBezTo>
                    <a:pt x="1768" y="12677"/>
                    <a:pt x="3369" y="11542"/>
                    <a:pt x="5037" y="10508"/>
                  </a:cubicBezTo>
                  <a:lnTo>
                    <a:pt x="9974" y="7306"/>
                  </a:lnTo>
                  <a:cubicBezTo>
                    <a:pt x="10474" y="6939"/>
                    <a:pt x="11008" y="6606"/>
                    <a:pt x="11542" y="6205"/>
                  </a:cubicBezTo>
                  <a:cubicBezTo>
                    <a:pt x="12676" y="5471"/>
                    <a:pt x="13777" y="4704"/>
                    <a:pt x="14844" y="3937"/>
                  </a:cubicBezTo>
                  <a:cubicBezTo>
                    <a:pt x="16478" y="2703"/>
                    <a:pt x="18080" y="1502"/>
                    <a:pt x="19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4"/>
            <p:cNvSpPr/>
            <p:nvPr/>
          </p:nvSpPr>
          <p:spPr>
            <a:xfrm>
              <a:off x="2514475" y="2957550"/>
              <a:ext cx="379450" cy="227700"/>
            </a:xfrm>
            <a:custGeom>
              <a:avLst/>
              <a:gdLst/>
              <a:ahLst/>
              <a:cxnLst/>
              <a:rect l="l" t="t" r="r" b="b"/>
              <a:pathLst>
                <a:path w="15178" h="9108" extrusionOk="0">
                  <a:moveTo>
                    <a:pt x="2159" y="8260"/>
                  </a:moveTo>
                  <a:cubicBezTo>
                    <a:pt x="2027" y="8395"/>
                    <a:pt x="1896" y="8532"/>
                    <a:pt x="1768" y="8674"/>
                  </a:cubicBezTo>
                  <a:cubicBezTo>
                    <a:pt x="1903" y="8539"/>
                    <a:pt x="2033" y="8401"/>
                    <a:pt x="2159" y="8260"/>
                  </a:cubicBezTo>
                  <a:close/>
                  <a:moveTo>
                    <a:pt x="15178" y="1"/>
                  </a:moveTo>
                  <a:lnTo>
                    <a:pt x="15178" y="1"/>
                  </a:lnTo>
                  <a:cubicBezTo>
                    <a:pt x="13210" y="435"/>
                    <a:pt x="11375" y="1135"/>
                    <a:pt x="9574" y="1902"/>
                  </a:cubicBezTo>
                  <a:cubicBezTo>
                    <a:pt x="7739" y="2736"/>
                    <a:pt x="5971" y="3637"/>
                    <a:pt x="4303" y="4771"/>
                  </a:cubicBezTo>
                  <a:cubicBezTo>
                    <a:pt x="3169" y="5572"/>
                    <a:pt x="1968" y="6405"/>
                    <a:pt x="901" y="7339"/>
                  </a:cubicBezTo>
                  <a:cubicBezTo>
                    <a:pt x="567" y="7940"/>
                    <a:pt x="267" y="8507"/>
                    <a:pt x="0" y="9107"/>
                  </a:cubicBezTo>
                  <a:cubicBezTo>
                    <a:pt x="901" y="8173"/>
                    <a:pt x="2002" y="7506"/>
                    <a:pt x="3102" y="7006"/>
                  </a:cubicBezTo>
                  <a:lnTo>
                    <a:pt x="3102" y="7006"/>
                  </a:lnTo>
                  <a:cubicBezTo>
                    <a:pt x="2810" y="7469"/>
                    <a:pt x="2500" y="7878"/>
                    <a:pt x="2159" y="8260"/>
                  </a:cubicBezTo>
                  <a:lnTo>
                    <a:pt x="2159" y="8260"/>
                  </a:lnTo>
                  <a:cubicBezTo>
                    <a:pt x="3372" y="7029"/>
                    <a:pt x="4758" y="6067"/>
                    <a:pt x="6171" y="5105"/>
                  </a:cubicBezTo>
                  <a:cubicBezTo>
                    <a:pt x="7272" y="4304"/>
                    <a:pt x="8373" y="3503"/>
                    <a:pt x="9507" y="2703"/>
                  </a:cubicBezTo>
                  <a:lnTo>
                    <a:pt x="9507" y="2703"/>
                  </a:lnTo>
                  <a:cubicBezTo>
                    <a:pt x="7672" y="4304"/>
                    <a:pt x="5771" y="5938"/>
                    <a:pt x="3936" y="7506"/>
                  </a:cubicBezTo>
                  <a:cubicBezTo>
                    <a:pt x="5070" y="7173"/>
                    <a:pt x="6071" y="6606"/>
                    <a:pt x="7139" y="6205"/>
                  </a:cubicBezTo>
                  <a:cubicBezTo>
                    <a:pt x="8273" y="5471"/>
                    <a:pt x="9374" y="4704"/>
                    <a:pt x="10441" y="3937"/>
                  </a:cubicBezTo>
                  <a:cubicBezTo>
                    <a:pt x="12075" y="2703"/>
                    <a:pt x="13677" y="1502"/>
                    <a:pt x="15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4"/>
            <p:cNvSpPr/>
            <p:nvPr/>
          </p:nvSpPr>
          <p:spPr>
            <a:xfrm>
              <a:off x="1882350" y="4271000"/>
              <a:ext cx="717200" cy="322750"/>
            </a:xfrm>
            <a:custGeom>
              <a:avLst/>
              <a:gdLst/>
              <a:ahLst/>
              <a:cxnLst/>
              <a:rect l="l" t="t" r="r" b="b"/>
              <a:pathLst>
                <a:path w="28688" h="12910" extrusionOk="0">
                  <a:moveTo>
                    <a:pt x="28688" y="0"/>
                  </a:moveTo>
                  <a:lnTo>
                    <a:pt x="28688" y="0"/>
                  </a:lnTo>
                  <a:cubicBezTo>
                    <a:pt x="25986" y="301"/>
                    <a:pt x="23384" y="901"/>
                    <a:pt x="20849" y="1602"/>
                  </a:cubicBezTo>
                  <a:cubicBezTo>
                    <a:pt x="18314" y="2302"/>
                    <a:pt x="15812" y="3169"/>
                    <a:pt x="13343" y="4237"/>
                  </a:cubicBezTo>
                  <a:cubicBezTo>
                    <a:pt x="11642" y="4971"/>
                    <a:pt x="9941" y="5771"/>
                    <a:pt x="8306" y="6672"/>
                  </a:cubicBezTo>
                  <a:cubicBezTo>
                    <a:pt x="7639" y="7072"/>
                    <a:pt x="6939" y="7472"/>
                    <a:pt x="6272" y="7906"/>
                  </a:cubicBezTo>
                  <a:cubicBezTo>
                    <a:pt x="4003" y="9307"/>
                    <a:pt x="1835" y="10942"/>
                    <a:pt x="0" y="12910"/>
                  </a:cubicBezTo>
                  <a:cubicBezTo>
                    <a:pt x="2536" y="11942"/>
                    <a:pt x="4937" y="10942"/>
                    <a:pt x="7339" y="9941"/>
                  </a:cubicBezTo>
                  <a:lnTo>
                    <a:pt x="14544" y="6939"/>
                  </a:lnTo>
                  <a:cubicBezTo>
                    <a:pt x="15345" y="6605"/>
                    <a:pt x="16079" y="6272"/>
                    <a:pt x="16879" y="5938"/>
                  </a:cubicBezTo>
                  <a:cubicBezTo>
                    <a:pt x="18480" y="5238"/>
                    <a:pt x="20115" y="4504"/>
                    <a:pt x="21683" y="3770"/>
                  </a:cubicBezTo>
                  <a:cubicBezTo>
                    <a:pt x="24051" y="2636"/>
                    <a:pt x="26386" y="1468"/>
                    <a:pt x="28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4"/>
            <p:cNvSpPr/>
            <p:nvPr/>
          </p:nvSpPr>
          <p:spPr>
            <a:xfrm>
              <a:off x="2052475" y="4271000"/>
              <a:ext cx="547075" cy="211000"/>
            </a:xfrm>
            <a:custGeom>
              <a:avLst/>
              <a:gdLst/>
              <a:ahLst/>
              <a:cxnLst/>
              <a:rect l="l" t="t" r="r" b="b"/>
              <a:pathLst>
                <a:path w="21883" h="8440" extrusionOk="0">
                  <a:moveTo>
                    <a:pt x="2905" y="7835"/>
                  </a:moveTo>
                  <a:cubicBezTo>
                    <a:pt x="2759" y="7934"/>
                    <a:pt x="2613" y="8035"/>
                    <a:pt x="2469" y="8140"/>
                  </a:cubicBezTo>
                  <a:cubicBezTo>
                    <a:pt x="2615" y="8040"/>
                    <a:pt x="2761" y="7938"/>
                    <a:pt x="2905" y="7835"/>
                  </a:cubicBezTo>
                  <a:close/>
                  <a:moveTo>
                    <a:pt x="21883" y="0"/>
                  </a:moveTo>
                  <a:lnTo>
                    <a:pt x="21883" y="0"/>
                  </a:lnTo>
                  <a:cubicBezTo>
                    <a:pt x="19181" y="301"/>
                    <a:pt x="16579" y="901"/>
                    <a:pt x="14110" y="1602"/>
                  </a:cubicBezTo>
                  <a:cubicBezTo>
                    <a:pt x="11575" y="2302"/>
                    <a:pt x="9073" y="3169"/>
                    <a:pt x="6605" y="4237"/>
                  </a:cubicBezTo>
                  <a:cubicBezTo>
                    <a:pt x="4904" y="4971"/>
                    <a:pt x="3203" y="5771"/>
                    <a:pt x="1568" y="6672"/>
                  </a:cubicBezTo>
                  <a:cubicBezTo>
                    <a:pt x="1034" y="7239"/>
                    <a:pt x="501" y="7806"/>
                    <a:pt x="0" y="8440"/>
                  </a:cubicBezTo>
                  <a:cubicBezTo>
                    <a:pt x="1401" y="7573"/>
                    <a:pt x="2936" y="6905"/>
                    <a:pt x="4570" y="6472"/>
                  </a:cubicBezTo>
                  <a:lnTo>
                    <a:pt x="4570" y="6472"/>
                  </a:lnTo>
                  <a:cubicBezTo>
                    <a:pt x="4036" y="6979"/>
                    <a:pt x="3481" y="7422"/>
                    <a:pt x="2905" y="7835"/>
                  </a:cubicBezTo>
                  <a:lnTo>
                    <a:pt x="2905" y="7835"/>
                  </a:lnTo>
                  <a:cubicBezTo>
                    <a:pt x="4821" y="6539"/>
                    <a:pt x="6899" y="5662"/>
                    <a:pt x="9007" y="4670"/>
                  </a:cubicBezTo>
                  <a:lnTo>
                    <a:pt x="13877" y="2436"/>
                  </a:lnTo>
                  <a:lnTo>
                    <a:pt x="13877" y="2436"/>
                  </a:lnTo>
                  <a:cubicBezTo>
                    <a:pt x="11142" y="3937"/>
                    <a:pt x="8340" y="5471"/>
                    <a:pt x="5571" y="7005"/>
                  </a:cubicBezTo>
                  <a:cubicBezTo>
                    <a:pt x="7139" y="6805"/>
                    <a:pt x="8573" y="6272"/>
                    <a:pt x="10074" y="5938"/>
                  </a:cubicBezTo>
                  <a:cubicBezTo>
                    <a:pt x="11675" y="5238"/>
                    <a:pt x="13310" y="4504"/>
                    <a:pt x="14878" y="3770"/>
                  </a:cubicBezTo>
                  <a:cubicBezTo>
                    <a:pt x="17246" y="2636"/>
                    <a:pt x="19581" y="1468"/>
                    <a:pt x="2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4"/>
            <p:cNvSpPr/>
            <p:nvPr/>
          </p:nvSpPr>
          <p:spPr>
            <a:xfrm>
              <a:off x="1945725" y="4407775"/>
              <a:ext cx="553750" cy="365275"/>
            </a:xfrm>
            <a:custGeom>
              <a:avLst/>
              <a:gdLst/>
              <a:ahLst/>
              <a:cxnLst/>
              <a:rect l="l" t="t" r="r" b="b"/>
              <a:pathLst>
                <a:path w="22150" h="14611" extrusionOk="0">
                  <a:moveTo>
                    <a:pt x="1" y="0"/>
                  </a:moveTo>
                  <a:lnTo>
                    <a:pt x="1" y="0"/>
                  </a:lnTo>
                  <a:cubicBezTo>
                    <a:pt x="1969" y="1301"/>
                    <a:pt x="3803" y="2435"/>
                    <a:pt x="5638" y="3636"/>
                  </a:cubicBezTo>
                  <a:cubicBezTo>
                    <a:pt x="6772" y="4370"/>
                    <a:pt x="7840" y="5137"/>
                    <a:pt x="8974" y="5871"/>
                  </a:cubicBezTo>
                  <a:cubicBezTo>
                    <a:pt x="9641" y="6338"/>
                    <a:pt x="10341" y="6838"/>
                    <a:pt x="11008" y="7305"/>
                  </a:cubicBezTo>
                  <a:cubicBezTo>
                    <a:pt x="12776" y="8540"/>
                    <a:pt x="14578" y="9807"/>
                    <a:pt x="16412" y="11041"/>
                  </a:cubicBezTo>
                  <a:cubicBezTo>
                    <a:pt x="18214" y="12309"/>
                    <a:pt x="20115" y="13543"/>
                    <a:pt x="22150" y="14611"/>
                  </a:cubicBezTo>
                  <a:cubicBezTo>
                    <a:pt x="20916" y="12642"/>
                    <a:pt x="19448" y="10941"/>
                    <a:pt x="17880" y="9273"/>
                  </a:cubicBezTo>
                  <a:cubicBezTo>
                    <a:pt x="16279" y="7672"/>
                    <a:pt x="14544" y="6171"/>
                    <a:pt x="12676" y="4870"/>
                  </a:cubicBezTo>
                  <a:cubicBezTo>
                    <a:pt x="11676" y="4203"/>
                    <a:pt x="10675" y="3603"/>
                    <a:pt x="9641" y="3002"/>
                  </a:cubicBezTo>
                  <a:cubicBezTo>
                    <a:pt x="8673" y="2468"/>
                    <a:pt x="7673" y="2001"/>
                    <a:pt x="6672" y="1601"/>
                  </a:cubicBezTo>
                  <a:cubicBezTo>
                    <a:pt x="4571" y="701"/>
                    <a:pt x="2302" y="13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4"/>
            <p:cNvSpPr/>
            <p:nvPr/>
          </p:nvSpPr>
          <p:spPr>
            <a:xfrm>
              <a:off x="1944900" y="4407775"/>
              <a:ext cx="487875" cy="295225"/>
            </a:xfrm>
            <a:custGeom>
              <a:avLst/>
              <a:gdLst/>
              <a:ahLst/>
              <a:cxnLst/>
              <a:rect l="l" t="t" r="r" b="b"/>
              <a:pathLst>
                <a:path w="19515" h="11809" extrusionOk="0">
                  <a:moveTo>
                    <a:pt x="0" y="0"/>
                  </a:moveTo>
                  <a:cubicBezTo>
                    <a:pt x="1968" y="1301"/>
                    <a:pt x="3803" y="2435"/>
                    <a:pt x="5638" y="3636"/>
                  </a:cubicBezTo>
                  <a:cubicBezTo>
                    <a:pt x="6772" y="4370"/>
                    <a:pt x="7839" y="5137"/>
                    <a:pt x="8973" y="5871"/>
                  </a:cubicBezTo>
                  <a:cubicBezTo>
                    <a:pt x="8139" y="4937"/>
                    <a:pt x="7305" y="4036"/>
                    <a:pt x="6371" y="3136"/>
                  </a:cubicBezTo>
                  <a:lnTo>
                    <a:pt x="6371" y="3136"/>
                  </a:lnTo>
                  <a:cubicBezTo>
                    <a:pt x="8873" y="4337"/>
                    <a:pt x="11175" y="5971"/>
                    <a:pt x="13443" y="7539"/>
                  </a:cubicBezTo>
                  <a:cubicBezTo>
                    <a:pt x="15478" y="8973"/>
                    <a:pt x="17546" y="10374"/>
                    <a:pt x="19514" y="11809"/>
                  </a:cubicBezTo>
                  <a:cubicBezTo>
                    <a:pt x="16012" y="8439"/>
                    <a:pt x="11842" y="5771"/>
                    <a:pt x="7739" y="3102"/>
                  </a:cubicBezTo>
                  <a:cubicBezTo>
                    <a:pt x="7305" y="2802"/>
                    <a:pt x="6905" y="2602"/>
                    <a:pt x="6472" y="2302"/>
                  </a:cubicBezTo>
                  <a:lnTo>
                    <a:pt x="6472" y="2302"/>
                  </a:lnTo>
                  <a:cubicBezTo>
                    <a:pt x="7539" y="2502"/>
                    <a:pt x="8573" y="2702"/>
                    <a:pt x="9640" y="3002"/>
                  </a:cubicBezTo>
                  <a:cubicBezTo>
                    <a:pt x="8673" y="2468"/>
                    <a:pt x="7672" y="2001"/>
                    <a:pt x="6672" y="1601"/>
                  </a:cubicBezTo>
                  <a:cubicBezTo>
                    <a:pt x="4537" y="701"/>
                    <a:pt x="2302" y="13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4"/>
            <p:cNvSpPr/>
            <p:nvPr/>
          </p:nvSpPr>
          <p:spPr>
            <a:xfrm>
              <a:off x="1841475" y="4721750"/>
              <a:ext cx="663000" cy="94675"/>
            </a:xfrm>
            <a:custGeom>
              <a:avLst/>
              <a:gdLst/>
              <a:ahLst/>
              <a:cxnLst/>
              <a:rect l="l" t="t" r="r" b="b"/>
              <a:pathLst>
                <a:path w="26520" h="3787" extrusionOk="0">
                  <a:moveTo>
                    <a:pt x="14211" y="0"/>
                  </a:moveTo>
                  <a:cubicBezTo>
                    <a:pt x="13833" y="0"/>
                    <a:pt x="13455" y="6"/>
                    <a:pt x="13077" y="17"/>
                  </a:cubicBezTo>
                  <a:cubicBezTo>
                    <a:pt x="11909" y="83"/>
                    <a:pt x="10675" y="217"/>
                    <a:pt x="9508" y="350"/>
                  </a:cubicBezTo>
                  <a:cubicBezTo>
                    <a:pt x="8440" y="550"/>
                    <a:pt x="7373" y="751"/>
                    <a:pt x="6305" y="1051"/>
                  </a:cubicBezTo>
                  <a:cubicBezTo>
                    <a:pt x="4104" y="1618"/>
                    <a:pt x="1936" y="2485"/>
                    <a:pt x="1" y="3786"/>
                  </a:cubicBezTo>
                  <a:cubicBezTo>
                    <a:pt x="2303" y="3619"/>
                    <a:pt x="4504" y="3419"/>
                    <a:pt x="6672" y="3286"/>
                  </a:cubicBezTo>
                  <a:cubicBezTo>
                    <a:pt x="8073" y="3219"/>
                    <a:pt x="9408" y="3119"/>
                    <a:pt x="10742" y="3086"/>
                  </a:cubicBezTo>
                  <a:cubicBezTo>
                    <a:pt x="11576" y="3086"/>
                    <a:pt x="12410" y="3052"/>
                    <a:pt x="13244" y="2986"/>
                  </a:cubicBezTo>
                  <a:cubicBezTo>
                    <a:pt x="15445" y="2919"/>
                    <a:pt x="17614" y="2885"/>
                    <a:pt x="19815" y="2752"/>
                  </a:cubicBezTo>
                  <a:cubicBezTo>
                    <a:pt x="22017" y="2619"/>
                    <a:pt x="24252" y="2485"/>
                    <a:pt x="26520" y="2118"/>
                  </a:cubicBezTo>
                  <a:cubicBezTo>
                    <a:pt x="24418" y="1284"/>
                    <a:pt x="22183" y="784"/>
                    <a:pt x="19848" y="417"/>
                  </a:cubicBezTo>
                  <a:cubicBezTo>
                    <a:pt x="17986" y="139"/>
                    <a:pt x="16100" y="0"/>
                    <a:pt x="14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4"/>
            <p:cNvSpPr/>
            <p:nvPr/>
          </p:nvSpPr>
          <p:spPr>
            <a:xfrm>
              <a:off x="1843150" y="4732175"/>
              <a:ext cx="567100" cy="85075"/>
            </a:xfrm>
            <a:custGeom>
              <a:avLst/>
              <a:gdLst/>
              <a:ahLst/>
              <a:cxnLst/>
              <a:rect l="l" t="t" r="r" b="b"/>
              <a:pathLst>
                <a:path w="22684" h="3403" extrusionOk="0">
                  <a:moveTo>
                    <a:pt x="9507" y="0"/>
                  </a:moveTo>
                  <a:lnTo>
                    <a:pt x="9507" y="0"/>
                  </a:lnTo>
                  <a:cubicBezTo>
                    <a:pt x="8407" y="167"/>
                    <a:pt x="7373" y="367"/>
                    <a:pt x="6272" y="667"/>
                  </a:cubicBezTo>
                  <a:cubicBezTo>
                    <a:pt x="4070" y="1234"/>
                    <a:pt x="1902" y="2135"/>
                    <a:pt x="1" y="3402"/>
                  </a:cubicBezTo>
                  <a:cubicBezTo>
                    <a:pt x="2269" y="3236"/>
                    <a:pt x="4504" y="3036"/>
                    <a:pt x="6672" y="2902"/>
                  </a:cubicBezTo>
                  <a:cubicBezTo>
                    <a:pt x="8040" y="2835"/>
                    <a:pt x="9374" y="2735"/>
                    <a:pt x="10708" y="2702"/>
                  </a:cubicBezTo>
                  <a:cubicBezTo>
                    <a:pt x="9507" y="2402"/>
                    <a:pt x="8240" y="2202"/>
                    <a:pt x="7006" y="2035"/>
                  </a:cubicBezTo>
                  <a:cubicBezTo>
                    <a:pt x="9708" y="1501"/>
                    <a:pt x="12510" y="1401"/>
                    <a:pt x="15245" y="1334"/>
                  </a:cubicBezTo>
                  <a:cubicBezTo>
                    <a:pt x="17747" y="1234"/>
                    <a:pt x="20248" y="1134"/>
                    <a:pt x="22684" y="1067"/>
                  </a:cubicBezTo>
                  <a:cubicBezTo>
                    <a:pt x="20859" y="854"/>
                    <a:pt x="19020" y="773"/>
                    <a:pt x="17175" y="773"/>
                  </a:cubicBezTo>
                  <a:cubicBezTo>
                    <a:pt x="14131" y="773"/>
                    <a:pt x="11072" y="993"/>
                    <a:pt x="8040" y="1201"/>
                  </a:cubicBezTo>
                  <a:cubicBezTo>
                    <a:pt x="7539" y="1234"/>
                    <a:pt x="7072" y="1268"/>
                    <a:pt x="6539" y="1334"/>
                  </a:cubicBezTo>
                  <a:cubicBezTo>
                    <a:pt x="7539" y="834"/>
                    <a:pt x="8507" y="367"/>
                    <a:pt x="9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4"/>
            <p:cNvSpPr/>
            <p:nvPr/>
          </p:nvSpPr>
          <p:spPr>
            <a:xfrm>
              <a:off x="1953225" y="4043725"/>
              <a:ext cx="722225" cy="279825"/>
            </a:xfrm>
            <a:custGeom>
              <a:avLst/>
              <a:gdLst/>
              <a:ahLst/>
              <a:cxnLst/>
              <a:rect l="l" t="t" r="r" b="b"/>
              <a:pathLst>
                <a:path w="28889" h="11193" extrusionOk="0">
                  <a:moveTo>
                    <a:pt x="27202" y="1"/>
                  </a:moveTo>
                  <a:cubicBezTo>
                    <a:pt x="25087" y="1"/>
                    <a:pt x="23014" y="228"/>
                    <a:pt x="20982" y="519"/>
                  </a:cubicBezTo>
                  <a:cubicBezTo>
                    <a:pt x="18347" y="919"/>
                    <a:pt x="15779" y="1553"/>
                    <a:pt x="13277" y="2453"/>
                  </a:cubicBezTo>
                  <a:cubicBezTo>
                    <a:pt x="11976" y="2920"/>
                    <a:pt x="10675" y="3421"/>
                    <a:pt x="9441" y="4055"/>
                  </a:cubicBezTo>
                  <a:cubicBezTo>
                    <a:pt x="8273" y="4622"/>
                    <a:pt x="7139" y="5255"/>
                    <a:pt x="6038" y="5923"/>
                  </a:cubicBezTo>
                  <a:cubicBezTo>
                    <a:pt x="3804" y="7357"/>
                    <a:pt x="1669" y="9058"/>
                    <a:pt x="1" y="11193"/>
                  </a:cubicBezTo>
                  <a:cubicBezTo>
                    <a:pt x="2503" y="10226"/>
                    <a:pt x="4871" y="9225"/>
                    <a:pt x="7273" y="8324"/>
                  </a:cubicBezTo>
                  <a:cubicBezTo>
                    <a:pt x="8707" y="7724"/>
                    <a:pt x="10208" y="7190"/>
                    <a:pt x="11676" y="6656"/>
                  </a:cubicBezTo>
                  <a:cubicBezTo>
                    <a:pt x="12610" y="6356"/>
                    <a:pt x="13510" y="6023"/>
                    <a:pt x="14444" y="5689"/>
                  </a:cubicBezTo>
                  <a:cubicBezTo>
                    <a:pt x="16813" y="4822"/>
                    <a:pt x="19215" y="3988"/>
                    <a:pt x="21650" y="3087"/>
                  </a:cubicBezTo>
                  <a:cubicBezTo>
                    <a:pt x="24051" y="2220"/>
                    <a:pt x="26486" y="1253"/>
                    <a:pt x="28888" y="52"/>
                  </a:cubicBezTo>
                  <a:cubicBezTo>
                    <a:pt x="28323" y="17"/>
                    <a:pt x="27761" y="1"/>
                    <a:pt x="27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4"/>
            <p:cNvSpPr/>
            <p:nvPr/>
          </p:nvSpPr>
          <p:spPr>
            <a:xfrm>
              <a:off x="1953225" y="4060850"/>
              <a:ext cx="612975" cy="263550"/>
            </a:xfrm>
            <a:custGeom>
              <a:avLst/>
              <a:gdLst/>
              <a:ahLst/>
              <a:cxnLst/>
              <a:rect l="l" t="t" r="r" b="b"/>
              <a:pathLst>
                <a:path w="24519" h="10542" extrusionOk="0">
                  <a:moveTo>
                    <a:pt x="24518" y="0"/>
                  </a:moveTo>
                  <a:lnTo>
                    <a:pt x="24518" y="0"/>
                  </a:lnTo>
                  <a:cubicBezTo>
                    <a:pt x="18881" y="1035"/>
                    <a:pt x="13510" y="3169"/>
                    <a:pt x="8207" y="5238"/>
                  </a:cubicBezTo>
                  <a:cubicBezTo>
                    <a:pt x="7640" y="5438"/>
                    <a:pt x="7173" y="5705"/>
                    <a:pt x="6606" y="5905"/>
                  </a:cubicBezTo>
                  <a:cubicBezTo>
                    <a:pt x="7506" y="5037"/>
                    <a:pt x="8440" y="4170"/>
                    <a:pt x="9441" y="3403"/>
                  </a:cubicBezTo>
                  <a:lnTo>
                    <a:pt x="9441" y="3403"/>
                  </a:lnTo>
                  <a:cubicBezTo>
                    <a:pt x="8273" y="4003"/>
                    <a:pt x="7139" y="4604"/>
                    <a:pt x="6038" y="5304"/>
                  </a:cubicBezTo>
                  <a:cubicBezTo>
                    <a:pt x="3804" y="6705"/>
                    <a:pt x="1669" y="8406"/>
                    <a:pt x="1" y="10541"/>
                  </a:cubicBezTo>
                  <a:cubicBezTo>
                    <a:pt x="2503" y="9574"/>
                    <a:pt x="4871" y="8573"/>
                    <a:pt x="7273" y="7673"/>
                  </a:cubicBezTo>
                  <a:cubicBezTo>
                    <a:pt x="8707" y="7072"/>
                    <a:pt x="10208" y="6538"/>
                    <a:pt x="11676" y="6005"/>
                  </a:cubicBezTo>
                  <a:lnTo>
                    <a:pt x="11676" y="6005"/>
                  </a:lnTo>
                  <a:cubicBezTo>
                    <a:pt x="10208" y="6138"/>
                    <a:pt x="8774" y="6338"/>
                    <a:pt x="7306" y="6572"/>
                  </a:cubicBezTo>
                  <a:cubicBezTo>
                    <a:pt x="10141" y="5037"/>
                    <a:pt x="13210" y="3970"/>
                    <a:pt x="16279" y="2903"/>
                  </a:cubicBezTo>
                  <a:cubicBezTo>
                    <a:pt x="19014" y="1969"/>
                    <a:pt x="21783" y="901"/>
                    <a:pt x="2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4"/>
            <p:cNvSpPr/>
            <p:nvPr/>
          </p:nvSpPr>
          <p:spPr>
            <a:xfrm>
              <a:off x="2015775" y="4130900"/>
              <a:ext cx="525400" cy="142625"/>
            </a:xfrm>
            <a:custGeom>
              <a:avLst/>
              <a:gdLst/>
              <a:ahLst/>
              <a:cxnLst/>
              <a:rect l="l" t="t" r="r" b="b"/>
              <a:pathLst>
                <a:path w="21016" h="5705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lnTo>
                    <a:pt x="10375" y="3436"/>
                  </a:lnTo>
                  <a:cubicBezTo>
                    <a:pt x="12043" y="3903"/>
                    <a:pt x="13810" y="4370"/>
                    <a:pt x="15545" y="4771"/>
                  </a:cubicBezTo>
                  <a:cubicBezTo>
                    <a:pt x="17313" y="5204"/>
                    <a:pt x="19148" y="5571"/>
                    <a:pt x="21016" y="5705"/>
                  </a:cubicBezTo>
                  <a:cubicBezTo>
                    <a:pt x="19515" y="4537"/>
                    <a:pt x="17947" y="3570"/>
                    <a:pt x="16279" y="2836"/>
                  </a:cubicBezTo>
                  <a:cubicBezTo>
                    <a:pt x="14644" y="2035"/>
                    <a:pt x="12876" y="1368"/>
                    <a:pt x="11109" y="868"/>
                  </a:cubicBezTo>
                  <a:cubicBezTo>
                    <a:pt x="9307" y="367"/>
                    <a:pt x="7439" y="67"/>
                    <a:pt x="5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4"/>
            <p:cNvSpPr/>
            <p:nvPr/>
          </p:nvSpPr>
          <p:spPr>
            <a:xfrm>
              <a:off x="2015775" y="4130900"/>
              <a:ext cx="462850" cy="108425"/>
            </a:xfrm>
            <a:custGeom>
              <a:avLst/>
              <a:gdLst/>
              <a:ahLst/>
              <a:cxnLst/>
              <a:rect l="l" t="t" r="r" b="b"/>
              <a:pathLst>
                <a:path w="18514" h="4337" extrusionOk="0">
                  <a:moveTo>
                    <a:pt x="4370" y="0"/>
                  </a:moveTo>
                  <a:cubicBezTo>
                    <a:pt x="2936" y="0"/>
                    <a:pt x="1435" y="201"/>
                    <a:pt x="1" y="701"/>
                  </a:cubicBezTo>
                  <a:cubicBezTo>
                    <a:pt x="1802" y="1201"/>
                    <a:pt x="3536" y="1602"/>
                    <a:pt x="5271" y="2069"/>
                  </a:cubicBezTo>
                  <a:lnTo>
                    <a:pt x="9541" y="3236"/>
                  </a:lnTo>
                  <a:cubicBezTo>
                    <a:pt x="7973" y="2669"/>
                    <a:pt x="6472" y="1868"/>
                    <a:pt x="4804" y="1401"/>
                  </a:cubicBezTo>
                  <a:lnTo>
                    <a:pt x="4804" y="1401"/>
                  </a:lnTo>
                  <a:lnTo>
                    <a:pt x="5671" y="1535"/>
                  </a:lnTo>
                  <a:cubicBezTo>
                    <a:pt x="5004" y="1268"/>
                    <a:pt x="4504" y="868"/>
                    <a:pt x="3837" y="601"/>
                  </a:cubicBezTo>
                  <a:lnTo>
                    <a:pt x="3837" y="601"/>
                  </a:lnTo>
                  <a:cubicBezTo>
                    <a:pt x="7106" y="901"/>
                    <a:pt x="10308" y="1602"/>
                    <a:pt x="13377" y="2669"/>
                  </a:cubicBezTo>
                  <a:cubicBezTo>
                    <a:pt x="14144" y="2903"/>
                    <a:pt x="14845" y="3203"/>
                    <a:pt x="15612" y="3436"/>
                  </a:cubicBezTo>
                  <a:cubicBezTo>
                    <a:pt x="16546" y="3770"/>
                    <a:pt x="17513" y="4070"/>
                    <a:pt x="18514" y="4337"/>
                  </a:cubicBezTo>
                  <a:cubicBezTo>
                    <a:pt x="16045" y="3336"/>
                    <a:pt x="13610" y="2402"/>
                    <a:pt x="11109" y="1602"/>
                  </a:cubicBezTo>
                  <a:cubicBezTo>
                    <a:pt x="10441" y="1368"/>
                    <a:pt x="9774" y="1135"/>
                    <a:pt x="9040" y="968"/>
                  </a:cubicBezTo>
                  <a:cubicBezTo>
                    <a:pt x="7172" y="534"/>
                    <a:pt x="5338" y="501"/>
                    <a:pt x="3370" y="401"/>
                  </a:cubicBezTo>
                  <a:cubicBezTo>
                    <a:pt x="3703" y="234"/>
                    <a:pt x="4037" y="101"/>
                    <a:pt x="4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4"/>
            <p:cNvSpPr/>
            <p:nvPr/>
          </p:nvSpPr>
          <p:spPr>
            <a:xfrm>
              <a:off x="2101675" y="3740975"/>
              <a:ext cx="517900" cy="157275"/>
            </a:xfrm>
            <a:custGeom>
              <a:avLst/>
              <a:gdLst/>
              <a:ahLst/>
              <a:cxnLst/>
              <a:rect l="l" t="t" r="r" b="b"/>
              <a:pathLst>
                <a:path w="20716" h="6291" extrusionOk="0">
                  <a:moveTo>
                    <a:pt x="17374" y="1"/>
                  </a:moveTo>
                  <a:cubicBezTo>
                    <a:pt x="16642" y="1"/>
                    <a:pt x="15918" y="33"/>
                    <a:pt x="15211" y="86"/>
                  </a:cubicBezTo>
                  <a:cubicBezTo>
                    <a:pt x="13377" y="186"/>
                    <a:pt x="11542" y="487"/>
                    <a:pt x="9741" y="954"/>
                  </a:cubicBezTo>
                  <a:cubicBezTo>
                    <a:pt x="7939" y="1421"/>
                    <a:pt x="6138" y="2021"/>
                    <a:pt x="4470" y="2922"/>
                  </a:cubicBezTo>
                  <a:cubicBezTo>
                    <a:pt x="4103" y="3089"/>
                    <a:pt x="3770" y="3289"/>
                    <a:pt x="3436" y="3489"/>
                  </a:cubicBezTo>
                  <a:cubicBezTo>
                    <a:pt x="2169" y="4256"/>
                    <a:pt x="1001" y="5157"/>
                    <a:pt x="0" y="6291"/>
                  </a:cubicBezTo>
                  <a:cubicBezTo>
                    <a:pt x="1802" y="5824"/>
                    <a:pt x="3536" y="5323"/>
                    <a:pt x="5237" y="4856"/>
                  </a:cubicBezTo>
                  <a:lnTo>
                    <a:pt x="9541" y="3756"/>
                  </a:lnTo>
                  <a:lnTo>
                    <a:pt x="10374" y="3522"/>
                  </a:lnTo>
                  <a:cubicBezTo>
                    <a:pt x="12076" y="3122"/>
                    <a:pt x="13777" y="2655"/>
                    <a:pt x="15545" y="2155"/>
                  </a:cubicBezTo>
                  <a:cubicBezTo>
                    <a:pt x="17246" y="1654"/>
                    <a:pt x="19014" y="1087"/>
                    <a:pt x="20715" y="253"/>
                  </a:cubicBezTo>
                  <a:cubicBezTo>
                    <a:pt x="19594" y="73"/>
                    <a:pt x="18474" y="1"/>
                    <a:pt x="17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4"/>
            <p:cNvSpPr/>
            <p:nvPr/>
          </p:nvSpPr>
          <p:spPr>
            <a:xfrm>
              <a:off x="2102500" y="3748125"/>
              <a:ext cx="446175" cy="150975"/>
            </a:xfrm>
            <a:custGeom>
              <a:avLst/>
              <a:gdLst/>
              <a:ahLst/>
              <a:cxnLst/>
              <a:rect l="l" t="t" r="r" b="b"/>
              <a:pathLst>
                <a:path w="17847" h="6039" extrusionOk="0">
                  <a:moveTo>
                    <a:pt x="17847" y="1"/>
                  </a:moveTo>
                  <a:lnTo>
                    <a:pt x="17847" y="1"/>
                  </a:lnTo>
                  <a:cubicBezTo>
                    <a:pt x="15212" y="334"/>
                    <a:pt x="12576" y="801"/>
                    <a:pt x="10075" y="1368"/>
                  </a:cubicBezTo>
                  <a:cubicBezTo>
                    <a:pt x="9374" y="1502"/>
                    <a:pt x="8674" y="1635"/>
                    <a:pt x="8006" y="1835"/>
                  </a:cubicBezTo>
                  <a:cubicBezTo>
                    <a:pt x="6138" y="2369"/>
                    <a:pt x="4504" y="3236"/>
                    <a:pt x="2803" y="4137"/>
                  </a:cubicBezTo>
                  <a:cubicBezTo>
                    <a:pt x="3003" y="3803"/>
                    <a:pt x="3203" y="3536"/>
                    <a:pt x="3470" y="3236"/>
                  </a:cubicBezTo>
                  <a:lnTo>
                    <a:pt x="3470" y="3236"/>
                  </a:lnTo>
                  <a:cubicBezTo>
                    <a:pt x="2169" y="4003"/>
                    <a:pt x="1001" y="4904"/>
                    <a:pt x="1" y="6038"/>
                  </a:cubicBezTo>
                  <a:cubicBezTo>
                    <a:pt x="1835" y="5571"/>
                    <a:pt x="3537" y="5071"/>
                    <a:pt x="5238" y="4637"/>
                  </a:cubicBezTo>
                  <a:lnTo>
                    <a:pt x="9541" y="3503"/>
                  </a:lnTo>
                  <a:lnTo>
                    <a:pt x="9541" y="3503"/>
                  </a:lnTo>
                  <a:cubicBezTo>
                    <a:pt x="7873" y="3803"/>
                    <a:pt x="6172" y="3870"/>
                    <a:pt x="4504" y="4304"/>
                  </a:cubicBezTo>
                  <a:cubicBezTo>
                    <a:pt x="4804" y="4204"/>
                    <a:pt x="5038" y="4070"/>
                    <a:pt x="5338" y="3970"/>
                  </a:cubicBezTo>
                  <a:lnTo>
                    <a:pt x="5338" y="3970"/>
                  </a:lnTo>
                  <a:cubicBezTo>
                    <a:pt x="5004" y="4020"/>
                    <a:pt x="4662" y="4020"/>
                    <a:pt x="4320" y="4020"/>
                  </a:cubicBezTo>
                  <a:cubicBezTo>
                    <a:pt x="3979" y="4020"/>
                    <a:pt x="3637" y="4020"/>
                    <a:pt x="3303" y="4070"/>
                  </a:cubicBezTo>
                  <a:cubicBezTo>
                    <a:pt x="6239" y="2702"/>
                    <a:pt x="9374" y="1735"/>
                    <a:pt x="12576" y="1135"/>
                  </a:cubicBezTo>
                  <a:cubicBezTo>
                    <a:pt x="13344" y="968"/>
                    <a:pt x="14144" y="834"/>
                    <a:pt x="14878" y="701"/>
                  </a:cubicBezTo>
                  <a:cubicBezTo>
                    <a:pt x="15879" y="501"/>
                    <a:pt x="16846" y="234"/>
                    <a:pt x="17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4"/>
            <p:cNvSpPr/>
            <p:nvPr/>
          </p:nvSpPr>
          <p:spPr>
            <a:xfrm>
              <a:off x="1928225" y="4210825"/>
              <a:ext cx="562075" cy="192800"/>
            </a:xfrm>
            <a:custGeom>
              <a:avLst/>
              <a:gdLst/>
              <a:ahLst/>
              <a:cxnLst/>
              <a:rect l="l" t="t" r="r" b="b"/>
              <a:pathLst>
                <a:path w="22483" h="7712" extrusionOk="0">
                  <a:moveTo>
                    <a:pt x="19614" y="0"/>
                  </a:moveTo>
                  <a:cubicBezTo>
                    <a:pt x="18511" y="0"/>
                    <a:pt x="17423" y="95"/>
                    <a:pt x="16345" y="239"/>
                  </a:cubicBezTo>
                  <a:cubicBezTo>
                    <a:pt x="14344" y="506"/>
                    <a:pt x="12376" y="973"/>
                    <a:pt x="10474" y="1574"/>
                  </a:cubicBezTo>
                  <a:cubicBezTo>
                    <a:pt x="8806" y="2141"/>
                    <a:pt x="7205" y="2808"/>
                    <a:pt x="5671" y="3642"/>
                  </a:cubicBezTo>
                  <a:cubicBezTo>
                    <a:pt x="5437" y="3742"/>
                    <a:pt x="5170" y="3909"/>
                    <a:pt x="4937" y="4042"/>
                  </a:cubicBezTo>
                  <a:cubicBezTo>
                    <a:pt x="3136" y="5043"/>
                    <a:pt x="1468" y="6210"/>
                    <a:pt x="0" y="7711"/>
                  </a:cubicBezTo>
                  <a:cubicBezTo>
                    <a:pt x="2102" y="7511"/>
                    <a:pt x="4003" y="7044"/>
                    <a:pt x="5938" y="6544"/>
                  </a:cubicBezTo>
                  <a:cubicBezTo>
                    <a:pt x="7806" y="6043"/>
                    <a:pt x="9674" y="5510"/>
                    <a:pt x="11508" y="4876"/>
                  </a:cubicBezTo>
                  <a:cubicBezTo>
                    <a:pt x="11708" y="4809"/>
                    <a:pt x="11975" y="4742"/>
                    <a:pt x="12175" y="4676"/>
                  </a:cubicBezTo>
                  <a:cubicBezTo>
                    <a:pt x="13810" y="4142"/>
                    <a:pt x="15444" y="3542"/>
                    <a:pt x="17012" y="2874"/>
                  </a:cubicBezTo>
                  <a:cubicBezTo>
                    <a:pt x="18847" y="2141"/>
                    <a:pt x="20682" y="1340"/>
                    <a:pt x="22483" y="239"/>
                  </a:cubicBezTo>
                  <a:cubicBezTo>
                    <a:pt x="21514" y="70"/>
                    <a:pt x="20558" y="0"/>
                    <a:pt x="1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4"/>
            <p:cNvSpPr/>
            <p:nvPr/>
          </p:nvSpPr>
          <p:spPr>
            <a:xfrm>
              <a:off x="1929050" y="4299350"/>
              <a:ext cx="304400" cy="103425"/>
            </a:xfrm>
            <a:custGeom>
              <a:avLst/>
              <a:gdLst/>
              <a:ahLst/>
              <a:cxnLst/>
              <a:rect l="l" t="t" r="r" b="b"/>
              <a:pathLst>
                <a:path w="12176" h="4137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8974" y="334"/>
                    <a:pt x="7272" y="668"/>
                    <a:pt x="5538" y="1335"/>
                  </a:cubicBezTo>
                  <a:cubicBezTo>
                    <a:pt x="6238" y="835"/>
                    <a:pt x="6839" y="468"/>
                    <a:pt x="7606" y="134"/>
                  </a:cubicBezTo>
                  <a:lnTo>
                    <a:pt x="7606" y="134"/>
                  </a:lnTo>
                  <a:cubicBezTo>
                    <a:pt x="6505" y="468"/>
                    <a:pt x="5471" y="935"/>
                    <a:pt x="4504" y="1502"/>
                  </a:cubicBezTo>
                  <a:cubicBezTo>
                    <a:pt x="4871" y="1001"/>
                    <a:pt x="5271" y="534"/>
                    <a:pt x="5671" y="34"/>
                  </a:cubicBezTo>
                  <a:lnTo>
                    <a:pt x="5671" y="34"/>
                  </a:lnTo>
                  <a:cubicBezTo>
                    <a:pt x="5438" y="167"/>
                    <a:pt x="5171" y="334"/>
                    <a:pt x="4937" y="468"/>
                  </a:cubicBezTo>
                  <a:cubicBezTo>
                    <a:pt x="3136" y="1468"/>
                    <a:pt x="1468" y="2636"/>
                    <a:pt x="0" y="4137"/>
                  </a:cubicBezTo>
                  <a:cubicBezTo>
                    <a:pt x="2102" y="3937"/>
                    <a:pt x="4003" y="3470"/>
                    <a:pt x="5938" y="2969"/>
                  </a:cubicBezTo>
                  <a:cubicBezTo>
                    <a:pt x="7806" y="2469"/>
                    <a:pt x="9674" y="1935"/>
                    <a:pt x="11509" y="1302"/>
                  </a:cubicBezTo>
                  <a:cubicBezTo>
                    <a:pt x="11742" y="1201"/>
                    <a:pt x="11976" y="1168"/>
                    <a:pt x="12176" y="1101"/>
                  </a:cubicBezTo>
                  <a:lnTo>
                    <a:pt x="12176" y="1101"/>
                  </a:lnTo>
                  <a:cubicBezTo>
                    <a:pt x="10775" y="1335"/>
                    <a:pt x="9340" y="1535"/>
                    <a:pt x="7973" y="1702"/>
                  </a:cubicBezTo>
                  <a:cubicBezTo>
                    <a:pt x="7339" y="1835"/>
                    <a:pt x="6772" y="1869"/>
                    <a:pt x="6138" y="1869"/>
                  </a:cubicBezTo>
                  <a:cubicBezTo>
                    <a:pt x="7673" y="1302"/>
                    <a:pt x="9207" y="668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4"/>
            <p:cNvSpPr/>
            <p:nvPr/>
          </p:nvSpPr>
          <p:spPr>
            <a:xfrm>
              <a:off x="2250100" y="3422375"/>
              <a:ext cx="494550" cy="149825"/>
            </a:xfrm>
            <a:custGeom>
              <a:avLst/>
              <a:gdLst/>
              <a:ahLst/>
              <a:cxnLst/>
              <a:rect l="l" t="t" r="r" b="b"/>
              <a:pathLst>
                <a:path w="19782" h="5993" extrusionOk="0">
                  <a:moveTo>
                    <a:pt x="16960" y="0"/>
                  </a:moveTo>
                  <a:cubicBezTo>
                    <a:pt x="16085" y="0"/>
                    <a:pt x="15215" y="58"/>
                    <a:pt x="14345" y="155"/>
                  </a:cubicBezTo>
                  <a:cubicBezTo>
                    <a:pt x="12610" y="355"/>
                    <a:pt x="10842" y="688"/>
                    <a:pt x="9174" y="1189"/>
                  </a:cubicBezTo>
                  <a:cubicBezTo>
                    <a:pt x="7706" y="1589"/>
                    <a:pt x="6305" y="2156"/>
                    <a:pt x="4971" y="2756"/>
                  </a:cubicBezTo>
                  <a:cubicBezTo>
                    <a:pt x="4704" y="2890"/>
                    <a:pt x="4504" y="2990"/>
                    <a:pt x="4304" y="3090"/>
                  </a:cubicBezTo>
                  <a:cubicBezTo>
                    <a:pt x="2770" y="3891"/>
                    <a:pt x="1302" y="4825"/>
                    <a:pt x="1" y="5992"/>
                  </a:cubicBezTo>
                  <a:cubicBezTo>
                    <a:pt x="1836" y="5792"/>
                    <a:pt x="3537" y="5458"/>
                    <a:pt x="5205" y="5091"/>
                  </a:cubicBezTo>
                  <a:cubicBezTo>
                    <a:pt x="6873" y="4725"/>
                    <a:pt x="8507" y="4258"/>
                    <a:pt x="10142" y="3791"/>
                  </a:cubicBezTo>
                  <a:cubicBezTo>
                    <a:pt x="10342" y="3757"/>
                    <a:pt x="10508" y="3690"/>
                    <a:pt x="10742" y="3657"/>
                  </a:cubicBezTo>
                  <a:cubicBezTo>
                    <a:pt x="12143" y="3223"/>
                    <a:pt x="13544" y="2756"/>
                    <a:pt x="14978" y="2256"/>
                  </a:cubicBezTo>
                  <a:cubicBezTo>
                    <a:pt x="16613" y="1689"/>
                    <a:pt x="18181" y="1055"/>
                    <a:pt x="19782" y="221"/>
                  </a:cubicBezTo>
                  <a:cubicBezTo>
                    <a:pt x="18834" y="66"/>
                    <a:pt x="17895" y="0"/>
                    <a:pt x="16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4"/>
            <p:cNvSpPr/>
            <p:nvPr/>
          </p:nvSpPr>
          <p:spPr>
            <a:xfrm>
              <a:off x="2251775" y="3491275"/>
              <a:ext cx="267725" cy="80925"/>
            </a:xfrm>
            <a:custGeom>
              <a:avLst/>
              <a:gdLst/>
              <a:ahLst/>
              <a:cxnLst/>
              <a:rect l="l" t="t" r="r" b="b"/>
              <a:pathLst>
                <a:path w="10709" h="3237" extrusionOk="0">
                  <a:moveTo>
                    <a:pt x="4938" y="0"/>
                  </a:moveTo>
                  <a:lnTo>
                    <a:pt x="4938" y="0"/>
                  </a:lnTo>
                  <a:cubicBezTo>
                    <a:pt x="4704" y="134"/>
                    <a:pt x="4504" y="234"/>
                    <a:pt x="4270" y="334"/>
                  </a:cubicBezTo>
                  <a:cubicBezTo>
                    <a:pt x="2736" y="1135"/>
                    <a:pt x="1268" y="2069"/>
                    <a:pt x="1" y="3236"/>
                  </a:cubicBezTo>
                  <a:cubicBezTo>
                    <a:pt x="1835" y="3036"/>
                    <a:pt x="3537" y="2702"/>
                    <a:pt x="5204" y="2335"/>
                  </a:cubicBezTo>
                  <a:cubicBezTo>
                    <a:pt x="6872" y="1969"/>
                    <a:pt x="8473" y="1502"/>
                    <a:pt x="10108" y="1035"/>
                  </a:cubicBezTo>
                  <a:cubicBezTo>
                    <a:pt x="10341" y="1001"/>
                    <a:pt x="10508" y="934"/>
                    <a:pt x="10708" y="901"/>
                  </a:cubicBezTo>
                  <a:lnTo>
                    <a:pt x="10708" y="901"/>
                  </a:lnTo>
                  <a:cubicBezTo>
                    <a:pt x="9507" y="1068"/>
                    <a:pt x="8240" y="1235"/>
                    <a:pt x="7006" y="1401"/>
                  </a:cubicBezTo>
                  <a:cubicBezTo>
                    <a:pt x="6439" y="1468"/>
                    <a:pt x="5905" y="1502"/>
                    <a:pt x="5371" y="1502"/>
                  </a:cubicBezTo>
                  <a:cubicBezTo>
                    <a:pt x="6739" y="1068"/>
                    <a:pt x="8106" y="601"/>
                    <a:pt x="9441" y="67"/>
                  </a:cubicBezTo>
                  <a:lnTo>
                    <a:pt x="9441" y="67"/>
                  </a:lnTo>
                  <a:cubicBezTo>
                    <a:pt x="7873" y="301"/>
                    <a:pt x="6372" y="568"/>
                    <a:pt x="4871" y="1101"/>
                  </a:cubicBezTo>
                  <a:cubicBezTo>
                    <a:pt x="5438" y="668"/>
                    <a:pt x="6038" y="401"/>
                    <a:pt x="6639" y="134"/>
                  </a:cubicBezTo>
                  <a:lnTo>
                    <a:pt x="6639" y="134"/>
                  </a:lnTo>
                  <a:cubicBezTo>
                    <a:pt x="5705" y="334"/>
                    <a:pt x="4804" y="734"/>
                    <a:pt x="3937" y="1168"/>
                  </a:cubicBezTo>
                  <a:cubicBezTo>
                    <a:pt x="4270" y="768"/>
                    <a:pt x="4604" y="401"/>
                    <a:pt x="49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4"/>
            <p:cNvSpPr/>
            <p:nvPr/>
          </p:nvSpPr>
          <p:spPr>
            <a:xfrm>
              <a:off x="1877350" y="4446425"/>
              <a:ext cx="647975" cy="220725"/>
            </a:xfrm>
            <a:custGeom>
              <a:avLst/>
              <a:gdLst/>
              <a:ahLst/>
              <a:cxnLst/>
              <a:rect l="l" t="t" r="r" b="b"/>
              <a:pathLst>
                <a:path w="25919" h="8829" extrusionOk="0">
                  <a:moveTo>
                    <a:pt x="22463" y="1"/>
                  </a:moveTo>
                  <a:cubicBezTo>
                    <a:pt x="21252" y="1"/>
                    <a:pt x="20045" y="85"/>
                    <a:pt x="18847" y="222"/>
                  </a:cubicBezTo>
                  <a:cubicBezTo>
                    <a:pt x="16512" y="489"/>
                    <a:pt x="14244" y="989"/>
                    <a:pt x="12042" y="1756"/>
                  </a:cubicBezTo>
                  <a:cubicBezTo>
                    <a:pt x="10141" y="2424"/>
                    <a:pt x="8306" y="3157"/>
                    <a:pt x="6505" y="4125"/>
                  </a:cubicBezTo>
                  <a:cubicBezTo>
                    <a:pt x="6238" y="4258"/>
                    <a:pt x="5971" y="4425"/>
                    <a:pt x="5671" y="4592"/>
                  </a:cubicBezTo>
                  <a:cubicBezTo>
                    <a:pt x="3636" y="5759"/>
                    <a:pt x="1702" y="7094"/>
                    <a:pt x="0" y="8828"/>
                  </a:cubicBezTo>
                  <a:cubicBezTo>
                    <a:pt x="2402" y="8561"/>
                    <a:pt x="4637" y="8061"/>
                    <a:pt x="6839" y="7461"/>
                  </a:cubicBezTo>
                  <a:cubicBezTo>
                    <a:pt x="9040" y="6893"/>
                    <a:pt x="11175" y="6260"/>
                    <a:pt x="13310" y="5559"/>
                  </a:cubicBezTo>
                  <a:lnTo>
                    <a:pt x="14044" y="5292"/>
                  </a:lnTo>
                  <a:cubicBezTo>
                    <a:pt x="15912" y="4659"/>
                    <a:pt x="17813" y="3991"/>
                    <a:pt x="19648" y="3258"/>
                  </a:cubicBezTo>
                  <a:cubicBezTo>
                    <a:pt x="21749" y="2424"/>
                    <a:pt x="23851" y="1490"/>
                    <a:pt x="25919" y="255"/>
                  </a:cubicBezTo>
                  <a:cubicBezTo>
                    <a:pt x="24766" y="77"/>
                    <a:pt x="23612" y="1"/>
                    <a:pt x="2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4"/>
            <p:cNvSpPr/>
            <p:nvPr/>
          </p:nvSpPr>
          <p:spPr>
            <a:xfrm>
              <a:off x="1878175" y="4549525"/>
              <a:ext cx="351125" cy="119275"/>
            </a:xfrm>
            <a:custGeom>
              <a:avLst/>
              <a:gdLst/>
              <a:ahLst/>
              <a:cxnLst/>
              <a:rect l="l" t="t" r="r" b="b"/>
              <a:pathLst>
                <a:path w="14045" h="4771" extrusionOk="0">
                  <a:moveTo>
                    <a:pt x="12476" y="1"/>
                  </a:moveTo>
                  <a:lnTo>
                    <a:pt x="12476" y="1"/>
                  </a:lnTo>
                  <a:cubicBezTo>
                    <a:pt x="10341" y="368"/>
                    <a:pt x="8407" y="768"/>
                    <a:pt x="6405" y="1535"/>
                  </a:cubicBezTo>
                  <a:cubicBezTo>
                    <a:pt x="7139" y="1002"/>
                    <a:pt x="7906" y="535"/>
                    <a:pt x="8740" y="168"/>
                  </a:cubicBezTo>
                  <a:lnTo>
                    <a:pt x="8740" y="168"/>
                  </a:lnTo>
                  <a:cubicBezTo>
                    <a:pt x="7473" y="535"/>
                    <a:pt x="6305" y="1102"/>
                    <a:pt x="5171" y="1769"/>
                  </a:cubicBezTo>
                  <a:cubicBezTo>
                    <a:pt x="5571" y="1168"/>
                    <a:pt x="6038" y="601"/>
                    <a:pt x="6505" y="34"/>
                  </a:cubicBezTo>
                  <a:lnTo>
                    <a:pt x="6505" y="34"/>
                  </a:lnTo>
                  <a:cubicBezTo>
                    <a:pt x="6272" y="168"/>
                    <a:pt x="5972" y="334"/>
                    <a:pt x="5671" y="501"/>
                  </a:cubicBezTo>
                  <a:cubicBezTo>
                    <a:pt x="3637" y="1669"/>
                    <a:pt x="1702" y="3003"/>
                    <a:pt x="1" y="4771"/>
                  </a:cubicBezTo>
                  <a:cubicBezTo>
                    <a:pt x="2436" y="4471"/>
                    <a:pt x="4637" y="3970"/>
                    <a:pt x="6839" y="3370"/>
                  </a:cubicBezTo>
                  <a:cubicBezTo>
                    <a:pt x="9040" y="2803"/>
                    <a:pt x="11175" y="2169"/>
                    <a:pt x="13310" y="1469"/>
                  </a:cubicBezTo>
                  <a:lnTo>
                    <a:pt x="14044" y="1202"/>
                  </a:lnTo>
                  <a:lnTo>
                    <a:pt x="14044" y="1202"/>
                  </a:lnTo>
                  <a:cubicBezTo>
                    <a:pt x="12443" y="1469"/>
                    <a:pt x="10808" y="1769"/>
                    <a:pt x="9207" y="2002"/>
                  </a:cubicBezTo>
                  <a:cubicBezTo>
                    <a:pt x="8507" y="2136"/>
                    <a:pt x="7806" y="2169"/>
                    <a:pt x="7072" y="2169"/>
                  </a:cubicBezTo>
                  <a:cubicBezTo>
                    <a:pt x="8940" y="1502"/>
                    <a:pt x="10675" y="801"/>
                    <a:pt x="1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4"/>
            <p:cNvSpPr/>
            <p:nvPr/>
          </p:nvSpPr>
          <p:spPr>
            <a:xfrm>
              <a:off x="2365200" y="3140200"/>
              <a:ext cx="445325" cy="225175"/>
            </a:xfrm>
            <a:custGeom>
              <a:avLst/>
              <a:gdLst/>
              <a:ahLst/>
              <a:cxnLst/>
              <a:rect l="l" t="t" r="r" b="b"/>
              <a:pathLst>
                <a:path w="17813" h="9007" extrusionOk="0">
                  <a:moveTo>
                    <a:pt x="17813" y="0"/>
                  </a:moveTo>
                  <a:lnTo>
                    <a:pt x="17813" y="0"/>
                  </a:lnTo>
                  <a:cubicBezTo>
                    <a:pt x="16045" y="134"/>
                    <a:pt x="14377" y="500"/>
                    <a:pt x="12709" y="967"/>
                  </a:cubicBezTo>
                  <a:cubicBezTo>
                    <a:pt x="11075" y="1434"/>
                    <a:pt x="9507" y="1968"/>
                    <a:pt x="7973" y="2602"/>
                  </a:cubicBezTo>
                  <a:cubicBezTo>
                    <a:pt x="7205" y="2936"/>
                    <a:pt x="6405" y="3269"/>
                    <a:pt x="5671" y="3636"/>
                  </a:cubicBezTo>
                  <a:cubicBezTo>
                    <a:pt x="4870" y="4003"/>
                    <a:pt x="4137" y="4437"/>
                    <a:pt x="3369" y="4970"/>
                  </a:cubicBezTo>
                  <a:cubicBezTo>
                    <a:pt x="1868" y="6004"/>
                    <a:pt x="734" y="7439"/>
                    <a:pt x="0" y="9007"/>
                  </a:cubicBezTo>
                  <a:cubicBezTo>
                    <a:pt x="1568" y="8173"/>
                    <a:pt x="2969" y="7339"/>
                    <a:pt x="4403" y="6805"/>
                  </a:cubicBezTo>
                  <a:cubicBezTo>
                    <a:pt x="5538" y="6371"/>
                    <a:pt x="6738" y="5971"/>
                    <a:pt x="7973" y="5504"/>
                  </a:cubicBezTo>
                  <a:cubicBezTo>
                    <a:pt x="8306" y="5371"/>
                    <a:pt x="8673" y="5204"/>
                    <a:pt x="9007" y="5070"/>
                  </a:cubicBezTo>
                  <a:cubicBezTo>
                    <a:pt x="10574" y="4470"/>
                    <a:pt x="12076" y="3736"/>
                    <a:pt x="13543" y="2902"/>
                  </a:cubicBezTo>
                  <a:cubicBezTo>
                    <a:pt x="15044" y="2068"/>
                    <a:pt x="16479" y="1168"/>
                    <a:pt x="17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4"/>
            <p:cNvSpPr/>
            <p:nvPr/>
          </p:nvSpPr>
          <p:spPr>
            <a:xfrm>
              <a:off x="2366025" y="3181875"/>
              <a:ext cx="321925" cy="183500"/>
            </a:xfrm>
            <a:custGeom>
              <a:avLst/>
              <a:gdLst/>
              <a:ahLst/>
              <a:cxnLst/>
              <a:rect l="l" t="t" r="r" b="b"/>
              <a:pathLst>
                <a:path w="12877" h="7340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008" y="868"/>
                    <a:pt x="7306" y="2169"/>
                    <a:pt x="4837" y="3870"/>
                  </a:cubicBezTo>
                  <a:cubicBezTo>
                    <a:pt x="4937" y="3770"/>
                    <a:pt x="5038" y="3637"/>
                    <a:pt x="5171" y="3537"/>
                  </a:cubicBezTo>
                  <a:cubicBezTo>
                    <a:pt x="5805" y="3036"/>
                    <a:pt x="6372" y="2536"/>
                    <a:pt x="7006" y="2036"/>
                  </a:cubicBezTo>
                  <a:lnTo>
                    <a:pt x="7006" y="2036"/>
                  </a:lnTo>
                  <a:cubicBezTo>
                    <a:pt x="6038" y="2469"/>
                    <a:pt x="5138" y="3003"/>
                    <a:pt x="4270" y="3637"/>
                  </a:cubicBezTo>
                  <a:cubicBezTo>
                    <a:pt x="4637" y="3003"/>
                    <a:pt x="5171" y="2503"/>
                    <a:pt x="5671" y="1969"/>
                  </a:cubicBezTo>
                  <a:lnTo>
                    <a:pt x="5671" y="1969"/>
                  </a:lnTo>
                  <a:cubicBezTo>
                    <a:pt x="4871" y="2336"/>
                    <a:pt x="4137" y="2770"/>
                    <a:pt x="3370" y="3303"/>
                  </a:cubicBezTo>
                  <a:cubicBezTo>
                    <a:pt x="1869" y="4337"/>
                    <a:pt x="768" y="5772"/>
                    <a:pt x="1" y="7340"/>
                  </a:cubicBezTo>
                  <a:cubicBezTo>
                    <a:pt x="1602" y="6506"/>
                    <a:pt x="2969" y="5672"/>
                    <a:pt x="4437" y="5138"/>
                  </a:cubicBezTo>
                  <a:cubicBezTo>
                    <a:pt x="5538" y="4704"/>
                    <a:pt x="6772" y="4304"/>
                    <a:pt x="7973" y="3837"/>
                  </a:cubicBezTo>
                  <a:lnTo>
                    <a:pt x="10475" y="1969"/>
                  </a:lnTo>
                  <a:lnTo>
                    <a:pt x="10475" y="1969"/>
                  </a:lnTo>
                  <a:cubicBezTo>
                    <a:pt x="8974" y="2569"/>
                    <a:pt x="7506" y="3203"/>
                    <a:pt x="6105" y="3970"/>
                  </a:cubicBezTo>
                  <a:cubicBezTo>
                    <a:pt x="8340" y="2636"/>
                    <a:pt x="10575" y="1335"/>
                    <a:pt x="12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4"/>
            <p:cNvSpPr/>
            <p:nvPr/>
          </p:nvSpPr>
          <p:spPr>
            <a:xfrm>
              <a:off x="2120025" y="3573825"/>
              <a:ext cx="562075" cy="284400"/>
            </a:xfrm>
            <a:custGeom>
              <a:avLst/>
              <a:gdLst/>
              <a:ahLst/>
              <a:cxnLst/>
              <a:rect l="l" t="t" r="r" b="b"/>
              <a:pathLst>
                <a:path w="22483" h="11376" extrusionOk="0">
                  <a:moveTo>
                    <a:pt x="22483" y="1"/>
                  </a:moveTo>
                  <a:lnTo>
                    <a:pt x="22483" y="1"/>
                  </a:lnTo>
                  <a:cubicBezTo>
                    <a:pt x="20215" y="168"/>
                    <a:pt x="18147" y="635"/>
                    <a:pt x="16112" y="1168"/>
                  </a:cubicBezTo>
                  <a:cubicBezTo>
                    <a:pt x="14044" y="1735"/>
                    <a:pt x="12042" y="2469"/>
                    <a:pt x="10107" y="3237"/>
                  </a:cubicBezTo>
                  <a:cubicBezTo>
                    <a:pt x="9140" y="3637"/>
                    <a:pt x="8139" y="4070"/>
                    <a:pt x="7172" y="4537"/>
                  </a:cubicBezTo>
                  <a:cubicBezTo>
                    <a:pt x="6205" y="5038"/>
                    <a:pt x="5204" y="5605"/>
                    <a:pt x="4303" y="6272"/>
                  </a:cubicBezTo>
                  <a:cubicBezTo>
                    <a:pt x="2402" y="7606"/>
                    <a:pt x="934" y="9374"/>
                    <a:pt x="0" y="11376"/>
                  </a:cubicBezTo>
                  <a:cubicBezTo>
                    <a:pt x="1968" y="10308"/>
                    <a:pt x="3736" y="9308"/>
                    <a:pt x="5604" y="8607"/>
                  </a:cubicBezTo>
                  <a:cubicBezTo>
                    <a:pt x="7039" y="8007"/>
                    <a:pt x="8540" y="7506"/>
                    <a:pt x="10107" y="6939"/>
                  </a:cubicBezTo>
                  <a:cubicBezTo>
                    <a:pt x="10508" y="6772"/>
                    <a:pt x="10975" y="6606"/>
                    <a:pt x="11375" y="6439"/>
                  </a:cubicBezTo>
                  <a:cubicBezTo>
                    <a:pt x="13343" y="5638"/>
                    <a:pt x="15211" y="4704"/>
                    <a:pt x="17079" y="3670"/>
                  </a:cubicBezTo>
                  <a:cubicBezTo>
                    <a:pt x="18980" y="2636"/>
                    <a:pt x="20815" y="1469"/>
                    <a:pt x="22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4"/>
            <p:cNvSpPr/>
            <p:nvPr/>
          </p:nvSpPr>
          <p:spPr>
            <a:xfrm>
              <a:off x="2119175" y="3627200"/>
              <a:ext cx="407825" cy="232700"/>
            </a:xfrm>
            <a:custGeom>
              <a:avLst/>
              <a:gdLst/>
              <a:ahLst/>
              <a:cxnLst/>
              <a:rect l="l" t="t" r="r" b="b"/>
              <a:pathLst>
                <a:path w="16313" h="9308" extrusionOk="0">
                  <a:moveTo>
                    <a:pt x="16313" y="1"/>
                  </a:moveTo>
                  <a:lnTo>
                    <a:pt x="16313" y="1"/>
                  </a:lnTo>
                  <a:cubicBezTo>
                    <a:pt x="12677" y="1068"/>
                    <a:pt x="9207" y="2703"/>
                    <a:pt x="6139" y="4871"/>
                  </a:cubicBezTo>
                  <a:cubicBezTo>
                    <a:pt x="6205" y="4704"/>
                    <a:pt x="6372" y="4571"/>
                    <a:pt x="6539" y="4437"/>
                  </a:cubicBezTo>
                  <a:cubicBezTo>
                    <a:pt x="7339" y="3837"/>
                    <a:pt x="8073" y="3170"/>
                    <a:pt x="8874" y="2536"/>
                  </a:cubicBezTo>
                  <a:lnTo>
                    <a:pt x="8874" y="2536"/>
                  </a:lnTo>
                  <a:cubicBezTo>
                    <a:pt x="7640" y="3036"/>
                    <a:pt x="6472" y="3737"/>
                    <a:pt x="5371" y="4537"/>
                  </a:cubicBezTo>
                  <a:cubicBezTo>
                    <a:pt x="5872" y="3770"/>
                    <a:pt x="6539" y="3136"/>
                    <a:pt x="7173" y="2436"/>
                  </a:cubicBezTo>
                  <a:lnTo>
                    <a:pt x="7173" y="2436"/>
                  </a:lnTo>
                  <a:cubicBezTo>
                    <a:pt x="6205" y="2970"/>
                    <a:pt x="5205" y="3503"/>
                    <a:pt x="4304" y="4170"/>
                  </a:cubicBezTo>
                  <a:cubicBezTo>
                    <a:pt x="2403" y="5505"/>
                    <a:pt x="902" y="7306"/>
                    <a:pt x="1" y="9307"/>
                  </a:cubicBezTo>
                  <a:cubicBezTo>
                    <a:pt x="1969" y="8207"/>
                    <a:pt x="3737" y="7206"/>
                    <a:pt x="5572" y="6505"/>
                  </a:cubicBezTo>
                  <a:cubicBezTo>
                    <a:pt x="7039" y="5905"/>
                    <a:pt x="8540" y="5405"/>
                    <a:pt x="10075" y="4838"/>
                  </a:cubicBezTo>
                  <a:cubicBezTo>
                    <a:pt x="11142" y="4004"/>
                    <a:pt x="12176" y="3203"/>
                    <a:pt x="13244" y="2469"/>
                  </a:cubicBezTo>
                  <a:lnTo>
                    <a:pt x="13244" y="2469"/>
                  </a:lnTo>
                  <a:cubicBezTo>
                    <a:pt x="11376" y="3203"/>
                    <a:pt x="9508" y="4004"/>
                    <a:pt x="7706" y="4971"/>
                  </a:cubicBezTo>
                  <a:cubicBezTo>
                    <a:pt x="10575" y="3303"/>
                    <a:pt x="13477" y="1669"/>
                    <a:pt x="16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4"/>
            <p:cNvSpPr/>
            <p:nvPr/>
          </p:nvSpPr>
          <p:spPr>
            <a:xfrm>
              <a:off x="2461925" y="3042625"/>
              <a:ext cx="340275" cy="170150"/>
            </a:xfrm>
            <a:custGeom>
              <a:avLst/>
              <a:gdLst/>
              <a:ahLst/>
              <a:cxnLst/>
              <a:rect l="l" t="t" r="r" b="b"/>
              <a:pathLst>
                <a:path w="13611" h="6806" extrusionOk="0">
                  <a:moveTo>
                    <a:pt x="13610" y="0"/>
                  </a:moveTo>
                  <a:cubicBezTo>
                    <a:pt x="12276" y="67"/>
                    <a:pt x="10975" y="334"/>
                    <a:pt x="9708" y="667"/>
                  </a:cubicBezTo>
                  <a:cubicBezTo>
                    <a:pt x="8473" y="1001"/>
                    <a:pt x="7239" y="1401"/>
                    <a:pt x="6072" y="1902"/>
                  </a:cubicBezTo>
                  <a:cubicBezTo>
                    <a:pt x="5505" y="2169"/>
                    <a:pt x="4904" y="2402"/>
                    <a:pt x="4337" y="2702"/>
                  </a:cubicBezTo>
                  <a:cubicBezTo>
                    <a:pt x="3737" y="3002"/>
                    <a:pt x="3170" y="3336"/>
                    <a:pt x="2569" y="3736"/>
                  </a:cubicBezTo>
                  <a:cubicBezTo>
                    <a:pt x="1468" y="4537"/>
                    <a:pt x="534" y="5604"/>
                    <a:pt x="1" y="6805"/>
                  </a:cubicBezTo>
                  <a:cubicBezTo>
                    <a:pt x="1202" y="6205"/>
                    <a:pt x="2236" y="5571"/>
                    <a:pt x="3370" y="5137"/>
                  </a:cubicBezTo>
                  <a:cubicBezTo>
                    <a:pt x="4237" y="4837"/>
                    <a:pt x="5171" y="4537"/>
                    <a:pt x="6072" y="4170"/>
                  </a:cubicBezTo>
                  <a:cubicBezTo>
                    <a:pt x="6339" y="4070"/>
                    <a:pt x="6639" y="4003"/>
                    <a:pt x="6872" y="3870"/>
                  </a:cubicBezTo>
                  <a:cubicBezTo>
                    <a:pt x="8040" y="3369"/>
                    <a:pt x="9207" y="2836"/>
                    <a:pt x="10341" y="2202"/>
                  </a:cubicBezTo>
                  <a:cubicBezTo>
                    <a:pt x="11476" y="1568"/>
                    <a:pt x="12576" y="868"/>
                    <a:pt x="1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4"/>
            <p:cNvSpPr/>
            <p:nvPr/>
          </p:nvSpPr>
          <p:spPr>
            <a:xfrm>
              <a:off x="2461925" y="307180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9808" y="1"/>
                  </a:moveTo>
                  <a:cubicBezTo>
                    <a:pt x="7639" y="668"/>
                    <a:pt x="5538" y="1669"/>
                    <a:pt x="3670" y="2936"/>
                  </a:cubicBezTo>
                  <a:cubicBezTo>
                    <a:pt x="3703" y="2870"/>
                    <a:pt x="3837" y="2769"/>
                    <a:pt x="3903" y="2703"/>
                  </a:cubicBezTo>
                  <a:cubicBezTo>
                    <a:pt x="4437" y="2302"/>
                    <a:pt x="4871" y="1902"/>
                    <a:pt x="5338" y="1535"/>
                  </a:cubicBezTo>
                  <a:lnTo>
                    <a:pt x="5338" y="1535"/>
                  </a:lnTo>
                  <a:cubicBezTo>
                    <a:pt x="4637" y="1869"/>
                    <a:pt x="3903" y="2236"/>
                    <a:pt x="3236" y="2736"/>
                  </a:cubicBezTo>
                  <a:cubicBezTo>
                    <a:pt x="3537" y="2269"/>
                    <a:pt x="3970" y="1902"/>
                    <a:pt x="4337" y="1469"/>
                  </a:cubicBezTo>
                  <a:lnTo>
                    <a:pt x="4337" y="1469"/>
                  </a:lnTo>
                  <a:cubicBezTo>
                    <a:pt x="3770" y="1769"/>
                    <a:pt x="3170" y="2102"/>
                    <a:pt x="2569" y="2536"/>
                  </a:cubicBezTo>
                  <a:cubicBezTo>
                    <a:pt x="1468" y="3303"/>
                    <a:pt x="534" y="4404"/>
                    <a:pt x="1" y="5605"/>
                  </a:cubicBezTo>
                  <a:cubicBezTo>
                    <a:pt x="1202" y="4971"/>
                    <a:pt x="2269" y="4371"/>
                    <a:pt x="3370" y="3937"/>
                  </a:cubicBezTo>
                  <a:cubicBezTo>
                    <a:pt x="4237" y="3603"/>
                    <a:pt x="5171" y="3303"/>
                    <a:pt x="6105" y="2936"/>
                  </a:cubicBezTo>
                  <a:cubicBezTo>
                    <a:pt x="6705" y="2503"/>
                    <a:pt x="7339" y="2002"/>
                    <a:pt x="8006" y="1535"/>
                  </a:cubicBezTo>
                  <a:lnTo>
                    <a:pt x="8006" y="1535"/>
                  </a:lnTo>
                  <a:cubicBezTo>
                    <a:pt x="6872" y="1969"/>
                    <a:pt x="5738" y="2503"/>
                    <a:pt x="4671" y="3070"/>
                  </a:cubicBezTo>
                  <a:cubicBezTo>
                    <a:pt x="6372" y="2069"/>
                    <a:pt x="8140" y="1068"/>
                    <a:pt x="9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4"/>
            <p:cNvSpPr/>
            <p:nvPr/>
          </p:nvSpPr>
          <p:spPr>
            <a:xfrm>
              <a:off x="2250950" y="3567175"/>
              <a:ext cx="427000" cy="153450"/>
            </a:xfrm>
            <a:custGeom>
              <a:avLst/>
              <a:gdLst/>
              <a:ahLst/>
              <a:cxnLst/>
              <a:rect l="l" t="t" r="r" b="b"/>
              <a:pathLst>
                <a:path w="17080" h="6138" extrusionOk="0">
                  <a:moveTo>
                    <a:pt x="3067" y="1"/>
                  </a:moveTo>
                  <a:cubicBezTo>
                    <a:pt x="2025" y="1"/>
                    <a:pt x="965" y="160"/>
                    <a:pt x="0" y="567"/>
                  </a:cubicBezTo>
                  <a:cubicBezTo>
                    <a:pt x="1568" y="1067"/>
                    <a:pt x="2836" y="1601"/>
                    <a:pt x="4170" y="2202"/>
                  </a:cubicBezTo>
                  <a:cubicBezTo>
                    <a:pt x="4770" y="2468"/>
                    <a:pt x="5404" y="2735"/>
                    <a:pt x="6005" y="3036"/>
                  </a:cubicBezTo>
                  <a:cubicBezTo>
                    <a:pt x="6738" y="3369"/>
                    <a:pt x="7472" y="3636"/>
                    <a:pt x="8273" y="3936"/>
                  </a:cubicBezTo>
                  <a:cubicBezTo>
                    <a:pt x="9707" y="4470"/>
                    <a:pt x="11108" y="4904"/>
                    <a:pt x="12609" y="5237"/>
                  </a:cubicBezTo>
                  <a:cubicBezTo>
                    <a:pt x="14110" y="5571"/>
                    <a:pt x="15545" y="5771"/>
                    <a:pt x="17079" y="6138"/>
                  </a:cubicBezTo>
                  <a:cubicBezTo>
                    <a:pt x="16145" y="4803"/>
                    <a:pt x="14711" y="3936"/>
                    <a:pt x="13410" y="3202"/>
                  </a:cubicBezTo>
                  <a:cubicBezTo>
                    <a:pt x="12042" y="2468"/>
                    <a:pt x="10641" y="1868"/>
                    <a:pt x="9240" y="1368"/>
                  </a:cubicBezTo>
                  <a:cubicBezTo>
                    <a:pt x="7906" y="901"/>
                    <a:pt x="6538" y="434"/>
                    <a:pt x="5071" y="200"/>
                  </a:cubicBezTo>
                  <a:cubicBezTo>
                    <a:pt x="4971" y="200"/>
                    <a:pt x="4870" y="133"/>
                    <a:pt x="4770" y="133"/>
                  </a:cubicBezTo>
                  <a:cubicBezTo>
                    <a:pt x="4222" y="50"/>
                    <a:pt x="3647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4"/>
            <p:cNvSpPr/>
            <p:nvPr/>
          </p:nvSpPr>
          <p:spPr>
            <a:xfrm>
              <a:off x="2252625" y="3568225"/>
              <a:ext cx="368600" cy="110700"/>
            </a:xfrm>
            <a:custGeom>
              <a:avLst/>
              <a:gdLst/>
              <a:ahLst/>
              <a:cxnLst/>
              <a:rect l="l" t="t" r="r" b="b"/>
              <a:pathLst>
                <a:path w="14744" h="4428" extrusionOk="0">
                  <a:moveTo>
                    <a:pt x="2963" y="0"/>
                  </a:moveTo>
                  <a:cubicBezTo>
                    <a:pt x="1957" y="0"/>
                    <a:pt x="939" y="162"/>
                    <a:pt x="0" y="558"/>
                  </a:cubicBezTo>
                  <a:cubicBezTo>
                    <a:pt x="1534" y="1059"/>
                    <a:pt x="2835" y="1592"/>
                    <a:pt x="4170" y="2193"/>
                  </a:cubicBezTo>
                  <a:cubicBezTo>
                    <a:pt x="4737" y="2493"/>
                    <a:pt x="5371" y="2727"/>
                    <a:pt x="6004" y="3027"/>
                  </a:cubicBezTo>
                  <a:cubicBezTo>
                    <a:pt x="5838" y="2893"/>
                    <a:pt x="5704" y="2727"/>
                    <a:pt x="5537" y="2593"/>
                  </a:cubicBezTo>
                  <a:cubicBezTo>
                    <a:pt x="5404" y="2493"/>
                    <a:pt x="5304" y="2393"/>
                    <a:pt x="5137" y="2326"/>
                  </a:cubicBezTo>
                  <a:lnTo>
                    <a:pt x="5137" y="2326"/>
                  </a:lnTo>
                  <a:cubicBezTo>
                    <a:pt x="5671" y="2526"/>
                    <a:pt x="6204" y="2727"/>
                    <a:pt x="6805" y="2893"/>
                  </a:cubicBezTo>
                  <a:cubicBezTo>
                    <a:pt x="6905" y="2927"/>
                    <a:pt x="7038" y="2994"/>
                    <a:pt x="7172" y="2994"/>
                  </a:cubicBezTo>
                  <a:cubicBezTo>
                    <a:pt x="6371" y="2426"/>
                    <a:pt x="5637" y="1926"/>
                    <a:pt x="4703" y="1659"/>
                  </a:cubicBezTo>
                  <a:lnTo>
                    <a:pt x="4703" y="1659"/>
                  </a:lnTo>
                  <a:cubicBezTo>
                    <a:pt x="6338" y="2093"/>
                    <a:pt x="7972" y="2526"/>
                    <a:pt x="9574" y="2994"/>
                  </a:cubicBezTo>
                  <a:cubicBezTo>
                    <a:pt x="10541" y="3227"/>
                    <a:pt x="11508" y="3527"/>
                    <a:pt x="12476" y="3761"/>
                  </a:cubicBezTo>
                  <a:cubicBezTo>
                    <a:pt x="13202" y="3992"/>
                    <a:pt x="13993" y="4092"/>
                    <a:pt x="14720" y="4417"/>
                  </a:cubicBezTo>
                  <a:lnTo>
                    <a:pt x="14720" y="4417"/>
                  </a:lnTo>
                  <a:cubicBezTo>
                    <a:pt x="11325" y="2888"/>
                    <a:pt x="7831" y="1691"/>
                    <a:pt x="4236" y="892"/>
                  </a:cubicBezTo>
                  <a:cubicBezTo>
                    <a:pt x="4386" y="859"/>
                    <a:pt x="4545" y="850"/>
                    <a:pt x="4703" y="850"/>
                  </a:cubicBezTo>
                  <a:cubicBezTo>
                    <a:pt x="4862" y="850"/>
                    <a:pt x="5020" y="859"/>
                    <a:pt x="5170" y="859"/>
                  </a:cubicBezTo>
                  <a:lnTo>
                    <a:pt x="6204" y="859"/>
                  </a:lnTo>
                  <a:cubicBezTo>
                    <a:pt x="5404" y="658"/>
                    <a:pt x="4670" y="492"/>
                    <a:pt x="3869" y="325"/>
                  </a:cubicBezTo>
                  <a:cubicBezTo>
                    <a:pt x="4236" y="225"/>
                    <a:pt x="4670" y="191"/>
                    <a:pt x="5037" y="191"/>
                  </a:cubicBezTo>
                  <a:cubicBezTo>
                    <a:pt x="4970" y="191"/>
                    <a:pt x="4837" y="158"/>
                    <a:pt x="4737" y="158"/>
                  </a:cubicBezTo>
                  <a:cubicBezTo>
                    <a:pt x="4162" y="58"/>
                    <a:pt x="3564" y="0"/>
                    <a:pt x="2963" y="0"/>
                  </a:cubicBezTo>
                  <a:close/>
                  <a:moveTo>
                    <a:pt x="14720" y="4417"/>
                  </a:moveTo>
                  <a:cubicBezTo>
                    <a:pt x="14728" y="4421"/>
                    <a:pt x="14736" y="4424"/>
                    <a:pt x="14744" y="4428"/>
                  </a:cubicBezTo>
                  <a:cubicBezTo>
                    <a:pt x="14736" y="4424"/>
                    <a:pt x="14728" y="4421"/>
                    <a:pt x="14720" y="4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4"/>
            <p:cNvSpPr/>
            <p:nvPr/>
          </p:nvSpPr>
          <p:spPr>
            <a:xfrm>
              <a:off x="2069150" y="3885550"/>
              <a:ext cx="521225" cy="106100"/>
            </a:xfrm>
            <a:custGeom>
              <a:avLst/>
              <a:gdLst/>
              <a:ahLst/>
              <a:cxnLst/>
              <a:rect l="l" t="t" r="r" b="b"/>
              <a:pathLst>
                <a:path w="20849" h="4244" extrusionOk="0">
                  <a:moveTo>
                    <a:pt x="16236" y="1"/>
                  </a:moveTo>
                  <a:cubicBezTo>
                    <a:pt x="16014" y="1"/>
                    <a:pt x="15795" y="3"/>
                    <a:pt x="15578" y="7"/>
                  </a:cubicBezTo>
                  <a:cubicBezTo>
                    <a:pt x="13810" y="41"/>
                    <a:pt x="12042" y="174"/>
                    <a:pt x="10308" y="408"/>
                  </a:cubicBezTo>
                  <a:cubicBezTo>
                    <a:pt x="8673" y="608"/>
                    <a:pt x="7005" y="908"/>
                    <a:pt x="5304" y="1408"/>
                  </a:cubicBezTo>
                  <a:cubicBezTo>
                    <a:pt x="5204" y="1408"/>
                    <a:pt x="5071" y="1442"/>
                    <a:pt x="4971" y="1509"/>
                  </a:cubicBezTo>
                  <a:cubicBezTo>
                    <a:pt x="3169" y="2076"/>
                    <a:pt x="1335" y="2910"/>
                    <a:pt x="0" y="4244"/>
                  </a:cubicBezTo>
                  <a:cubicBezTo>
                    <a:pt x="1868" y="3910"/>
                    <a:pt x="3503" y="3743"/>
                    <a:pt x="5204" y="3610"/>
                  </a:cubicBezTo>
                  <a:cubicBezTo>
                    <a:pt x="5971" y="3577"/>
                    <a:pt x="6739" y="3543"/>
                    <a:pt x="7539" y="3443"/>
                  </a:cubicBezTo>
                  <a:cubicBezTo>
                    <a:pt x="8473" y="3410"/>
                    <a:pt x="9407" y="3276"/>
                    <a:pt x="10375" y="3176"/>
                  </a:cubicBezTo>
                  <a:cubicBezTo>
                    <a:pt x="12142" y="2943"/>
                    <a:pt x="13877" y="2643"/>
                    <a:pt x="15645" y="2176"/>
                  </a:cubicBezTo>
                  <a:cubicBezTo>
                    <a:pt x="17380" y="1709"/>
                    <a:pt x="19014" y="1175"/>
                    <a:pt x="20849" y="741"/>
                  </a:cubicBezTo>
                  <a:cubicBezTo>
                    <a:pt x="19418" y="128"/>
                    <a:pt x="17784" y="1"/>
                    <a:pt x="16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4"/>
            <p:cNvSpPr/>
            <p:nvPr/>
          </p:nvSpPr>
          <p:spPr>
            <a:xfrm>
              <a:off x="2069150" y="3895725"/>
              <a:ext cx="442000" cy="98425"/>
            </a:xfrm>
            <a:custGeom>
              <a:avLst/>
              <a:gdLst/>
              <a:ahLst/>
              <a:cxnLst/>
              <a:rect l="l" t="t" r="r" b="b"/>
              <a:pathLst>
                <a:path w="17680" h="3937" extrusionOk="0">
                  <a:moveTo>
                    <a:pt x="17680" y="1"/>
                  </a:moveTo>
                  <a:lnTo>
                    <a:pt x="17680" y="1"/>
                  </a:lnTo>
                  <a:cubicBezTo>
                    <a:pt x="13310" y="301"/>
                    <a:pt x="8974" y="968"/>
                    <a:pt x="4704" y="2102"/>
                  </a:cubicBezTo>
                  <a:cubicBezTo>
                    <a:pt x="5037" y="1902"/>
                    <a:pt x="5371" y="1735"/>
                    <a:pt x="5705" y="1602"/>
                  </a:cubicBezTo>
                  <a:lnTo>
                    <a:pt x="6839" y="1102"/>
                  </a:lnTo>
                  <a:lnTo>
                    <a:pt x="6839" y="1102"/>
                  </a:lnTo>
                  <a:cubicBezTo>
                    <a:pt x="5905" y="1302"/>
                    <a:pt x="5004" y="1502"/>
                    <a:pt x="4070" y="1769"/>
                  </a:cubicBezTo>
                  <a:cubicBezTo>
                    <a:pt x="4504" y="1502"/>
                    <a:pt x="4871" y="1302"/>
                    <a:pt x="5304" y="1102"/>
                  </a:cubicBezTo>
                  <a:cubicBezTo>
                    <a:pt x="5204" y="1102"/>
                    <a:pt x="5071" y="1135"/>
                    <a:pt x="4971" y="1168"/>
                  </a:cubicBezTo>
                  <a:cubicBezTo>
                    <a:pt x="3169" y="1769"/>
                    <a:pt x="1335" y="2603"/>
                    <a:pt x="0" y="3937"/>
                  </a:cubicBezTo>
                  <a:cubicBezTo>
                    <a:pt x="1868" y="3603"/>
                    <a:pt x="3503" y="3437"/>
                    <a:pt x="5204" y="3303"/>
                  </a:cubicBezTo>
                  <a:cubicBezTo>
                    <a:pt x="5971" y="3270"/>
                    <a:pt x="6739" y="3236"/>
                    <a:pt x="7539" y="3136"/>
                  </a:cubicBezTo>
                  <a:cubicBezTo>
                    <a:pt x="7339" y="3103"/>
                    <a:pt x="7139" y="3070"/>
                    <a:pt x="6872" y="3003"/>
                  </a:cubicBezTo>
                  <a:cubicBezTo>
                    <a:pt x="6730" y="2979"/>
                    <a:pt x="6606" y="2956"/>
                    <a:pt x="6474" y="2956"/>
                  </a:cubicBezTo>
                  <a:cubicBezTo>
                    <a:pt x="6419" y="2956"/>
                    <a:pt x="6364" y="2960"/>
                    <a:pt x="6305" y="2970"/>
                  </a:cubicBezTo>
                  <a:cubicBezTo>
                    <a:pt x="7005" y="2836"/>
                    <a:pt x="7673" y="2769"/>
                    <a:pt x="8373" y="2636"/>
                  </a:cubicBezTo>
                  <a:cubicBezTo>
                    <a:pt x="8540" y="2603"/>
                    <a:pt x="8673" y="2603"/>
                    <a:pt x="8840" y="2503"/>
                  </a:cubicBezTo>
                  <a:cubicBezTo>
                    <a:pt x="8260" y="2467"/>
                    <a:pt x="7689" y="2423"/>
                    <a:pt x="7118" y="2423"/>
                  </a:cubicBezTo>
                  <a:cubicBezTo>
                    <a:pt x="6605" y="2423"/>
                    <a:pt x="6092" y="2459"/>
                    <a:pt x="5571" y="2569"/>
                  </a:cubicBezTo>
                  <a:cubicBezTo>
                    <a:pt x="7506" y="2136"/>
                    <a:pt x="9474" y="1735"/>
                    <a:pt x="11409" y="1302"/>
                  </a:cubicBezTo>
                  <a:cubicBezTo>
                    <a:pt x="12576" y="1068"/>
                    <a:pt x="13710" y="801"/>
                    <a:pt x="14878" y="568"/>
                  </a:cubicBezTo>
                  <a:cubicBezTo>
                    <a:pt x="15845" y="334"/>
                    <a:pt x="16746" y="101"/>
                    <a:pt x="17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4"/>
            <p:cNvSpPr/>
            <p:nvPr/>
          </p:nvSpPr>
          <p:spPr>
            <a:xfrm>
              <a:off x="2201750" y="3566150"/>
              <a:ext cx="521225" cy="106950"/>
            </a:xfrm>
            <a:custGeom>
              <a:avLst/>
              <a:gdLst/>
              <a:ahLst/>
              <a:cxnLst/>
              <a:rect l="l" t="t" r="r" b="b"/>
              <a:pathLst>
                <a:path w="20849" h="4278" extrusionOk="0">
                  <a:moveTo>
                    <a:pt x="16219" y="1"/>
                  </a:moveTo>
                  <a:cubicBezTo>
                    <a:pt x="16002" y="1"/>
                    <a:pt x="15788" y="4"/>
                    <a:pt x="15578" y="8"/>
                  </a:cubicBezTo>
                  <a:cubicBezTo>
                    <a:pt x="13777" y="41"/>
                    <a:pt x="12042" y="174"/>
                    <a:pt x="10274" y="441"/>
                  </a:cubicBezTo>
                  <a:cubicBezTo>
                    <a:pt x="8673" y="641"/>
                    <a:pt x="7005" y="942"/>
                    <a:pt x="5271" y="1442"/>
                  </a:cubicBezTo>
                  <a:cubicBezTo>
                    <a:pt x="5204" y="1442"/>
                    <a:pt x="5071" y="1475"/>
                    <a:pt x="4937" y="1509"/>
                  </a:cubicBezTo>
                  <a:cubicBezTo>
                    <a:pt x="3169" y="2109"/>
                    <a:pt x="1335" y="2943"/>
                    <a:pt x="0" y="4277"/>
                  </a:cubicBezTo>
                  <a:cubicBezTo>
                    <a:pt x="1868" y="3944"/>
                    <a:pt x="3503" y="3777"/>
                    <a:pt x="5204" y="3644"/>
                  </a:cubicBezTo>
                  <a:cubicBezTo>
                    <a:pt x="5938" y="3610"/>
                    <a:pt x="6738" y="3544"/>
                    <a:pt x="7539" y="3477"/>
                  </a:cubicBezTo>
                  <a:cubicBezTo>
                    <a:pt x="8440" y="3443"/>
                    <a:pt x="9407" y="3310"/>
                    <a:pt x="10374" y="3177"/>
                  </a:cubicBezTo>
                  <a:cubicBezTo>
                    <a:pt x="12109" y="2976"/>
                    <a:pt x="13877" y="2643"/>
                    <a:pt x="15611" y="2176"/>
                  </a:cubicBezTo>
                  <a:cubicBezTo>
                    <a:pt x="17379" y="1742"/>
                    <a:pt x="19014" y="1175"/>
                    <a:pt x="20848" y="775"/>
                  </a:cubicBezTo>
                  <a:cubicBezTo>
                    <a:pt x="19445" y="132"/>
                    <a:pt x="17760" y="1"/>
                    <a:pt x="16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4"/>
            <p:cNvSpPr/>
            <p:nvPr/>
          </p:nvSpPr>
          <p:spPr>
            <a:xfrm>
              <a:off x="2201750" y="3577175"/>
              <a:ext cx="442000" cy="97600"/>
            </a:xfrm>
            <a:custGeom>
              <a:avLst/>
              <a:gdLst/>
              <a:ahLst/>
              <a:cxnLst/>
              <a:rect l="l" t="t" r="r" b="b"/>
              <a:pathLst>
                <a:path w="17680" h="3904" extrusionOk="0">
                  <a:moveTo>
                    <a:pt x="17680" y="0"/>
                  </a:moveTo>
                  <a:lnTo>
                    <a:pt x="17680" y="0"/>
                  </a:lnTo>
                  <a:cubicBezTo>
                    <a:pt x="13276" y="300"/>
                    <a:pt x="9007" y="968"/>
                    <a:pt x="4704" y="2068"/>
                  </a:cubicBezTo>
                  <a:cubicBezTo>
                    <a:pt x="5037" y="1868"/>
                    <a:pt x="5371" y="1701"/>
                    <a:pt x="5704" y="1568"/>
                  </a:cubicBezTo>
                  <a:lnTo>
                    <a:pt x="6838" y="1068"/>
                  </a:lnTo>
                  <a:lnTo>
                    <a:pt x="6838" y="1068"/>
                  </a:lnTo>
                  <a:cubicBezTo>
                    <a:pt x="5904" y="1301"/>
                    <a:pt x="5004" y="1501"/>
                    <a:pt x="4070" y="1735"/>
                  </a:cubicBezTo>
                  <a:cubicBezTo>
                    <a:pt x="4503" y="1501"/>
                    <a:pt x="4870" y="1301"/>
                    <a:pt x="5271" y="1068"/>
                  </a:cubicBezTo>
                  <a:cubicBezTo>
                    <a:pt x="5204" y="1068"/>
                    <a:pt x="5071" y="1134"/>
                    <a:pt x="4937" y="1168"/>
                  </a:cubicBezTo>
                  <a:cubicBezTo>
                    <a:pt x="3169" y="1735"/>
                    <a:pt x="1335" y="2569"/>
                    <a:pt x="0" y="3903"/>
                  </a:cubicBezTo>
                  <a:cubicBezTo>
                    <a:pt x="1868" y="3570"/>
                    <a:pt x="3503" y="3403"/>
                    <a:pt x="5204" y="3303"/>
                  </a:cubicBezTo>
                  <a:cubicBezTo>
                    <a:pt x="5938" y="3236"/>
                    <a:pt x="6738" y="3203"/>
                    <a:pt x="7539" y="3136"/>
                  </a:cubicBezTo>
                  <a:cubicBezTo>
                    <a:pt x="7339" y="3069"/>
                    <a:pt x="7105" y="3036"/>
                    <a:pt x="6872" y="3002"/>
                  </a:cubicBezTo>
                  <a:cubicBezTo>
                    <a:pt x="6734" y="2979"/>
                    <a:pt x="6612" y="2941"/>
                    <a:pt x="6472" y="2941"/>
                  </a:cubicBezTo>
                  <a:cubicBezTo>
                    <a:pt x="6455" y="2941"/>
                    <a:pt x="6437" y="2941"/>
                    <a:pt x="6419" y="2942"/>
                  </a:cubicBezTo>
                  <a:lnTo>
                    <a:pt x="6419" y="2942"/>
                  </a:lnTo>
                  <a:cubicBezTo>
                    <a:pt x="7096" y="2822"/>
                    <a:pt x="7720" y="2729"/>
                    <a:pt x="8373" y="2636"/>
                  </a:cubicBezTo>
                  <a:cubicBezTo>
                    <a:pt x="8540" y="2569"/>
                    <a:pt x="8673" y="2569"/>
                    <a:pt x="8840" y="2502"/>
                  </a:cubicBezTo>
                  <a:cubicBezTo>
                    <a:pt x="8260" y="2449"/>
                    <a:pt x="7688" y="2406"/>
                    <a:pt x="7117" y="2406"/>
                  </a:cubicBezTo>
                  <a:cubicBezTo>
                    <a:pt x="6604" y="2406"/>
                    <a:pt x="6091" y="2441"/>
                    <a:pt x="5571" y="2535"/>
                  </a:cubicBezTo>
                  <a:cubicBezTo>
                    <a:pt x="7506" y="2135"/>
                    <a:pt x="9440" y="1701"/>
                    <a:pt x="11408" y="1301"/>
                  </a:cubicBezTo>
                  <a:cubicBezTo>
                    <a:pt x="12576" y="1034"/>
                    <a:pt x="13710" y="801"/>
                    <a:pt x="14878" y="534"/>
                  </a:cubicBezTo>
                  <a:cubicBezTo>
                    <a:pt x="15845" y="334"/>
                    <a:pt x="16746" y="67"/>
                    <a:pt x="17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4"/>
            <p:cNvSpPr/>
            <p:nvPr/>
          </p:nvSpPr>
          <p:spPr>
            <a:xfrm>
              <a:off x="2348525" y="3327000"/>
              <a:ext cx="371950" cy="75900"/>
            </a:xfrm>
            <a:custGeom>
              <a:avLst/>
              <a:gdLst/>
              <a:ahLst/>
              <a:cxnLst/>
              <a:rect l="l" t="t" r="r" b="b"/>
              <a:pathLst>
                <a:path w="14878" h="3036" extrusionOk="0">
                  <a:moveTo>
                    <a:pt x="11075" y="0"/>
                  </a:moveTo>
                  <a:cubicBezTo>
                    <a:pt x="9840" y="0"/>
                    <a:pt x="8573" y="134"/>
                    <a:pt x="7339" y="300"/>
                  </a:cubicBezTo>
                  <a:cubicBezTo>
                    <a:pt x="6171" y="434"/>
                    <a:pt x="5004" y="634"/>
                    <a:pt x="3769" y="1001"/>
                  </a:cubicBezTo>
                  <a:cubicBezTo>
                    <a:pt x="3703" y="1034"/>
                    <a:pt x="3636" y="1034"/>
                    <a:pt x="3536" y="1068"/>
                  </a:cubicBezTo>
                  <a:cubicBezTo>
                    <a:pt x="2235" y="1501"/>
                    <a:pt x="967" y="2068"/>
                    <a:pt x="0" y="3036"/>
                  </a:cubicBezTo>
                  <a:cubicBezTo>
                    <a:pt x="1334" y="2835"/>
                    <a:pt x="2502" y="2702"/>
                    <a:pt x="3703" y="2602"/>
                  </a:cubicBezTo>
                  <a:cubicBezTo>
                    <a:pt x="4236" y="2569"/>
                    <a:pt x="4804" y="2535"/>
                    <a:pt x="5371" y="2502"/>
                  </a:cubicBezTo>
                  <a:cubicBezTo>
                    <a:pt x="6038" y="2435"/>
                    <a:pt x="6738" y="2368"/>
                    <a:pt x="7405" y="2268"/>
                  </a:cubicBezTo>
                  <a:cubicBezTo>
                    <a:pt x="8673" y="2102"/>
                    <a:pt x="9907" y="1901"/>
                    <a:pt x="11175" y="1568"/>
                  </a:cubicBezTo>
                  <a:cubicBezTo>
                    <a:pt x="12409" y="1268"/>
                    <a:pt x="13543" y="867"/>
                    <a:pt x="14877" y="567"/>
                  </a:cubicBezTo>
                  <a:cubicBezTo>
                    <a:pt x="13743" y="33"/>
                    <a:pt x="12376" y="0"/>
                    <a:pt x="1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4"/>
            <p:cNvSpPr/>
            <p:nvPr/>
          </p:nvSpPr>
          <p:spPr>
            <a:xfrm>
              <a:off x="2349350" y="3335325"/>
              <a:ext cx="315250" cy="67575"/>
            </a:xfrm>
            <a:custGeom>
              <a:avLst/>
              <a:gdLst/>
              <a:ahLst/>
              <a:cxnLst/>
              <a:rect l="l" t="t" r="r" b="b"/>
              <a:pathLst>
                <a:path w="12610" h="2703" extrusionOk="0">
                  <a:moveTo>
                    <a:pt x="12609" y="1"/>
                  </a:moveTo>
                  <a:lnTo>
                    <a:pt x="12609" y="1"/>
                  </a:lnTo>
                  <a:cubicBezTo>
                    <a:pt x="12566" y="3"/>
                    <a:pt x="12523" y="6"/>
                    <a:pt x="12480" y="9"/>
                  </a:cubicBezTo>
                  <a:lnTo>
                    <a:pt x="12480" y="9"/>
                  </a:lnTo>
                  <a:cubicBezTo>
                    <a:pt x="12523" y="6"/>
                    <a:pt x="12566" y="3"/>
                    <a:pt x="12609" y="1"/>
                  </a:cubicBezTo>
                  <a:close/>
                  <a:moveTo>
                    <a:pt x="12480" y="9"/>
                  </a:moveTo>
                  <a:lnTo>
                    <a:pt x="12480" y="9"/>
                  </a:lnTo>
                  <a:cubicBezTo>
                    <a:pt x="9422" y="214"/>
                    <a:pt x="6396" y="678"/>
                    <a:pt x="3403" y="1368"/>
                  </a:cubicBezTo>
                  <a:cubicBezTo>
                    <a:pt x="3636" y="1235"/>
                    <a:pt x="3870" y="1135"/>
                    <a:pt x="4137" y="1035"/>
                  </a:cubicBezTo>
                  <a:cubicBezTo>
                    <a:pt x="4370" y="901"/>
                    <a:pt x="4637" y="801"/>
                    <a:pt x="4904" y="668"/>
                  </a:cubicBezTo>
                  <a:lnTo>
                    <a:pt x="4904" y="668"/>
                  </a:lnTo>
                  <a:cubicBezTo>
                    <a:pt x="4237" y="835"/>
                    <a:pt x="3636" y="1001"/>
                    <a:pt x="2969" y="1168"/>
                  </a:cubicBezTo>
                  <a:cubicBezTo>
                    <a:pt x="3203" y="968"/>
                    <a:pt x="3503" y="835"/>
                    <a:pt x="3803" y="668"/>
                  </a:cubicBezTo>
                  <a:lnTo>
                    <a:pt x="3803" y="668"/>
                  </a:lnTo>
                  <a:cubicBezTo>
                    <a:pt x="3703" y="701"/>
                    <a:pt x="3636" y="701"/>
                    <a:pt x="3536" y="735"/>
                  </a:cubicBezTo>
                  <a:cubicBezTo>
                    <a:pt x="2269" y="1168"/>
                    <a:pt x="968" y="1735"/>
                    <a:pt x="0" y="2703"/>
                  </a:cubicBezTo>
                  <a:cubicBezTo>
                    <a:pt x="1335" y="2502"/>
                    <a:pt x="2502" y="2369"/>
                    <a:pt x="3703" y="2302"/>
                  </a:cubicBezTo>
                  <a:cubicBezTo>
                    <a:pt x="4270" y="2236"/>
                    <a:pt x="4804" y="2202"/>
                    <a:pt x="5371" y="2169"/>
                  </a:cubicBezTo>
                  <a:cubicBezTo>
                    <a:pt x="5204" y="2169"/>
                    <a:pt x="5037" y="2136"/>
                    <a:pt x="4871" y="2069"/>
                  </a:cubicBezTo>
                  <a:cubicBezTo>
                    <a:pt x="4771" y="2035"/>
                    <a:pt x="4637" y="2035"/>
                    <a:pt x="4470" y="2035"/>
                  </a:cubicBezTo>
                  <a:cubicBezTo>
                    <a:pt x="4904" y="2002"/>
                    <a:pt x="5404" y="1902"/>
                    <a:pt x="5938" y="1835"/>
                  </a:cubicBezTo>
                  <a:cubicBezTo>
                    <a:pt x="6038" y="1802"/>
                    <a:pt x="6138" y="1802"/>
                    <a:pt x="6238" y="1735"/>
                  </a:cubicBezTo>
                  <a:cubicBezTo>
                    <a:pt x="5910" y="1720"/>
                    <a:pt x="5582" y="1705"/>
                    <a:pt x="5248" y="1705"/>
                  </a:cubicBezTo>
                  <a:cubicBezTo>
                    <a:pt x="4835" y="1705"/>
                    <a:pt x="4412" y="1728"/>
                    <a:pt x="3970" y="1802"/>
                  </a:cubicBezTo>
                  <a:cubicBezTo>
                    <a:pt x="5338" y="1502"/>
                    <a:pt x="6772" y="1202"/>
                    <a:pt x="8140" y="901"/>
                  </a:cubicBezTo>
                  <a:cubicBezTo>
                    <a:pt x="8974" y="701"/>
                    <a:pt x="9774" y="534"/>
                    <a:pt x="10608" y="368"/>
                  </a:cubicBezTo>
                  <a:cubicBezTo>
                    <a:pt x="11232" y="243"/>
                    <a:pt x="11856" y="60"/>
                    <a:pt x="1248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4"/>
            <p:cNvSpPr/>
            <p:nvPr/>
          </p:nvSpPr>
          <p:spPr>
            <a:xfrm>
              <a:off x="2623700" y="2777400"/>
              <a:ext cx="329450" cy="211050"/>
            </a:xfrm>
            <a:custGeom>
              <a:avLst/>
              <a:gdLst/>
              <a:ahLst/>
              <a:cxnLst/>
              <a:rect l="l" t="t" r="r" b="b"/>
              <a:pathLst>
                <a:path w="13178" h="8442" extrusionOk="0">
                  <a:moveTo>
                    <a:pt x="13060" y="0"/>
                  </a:moveTo>
                  <a:cubicBezTo>
                    <a:pt x="11797" y="0"/>
                    <a:pt x="10507" y="518"/>
                    <a:pt x="9374" y="1036"/>
                  </a:cubicBezTo>
                  <a:cubicBezTo>
                    <a:pt x="8207" y="1536"/>
                    <a:pt x="7039" y="2170"/>
                    <a:pt x="5905" y="2837"/>
                  </a:cubicBezTo>
                  <a:cubicBezTo>
                    <a:pt x="4871" y="3471"/>
                    <a:pt x="3804" y="4138"/>
                    <a:pt x="2770" y="4972"/>
                  </a:cubicBezTo>
                  <a:cubicBezTo>
                    <a:pt x="2703" y="5005"/>
                    <a:pt x="2670" y="5105"/>
                    <a:pt x="2569" y="5139"/>
                  </a:cubicBezTo>
                  <a:cubicBezTo>
                    <a:pt x="1535" y="6006"/>
                    <a:pt x="535" y="7140"/>
                    <a:pt x="1" y="8441"/>
                  </a:cubicBezTo>
                  <a:cubicBezTo>
                    <a:pt x="1168" y="7674"/>
                    <a:pt x="2236" y="7073"/>
                    <a:pt x="3370" y="6506"/>
                  </a:cubicBezTo>
                  <a:cubicBezTo>
                    <a:pt x="3870" y="6273"/>
                    <a:pt x="4371" y="6006"/>
                    <a:pt x="4904" y="5706"/>
                  </a:cubicBezTo>
                  <a:cubicBezTo>
                    <a:pt x="5505" y="5372"/>
                    <a:pt x="6105" y="5039"/>
                    <a:pt x="6739" y="4672"/>
                  </a:cubicBezTo>
                  <a:cubicBezTo>
                    <a:pt x="7873" y="4005"/>
                    <a:pt x="8974" y="3271"/>
                    <a:pt x="10041" y="2470"/>
                  </a:cubicBezTo>
                  <a:cubicBezTo>
                    <a:pt x="11076" y="1670"/>
                    <a:pt x="12043" y="836"/>
                    <a:pt x="13177" y="2"/>
                  </a:cubicBezTo>
                  <a:cubicBezTo>
                    <a:pt x="13138" y="1"/>
                    <a:pt x="13099" y="0"/>
                    <a:pt x="1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4"/>
            <p:cNvSpPr/>
            <p:nvPr/>
          </p:nvSpPr>
          <p:spPr>
            <a:xfrm>
              <a:off x="2622875" y="2794950"/>
              <a:ext cx="273550" cy="194325"/>
            </a:xfrm>
            <a:custGeom>
              <a:avLst/>
              <a:gdLst/>
              <a:ahLst/>
              <a:cxnLst/>
              <a:rect l="l" t="t" r="r" b="b"/>
              <a:pathLst>
                <a:path w="10942" h="7773" extrusionOk="0">
                  <a:moveTo>
                    <a:pt x="10942" y="0"/>
                  </a:moveTo>
                  <a:lnTo>
                    <a:pt x="10942" y="0"/>
                  </a:lnTo>
                  <a:cubicBezTo>
                    <a:pt x="8073" y="1435"/>
                    <a:pt x="5304" y="3136"/>
                    <a:pt x="2669" y="5137"/>
                  </a:cubicBezTo>
                  <a:cubicBezTo>
                    <a:pt x="2836" y="4870"/>
                    <a:pt x="3003" y="4704"/>
                    <a:pt x="3203" y="4503"/>
                  </a:cubicBezTo>
                  <a:cubicBezTo>
                    <a:pt x="3403" y="4303"/>
                    <a:pt x="3603" y="4036"/>
                    <a:pt x="3837" y="3836"/>
                  </a:cubicBezTo>
                  <a:lnTo>
                    <a:pt x="3837" y="3836"/>
                  </a:lnTo>
                  <a:cubicBezTo>
                    <a:pt x="3270" y="4270"/>
                    <a:pt x="2703" y="4637"/>
                    <a:pt x="2169" y="5104"/>
                  </a:cubicBezTo>
                  <a:cubicBezTo>
                    <a:pt x="2369" y="4837"/>
                    <a:pt x="2569" y="4570"/>
                    <a:pt x="2769" y="4303"/>
                  </a:cubicBezTo>
                  <a:lnTo>
                    <a:pt x="2769" y="4303"/>
                  </a:lnTo>
                  <a:cubicBezTo>
                    <a:pt x="2703" y="4337"/>
                    <a:pt x="2669" y="4437"/>
                    <a:pt x="2569" y="4470"/>
                  </a:cubicBezTo>
                  <a:cubicBezTo>
                    <a:pt x="1535" y="5337"/>
                    <a:pt x="534" y="6472"/>
                    <a:pt x="1" y="7772"/>
                  </a:cubicBezTo>
                  <a:cubicBezTo>
                    <a:pt x="1168" y="7005"/>
                    <a:pt x="2236" y="6438"/>
                    <a:pt x="3370" y="5838"/>
                  </a:cubicBezTo>
                  <a:cubicBezTo>
                    <a:pt x="3870" y="5604"/>
                    <a:pt x="4370" y="5337"/>
                    <a:pt x="4904" y="5037"/>
                  </a:cubicBezTo>
                  <a:cubicBezTo>
                    <a:pt x="4737" y="5037"/>
                    <a:pt x="4571" y="5104"/>
                    <a:pt x="4404" y="5137"/>
                  </a:cubicBezTo>
                  <a:cubicBezTo>
                    <a:pt x="4319" y="5137"/>
                    <a:pt x="4243" y="5146"/>
                    <a:pt x="4175" y="5168"/>
                  </a:cubicBezTo>
                  <a:lnTo>
                    <a:pt x="4175" y="5168"/>
                  </a:lnTo>
                  <a:cubicBezTo>
                    <a:pt x="4559" y="4942"/>
                    <a:pt x="4961" y="4731"/>
                    <a:pt x="5338" y="4470"/>
                  </a:cubicBezTo>
                  <a:cubicBezTo>
                    <a:pt x="5438" y="4403"/>
                    <a:pt x="5538" y="4337"/>
                    <a:pt x="5605" y="4270"/>
                  </a:cubicBezTo>
                  <a:lnTo>
                    <a:pt x="5605" y="4270"/>
                  </a:lnTo>
                  <a:cubicBezTo>
                    <a:pt x="4837" y="4503"/>
                    <a:pt x="4104" y="4770"/>
                    <a:pt x="3403" y="5237"/>
                  </a:cubicBezTo>
                  <a:cubicBezTo>
                    <a:pt x="4604" y="4337"/>
                    <a:pt x="5838" y="3503"/>
                    <a:pt x="7039" y="2669"/>
                  </a:cubicBezTo>
                  <a:cubicBezTo>
                    <a:pt x="7773" y="2168"/>
                    <a:pt x="8507" y="1668"/>
                    <a:pt x="9207" y="1168"/>
                  </a:cubicBezTo>
                  <a:cubicBezTo>
                    <a:pt x="9774" y="767"/>
                    <a:pt x="10308" y="334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4"/>
            <p:cNvSpPr/>
            <p:nvPr/>
          </p:nvSpPr>
          <p:spPr>
            <a:xfrm>
              <a:off x="1715575" y="3683075"/>
              <a:ext cx="252700" cy="600450"/>
            </a:xfrm>
            <a:custGeom>
              <a:avLst/>
              <a:gdLst/>
              <a:ahLst/>
              <a:cxnLst/>
              <a:rect l="l" t="t" r="r" b="b"/>
              <a:pathLst>
                <a:path w="10108" h="24018" extrusionOk="0">
                  <a:moveTo>
                    <a:pt x="0" y="1"/>
                  </a:moveTo>
                  <a:lnTo>
                    <a:pt x="0" y="1"/>
                  </a:lnTo>
                  <a:cubicBezTo>
                    <a:pt x="701" y="2136"/>
                    <a:pt x="1534" y="4137"/>
                    <a:pt x="2335" y="6138"/>
                  </a:cubicBezTo>
                  <a:lnTo>
                    <a:pt x="4803" y="12109"/>
                  </a:lnTo>
                  <a:lnTo>
                    <a:pt x="7305" y="18080"/>
                  </a:lnTo>
                  <a:cubicBezTo>
                    <a:pt x="8173" y="19982"/>
                    <a:pt x="9006" y="21983"/>
                    <a:pt x="10007" y="24018"/>
                  </a:cubicBezTo>
                  <a:cubicBezTo>
                    <a:pt x="10107" y="21783"/>
                    <a:pt x="9807" y="19581"/>
                    <a:pt x="9340" y="17413"/>
                  </a:cubicBezTo>
                  <a:cubicBezTo>
                    <a:pt x="8873" y="15245"/>
                    <a:pt x="8173" y="13110"/>
                    <a:pt x="7339" y="11075"/>
                  </a:cubicBezTo>
                  <a:cubicBezTo>
                    <a:pt x="6505" y="9007"/>
                    <a:pt x="5471" y="7006"/>
                    <a:pt x="4270" y="5171"/>
                  </a:cubicBezTo>
                  <a:cubicBezTo>
                    <a:pt x="3036" y="3303"/>
                    <a:pt x="1668" y="15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4"/>
            <p:cNvSpPr/>
            <p:nvPr/>
          </p:nvSpPr>
          <p:spPr>
            <a:xfrm>
              <a:off x="2255950" y="2980900"/>
              <a:ext cx="77575" cy="583775"/>
            </a:xfrm>
            <a:custGeom>
              <a:avLst/>
              <a:gdLst/>
              <a:ahLst/>
              <a:cxnLst/>
              <a:rect l="l" t="t" r="r" b="b"/>
              <a:pathLst>
                <a:path w="3103" h="23351" extrusionOk="0">
                  <a:moveTo>
                    <a:pt x="1401" y="1"/>
                  </a:moveTo>
                  <a:cubicBezTo>
                    <a:pt x="1101" y="2002"/>
                    <a:pt x="1035" y="3970"/>
                    <a:pt x="868" y="5872"/>
                  </a:cubicBezTo>
                  <a:lnTo>
                    <a:pt x="534" y="11643"/>
                  </a:lnTo>
                  <a:lnTo>
                    <a:pt x="201" y="17380"/>
                  </a:lnTo>
                  <a:cubicBezTo>
                    <a:pt x="67" y="19381"/>
                    <a:pt x="0" y="21349"/>
                    <a:pt x="34" y="23351"/>
                  </a:cubicBezTo>
                  <a:cubicBezTo>
                    <a:pt x="1001" y="21550"/>
                    <a:pt x="1602" y="19682"/>
                    <a:pt x="2102" y="17714"/>
                  </a:cubicBezTo>
                  <a:cubicBezTo>
                    <a:pt x="2569" y="15812"/>
                    <a:pt x="2869" y="13811"/>
                    <a:pt x="3003" y="11809"/>
                  </a:cubicBezTo>
                  <a:cubicBezTo>
                    <a:pt x="3103" y="9808"/>
                    <a:pt x="3036" y="7806"/>
                    <a:pt x="2802" y="5838"/>
                  </a:cubicBezTo>
                  <a:cubicBezTo>
                    <a:pt x="2569" y="3870"/>
                    <a:pt x="2169" y="1902"/>
                    <a:pt x="1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4"/>
            <p:cNvSpPr/>
            <p:nvPr/>
          </p:nvSpPr>
          <p:spPr>
            <a:xfrm>
              <a:off x="2516975" y="2711550"/>
              <a:ext cx="56725" cy="420325"/>
            </a:xfrm>
            <a:custGeom>
              <a:avLst/>
              <a:gdLst/>
              <a:ahLst/>
              <a:cxnLst/>
              <a:rect l="l" t="t" r="r" b="b"/>
              <a:pathLst>
                <a:path w="2269" h="16813" extrusionOk="0">
                  <a:moveTo>
                    <a:pt x="1034" y="0"/>
                  </a:moveTo>
                  <a:cubicBezTo>
                    <a:pt x="834" y="1468"/>
                    <a:pt x="767" y="2836"/>
                    <a:pt x="667" y="4270"/>
                  </a:cubicBezTo>
                  <a:lnTo>
                    <a:pt x="434" y="8440"/>
                  </a:lnTo>
                  <a:lnTo>
                    <a:pt x="167" y="12610"/>
                  </a:lnTo>
                  <a:cubicBezTo>
                    <a:pt x="100" y="13977"/>
                    <a:pt x="0" y="15412"/>
                    <a:pt x="67" y="16813"/>
                  </a:cubicBezTo>
                  <a:cubicBezTo>
                    <a:pt x="734" y="15512"/>
                    <a:pt x="1168" y="14144"/>
                    <a:pt x="1568" y="12776"/>
                  </a:cubicBezTo>
                  <a:cubicBezTo>
                    <a:pt x="1902" y="11342"/>
                    <a:pt x="2102" y="9941"/>
                    <a:pt x="2168" y="8507"/>
                  </a:cubicBezTo>
                  <a:cubicBezTo>
                    <a:pt x="2269" y="7106"/>
                    <a:pt x="2235" y="5638"/>
                    <a:pt x="2035" y="4237"/>
                  </a:cubicBezTo>
                  <a:cubicBezTo>
                    <a:pt x="1868" y="2802"/>
                    <a:pt x="1601" y="1401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4"/>
            <p:cNvSpPr/>
            <p:nvPr/>
          </p:nvSpPr>
          <p:spPr>
            <a:xfrm>
              <a:off x="2622875" y="2609800"/>
              <a:ext cx="135950" cy="381150"/>
            </a:xfrm>
            <a:custGeom>
              <a:avLst/>
              <a:gdLst/>
              <a:ahLst/>
              <a:cxnLst/>
              <a:rect l="l" t="t" r="r" b="b"/>
              <a:pathLst>
                <a:path w="5438" h="15246" extrusionOk="0">
                  <a:moveTo>
                    <a:pt x="4904" y="1"/>
                  </a:moveTo>
                  <a:cubicBezTo>
                    <a:pt x="4270" y="1335"/>
                    <a:pt x="3703" y="2403"/>
                    <a:pt x="3103" y="3670"/>
                  </a:cubicBezTo>
                  <a:cubicBezTo>
                    <a:pt x="2569" y="4871"/>
                    <a:pt x="2102" y="6172"/>
                    <a:pt x="1735" y="7473"/>
                  </a:cubicBezTo>
                  <a:cubicBezTo>
                    <a:pt x="1368" y="8741"/>
                    <a:pt x="1101" y="10075"/>
                    <a:pt x="868" y="11342"/>
                  </a:cubicBezTo>
                  <a:cubicBezTo>
                    <a:pt x="601" y="12643"/>
                    <a:pt x="368" y="13844"/>
                    <a:pt x="1" y="15245"/>
                  </a:cubicBezTo>
                  <a:cubicBezTo>
                    <a:pt x="1268" y="14545"/>
                    <a:pt x="2236" y="13344"/>
                    <a:pt x="2903" y="12076"/>
                  </a:cubicBezTo>
                  <a:cubicBezTo>
                    <a:pt x="3570" y="10775"/>
                    <a:pt x="4003" y="9508"/>
                    <a:pt x="4370" y="8207"/>
                  </a:cubicBezTo>
                  <a:cubicBezTo>
                    <a:pt x="4737" y="6906"/>
                    <a:pt x="5038" y="5572"/>
                    <a:pt x="5204" y="4237"/>
                  </a:cubicBezTo>
                  <a:cubicBezTo>
                    <a:pt x="5371" y="2903"/>
                    <a:pt x="5438" y="1369"/>
                    <a:pt x="4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4"/>
            <p:cNvSpPr/>
            <p:nvPr/>
          </p:nvSpPr>
          <p:spPr>
            <a:xfrm>
              <a:off x="1405350" y="4185100"/>
              <a:ext cx="472850" cy="542075"/>
            </a:xfrm>
            <a:custGeom>
              <a:avLst/>
              <a:gdLst/>
              <a:ahLst/>
              <a:cxnLst/>
              <a:rect l="l" t="t" r="r" b="b"/>
              <a:pathLst>
                <a:path w="18914" h="21683" extrusionOk="0"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039" y="10008"/>
                    <a:pt x="8573" y="10575"/>
                    <a:pt x="9107" y="11109"/>
                  </a:cubicBezTo>
                  <a:lnTo>
                    <a:pt x="13943" y="16412"/>
                  </a:lnTo>
                  <a:cubicBezTo>
                    <a:pt x="15578" y="18180"/>
                    <a:pt x="17179" y="19915"/>
                    <a:pt x="18914" y="21683"/>
                  </a:cubicBezTo>
                  <a:cubicBezTo>
                    <a:pt x="18113" y="19348"/>
                    <a:pt x="16946" y="17113"/>
                    <a:pt x="15611" y="15078"/>
                  </a:cubicBezTo>
                  <a:cubicBezTo>
                    <a:pt x="15211" y="14444"/>
                    <a:pt x="14777" y="13877"/>
                    <a:pt x="14377" y="13277"/>
                  </a:cubicBezTo>
                  <a:cubicBezTo>
                    <a:pt x="13376" y="11909"/>
                    <a:pt x="12276" y="10575"/>
                    <a:pt x="11108" y="9341"/>
                  </a:cubicBezTo>
                  <a:cubicBezTo>
                    <a:pt x="9507" y="7539"/>
                    <a:pt x="7739" y="5838"/>
                    <a:pt x="5871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4"/>
            <p:cNvSpPr/>
            <p:nvPr/>
          </p:nvSpPr>
          <p:spPr>
            <a:xfrm>
              <a:off x="1405350" y="4185100"/>
              <a:ext cx="373625" cy="384475"/>
            </a:xfrm>
            <a:custGeom>
              <a:avLst/>
              <a:gdLst/>
              <a:ahLst/>
              <a:cxnLst/>
              <a:rect l="l" t="t" r="r" b="b"/>
              <a:pathLst>
                <a:path w="14945" h="15379" extrusionOk="0">
                  <a:moveTo>
                    <a:pt x="12927" y="13980"/>
                  </a:moveTo>
                  <a:cubicBezTo>
                    <a:pt x="12965" y="14046"/>
                    <a:pt x="13004" y="14111"/>
                    <a:pt x="13043" y="14178"/>
                  </a:cubicBezTo>
                  <a:cubicBezTo>
                    <a:pt x="13005" y="14111"/>
                    <a:pt x="12966" y="14046"/>
                    <a:pt x="12927" y="1398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334" y="2069"/>
                    <a:pt x="2836" y="3937"/>
                    <a:pt x="4370" y="5771"/>
                  </a:cubicBezTo>
                  <a:cubicBezTo>
                    <a:pt x="5404" y="7039"/>
                    <a:pt x="6438" y="8240"/>
                    <a:pt x="7539" y="9407"/>
                  </a:cubicBezTo>
                  <a:cubicBezTo>
                    <a:pt x="8673" y="10241"/>
                    <a:pt x="9674" y="11242"/>
                    <a:pt x="10841" y="12043"/>
                  </a:cubicBezTo>
                  <a:lnTo>
                    <a:pt x="5704" y="5038"/>
                  </a:lnTo>
                  <a:lnTo>
                    <a:pt x="5704" y="5038"/>
                  </a:lnTo>
                  <a:cubicBezTo>
                    <a:pt x="6772" y="6272"/>
                    <a:pt x="7839" y="7539"/>
                    <a:pt x="8907" y="8774"/>
                  </a:cubicBezTo>
                  <a:cubicBezTo>
                    <a:pt x="10357" y="10450"/>
                    <a:pt x="11808" y="12095"/>
                    <a:pt x="12927" y="13980"/>
                  </a:cubicBezTo>
                  <a:lnTo>
                    <a:pt x="12927" y="13980"/>
                  </a:lnTo>
                  <a:cubicBezTo>
                    <a:pt x="12543" y="13317"/>
                    <a:pt x="12212" y="12677"/>
                    <a:pt x="11909" y="12009"/>
                  </a:cubicBezTo>
                  <a:lnTo>
                    <a:pt x="11909" y="12009"/>
                  </a:lnTo>
                  <a:cubicBezTo>
                    <a:pt x="13076" y="12943"/>
                    <a:pt x="14110" y="14111"/>
                    <a:pt x="14944" y="15378"/>
                  </a:cubicBezTo>
                  <a:cubicBezTo>
                    <a:pt x="14777" y="14678"/>
                    <a:pt x="14577" y="14011"/>
                    <a:pt x="14310" y="13277"/>
                  </a:cubicBezTo>
                  <a:cubicBezTo>
                    <a:pt x="13310" y="11909"/>
                    <a:pt x="12242" y="10575"/>
                    <a:pt x="11075" y="9341"/>
                  </a:cubicBezTo>
                  <a:cubicBezTo>
                    <a:pt x="9440" y="7539"/>
                    <a:pt x="7706" y="5838"/>
                    <a:pt x="5804" y="4270"/>
                  </a:cubicBezTo>
                  <a:cubicBezTo>
                    <a:pt x="4036" y="2703"/>
                    <a:pt x="2102" y="12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4"/>
            <p:cNvSpPr/>
            <p:nvPr/>
          </p:nvSpPr>
          <p:spPr>
            <a:xfrm>
              <a:off x="2333500" y="2847475"/>
              <a:ext cx="114275" cy="588775"/>
            </a:xfrm>
            <a:custGeom>
              <a:avLst/>
              <a:gdLst/>
              <a:ahLst/>
              <a:cxnLst/>
              <a:rect l="l" t="t" r="r" b="b"/>
              <a:pathLst>
                <a:path w="4571" h="23551" extrusionOk="0">
                  <a:moveTo>
                    <a:pt x="3670" y="1"/>
                  </a:moveTo>
                  <a:cubicBezTo>
                    <a:pt x="2969" y="2002"/>
                    <a:pt x="2603" y="3970"/>
                    <a:pt x="2236" y="5905"/>
                  </a:cubicBezTo>
                  <a:cubicBezTo>
                    <a:pt x="1969" y="7239"/>
                    <a:pt x="1769" y="8540"/>
                    <a:pt x="1602" y="9874"/>
                  </a:cubicBezTo>
                  <a:cubicBezTo>
                    <a:pt x="1502" y="10508"/>
                    <a:pt x="1435" y="11175"/>
                    <a:pt x="1335" y="11809"/>
                  </a:cubicBezTo>
                  <a:lnTo>
                    <a:pt x="634" y="17647"/>
                  </a:lnTo>
                  <a:cubicBezTo>
                    <a:pt x="434" y="19581"/>
                    <a:pt x="134" y="21549"/>
                    <a:pt x="1" y="23551"/>
                  </a:cubicBezTo>
                  <a:cubicBezTo>
                    <a:pt x="1302" y="21716"/>
                    <a:pt x="2169" y="19748"/>
                    <a:pt x="2836" y="17813"/>
                  </a:cubicBezTo>
                  <a:cubicBezTo>
                    <a:pt x="3070" y="17213"/>
                    <a:pt x="3236" y="16646"/>
                    <a:pt x="3403" y="16046"/>
                  </a:cubicBezTo>
                  <a:cubicBezTo>
                    <a:pt x="3770" y="14678"/>
                    <a:pt x="4004" y="13244"/>
                    <a:pt x="4237" y="11843"/>
                  </a:cubicBezTo>
                  <a:cubicBezTo>
                    <a:pt x="4471" y="9841"/>
                    <a:pt x="4571" y="7840"/>
                    <a:pt x="4504" y="5872"/>
                  </a:cubicBezTo>
                  <a:cubicBezTo>
                    <a:pt x="4404" y="3904"/>
                    <a:pt x="4170" y="1902"/>
                    <a:pt x="3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4"/>
            <p:cNvSpPr/>
            <p:nvPr/>
          </p:nvSpPr>
          <p:spPr>
            <a:xfrm>
              <a:off x="2373525" y="2847475"/>
              <a:ext cx="72575" cy="440350"/>
            </a:xfrm>
            <a:custGeom>
              <a:avLst/>
              <a:gdLst/>
              <a:ahLst/>
              <a:cxnLst/>
              <a:rect l="l" t="t" r="r" b="b"/>
              <a:pathLst>
                <a:path w="2903" h="17614" extrusionOk="0">
                  <a:moveTo>
                    <a:pt x="310" y="15418"/>
                  </a:moveTo>
                  <a:lnTo>
                    <a:pt x="310" y="15418"/>
                  </a:lnTo>
                  <a:cubicBezTo>
                    <a:pt x="260" y="15546"/>
                    <a:pt x="212" y="15677"/>
                    <a:pt x="168" y="15812"/>
                  </a:cubicBezTo>
                  <a:cubicBezTo>
                    <a:pt x="217" y="15681"/>
                    <a:pt x="264" y="15549"/>
                    <a:pt x="310" y="15418"/>
                  </a:cubicBezTo>
                  <a:close/>
                  <a:moveTo>
                    <a:pt x="2069" y="1"/>
                  </a:moveTo>
                  <a:cubicBezTo>
                    <a:pt x="1368" y="2002"/>
                    <a:pt x="1002" y="3970"/>
                    <a:pt x="635" y="5905"/>
                  </a:cubicBezTo>
                  <a:cubicBezTo>
                    <a:pt x="368" y="7239"/>
                    <a:pt x="168" y="8540"/>
                    <a:pt x="1" y="9874"/>
                  </a:cubicBezTo>
                  <a:cubicBezTo>
                    <a:pt x="134" y="11009"/>
                    <a:pt x="34" y="12176"/>
                    <a:pt x="234" y="13310"/>
                  </a:cubicBezTo>
                  <a:cubicBezTo>
                    <a:pt x="868" y="10942"/>
                    <a:pt x="1502" y="8574"/>
                    <a:pt x="2136" y="6205"/>
                  </a:cubicBezTo>
                  <a:lnTo>
                    <a:pt x="2136" y="6205"/>
                  </a:lnTo>
                  <a:cubicBezTo>
                    <a:pt x="1902" y="7539"/>
                    <a:pt x="1669" y="8907"/>
                    <a:pt x="1469" y="10241"/>
                  </a:cubicBezTo>
                  <a:cubicBezTo>
                    <a:pt x="1189" y="11978"/>
                    <a:pt x="910" y="13686"/>
                    <a:pt x="310" y="15418"/>
                  </a:cubicBezTo>
                  <a:lnTo>
                    <a:pt x="310" y="15418"/>
                  </a:lnTo>
                  <a:cubicBezTo>
                    <a:pt x="519" y="14879"/>
                    <a:pt x="772" y="14389"/>
                    <a:pt x="1068" y="13877"/>
                  </a:cubicBezTo>
                  <a:lnTo>
                    <a:pt x="1068" y="13877"/>
                  </a:lnTo>
                  <a:cubicBezTo>
                    <a:pt x="1135" y="15112"/>
                    <a:pt x="1002" y="16379"/>
                    <a:pt x="568" y="17613"/>
                  </a:cubicBezTo>
                  <a:cubicBezTo>
                    <a:pt x="1002" y="17113"/>
                    <a:pt x="1368" y="16579"/>
                    <a:pt x="1735" y="16046"/>
                  </a:cubicBezTo>
                  <a:cubicBezTo>
                    <a:pt x="2136" y="14678"/>
                    <a:pt x="2369" y="13244"/>
                    <a:pt x="2569" y="11843"/>
                  </a:cubicBezTo>
                  <a:cubicBezTo>
                    <a:pt x="2836" y="9841"/>
                    <a:pt x="2903" y="7840"/>
                    <a:pt x="2870" y="5872"/>
                  </a:cubicBezTo>
                  <a:cubicBezTo>
                    <a:pt x="2803" y="3904"/>
                    <a:pt x="2569" y="1902"/>
                    <a:pt x="20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4"/>
            <p:cNvSpPr/>
            <p:nvPr/>
          </p:nvSpPr>
          <p:spPr>
            <a:xfrm>
              <a:off x="1510425" y="3961600"/>
              <a:ext cx="366100" cy="693875"/>
            </a:xfrm>
            <a:custGeom>
              <a:avLst/>
              <a:gdLst/>
              <a:ahLst/>
              <a:cxnLst/>
              <a:rect l="l" t="t" r="r" b="b"/>
              <a:pathLst>
                <a:path w="14644" h="27755" extrusionOk="0"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071" y="12677"/>
                    <a:pt x="6471" y="13444"/>
                    <a:pt x="6872" y="14144"/>
                  </a:cubicBezTo>
                  <a:lnTo>
                    <a:pt x="10674" y="20949"/>
                  </a:lnTo>
                  <a:cubicBezTo>
                    <a:pt x="11975" y="23184"/>
                    <a:pt x="13210" y="25486"/>
                    <a:pt x="14644" y="27754"/>
                  </a:cubicBezTo>
                  <a:cubicBezTo>
                    <a:pt x="14377" y="25052"/>
                    <a:pt x="13710" y="22484"/>
                    <a:pt x="12809" y="19982"/>
                  </a:cubicBezTo>
                  <a:cubicBezTo>
                    <a:pt x="12542" y="19215"/>
                    <a:pt x="12242" y="18481"/>
                    <a:pt x="11909" y="17747"/>
                  </a:cubicBezTo>
                  <a:cubicBezTo>
                    <a:pt x="11208" y="16046"/>
                    <a:pt x="10374" y="14345"/>
                    <a:pt x="9474" y="12710"/>
                  </a:cubicBezTo>
                  <a:cubicBezTo>
                    <a:pt x="8173" y="10375"/>
                    <a:pt x="6738" y="8173"/>
                    <a:pt x="5171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4"/>
            <p:cNvSpPr/>
            <p:nvPr/>
          </p:nvSpPr>
          <p:spPr>
            <a:xfrm>
              <a:off x="1510425" y="3961600"/>
              <a:ext cx="301900" cy="503725"/>
            </a:xfrm>
            <a:custGeom>
              <a:avLst/>
              <a:gdLst/>
              <a:ahLst/>
              <a:cxnLst/>
              <a:rect l="l" t="t" r="r" b="b"/>
              <a:pathLst>
                <a:path w="12076" h="20149" extrusionOk="0">
                  <a:moveTo>
                    <a:pt x="10230" y="18016"/>
                  </a:moveTo>
                  <a:cubicBezTo>
                    <a:pt x="10266" y="18126"/>
                    <a:pt x="10302" y="18236"/>
                    <a:pt x="10341" y="18347"/>
                  </a:cubicBezTo>
                  <a:cubicBezTo>
                    <a:pt x="10305" y="18236"/>
                    <a:pt x="10268" y="18126"/>
                    <a:pt x="10230" y="1801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67" y="2536"/>
                    <a:pt x="2035" y="4938"/>
                    <a:pt x="3202" y="7273"/>
                  </a:cubicBezTo>
                  <a:cubicBezTo>
                    <a:pt x="4003" y="8841"/>
                    <a:pt x="4837" y="10375"/>
                    <a:pt x="5671" y="11909"/>
                  </a:cubicBezTo>
                  <a:cubicBezTo>
                    <a:pt x="6605" y="13110"/>
                    <a:pt x="7439" y="14411"/>
                    <a:pt x="8506" y="15545"/>
                  </a:cubicBezTo>
                  <a:cubicBezTo>
                    <a:pt x="7305" y="12643"/>
                    <a:pt x="6038" y="9708"/>
                    <a:pt x="4837" y="6806"/>
                  </a:cubicBezTo>
                  <a:lnTo>
                    <a:pt x="4837" y="6806"/>
                  </a:lnTo>
                  <a:cubicBezTo>
                    <a:pt x="5671" y="8374"/>
                    <a:pt x="6471" y="10008"/>
                    <a:pt x="7305" y="11576"/>
                  </a:cubicBezTo>
                  <a:cubicBezTo>
                    <a:pt x="8355" y="13706"/>
                    <a:pt x="9464" y="15776"/>
                    <a:pt x="10230" y="18016"/>
                  </a:cubicBezTo>
                  <a:lnTo>
                    <a:pt x="10230" y="18016"/>
                  </a:lnTo>
                  <a:cubicBezTo>
                    <a:pt x="9990" y="17265"/>
                    <a:pt x="9823" y="16531"/>
                    <a:pt x="9707" y="15746"/>
                  </a:cubicBezTo>
                  <a:lnTo>
                    <a:pt x="9707" y="15746"/>
                  </a:lnTo>
                  <a:cubicBezTo>
                    <a:pt x="10708" y="17080"/>
                    <a:pt x="11542" y="18548"/>
                    <a:pt x="12075" y="20149"/>
                  </a:cubicBezTo>
                  <a:cubicBezTo>
                    <a:pt x="12075" y="19348"/>
                    <a:pt x="12009" y="18548"/>
                    <a:pt x="11975" y="17747"/>
                  </a:cubicBezTo>
                  <a:cubicBezTo>
                    <a:pt x="11242" y="16046"/>
                    <a:pt x="10408" y="14345"/>
                    <a:pt x="9507" y="12710"/>
                  </a:cubicBezTo>
                  <a:cubicBezTo>
                    <a:pt x="8206" y="10375"/>
                    <a:pt x="6805" y="8173"/>
                    <a:pt x="5204" y="6039"/>
                  </a:cubicBezTo>
                  <a:cubicBezTo>
                    <a:pt x="3569" y="3937"/>
                    <a:pt x="1902" y="186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4"/>
            <p:cNvSpPr/>
            <p:nvPr/>
          </p:nvSpPr>
          <p:spPr>
            <a:xfrm>
              <a:off x="1292750" y="4251825"/>
              <a:ext cx="602125" cy="276875"/>
            </a:xfrm>
            <a:custGeom>
              <a:avLst/>
              <a:gdLst/>
              <a:ahLst/>
              <a:cxnLst/>
              <a:rect l="l" t="t" r="r" b="b"/>
              <a:pathLst>
                <a:path w="24085" h="11075" extrusionOk="0">
                  <a:moveTo>
                    <a:pt x="1" y="0"/>
                  </a:moveTo>
                  <a:cubicBezTo>
                    <a:pt x="2002" y="1168"/>
                    <a:pt x="3970" y="2068"/>
                    <a:pt x="6039" y="3002"/>
                  </a:cubicBezTo>
                  <a:cubicBezTo>
                    <a:pt x="8040" y="3870"/>
                    <a:pt x="10075" y="4737"/>
                    <a:pt x="12076" y="5571"/>
                  </a:cubicBezTo>
                  <a:cubicBezTo>
                    <a:pt x="12810" y="5904"/>
                    <a:pt x="13577" y="6238"/>
                    <a:pt x="14378" y="6572"/>
                  </a:cubicBezTo>
                  <a:cubicBezTo>
                    <a:pt x="15612" y="7105"/>
                    <a:pt x="16846" y="7672"/>
                    <a:pt x="18047" y="8239"/>
                  </a:cubicBezTo>
                  <a:cubicBezTo>
                    <a:pt x="20049" y="9140"/>
                    <a:pt x="21983" y="10107"/>
                    <a:pt x="24085" y="11075"/>
                  </a:cubicBezTo>
                  <a:cubicBezTo>
                    <a:pt x="22751" y="9140"/>
                    <a:pt x="21083" y="7606"/>
                    <a:pt x="19215" y="6238"/>
                  </a:cubicBezTo>
                  <a:cubicBezTo>
                    <a:pt x="18314" y="5604"/>
                    <a:pt x="17380" y="4970"/>
                    <a:pt x="16413" y="4470"/>
                  </a:cubicBezTo>
                  <a:cubicBezTo>
                    <a:pt x="15379" y="3903"/>
                    <a:pt x="14278" y="3369"/>
                    <a:pt x="13210" y="2902"/>
                  </a:cubicBezTo>
                  <a:cubicBezTo>
                    <a:pt x="11109" y="1968"/>
                    <a:pt x="8941" y="1301"/>
                    <a:pt x="6739" y="801"/>
                  </a:cubicBezTo>
                  <a:cubicBezTo>
                    <a:pt x="4538" y="334"/>
                    <a:pt x="233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4"/>
            <p:cNvSpPr/>
            <p:nvPr/>
          </p:nvSpPr>
          <p:spPr>
            <a:xfrm>
              <a:off x="1383650" y="4270175"/>
              <a:ext cx="510400" cy="258525"/>
            </a:xfrm>
            <a:custGeom>
              <a:avLst/>
              <a:gdLst/>
              <a:ahLst/>
              <a:cxnLst/>
              <a:rect l="l" t="t" r="r" b="b"/>
              <a:pathLst>
                <a:path w="20416" h="10341" extrusionOk="0">
                  <a:moveTo>
                    <a:pt x="1" y="0"/>
                  </a:moveTo>
                  <a:cubicBezTo>
                    <a:pt x="2369" y="967"/>
                    <a:pt x="4704" y="1968"/>
                    <a:pt x="6939" y="2936"/>
                  </a:cubicBezTo>
                  <a:cubicBezTo>
                    <a:pt x="9474" y="4003"/>
                    <a:pt x="12076" y="5037"/>
                    <a:pt x="14411" y="6538"/>
                  </a:cubicBezTo>
                  <a:cubicBezTo>
                    <a:pt x="13144" y="6271"/>
                    <a:pt x="11943" y="6004"/>
                    <a:pt x="10709" y="5838"/>
                  </a:cubicBezTo>
                  <a:lnTo>
                    <a:pt x="10709" y="5838"/>
                  </a:lnTo>
                  <a:cubicBezTo>
                    <a:pt x="11943" y="6371"/>
                    <a:pt x="13144" y="6938"/>
                    <a:pt x="14378" y="7505"/>
                  </a:cubicBezTo>
                  <a:cubicBezTo>
                    <a:pt x="16379" y="8439"/>
                    <a:pt x="18314" y="9373"/>
                    <a:pt x="20415" y="10341"/>
                  </a:cubicBezTo>
                  <a:cubicBezTo>
                    <a:pt x="19081" y="8439"/>
                    <a:pt x="17413" y="6872"/>
                    <a:pt x="15545" y="5504"/>
                  </a:cubicBezTo>
                  <a:cubicBezTo>
                    <a:pt x="14645" y="4870"/>
                    <a:pt x="13711" y="4270"/>
                    <a:pt x="12743" y="3769"/>
                  </a:cubicBezTo>
                  <a:lnTo>
                    <a:pt x="12743" y="3769"/>
                  </a:lnTo>
                  <a:cubicBezTo>
                    <a:pt x="13511" y="4470"/>
                    <a:pt x="14278" y="5271"/>
                    <a:pt x="15012" y="6038"/>
                  </a:cubicBezTo>
                  <a:cubicBezTo>
                    <a:pt x="14578" y="5838"/>
                    <a:pt x="14144" y="5604"/>
                    <a:pt x="13644" y="5371"/>
                  </a:cubicBezTo>
                  <a:cubicBezTo>
                    <a:pt x="9241" y="3302"/>
                    <a:pt x="4771" y="12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4"/>
            <p:cNvSpPr/>
            <p:nvPr/>
          </p:nvSpPr>
          <p:spPr>
            <a:xfrm>
              <a:off x="1330300" y="4436125"/>
              <a:ext cx="492875" cy="442000"/>
            </a:xfrm>
            <a:custGeom>
              <a:avLst/>
              <a:gdLst/>
              <a:ahLst/>
              <a:cxnLst/>
              <a:rect l="l" t="t" r="r" b="b"/>
              <a:pathLst>
                <a:path w="19715" h="17680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701"/>
                    <a:pt x="3202" y="3169"/>
                    <a:pt x="4870" y="4637"/>
                  </a:cubicBezTo>
                  <a:cubicBezTo>
                    <a:pt x="6538" y="6071"/>
                    <a:pt x="8206" y="7472"/>
                    <a:pt x="9874" y="8873"/>
                  </a:cubicBezTo>
                  <a:lnTo>
                    <a:pt x="11742" y="10508"/>
                  </a:lnTo>
                  <a:cubicBezTo>
                    <a:pt x="12742" y="11375"/>
                    <a:pt x="13777" y="12242"/>
                    <a:pt x="14777" y="13176"/>
                  </a:cubicBezTo>
                  <a:cubicBezTo>
                    <a:pt x="16412" y="14611"/>
                    <a:pt x="18013" y="16145"/>
                    <a:pt x="19714" y="17680"/>
                  </a:cubicBezTo>
                  <a:cubicBezTo>
                    <a:pt x="19014" y="15445"/>
                    <a:pt x="17846" y="13443"/>
                    <a:pt x="16445" y="11642"/>
                  </a:cubicBezTo>
                  <a:cubicBezTo>
                    <a:pt x="15778" y="10741"/>
                    <a:pt x="15077" y="9907"/>
                    <a:pt x="14344" y="9140"/>
                  </a:cubicBezTo>
                  <a:cubicBezTo>
                    <a:pt x="13510" y="8239"/>
                    <a:pt x="12609" y="7472"/>
                    <a:pt x="11742" y="6672"/>
                  </a:cubicBezTo>
                  <a:cubicBezTo>
                    <a:pt x="10007" y="5204"/>
                    <a:pt x="8106" y="3903"/>
                    <a:pt x="6171" y="2802"/>
                  </a:cubicBezTo>
                  <a:cubicBezTo>
                    <a:pt x="4236" y="1668"/>
                    <a:pt x="2202" y="6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4"/>
            <p:cNvSpPr/>
            <p:nvPr/>
          </p:nvSpPr>
          <p:spPr>
            <a:xfrm>
              <a:off x="1413675" y="4481975"/>
              <a:ext cx="410325" cy="396150"/>
            </a:xfrm>
            <a:custGeom>
              <a:avLst/>
              <a:gdLst/>
              <a:ahLst/>
              <a:cxnLst/>
              <a:rect l="l" t="t" r="r" b="b"/>
              <a:pathLst>
                <a:path w="16413" h="15846" extrusionOk="0">
                  <a:moveTo>
                    <a:pt x="1" y="1"/>
                  </a:moveTo>
                  <a:lnTo>
                    <a:pt x="1" y="1"/>
                  </a:lnTo>
                  <a:cubicBezTo>
                    <a:pt x="1902" y="1535"/>
                    <a:pt x="3770" y="3203"/>
                    <a:pt x="5705" y="4804"/>
                  </a:cubicBezTo>
                  <a:cubicBezTo>
                    <a:pt x="7840" y="6539"/>
                    <a:pt x="10008" y="8340"/>
                    <a:pt x="11776" y="10475"/>
                  </a:cubicBezTo>
                  <a:cubicBezTo>
                    <a:pt x="10708" y="9841"/>
                    <a:pt x="9574" y="9207"/>
                    <a:pt x="8440" y="8674"/>
                  </a:cubicBezTo>
                  <a:lnTo>
                    <a:pt x="8440" y="8674"/>
                  </a:lnTo>
                  <a:cubicBezTo>
                    <a:pt x="9441" y="9541"/>
                    <a:pt x="10508" y="10408"/>
                    <a:pt x="11509" y="11342"/>
                  </a:cubicBezTo>
                  <a:cubicBezTo>
                    <a:pt x="13110" y="12810"/>
                    <a:pt x="14711" y="14311"/>
                    <a:pt x="16412" y="15846"/>
                  </a:cubicBezTo>
                  <a:cubicBezTo>
                    <a:pt x="15712" y="13644"/>
                    <a:pt x="14544" y="11643"/>
                    <a:pt x="13177" y="9808"/>
                  </a:cubicBezTo>
                  <a:cubicBezTo>
                    <a:pt x="12510" y="8907"/>
                    <a:pt x="11776" y="8073"/>
                    <a:pt x="11042" y="7306"/>
                  </a:cubicBezTo>
                  <a:lnTo>
                    <a:pt x="11042" y="7306"/>
                  </a:lnTo>
                  <a:cubicBezTo>
                    <a:pt x="11609" y="8207"/>
                    <a:pt x="12076" y="9174"/>
                    <a:pt x="12543" y="10175"/>
                  </a:cubicBezTo>
                  <a:cubicBezTo>
                    <a:pt x="12176" y="9808"/>
                    <a:pt x="11843" y="9508"/>
                    <a:pt x="11442" y="9141"/>
                  </a:cubicBezTo>
                  <a:cubicBezTo>
                    <a:pt x="7840" y="5838"/>
                    <a:pt x="4170" y="253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4"/>
            <p:cNvSpPr/>
            <p:nvPr/>
          </p:nvSpPr>
          <p:spPr>
            <a:xfrm>
              <a:off x="1547950" y="3693925"/>
              <a:ext cx="396125" cy="666325"/>
            </a:xfrm>
            <a:custGeom>
              <a:avLst/>
              <a:gdLst/>
              <a:ahLst/>
              <a:cxnLst/>
              <a:rect l="l" t="t" r="r" b="b"/>
              <a:pathLst>
                <a:path w="15845" h="26653" extrusionOk="0">
                  <a:moveTo>
                    <a:pt x="0" y="0"/>
                  </a:moveTo>
                  <a:lnTo>
                    <a:pt x="0" y="0"/>
                  </a:lnTo>
                  <a:cubicBezTo>
                    <a:pt x="1134" y="2469"/>
                    <a:pt x="2502" y="4670"/>
                    <a:pt x="3836" y="6872"/>
                  </a:cubicBezTo>
                  <a:cubicBezTo>
                    <a:pt x="5204" y="9073"/>
                    <a:pt x="6572" y="11208"/>
                    <a:pt x="7906" y="13377"/>
                  </a:cubicBezTo>
                  <a:cubicBezTo>
                    <a:pt x="8406" y="14210"/>
                    <a:pt x="8973" y="15011"/>
                    <a:pt x="9474" y="15845"/>
                  </a:cubicBezTo>
                  <a:cubicBezTo>
                    <a:pt x="10308" y="17179"/>
                    <a:pt x="11142" y="18514"/>
                    <a:pt x="11909" y="19881"/>
                  </a:cubicBezTo>
                  <a:cubicBezTo>
                    <a:pt x="13243" y="22049"/>
                    <a:pt x="14477" y="24318"/>
                    <a:pt x="15845" y="26653"/>
                  </a:cubicBezTo>
                  <a:cubicBezTo>
                    <a:pt x="15845" y="23917"/>
                    <a:pt x="15211" y="21316"/>
                    <a:pt x="14344" y="18747"/>
                  </a:cubicBezTo>
                  <a:cubicBezTo>
                    <a:pt x="13910" y="17546"/>
                    <a:pt x="13376" y="16379"/>
                    <a:pt x="12843" y="15211"/>
                  </a:cubicBezTo>
                  <a:cubicBezTo>
                    <a:pt x="12209" y="13977"/>
                    <a:pt x="11542" y="12743"/>
                    <a:pt x="10808" y="11575"/>
                  </a:cubicBezTo>
                  <a:cubicBezTo>
                    <a:pt x="9374" y="9340"/>
                    <a:pt x="7739" y="7239"/>
                    <a:pt x="5971" y="5304"/>
                  </a:cubicBezTo>
                  <a:cubicBezTo>
                    <a:pt x="4170" y="3303"/>
                    <a:pt x="2202" y="15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4"/>
            <p:cNvSpPr/>
            <p:nvPr/>
          </p:nvSpPr>
          <p:spPr>
            <a:xfrm>
              <a:off x="1624675" y="3773975"/>
              <a:ext cx="320250" cy="586275"/>
            </a:xfrm>
            <a:custGeom>
              <a:avLst/>
              <a:gdLst/>
              <a:ahLst/>
              <a:cxnLst/>
              <a:rect l="l" t="t" r="r" b="b"/>
              <a:pathLst>
                <a:path w="12810" h="23451" extrusionOk="0">
                  <a:moveTo>
                    <a:pt x="0" y="1"/>
                  </a:moveTo>
                  <a:lnTo>
                    <a:pt x="0" y="1"/>
                  </a:lnTo>
                  <a:cubicBezTo>
                    <a:pt x="1601" y="2369"/>
                    <a:pt x="3136" y="4871"/>
                    <a:pt x="4737" y="7339"/>
                  </a:cubicBezTo>
                  <a:cubicBezTo>
                    <a:pt x="6471" y="10041"/>
                    <a:pt x="8273" y="12810"/>
                    <a:pt x="9507" y="15779"/>
                  </a:cubicBezTo>
                  <a:cubicBezTo>
                    <a:pt x="8506" y="14678"/>
                    <a:pt x="7505" y="13644"/>
                    <a:pt x="6438" y="12643"/>
                  </a:cubicBezTo>
                  <a:lnTo>
                    <a:pt x="6438" y="12643"/>
                  </a:lnTo>
                  <a:cubicBezTo>
                    <a:pt x="7272" y="13977"/>
                    <a:pt x="8106" y="15312"/>
                    <a:pt x="8906" y="16679"/>
                  </a:cubicBezTo>
                  <a:cubicBezTo>
                    <a:pt x="10241" y="18847"/>
                    <a:pt x="11442" y="21116"/>
                    <a:pt x="12809" y="23451"/>
                  </a:cubicBezTo>
                  <a:cubicBezTo>
                    <a:pt x="12809" y="20715"/>
                    <a:pt x="12175" y="18114"/>
                    <a:pt x="11308" y="15545"/>
                  </a:cubicBezTo>
                  <a:cubicBezTo>
                    <a:pt x="10908" y="14344"/>
                    <a:pt x="10341" y="13177"/>
                    <a:pt x="9807" y="12009"/>
                  </a:cubicBezTo>
                  <a:lnTo>
                    <a:pt x="9807" y="12009"/>
                  </a:lnTo>
                  <a:cubicBezTo>
                    <a:pt x="10107" y="13210"/>
                    <a:pt x="10307" y="14478"/>
                    <a:pt x="10474" y="15712"/>
                  </a:cubicBezTo>
                  <a:cubicBezTo>
                    <a:pt x="10174" y="15178"/>
                    <a:pt x="9941" y="14711"/>
                    <a:pt x="9607" y="14177"/>
                  </a:cubicBezTo>
                  <a:cubicBezTo>
                    <a:pt x="6738" y="9274"/>
                    <a:pt x="3803" y="430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4"/>
            <p:cNvSpPr/>
            <p:nvPr/>
          </p:nvSpPr>
          <p:spPr>
            <a:xfrm>
              <a:off x="1493750" y="4010825"/>
              <a:ext cx="491200" cy="225175"/>
            </a:xfrm>
            <a:custGeom>
              <a:avLst/>
              <a:gdLst/>
              <a:ahLst/>
              <a:cxnLst/>
              <a:rect l="l" t="t" r="r" b="b"/>
              <a:pathLst>
                <a:path w="19648" h="9007" extrusionOk="0">
                  <a:moveTo>
                    <a:pt x="0" y="0"/>
                  </a:moveTo>
                  <a:cubicBezTo>
                    <a:pt x="1568" y="1067"/>
                    <a:pt x="3202" y="1868"/>
                    <a:pt x="4837" y="2669"/>
                  </a:cubicBezTo>
                  <a:cubicBezTo>
                    <a:pt x="6471" y="3402"/>
                    <a:pt x="8139" y="4103"/>
                    <a:pt x="9740" y="4803"/>
                  </a:cubicBezTo>
                  <a:lnTo>
                    <a:pt x="10541" y="5137"/>
                  </a:lnTo>
                  <a:lnTo>
                    <a:pt x="14644" y="6838"/>
                  </a:lnTo>
                  <a:cubicBezTo>
                    <a:pt x="16245" y="7539"/>
                    <a:pt x="17879" y="8239"/>
                    <a:pt x="19647" y="9006"/>
                  </a:cubicBezTo>
                  <a:cubicBezTo>
                    <a:pt x="18813" y="7739"/>
                    <a:pt x="17746" y="6671"/>
                    <a:pt x="16645" y="5704"/>
                  </a:cubicBezTo>
                  <a:cubicBezTo>
                    <a:pt x="16345" y="5471"/>
                    <a:pt x="16011" y="5204"/>
                    <a:pt x="15711" y="4970"/>
                  </a:cubicBezTo>
                  <a:cubicBezTo>
                    <a:pt x="14177" y="3869"/>
                    <a:pt x="12542" y="2969"/>
                    <a:pt x="10841" y="2235"/>
                  </a:cubicBezTo>
                  <a:cubicBezTo>
                    <a:pt x="9107" y="1534"/>
                    <a:pt x="7339" y="1001"/>
                    <a:pt x="5537" y="567"/>
                  </a:cubicBezTo>
                  <a:cubicBezTo>
                    <a:pt x="3703" y="234"/>
                    <a:pt x="186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4"/>
            <p:cNvSpPr/>
            <p:nvPr/>
          </p:nvSpPr>
          <p:spPr>
            <a:xfrm>
              <a:off x="1562950" y="4022500"/>
              <a:ext cx="420325" cy="214325"/>
            </a:xfrm>
            <a:custGeom>
              <a:avLst/>
              <a:gdLst/>
              <a:ahLst/>
              <a:cxnLst/>
              <a:rect l="l" t="t" r="r" b="b"/>
              <a:pathLst>
                <a:path w="16813" h="8573" extrusionOk="0">
                  <a:moveTo>
                    <a:pt x="1" y="0"/>
                  </a:moveTo>
                  <a:lnTo>
                    <a:pt x="1" y="0"/>
                  </a:lnTo>
                  <a:cubicBezTo>
                    <a:pt x="935" y="400"/>
                    <a:pt x="1902" y="767"/>
                    <a:pt x="2836" y="1101"/>
                  </a:cubicBezTo>
                  <a:cubicBezTo>
                    <a:pt x="3603" y="1368"/>
                    <a:pt x="4304" y="1601"/>
                    <a:pt x="5071" y="1868"/>
                  </a:cubicBezTo>
                  <a:cubicBezTo>
                    <a:pt x="8140" y="2935"/>
                    <a:pt x="11109" y="4370"/>
                    <a:pt x="13811" y="6171"/>
                  </a:cubicBezTo>
                  <a:cubicBezTo>
                    <a:pt x="13143" y="5938"/>
                    <a:pt x="12476" y="5938"/>
                    <a:pt x="11809" y="5737"/>
                  </a:cubicBezTo>
                  <a:lnTo>
                    <a:pt x="11809" y="5737"/>
                  </a:lnTo>
                  <a:cubicBezTo>
                    <a:pt x="12076" y="5904"/>
                    <a:pt x="12309" y="6071"/>
                    <a:pt x="12610" y="6204"/>
                  </a:cubicBezTo>
                  <a:cubicBezTo>
                    <a:pt x="11042" y="5537"/>
                    <a:pt x="9374" y="5237"/>
                    <a:pt x="7740" y="4703"/>
                  </a:cubicBezTo>
                  <a:lnTo>
                    <a:pt x="7740" y="4703"/>
                  </a:lnTo>
                  <a:lnTo>
                    <a:pt x="11809" y="6405"/>
                  </a:lnTo>
                  <a:cubicBezTo>
                    <a:pt x="13444" y="7105"/>
                    <a:pt x="15078" y="7839"/>
                    <a:pt x="16813" y="8573"/>
                  </a:cubicBezTo>
                  <a:cubicBezTo>
                    <a:pt x="15979" y="7339"/>
                    <a:pt x="14945" y="6238"/>
                    <a:pt x="13811" y="5270"/>
                  </a:cubicBezTo>
                  <a:lnTo>
                    <a:pt x="13811" y="5270"/>
                  </a:lnTo>
                  <a:cubicBezTo>
                    <a:pt x="14011" y="5571"/>
                    <a:pt x="14211" y="5904"/>
                    <a:pt x="14344" y="6238"/>
                  </a:cubicBezTo>
                  <a:cubicBezTo>
                    <a:pt x="12776" y="5104"/>
                    <a:pt x="11309" y="4003"/>
                    <a:pt x="9507" y="3202"/>
                  </a:cubicBezTo>
                  <a:cubicBezTo>
                    <a:pt x="8840" y="2902"/>
                    <a:pt x="8173" y="2669"/>
                    <a:pt x="7506" y="2402"/>
                  </a:cubicBezTo>
                  <a:cubicBezTo>
                    <a:pt x="5071" y="1534"/>
                    <a:pt x="2569" y="73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4"/>
            <p:cNvSpPr/>
            <p:nvPr/>
          </p:nvSpPr>
          <p:spPr>
            <a:xfrm>
              <a:off x="1937400" y="3501275"/>
              <a:ext cx="131775" cy="584625"/>
            </a:xfrm>
            <a:custGeom>
              <a:avLst/>
              <a:gdLst/>
              <a:ahLst/>
              <a:cxnLst/>
              <a:rect l="l" t="t" r="r" b="b"/>
              <a:pathLst>
                <a:path w="5271" h="23385" extrusionOk="0">
                  <a:moveTo>
                    <a:pt x="0" y="1"/>
                  </a:moveTo>
                  <a:cubicBezTo>
                    <a:pt x="0" y="2069"/>
                    <a:pt x="300" y="4070"/>
                    <a:pt x="600" y="6038"/>
                  </a:cubicBezTo>
                  <a:cubicBezTo>
                    <a:pt x="934" y="8007"/>
                    <a:pt x="1301" y="9908"/>
                    <a:pt x="1735" y="11776"/>
                  </a:cubicBezTo>
                  <a:lnTo>
                    <a:pt x="1901" y="12710"/>
                  </a:lnTo>
                  <a:lnTo>
                    <a:pt x="2902" y="17513"/>
                  </a:lnTo>
                  <a:cubicBezTo>
                    <a:pt x="3269" y="19415"/>
                    <a:pt x="3603" y="21349"/>
                    <a:pt x="4070" y="23384"/>
                  </a:cubicBezTo>
                  <a:cubicBezTo>
                    <a:pt x="4670" y="21883"/>
                    <a:pt x="5004" y="20249"/>
                    <a:pt x="5137" y="18614"/>
                  </a:cubicBezTo>
                  <a:cubicBezTo>
                    <a:pt x="5170" y="18214"/>
                    <a:pt x="5237" y="17747"/>
                    <a:pt x="5237" y="17347"/>
                  </a:cubicBezTo>
                  <a:cubicBezTo>
                    <a:pt x="5270" y="15278"/>
                    <a:pt x="5070" y="13210"/>
                    <a:pt x="4637" y="11209"/>
                  </a:cubicBezTo>
                  <a:cubicBezTo>
                    <a:pt x="4236" y="9207"/>
                    <a:pt x="3636" y="7239"/>
                    <a:pt x="2835" y="5405"/>
                  </a:cubicBezTo>
                  <a:cubicBezTo>
                    <a:pt x="2102" y="3537"/>
                    <a:pt x="1201" y="17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4"/>
            <p:cNvSpPr/>
            <p:nvPr/>
          </p:nvSpPr>
          <p:spPr>
            <a:xfrm>
              <a:off x="1970750" y="3572175"/>
              <a:ext cx="95925" cy="514550"/>
            </a:xfrm>
            <a:custGeom>
              <a:avLst/>
              <a:gdLst/>
              <a:ahLst/>
              <a:cxnLst/>
              <a:rect l="l" t="t" r="r" b="b"/>
              <a:pathLst>
                <a:path w="3837" h="2058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1068"/>
                    <a:pt x="467" y="2168"/>
                    <a:pt x="768" y="3236"/>
                  </a:cubicBezTo>
                  <a:cubicBezTo>
                    <a:pt x="968" y="4070"/>
                    <a:pt x="1235" y="4870"/>
                    <a:pt x="1468" y="5704"/>
                  </a:cubicBezTo>
                  <a:cubicBezTo>
                    <a:pt x="2435" y="9173"/>
                    <a:pt x="2936" y="12709"/>
                    <a:pt x="3002" y="16278"/>
                  </a:cubicBezTo>
                  <a:cubicBezTo>
                    <a:pt x="2802" y="15578"/>
                    <a:pt x="2335" y="14944"/>
                    <a:pt x="2169" y="14244"/>
                  </a:cubicBezTo>
                  <a:lnTo>
                    <a:pt x="2169" y="14244"/>
                  </a:lnTo>
                  <a:cubicBezTo>
                    <a:pt x="2235" y="14577"/>
                    <a:pt x="2235" y="14911"/>
                    <a:pt x="2269" y="15244"/>
                  </a:cubicBezTo>
                  <a:cubicBezTo>
                    <a:pt x="1902" y="13410"/>
                    <a:pt x="1134" y="11709"/>
                    <a:pt x="601" y="9907"/>
                  </a:cubicBezTo>
                  <a:lnTo>
                    <a:pt x="601" y="9907"/>
                  </a:lnTo>
                  <a:lnTo>
                    <a:pt x="1601" y="14711"/>
                  </a:lnTo>
                  <a:cubicBezTo>
                    <a:pt x="1968" y="16612"/>
                    <a:pt x="2302" y="18547"/>
                    <a:pt x="2769" y="20582"/>
                  </a:cubicBezTo>
                  <a:cubicBezTo>
                    <a:pt x="3403" y="19080"/>
                    <a:pt x="3736" y="17446"/>
                    <a:pt x="3836" y="15845"/>
                  </a:cubicBezTo>
                  <a:lnTo>
                    <a:pt x="3836" y="15845"/>
                  </a:lnTo>
                  <a:cubicBezTo>
                    <a:pt x="3670" y="16212"/>
                    <a:pt x="3503" y="16579"/>
                    <a:pt x="3303" y="16912"/>
                  </a:cubicBezTo>
                  <a:cubicBezTo>
                    <a:pt x="3336" y="14777"/>
                    <a:pt x="3436" y="12743"/>
                    <a:pt x="3069" y="10674"/>
                  </a:cubicBezTo>
                  <a:cubicBezTo>
                    <a:pt x="2936" y="9874"/>
                    <a:pt x="2736" y="9107"/>
                    <a:pt x="2502" y="8373"/>
                  </a:cubicBezTo>
                  <a:cubicBezTo>
                    <a:pt x="1768" y="5537"/>
                    <a:pt x="934" y="273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4"/>
            <p:cNvSpPr/>
            <p:nvPr/>
          </p:nvSpPr>
          <p:spPr>
            <a:xfrm>
              <a:off x="1586300" y="3998300"/>
              <a:ext cx="327775" cy="492875"/>
            </a:xfrm>
            <a:custGeom>
              <a:avLst/>
              <a:gdLst/>
              <a:ahLst/>
              <a:cxnLst/>
              <a:rect l="l" t="t" r="r" b="b"/>
              <a:pathLst>
                <a:path w="13111" h="19715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1969"/>
                    <a:pt x="1702" y="3703"/>
                    <a:pt x="2669" y="5405"/>
                  </a:cubicBezTo>
                  <a:cubicBezTo>
                    <a:pt x="3537" y="6906"/>
                    <a:pt x="4437" y="8373"/>
                    <a:pt x="5371" y="9808"/>
                  </a:cubicBezTo>
                  <a:cubicBezTo>
                    <a:pt x="5505" y="10008"/>
                    <a:pt x="5638" y="10175"/>
                    <a:pt x="5771" y="10375"/>
                  </a:cubicBezTo>
                  <a:cubicBezTo>
                    <a:pt x="6839" y="12009"/>
                    <a:pt x="7973" y="13577"/>
                    <a:pt x="9141" y="15111"/>
                  </a:cubicBezTo>
                  <a:cubicBezTo>
                    <a:pt x="10341" y="16713"/>
                    <a:pt x="11542" y="18247"/>
                    <a:pt x="13110" y="19715"/>
                  </a:cubicBezTo>
                  <a:cubicBezTo>
                    <a:pt x="12877" y="17613"/>
                    <a:pt x="12276" y="15679"/>
                    <a:pt x="11509" y="13777"/>
                  </a:cubicBezTo>
                  <a:cubicBezTo>
                    <a:pt x="11375" y="13544"/>
                    <a:pt x="11309" y="13310"/>
                    <a:pt x="11175" y="13010"/>
                  </a:cubicBezTo>
                  <a:cubicBezTo>
                    <a:pt x="10475" y="11409"/>
                    <a:pt x="9641" y="9874"/>
                    <a:pt x="8674" y="8407"/>
                  </a:cubicBezTo>
                  <a:cubicBezTo>
                    <a:pt x="7539" y="6739"/>
                    <a:pt x="6305" y="5171"/>
                    <a:pt x="4871" y="3703"/>
                  </a:cubicBezTo>
                  <a:cubicBezTo>
                    <a:pt x="3436" y="2336"/>
                    <a:pt x="1835" y="103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4"/>
            <p:cNvSpPr/>
            <p:nvPr/>
          </p:nvSpPr>
          <p:spPr>
            <a:xfrm>
              <a:off x="1720575" y="4243475"/>
              <a:ext cx="193500" cy="247700"/>
            </a:xfrm>
            <a:custGeom>
              <a:avLst/>
              <a:gdLst/>
              <a:ahLst/>
              <a:cxnLst/>
              <a:rect l="l" t="t" r="r" b="b"/>
              <a:pathLst>
                <a:path w="7740" h="9908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267" y="368"/>
                    <a:pt x="400" y="568"/>
                  </a:cubicBezTo>
                  <a:cubicBezTo>
                    <a:pt x="1468" y="2202"/>
                    <a:pt x="2602" y="3770"/>
                    <a:pt x="3770" y="5304"/>
                  </a:cubicBezTo>
                  <a:cubicBezTo>
                    <a:pt x="4970" y="6906"/>
                    <a:pt x="6171" y="8440"/>
                    <a:pt x="7739" y="9908"/>
                  </a:cubicBezTo>
                  <a:cubicBezTo>
                    <a:pt x="7506" y="7806"/>
                    <a:pt x="6905" y="5872"/>
                    <a:pt x="6138" y="3970"/>
                  </a:cubicBezTo>
                  <a:cubicBezTo>
                    <a:pt x="6004" y="3737"/>
                    <a:pt x="5938" y="3503"/>
                    <a:pt x="5804" y="3203"/>
                  </a:cubicBezTo>
                  <a:lnTo>
                    <a:pt x="5804" y="3203"/>
                  </a:lnTo>
                  <a:cubicBezTo>
                    <a:pt x="5804" y="3837"/>
                    <a:pt x="5838" y="4437"/>
                    <a:pt x="5804" y="5071"/>
                  </a:cubicBezTo>
                  <a:cubicBezTo>
                    <a:pt x="5404" y="3970"/>
                    <a:pt x="4904" y="3036"/>
                    <a:pt x="4237" y="2102"/>
                  </a:cubicBezTo>
                  <a:lnTo>
                    <a:pt x="4237" y="2102"/>
                  </a:lnTo>
                  <a:cubicBezTo>
                    <a:pt x="4603" y="2803"/>
                    <a:pt x="4904" y="3537"/>
                    <a:pt x="5104" y="4337"/>
                  </a:cubicBezTo>
                  <a:cubicBezTo>
                    <a:pt x="4170" y="2736"/>
                    <a:pt x="3069" y="1402"/>
                    <a:pt x="1801" y="34"/>
                  </a:cubicBezTo>
                  <a:lnTo>
                    <a:pt x="1801" y="34"/>
                  </a:lnTo>
                  <a:cubicBezTo>
                    <a:pt x="2602" y="1535"/>
                    <a:pt x="3436" y="2936"/>
                    <a:pt x="4303" y="4370"/>
                  </a:cubicBezTo>
                  <a:cubicBezTo>
                    <a:pt x="3803" y="3970"/>
                    <a:pt x="3403" y="3570"/>
                    <a:pt x="2936" y="3103"/>
                  </a:cubicBezTo>
                  <a:cubicBezTo>
                    <a:pt x="1935" y="2102"/>
                    <a:pt x="968" y="103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4"/>
            <p:cNvSpPr/>
            <p:nvPr/>
          </p:nvSpPr>
          <p:spPr>
            <a:xfrm>
              <a:off x="2145875" y="3116000"/>
              <a:ext cx="104250" cy="505400"/>
            </a:xfrm>
            <a:custGeom>
              <a:avLst/>
              <a:gdLst/>
              <a:ahLst/>
              <a:cxnLst/>
              <a:rect l="l" t="t" r="r" b="b"/>
              <a:pathLst>
                <a:path w="4170" h="20216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802"/>
                    <a:pt x="134" y="3503"/>
                    <a:pt x="301" y="5171"/>
                  </a:cubicBezTo>
                  <a:cubicBezTo>
                    <a:pt x="467" y="6672"/>
                    <a:pt x="667" y="8140"/>
                    <a:pt x="934" y="9608"/>
                  </a:cubicBezTo>
                  <a:cubicBezTo>
                    <a:pt x="968" y="9808"/>
                    <a:pt x="1001" y="9975"/>
                    <a:pt x="1001" y="10175"/>
                  </a:cubicBezTo>
                  <a:cubicBezTo>
                    <a:pt x="1301" y="11843"/>
                    <a:pt x="1635" y="13510"/>
                    <a:pt x="2002" y="15145"/>
                  </a:cubicBezTo>
                  <a:cubicBezTo>
                    <a:pt x="2402" y="16813"/>
                    <a:pt x="2836" y="18481"/>
                    <a:pt x="3469" y="20215"/>
                  </a:cubicBezTo>
                  <a:cubicBezTo>
                    <a:pt x="3970" y="18547"/>
                    <a:pt x="4137" y="16846"/>
                    <a:pt x="4170" y="15112"/>
                  </a:cubicBezTo>
                  <a:lnTo>
                    <a:pt x="4170" y="14378"/>
                  </a:lnTo>
                  <a:cubicBezTo>
                    <a:pt x="4170" y="12877"/>
                    <a:pt x="4003" y="11376"/>
                    <a:pt x="3770" y="9941"/>
                  </a:cubicBezTo>
                  <a:cubicBezTo>
                    <a:pt x="3469" y="8207"/>
                    <a:pt x="3002" y="6505"/>
                    <a:pt x="2435" y="4838"/>
                  </a:cubicBezTo>
                  <a:cubicBezTo>
                    <a:pt x="1835" y="3136"/>
                    <a:pt x="1101" y="1502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4"/>
            <p:cNvSpPr/>
            <p:nvPr/>
          </p:nvSpPr>
          <p:spPr>
            <a:xfrm>
              <a:off x="2169225" y="3356175"/>
              <a:ext cx="80900" cy="265225"/>
            </a:xfrm>
            <a:custGeom>
              <a:avLst/>
              <a:gdLst/>
              <a:ahLst/>
              <a:cxnLst/>
              <a:rect l="l" t="t" r="r" b="b"/>
              <a:pathLst>
                <a:path w="3236" h="1060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201"/>
                    <a:pt x="67" y="368"/>
                    <a:pt x="67" y="568"/>
                  </a:cubicBezTo>
                  <a:cubicBezTo>
                    <a:pt x="367" y="2236"/>
                    <a:pt x="701" y="3903"/>
                    <a:pt x="1068" y="5538"/>
                  </a:cubicBezTo>
                  <a:cubicBezTo>
                    <a:pt x="1468" y="7206"/>
                    <a:pt x="1902" y="8874"/>
                    <a:pt x="2535" y="10608"/>
                  </a:cubicBezTo>
                  <a:cubicBezTo>
                    <a:pt x="3036" y="8940"/>
                    <a:pt x="3203" y="7239"/>
                    <a:pt x="3236" y="5505"/>
                  </a:cubicBezTo>
                  <a:lnTo>
                    <a:pt x="3236" y="4771"/>
                  </a:lnTo>
                  <a:cubicBezTo>
                    <a:pt x="3069" y="5238"/>
                    <a:pt x="2869" y="5738"/>
                    <a:pt x="2669" y="6205"/>
                  </a:cubicBezTo>
                  <a:cubicBezTo>
                    <a:pt x="2702" y="5238"/>
                    <a:pt x="2636" y="4270"/>
                    <a:pt x="2402" y="3270"/>
                  </a:cubicBezTo>
                  <a:lnTo>
                    <a:pt x="2402" y="3270"/>
                  </a:lnTo>
                  <a:cubicBezTo>
                    <a:pt x="2469" y="4003"/>
                    <a:pt x="2469" y="4604"/>
                    <a:pt x="2335" y="5271"/>
                  </a:cubicBezTo>
                  <a:cubicBezTo>
                    <a:pt x="2169" y="3703"/>
                    <a:pt x="1702" y="2236"/>
                    <a:pt x="1235" y="701"/>
                  </a:cubicBezTo>
                  <a:lnTo>
                    <a:pt x="1235" y="701"/>
                  </a:lnTo>
                  <a:cubicBezTo>
                    <a:pt x="1368" y="2169"/>
                    <a:pt x="1535" y="3570"/>
                    <a:pt x="1702" y="5004"/>
                  </a:cubicBezTo>
                  <a:cubicBezTo>
                    <a:pt x="1468" y="4504"/>
                    <a:pt x="1235" y="4037"/>
                    <a:pt x="1068" y="3503"/>
                  </a:cubicBezTo>
                  <a:cubicBezTo>
                    <a:pt x="734" y="2369"/>
                    <a:pt x="367" y="116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4"/>
            <p:cNvSpPr/>
            <p:nvPr/>
          </p:nvSpPr>
          <p:spPr>
            <a:xfrm>
              <a:off x="1467875" y="4262650"/>
              <a:ext cx="376975" cy="569600"/>
            </a:xfrm>
            <a:custGeom>
              <a:avLst/>
              <a:gdLst/>
              <a:ahLst/>
              <a:cxnLst/>
              <a:rect l="l" t="t" r="r" b="b"/>
              <a:pathLst>
                <a:path w="15079" h="22784" extrusionOk="0">
                  <a:moveTo>
                    <a:pt x="1" y="1"/>
                  </a:moveTo>
                  <a:lnTo>
                    <a:pt x="1" y="1"/>
                  </a:lnTo>
                  <a:cubicBezTo>
                    <a:pt x="868" y="2269"/>
                    <a:pt x="1936" y="4304"/>
                    <a:pt x="3070" y="6272"/>
                  </a:cubicBezTo>
                  <a:cubicBezTo>
                    <a:pt x="4071" y="7973"/>
                    <a:pt x="5105" y="9674"/>
                    <a:pt x="6205" y="11309"/>
                  </a:cubicBezTo>
                  <a:cubicBezTo>
                    <a:pt x="6339" y="11509"/>
                    <a:pt x="6506" y="11776"/>
                    <a:pt x="6672" y="11976"/>
                  </a:cubicBezTo>
                  <a:cubicBezTo>
                    <a:pt x="7907" y="13844"/>
                    <a:pt x="9208" y="15679"/>
                    <a:pt x="10542" y="17480"/>
                  </a:cubicBezTo>
                  <a:cubicBezTo>
                    <a:pt x="11909" y="19281"/>
                    <a:pt x="13344" y="21083"/>
                    <a:pt x="15078" y="22784"/>
                  </a:cubicBezTo>
                  <a:cubicBezTo>
                    <a:pt x="14845" y="20349"/>
                    <a:pt x="14111" y="18114"/>
                    <a:pt x="13244" y="15946"/>
                  </a:cubicBezTo>
                  <a:lnTo>
                    <a:pt x="12877" y="15078"/>
                  </a:lnTo>
                  <a:cubicBezTo>
                    <a:pt x="12043" y="13244"/>
                    <a:pt x="11076" y="11476"/>
                    <a:pt x="9941" y="9808"/>
                  </a:cubicBezTo>
                  <a:cubicBezTo>
                    <a:pt x="8674" y="7907"/>
                    <a:pt x="7206" y="6072"/>
                    <a:pt x="5572" y="4404"/>
                  </a:cubicBezTo>
                  <a:cubicBezTo>
                    <a:pt x="3937" y="2736"/>
                    <a:pt x="2102" y="116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4"/>
            <p:cNvSpPr/>
            <p:nvPr/>
          </p:nvSpPr>
          <p:spPr>
            <a:xfrm>
              <a:off x="1622175" y="4545375"/>
              <a:ext cx="221850" cy="286875"/>
            </a:xfrm>
            <a:custGeom>
              <a:avLst/>
              <a:gdLst/>
              <a:ahLst/>
              <a:cxnLst/>
              <a:rect l="l" t="t" r="r" b="b"/>
              <a:pathLst>
                <a:path w="8874" h="11475" extrusionOk="0">
                  <a:moveTo>
                    <a:pt x="0" y="0"/>
                  </a:moveTo>
                  <a:cubicBezTo>
                    <a:pt x="100" y="200"/>
                    <a:pt x="267" y="467"/>
                    <a:pt x="434" y="667"/>
                  </a:cubicBezTo>
                  <a:cubicBezTo>
                    <a:pt x="1701" y="2535"/>
                    <a:pt x="3002" y="4370"/>
                    <a:pt x="4336" y="6171"/>
                  </a:cubicBezTo>
                  <a:cubicBezTo>
                    <a:pt x="5704" y="7972"/>
                    <a:pt x="7105" y="9774"/>
                    <a:pt x="8873" y="11475"/>
                  </a:cubicBezTo>
                  <a:cubicBezTo>
                    <a:pt x="8606" y="9040"/>
                    <a:pt x="7906" y="6805"/>
                    <a:pt x="7038" y="4637"/>
                  </a:cubicBezTo>
                  <a:lnTo>
                    <a:pt x="6671" y="3769"/>
                  </a:lnTo>
                  <a:lnTo>
                    <a:pt x="6671" y="3769"/>
                  </a:lnTo>
                  <a:cubicBezTo>
                    <a:pt x="6671" y="4470"/>
                    <a:pt x="6705" y="5204"/>
                    <a:pt x="6671" y="5938"/>
                  </a:cubicBezTo>
                  <a:cubicBezTo>
                    <a:pt x="6204" y="4670"/>
                    <a:pt x="5571" y="3536"/>
                    <a:pt x="4837" y="2502"/>
                  </a:cubicBezTo>
                  <a:lnTo>
                    <a:pt x="4837" y="2502"/>
                  </a:lnTo>
                  <a:cubicBezTo>
                    <a:pt x="5237" y="3336"/>
                    <a:pt x="5571" y="4136"/>
                    <a:pt x="5838" y="5037"/>
                  </a:cubicBezTo>
                  <a:cubicBezTo>
                    <a:pt x="4737" y="3202"/>
                    <a:pt x="3436" y="1701"/>
                    <a:pt x="2035" y="100"/>
                  </a:cubicBezTo>
                  <a:lnTo>
                    <a:pt x="2035" y="100"/>
                  </a:lnTo>
                  <a:cubicBezTo>
                    <a:pt x="2935" y="1801"/>
                    <a:pt x="3903" y="3436"/>
                    <a:pt x="4904" y="5104"/>
                  </a:cubicBezTo>
                  <a:cubicBezTo>
                    <a:pt x="4336" y="4637"/>
                    <a:pt x="3803" y="4170"/>
                    <a:pt x="3336" y="3636"/>
                  </a:cubicBezTo>
                  <a:cubicBezTo>
                    <a:pt x="2235" y="2435"/>
                    <a:pt x="1101" y="12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4"/>
            <p:cNvSpPr/>
            <p:nvPr/>
          </p:nvSpPr>
          <p:spPr>
            <a:xfrm>
              <a:off x="2344350" y="2892525"/>
              <a:ext cx="72575" cy="497875"/>
            </a:xfrm>
            <a:custGeom>
              <a:avLst/>
              <a:gdLst/>
              <a:ahLst/>
              <a:cxnLst/>
              <a:rect l="l" t="t" r="r" b="b"/>
              <a:pathLst>
                <a:path w="2903" h="19915" extrusionOk="0">
                  <a:moveTo>
                    <a:pt x="834" y="0"/>
                  </a:moveTo>
                  <a:cubicBezTo>
                    <a:pt x="367" y="1701"/>
                    <a:pt x="167" y="3369"/>
                    <a:pt x="67" y="5070"/>
                  </a:cubicBezTo>
                  <a:cubicBezTo>
                    <a:pt x="0" y="6738"/>
                    <a:pt x="0" y="8406"/>
                    <a:pt x="134" y="10107"/>
                  </a:cubicBezTo>
                  <a:cubicBezTo>
                    <a:pt x="167" y="10508"/>
                    <a:pt x="167" y="10874"/>
                    <a:pt x="200" y="11241"/>
                  </a:cubicBezTo>
                  <a:cubicBezTo>
                    <a:pt x="334" y="12542"/>
                    <a:pt x="501" y="13777"/>
                    <a:pt x="567" y="15011"/>
                  </a:cubicBezTo>
                  <a:cubicBezTo>
                    <a:pt x="701" y="16545"/>
                    <a:pt x="634" y="18180"/>
                    <a:pt x="534" y="19914"/>
                  </a:cubicBezTo>
                  <a:cubicBezTo>
                    <a:pt x="1668" y="18547"/>
                    <a:pt x="2402" y="16912"/>
                    <a:pt x="2702" y="15077"/>
                  </a:cubicBezTo>
                  <a:cubicBezTo>
                    <a:pt x="2836" y="14210"/>
                    <a:pt x="2902" y="13343"/>
                    <a:pt x="2902" y="12442"/>
                  </a:cubicBezTo>
                  <a:cubicBezTo>
                    <a:pt x="2902" y="11575"/>
                    <a:pt x="2869" y="10741"/>
                    <a:pt x="2836" y="9940"/>
                  </a:cubicBezTo>
                  <a:cubicBezTo>
                    <a:pt x="2702" y="8273"/>
                    <a:pt x="2535" y="6605"/>
                    <a:pt x="2202" y="4937"/>
                  </a:cubicBezTo>
                  <a:cubicBezTo>
                    <a:pt x="1902" y="3236"/>
                    <a:pt x="1501" y="1601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4"/>
            <p:cNvSpPr/>
            <p:nvPr/>
          </p:nvSpPr>
          <p:spPr>
            <a:xfrm>
              <a:off x="2349350" y="3019275"/>
              <a:ext cx="67575" cy="370275"/>
            </a:xfrm>
            <a:custGeom>
              <a:avLst/>
              <a:gdLst/>
              <a:ahLst/>
              <a:cxnLst/>
              <a:rect l="l" t="t" r="r" b="b"/>
              <a:pathLst>
                <a:path w="2703" h="14811" extrusionOk="0">
                  <a:moveTo>
                    <a:pt x="1335" y="0"/>
                  </a:moveTo>
                  <a:cubicBezTo>
                    <a:pt x="1101" y="2636"/>
                    <a:pt x="934" y="5237"/>
                    <a:pt x="701" y="7839"/>
                  </a:cubicBezTo>
                  <a:cubicBezTo>
                    <a:pt x="768" y="6205"/>
                    <a:pt x="701" y="4637"/>
                    <a:pt x="601" y="3036"/>
                  </a:cubicBezTo>
                  <a:cubicBezTo>
                    <a:pt x="434" y="4103"/>
                    <a:pt x="201" y="5104"/>
                    <a:pt x="0" y="6138"/>
                  </a:cubicBezTo>
                  <a:cubicBezTo>
                    <a:pt x="134" y="7439"/>
                    <a:pt x="301" y="8673"/>
                    <a:pt x="367" y="9874"/>
                  </a:cubicBezTo>
                  <a:cubicBezTo>
                    <a:pt x="501" y="11442"/>
                    <a:pt x="434" y="13043"/>
                    <a:pt x="334" y="14811"/>
                  </a:cubicBezTo>
                  <a:cubicBezTo>
                    <a:pt x="1468" y="13443"/>
                    <a:pt x="2202" y="11809"/>
                    <a:pt x="2502" y="9974"/>
                  </a:cubicBezTo>
                  <a:cubicBezTo>
                    <a:pt x="2636" y="9073"/>
                    <a:pt x="2702" y="8206"/>
                    <a:pt x="2702" y="7339"/>
                  </a:cubicBezTo>
                  <a:lnTo>
                    <a:pt x="2702" y="7339"/>
                  </a:lnTo>
                  <a:cubicBezTo>
                    <a:pt x="2469" y="8006"/>
                    <a:pt x="2202" y="8707"/>
                    <a:pt x="1835" y="9340"/>
                  </a:cubicBezTo>
                  <a:cubicBezTo>
                    <a:pt x="2035" y="8306"/>
                    <a:pt x="2135" y="7205"/>
                    <a:pt x="2102" y="6171"/>
                  </a:cubicBezTo>
                  <a:lnTo>
                    <a:pt x="2102" y="6171"/>
                  </a:lnTo>
                  <a:cubicBezTo>
                    <a:pt x="1935" y="6972"/>
                    <a:pt x="1702" y="7706"/>
                    <a:pt x="1535" y="8506"/>
                  </a:cubicBezTo>
                  <a:cubicBezTo>
                    <a:pt x="1502" y="8673"/>
                    <a:pt x="1468" y="8807"/>
                    <a:pt x="1368" y="8940"/>
                  </a:cubicBezTo>
                  <a:cubicBezTo>
                    <a:pt x="1835" y="5971"/>
                    <a:pt x="1835" y="2969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4"/>
            <p:cNvSpPr/>
            <p:nvPr/>
          </p:nvSpPr>
          <p:spPr>
            <a:xfrm>
              <a:off x="1953225" y="3263600"/>
              <a:ext cx="194350" cy="606300"/>
            </a:xfrm>
            <a:custGeom>
              <a:avLst/>
              <a:gdLst/>
              <a:ahLst/>
              <a:cxnLst/>
              <a:rect l="l" t="t" r="r" b="b"/>
              <a:pathLst>
                <a:path w="7774" h="2425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236"/>
                    <a:pt x="368" y="4304"/>
                    <a:pt x="835" y="6406"/>
                  </a:cubicBezTo>
                  <a:cubicBezTo>
                    <a:pt x="1302" y="8474"/>
                    <a:pt x="1936" y="10542"/>
                    <a:pt x="2636" y="12510"/>
                  </a:cubicBezTo>
                  <a:cubicBezTo>
                    <a:pt x="2803" y="12944"/>
                    <a:pt x="2970" y="13377"/>
                    <a:pt x="3136" y="13777"/>
                  </a:cubicBezTo>
                  <a:cubicBezTo>
                    <a:pt x="3703" y="15345"/>
                    <a:pt x="4371" y="16780"/>
                    <a:pt x="4871" y="18247"/>
                  </a:cubicBezTo>
                  <a:cubicBezTo>
                    <a:pt x="5605" y="20082"/>
                    <a:pt x="6005" y="22083"/>
                    <a:pt x="6539" y="24252"/>
                  </a:cubicBezTo>
                  <a:cubicBezTo>
                    <a:pt x="7439" y="22217"/>
                    <a:pt x="7773" y="19915"/>
                    <a:pt x="7506" y="17614"/>
                  </a:cubicBezTo>
                  <a:cubicBezTo>
                    <a:pt x="7373" y="16513"/>
                    <a:pt x="7139" y="15412"/>
                    <a:pt x="6839" y="14345"/>
                  </a:cubicBezTo>
                  <a:cubicBezTo>
                    <a:pt x="6539" y="13277"/>
                    <a:pt x="6205" y="12276"/>
                    <a:pt x="5872" y="11276"/>
                  </a:cubicBezTo>
                  <a:cubicBezTo>
                    <a:pt x="5171" y="9274"/>
                    <a:pt x="4337" y="7340"/>
                    <a:pt x="3437" y="5405"/>
                  </a:cubicBezTo>
                  <a:cubicBezTo>
                    <a:pt x="2469" y="3604"/>
                    <a:pt x="1368" y="173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4"/>
            <p:cNvSpPr/>
            <p:nvPr/>
          </p:nvSpPr>
          <p:spPr>
            <a:xfrm>
              <a:off x="2016600" y="3410375"/>
              <a:ext cx="130975" cy="460375"/>
            </a:xfrm>
            <a:custGeom>
              <a:avLst/>
              <a:gdLst/>
              <a:ahLst/>
              <a:cxnLst/>
              <a:rect l="l" t="t" r="r" b="b"/>
              <a:pathLst>
                <a:path w="5239" h="18415" extrusionOk="0">
                  <a:moveTo>
                    <a:pt x="1" y="1"/>
                  </a:moveTo>
                  <a:cubicBezTo>
                    <a:pt x="735" y="3370"/>
                    <a:pt x="1435" y="6572"/>
                    <a:pt x="2069" y="9841"/>
                  </a:cubicBezTo>
                  <a:cubicBezTo>
                    <a:pt x="1569" y="7873"/>
                    <a:pt x="935" y="5938"/>
                    <a:pt x="234" y="4037"/>
                  </a:cubicBezTo>
                  <a:lnTo>
                    <a:pt x="234" y="4037"/>
                  </a:lnTo>
                  <a:cubicBezTo>
                    <a:pt x="401" y="5371"/>
                    <a:pt x="468" y="6672"/>
                    <a:pt x="601" y="7940"/>
                  </a:cubicBezTo>
                  <a:cubicBezTo>
                    <a:pt x="1168" y="9508"/>
                    <a:pt x="1836" y="10975"/>
                    <a:pt x="2336" y="12410"/>
                  </a:cubicBezTo>
                  <a:cubicBezTo>
                    <a:pt x="3070" y="14244"/>
                    <a:pt x="3470" y="16246"/>
                    <a:pt x="4004" y="18414"/>
                  </a:cubicBezTo>
                  <a:cubicBezTo>
                    <a:pt x="4904" y="16379"/>
                    <a:pt x="5238" y="14078"/>
                    <a:pt x="4971" y="11809"/>
                  </a:cubicBezTo>
                  <a:cubicBezTo>
                    <a:pt x="4838" y="10675"/>
                    <a:pt x="4604" y="9574"/>
                    <a:pt x="4304" y="8507"/>
                  </a:cubicBezTo>
                  <a:cubicBezTo>
                    <a:pt x="4237" y="9408"/>
                    <a:pt x="4171" y="10342"/>
                    <a:pt x="3937" y="11209"/>
                  </a:cubicBezTo>
                  <a:cubicBezTo>
                    <a:pt x="3804" y="9875"/>
                    <a:pt x="3503" y="8540"/>
                    <a:pt x="3103" y="7239"/>
                  </a:cubicBezTo>
                  <a:lnTo>
                    <a:pt x="3103" y="7239"/>
                  </a:lnTo>
                  <a:lnTo>
                    <a:pt x="3237" y="10242"/>
                  </a:lnTo>
                  <a:cubicBezTo>
                    <a:pt x="3237" y="10475"/>
                    <a:pt x="3237" y="10675"/>
                    <a:pt x="3170" y="10842"/>
                  </a:cubicBezTo>
                  <a:cubicBezTo>
                    <a:pt x="2736" y="7073"/>
                    <a:pt x="1635" y="340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4"/>
            <p:cNvSpPr/>
            <p:nvPr/>
          </p:nvSpPr>
          <p:spPr>
            <a:xfrm>
              <a:off x="2474450" y="2788275"/>
              <a:ext cx="56725" cy="379450"/>
            </a:xfrm>
            <a:custGeom>
              <a:avLst/>
              <a:gdLst/>
              <a:ahLst/>
              <a:cxnLst/>
              <a:rect l="l" t="t" r="r" b="b"/>
              <a:pathLst>
                <a:path w="2269" h="15178" extrusionOk="0">
                  <a:moveTo>
                    <a:pt x="667" y="0"/>
                  </a:moveTo>
                  <a:cubicBezTo>
                    <a:pt x="334" y="1268"/>
                    <a:pt x="167" y="2569"/>
                    <a:pt x="100" y="3870"/>
                  </a:cubicBezTo>
                  <a:cubicBezTo>
                    <a:pt x="0" y="5171"/>
                    <a:pt x="0" y="6438"/>
                    <a:pt x="100" y="7706"/>
                  </a:cubicBezTo>
                  <a:cubicBezTo>
                    <a:pt x="100" y="8006"/>
                    <a:pt x="133" y="8273"/>
                    <a:pt x="167" y="8540"/>
                  </a:cubicBezTo>
                  <a:cubicBezTo>
                    <a:pt x="267" y="9541"/>
                    <a:pt x="367" y="10508"/>
                    <a:pt x="467" y="11409"/>
                  </a:cubicBezTo>
                  <a:cubicBezTo>
                    <a:pt x="600" y="12576"/>
                    <a:pt x="467" y="13844"/>
                    <a:pt x="434" y="15178"/>
                  </a:cubicBezTo>
                  <a:cubicBezTo>
                    <a:pt x="1268" y="14110"/>
                    <a:pt x="1835" y="12876"/>
                    <a:pt x="2068" y="11509"/>
                  </a:cubicBezTo>
                  <a:cubicBezTo>
                    <a:pt x="2202" y="10808"/>
                    <a:pt x="2268" y="10174"/>
                    <a:pt x="2268" y="9474"/>
                  </a:cubicBezTo>
                  <a:cubicBezTo>
                    <a:pt x="2268" y="8807"/>
                    <a:pt x="2202" y="8206"/>
                    <a:pt x="2202" y="7572"/>
                  </a:cubicBezTo>
                  <a:cubicBezTo>
                    <a:pt x="2135" y="6272"/>
                    <a:pt x="1968" y="5037"/>
                    <a:pt x="1768" y="3770"/>
                  </a:cubicBezTo>
                  <a:cubicBezTo>
                    <a:pt x="1501" y="2536"/>
                    <a:pt x="1201" y="1235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4"/>
            <p:cNvSpPr/>
            <p:nvPr/>
          </p:nvSpPr>
          <p:spPr>
            <a:xfrm>
              <a:off x="2479450" y="2887500"/>
              <a:ext cx="52550" cy="281075"/>
            </a:xfrm>
            <a:custGeom>
              <a:avLst/>
              <a:gdLst/>
              <a:ahLst/>
              <a:cxnLst/>
              <a:rect l="l" t="t" r="r" b="b"/>
              <a:pathLst>
                <a:path w="2102" h="11243" extrusionOk="0">
                  <a:moveTo>
                    <a:pt x="1001" y="1"/>
                  </a:moveTo>
                  <a:cubicBezTo>
                    <a:pt x="834" y="1936"/>
                    <a:pt x="667" y="3937"/>
                    <a:pt x="567" y="5938"/>
                  </a:cubicBezTo>
                  <a:cubicBezTo>
                    <a:pt x="601" y="4671"/>
                    <a:pt x="567" y="3470"/>
                    <a:pt x="467" y="2269"/>
                  </a:cubicBezTo>
                  <a:cubicBezTo>
                    <a:pt x="334" y="3070"/>
                    <a:pt x="167" y="3837"/>
                    <a:pt x="0" y="4604"/>
                  </a:cubicBezTo>
                  <a:cubicBezTo>
                    <a:pt x="100" y="5605"/>
                    <a:pt x="234" y="6572"/>
                    <a:pt x="300" y="7473"/>
                  </a:cubicBezTo>
                  <a:cubicBezTo>
                    <a:pt x="434" y="8640"/>
                    <a:pt x="300" y="9908"/>
                    <a:pt x="267" y="11242"/>
                  </a:cubicBezTo>
                  <a:cubicBezTo>
                    <a:pt x="1101" y="10175"/>
                    <a:pt x="1668" y="8941"/>
                    <a:pt x="1935" y="7573"/>
                  </a:cubicBezTo>
                  <a:cubicBezTo>
                    <a:pt x="2068" y="6906"/>
                    <a:pt x="2102" y="6239"/>
                    <a:pt x="2102" y="5572"/>
                  </a:cubicBezTo>
                  <a:lnTo>
                    <a:pt x="2102" y="5572"/>
                  </a:lnTo>
                  <a:cubicBezTo>
                    <a:pt x="1902" y="6072"/>
                    <a:pt x="1735" y="6606"/>
                    <a:pt x="1435" y="7106"/>
                  </a:cubicBezTo>
                  <a:cubicBezTo>
                    <a:pt x="1568" y="6305"/>
                    <a:pt x="1635" y="5471"/>
                    <a:pt x="1601" y="4671"/>
                  </a:cubicBezTo>
                  <a:lnTo>
                    <a:pt x="1601" y="4671"/>
                  </a:lnTo>
                  <a:cubicBezTo>
                    <a:pt x="1468" y="5271"/>
                    <a:pt x="1301" y="5838"/>
                    <a:pt x="1168" y="6472"/>
                  </a:cubicBezTo>
                  <a:cubicBezTo>
                    <a:pt x="1134" y="6606"/>
                    <a:pt x="1134" y="6739"/>
                    <a:pt x="1068" y="6806"/>
                  </a:cubicBezTo>
                  <a:cubicBezTo>
                    <a:pt x="1401" y="4571"/>
                    <a:pt x="1401" y="2269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4"/>
            <p:cNvSpPr/>
            <p:nvPr/>
          </p:nvSpPr>
          <p:spPr>
            <a:xfrm>
              <a:off x="1914050" y="3305300"/>
              <a:ext cx="311075" cy="322775"/>
            </a:xfrm>
            <a:custGeom>
              <a:avLst/>
              <a:gdLst/>
              <a:ahLst/>
              <a:cxnLst/>
              <a:rect l="l" t="t" r="r" b="b"/>
              <a:pathLst>
                <a:path w="12443" h="12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34" y="1235"/>
                    <a:pt x="1835" y="2403"/>
                    <a:pt x="2735" y="3603"/>
                  </a:cubicBezTo>
                  <a:cubicBezTo>
                    <a:pt x="3703" y="4771"/>
                    <a:pt x="4703" y="5905"/>
                    <a:pt x="5771" y="6939"/>
                  </a:cubicBezTo>
                  <a:cubicBezTo>
                    <a:pt x="6371" y="7540"/>
                    <a:pt x="7005" y="8073"/>
                    <a:pt x="7605" y="8574"/>
                  </a:cubicBezTo>
                  <a:cubicBezTo>
                    <a:pt x="8106" y="9041"/>
                    <a:pt x="8673" y="9441"/>
                    <a:pt x="9173" y="9875"/>
                  </a:cubicBezTo>
                  <a:cubicBezTo>
                    <a:pt x="10274" y="10775"/>
                    <a:pt x="11341" y="11743"/>
                    <a:pt x="12442" y="12910"/>
                  </a:cubicBezTo>
                  <a:cubicBezTo>
                    <a:pt x="12376" y="11276"/>
                    <a:pt x="11608" y="9741"/>
                    <a:pt x="10741" y="8440"/>
                  </a:cubicBezTo>
                  <a:cubicBezTo>
                    <a:pt x="10708" y="8373"/>
                    <a:pt x="10608" y="8273"/>
                    <a:pt x="10574" y="8207"/>
                  </a:cubicBezTo>
                  <a:cubicBezTo>
                    <a:pt x="9707" y="7006"/>
                    <a:pt x="8706" y="5938"/>
                    <a:pt x="7706" y="5004"/>
                  </a:cubicBezTo>
                  <a:cubicBezTo>
                    <a:pt x="6605" y="3937"/>
                    <a:pt x="5437" y="2936"/>
                    <a:pt x="4236" y="2069"/>
                  </a:cubicBezTo>
                  <a:cubicBezTo>
                    <a:pt x="3036" y="1168"/>
                    <a:pt x="1601" y="2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4"/>
            <p:cNvSpPr/>
            <p:nvPr/>
          </p:nvSpPr>
          <p:spPr>
            <a:xfrm>
              <a:off x="1976575" y="3337000"/>
              <a:ext cx="247700" cy="289400"/>
            </a:xfrm>
            <a:custGeom>
              <a:avLst/>
              <a:gdLst/>
              <a:ahLst/>
              <a:cxnLst/>
              <a:rect l="l" t="t" r="r" b="b"/>
              <a:pathLst>
                <a:path w="9908" h="11576" extrusionOk="0">
                  <a:moveTo>
                    <a:pt x="1" y="0"/>
                  </a:moveTo>
                  <a:cubicBezTo>
                    <a:pt x="6" y="5"/>
                    <a:pt x="12" y="9"/>
                    <a:pt x="17" y="14"/>
                  </a:cubicBezTo>
                  <a:lnTo>
                    <a:pt x="17" y="14"/>
                  </a:lnTo>
                  <a:cubicBezTo>
                    <a:pt x="12" y="9"/>
                    <a:pt x="6" y="5"/>
                    <a:pt x="1" y="0"/>
                  </a:cubicBezTo>
                  <a:close/>
                  <a:moveTo>
                    <a:pt x="8040" y="6839"/>
                  </a:moveTo>
                  <a:cubicBezTo>
                    <a:pt x="8045" y="6855"/>
                    <a:pt x="8053" y="6870"/>
                    <a:pt x="8061" y="6885"/>
                  </a:cubicBezTo>
                  <a:lnTo>
                    <a:pt x="8061" y="6885"/>
                  </a:lnTo>
                  <a:cubicBezTo>
                    <a:pt x="8054" y="6870"/>
                    <a:pt x="8047" y="6854"/>
                    <a:pt x="8040" y="6839"/>
                  </a:cubicBezTo>
                  <a:close/>
                  <a:moveTo>
                    <a:pt x="17" y="14"/>
                  </a:moveTo>
                  <a:cubicBezTo>
                    <a:pt x="610" y="513"/>
                    <a:pt x="1073" y="1173"/>
                    <a:pt x="1602" y="1768"/>
                  </a:cubicBezTo>
                  <a:cubicBezTo>
                    <a:pt x="2269" y="2502"/>
                    <a:pt x="2936" y="3269"/>
                    <a:pt x="3570" y="4003"/>
                  </a:cubicBezTo>
                  <a:cubicBezTo>
                    <a:pt x="4704" y="5271"/>
                    <a:pt x="5772" y="6572"/>
                    <a:pt x="6906" y="7806"/>
                  </a:cubicBezTo>
                  <a:cubicBezTo>
                    <a:pt x="6239" y="7105"/>
                    <a:pt x="5438" y="6638"/>
                    <a:pt x="4604" y="6171"/>
                  </a:cubicBezTo>
                  <a:lnTo>
                    <a:pt x="4604" y="6171"/>
                  </a:lnTo>
                  <a:cubicBezTo>
                    <a:pt x="4671" y="6305"/>
                    <a:pt x="4771" y="6405"/>
                    <a:pt x="4871" y="6472"/>
                  </a:cubicBezTo>
                  <a:lnTo>
                    <a:pt x="6037" y="7670"/>
                  </a:lnTo>
                  <a:lnTo>
                    <a:pt x="6037" y="7670"/>
                  </a:lnTo>
                  <a:cubicBezTo>
                    <a:pt x="5938" y="7590"/>
                    <a:pt x="5805" y="7552"/>
                    <a:pt x="5672" y="7472"/>
                  </a:cubicBezTo>
                  <a:cubicBezTo>
                    <a:pt x="5438" y="7406"/>
                    <a:pt x="5271" y="7306"/>
                    <a:pt x="5071" y="7206"/>
                  </a:cubicBezTo>
                  <a:lnTo>
                    <a:pt x="5071" y="7206"/>
                  </a:lnTo>
                  <a:cubicBezTo>
                    <a:pt x="5571" y="7673"/>
                    <a:pt x="6105" y="8106"/>
                    <a:pt x="6606" y="8506"/>
                  </a:cubicBezTo>
                  <a:cubicBezTo>
                    <a:pt x="7740" y="9440"/>
                    <a:pt x="8774" y="10408"/>
                    <a:pt x="9908" y="11575"/>
                  </a:cubicBezTo>
                  <a:cubicBezTo>
                    <a:pt x="9841" y="9941"/>
                    <a:pt x="9074" y="8373"/>
                    <a:pt x="8207" y="7105"/>
                  </a:cubicBezTo>
                  <a:cubicBezTo>
                    <a:pt x="8179" y="7022"/>
                    <a:pt x="8104" y="6961"/>
                    <a:pt x="8061" y="6885"/>
                  </a:cubicBezTo>
                  <a:lnTo>
                    <a:pt x="8061" y="6885"/>
                  </a:lnTo>
                  <a:cubicBezTo>
                    <a:pt x="8218" y="7234"/>
                    <a:pt x="8344" y="7556"/>
                    <a:pt x="8440" y="7939"/>
                  </a:cubicBezTo>
                  <a:cubicBezTo>
                    <a:pt x="8007" y="7306"/>
                    <a:pt x="7439" y="6672"/>
                    <a:pt x="6939" y="6071"/>
                  </a:cubicBezTo>
                  <a:lnTo>
                    <a:pt x="6939" y="6071"/>
                  </a:lnTo>
                  <a:cubicBezTo>
                    <a:pt x="7106" y="6338"/>
                    <a:pt x="7239" y="6672"/>
                    <a:pt x="7406" y="6972"/>
                  </a:cubicBezTo>
                  <a:cubicBezTo>
                    <a:pt x="7573" y="7239"/>
                    <a:pt x="7706" y="7506"/>
                    <a:pt x="7773" y="7806"/>
                  </a:cubicBezTo>
                  <a:cubicBezTo>
                    <a:pt x="5509" y="5009"/>
                    <a:pt x="2879" y="2412"/>
                    <a:pt x="1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4"/>
            <p:cNvSpPr/>
            <p:nvPr/>
          </p:nvSpPr>
          <p:spPr>
            <a:xfrm>
              <a:off x="1832325" y="3666400"/>
              <a:ext cx="190150" cy="499550"/>
            </a:xfrm>
            <a:custGeom>
              <a:avLst/>
              <a:gdLst/>
              <a:ahLst/>
              <a:cxnLst/>
              <a:rect l="l" t="t" r="r" b="b"/>
              <a:pathLst>
                <a:path w="7606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835"/>
                    <a:pt x="834" y="3503"/>
                    <a:pt x="1301" y="5271"/>
                  </a:cubicBezTo>
                  <a:cubicBezTo>
                    <a:pt x="1768" y="7006"/>
                    <a:pt x="2302" y="8673"/>
                    <a:pt x="2969" y="10341"/>
                  </a:cubicBezTo>
                  <a:cubicBezTo>
                    <a:pt x="3302" y="11275"/>
                    <a:pt x="3669" y="12143"/>
                    <a:pt x="4103" y="12976"/>
                  </a:cubicBezTo>
                  <a:lnTo>
                    <a:pt x="5104" y="15111"/>
                  </a:lnTo>
                  <a:cubicBezTo>
                    <a:pt x="5804" y="16646"/>
                    <a:pt x="6471" y="18180"/>
                    <a:pt x="7105" y="19981"/>
                  </a:cubicBezTo>
                  <a:cubicBezTo>
                    <a:pt x="7605" y="18180"/>
                    <a:pt x="7472" y="16145"/>
                    <a:pt x="7105" y="14311"/>
                  </a:cubicBezTo>
                  <a:cubicBezTo>
                    <a:pt x="7038" y="14177"/>
                    <a:pt x="7038" y="14077"/>
                    <a:pt x="7005" y="13977"/>
                  </a:cubicBezTo>
                  <a:cubicBezTo>
                    <a:pt x="6638" y="12276"/>
                    <a:pt x="6038" y="10641"/>
                    <a:pt x="5471" y="9107"/>
                  </a:cubicBezTo>
                  <a:cubicBezTo>
                    <a:pt x="4837" y="7439"/>
                    <a:pt x="4103" y="5838"/>
                    <a:pt x="3269" y="4270"/>
                  </a:cubicBezTo>
                  <a:cubicBezTo>
                    <a:pt x="2435" y="2736"/>
                    <a:pt x="1434" y="10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4"/>
            <p:cNvSpPr/>
            <p:nvPr/>
          </p:nvSpPr>
          <p:spPr>
            <a:xfrm>
              <a:off x="1878175" y="3732275"/>
              <a:ext cx="141800" cy="432850"/>
            </a:xfrm>
            <a:custGeom>
              <a:avLst/>
              <a:gdLst/>
              <a:ahLst/>
              <a:cxnLst/>
              <a:rect l="l" t="t" r="r" b="b"/>
              <a:pathLst>
                <a:path w="5672" h="17314" extrusionOk="0">
                  <a:moveTo>
                    <a:pt x="1" y="1"/>
                  </a:moveTo>
                  <a:cubicBezTo>
                    <a:pt x="368" y="835"/>
                    <a:pt x="634" y="1802"/>
                    <a:pt x="868" y="2669"/>
                  </a:cubicBezTo>
                  <a:cubicBezTo>
                    <a:pt x="1202" y="3803"/>
                    <a:pt x="1602" y="4904"/>
                    <a:pt x="1902" y="6038"/>
                  </a:cubicBezTo>
                  <a:cubicBezTo>
                    <a:pt x="2502" y="7973"/>
                    <a:pt x="3070" y="9874"/>
                    <a:pt x="3670" y="11776"/>
                  </a:cubicBezTo>
                  <a:cubicBezTo>
                    <a:pt x="3303" y="10708"/>
                    <a:pt x="2736" y="9808"/>
                    <a:pt x="2136" y="8940"/>
                  </a:cubicBezTo>
                  <a:lnTo>
                    <a:pt x="2136" y="8940"/>
                  </a:lnTo>
                  <a:cubicBezTo>
                    <a:pt x="2136" y="9074"/>
                    <a:pt x="2202" y="9207"/>
                    <a:pt x="2236" y="9374"/>
                  </a:cubicBezTo>
                  <a:cubicBezTo>
                    <a:pt x="2469" y="10041"/>
                    <a:pt x="2703" y="10708"/>
                    <a:pt x="2969" y="11342"/>
                  </a:cubicBezTo>
                  <a:cubicBezTo>
                    <a:pt x="2869" y="11142"/>
                    <a:pt x="2736" y="11009"/>
                    <a:pt x="2636" y="10842"/>
                  </a:cubicBezTo>
                  <a:cubicBezTo>
                    <a:pt x="2502" y="10675"/>
                    <a:pt x="2336" y="10475"/>
                    <a:pt x="2169" y="10308"/>
                  </a:cubicBezTo>
                  <a:lnTo>
                    <a:pt x="2169" y="10308"/>
                  </a:lnTo>
                  <a:lnTo>
                    <a:pt x="3170" y="12443"/>
                  </a:lnTo>
                  <a:cubicBezTo>
                    <a:pt x="3870" y="13977"/>
                    <a:pt x="4537" y="15512"/>
                    <a:pt x="5171" y="17313"/>
                  </a:cubicBezTo>
                  <a:cubicBezTo>
                    <a:pt x="5671" y="15512"/>
                    <a:pt x="5538" y="13477"/>
                    <a:pt x="5171" y="11642"/>
                  </a:cubicBezTo>
                  <a:cubicBezTo>
                    <a:pt x="5138" y="11509"/>
                    <a:pt x="5138" y="11376"/>
                    <a:pt x="5104" y="11309"/>
                  </a:cubicBezTo>
                  <a:lnTo>
                    <a:pt x="5104" y="12676"/>
                  </a:lnTo>
                  <a:cubicBezTo>
                    <a:pt x="4871" y="11776"/>
                    <a:pt x="4637" y="10842"/>
                    <a:pt x="4337" y="9908"/>
                  </a:cubicBezTo>
                  <a:lnTo>
                    <a:pt x="4337" y="9908"/>
                  </a:lnTo>
                  <a:lnTo>
                    <a:pt x="4471" y="11175"/>
                  </a:lnTo>
                  <a:cubicBezTo>
                    <a:pt x="4504" y="11542"/>
                    <a:pt x="4537" y="11876"/>
                    <a:pt x="4504" y="12276"/>
                  </a:cubicBezTo>
                  <a:cubicBezTo>
                    <a:pt x="3370" y="8040"/>
                    <a:pt x="1835" y="397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4"/>
            <p:cNvSpPr/>
            <p:nvPr/>
          </p:nvSpPr>
          <p:spPr>
            <a:xfrm>
              <a:off x="2019950" y="3256950"/>
              <a:ext cx="165150" cy="507875"/>
            </a:xfrm>
            <a:custGeom>
              <a:avLst/>
              <a:gdLst/>
              <a:ahLst/>
              <a:cxnLst/>
              <a:rect l="l" t="t" r="r" b="b"/>
              <a:pathLst>
                <a:path w="6606" h="20315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1835"/>
                    <a:pt x="634" y="3536"/>
                    <a:pt x="1001" y="5304"/>
                  </a:cubicBezTo>
                  <a:cubicBezTo>
                    <a:pt x="1368" y="7038"/>
                    <a:pt x="1835" y="8806"/>
                    <a:pt x="2369" y="10474"/>
                  </a:cubicBezTo>
                  <a:cubicBezTo>
                    <a:pt x="2669" y="11375"/>
                    <a:pt x="3003" y="12309"/>
                    <a:pt x="3336" y="13176"/>
                  </a:cubicBezTo>
                  <a:cubicBezTo>
                    <a:pt x="3636" y="13943"/>
                    <a:pt x="3937" y="14644"/>
                    <a:pt x="4203" y="15344"/>
                  </a:cubicBezTo>
                  <a:cubicBezTo>
                    <a:pt x="4837" y="16946"/>
                    <a:pt x="5438" y="18480"/>
                    <a:pt x="5971" y="20315"/>
                  </a:cubicBezTo>
                  <a:cubicBezTo>
                    <a:pt x="6605" y="18547"/>
                    <a:pt x="6538" y="16512"/>
                    <a:pt x="6272" y="14644"/>
                  </a:cubicBezTo>
                  <a:cubicBezTo>
                    <a:pt x="6272" y="14510"/>
                    <a:pt x="6205" y="14377"/>
                    <a:pt x="6205" y="14310"/>
                  </a:cubicBezTo>
                  <a:cubicBezTo>
                    <a:pt x="5938" y="12542"/>
                    <a:pt x="5471" y="10908"/>
                    <a:pt x="4971" y="9373"/>
                  </a:cubicBezTo>
                  <a:cubicBezTo>
                    <a:pt x="4437" y="7706"/>
                    <a:pt x="3803" y="6038"/>
                    <a:pt x="3036" y="4470"/>
                  </a:cubicBezTo>
                  <a:cubicBezTo>
                    <a:pt x="2302" y="2835"/>
                    <a:pt x="1368" y="11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4"/>
            <p:cNvSpPr/>
            <p:nvPr/>
          </p:nvSpPr>
          <p:spPr>
            <a:xfrm>
              <a:off x="2062475" y="3324500"/>
              <a:ext cx="125125" cy="440325"/>
            </a:xfrm>
            <a:custGeom>
              <a:avLst/>
              <a:gdLst/>
              <a:ahLst/>
              <a:cxnLst/>
              <a:rect l="l" t="t" r="r" b="b"/>
              <a:pathLst>
                <a:path w="5005" h="17613" extrusionOk="0">
                  <a:moveTo>
                    <a:pt x="1" y="0"/>
                  </a:moveTo>
                  <a:cubicBezTo>
                    <a:pt x="334" y="901"/>
                    <a:pt x="501" y="1801"/>
                    <a:pt x="768" y="2769"/>
                  </a:cubicBezTo>
                  <a:cubicBezTo>
                    <a:pt x="1068" y="3903"/>
                    <a:pt x="1335" y="5070"/>
                    <a:pt x="1635" y="6171"/>
                  </a:cubicBezTo>
                  <a:cubicBezTo>
                    <a:pt x="2135" y="8106"/>
                    <a:pt x="2602" y="10074"/>
                    <a:pt x="3103" y="11975"/>
                  </a:cubicBezTo>
                  <a:cubicBezTo>
                    <a:pt x="2803" y="10908"/>
                    <a:pt x="2269" y="9974"/>
                    <a:pt x="1735" y="9073"/>
                  </a:cubicBezTo>
                  <a:lnTo>
                    <a:pt x="1735" y="9073"/>
                  </a:lnTo>
                  <a:cubicBezTo>
                    <a:pt x="1735" y="9240"/>
                    <a:pt x="1769" y="9340"/>
                    <a:pt x="1835" y="9507"/>
                  </a:cubicBezTo>
                  <a:lnTo>
                    <a:pt x="2469" y="11508"/>
                  </a:lnTo>
                  <a:cubicBezTo>
                    <a:pt x="2402" y="11308"/>
                    <a:pt x="2302" y="11175"/>
                    <a:pt x="2169" y="11008"/>
                  </a:cubicBezTo>
                  <a:cubicBezTo>
                    <a:pt x="2069" y="10808"/>
                    <a:pt x="1869" y="10641"/>
                    <a:pt x="1769" y="10474"/>
                  </a:cubicBezTo>
                  <a:lnTo>
                    <a:pt x="1769" y="10474"/>
                  </a:lnTo>
                  <a:cubicBezTo>
                    <a:pt x="2069" y="11241"/>
                    <a:pt x="2336" y="11942"/>
                    <a:pt x="2636" y="12642"/>
                  </a:cubicBezTo>
                  <a:cubicBezTo>
                    <a:pt x="3270" y="14244"/>
                    <a:pt x="3837" y="15778"/>
                    <a:pt x="4370" y="17613"/>
                  </a:cubicBezTo>
                  <a:cubicBezTo>
                    <a:pt x="5004" y="15845"/>
                    <a:pt x="4971" y="13810"/>
                    <a:pt x="4671" y="11942"/>
                  </a:cubicBezTo>
                  <a:cubicBezTo>
                    <a:pt x="4671" y="11808"/>
                    <a:pt x="4637" y="11675"/>
                    <a:pt x="4637" y="11608"/>
                  </a:cubicBezTo>
                  <a:cubicBezTo>
                    <a:pt x="4637" y="12075"/>
                    <a:pt x="4604" y="12509"/>
                    <a:pt x="4571" y="12976"/>
                  </a:cubicBezTo>
                  <a:cubicBezTo>
                    <a:pt x="4370" y="12075"/>
                    <a:pt x="4170" y="11141"/>
                    <a:pt x="3970" y="10207"/>
                  </a:cubicBezTo>
                  <a:lnTo>
                    <a:pt x="3970" y="10207"/>
                  </a:lnTo>
                  <a:cubicBezTo>
                    <a:pt x="4003" y="10641"/>
                    <a:pt x="4003" y="11041"/>
                    <a:pt x="4003" y="11475"/>
                  </a:cubicBezTo>
                  <a:cubicBezTo>
                    <a:pt x="4003" y="11842"/>
                    <a:pt x="4037" y="12209"/>
                    <a:pt x="4003" y="12576"/>
                  </a:cubicBezTo>
                  <a:cubicBezTo>
                    <a:pt x="2936" y="8239"/>
                    <a:pt x="1635" y="40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4"/>
            <p:cNvSpPr/>
            <p:nvPr/>
          </p:nvSpPr>
          <p:spPr>
            <a:xfrm>
              <a:off x="2219250" y="3076800"/>
              <a:ext cx="117625" cy="361950"/>
            </a:xfrm>
            <a:custGeom>
              <a:avLst/>
              <a:gdLst/>
              <a:ahLst/>
              <a:cxnLst/>
              <a:rect l="l" t="t" r="r" b="b"/>
              <a:pathLst>
                <a:path w="4705" h="14478" extrusionOk="0">
                  <a:moveTo>
                    <a:pt x="1" y="1"/>
                  </a:moveTo>
                  <a:lnTo>
                    <a:pt x="1" y="1"/>
                  </a:lnTo>
                  <a:cubicBezTo>
                    <a:pt x="301" y="1335"/>
                    <a:pt x="468" y="2503"/>
                    <a:pt x="701" y="3804"/>
                  </a:cubicBezTo>
                  <a:cubicBezTo>
                    <a:pt x="968" y="5038"/>
                    <a:pt x="1302" y="6305"/>
                    <a:pt x="1702" y="7473"/>
                  </a:cubicBezTo>
                  <a:cubicBezTo>
                    <a:pt x="1902" y="8140"/>
                    <a:pt x="2169" y="8741"/>
                    <a:pt x="2402" y="9374"/>
                  </a:cubicBezTo>
                  <a:cubicBezTo>
                    <a:pt x="2636" y="9908"/>
                    <a:pt x="2836" y="10408"/>
                    <a:pt x="3036" y="10909"/>
                  </a:cubicBezTo>
                  <a:cubicBezTo>
                    <a:pt x="3503" y="12043"/>
                    <a:pt x="3904" y="13177"/>
                    <a:pt x="4304" y="14478"/>
                  </a:cubicBezTo>
                  <a:cubicBezTo>
                    <a:pt x="4704" y="13210"/>
                    <a:pt x="4704" y="11743"/>
                    <a:pt x="4504" y="10408"/>
                  </a:cubicBezTo>
                  <a:cubicBezTo>
                    <a:pt x="4504" y="10342"/>
                    <a:pt x="4471" y="10242"/>
                    <a:pt x="4471" y="10175"/>
                  </a:cubicBezTo>
                  <a:cubicBezTo>
                    <a:pt x="4237" y="8907"/>
                    <a:pt x="3904" y="7740"/>
                    <a:pt x="3537" y="6672"/>
                  </a:cubicBezTo>
                  <a:cubicBezTo>
                    <a:pt x="3170" y="5472"/>
                    <a:pt x="2703" y="4304"/>
                    <a:pt x="2169" y="3170"/>
                  </a:cubicBezTo>
                  <a:cubicBezTo>
                    <a:pt x="1635" y="2002"/>
                    <a:pt x="1001" y="80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4"/>
            <p:cNvSpPr/>
            <p:nvPr/>
          </p:nvSpPr>
          <p:spPr>
            <a:xfrm>
              <a:off x="2249275" y="3124350"/>
              <a:ext cx="88425" cy="313575"/>
            </a:xfrm>
            <a:custGeom>
              <a:avLst/>
              <a:gdLst/>
              <a:ahLst/>
              <a:cxnLst/>
              <a:rect l="l" t="t" r="r" b="b"/>
              <a:pathLst>
                <a:path w="3537" h="12543" extrusionOk="0">
                  <a:moveTo>
                    <a:pt x="1" y="0"/>
                  </a:moveTo>
                  <a:cubicBezTo>
                    <a:pt x="234" y="634"/>
                    <a:pt x="368" y="1301"/>
                    <a:pt x="534" y="1968"/>
                  </a:cubicBezTo>
                  <a:cubicBezTo>
                    <a:pt x="768" y="2802"/>
                    <a:pt x="968" y="3603"/>
                    <a:pt x="1168" y="4437"/>
                  </a:cubicBezTo>
                  <a:cubicBezTo>
                    <a:pt x="1502" y="5804"/>
                    <a:pt x="1835" y="7172"/>
                    <a:pt x="2202" y="8540"/>
                  </a:cubicBezTo>
                  <a:cubicBezTo>
                    <a:pt x="2002" y="7806"/>
                    <a:pt x="1635" y="7139"/>
                    <a:pt x="1201" y="6472"/>
                  </a:cubicBezTo>
                  <a:lnTo>
                    <a:pt x="1201" y="6472"/>
                  </a:lnTo>
                  <a:cubicBezTo>
                    <a:pt x="1201" y="6605"/>
                    <a:pt x="1235" y="6672"/>
                    <a:pt x="1302" y="6805"/>
                  </a:cubicBezTo>
                  <a:cubicBezTo>
                    <a:pt x="1402" y="7306"/>
                    <a:pt x="1602" y="7773"/>
                    <a:pt x="1735" y="8206"/>
                  </a:cubicBezTo>
                  <a:cubicBezTo>
                    <a:pt x="1702" y="8106"/>
                    <a:pt x="1635" y="7973"/>
                    <a:pt x="1535" y="7839"/>
                  </a:cubicBezTo>
                  <a:cubicBezTo>
                    <a:pt x="1468" y="7706"/>
                    <a:pt x="1335" y="7606"/>
                    <a:pt x="1235" y="7472"/>
                  </a:cubicBezTo>
                  <a:lnTo>
                    <a:pt x="1235" y="7472"/>
                  </a:lnTo>
                  <a:cubicBezTo>
                    <a:pt x="1468" y="8006"/>
                    <a:pt x="1668" y="8506"/>
                    <a:pt x="1869" y="9007"/>
                  </a:cubicBezTo>
                  <a:cubicBezTo>
                    <a:pt x="2336" y="10141"/>
                    <a:pt x="2736" y="11275"/>
                    <a:pt x="3136" y="12543"/>
                  </a:cubicBezTo>
                  <a:cubicBezTo>
                    <a:pt x="3536" y="11308"/>
                    <a:pt x="3536" y="9841"/>
                    <a:pt x="3336" y="8506"/>
                  </a:cubicBezTo>
                  <a:cubicBezTo>
                    <a:pt x="3336" y="8440"/>
                    <a:pt x="3303" y="8340"/>
                    <a:pt x="3303" y="8273"/>
                  </a:cubicBezTo>
                  <a:cubicBezTo>
                    <a:pt x="3303" y="8606"/>
                    <a:pt x="3270" y="8940"/>
                    <a:pt x="3270" y="9207"/>
                  </a:cubicBezTo>
                  <a:cubicBezTo>
                    <a:pt x="3136" y="8540"/>
                    <a:pt x="3003" y="7939"/>
                    <a:pt x="2836" y="7272"/>
                  </a:cubicBezTo>
                  <a:lnTo>
                    <a:pt x="2836" y="7272"/>
                  </a:lnTo>
                  <a:cubicBezTo>
                    <a:pt x="2836" y="7539"/>
                    <a:pt x="2836" y="7839"/>
                    <a:pt x="2869" y="8139"/>
                  </a:cubicBezTo>
                  <a:cubicBezTo>
                    <a:pt x="2869" y="8406"/>
                    <a:pt x="2903" y="8673"/>
                    <a:pt x="2869" y="8940"/>
                  </a:cubicBezTo>
                  <a:cubicBezTo>
                    <a:pt x="2102" y="5905"/>
                    <a:pt x="1168" y="29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4"/>
            <p:cNvSpPr/>
            <p:nvPr/>
          </p:nvSpPr>
          <p:spPr>
            <a:xfrm>
              <a:off x="2566175" y="2669025"/>
              <a:ext cx="63400" cy="390300"/>
            </a:xfrm>
            <a:custGeom>
              <a:avLst/>
              <a:gdLst/>
              <a:ahLst/>
              <a:cxnLst/>
              <a:rect l="l" t="t" r="r" b="b"/>
              <a:pathLst>
                <a:path w="2536" h="15612" extrusionOk="0">
                  <a:moveTo>
                    <a:pt x="1802" y="0"/>
                  </a:moveTo>
                  <a:cubicBezTo>
                    <a:pt x="1535" y="1368"/>
                    <a:pt x="1201" y="2569"/>
                    <a:pt x="968" y="3936"/>
                  </a:cubicBezTo>
                  <a:cubicBezTo>
                    <a:pt x="701" y="5204"/>
                    <a:pt x="534" y="6538"/>
                    <a:pt x="434" y="7839"/>
                  </a:cubicBezTo>
                  <a:lnTo>
                    <a:pt x="301" y="9974"/>
                  </a:lnTo>
                  <a:cubicBezTo>
                    <a:pt x="301" y="10541"/>
                    <a:pt x="267" y="11142"/>
                    <a:pt x="267" y="11709"/>
                  </a:cubicBezTo>
                  <a:cubicBezTo>
                    <a:pt x="200" y="12976"/>
                    <a:pt x="167" y="14210"/>
                    <a:pt x="0" y="15611"/>
                  </a:cubicBezTo>
                  <a:cubicBezTo>
                    <a:pt x="901" y="14544"/>
                    <a:pt x="1501" y="13176"/>
                    <a:pt x="1835" y="11842"/>
                  </a:cubicBezTo>
                  <a:cubicBezTo>
                    <a:pt x="1868" y="11775"/>
                    <a:pt x="1868" y="11675"/>
                    <a:pt x="1868" y="11609"/>
                  </a:cubicBezTo>
                  <a:cubicBezTo>
                    <a:pt x="2169" y="10341"/>
                    <a:pt x="2335" y="9107"/>
                    <a:pt x="2435" y="7873"/>
                  </a:cubicBezTo>
                  <a:cubicBezTo>
                    <a:pt x="2535" y="6605"/>
                    <a:pt x="2535" y="5271"/>
                    <a:pt x="2502" y="3970"/>
                  </a:cubicBezTo>
                  <a:cubicBezTo>
                    <a:pt x="2502" y="2602"/>
                    <a:pt x="2369" y="1168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4"/>
            <p:cNvSpPr/>
            <p:nvPr/>
          </p:nvSpPr>
          <p:spPr>
            <a:xfrm>
              <a:off x="2566175" y="2727400"/>
              <a:ext cx="54225" cy="331925"/>
            </a:xfrm>
            <a:custGeom>
              <a:avLst/>
              <a:gdLst/>
              <a:ahLst/>
              <a:cxnLst/>
              <a:rect l="l" t="t" r="r" b="b"/>
              <a:pathLst>
                <a:path w="2169" h="13277" extrusionOk="0">
                  <a:moveTo>
                    <a:pt x="2169" y="0"/>
                  </a:moveTo>
                  <a:cubicBezTo>
                    <a:pt x="2168" y="34"/>
                    <a:pt x="2168" y="68"/>
                    <a:pt x="2167" y="103"/>
                  </a:cubicBezTo>
                  <a:lnTo>
                    <a:pt x="2167" y="103"/>
                  </a:lnTo>
                  <a:cubicBezTo>
                    <a:pt x="2168" y="69"/>
                    <a:pt x="2169" y="34"/>
                    <a:pt x="2169" y="0"/>
                  </a:cubicBezTo>
                  <a:close/>
                  <a:moveTo>
                    <a:pt x="2167" y="103"/>
                  </a:moveTo>
                  <a:lnTo>
                    <a:pt x="2167" y="103"/>
                  </a:lnTo>
                  <a:cubicBezTo>
                    <a:pt x="2152" y="766"/>
                    <a:pt x="1995" y="1404"/>
                    <a:pt x="1868" y="2102"/>
                  </a:cubicBezTo>
                  <a:cubicBezTo>
                    <a:pt x="1735" y="2969"/>
                    <a:pt x="1635" y="3803"/>
                    <a:pt x="1468" y="4670"/>
                  </a:cubicBezTo>
                  <a:cubicBezTo>
                    <a:pt x="1268" y="6138"/>
                    <a:pt x="1001" y="7606"/>
                    <a:pt x="801" y="9040"/>
                  </a:cubicBezTo>
                  <a:cubicBezTo>
                    <a:pt x="868" y="8206"/>
                    <a:pt x="801" y="7472"/>
                    <a:pt x="667" y="6672"/>
                  </a:cubicBezTo>
                  <a:cubicBezTo>
                    <a:pt x="634" y="6805"/>
                    <a:pt x="634" y="6872"/>
                    <a:pt x="634" y="7005"/>
                  </a:cubicBezTo>
                  <a:cubicBezTo>
                    <a:pt x="534" y="7506"/>
                    <a:pt x="501" y="8039"/>
                    <a:pt x="467" y="8540"/>
                  </a:cubicBezTo>
                  <a:cubicBezTo>
                    <a:pt x="467" y="8373"/>
                    <a:pt x="434" y="8273"/>
                    <a:pt x="434" y="8139"/>
                  </a:cubicBezTo>
                  <a:lnTo>
                    <a:pt x="301" y="7639"/>
                  </a:lnTo>
                  <a:cubicBezTo>
                    <a:pt x="301" y="8206"/>
                    <a:pt x="267" y="8807"/>
                    <a:pt x="267" y="9374"/>
                  </a:cubicBezTo>
                  <a:cubicBezTo>
                    <a:pt x="200" y="10641"/>
                    <a:pt x="167" y="11875"/>
                    <a:pt x="0" y="13276"/>
                  </a:cubicBezTo>
                  <a:cubicBezTo>
                    <a:pt x="901" y="12209"/>
                    <a:pt x="1501" y="10841"/>
                    <a:pt x="1835" y="9507"/>
                  </a:cubicBezTo>
                  <a:cubicBezTo>
                    <a:pt x="1868" y="9440"/>
                    <a:pt x="1868" y="9340"/>
                    <a:pt x="1868" y="9274"/>
                  </a:cubicBezTo>
                  <a:lnTo>
                    <a:pt x="1868" y="9274"/>
                  </a:lnTo>
                  <a:cubicBezTo>
                    <a:pt x="1735" y="9607"/>
                    <a:pt x="1601" y="9874"/>
                    <a:pt x="1435" y="10174"/>
                  </a:cubicBezTo>
                  <a:cubicBezTo>
                    <a:pt x="1601" y="9507"/>
                    <a:pt x="1702" y="8807"/>
                    <a:pt x="1802" y="8139"/>
                  </a:cubicBezTo>
                  <a:lnTo>
                    <a:pt x="1802" y="8139"/>
                  </a:lnTo>
                  <a:cubicBezTo>
                    <a:pt x="1702" y="8440"/>
                    <a:pt x="1601" y="8707"/>
                    <a:pt x="1468" y="9007"/>
                  </a:cubicBezTo>
                  <a:cubicBezTo>
                    <a:pt x="1368" y="9274"/>
                    <a:pt x="1301" y="9507"/>
                    <a:pt x="1134" y="9774"/>
                  </a:cubicBezTo>
                  <a:cubicBezTo>
                    <a:pt x="1794" y="6507"/>
                    <a:pt x="2128" y="3272"/>
                    <a:pt x="2167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4"/>
            <p:cNvSpPr/>
            <p:nvPr/>
          </p:nvSpPr>
          <p:spPr>
            <a:xfrm>
              <a:off x="1761425" y="2824125"/>
              <a:ext cx="992400" cy="2417600"/>
            </a:xfrm>
            <a:custGeom>
              <a:avLst/>
              <a:gdLst/>
              <a:ahLst/>
              <a:cxnLst/>
              <a:rect l="l" t="t" r="r" b="b"/>
              <a:pathLst>
                <a:path w="39696" h="96704" extrusionOk="0">
                  <a:moveTo>
                    <a:pt x="38995" y="1"/>
                  </a:moveTo>
                  <a:lnTo>
                    <a:pt x="38995" y="1"/>
                  </a:lnTo>
                  <a:cubicBezTo>
                    <a:pt x="36727" y="2603"/>
                    <a:pt x="34659" y="5271"/>
                    <a:pt x="32624" y="7973"/>
                  </a:cubicBezTo>
                  <a:cubicBezTo>
                    <a:pt x="29855" y="11742"/>
                    <a:pt x="27287" y="15545"/>
                    <a:pt x="24852" y="19515"/>
                  </a:cubicBezTo>
                  <a:cubicBezTo>
                    <a:pt x="20048" y="27454"/>
                    <a:pt x="15845" y="35726"/>
                    <a:pt x="12343" y="44332"/>
                  </a:cubicBezTo>
                  <a:cubicBezTo>
                    <a:pt x="11442" y="46467"/>
                    <a:pt x="10675" y="48669"/>
                    <a:pt x="9841" y="50837"/>
                  </a:cubicBezTo>
                  <a:cubicBezTo>
                    <a:pt x="9107" y="53039"/>
                    <a:pt x="8307" y="55207"/>
                    <a:pt x="7639" y="57442"/>
                  </a:cubicBezTo>
                  <a:cubicBezTo>
                    <a:pt x="6205" y="61845"/>
                    <a:pt x="5038" y="66348"/>
                    <a:pt x="3970" y="70851"/>
                  </a:cubicBezTo>
                  <a:cubicBezTo>
                    <a:pt x="2035" y="79324"/>
                    <a:pt x="701" y="87897"/>
                    <a:pt x="1" y="96536"/>
                  </a:cubicBezTo>
                  <a:lnTo>
                    <a:pt x="2369" y="96703"/>
                  </a:lnTo>
                  <a:cubicBezTo>
                    <a:pt x="2969" y="88197"/>
                    <a:pt x="4170" y="79691"/>
                    <a:pt x="5972" y="71352"/>
                  </a:cubicBezTo>
                  <a:cubicBezTo>
                    <a:pt x="6972" y="66882"/>
                    <a:pt x="8106" y="62445"/>
                    <a:pt x="9474" y="58042"/>
                  </a:cubicBezTo>
                  <a:cubicBezTo>
                    <a:pt x="10108" y="55841"/>
                    <a:pt x="10875" y="53672"/>
                    <a:pt x="11609" y="51504"/>
                  </a:cubicBezTo>
                  <a:cubicBezTo>
                    <a:pt x="12376" y="49336"/>
                    <a:pt x="13143" y="47168"/>
                    <a:pt x="14011" y="45033"/>
                  </a:cubicBezTo>
                  <a:cubicBezTo>
                    <a:pt x="17346" y="36494"/>
                    <a:pt x="21449" y="28254"/>
                    <a:pt x="26119" y="20315"/>
                  </a:cubicBezTo>
                  <a:cubicBezTo>
                    <a:pt x="28454" y="16346"/>
                    <a:pt x="30989" y="12510"/>
                    <a:pt x="33658" y="8774"/>
                  </a:cubicBezTo>
                  <a:cubicBezTo>
                    <a:pt x="35559" y="6138"/>
                    <a:pt x="37561" y="3503"/>
                    <a:pt x="39696" y="1001"/>
                  </a:cubicBezTo>
                  <a:lnTo>
                    <a:pt x="39696" y="1001"/>
                  </a:lnTo>
                  <a:cubicBezTo>
                    <a:pt x="39329" y="1302"/>
                    <a:pt x="38928" y="1602"/>
                    <a:pt x="38562" y="1935"/>
                  </a:cubicBezTo>
                  <a:cubicBezTo>
                    <a:pt x="38628" y="1268"/>
                    <a:pt x="38795" y="635"/>
                    <a:pt x="38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5" name="Google Shape;4925;p24"/>
          <p:cNvGrpSpPr/>
          <p:nvPr/>
        </p:nvGrpSpPr>
        <p:grpSpPr>
          <a:xfrm rot="5400000" flipH="1">
            <a:off x="-1204801" y="-241765"/>
            <a:ext cx="1803000" cy="2046625"/>
            <a:chOff x="1360300" y="417100"/>
            <a:chExt cx="1803000" cy="2046625"/>
          </a:xfrm>
        </p:grpSpPr>
        <p:sp>
          <p:nvSpPr>
            <p:cNvPr id="4926" name="Google Shape;4926;p24"/>
            <p:cNvSpPr/>
            <p:nvPr/>
          </p:nvSpPr>
          <p:spPr>
            <a:xfrm>
              <a:off x="1399500" y="12505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4"/>
            <p:cNvSpPr/>
            <p:nvPr/>
          </p:nvSpPr>
          <p:spPr>
            <a:xfrm>
              <a:off x="1360300" y="417100"/>
              <a:ext cx="1803000" cy="2046625"/>
            </a:xfrm>
            <a:custGeom>
              <a:avLst/>
              <a:gdLst/>
              <a:ahLst/>
              <a:cxnLst/>
              <a:rect l="l" t="t" r="r" b="b"/>
              <a:pathLst>
                <a:path w="72120" h="81865" extrusionOk="0">
                  <a:moveTo>
                    <a:pt x="37184" y="34123"/>
                  </a:moveTo>
                  <a:cubicBezTo>
                    <a:pt x="37590" y="34123"/>
                    <a:pt x="37936" y="34383"/>
                    <a:pt x="38061" y="34904"/>
                  </a:cubicBezTo>
                  <a:cubicBezTo>
                    <a:pt x="38262" y="35838"/>
                    <a:pt x="37728" y="37006"/>
                    <a:pt x="37428" y="37840"/>
                  </a:cubicBezTo>
                  <a:cubicBezTo>
                    <a:pt x="37227" y="38407"/>
                    <a:pt x="36861" y="38841"/>
                    <a:pt x="36494" y="39308"/>
                  </a:cubicBezTo>
                  <a:cubicBezTo>
                    <a:pt x="36334" y="39499"/>
                    <a:pt x="36113" y="39843"/>
                    <a:pt x="35714" y="39843"/>
                  </a:cubicBezTo>
                  <a:cubicBezTo>
                    <a:pt x="35697" y="39843"/>
                    <a:pt x="35678" y="39843"/>
                    <a:pt x="35660" y="39841"/>
                  </a:cubicBezTo>
                  <a:cubicBezTo>
                    <a:pt x="35259" y="39808"/>
                    <a:pt x="34926" y="38841"/>
                    <a:pt x="34859" y="38474"/>
                  </a:cubicBezTo>
                  <a:cubicBezTo>
                    <a:pt x="34726" y="37973"/>
                    <a:pt x="34859" y="37406"/>
                    <a:pt x="34959" y="36973"/>
                  </a:cubicBezTo>
                  <a:cubicBezTo>
                    <a:pt x="35193" y="36005"/>
                    <a:pt x="35626" y="35038"/>
                    <a:pt x="36427" y="34404"/>
                  </a:cubicBezTo>
                  <a:cubicBezTo>
                    <a:pt x="36677" y="34216"/>
                    <a:pt x="36941" y="34123"/>
                    <a:pt x="37184" y="34123"/>
                  </a:cubicBezTo>
                  <a:close/>
                  <a:moveTo>
                    <a:pt x="43798" y="39221"/>
                  </a:moveTo>
                  <a:cubicBezTo>
                    <a:pt x="44006" y="39221"/>
                    <a:pt x="44169" y="39275"/>
                    <a:pt x="44333" y="39508"/>
                  </a:cubicBezTo>
                  <a:cubicBezTo>
                    <a:pt x="44533" y="39841"/>
                    <a:pt x="44566" y="40208"/>
                    <a:pt x="44533" y="40575"/>
                  </a:cubicBezTo>
                  <a:cubicBezTo>
                    <a:pt x="44433" y="41209"/>
                    <a:pt x="44266" y="41776"/>
                    <a:pt x="44166" y="42410"/>
                  </a:cubicBezTo>
                  <a:cubicBezTo>
                    <a:pt x="44032" y="43044"/>
                    <a:pt x="43832" y="43577"/>
                    <a:pt x="43332" y="44044"/>
                  </a:cubicBezTo>
                  <a:cubicBezTo>
                    <a:pt x="42898" y="44411"/>
                    <a:pt x="42264" y="44878"/>
                    <a:pt x="41697" y="45045"/>
                  </a:cubicBezTo>
                  <a:cubicBezTo>
                    <a:pt x="41615" y="45072"/>
                    <a:pt x="41534" y="45082"/>
                    <a:pt x="41450" y="45082"/>
                  </a:cubicBezTo>
                  <a:cubicBezTo>
                    <a:pt x="41228" y="45082"/>
                    <a:pt x="40997" y="45012"/>
                    <a:pt x="40730" y="45012"/>
                  </a:cubicBezTo>
                  <a:cubicBezTo>
                    <a:pt x="40396" y="44378"/>
                    <a:pt x="40196" y="43711"/>
                    <a:pt x="40330" y="43010"/>
                  </a:cubicBezTo>
                  <a:cubicBezTo>
                    <a:pt x="40396" y="42376"/>
                    <a:pt x="40763" y="41876"/>
                    <a:pt x="41097" y="41376"/>
                  </a:cubicBezTo>
                  <a:cubicBezTo>
                    <a:pt x="41497" y="40775"/>
                    <a:pt x="42031" y="40308"/>
                    <a:pt x="42531" y="39841"/>
                  </a:cubicBezTo>
                  <a:cubicBezTo>
                    <a:pt x="42831" y="39574"/>
                    <a:pt x="43065" y="39308"/>
                    <a:pt x="43499" y="39241"/>
                  </a:cubicBezTo>
                  <a:cubicBezTo>
                    <a:pt x="43609" y="39231"/>
                    <a:pt x="43708" y="39221"/>
                    <a:pt x="43798" y="39221"/>
                  </a:cubicBezTo>
                  <a:close/>
                  <a:moveTo>
                    <a:pt x="48015" y="45540"/>
                  </a:moveTo>
                  <a:cubicBezTo>
                    <a:pt x="48338" y="45540"/>
                    <a:pt x="48555" y="45852"/>
                    <a:pt x="48502" y="46246"/>
                  </a:cubicBezTo>
                  <a:cubicBezTo>
                    <a:pt x="48369" y="47113"/>
                    <a:pt x="47535" y="48047"/>
                    <a:pt x="46934" y="48681"/>
                  </a:cubicBezTo>
                  <a:cubicBezTo>
                    <a:pt x="46509" y="49106"/>
                    <a:pt x="46277" y="49411"/>
                    <a:pt x="45704" y="49411"/>
                  </a:cubicBezTo>
                  <a:cubicBezTo>
                    <a:pt x="45603" y="49411"/>
                    <a:pt x="45492" y="49402"/>
                    <a:pt x="45367" y="49381"/>
                  </a:cubicBezTo>
                  <a:cubicBezTo>
                    <a:pt x="44933" y="49248"/>
                    <a:pt x="45000" y="48581"/>
                    <a:pt x="45166" y="48347"/>
                  </a:cubicBezTo>
                  <a:cubicBezTo>
                    <a:pt x="45333" y="48047"/>
                    <a:pt x="45567" y="47780"/>
                    <a:pt x="45767" y="47547"/>
                  </a:cubicBezTo>
                  <a:cubicBezTo>
                    <a:pt x="46167" y="47180"/>
                    <a:pt x="46534" y="46746"/>
                    <a:pt x="46901" y="46379"/>
                  </a:cubicBezTo>
                  <a:cubicBezTo>
                    <a:pt x="47168" y="46112"/>
                    <a:pt x="47435" y="45779"/>
                    <a:pt x="47735" y="45612"/>
                  </a:cubicBezTo>
                  <a:cubicBezTo>
                    <a:pt x="47834" y="45563"/>
                    <a:pt x="47928" y="45540"/>
                    <a:pt x="48015" y="45540"/>
                  </a:cubicBezTo>
                  <a:close/>
                  <a:moveTo>
                    <a:pt x="32424" y="46880"/>
                  </a:moveTo>
                  <a:cubicBezTo>
                    <a:pt x="33091" y="46880"/>
                    <a:pt x="34325" y="47080"/>
                    <a:pt x="34159" y="48014"/>
                  </a:cubicBezTo>
                  <a:cubicBezTo>
                    <a:pt x="33992" y="48848"/>
                    <a:pt x="33058" y="49381"/>
                    <a:pt x="32357" y="49548"/>
                  </a:cubicBezTo>
                  <a:cubicBezTo>
                    <a:pt x="31925" y="49672"/>
                    <a:pt x="31436" y="49852"/>
                    <a:pt x="30969" y="49852"/>
                  </a:cubicBezTo>
                  <a:cubicBezTo>
                    <a:pt x="30932" y="49852"/>
                    <a:pt x="30894" y="49851"/>
                    <a:pt x="30856" y="49848"/>
                  </a:cubicBezTo>
                  <a:cubicBezTo>
                    <a:pt x="30556" y="49848"/>
                    <a:pt x="29922" y="49715"/>
                    <a:pt x="29856" y="49582"/>
                  </a:cubicBezTo>
                  <a:cubicBezTo>
                    <a:pt x="29847" y="49584"/>
                    <a:pt x="29837" y="49585"/>
                    <a:pt x="29827" y="49585"/>
                  </a:cubicBezTo>
                  <a:cubicBezTo>
                    <a:pt x="29684" y="49585"/>
                    <a:pt x="29418" y="49371"/>
                    <a:pt x="29355" y="49215"/>
                  </a:cubicBezTo>
                  <a:cubicBezTo>
                    <a:pt x="29255" y="49081"/>
                    <a:pt x="29322" y="48981"/>
                    <a:pt x="29355" y="48781"/>
                  </a:cubicBezTo>
                  <a:cubicBezTo>
                    <a:pt x="29422" y="48447"/>
                    <a:pt x="29589" y="48147"/>
                    <a:pt x="29856" y="47880"/>
                  </a:cubicBezTo>
                  <a:cubicBezTo>
                    <a:pt x="30523" y="47313"/>
                    <a:pt x="31557" y="46913"/>
                    <a:pt x="32424" y="46880"/>
                  </a:cubicBezTo>
                  <a:close/>
                  <a:moveTo>
                    <a:pt x="50437" y="51249"/>
                  </a:moveTo>
                  <a:cubicBezTo>
                    <a:pt x="50871" y="51283"/>
                    <a:pt x="50871" y="51750"/>
                    <a:pt x="50770" y="52017"/>
                  </a:cubicBezTo>
                  <a:cubicBezTo>
                    <a:pt x="50637" y="52384"/>
                    <a:pt x="50270" y="52851"/>
                    <a:pt x="49937" y="53151"/>
                  </a:cubicBezTo>
                  <a:cubicBezTo>
                    <a:pt x="49703" y="53351"/>
                    <a:pt x="49136" y="53551"/>
                    <a:pt x="48936" y="53584"/>
                  </a:cubicBezTo>
                  <a:cubicBezTo>
                    <a:pt x="48502" y="52951"/>
                    <a:pt x="49136" y="52183"/>
                    <a:pt x="49603" y="51783"/>
                  </a:cubicBezTo>
                  <a:cubicBezTo>
                    <a:pt x="49803" y="51616"/>
                    <a:pt x="50170" y="51283"/>
                    <a:pt x="50437" y="51249"/>
                  </a:cubicBezTo>
                  <a:close/>
                  <a:moveTo>
                    <a:pt x="37288" y="53242"/>
                  </a:moveTo>
                  <a:cubicBezTo>
                    <a:pt x="37554" y="53242"/>
                    <a:pt x="37800" y="53309"/>
                    <a:pt x="37995" y="53484"/>
                  </a:cubicBezTo>
                  <a:cubicBezTo>
                    <a:pt x="38862" y="54252"/>
                    <a:pt x="37661" y="54985"/>
                    <a:pt x="36994" y="55352"/>
                  </a:cubicBezTo>
                  <a:cubicBezTo>
                    <a:pt x="36260" y="55719"/>
                    <a:pt x="35426" y="55819"/>
                    <a:pt x="34559" y="56186"/>
                  </a:cubicBezTo>
                  <a:cubicBezTo>
                    <a:pt x="34500" y="56189"/>
                    <a:pt x="34441" y="56191"/>
                    <a:pt x="34383" y="56191"/>
                  </a:cubicBezTo>
                  <a:cubicBezTo>
                    <a:pt x="33770" y="56191"/>
                    <a:pt x="33178" y="56013"/>
                    <a:pt x="33391" y="55252"/>
                  </a:cubicBezTo>
                  <a:cubicBezTo>
                    <a:pt x="33592" y="54485"/>
                    <a:pt x="34759" y="54152"/>
                    <a:pt x="35426" y="53851"/>
                  </a:cubicBezTo>
                  <a:cubicBezTo>
                    <a:pt x="35875" y="53639"/>
                    <a:pt x="36642" y="53242"/>
                    <a:pt x="37288" y="53242"/>
                  </a:cubicBezTo>
                  <a:close/>
                  <a:moveTo>
                    <a:pt x="40676" y="58114"/>
                  </a:moveTo>
                  <a:cubicBezTo>
                    <a:pt x="40900" y="58114"/>
                    <a:pt x="41041" y="58232"/>
                    <a:pt x="40930" y="58588"/>
                  </a:cubicBezTo>
                  <a:cubicBezTo>
                    <a:pt x="40830" y="59055"/>
                    <a:pt x="40196" y="59389"/>
                    <a:pt x="39829" y="59589"/>
                  </a:cubicBezTo>
                  <a:cubicBezTo>
                    <a:pt x="39429" y="59856"/>
                    <a:pt x="39262" y="59922"/>
                    <a:pt x="38895" y="60022"/>
                  </a:cubicBezTo>
                  <a:cubicBezTo>
                    <a:pt x="38662" y="59989"/>
                    <a:pt x="38528" y="60056"/>
                    <a:pt x="38528" y="59722"/>
                  </a:cubicBezTo>
                  <a:cubicBezTo>
                    <a:pt x="38528" y="59422"/>
                    <a:pt x="38695" y="59188"/>
                    <a:pt x="38895" y="59022"/>
                  </a:cubicBezTo>
                  <a:cubicBezTo>
                    <a:pt x="39095" y="58822"/>
                    <a:pt x="39329" y="58588"/>
                    <a:pt x="39562" y="58488"/>
                  </a:cubicBezTo>
                  <a:cubicBezTo>
                    <a:pt x="39796" y="58355"/>
                    <a:pt x="40063" y="58254"/>
                    <a:pt x="40296" y="58188"/>
                  </a:cubicBezTo>
                  <a:cubicBezTo>
                    <a:pt x="40430" y="58143"/>
                    <a:pt x="40563" y="58114"/>
                    <a:pt x="40676" y="58114"/>
                  </a:cubicBezTo>
                  <a:close/>
                  <a:moveTo>
                    <a:pt x="24988" y="0"/>
                  </a:moveTo>
                  <a:cubicBezTo>
                    <a:pt x="24711" y="0"/>
                    <a:pt x="24447" y="22"/>
                    <a:pt x="24218" y="80"/>
                  </a:cubicBezTo>
                  <a:cubicBezTo>
                    <a:pt x="22851" y="413"/>
                    <a:pt x="24852" y="1647"/>
                    <a:pt x="25319" y="2081"/>
                  </a:cubicBezTo>
                  <a:cubicBezTo>
                    <a:pt x="26420" y="3182"/>
                    <a:pt x="27487" y="4249"/>
                    <a:pt x="27921" y="5817"/>
                  </a:cubicBezTo>
                  <a:cubicBezTo>
                    <a:pt x="28555" y="7852"/>
                    <a:pt x="28755" y="9987"/>
                    <a:pt x="28821" y="12088"/>
                  </a:cubicBezTo>
                  <a:cubicBezTo>
                    <a:pt x="28855" y="13923"/>
                    <a:pt x="29155" y="15824"/>
                    <a:pt x="28755" y="17659"/>
                  </a:cubicBezTo>
                  <a:lnTo>
                    <a:pt x="27921" y="21662"/>
                  </a:lnTo>
                  <a:cubicBezTo>
                    <a:pt x="27760" y="22338"/>
                    <a:pt x="27506" y="24070"/>
                    <a:pt x="26648" y="24070"/>
                  </a:cubicBezTo>
                  <a:cubicBezTo>
                    <a:pt x="26617" y="24070"/>
                    <a:pt x="26586" y="24068"/>
                    <a:pt x="26553" y="24063"/>
                  </a:cubicBezTo>
                  <a:cubicBezTo>
                    <a:pt x="25919" y="23997"/>
                    <a:pt x="25586" y="22896"/>
                    <a:pt x="25519" y="22362"/>
                  </a:cubicBezTo>
                  <a:cubicBezTo>
                    <a:pt x="25352" y="21361"/>
                    <a:pt x="25719" y="20327"/>
                    <a:pt x="25919" y="19327"/>
                  </a:cubicBezTo>
                  <a:cubicBezTo>
                    <a:pt x="26186" y="18192"/>
                    <a:pt x="26486" y="17025"/>
                    <a:pt x="26587" y="15891"/>
                  </a:cubicBezTo>
                  <a:cubicBezTo>
                    <a:pt x="26720" y="14723"/>
                    <a:pt x="26920" y="13556"/>
                    <a:pt x="27087" y="12388"/>
                  </a:cubicBezTo>
                  <a:cubicBezTo>
                    <a:pt x="27220" y="11554"/>
                    <a:pt x="27320" y="10754"/>
                    <a:pt x="27320" y="9920"/>
                  </a:cubicBezTo>
                  <a:cubicBezTo>
                    <a:pt x="27320" y="8886"/>
                    <a:pt x="27154" y="7885"/>
                    <a:pt x="26820" y="6918"/>
                  </a:cubicBezTo>
                  <a:cubicBezTo>
                    <a:pt x="26386" y="5717"/>
                    <a:pt x="25753" y="4549"/>
                    <a:pt x="25152" y="3482"/>
                  </a:cubicBezTo>
                  <a:cubicBezTo>
                    <a:pt x="24719" y="2748"/>
                    <a:pt x="24418" y="2081"/>
                    <a:pt x="23818" y="1514"/>
                  </a:cubicBezTo>
                  <a:cubicBezTo>
                    <a:pt x="23388" y="1107"/>
                    <a:pt x="22943" y="960"/>
                    <a:pt x="22451" y="960"/>
                  </a:cubicBezTo>
                  <a:cubicBezTo>
                    <a:pt x="22218" y="960"/>
                    <a:pt x="21974" y="993"/>
                    <a:pt x="21716" y="1047"/>
                  </a:cubicBezTo>
                  <a:cubicBezTo>
                    <a:pt x="20983" y="1180"/>
                    <a:pt x="20182" y="1514"/>
                    <a:pt x="19515" y="1814"/>
                  </a:cubicBezTo>
                  <a:cubicBezTo>
                    <a:pt x="18981" y="2048"/>
                    <a:pt x="18080" y="2548"/>
                    <a:pt x="17880" y="3182"/>
                  </a:cubicBezTo>
                  <a:cubicBezTo>
                    <a:pt x="18247" y="3182"/>
                    <a:pt x="18581" y="3715"/>
                    <a:pt x="18814" y="3982"/>
                  </a:cubicBezTo>
                  <a:cubicBezTo>
                    <a:pt x="19515" y="4883"/>
                    <a:pt x="19648" y="6084"/>
                    <a:pt x="19815" y="7218"/>
                  </a:cubicBezTo>
                  <a:cubicBezTo>
                    <a:pt x="20049" y="8886"/>
                    <a:pt x="20215" y="10520"/>
                    <a:pt x="20549" y="12155"/>
                  </a:cubicBezTo>
                  <a:cubicBezTo>
                    <a:pt x="20671" y="12768"/>
                    <a:pt x="21639" y="17886"/>
                    <a:pt x="20321" y="17886"/>
                  </a:cubicBezTo>
                  <a:cubicBezTo>
                    <a:pt x="20204" y="17886"/>
                    <a:pt x="20070" y="17846"/>
                    <a:pt x="19915" y="17759"/>
                  </a:cubicBezTo>
                  <a:cubicBezTo>
                    <a:pt x="19148" y="17359"/>
                    <a:pt x="18914" y="15991"/>
                    <a:pt x="18748" y="15190"/>
                  </a:cubicBezTo>
                  <a:cubicBezTo>
                    <a:pt x="18514" y="13656"/>
                    <a:pt x="18481" y="12055"/>
                    <a:pt x="17980" y="10520"/>
                  </a:cubicBezTo>
                  <a:cubicBezTo>
                    <a:pt x="17680" y="9520"/>
                    <a:pt x="17313" y="8552"/>
                    <a:pt x="16880" y="7585"/>
                  </a:cubicBezTo>
                  <a:cubicBezTo>
                    <a:pt x="16626" y="7077"/>
                    <a:pt x="16353" y="6801"/>
                    <a:pt x="15928" y="6801"/>
                  </a:cubicBezTo>
                  <a:cubicBezTo>
                    <a:pt x="15794" y="6801"/>
                    <a:pt x="15646" y="6829"/>
                    <a:pt x="15479" y="6884"/>
                  </a:cubicBezTo>
                  <a:cubicBezTo>
                    <a:pt x="14678" y="7185"/>
                    <a:pt x="13677" y="8052"/>
                    <a:pt x="13344" y="8819"/>
                  </a:cubicBezTo>
                  <a:cubicBezTo>
                    <a:pt x="13210" y="9053"/>
                    <a:pt x="13210" y="9520"/>
                    <a:pt x="13344" y="9887"/>
                  </a:cubicBezTo>
                  <a:cubicBezTo>
                    <a:pt x="13410" y="10187"/>
                    <a:pt x="13677" y="10654"/>
                    <a:pt x="13511" y="10887"/>
                  </a:cubicBezTo>
                  <a:cubicBezTo>
                    <a:pt x="13371" y="11091"/>
                    <a:pt x="13117" y="11161"/>
                    <a:pt x="12819" y="11161"/>
                  </a:cubicBezTo>
                  <a:cubicBezTo>
                    <a:pt x="12192" y="11161"/>
                    <a:pt x="11371" y="10854"/>
                    <a:pt x="11009" y="10854"/>
                  </a:cubicBezTo>
                  <a:cubicBezTo>
                    <a:pt x="10208" y="10854"/>
                    <a:pt x="9541" y="11488"/>
                    <a:pt x="9408" y="12255"/>
                  </a:cubicBezTo>
                  <a:cubicBezTo>
                    <a:pt x="9107" y="13923"/>
                    <a:pt x="10175" y="15924"/>
                    <a:pt x="11309" y="17158"/>
                  </a:cubicBezTo>
                  <a:cubicBezTo>
                    <a:pt x="12243" y="18159"/>
                    <a:pt x="13544" y="18693"/>
                    <a:pt x="14645" y="19527"/>
                  </a:cubicBezTo>
                  <a:cubicBezTo>
                    <a:pt x="15045" y="19860"/>
                    <a:pt x="16313" y="20894"/>
                    <a:pt x="15078" y="21028"/>
                  </a:cubicBezTo>
                  <a:cubicBezTo>
                    <a:pt x="15034" y="21034"/>
                    <a:pt x="14989" y="21036"/>
                    <a:pt x="14944" y="21036"/>
                  </a:cubicBezTo>
                  <a:cubicBezTo>
                    <a:pt x="14215" y="21036"/>
                    <a:pt x="13440" y="20306"/>
                    <a:pt x="12843" y="19960"/>
                  </a:cubicBezTo>
                  <a:cubicBezTo>
                    <a:pt x="12176" y="19527"/>
                    <a:pt x="11509" y="19026"/>
                    <a:pt x="10809" y="18626"/>
                  </a:cubicBezTo>
                  <a:cubicBezTo>
                    <a:pt x="10075" y="18159"/>
                    <a:pt x="9341" y="17826"/>
                    <a:pt x="8807" y="17125"/>
                  </a:cubicBezTo>
                  <a:cubicBezTo>
                    <a:pt x="8240" y="16425"/>
                    <a:pt x="8240" y="15757"/>
                    <a:pt x="8040" y="14990"/>
                  </a:cubicBezTo>
                  <a:cubicBezTo>
                    <a:pt x="7673" y="16058"/>
                    <a:pt x="7173" y="17025"/>
                    <a:pt x="6906" y="18192"/>
                  </a:cubicBezTo>
                  <a:cubicBezTo>
                    <a:pt x="6672" y="19460"/>
                    <a:pt x="6506" y="21195"/>
                    <a:pt x="7173" y="22362"/>
                  </a:cubicBezTo>
                  <a:cubicBezTo>
                    <a:pt x="7506" y="22996"/>
                    <a:pt x="8207" y="23530"/>
                    <a:pt x="8874" y="23930"/>
                  </a:cubicBezTo>
                  <a:cubicBezTo>
                    <a:pt x="9241" y="24197"/>
                    <a:pt x="9674" y="24464"/>
                    <a:pt x="10008" y="24664"/>
                  </a:cubicBezTo>
                  <a:cubicBezTo>
                    <a:pt x="11809" y="25798"/>
                    <a:pt x="13744" y="26398"/>
                    <a:pt x="15745" y="26999"/>
                  </a:cubicBezTo>
                  <a:cubicBezTo>
                    <a:pt x="16246" y="27166"/>
                    <a:pt x="16813" y="27299"/>
                    <a:pt x="17347" y="27432"/>
                  </a:cubicBezTo>
                  <a:cubicBezTo>
                    <a:pt x="18648" y="27833"/>
                    <a:pt x="19915" y="28333"/>
                    <a:pt x="20983" y="29034"/>
                  </a:cubicBezTo>
                  <a:cubicBezTo>
                    <a:pt x="22150" y="29868"/>
                    <a:pt x="21349" y="31002"/>
                    <a:pt x="20149" y="31202"/>
                  </a:cubicBezTo>
                  <a:cubicBezTo>
                    <a:pt x="19995" y="31226"/>
                    <a:pt x="19837" y="31237"/>
                    <a:pt x="19676" y="31237"/>
                  </a:cubicBezTo>
                  <a:cubicBezTo>
                    <a:pt x="18507" y="31237"/>
                    <a:pt x="17172" y="30657"/>
                    <a:pt x="16146" y="30335"/>
                  </a:cubicBezTo>
                  <a:cubicBezTo>
                    <a:pt x="14678" y="29901"/>
                    <a:pt x="13244" y="29334"/>
                    <a:pt x="11876" y="28667"/>
                  </a:cubicBezTo>
                  <a:cubicBezTo>
                    <a:pt x="10041" y="27799"/>
                    <a:pt x="8040" y="27166"/>
                    <a:pt x="6339" y="25998"/>
                  </a:cubicBezTo>
                  <a:cubicBezTo>
                    <a:pt x="5705" y="25531"/>
                    <a:pt x="5305" y="25064"/>
                    <a:pt x="5004" y="24364"/>
                  </a:cubicBezTo>
                  <a:cubicBezTo>
                    <a:pt x="4804" y="23897"/>
                    <a:pt x="4704" y="23263"/>
                    <a:pt x="4371" y="22896"/>
                  </a:cubicBezTo>
                  <a:cubicBezTo>
                    <a:pt x="4171" y="23096"/>
                    <a:pt x="4037" y="23430"/>
                    <a:pt x="3904" y="23696"/>
                  </a:cubicBezTo>
                  <a:cubicBezTo>
                    <a:pt x="3804" y="23930"/>
                    <a:pt x="3637" y="24230"/>
                    <a:pt x="3503" y="24530"/>
                  </a:cubicBezTo>
                  <a:cubicBezTo>
                    <a:pt x="2870" y="25998"/>
                    <a:pt x="2503" y="27533"/>
                    <a:pt x="2403" y="29100"/>
                  </a:cubicBezTo>
                  <a:cubicBezTo>
                    <a:pt x="2369" y="29901"/>
                    <a:pt x="2202" y="30768"/>
                    <a:pt x="2469" y="31569"/>
                  </a:cubicBezTo>
                  <a:cubicBezTo>
                    <a:pt x="2536" y="31802"/>
                    <a:pt x="2636" y="31969"/>
                    <a:pt x="2736" y="32169"/>
                  </a:cubicBezTo>
                  <a:cubicBezTo>
                    <a:pt x="3170" y="32736"/>
                    <a:pt x="3804" y="33203"/>
                    <a:pt x="4337" y="33570"/>
                  </a:cubicBezTo>
                  <a:cubicBezTo>
                    <a:pt x="5205" y="34237"/>
                    <a:pt x="6139" y="34904"/>
                    <a:pt x="7139" y="35405"/>
                  </a:cubicBezTo>
                  <a:cubicBezTo>
                    <a:pt x="8474" y="36139"/>
                    <a:pt x="9674" y="36539"/>
                    <a:pt x="11176" y="36839"/>
                  </a:cubicBezTo>
                  <a:cubicBezTo>
                    <a:pt x="12710" y="37173"/>
                    <a:pt x="14311" y="37573"/>
                    <a:pt x="15846" y="37706"/>
                  </a:cubicBezTo>
                  <a:cubicBezTo>
                    <a:pt x="17046" y="37840"/>
                    <a:pt x="18247" y="37807"/>
                    <a:pt x="19481" y="37907"/>
                  </a:cubicBezTo>
                  <a:cubicBezTo>
                    <a:pt x="20649" y="38007"/>
                    <a:pt x="21816" y="38040"/>
                    <a:pt x="22984" y="38307"/>
                  </a:cubicBezTo>
                  <a:cubicBezTo>
                    <a:pt x="23718" y="38474"/>
                    <a:pt x="25252" y="38674"/>
                    <a:pt x="25352" y="39675"/>
                  </a:cubicBezTo>
                  <a:cubicBezTo>
                    <a:pt x="25488" y="41029"/>
                    <a:pt x="23336" y="41393"/>
                    <a:pt x="22040" y="41393"/>
                  </a:cubicBezTo>
                  <a:cubicBezTo>
                    <a:pt x="21740" y="41393"/>
                    <a:pt x="21485" y="41374"/>
                    <a:pt x="21316" y="41342"/>
                  </a:cubicBezTo>
                  <a:cubicBezTo>
                    <a:pt x="19582" y="40975"/>
                    <a:pt x="17914" y="40075"/>
                    <a:pt x="16346" y="39374"/>
                  </a:cubicBezTo>
                  <a:cubicBezTo>
                    <a:pt x="14545" y="38574"/>
                    <a:pt x="12743" y="38240"/>
                    <a:pt x="10809" y="38040"/>
                  </a:cubicBezTo>
                  <a:cubicBezTo>
                    <a:pt x="8674" y="37807"/>
                    <a:pt x="6739" y="37139"/>
                    <a:pt x="4871" y="36205"/>
                  </a:cubicBezTo>
                  <a:cubicBezTo>
                    <a:pt x="4204" y="35872"/>
                    <a:pt x="3570" y="35338"/>
                    <a:pt x="3036" y="34838"/>
                  </a:cubicBezTo>
                  <a:cubicBezTo>
                    <a:pt x="2803" y="34571"/>
                    <a:pt x="1569" y="33637"/>
                    <a:pt x="1535" y="33303"/>
                  </a:cubicBezTo>
                  <a:cubicBezTo>
                    <a:pt x="1469" y="33737"/>
                    <a:pt x="1335" y="34204"/>
                    <a:pt x="1302" y="34671"/>
                  </a:cubicBezTo>
                  <a:cubicBezTo>
                    <a:pt x="968" y="37373"/>
                    <a:pt x="1" y="41576"/>
                    <a:pt x="2169" y="43677"/>
                  </a:cubicBezTo>
                  <a:cubicBezTo>
                    <a:pt x="3203" y="44678"/>
                    <a:pt x="4638" y="45746"/>
                    <a:pt x="6039" y="46046"/>
                  </a:cubicBezTo>
                  <a:cubicBezTo>
                    <a:pt x="7806" y="46413"/>
                    <a:pt x="9574" y="46913"/>
                    <a:pt x="11376" y="47080"/>
                  </a:cubicBezTo>
                  <a:cubicBezTo>
                    <a:pt x="12845" y="47245"/>
                    <a:pt x="14339" y="47308"/>
                    <a:pt x="15827" y="47308"/>
                  </a:cubicBezTo>
                  <a:cubicBezTo>
                    <a:pt x="16739" y="47308"/>
                    <a:pt x="17648" y="47285"/>
                    <a:pt x="18547" y="47247"/>
                  </a:cubicBezTo>
                  <a:cubicBezTo>
                    <a:pt x="18625" y="47245"/>
                    <a:pt x="18703" y="47245"/>
                    <a:pt x="18781" y="47245"/>
                  </a:cubicBezTo>
                  <a:cubicBezTo>
                    <a:pt x="20527" y="47245"/>
                    <a:pt x="22160" y="47597"/>
                    <a:pt x="23885" y="47980"/>
                  </a:cubicBezTo>
                  <a:cubicBezTo>
                    <a:pt x="24719" y="48147"/>
                    <a:pt x="26753" y="48481"/>
                    <a:pt x="26053" y="49715"/>
                  </a:cubicBezTo>
                  <a:cubicBezTo>
                    <a:pt x="25552" y="50649"/>
                    <a:pt x="24218" y="50382"/>
                    <a:pt x="23351" y="50516"/>
                  </a:cubicBezTo>
                  <a:cubicBezTo>
                    <a:pt x="22379" y="50619"/>
                    <a:pt x="21419" y="50658"/>
                    <a:pt x="20466" y="50658"/>
                  </a:cubicBezTo>
                  <a:cubicBezTo>
                    <a:pt x="18347" y="50658"/>
                    <a:pt x="16261" y="50464"/>
                    <a:pt x="14144" y="50349"/>
                  </a:cubicBezTo>
                  <a:cubicBezTo>
                    <a:pt x="12343" y="50249"/>
                    <a:pt x="10542" y="50082"/>
                    <a:pt x="8707" y="49915"/>
                  </a:cubicBezTo>
                  <a:cubicBezTo>
                    <a:pt x="7873" y="49882"/>
                    <a:pt x="7039" y="49848"/>
                    <a:pt x="6205" y="49715"/>
                  </a:cubicBezTo>
                  <a:cubicBezTo>
                    <a:pt x="5763" y="49652"/>
                    <a:pt x="5200" y="49379"/>
                    <a:pt x="4745" y="49379"/>
                  </a:cubicBezTo>
                  <a:cubicBezTo>
                    <a:pt x="4720" y="49379"/>
                    <a:pt x="4695" y="49380"/>
                    <a:pt x="4671" y="49381"/>
                  </a:cubicBezTo>
                  <a:cubicBezTo>
                    <a:pt x="4204" y="49415"/>
                    <a:pt x="3837" y="49815"/>
                    <a:pt x="3570" y="50282"/>
                  </a:cubicBezTo>
                  <a:cubicBezTo>
                    <a:pt x="3337" y="50782"/>
                    <a:pt x="3170" y="51416"/>
                    <a:pt x="3036" y="51850"/>
                  </a:cubicBezTo>
                  <a:cubicBezTo>
                    <a:pt x="2703" y="53084"/>
                    <a:pt x="2503" y="54552"/>
                    <a:pt x="2836" y="55786"/>
                  </a:cubicBezTo>
                  <a:cubicBezTo>
                    <a:pt x="3036" y="56687"/>
                    <a:pt x="3470" y="57854"/>
                    <a:pt x="4004" y="58721"/>
                  </a:cubicBezTo>
                  <a:cubicBezTo>
                    <a:pt x="4137" y="58922"/>
                    <a:pt x="4304" y="59122"/>
                    <a:pt x="4404" y="59289"/>
                  </a:cubicBezTo>
                  <a:cubicBezTo>
                    <a:pt x="5138" y="60122"/>
                    <a:pt x="6572" y="60022"/>
                    <a:pt x="7573" y="60056"/>
                  </a:cubicBezTo>
                  <a:cubicBezTo>
                    <a:pt x="8084" y="60085"/>
                    <a:pt x="8594" y="60099"/>
                    <a:pt x="9103" y="60099"/>
                  </a:cubicBezTo>
                  <a:cubicBezTo>
                    <a:pt x="12646" y="60099"/>
                    <a:pt x="16135" y="59417"/>
                    <a:pt x="19548" y="58455"/>
                  </a:cubicBezTo>
                  <a:cubicBezTo>
                    <a:pt x="21349" y="57954"/>
                    <a:pt x="23184" y="57587"/>
                    <a:pt x="25019" y="57254"/>
                  </a:cubicBezTo>
                  <a:cubicBezTo>
                    <a:pt x="25964" y="57072"/>
                    <a:pt x="26711" y="56870"/>
                    <a:pt x="27455" y="56870"/>
                  </a:cubicBezTo>
                  <a:cubicBezTo>
                    <a:pt x="28075" y="56870"/>
                    <a:pt x="28693" y="57011"/>
                    <a:pt x="29422" y="57421"/>
                  </a:cubicBezTo>
                  <a:cubicBezTo>
                    <a:pt x="29722" y="57587"/>
                    <a:pt x="29655" y="58088"/>
                    <a:pt x="29455" y="58421"/>
                  </a:cubicBezTo>
                  <a:cubicBezTo>
                    <a:pt x="28455" y="60690"/>
                    <a:pt x="24252" y="60790"/>
                    <a:pt x="22217" y="61190"/>
                  </a:cubicBezTo>
                  <a:cubicBezTo>
                    <a:pt x="18514" y="61857"/>
                    <a:pt x="14578" y="61557"/>
                    <a:pt x="10842" y="61991"/>
                  </a:cubicBezTo>
                  <a:cubicBezTo>
                    <a:pt x="9775" y="62091"/>
                    <a:pt x="8540" y="62424"/>
                    <a:pt x="7706" y="63091"/>
                  </a:cubicBezTo>
                  <a:cubicBezTo>
                    <a:pt x="6872" y="63758"/>
                    <a:pt x="6706" y="64492"/>
                    <a:pt x="6572" y="65526"/>
                  </a:cubicBezTo>
                  <a:cubicBezTo>
                    <a:pt x="6439" y="66861"/>
                    <a:pt x="6272" y="67861"/>
                    <a:pt x="7006" y="69029"/>
                  </a:cubicBezTo>
                  <a:cubicBezTo>
                    <a:pt x="7039" y="69096"/>
                    <a:pt x="7106" y="69196"/>
                    <a:pt x="7173" y="69262"/>
                  </a:cubicBezTo>
                  <a:cubicBezTo>
                    <a:pt x="7873" y="70430"/>
                    <a:pt x="8874" y="71898"/>
                    <a:pt x="10041" y="72531"/>
                  </a:cubicBezTo>
                  <a:cubicBezTo>
                    <a:pt x="10717" y="72896"/>
                    <a:pt x="11468" y="73042"/>
                    <a:pt x="12251" y="73042"/>
                  </a:cubicBezTo>
                  <a:cubicBezTo>
                    <a:pt x="14406" y="73042"/>
                    <a:pt x="16801" y="71931"/>
                    <a:pt x="18514" y="71197"/>
                  </a:cubicBezTo>
                  <a:cubicBezTo>
                    <a:pt x="20449" y="70363"/>
                    <a:pt x="22350" y="69429"/>
                    <a:pt x="24285" y="68595"/>
                  </a:cubicBezTo>
                  <a:cubicBezTo>
                    <a:pt x="24919" y="68362"/>
                    <a:pt x="25552" y="68062"/>
                    <a:pt x="26186" y="67761"/>
                  </a:cubicBezTo>
                  <a:cubicBezTo>
                    <a:pt x="26620" y="67528"/>
                    <a:pt x="27087" y="67261"/>
                    <a:pt x="27521" y="66927"/>
                  </a:cubicBezTo>
                  <a:cubicBezTo>
                    <a:pt x="28354" y="66327"/>
                    <a:pt x="29088" y="65560"/>
                    <a:pt x="30022" y="65026"/>
                  </a:cubicBezTo>
                  <a:cubicBezTo>
                    <a:pt x="30609" y="64645"/>
                    <a:pt x="32229" y="63489"/>
                    <a:pt x="33155" y="63489"/>
                  </a:cubicBezTo>
                  <a:cubicBezTo>
                    <a:pt x="33282" y="63489"/>
                    <a:pt x="33395" y="63510"/>
                    <a:pt x="33491" y="63558"/>
                  </a:cubicBezTo>
                  <a:cubicBezTo>
                    <a:pt x="34325" y="64025"/>
                    <a:pt x="33091" y="64993"/>
                    <a:pt x="32658" y="65360"/>
                  </a:cubicBezTo>
                  <a:cubicBezTo>
                    <a:pt x="30656" y="66994"/>
                    <a:pt x="28555" y="68428"/>
                    <a:pt x="26386" y="69896"/>
                  </a:cubicBezTo>
                  <a:cubicBezTo>
                    <a:pt x="25019" y="70830"/>
                    <a:pt x="23885" y="72031"/>
                    <a:pt x="22584" y="72998"/>
                  </a:cubicBezTo>
                  <a:cubicBezTo>
                    <a:pt x="21349" y="73899"/>
                    <a:pt x="20115" y="74499"/>
                    <a:pt x="18748" y="75100"/>
                  </a:cubicBezTo>
                  <a:cubicBezTo>
                    <a:pt x="17547" y="75700"/>
                    <a:pt x="16346" y="76234"/>
                    <a:pt x="15045" y="76668"/>
                  </a:cubicBezTo>
                  <a:cubicBezTo>
                    <a:pt x="14378" y="76868"/>
                    <a:pt x="12977" y="77001"/>
                    <a:pt x="12510" y="77402"/>
                  </a:cubicBezTo>
                  <a:cubicBezTo>
                    <a:pt x="13711" y="78169"/>
                    <a:pt x="14912" y="79069"/>
                    <a:pt x="16379" y="79370"/>
                  </a:cubicBezTo>
                  <a:cubicBezTo>
                    <a:pt x="18088" y="79741"/>
                    <a:pt x="19778" y="80186"/>
                    <a:pt x="21477" y="80186"/>
                  </a:cubicBezTo>
                  <a:cubicBezTo>
                    <a:pt x="22067" y="80186"/>
                    <a:pt x="22658" y="80132"/>
                    <a:pt x="23251" y="80003"/>
                  </a:cubicBezTo>
                  <a:cubicBezTo>
                    <a:pt x="26787" y="79203"/>
                    <a:pt x="28988" y="76701"/>
                    <a:pt x="31257" y="74099"/>
                  </a:cubicBezTo>
                  <a:cubicBezTo>
                    <a:pt x="31857" y="73432"/>
                    <a:pt x="32491" y="72832"/>
                    <a:pt x="33091" y="72198"/>
                  </a:cubicBezTo>
                  <a:lnTo>
                    <a:pt x="35093" y="70330"/>
                  </a:lnTo>
                  <a:cubicBezTo>
                    <a:pt x="35526" y="69930"/>
                    <a:pt x="35993" y="69429"/>
                    <a:pt x="36494" y="69062"/>
                  </a:cubicBezTo>
                  <a:cubicBezTo>
                    <a:pt x="36826" y="68807"/>
                    <a:pt x="37236" y="68649"/>
                    <a:pt x="37664" y="68649"/>
                  </a:cubicBezTo>
                  <a:cubicBezTo>
                    <a:pt x="37795" y="68649"/>
                    <a:pt x="37928" y="68664"/>
                    <a:pt x="38061" y="68695"/>
                  </a:cubicBezTo>
                  <a:cubicBezTo>
                    <a:pt x="39229" y="68929"/>
                    <a:pt x="38395" y="70597"/>
                    <a:pt x="38195" y="71497"/>
                  </a:cubicBezTo>
                  <a:cubicBezTo>
                    <a:pt x="37795" y="72932"/>
                    <a:pt x="37261" y="74366"/>
                    <a:pt x="36760" y="75834"/>
                  </a:cubicBezTo>
                  <a:cubicBezTo>
                    <a:pt x="36193" y="77535"/>
                    <a:pt x="34559" y="78769"/>
                    <a:pt x="32791" y="79103"/>
                  </a:cubicBezTo>
                  <a:cubicBezTo>
                    <a:pt x="32454" y="79170"/>
                    <a:pt x="32149" y="79197"/>
                    <a:pt x="31862" y="79197"/>
                  </a:cubicBezTo>
                  <a:cubicBezTo>
                    <a:pt x="31010" y="79197"/>
                    <a:pt x="30311" y="78961"/>
                    <a:pt x="29389" y="78836"/>
                  </a:cubicBezTo>
                  <a:lnTo>
                    <a:pt x="29389" y="78836"/>
                  </a:lnTo>
                  <a:cubicBezTo>
                    <a:pt x="29522" y="80003"/>
                    <a:pt x="31056" y="80737"/>
                    <a:pt x="32024" y="81104"/>
                  </a:cubicBezTo>
                  <a:cubicBezTo>
                    <a:pt x="33368" y="81622"/>
                    <a:pt x="34795" y="81864"/>
                    <a:pt x="36225" y="81864"/>
                  </a:cubicBezTo>
                  <a:cubicBezTo>
                    <a:pt x="38201" y="81864"/>
                    <a:pt x="40184" y="81403"/>
                    <a:pt x="41964" y="80570"/>
                  </a:cubicBezTo>
                  <a:cubicBezTo>
                    <a:pt x="42898" y="80170"/>
                    <a:pt x="43765" y="79670"/>
                    <a:pt x="44566" y="79036"/>
                  </a:cubicBezTo>
                  <a:cubicBezTo>
                    <a:pt x="45100" y="78602"/>
                    <a:pt x="45567" y="78169"/>
                    <a:pt x="46034" y="77668"/>
                  </a:cubicBezTo>
                  <a:cubicBezTo>
                    <a:pt x="46301" y="77335"/>
                    <a:pt x="46567" y="77001"/>
                    <a:pt x="46868" y="76668"/>
                  </a:cubicBezTo>
                  <a:cubicBezTo>
                    <a:pt x="47768" y="75433"/>
                    <a:pt x="48869" y="74399"/>
                    <a:pt x="49536" y="72998"/>
                  </a:cubicBezTo>
                  <a:cubicBezTo>
                    <a:pt x="49970" y="71931"/>
                    <a:pt x="50537" y="70830"/>
                    <a:pt x="50637" y="69696"/>
                  </a:cubicBezTo>
                  <a:cubicBezTo>
                    <a:pt x="50770" y="68862"/>
                    <a:pt x="50637" y="67995"/>
                    <a:pt x="50904" y="67194"/>
                  </a:cubicBezTo>
                  <a:cubicBezTo>
                    <a:pt x="51404" y="65593"/>
                    <a:pt x="49570" y="65026"/>
                    <a:pt x="48702" y="63859"/>
                  </a:cubicBezTo>
                  <a:cubicBezTo>
                    <a:pt x="48235" y="63191"/>
                    <a:pt x="46234" y="59922"/>
                    <a:pt x="48069" y="59922"/>
                  </a:cubicBezTo>
                  <a:cubicBezTo>
                    <a:pt x="50804" y="59922"/>
                    <a:pt x="49903" y="64559"/>
                    <a:pt x="52205" y="65426"/>
                  </a:cubicBezTo>
                  <a:cubicBezTo>
                    <a:pt x="53306" y="65893"/>
                    <a:pt x="54640" y="66160"/>
                    <a:pt x="55907" y="66360"/>
                  </a:cubicBezTo>
                  <a:cubicBezTo>
                    <a:pt x="56074" y="66394"/>
                    <a:pt x="56274" y="66394"/>
                    <a:pt x="56441" y="66427"/>
                  </a:cubicBezTo>
                  <a:cubicBezTo>
                    <a:pt x="57275" y="66527"/>
                    <a:pt x="58142" y="66527"/>
                    <a:pt x="59043" y="66560"/>
                  </a:cubicBezTo>
                  <a:cubicBezTo>
                    <a:pt x="59643" y="66560"/>
                    <a:pt x="60311" y="66594"/>
                    <a:pt x="60944" y="66594"/>
                  </a:cubicBezTo>
                  <a:cubicBezTo>
                    <a:pt x="61111" y="66594"/>
                    <a:pt x="61311" y="66560"/>
                    <a:pt x="61478" y="66560"/>
                  </a:cubicBezTo>
                  <a:cubicBezTo>
                    <a:pt x="62279" y="66427"/>
                    <a:pt x="63279" y="66194"/>
                    <a:pt x="64013" y="65760"/>
                  </a:cubicBezTo>
                  <a:cubicBezTo>
                    <a:pt x="64347" y="65560"/>
                    <a:pt x="64614" y="65193"/>
                    <a:pt x="64881" y="64859"/>
                  </a:cubicBezTo>
                  <a:cubicBezTo>
                    <a:pt x="65014" y="64692"/>
                    <a:pt x="65081" y="64492"/>
                    <a:pt x="65214" y="64292"/>
                  </a:cubicBezTo>
                  <a:cubicBezTo>
                    <a:pt x="65247" y="64259"/>
                    <a:pt x="65247" y="64225"/>
                    <a:pt x="65247" y="64225"/>
                  </a:cubicBezTo>
                  <a:cubicBezTo>
                    <a:pt x="65281" y="64159"/>
                    <a:pt x="65381" y="64025"/>
                    <a:pt x="65414" y="63925"/>
                  </a:cubicBezTo>
                  <a:cubicBezTo>
                    <a:pt x="65848" y="63225"/>
                    <a:pt x="66181" y="62491"/>
                    <a:pt x="66548" y="61724"/>
                  </a:cubicBezTo>
                  <a:cubicBezTo>
                    <a:pt x="67115" y="60589"/>
                    <a:pt x="67749" y="59522"/>
                    <a:pt x="68216" y="58355"/>
                  </a:cubicBezTo>
                  <a:cubicBezTo>
                    <a:pt x="68783" y="56820"/>
                    <a:pt x="69617" y="55352"/>
                    <a:pt x="70318" y="53885"/>
                  </a:cubicBezTo>
                  <a:cubicBezTo>
                    <a:pt x="70685" y="53218"/>
                    <a:pt x="70952" y="52517"/>
                    <a:pt x="71252" y="51817"/>
                  </a:cubicBezTo>
                  <a:cubicBezTo>
                    <a:pt x="71285" y="51683"/>
                    <a:pt x="71318" y="51516"/>
                    <a:pt x="71385" y="51383"/>
                  </a:cubicBezTo>
                  <a:cubicBezTo>
                    <a:pt x="71452" y="51183"/>
                    <a:pt x="71519" y="50983"/>
                    <a:pt x="71585" y="50749"/>
                  </a:cubicBezTo>
                  <a:cubicBezTo>
                    <a:pt x="71886" y="49615"/>
                    <a:pt x="72086" y="48548"/>
                    <a:pt x="72119" y="47380"/>
                  </a:cubicBezTo>
                  <a:cubicBezTo>
                    <a:pt x="72086" y="47347"/>
                    <a:pt x="71952" y="47347"/>
                    <a:pt x="71886" y="47347"/>
                  </a:cubicBezTo>
                  <a:cubicBezTo>
                    <a:pt x="71218" y="47880"/>
                    <a:pt x="70551" y="48648"/>
                    <a:pt x="69951" y="49315"/>
                  </a:cubicBezTo>
                  <a:cubicBezTo>
                    <a:pt x="68883" y="50549"/>
                    <a:pt x="67549" y="51650"/>
                    <a:pt x="66115" y="52517"/>
                  </a:cubicBezTo>
                  <a:cubicBezTo>
                    <a:pt x="65014" y="53218"/>
                    <a:pt x="63780" y="53718"/>
                    <a:pt x="62579" y="54318"/>
                  </a:cubicBezTo>
                  <a:cubicBezTo>
                    <a:pt x="61572" y="54740"/>
                    <a:pt x="60566" y="55320"/>
                    <a:pt x="59437" y="55320"/>
                  </a:cubicBezTo>
                  <a:cubicBezTo>
                    <a:pt x="59406" y="55320"/>
                    <a:pt x="59374" y="55320"/>
                    <a:pt x="59343" y="55319"/>
                  </a:cubicBezTo>
                  <a:cubicBezTo>
                    <a:pt x="59010" y="55319"/>
                    <a:pt x="57876" y="55152"/>
                    <a:pt x="57742" y="54819"/>
                  </a:cubicBezTo>
                  <a:cubicBezTo>
                    <a:pt x="57609" y="54352"/>
                    <a:pt x="59076" y="53751"/>
                    <a:pt x="59443" y="53651"/>
                  </a:cubicBezTo>
                  <a:cubicBezTo>
                    <a:pt x="61545" y="52751"/>
                    <a:pt x="63513" y="52083"/>
                    <a:pt x="65247" y="50716"/>
                  </a:cubicBezTo>
                  <a:cubicBezTo>
                    <a:pt x="65281" y="50682"/>
                    <a:pt x="65381" y="50649"/>
                    <a:pt x="65414" y="50582"/>
                  </a:cubicBezTo>
                  <a:cubicBezTo>
                    <a:pt x="66115" y="50015"/>
                    <a:pt x="66949" y="49415"/>
                    <a:pt x="67616" y="48781"/>
                  </a:cubicBezTo>
                  <a:cubicBezTo>
                    <a:pt x="68183" y="48314"/>
                    <a:pt x="68950" y="47413"/>
                    <a:pt x="69450" y="46880"/>
                  </a:cubicBezTo>
                  <a:cubicBezTo>
                    <a:pt x="70018" y="46279"/>
                    <a:pt x="70118" y="45812"/>
                    <a:pt x="70251" y="45012"/>
                  </a:cubicBezTo>
                  <a:cubicBezTo>
                    <a:pt x="70351" y="44411"/>
                    <a:pt x="70384" y="43878"/>
                    <a:pt x="70418" y="43310"/>
                  </a:cubicBezTo>
                  <a:cubicBezTo>
                    <a:pt x="70451" y="42643"/>
                    <a:pt x="70551" y="41909"/>
                    <a:pt x="70551" y="41209"/>
                  </a:cubicBezTo>
                  <a:lnTo>
                    <a:pt x="70551" y="40375"/>
                  </a:lnTo>
                  <a:cubicBezTo>
                    <a:pt x="70451" y="38807"/>
                    <a:pt x="70018" y="37373"/>
                    <a:pt x="68917" y="36205"/>
                  </a:cubicBezTo>
                  <a:cubicBezTo>
                    <a:pt x="68250" y="35472"/>
                    <a:pt x="68049" y="34504"/>
                    <a:pt x="67549" y="33637"/>
                  </a:cubicBezTo>
                  <a:cubicBezTo>
                    <a:pt x="67249" y="33804"/>
                    <a:pt x="67049" y="34237"/>
                    <a:pt x="66849" y="34704"/>
                  </a:cubicBezTo>
                  <a:cubicBezTo>
                    <a:pt x="66615" y="35238"/>
                    <a:pt x="66515" y="35838"/>
                    <a:pt x="66382" y="36172"/>
                  </a:cubicBezTo>
                  <a:cubicBezTo>
                    <a:pt x="66081" y="36906"/>
                    <a:pt x="65881" y="37673"/>
                    <a:pt x="65448" y="38374"/>
                  </a:cubicBezTo>
                  <a:cubicBezTo>
                    <a:pt x="64947" y="39208"/>
                    <a:pt x="64213" y="40008"/>
                    <a:pt x="63580" y="40742"/>
                  </a:cubicBezTo>
                  <a:cubicBezTo>
                    <a:pt x="61778" y="43044"/>
                    <a:pt x="59744" y="45178"/>
                    <a:pt x="57709" y="47213"/>
                  </a:cubicBezTo>
                  <a:cubicBezTo>
                    <a:pt x="57009" y="47940"/>
                    <a:pt x="56114" y="49145"/>
                    <a:pt x="55040" y="49145"/>
                  </a:cubicBezTo>
                  <a:cubicBezTo>
                    <a:pt x="54784" y="49145"/>
                    <a:pt x="54517" y="49076"/>
                    <a:pt x="54240" y="48914"/>
                  </a:cubicBezTo>
                  <a:cubicBezTo>
                    <a:pt x="54340" y="48014"/>
                    <a:pt x="54740" y="47213"/>
                    <a:pt x="55207" y="46413"/>
                  </a:cubicBezTo>
                  <a:cubicBezTo>
                    <a:pt x="55607" y="45612"/>
                    <a:pt x="56341" y="45012"/>
                    <a:pt x="56942" y="44345"/>
                  </a:cubicBezTo>
                  <a:cubicBezTo>
                    <a:pt x="57876" y="43377"/>
                    <a:pt x="58776" y="42410"/>
                    <a:pt x="59744" y="41509"/>
                  </a:cubicBezTo>
                  <a:cubicBezTo>
                    <a:pt x="60010" y="41242"/>
                    <a:pt x="60277" y="41009"/>
                    <a:pt x="60544" y="40742"/>
                  </a:cubicBezTo>
                  <a:cubicBezTo>
                    <a:pt x="63413" y="37873"/>
                    <a:pt x="65881" y="34604"/>
                    <a:pt x="67949" y="31168"/>
                  </a:cubicBezTo>
                  <a:cubicBezTo>
                    <a:pt x="68116" y="30902"/>
                    <a:pt x="68250" y="30668"/>
                    <a:pt x="68416" y="30401"/>
                  </a:cubicBezTo>
                  <a:cubicBezTo>
                    <a:pt x="69117" y="29167"/>
                    <a:pt x="69551" y="27866"/>
                    <a:pt x="69284" y="26398"/>
                  </a:cubicBezTo>
                  <a:cubicBezTo>
                    <a:pt x="69217" y="26031"/>
                    <a:pt x="69050" y="25664"/>
                    <a:pt x="68917" y="25264"/>
                  </a:cubicBezTo>
                  <a:cubicBezTo>
                    <a:pt x="68617" y="24397"/>
                    <a:pt x="68550" y="23530"/>
                    <a:pt x="68116" y="22696"/>
                  </a:cubicBezTo>
                  <a:cubicBezTo>
                    <a:pt x="67416" y="21228"/>
                    <a:pt x="66215" y="20094"/>
                    <a:pt x="65448" y="18659"/>
                  </a:cubicBezTo>
                  <a:cubicBezTo>
                    <a:pt x="64947" y="17692"/>
                    <a:pt x="64213" y="16892"/>
                    <a:pt x="63413" y="16158"/>
                  </a:cubicBezTo>
                  <a:cubicBezTo>
                    <a:pt x="62846" y="15591"/>
                    <a:pt x="62212" y="14923"/>
                    <a:pt x="61378" y="14823"/>
                  </a:cubicBezTo>
                  <a:cubicBezTo>
                    <a:pt x="61078" y="15390"/>
                    <a:pt x="61078" y="16258"/>
                    <a:pt x="60944" y="16892"/>
                  </a:cubicBezTo>
                  <a:cubicBezTo>
                    <a:pt x="60778" y="17725"/>
                    <a:pt x="60577" y="18526"/>
                    <a:pt x="60377" y="19360"/>
                  </a:cubicBezTo>
                  <a:cubicBezTo>
                    <a:pt x="59844" y="21395"/>
                    <a:pt x="59543" y="23530"/>
                    <a:pt x="59110" y="25564"/>
                  </a:cubicBezTo>
                  <a:cubicBezTo>
                    <a:pt x="58376" y="29100"/>
                    <a:pt x="58910" y="32870"/>
                    <a:pt x="56741" y="35939"/>
                  </a:cubicBezTo>
                  <a:cubicBezTo>
                    <a:pt x="55607" y="37573"/>
                    <a:pt x="53906" y="38607"/>
                    <a:pt x="52739" y="40175"/>
                  </a:cubicBezTo>
                  <a:cubicBezTo>
                    <a:pt x="52398" y="40639"/>
                    <a:pt x="51715" y="42105"/>
                    <a:pt x="51006" y="42105"/>
                  </a:cubicBezTo>
                  <a:cubicBezTo>
                    <a:pt x="50950" y="42105"/>
                    <a:pt x="50893" y="42096"/>
                    <a:pt x="50837" y="42076"/>
                  </a:cubicBezTo>
                  <a:cubicBezTo>
                    <a:pt x="50237" y="41909"/>
                    <a:pt x="50670" y="41109"/>
                    <a:pt x="50770" y="40709"/>
                  </a:cubicBezTo>
                  <a:cubicBezTo>
                    <a:pt x="51037" y="40041"/>
                    <a:pt x="51404" y="39408"/>
                    <a:pt x="51571" y="38674"/>
                  </a:cubicBezTo>
                  <a:cubicBezTo>
                    <a:pt x="51738" y="38040"/>
                    <a:pt x="51938" y="37406"/>
                    <a:pt x="52238" y="36839"/>
                  </a:cubicBezTo>
                  <a:cubicBezTo>
                    <a:pt x="53339" y="34838"/>
                    <a:pt x="54440" y="32703"/>
                    <a:pt x="55207" y="30568"/>
                  </a:cubicBezTo>
                  <a:cubicBezTo>
                    <a:pt x="55741" y="29067"/>
                    <a:pt x="56241" y="27566"/>
                    <a:pt x="56708" y="26031"/>
                  </a:cubicBezTo>
                  <a:cubicBezTo>
                    <a:pt x="57275" y="24063"/>
                    <a:pt x="58242" y="21828"/>
                    <a:pt x="58676" y="19760"/>
                  </a:cubicBezTo>
                  <a:cubicBezTo>
                    <a:pt x="59010" y="18159"/>
                    <a:pt x="59343" y="16224"/>
                    <a:pt x="59176" y="14557"/>
                  </a:cubicBezTo>
                  <a:cubicBezTo>
                    <a:pt x="59010" y="12855"/>
                    <a:pt x="58076" y="11054"/>
                    <a:pt x="56875" y="9820"/>
                  </a:cubicBezTo>
                  <a:lnTo>
                    <a:pt x="56541" y="9486"/>
                  </a:lnTo>
                  <a:cubicBezTo>
                    <a:pt x="54406" y="7585"/>
                    <a:pt x="51771" y="5817"/>
                    <a:pt x="48836" y="5650"/>
                  </a:cubicBezTo>
                  <a:lnTo>
                    <a:pt x="48769" y="5650"/>
                  </a:lnTo>
                  <a:cubicBezTo>
                    <a:pt x="48647" y="5641"/>
                    <a:pt x="48538" y="5635"/>
                    <a:pt x="48440" y="5635"/>
                  </a:cubicBezTo>
                  <a:cubicBezTo>
                    <a:pt x="47841" y="5635"/>
                    <a:pt x="47668" y="5839"/>
                    <a:pt x="47668" y="6584"/>
                  </a:cubicBezTo>
                  <a:cubicBezTo>
                    <a:pt x="47668" y="7718"/>
                    <a:pt x="47902" y="8719"/>
                    <a:pt x="48202" y="9820"/>
                  </a:cubicBezTo>
                  <a:cubicBezTo>
                    <a:pt x="48736" y="11588"/>
                    <a:pt x="49236" y="13422"/>
                    <a:pt x="49503" y="15257"/>
                  </a:cubicBezTo>
                  <a:cubicBezTo>
                    <a:pt x="49870" y="17759"/>
                    <a:pt x="50437" y="20327"/>
                    <a:pt x="50437" y="22862"/>
                  </a:cubicBezTo>
                  <a:cubicBezTo>
                    <a:pt x="50437" y="24430"/>
                    <a:pt x="50103" y="26098"/>
                    <a:pt x="49503" y="27599"/>
                  </a:cubicBezTo>
                  <a:cubicBezTo>
                    <a:pt x="48869" y="29100"/>
                    <a:pt x="47735" y="30268"/>
                    <a:pt x="47034" y="31736"/>
                  </a:cubicBezTo>
                  <a:cubicBezTo>
                    <a:pt x="46534" y="32736"/>
                    <a:pt x="46201" y="34037"/>
                    <a:pt x="45400" y="34838"/>
                  </a:cubicBezTo>
                  <a:cubicBezTo>
                    <a:pt x="45217" y="35020"/>
                    <a:pt x="44933" y="35223"/>
                    <a:pt x="44642" y="35223"/>
                  </a:cubicBezTo>
                  <a:cubicBezTo>
                    <a:pt x="44561" y="35223"/>
                    <a:pt x="44479" y="35208"/>
                    <a:pt x="44399" y="35171"/>
                  </a:cubicBezTo>
                  <a:cubicBezTo>
                    <a:pt x="44066" y="35005"/>
                    <a:pt x="44166" y="34904"/>
                    <a:pt x="44166" y="34538"/>
                  </a:cubicBezTo>
                  <a:cubicBezTo>
                    <a:pt x="44066" y="33403"/>
                    <a:pt x="44366" y="32169"/>
                    <a:pt x="44566" y="31068"/>
                  </a:cubicBezTo>
                  <a:cubicBezTo>
                    <a:pt x="44866" y="29767"/>
                    <a:pt x="45100" y="28500"/>
                    <a:pt x="45400" y="27232"/>
                  </a:cubicBezTo>
                  <a:cubicBezTo>
                    <a:pt x="46000" y="24564"/>
                    <a:pt x="45767" y="21895"/>
                    <a:pt x="46100" y="19227"/>
                  </a:cubicBezTo>
                  <a:cubicBezTo>
                    <a:pt x="46367" y="17392"/>
                    <a:pt x="46234" y="15524"/>
                    <a:pt x="46567" y="13689"/>
                  </a:cubicBezTo>
                  <a:cubicBezTo>
                    <a:pt x="46601" y="13422"/>
                    <a:pt x="46668" y="13222"/>
                    <a:pt x="46701" y="12989"/>
                  </a:cubicBezTo>
                  <a:cubicBezTo>
                    <a:pt x="46901" y="11388"/>
                    <a:pt x="46768" y="9887"/>
                    <a:pt x="46434" y="8252"/>
                  </a:cubicBezTo>
                  <a:cubicBezTo>
                    <a:pt x="46067" y="6384"/>
                    <a:pt x="45233" y="4649"/>
                    <a:pt x="43699" y="3415"/>
                  </a:cubicBezTo>
                  <a:cubicBezTo>
                    <a:pt x="43032" y="2915"/>
                    <a:pt x="42198" y="2481"/>
                    <a:pt x="41364" y="2081"/>
                  </a:cubicBezTo>
                  <a:cubicBezTo>
                    <a:pt x="40096" y="1547"/>
                    <a:pt x="38762" y="1214"/>
                    <a:pt x="37561" y="1080"/>
                  </a:cubicBezTo>
                  <a:cubicBezTo>
                    <a:pt x="37330" y="1056"/>
                    <a:pt x="37130" y="1023"/>
                    <a:pt x="36977" y="1023"/>
                  </a:cubicBezTo>
                  <a:cubicBezTo>
                    <a:pt x="36711" y="1023"/>
                    <a:pt x="36588" y="1123"/>
                    <a:pt x="36694" y="1547"/>
                  </a:cubicBezTo>
                  <a:cubicBezTo>
                    <a:pt x="36827" y="2048"/>
                    <a:pt x="36927" y="2648"/>
                    <a:pt x="37094" y="3148"/>
                  </a:cubicBezTo>
                  <a:cubicBezTo>
                    <a:pt x="37761" y="5250"/>
                    <a:pt x="38362" y="7218"/>
                    <a:pt x="38328" y="9486"/>
                  </a:cubicBezTo>
                  <a:cubicBezTo>
                    <a:pt x="38262" y="12055"/>
                    <a:pt x="38095" y="14657"/>
                    <a:pt x="38095" y="17225"/>
                  </a:cubicBezTo>
                  <a:cubicBezTo>
                    <a:pt x="38095" y="20094"/>
                    <a:pt x="38195" y="22996"/>
                    <a:pt x="37428" y="25765"/>
                  </a:cubicBezTo>
                  <a:cubicBezTo>
                    <a:pt x="37227" y="26598"/>
                    <a:pt x="37094" y="27533"/>
                    <a:pt x="36694" y="28333"/>
                  </a:cubicBezTo>
                  <a:cubicBezTo>
                    <a:pt x="36093" y="29367"/>
                    <a:pt x="35426" y="30335"/>
                    <a:pt x="34892" y="31369"/>
                  </a:cubicBezTo>
                  <a:cubicBezTo>
                    <a:pt x="34603" y="31907"/>
                    <a:pt x="33979" y="32470"/>
                    <a:pt x="33452" y="32470"/>
                  </a:cubicBezTo>
                  <a:cubicBezTo>
                    <a:pt x="33129" y="32470"/>
                    <a:pt x="32843" y="32259"/>
                    <a:pt x="32691" y="31702"/>
                  </a:cubicBezTo>
                  <a:cubicBezTo>
                    <a:pt x="32257" y="30201"/>
                    <a:pt x="32724" y="28700"/>
                    <a:pt x="33058" y="27199"/>
                  </a:cubicBezTo>
                  <a:cubicBezTo>
                    <a:pt x="33258" y="26332"/>
                    <a:pt x="33491" y="25498"/>
                    <a:pt x="33725" y="24597"/>
                  </a:cubicBezTo>
                  <a:cubicBezTo>
                    <a:pt x="34192" y="22929"/>
                    <a:pt x="34892" y="21361"/>
                    <a:pt x="35259" y="19694"/>
                  </a:cubicBezTo>
                  <a:cubicBezTo>
                    <a:pt x="35593" y="18026"/>
                    <a:pt x="35927" y="16324"/>
                    <a:pt x="36360" y="14657"/>
                  </a:cubicBezTo>
                  <a:cubicBezTo>
                    <a:pt x="36694" y="13256"/>
                    <a:pt x="37194" y="11755"/>
                    <a:pt x="37194" y="10387"/>
                  </a:cubicBezTo>
                  <a:cubicBezTo>
                    <a:pt x="37194" y="8752"/>
                    <a:pt x="37061" y="7051"/>
                    <a:pt x="36694" y="5417"/>
                  </a:cubicBezTo>
                  <a:cubicBezTo>
                    <a:pt x="36494" y="4483"/>
                    <a:pt x="36360" y="3482"/>
                    <a:pt x="35893" y="2581"/>
                  </a:cubicBezTo>
                  <a:cubicBezTo>
                    <a:pt x="35560" y="2014"/>
                    <a:pt x="35193" y="1214"/>
                    <a:pt x="34659" y="813"/>
                  </a:cubicBezTo>
                  <a:cubicBezTo>
                    <a:pt x="34225" y="480"/>
                    <a:pt x="33558" y="380"/>
                    <a:pt x="33024" y="313"/>
                  </a:cubicBezTo>
                  <a:cubicBezTo>
                    <a:pt x="32141" y="200"/>
                    <a:pt x="31210" y="133"/>
                    <a:pt x="30297" y="133"/>
                  </a:cubicBezTo>
                  <a:cubicBezTo>
                    <a:pt x="29866" y="133"/>
                    <a:pt x="29439" y="148"/>
                    <a:pt x="29022" y="180"/>
                  </a:cubicBezTo>
                  <a:cubicBezTo>
                    <a:pt x="28676" y="193"/>
                    <a:pt x="28336" y="201"/>
                    <a:pt x="27998" y="201"/>
                  </a:cubicBezTo>
                  <a:cubicBezTo>
                    <a:pt x="27519" y="201"/>
                    <a:pt x="27042" y="185"/>
                    <a:pt x="26553" y="146"/>
                  </a:cubicBezTo>
                  <a:cubicBezTo>
                    <a:pt x="26093" y="81"/>
                    <a:pt x="25518" y="0"/>
                    <a:pt x="24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4"/>
            <p:cNvSpPr/>
            <p:nvPr/>
          </p:nvSpPr>
          <p:spPr>
            <a:xfrm>
              <a:off x="2963125" y="1527375"/>
              <a:ext cx="35050" cy="41725"/>
            </a:xfrm>
            <a:custGeom>
              <a:avLst/>
              <a:gdLst/>
              <a:ahLst/>
              <a:cxnLst/>
              <a:rect l="l" t="t" r="r" b="b"/>
              <a:pathLst>
                <a:path w="1402" h="1669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934" y="567"/>
                    <a:pt x="467" y="1134"/>
                    <a:pt x="0" y="1668"/>
                  </a:cubicBezTo>
                  <a:cubicBezTo>
                    <a:pt x="501" y="1134"/>
                    <a:pt x="968" y="601"/>
                    <a:pt x="1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4"/>
            <p:cNvSpPr/>
            <p:nvPr/>
          </p:nvSpPr>
          <p:spPr>
            <a:xfrm>
              <a:off x="1683050" y="838550"/>
              <a:ext cx="1286775" cy="1479400"/>
            </a:xfrm>
            <a:custGeom>
              <a:avLst/>
              <a:gdLst/>
              <a:ahLst/>
              <a:cxnLst/>
              <a:rect l="l" t="t" r="r" b="b"/>
              <a:pathLst>
                <a:path w="51471" h="59176" extrusionOk="0">
                  <a:moveTo>
                    <a:pt x="24331" y="17265"/>
                  </a:moveTo>
                  <a:cubicBezTo>
                    <a:pt x="24726" y="17265"/>
                    <a:pt x="25060" y="17525"/>
                    <a:pt x="25185" y="18046"/>
                  </a:cubicBezTo>
                  <a:cubicBezTo>
                    <a:pt x="25418" y="18980"/>
                    <a:pt x="24851" y="20148"/>
                    <a:pt x="24584" y="20982"/>
                  </a:cubicBezTo>
                  <a:cubicBezTo>
                    <a:pt x="24351" y="21549"/>
                    <a:pt x="23984" y="21983"/>
                    <a:pt x="23617" y="22483"/>
                  </a:cubicBezTo>
                  <a:cubicBezTo>
                    <a:pt x="23457" y="22674"/>
                    <a:pt x="23267" y="23019"/>
                    <a:pt x="22842" y="23019"/>
                  </a:cubicBezTo>
                  <a:cubicBezTo>
                    <a:pt x="22823" y="23019"/>
                    <a:pt x="22803" y="23018"/>
                    <a:pt x="22783" y="23017"/>
                  </a:cubicBezTo>
                  <a:cubicBezTo>
                    <a:pt x="22416" y="22983"/>
                    <a:pt x="22083" y="22016"/>
                    <a:pt x="21982" y="21649"/>
                  </a:cubicBezTo>
                  <a:cubicBezTo>
                    <a:pt x="21849" y="21149"/>
                    <a:pt x="21982" y="20615"/>
                    <a:pt x="22116" y="20115"/>
                  </a:cubicBezTo>
                  <a:cubicBezTo>
                    <a:pt x="22316" y="19147"/>
                    <a:pt x="22783" y="18180"/>
                    <a:pt x="23584" y="17546"/>
                  </a:cubicBezTo>
                  <a:cubicBezTo>
                    <a:pt x="23834" y="17358"/>
                    <a:pt x="24093" y="17265"/>
                    <a:pt x="24331" y="17265"/>
                  </a:cubicBezTo>
                  <a:close/>
                  <a:moveTo>
                    <a:pt x="45566" y="24618"/>
                  </a:moveTo>
                  <a:cubicBezTo>
                    <a:pt x="45539" y="24664"/>
                    <a:pt x="45511" y="24710"/>
                    <a:pt x="45484" y="24755"/>
                  </a:cubicBezTo>
                  <a:lnTo>
                    <a:pt x="45484" y="24755"/>
                  </a:lnTo>
                  <a:cubicBezTo>
                    <a:pt x="45511" y="24710"/>
                    <a:pt x="45539" y="24664"/>
                    <a:pt x="45566" y="24618"/>
                  </a:cubicBezTo>
                  <a:close/>
                  <a:moveTo>
                    <a:pt x="30842" y="22363"/>
                  </a:moveTo>
                  <a:cubicBezTo>
                    <a:pt x="31060" y="22363"/>
                    <a:pt x="31216" y="22417"/>
                    <a:pt x="31356" y="22650"/>
                  </a:cubicBezTo>
                  <a:cubicBezTo>
                    <a:pt x="31589" y="22983"/>
                    <a:pt x="31623" y="23350"/>
                    <a:pt x="31589" y="23717"/>
                  </a:cubicBezTo>
                  <a:cubicBezTo>
                    <a:pt x="31489" y="24351"/>
                    <a:pt x="31322" y="24918"/>
                    <a:pt x="31189" y="25552"/>
                  </a:cubicBezTo>
                  <a:cubicBezTo>
                    <a:pt x="31089" y="26186"/>
                    <a:pt x="30855" y="26719"/>
                    <a:pt x="30355" y="27186"/>
                  </a:cubicBezTo>
                  <a:cubicBezTo>
                    <a:pt x="29955" y="27553"/>
                    <a:pt x="29321" y="28020"/>
                    <a:pt x="28754" y="28187"/>
                  </a:cubicBezTo>
                  <a:cubicBezTo>
                    <a:pt x="28672" y="28214"/>
                    <a:pt x="28590" y="28224"/>
                    <a:pt x="28507" y="28224"/>
                  </a:cubicBezTo>
                  <a:cubicBezTo>
                    <a:pt x="28285" y="28224"/>
                    <a:pt x="28053" y="28154"/>
                    <a:pt x="27787" y="28154"/>
                  </a:cubicBezTo>
                  <a:cubicBezTo>
                    <a:pt x="27486" y="27520"/>
                    <a:pt x="27286" y="26853"/>
                    <a:pt x="27353" y="26152"/>
                  </a:cubicBezTo>
                  <a:cubicBezTo>
                    <a:pt x="27453" y="25518"/>
                    <a:pt x="27820" y="25051"/>
                    <a:pt x="28154" y="24518"/>
                  </a:cubicBezTo>
                  <a:cubicBezTo>
                    <a:pt x="28520" y="23917"/>
                    <a:pt x="29088" y="23450"/>
                    <a:pt x="29588" y="22983"/>
                  </a:cubicBezTo>
                  <a:cubicBezTo>
                    <a:pt x="29855" y="22716"/>
                    <a:pt x="30122" y="22450"/>
                    <a:pt x="30522" y="22383"/>
                  </a:cubicBezTo>
                  <a:cubicBezTo>
                    <a:pt x="30643" y="22373"/>
                    <a:pt x="30748" y="22363"/>
                    <a:pt x="30842" y="22363"/>
                  </a:cubicBezTo>
                  <a:close/>
                  <a:moveTo>
                    <a:pt x="35105" y="28682"/>
                  </a:moveTo>
                  <a:cubicBezTo>
                    <a:pt x="35428" y="28682"/>
                    <a:pt x="35645" y="28994"/>
                    <a:pt x="35592" y="29388"/>
                  </a:cubicBezTo>
                  <a:cubicBezTo>
                    <a:pt x="35459" y="30255"/>
                    <a:pt x="34625" y="31189"/>
                    <a:pt x="34024" y="31823"/>
                  </a:cubicBezTo>
                  <a:cubicBezTo>
                    <a:pt x="33599" y="32248"/>
                    <a:pt x="33367" y="32553"/>
                    <a:pt x="32794" y="32553"/>
                  </a:cubicBezTo>
                  <a:cubicBezTo>
                    <a:pt x="32693" y="32553"/>
                    <a:pt x="32582" y="32544"/>
                    <a:pt x="32457" y="32523"/>
                  </a:cubicBezTo>
                  <a:cubicBezTo>
                    <a:pt x="32023" y="32390"/>
                    <a:pt x="32090" y="31723"/>
                    <a:pt x="32256" y="31489"/>
                  </a:cubicBezTo>
                  <a:cubicBezTo>
                    <a:pt x="32423" y="31189"/>
                    <a:pt x="32657" y="30922"/>
                    <a:pt x="32857" y="30689"/>
                  </a:cubicBezTo>
                  <a:cubicBezTo>
                    <a:pt x="33257" y="30322"/>
                    <a:pt x="33624" y="29888"/>
                    <a:pt x="33991" y="29521"/>
                  </a:cubicBezTo>
                  <a:cubicBezTo>
                    <a:pt x="34258" y="29321"/>
                    <a:pt x="34525" y="28921"/>
                    <a:pt x="34825" y="28754"/>
                  </a:cubicBezTo>
                  <a:cubicBezTo>
                    <a:pt x="34924" y="28705"/>
                    <a:pt x="35018" y="28682"/>
                    <a:pt x="35105" y="28682"/>
                  </a:cubicBezTo>
                  <a:close/>
                  <a:moveTo>
                    <a:pt x="19481" y="30155"/>
                  </a:moveTo>
                  <a:cubicBezTo>
                    <a:pt x="20148" y="30155"/>
                    <a:pt x="21349" y="30355"/>
                    <a:pt x="21182" y="31289"/>
                  </a:cubicBezTo>
                  <a:cubicBezTo>
                    <a:pt x="21048" y="32056"/>
                    <a:pt x="20114" y="32557"/>
                    <a:pt x="19381" y="32790"/>
                  </a:cubicBezTo>
                  <a:cubicBezTo>
                    <a:pt x="19000" y="32878"/>
                    <a:pt x="18516" y="33069"/>
                    <a:pt x="18065" y="33069"/>
                  </a:cubicBezTo>
                  <a:cubicBezTo>
                    <a:pt x="18002" y="33069"/>
                    <a:pt x="17940" y="33065"/>
                    <a:pt x="17880" y="33057"/>
                  </a:cubicBezTo>
                  <a:cubicBezTo>
                    <a:pt x="17613" y="33057"/>
                    <a:pt x="16979" y="32957"/>
                    <a:pt x="16879" y="32824"/>
                  </a:cubicBezTo>
                  <a:cubicBezTo>
                    <a:pt x="16872" y="32826"/>
                    <a:pt x="16865" y="32827"/>
                    <a:pt x="16857" y="32827"/>
                  </a:cubicBezTo>
                  <a:cubicBezTo>
                    <a:pt x="16740" y="32827"/>
                    <a:pt x="16472" y="32613"/>
                    <a:pt x="16378" y="32457"/>
                  </a:cubicBezTo>
                  <a:cubicBezTo>
                    <a:pt x="16312" y="32323"/>
                    <a:pt x="16345" y="32190"/>
                    <a:pt x="16378" y="32023"/>
                  </a:cubicBezTo>
                  <a:cubicBezTo>
                    <a:pt x="16437" y="31878"/>
                    <a:pt x="16469" y="31758"/>
                    <a:pt x="16521" y="31619"/>
                  </a:cubicBezTo>
                  <a:lnTo>
                    <a:pt x="16521" y="31619"/>
                  </a:lnTo>
                  <a:cubicBezTo>
                    <a:pt x="16529" y="31620"/>
                    <a:pt x="16537" y="31622"/>
                    <a:pt x="16545" y="31623"/>
                  </a:cubicBezTo>
                  <a:cubicBezTo>
                    <a:pt x="16645" y="31456"/>
                    <a:pt x="16779" y="31289"/>
                    <a:pt x="16879" y="31156"/>
                  </a:cubicBezTo>
                  <a:cubicBezTo>
                    <a:pt x="17546" y="30555"/>
                    <a:pt x="18613" y="30188"/>
                    <a:pt x="19481" y="30155"/>
                  </a:cubicBezTo>
                  <a:close/>
                  <a:moveTo>
                    <a:pt x="37560" y="34425"/>
                  </a:moveTo>
                  <a:cubicBezTo>
                    <a:pt x="37961" y="34425"/>
                    <a:pt x="37961" y="34892"/>
                    <a:pt x="37860" y="35159"/>
                  </a:cubicBezTo>
                  <a:cubicBezTo>
                    <a:pt x="37727" y="35526"/>
                    <a:pt x="37360" y="35993"/>
                    <a:pt x="37027" y="36293"/>
                  </a:cubicBezTo>
                  <a:lnTo>
                    <a:pt x="37060" y="36293"/>
                  </a:lnTo>
                  <a:lnTo>
                    <a:pt x="37027" y="36326"/>
                  </a:lnTo>
                  <a:cubicBezTo>
                    <a:pt x="36793" y="36493"/>
                    <a:pt x="36226" y="36726"/>
                    <a:pt x="36026" y="36760"/>
                  </a:cubicBezTo>
                  <a:cubicBezTo>
                    <a:pt x="35592" y="36159"/>
                    <a:pt x="36226" y="35359"/>
                    <a:pt x="36726" y="34992"/>
                  </a:cubicBezTo>
                  <a:cubicBezTo>
                    <a:pt x="36960" y="34825"/>
                    <a:pt x="37293" y="34492"/>
                    <a:pt x="37560" y="34425"/>
                  </a:cubicBezTo>
                  <a:close/>
                  <a:moveTo>
                    <a:pt x="24378" y="36384"/>
                  </a:moveTo>
                  <a:cubicBezTo>
                    <a:pt x="24644" y="36384"/>
                    <a:pt x="24890" y="36451"/>
                    <a:pt x="25085" y="36626"/>
                  </a:cubicBezTo>
                  <a:cubicBezTo>
                    <a:pt x="25952" y="37394"/>
                    <a:pt x="24751" y="38127"/>
                    <a:pt x="24084" y="38494"/>
                  </a:cubicBezTo>
                  <a:cubicBezTo>
                    <a:pt x="23350" y="38861"/>
                    <a:pt x="22516" y="38961"/>
                    <a:pt x="21649" y="39328"/>
                  </a:cubicBezTo>
                  <a:cubicBezTo>
                    <a:pt x="21590" y="39331"/>
                    <a:pt x="21531" y="39333"/>
                    <a:pt x="21473" y="39333"/>
                  </a:cubicBezTo>
                  <a:cubicBezTo>
                    <a:pt x="20860" y="39333"/>
                    <a:pt x="20268" y="39155"/>
                    <a:pt x="20481" y="38394"/>
                  </a:cubicBezTo>
                  <a:cubicBezTo>
                    <a:pt x="20682" y="37627"/>
                    <a:pt x="21849" y="37294"/>
                    <a:pt x="22516" y="36993"/>
                  </a:cubicBezTo>
                  <a:cubicBezTo>
                    <a:pt x="22965" y="36781"/>
                    <a:pt x="23732" y="36384"/>
                    <a:pt x="24378" y="36384"/>
                  </a:cubicBezTo>
                  <a:close/>
                  <a:moveTo>
                    <a:pt x="27766" y="41256"/>
                  </a:moveTo>
                  <a:cubicBezTo>
                    <a:pt x="27990" y="41256"/>
                    <a:pt x="28131" y="41374"/>
                    <a:pt x="28020" y="41730"/>
                  </a:cubicBezTo>
                  <a:cubicBezTo>
                    <a:pt x="27920" y="42197"/>
                    <a:pt x="27286" y="42531"/>
                    <a:pt x="26919" y="42731"/>
                  </a:cubicBezTo>
                  <a:cubicBezTo>
                    <a:pt x="26519" y="42998"/>
                    <a:pt x="26352" y="43064"/>
                    <a:pt x="25985" y="43164"/>
                  </a:cubicBezTo>
                  <a:cubicBezTo>
                    <a:pt x="25752" y="43131"/>
                    <a:pt x="25618" y="43198"/>
                    <a:pt x="25618" y="42864"/>
                  </a:cubicBezTo>
                  <a:cubicBezTo>
                    <a:pt x="25618" y="42564"/>
                    <a:pt x="25785" y="42330"/>
                    <a:pt x="25985" y="42164"/>
                  </a:cubicBezTo>
                  <a:cubicBezTo>
                    <a:pt x="26185" y="41964"/>
                    <a:pt x="26419" y="41730"/>
                    <a:pt x="26652" y="41630"/>
                  </a:cubicBezTo>
                  <a:cubicBezTo>
                    <a:pt x="26886" y="41497"/>
                    <a:pt x="27153" y="41396"/>
                    <a:pt x="27386" y="41330"/>
                  </a:cubicBezTo>
                  <a:cubicBezTo>
                    <a:pt x="27520" y="41285"/>
                    <a:pt x="27653" y="41256"/>
                    <a:pt x="27766" y="41256"/>
                  </a:cubicBezTo>
                  <a:close/>
                  <a:moveTo>
                    <a:pt x="12476" y="0"/>
                  </a:moveTo>
                  <a:cubicBezTo>
                    <a:pt x="11875" y="2335"/>
                    <a:pt x="10975" y="4603"/>
                    <a:pt x="9807" y="6705"/>
                  </a:cubicBezTo>
                  <a:cubicBezTo>
                    <a:pt x="10474" y="4637"/>
                    <a:pt x="10641" y="2469"/>
                    <a:pt x="10441" y="300"/>
                  </a:cubicBezTo>
                  <a:lnTo>
                    <a:pt x="10441" y="300"/>
                  </a:lnTo>
                  <a:cubicBezTo>
                    <a:pt x="10107" y="2435"/>
                    <a:pt x="9507" y="4437"/>
                    <a:pt x="8706" y="6438"/>
                  </a:cubicBezTo>
                  <a:cubicBezTo>
                    <a:pt x="8706" y="4770"/>
                    <a:pt x="8706" y="3102"/>
                    <a:pt x="8540" y="1435"/>
                  </a:cubicBezTo>
                  <a:cubicBezTo>
                    <a:pt x="8339" y="3002"/>
                    <a:pt x="8173" y="4537"/>
                    <a:pt x="8006" y="6138"/>
                  </a:cubicBezTo>
                  <a:cubicBezTo>
                    <a:pt x="7539" y="4503"/>
                    <a:pt x="7105" y="2969"/>
                    <a:pt x="6638" y="1368"/>
                  </a:cubicBezTo>
                  <a:lnTo>
                    <a:pt x="6638" y="1368"/>
                  </a:lnTo>
                  <a:cubicBezTo>
                    <a:pt x="6938" y="3036"/>
                    <a:pt x="7172" y="4670"/>
                    <a:pt x="7505" y="6338"/>
                  </a:cubicBezTo>
                  <a:cubicBezTo>
                    <a:pt x="6371" y="5137"/>
                    <a:pt x="5337" y="3870"/>
                    <a:pt x="4437" y="2502"/>
                  </a:cubicBezTo>
                  <a:lnTo>
                    <a:pt x="4437" y="2502"/>
                  </a:lnTo>
                  <a:cubicBezTo>
                    <a:pt x="5104" y="4003"/>
                    <a:pt x="6038" y="5337"/>
                    <a:pt x="7172" y="6538"/>
                  </a:cubicBezTo>
                  <a:cubicBezTo>
                    <a:pt x="5771" y="5804"/>
                    <a:pt x="4437" y="5004"/>
                    <a:pt x="3102" y="4103"/>
                  </a:cubicBezTo>
                  <a:lnTo>
                    <a:pt x="3102" y="4103"/>
                  </a:lnTo>
                  <a:cubicBezTo>
                    <a:pt x="4437" y="5371"/>
                    <a:pt x="5771" y="6605"/>
                    <a:pt x="7205" y="7772"/>
                  </a:cubicBezTo>
                  <a:cubicBezTo>
                    <a:pt x="5371" y="6972"/>
                    <a:pt x="3636" y="6105"/>
                    <a:pt x="1868" y="5137"/>
                  </a:cubicBezTo>
                  <a:lnTo>
                    <a:pt x="1868" y="5137"/>
                  </a:lnTo>
                  <a:cubicBezTo>
                    <a:pt x="3636" y="6505"/>
                    <a:pt x="5537" y="7706"/>
                    <a:pt x="7472" y="8840"/>
                  </a:cubicBezTo>
                  <a:cubicBezTo>
                    <a:pt x="5204" y="8540"/>
                    <a:pt x="3036" y="7839"/>
                    <a:pt x="1101" y="6705"/>
                  </a:cubicBezTo>
                  <a:lnTo>
                    <a:pt x="1101" y="6705"/>
                  </a:lnTo>
                  <a:cubicBezTo>
                    <a:pt x="3369" y="8039"/>
                    <a:pt x="5804" y="9107"/>
                    <a:pt x="8339" y="9941"/>
                  </a:cubicBezTo>
                  <a:cubicBezTo>
                    <a:pt x="6672" y="9540"/>
                    <a:pt x="5037" y="9140"/>
                    <a:pt x="3336" y="8773"/>
                  </a:cubicBezTo>
                  <a:lnTo>
                    <a:pt x="3336" y="8773"/>
                  </a:lnTo>
                  <a:cubicBezTo>
                    <a:pt x="5304" y="9674"/>
                    <a:pt x="7305" y="10474"/>
                    <a:pt x="9340" y="11108"/>
                  </a:cubicBezTo>
                  <a:cubicBezTo>
                    <a:pt x="7639" y="10808"/>
                    <a:pt x="5971" y="10474"/>
                    <a:pt x="4270" y="10041"/>
                  </a:cubicBezTo>
                  <a:lnTo>
                    <a:pt x="4270" y="10041"/>
                  </a:lnTo>
                  <a:cubicBezTo>
                    <a:pt x="6205" y="11142"/>
                    <a:pt x="8173" y="12109"/>
                    <a:pt x="10274" y="12943"/>
                  </a:cubicBezTo>
                  <a:cubicBezTo>
                    <a:pt x="9874" y="12976"/>
                    <a:pt x="9607" y="12976"/>
                    <a:pt x="9207" y="13010"/>
                  </a:cubicBezTo>
                  <a:lnTo>
                    <a:pt x="10608" y="13510"/>
                  </a:lnTo>
                  <a:cubicBezTo>
                    <a:pt x="9972" y="13620"/>
                    <a:pt x="9382" y="13685"/>
                    <a:pt x="8762" y="13685"/>
                  </a:cubicBezTo>
                  <a:cubicBezTo>
                    <a:pt x="8634" y="13685"/>
                    <a:pt x="8504" y="13682"/>
                    <a:pt x="8373" y="13677"/>
                  </a:cubicBezTo>
                  <a:cubicBezTo>
                    <a:pt x="8339" y="13777"/>
                    <a:pt x="8273" y="13843"/>
                    <a:pt x="8206" y="13877"/>
                  </a:cubicBezTo>
                  <a:cubicBezTo>
                    <a:pt x="9040" y="14044"/>
                    <a:pt x="9840" y="14210"/>
                    <a:pt x="10674" y="14377"/>
                  </a:cubicBezTo>
                  <a:cubicBezTo>
                    <a:pt x="9802" y="14485"/>
                    <a:pt x="8922" y="14540"/>
                    <a:pt x="8044" y="14540"/>
                  </a:cubicBezTo>
                  <a:cubicBezTo>
                    <a:pt x="6202" y="14540"/>
                    <a:pt x="4364" y="14296"/>
                    <a:pt x="2602" y="13777"/>
                  </a:cubicBezTo>
                  <a:lnTo>
                    <a:pt x="2602" y="13777"/>
                  </a:lnTo>
                  <a:cubicBezTo>
                    <a:pt x="5304" y="14611"/>
                    <a:pt x="8006" y="15311"/>
                    <a:pt x="10808" y="15778"/>
                  </a:cubicBezTo>
                  <a:cubicBezTo>
                    <a:pt x="8006" y="15678"/>
                    <a:pt x="5271" y="15311"/>
                    <a:pt x="2602" y="14611"/>
                  </a:cubicBezTo>
                  <a:lnTo>
                    <a:pt x="2602" y="14611"/>
                  </a:lnTo>
                  <a:cubicBezTo>
                    <a:pt x="5137" y="15378"/>
                    <a:pt x="7639" y="16012"/>
                    <a:pt x="10207" y="16479"/>
                  </a:cubicBezTo>
                  <a:cubicBezTo>
                    <a:pt x="7105" y="16045"/>
                    <a:pt x="4036" y="15378"/>
                    <a:pt x="1001" y="14544"/>
                  </a:cubicBezTo>
                  <a:lnTo>
                    <a:pt x="1001" y="14544"/>
                  </a:lnTo>
                  <a:cubicBezTo>
                    <a:pt x="4170" y="15945"/>
                    <a:pt x="7505" y="16979"/>
                    <a:pt x="10975" y="17346"/>
                  </a:cubicBezTo>
                  <a:cubicBezTo>
                    <a:pt x="7272" y="17279"/>
                    <a:pt x="3536" y="16712"/>
                    <a:pt x="0" y="15611"/>
                  </a:cubicBezTo>
                  <a:lnTo>
                    <a:pt x="0" y="15611"/>
                  </a:lnTo>
                  <a:cubicBezTo>
                    <a:pt x="3636" y="17546"/>
                    <a:pt x="7606" y="18947"/>
                    <a:pt x="11675" y="19548"/>
                  </a:cubicBezTo>
                  <a:cubicBezTo>
                    <a:pt x="7872" y="19014"/>
                    <a:pt x="4136" y="18147"/>
                    <a:pt x="500" y="16812"/>
                  </a:cubicBezTo>
                  <a:lnTo>
                    <a:pt x="500" y="16812"/>
                  </a:lnTo>
                  <a:cubicBezTo>
                    <a:pt x="3336" y="18280"/>
                    <a:pt x="6371" y="19381"/>
                    <a:pt x="9507" y="20048"/>
                  </a:cubicBezTo>
                  <a:cubicBezTo>
                    <a:pt x="7205" y="19648"/>
                    <a:pt x="4970" y="19114"/>
                    <a:pt x="2702" y="18380"/>
                  </a:cubicBezTo>
                  <a:lnTo>
                    <a:pt x="2702" y="18380"/>
                  </a:lnTo>
                  <a:cubicBezTo>
                    <a:pt x="6371" y="20015"/>
                    <a:pt x="10441" y="21049"/>
                    <a:pt x="14377" y="21315"/>
                  </a:cubicBezTo>
                  <a:cubicBezTo>
                    <a:pt x="13743" y="21611"/>
                    <a:pt x="13069" y="21746"/>
                    <a:pt x="12389" y="21746"/>
                  </a:cubicBezTo>
                  <a:cubicBezTo>
                    <a:pt x="11995" y="21746"/>
                    <a:pt x="11599" y="21701"/>
                    <a:pt x="11208" y="21616"/>
                  </a:cubicBezTo>
                  <a:lnTo>
                    <a:pt x="11208" y="21616"/>
                  </a:lnTo>
                  <a:cubicBezTo>
                    <a:pt x="12609" y="22216"/>
                    <a:pt x="14177" y="22783"/>
                    <a:pt x="15678" y="23017"/>
                  </a:cubicBezTo>
                  <a:cubicBezTo>
                    <a:pt x="14844" y="23117"/>
                    <a:pt x="14110" y="23150"/>
                    <a:pt x="13276" y="23217"/>
                  </a:cubicBezTo>
                  <a:cubicBezTo>
                    <a:pt x="14310" y="23450"/>
                    <a:pt x="15278" y="23684"/>
                    <a:pt x="16278" y="23951"/>
                  </a:cubicBezTo>
                  <a:cubicBezTo>
                    <a:pt x="15378" y="24017"/>
                    <a:pt x="14544" y="24117"/>
                    <a:pt x="13710" y="24184"/>
                  </a:cubicBezTo>
                  <a:cubicBezTo>
                    <a:pt x="14444" y="24484"/>
                    <a:pt x="15111" y="24718"/>
                    <a:pt x="15878" y="24851"/>
                  </a:cubicBezTo>
                  <a:cubicBezTo>
                    <a:pt x="13777" y="25051"/>
                    <a:pt x="11708" y="25152"/>
                    <a:pt x="9607" y="25152"/>
                  </a:cubicBezTo>
                  <a:cubicBezTo>
                    <a:pt x="11675" y="25318"/>
                    <a:pt x="13710" y="25485"/>
                    <a:pt x="15845" y="25652"/>
                  </a:cubicBezTo>
                  <a:cubicBezTo>
                    <a:pt x="14363" y="25831"/>
                    <a:pt x="12881" y="25915"/>
                    <a:pt x="11396" y="25915"/>
                  </a:cubicBezTo>
                  <a:cubicBezTo>
                    <a:pt x="9838" y="25915"/>
                    <a:pt x="8276" y="25823"/>
                    <a:pt x="6705" y="25652"/>
                  </a:cubicBezTo>
                  <a:lnTo>
                    <a:pt x="6705" y="25652"/>
                  </a:lnTo>
                  <a:cubicBezTo>
                    <a:pt x="9640" y="26386"/>
                    <a:pt x="12542" y="26886"/>
                    <a:pt x="15545" y="27120"/>
                  </a:cubicBezTo>
                  <a:cubicBezTo>
                    <a:pt x="14852" y="27170"/>
                    <a:pt x="14158" y="27194"/>
                    <a:pt x="13464" y="27194"/>
                  </a:cubicBezTo>
                  <a:cubicBezTo>
                    <a:pt x="10913" y="27194"/>
                    <a:pt x="8355" y="26870"/>
                    <a:pt x="5838" y="26319"/>
                  </a:cubicBezTo>
                  <a:lnTo>
                    <a:pt x="5838" y="26319"/>
                  </a:lnTo>
                  <a:cubicBezTo>
                    <a:pt x="9029" y="27209"/>
                    <a:pt x="12306" y="27732"/>
                    <a:pt x="15589" y="27732"/>
                  </a:cubicBezTo>
                  <a:cubicBezTo>
                    <a:pt x="15874" y="27732"/>
                    <a:pt x="16160" y="27728"/>
                    <a:pt x="16445" y="27720"/>
                  </a:cubicBezTo>
                  <a:lnTo>
                    <a:pt x="16445" y="27720"/>
                  </a:lnTo>
                  <a:cubicBezTo>
                    <a:pt x="15108" y="27884"/>
                    <a:pt x="13770" y="27970"/>
                    <a:pt x="12438" y="27970"/>
                  </a:cubicBezTo>
                  <a:cubicBezTo>
                    <a:pt x="9715" y="27970"/>
                    <a:pt x="7012" y="27614"/>
                    <a:pt x="4370" y="26853"/>
                  </a:cubicBezTo>
                  <a:lnTo>
                    <a:pt x="4370" y="26853"/>
                  </a:lnTo>
                  <a:cubicBezTo>
                    <a:pt x="8773" y="28354"/>
                    <a:pt x="13276" y="29288"/>
                    <a:pt x="17880" y="29388"/>
                  </a:cubicBezTo>
                  <a:cubicBezTo>
                    <a:pt x="16487" y="29611"/>
                    <a:pt x="15080" y="29726"/>
                    <a:pt x="13675" y="29726"/>
                  </a:cubicBezTo>
                  <a:cubicBezTo>
                    <a:pt x="11512" y="29726"/>
                    <a:pt x="9355" y="29454"/>
                    <a:pt x="7272" y="28888"/>
                  </a:cubicBezTo>
                  <a:lnTo>
                    <a:pt x="7272" y="28888"/>
                  </a:lnTo>
                  <a:cubicBezTo>
                    <a:pt x="10110" y="30117"/>
                    <a:pt x="13007" y="31019"/>
                    <a:pt x="16020" y="31537"/>
                  </a:cubicBezTo>
                  <a:lnTo>
                    <a:pt x="16020" y="31537"/>
                  </a:lnTo>
                  <a:cubicBezTo>
                    <a:pt x="13965" y="31445"/>
                    <a:pt x="11941" y="31175"/>
                    <a:pt x="9974" y="30622"/>
                  </a:cubicBezTo>
                  <a:lnTo>
                    <a:pt x="9974" y="30622"/>
                  </a:lnTo>
                  <a:cubicBezTo>
                    <a:pt x="10508" y="30889"/>
                    <a:pt x="11108" y="31189"/>
                    <a:pt x="11675" y="31456"/>
                  </a:cubicBezTo>
                  <a:cubicBezTo>
                    <a:pt x="12142" y="31556"/>
                    <a:pt x="12676" y="31723"/>
                    <a:pt x="13009" y="31990"/>
                  </a:cubicBezTo>
                  <a:cubicBezTo>
                    <a:pt x="15611" y="32990"/>
                    <a:pt x="18347" y="33624"/>
                    <a:pt x="21115" y="33791"/>
                  </a:cubicBezTo>
                  <a:cubicBezTo>
                    <a:pt x="19441" y="34086"/>
                    <a:pt x="17768" y="34231"/>
                    <a:pt x="16080" y="34231"/>
                  </a:cubicBezTo>
                  <a:cubicBezTo>
                    <a:pt x="14909" y="34231"/>
                    <a:pt x="13731" y="34161"/>
                    <a:pt x="12542" y="34025"/>
                  </a:cubicBezTo>
                  <a:lnTo>
                    <a:pt x="12542" y="34025"/>
                  </a:lnTo>
                  <a:cubicBezTo>
                    <a:pt x="14344" y="34525"/>
                    <a:pt x="16145" y="34858"/>
                    <a:pt x="18013" y="34992"/>
                  </a:cubicBezTo>
                  <a:cubicBezTo>
                    <a:pt x="16111" y="35463"/>
                    <a:pt x="14174" y="35691"/>
                    <a:pt x="12230" y="35691"/>
                  </a:cubicBezTo>
                  <a:cubicBezTo>
                    <a:pt x="10867" y="35691"/>
                    <a:pt x="9500" y="35579"/>
                    <a:pt x="8139" y="35359"/>
                  </a:cubicBezTo>
                  <a:lnTo>
                    <a:pt x="8139" y="35359"/>
                  </a:lnTo>
                  <a:cubicBezTo>
                    <a:pt x="10859" y="35970"/>
                    <a:pt x="13551" y="36301"/>
                    <a:pt x="16291" y="36301"/>
                  </a:cubicBezTo>
                  <a:cubicBezTo>
                    <a:pt x="16542" y="36301"/>
                    <a:pt x="16794" y="36298"/>
                    <a:pt x="17046" y="36293"/>
                  </a:cubicBezTo>
                  <a:lnTo>
                    <a:pt x="17046" y="36293"/>
                  </a:lnTo>
                  <a:cubicBezTo>
                    <a:pt x="14377" y="36827"/>
                    <a:pt x="11708" y="37127"/>
                    <a:pt x="9007" y="37127"/>
                  </a:cubicBezTo>
                  <a:cubicBezTo>
                    <a:pt x="10816" y="37357"/>
                    <a:pt x="12619" y="37467"/>
                    <a:pt x="14422" y="37467"/>
                  </a:cubicBezTo>
                  <a:cubicBezTo>
                    <a:pt x="16539" y="37467"/>
                    <a:pt x="18655" y="37315"/>
                    <a:pt x="20782" y="37027"/>
                  </a:cubicBezTo>
                  <a:lnTo>
                    <a:pt x="20782" y="37027"/>
                  </a:lnTo>
                  <a:cubicBezTo>
                    <a:pt x="18426" y="38126"/>
                    <a:pt x="15923" y="38634"/>
                    <a:pt x="13300" y="38634"/>
                  </a:cubicBezTo>
                  <a:cubicBezTo>
                    <a:pt x="13137" y="38634"/>
                    <a:pt x="12973" y="38632"/>
                    <a:pt x="12809" y="38628"/>
                  </a:cubicBezTo>
                  <a:lnTo>
                    <a:pt x="12809" y="38628"/>
                  </a:lnTo>
                  <a:cubicBezTo>
                    <a:pt x="15280" y="39408"/>
                    <a:pt x="17864" y="39780"/>
                    <a:pt x="20451" y="39780"/>
                  </a:cubicBezTo>
                  <a:cubicBezTo>
                    <a:pt x="21845" y="39780"/>
                    <a:pt x="23239" y="39672"/>
                    <a:pt x="24618" y="39462"/>
                  </a:cubicBezTo>
                  <a:lnTo>
                    <a:pt x="24618" y="39462"/>
                  </a:lnTo>
                  <a:cubicBezTo>
                    <a:pt x="22483" y="40462"/>
                    <a:pt x="20181" y="41030"/>
                    <a:pt x="17846" y="41163"/>
                  </a:cubicBezTo>
                  <a:cubicBezTo>
                    <a:pt x="18947" y="41308"/>
                    <a:pt x="20034" y="41389"/>
                    <a:pt x="21133" y="41389"/>
                  </a:cubicBezTo>
                  <a:cubicBezTo>
                    <a:pt x="21799" y="41389"/>
                    <a:pt x="22470" y="41359"/>
                    <a:pt x="23150" y="41296"/>
                  </a:cubicBezTo>
                  <a:lnTo>
                    <a:pt x="23150" y="41296"/>
                  </a:lnTo>
                  <a:cubicBezTo>
                    <a:pt x="21424" y="42501"/>
                    <a:pt x="19381" y="43166"/>
                    <a:pt x="17298" y="43166"/>
                  </a:cubicBezTo>
                  <a:cubicBezTo>
                    <a:pt x="17248" y="43166"/>
                    <a:pt x="17197" y="43165"/>
                    <a:pt x="17146" y="43164"/>
                  </a:cubicBezTo>
                  <a:lnTo>
                    <a:pt x="17146" y="43164"/>
                  </a:lnTo>
                  <a:cubicBezTo>
                    <a:pt x="18197" y="43357"/>
                    <a:pt x="19284" y="43449"/>
                    <a:pt x="20370" y="43449"/>
                  </a:cubicBezTo>
                  <a:cubicBezTo>
                    <a:pt x="21352" y="43449"/>
                    <a:pt x="22333" y="43374"/>
                    <a:pt x="23283" y="43231"/>
                  </a:cubicBezTo>
                  <a:lnTo>
                    <a:pt x="23283" y="43231"/>
                  </a:lnTo>
                  <a:cubicBezTo>
                    <a:pt x="20848" y="44132"/>
                    <a:pt x="18313" y="44565"/>
                    <a:pt x="15711" y="44565"/>
                  </a:cubicBezTo>
                  <a:cubicBezTo>
                    <a:pt x="16994" y="44712"/>
                    <a:pt x="18277" y="44787"/>
                    <a:pt x="19560" y="44787"/>
                  </a:cubicBezTo>
                  <a:cubicBezTo>
                    <a:pt x="20912" y="44787"/>
                    <a:pt x="22265" y="44703"/>
                    <a:pt x="23617" y="44532"/>
                  </a:cubicBezTo>
                  <a:lnTo>
                    <a:pt x="23617" y="44532"/>
                  </a:lnTo>
                  <a:cubicBezTo>
                    <a:pt x="20782" y="45333"/>
                    <a:pt x="17980" y="45900"/>
                    <a:pt x="15044" y="46333"/>
                  </a:cubicBezTo>
                  <a:cubicBezTo>
                    <a:pt x="15913" y="46463"/>
                    <a:pt x="16787" y="46528"/>
                    <a:pt x="17659" y="46528"/>
                  </a:cubicBezTo>
                  <a:cubicBezTo>
                    <a:pt x="20369" y="46528"/>
                    <a:pt x="23054" y="45902"/>
                    <a:pt x="25452" y="44666"/>
                  </a:cubicBezTo>
                  <a:lnTo>
                    <a:pt x="25452" y="44666"/>
                  </a:lnTo>
                  <a:cubicBezTo>
                    <a:pt x="24317" y="46300"/>
                    <a:pt x="23017" y="47734"/>
                    <a:pt x="21482" y="49002"/>
                  </a:cubicBezTo>
                  <a:cubicBezTo>
                    <a:pt x="24284" y="47968"/>
                    <a:pt x="26686" y="46067"/>
                    <a:pt x="28454" y="43631"/>
                  </a:cubicBezTo>
                  <a:lnTo>
                    <a:pt x="28454" y="43631"/>
                  </a:lnTo>
                  <a:cubicBezTo>
                    <a:pt x="28187" y="45166"/>
                    <a:pt x="27787" y="46634"/>
                    <a:pt x="27153" y="48068"/>
                  </a:cubicBezTo>
                  <a:cubicBezTo>
                    <a:pt x="28187" y="47067"/>
                    <a:pt x="28954" y="45833"/>
                    <a:pt x="29388" y="44465"/>
                  </a:cubicBezTo>
                  <a:lnTo>
                    <a:pt x="29388" y="44465"/>
                  </a:lnTo>
                  <a:cubicBezTo>
                    <a:pt x="29154" y="46900"/>
                    <a:pt x="28387" y="49235"/>
                    <a:pt x="27286" y="51404"/>
                  </a:cubicBezTo>
                  <a:cubicBezTo>
                    <a:pt x="28487" y="50503"/>
                    <a:pt x="29388" y="49235"/>
                    <a:pt x="29888" y="47801"/>
                  </a:cubicBezTo>
                  <a:lnTo>
                    <a:pt x="29888" y="47801"/>
                  </a:lnTo>
                  <a:cubicBezTo>
                    <a:pt x="29721" y="51037"/>
                    <a:pt x="28821" y="54206"/>
                    <a:pt x="27186" y="57041"/>
                  </a:cubicBezTo>
                  <a:cubicBezTo>
                    <a:pt x="28987" y="55206"/>
                    <a:pt x="30188" y="53038"/>
                    <a:pt x="30789" y="50536"/>
                  </a:cubicBezTo>
                  <a:lnTo>
                    <a:pt x="30789" y="50536"/>
                  </a:lnTo>
                  <a:cubicBezTo>
                    <a:pt x="30355" y="52705"/>
                    <a:pt x="29688" y="54806"/>
                    <a:pt x="28687" y="56741"/>
                  </a:cubicBezTo>
                  <a:cubicBezTo>
                    <a:pt x="30489" y="54973"/>
                    <a:pt x="31956" y="52871"/>
                    <a:pt x="32890" y="50536"/>
                  </a:cubicBezTo>
                  <a:lnTo>
                    <a:pt x="32890" y="50536"/>
                  </a:lnTo>
                  <a:cubicBezTo>
                    <a:pt x="32023" y="53238"/>
                    <a:pt x="30855" y="55907"/>
                    <a:pt x="29188" y="58242"/>
                  </a:cubicBezTo>
                  <a:cubicBezTo>
                    <a:pt x="31122" y="56808"/>
                    <a:pt x="32623" y="54873"/>
                    <a:pt x="33357" y="52638"/>
                  </a:cubicBezTo>
                  <a:lnTo>
                    <a:pt x="33357" y="52638"/>
                  </a:lnTo>
                  <a:cubicBezTo>
                    <a:pt x="33057" y="54973"/>
                    <a:pt x="32323" y="57241"/>
                    <a:pt x="30989" y="59176"/>
                  </a:cubicBezTo>
                  <a:cubicBezTo>
                    <a:pt x="34558" y="56674"/>
                    <a:pt x="36660" y="52238"/>
                    <a:pt x="36459" y="47868"/>
                  </a:cubicBezTo>
                  <a:cubicBezTo>
                    <a:pt x="36193" y="47668"/>
                    <a:pt x="35992" y="47468"/>
                    <a:pt x="35826" y="47201"/>
                  </a:cubicBezTo>
                  <a:cubicBezTo>
                    <a:pt x="35359" y="46534"/>
                    <a:pt x="33357" y="43298"/>
                    <a:pt x="35192" y="43298"/>
                  </a:cubicBezTo>
                  <a:cubicBezTo>
                    <a:pt x="36793" y="43298"/>
                    <a:pt x="37160" y="44832"/>
                    <a:pt x="37627" y="46300"/>
                  </a:cubicBezTo>
                  <a:cubicBezTo>
                    <a:pt x="40198" y="47105"/>
                    <a:pt x="42913" y="47508"/>
                    <a:pt x="45611" y="47508"/>
                  </a:cubicBezTo>
                  <a:cubicBezTo>
                    <a:pt x="45818" y="47508"/>
                    <a:pt x="46026" y="47506"/>
                    <a:pt x="46233" y="47501"/>
                  </a:cubicBezTo>
                  <a:cubicBezTo>
                    <a:pt x="43698" y="47367"/>
                    <a:pt x="41230" y="46700"/>
                    <a:pt x="38961" y="45566"/>
                  </a:cubicBezTo>
                  <a:lnTo>
                    <a:pt x="38961" y="45566"/>
                  </a:lnTo>
                  <a:cubicBezTo>
                    <a:pt x="40608" y="46034"/>
                    <a:pt x="42307" y="46271"/>
                    <a:pt x="44012" y="46271"/>
                  </a:cubicBezTo>
                  <a:cubicBezTo>
                    <a:pt x="45346" y="46271"/>
                    <a:pt x="46683" y="46126"/>
                    <a:pt x="48001" y="45833"/>
                  </a:cubicBezTo>
                  <a:cubicBezTo>
                    <a:pt x="45499" y="45633"/>
                    <a:pt x="43198" y="44999"/>
                    <a:pt x="40863" y="44132"/>
                  </a:cubicBezTo>
                  <a:lnTo>
                    <a:pt x="40863" y="44132"/>
                  </a:lnTo>
                  <a:cubicBezTo>
                    <a:pt x="41896" y="44308"/>
                    <a:pt x="42943" y="44393"/>
                    <a:pt x="43988" y="44393"/>
                  </a:cubicBezTo>
                  <a:cubicBezTo>
                    <a:pt x="45911" y="44393"/>
                    <a:pt x="47832" y="44105"/>
                    <a:pt x="49669" y="43565"/>
                  </a:cubicBezTo>
                  <a:lnTo>
                    <a:pt x="49669" y="43565"/>
                  </a:lnTo>
                  <a:cubicBezTo>
                    <a:pt x="48706" y="43696"/>
                    <a:pt x="47740" y="43760"/>
                    <a:pt x="46775" y="43760"/>
                  </a:cubicBezTo>
                  <a:cubicBezTo>
                    <a:pt x="44563" y="43760"/>
                    <a:pt x="42355" y="43424"/>
                    <a:pt x="40195" y="42797"/>
                  </a:cubicBezTo>
                  <a:lnTo>
                    <a:pt x="40195" y="42797"/>
                  </a:lnTo>
                  <a:cubicBezTo>
                    <a:pt x="40938" y="42868"/>
                    <a:pt x="41680" y="42903"/>
                    <a:pt x="42418" y="42903"/>
                  </a:cubicBezTo>
                  <a:cubicBezTo>
                    <a:pt x="45163" y="42903"/>
                    <a:pt x="47875" y="42424"/>
                    <a:pt x="50503" y="41530"/>
                  </a:cubicBezTo>
                  <a:lnTo>
                    <a:pt x="50503" y="41530"/>
                  </a:lnTo>
                  <a:cubicBezTo>
                    <a:pt x="48537" y="42026"/>
                    <a:pt x="46483" y="42293"/>
                    <a:pt x="44423" y="42293"/>
                  </a:cubicBezTo>
                  <a:cubicBezTo>
                    <a:pt x="42884" y="42293"/>
                    <a:pt x="41341" y="42144"/>
                    <a:pt x="39829" y="41830"/>
                  </a:cubicBezTo>
                  <a:cubicBezTo>
                    <a:pt x="41997" y="41797"/>
                    <a:pt x="44098" y="41330"/>
                    <a:pt x="46033" y="40396"/>
                  </a:cubicBezTo>
                  <a:lnTo>
                    <a:pt x="46033" y="40396"/>
                  </a:lnTo>
                  <a:cubicBezTo>
                    <a:pt x="44590" y="40885"/>
                    <a:pt x="43098" y="41146"/>
                    <a:pt x="41591" y="41146"/>
                  </a:cubicBezTo>
                  <a:cubicBezTo>
                    <a:pt x="40939" y="41146"/>
                    <a:pt x="40284" y="41097"/>
                    <a:pt x="39628" y="40996"/>
                  </a:cubicBezTo>
                  <a:lnTo>
                    <a:pt x="39628" y="40996"/>
                  </a:lnTo>
                  <a:cubicBezTo>
                    <a:pt x="39699" y="40998"/>
                    <a:pt x="39769" y="40999"/>
                    <a:pt x="39839" y="40999"/>
                  </a:cubicBezTo>
                  <a:cubicBezTo>
                    <a:pt x="41163" y="40999"/>
                    <a:pt x="42427" y="40699"/>
                    <a:pt x="43631" y="40129"/>
                  </a:cubicBezTo>
                  <a:lnTo>
                    <a:pt x="43631" y="40129"/>
                  </a:lnTo>
                  <a:cubicBezTo>
                    <a:pt x="43015" y="40232"/>
                    <a:pt x="42403" y="40285"/>
                    <a:pt x="41796" y="40285"/>
                  </a:cubicBezTo>
                  <a:cubicBezTo>
                    <a:pt x="40827" y="40285"/>
                    <a:pt x="39871" y="40149"/>
                    <a:pt x="38928" y="39862"/>
                  </a:cubicBezTo>
                  <a:cubicBezTo>
                    <a:pt x="40629" y="39462"/>
                    <a:pt x="42297" y="38628"/>
                    <a:pt x="43631" y="37394"/>
                  </a:cubicBezTo>
                  <a:lnTo>
                    <a:pt x="43631" y="37394"/>
                  </a:lnTo>
                  <a:cubicBezTo>
                    <a:pt x="42631" y="37727"/>
                    <a:pt x="41630" y="37861"/>
                    <a:pt x="40596" y="38027"/>
                  </a:cubicBezTo>
                  <a:cubicBezTo>
                    <a:pt x="43531" y="37327"/>
                    <a:pt x="46367" y="36026"/>
                    <a:pt x="48968" y="34458"/>
                  </a:cubicBezTo>
                  <a:lnTo>
                    <a:pt x="48968" y="34458"/>
                  </a:lnTo>
                  <a:cubicBezTo>
                    <a:pt x="46873" y="34927"/>
                    <a:pt x="44749" y="35162"/>
                    <a:pt x="42595" y="35162"/>
                  </a:cubicBezTo>
                  <a:cubicBezTo>
                    <a:pt x="42451" y="35162"/>
                    <a:pt x="42307" y="35161"/>
                    <a:pt x="42164" y="35159"/>
                  </a:cubicBezTo>
                  <a:cubicBezTo>
                    <a:pt x="44365" y="34858"/>
                    <a:pt x="46367" y="33724"/>
                    <a:pt x="48068" y="32323"/>
                  </a:cubicBezTo>
                  <a:cubicBezTo>
                    <a:pt x="49235" y="31356"/>
                    <a:pt x="50236" y="30255"/>
                    <a:pt x="51203" y="29154"/>
                  </a:cubicBezTo>
                  <a:lnTo>
                    <a:pt x="51203" y="29154"/>
                  </a:lnTo>
                  <a:cubicBezTo>
                    <a:pt x="49235" y="31323"/>
                    <a:pt x="46867" y="33057"/>
                    <a:pt x="44198" y="34291"/>
                  </a:cubicBezTo>
                  <a:cubicBezTo>
                    <a:pt x="45799" y="33391"/>
                    <a:pt x="47167" y="32157"/>
                    <a:pt x="48335" y="30789"/>
                  </a:cubicBezTo>
                  <a:cubicBezTo>
                    <a:pt x="49502" y="29388"/>
                    <a:pt x="50503" y="27853"/>
                    <a:pt x="51470" y="26352"/>
                  </a:cubicBezTo>
                  <a:lnTo>
                    <a:pt x="51470" y="26352"/>
                  </a:lnTo>
                  <a:cubicBezTo>
                    <a:pt x="49869" y="27987"/>
                    <a:pt x="48702" y="29988"/>
                    <a:pt x="46867" y="31323"/>
                  </a:cubicBezTo>
                  <a:cubicBezTo>
                    <a:pt x="45399" y="32357"/>
                    <a:pt x="43698" y="32990"/>
                    <a:pt x="41997" y="33524"/>
                  </a:cubicBezTo>
                  <a:cubicBezTo>
                    <a:pt x="43298" y="32790"/>
                    <a:pt x="44398" y="31790"/>
                    <a:pt x="45232" y="30522"/>
                  </a:cubicBezTo>
                  <a:lnTo>
                    <a:pt x="45232" y="30522"/>
                  </a:lnTo>
                  <a:cubicBezTo>
                    <a:pt x="44665" y="30989"/>
                    <a:pt x="44065" y="31389"/>
                    <a:pt x="43464" y="31723"/>
                  </a:cubicBezTo>
                  <a:cubicBezTo>
                    <a:pt x="43131" y="31990"/>
                    <a:pt x="42731" y="32190"/>
                    <a:pt x="42364" y="32290"/>
                  </a:cubicBezTo>
                  <a:cubicBezTo>
                    <a:pt x="41663" y="32624"/>
                    <a:pt x="40896" y="32857"/>
                    <a:pt x="40129" y="33024"/>
                  </a:cubicBezTo>
                  <a:cubicBezTo>
                    <a:pt x="40562" y="32657"/>
                    <a:pt x="40996" y="32290"/>
                    <a:pt x="41396" y="31856"/>
                  </a:cubicBezTo>
                  <a:cubicBezTo>
                    <a:pt x="41463" y="31523"/>
                    <a:pt x="41530" y="31189"/>
                    <a:pt x="41663" y="30889"/>
                  </a:cubicBezTo>
                  <a:lnTo>
                    <a:pt x="41663" y="30889"/>
                  </a:lnTo>
                  <a:cubicBezTo>
                    <a:pt x="41196" y="31189"/>
                    <a:pt x="40696" y="31456"/>
                    <a:pt x="40162" y="31690"/>
                  </a:cubicBezTo>
                  <a:cubicBezTo>
                    <a:pt x="42259" y="29593"/>
                    <a:pt x="43969" y="27271"/>
                    <a:pt x="45484" y="24755"/>
                  </a:cubicBezTo>
                  <a:lnTo>
                    <a:pt x="45484" y="24755"/>
                  </a:lnTo>
                  <a:cubicBezTo>
                    <a:pt x="43883" y="27393"/>
                    <a:pt x="41516" y="29514"/>
                    <a:pt x="38794" y="30989"/>
                  </a:cubicBezTo>
                  <a:cubicBezTo>
                    <a:pt x="41363" y="29021"/>
                    <a:pt x="43398" y="26452"/>
                    <a:pt x="44832" y="23517"/>
                  </a:cubicBezTo>
                  <a:lnTo>
                    <a:pt x="44832" y="23517"/>
                  </a:lnTo>
                  <a:cubicBezTo>
                    <a:pt x="43031" y="25885"/>
                    <a:pt x="41063" y="28054"/>
                    <a:pt x="38861" y="30055"/>
                  </a:cubicBezTo>
                  <a:cubicBezTo>
                    <a:pt x="41630" y="27020"/>
                    <a:pt x="43965" y="23550"/>
                    <a:pt x="45533" y="19781"/>
                  </a:cubicBezTo>
                  <a:lnTo>
                    <a:pt x="45533" y="19781"/>
                  </a:lnTo>
                  <a:cubicBezTo>
                    <a:pt x="43364" y="23484"/>
                    <a:pt x="40462" y="26686"/>
                    <a:pt x="36860" y="29121"/>
                  </a:cubicBezTo>
                  <a:cubicBezTo>
                    <a:pt x="39328" y="26686"/>
                    <a:pt x="41330" y="23851"/>
                    <a:pt x="42697" y="20682"/>
                  </a:cubicBezTo>
                  <a:lnTo>
                    <a:pt x="42697" y="20682"/>
                  </a:lnTo>
                  <a:cubicBezTo>
                    <a:pt x="40796" y="23517"/>
                    <a:pt x="38528" y="26119"/>
                    <a:pt x="35826" y="28187"/>
                  </a:cubicBezTo>
                  <a:cubicBezTo>
                    <a:pt x="36793" y="27353"/>
                    <a:pt x="37527" y="26352"/>
                    <a:pt x="38127" y="25218"/>
                  </a:cubicBezTo>
                  <a:lnTo>
                    <a:pt x="37860" y="25218"/>
                  </a:lnTo>
                  <a:cubicBezTo>
                    <a:pt x="37827" y="25218"/>
                    <a:pt x="37794" y="25185"/>
                    <a:pt x="37727" y="25152"/>
                  </a:cubicBezTo>
                  <a:cubicBezTo>
                    <a:pt x="36893" y="26286"/>
                    <a:pt x="35959" y="27286"/>
                    <a:pt x="34858" y="28154"/>
                  </a:cubicBezTo>
                  <a:cubicBezTo>
                    <a:pt x="36693" y="26186"/>
                    <a:pt x="38027" y="23784"/>
                    <a:pt x="38694" y="21149"/>
                  </a:cubicBezTo>
                  <a:lnTo>
                    <a:pt x="38694" y="21149"/>
                  </a:lnTo>
                  <a:cubicBezTo>
                    <a:pt x="37360" y="23517"/>
                    <a:pt x="35726" y="25719"/>
                    <a:pt x="33791" y="27653"/>
                  </a:cubicBezTo>
                  <a:cubicBezTo>
                    <a:pt x="35826" y="25318"/>
                    <a:pt x="37293" y="22483"/>
                    <a:pt x="37994" y="19447"/>
                  </a:cubicBezTo>
                  <a:lnTo>
                    <a:pt x="37994" y="19447"/>
                  </a:lnTo>
                  <a:cubicBezTo>
                    <a:pt x="36660" y="21883"/>
                    <a:pt x="34958" y="24117"/>
                    <a:pt x="32957" y="26019"/>
                  </a:cubicBezTo>
                  <a:cubicBezTo>
                    <a:pt x="35325" y="23617"/>
                    <a:pt x="37127" y="20615"/>
                    <a:pt x="38127" y="17346"/>
                  </a:cubicBezTo>
                  <a:lnTo>
                    <a:pt x="38127" y="17346"/>
                  </a:lnTo>
                  <a:cubicBezTo>
                    <a:pt x="36660" y="20048"/>
                    <a:pt x="34958" y="22650"/>
                    <a:pt x="33024" y="25051"/>
                  </a:cubicBezTo>
                  <a:cubicBezTo>
                    <a:pt x="34825" y="22550"/>
                    <a:pt x="35959" y="19648"/>
                    <a:pt x="36326" y="16545"/>
                  </a:cubicBezTo>
                  <a:lnTo>
                    <a:pt x="36326" y="16545"/>
                  </a:lnTo>
                  <a:lnTo>
                    <a:pt x="33824" y="21315"/>
                  </a:lnTo>
                  <a:cubicBezTo>
                    <a:pt x="34892" y="19014"/>
                    <a:pt x="35626" y="16512"/>
                    <a:pt x="35826" y="14010"/>
                  </a:cubicBezTo>
                  <a:lnTo>
                    <a:pt x="35826" y="14010"/>
                  </a:lnTo>
                  <a:cubicBezTo>
                    <a:pt x="34692" y="16846"/>
                    <a:pt x="33224" y="19514"/>
                    <a:pt x="31489" y="22016"/>
                  </a:cubicBezTo>
                  <a:cubicBezTo>
                    <a:pt x="32657" y="20315"/>
                    <a:pt x="33357" y="18313"/>
                    <a:pt x="33624" y="16279"/>
                  </a:cubicBezTo>
                  <a:lnTo>
                    <a:pt x="33624" y="16279"/>
                  </a:lnTo>
                  <a:cubicBezTo>
                    <a:pt x="33357" y="16879"/>
                    <a:pt x="33024" y="17513"/>
                    <a:pt x="32557" y="17980"/>
                  </a:cubicBezTo>
                  <a:lnTo>
                    <a:pt x="32457" y="18113"/>
                  </a:lnTo>
                  <a:cubicBezTo>
                    <a:pt x="31675" y="19253"/>
                    <a:pt x="30766" y="20329"/>
                    <a:pt x="29885" y="21404"/>
                  </a:cubicBezTo>
                  <a:lnTo>
                    <a:pt x="29885" y="21404"/>
                  </a:lnTo>
                  <a:cubicBezTo>
                    <a:pt x="30652" y="20457"/>
                    <a:pt x="31202" y="19417"/>
                    <a:pt x="31656" y="18313"/>
                  </a:cubicBezTo>
                  <a:lnTo>
                    <a:pt x="31623" y="18313"/>
                  </a:lnTo>
                  <a:cubicBezTo>
                    <a:pt x="31322" y="18147"/>
                    <a:pt x="31356" y="18046"/>
                    <a:pt x="31356" y="17713"/>
                  </a:cubicBezTo>
                  <a:lnTo>
                    <a:pt x="31356" y="17713"/>
                  </a:lnTo>
                  <a:cubicBezTo>
                    <a:pt x="30855" y="18480"/>
                    <a:pt x="30322" y="19214"/>
                    <a:pt x="29721" y="19948"/>
                  </a:cubicBezTo>
                  <a:cubicBezTo>
                    <a:pt x="30489" y="18780"/>
                    <a:pt x="31056" y="17513"/>
                    <a:pt x="31456" y="16178"/>
                  </a:cubicBezTo>
                  <a:cubicBezTo>
                    <a:pt x="31523" y="15545"/>
                    <a:pt x="31656" y="14944"/>
                    <a:pt x="31789" y="14344"/>
                  </a:cubicBezTo>
                  <a:lnTo>
                    <a:pt x="31789" y="14344"/>
                  </a:lnTo>
                  <a:cubicBezTo>
                    <a:pt x="30989" y="15645"/>
                    <a:pt x="30222" y="16946"/>
                    <a:pt x="29454" y="18280"/>
                  </a:cubicBezTo>
                  <a:cubicBezTo>
                    <a:pt x="30722" y="16045"/>
                    <a:pt x="31523" y="13610"/>
                    <a:pt x="31823" y="11041"/>
                  </a:cubicBezTo>
                  <a:lnTo>
                    <a:pt x="31823" y="11041"/>
                  </a:lnTo>
                  <a:cubicBezTo>
                    <a:pt x="30956" y="12976"/>
                    <a:pt x="30022" y="14811"/>
                    <a:pt x="28987" y="16645"/>
                  </a:cubicBezTo>
                  <a:cubicBezTo>
                    <a:pt x="30355" y="13977"/>
                    <a:pt x="31122" y="11008"/>
                    <a:pt x="31156" y="7973"/>
                  </a:cubicBezTo>
                  <a:lnTo>
                    <a:pt x="31156" y="7973"/>
                  </a:lnTo>
                  <a:cubicBezTo>
                    <a:pt x="30388" y="10441"/>
                    <a:pt x="29454" y="12776"/>
                    <a:pt x="28154" y="14978"/>
                  </a:cubicBezTo>
                  <a:cubicBezTo>
                    <a:pt x="29221" y="11875"/>
                    <a:pt x="29888" y="8673"/>
                    <a:pt x="30022" y="5371"/>
                  </a:cubicBezTo>
                  <a:lnTo>
                    <a:pt x="30022" y="5371"/>
                  </a:lnTo>
                  <a:cubicBezTo>
                    <a:pt x="29388" y="8039"/>
                    <a:pt x="28354" y="10541"/>
                    <a:pt x="27019" y="12943"/>
                  </a:cubicBezTo>
                  <a:cubicBezTo>
                    <a:pt x="28187" y="10441"/>
                    <a:pt x="28821" y="7672"/>
                    <a:pt x="28787" y="4870"/>
                  </a:cubicBezTo>
                  <a:lnTo>
                    <a:pt x="28787" y="4870"/>
                  </a:lnTo>
                  <a:cubicBezTo>
                    <a:pt x="28120" y="7039"/>
                    <a:pt x="27453" y="9207"/>
                    <a:pt x="26519" y="11275"/>
                  </a:cubicBezTo>
                  <a:cubicBezTo>
                    <a:pt x="25552" y="13310"/>
                    <a:pt x="24317" y="15178"/>
                    <a:pt x="22616" y="16679"/>
                  </a:cubicBezTo>
                  <a:cubicBezTo>
                    <a:pt x="23884" y="14978"/>
                    <a:pt x="24618" y="12976"/>
                    <a:pt x="24951" y="10875"/>
                  </a:cubicBezTo>
                  <a:lnTo>
                    <a:pt x="24951" y="10875"/>
                  </a:lnTo>
                  <a:cubicBezTo>
                    <a:pt x="23984" y="13710"/>
                    <a:pt x="22149" y="16145"/>
                    <a:pt x="19781" y="17880"/>
                  </a:cubicBezTo>
                  <a:cubicBezTo>
                    <a:pt x="20348" y="17446"/>
                    <a:pt x="20815" y="16812"/>
                    <a:pt x="21115" y="16112"/>
                  </a:cubicBezTo>
                  <a:lnTo>
                    <a:pt x="21115" y="16112"/>
                  </a:lnTo>
                  <a:cubicBezTo>
                    <a:pt x="20448" y="16679"/>
                    <a:pt x="19647" y="17112"/>
                    <a:pt x="18780" y="17346"/>
                  </a:cubicBezTo>
                  <a:cubicBezTo>
                    <a:pt x="19281" y="16879"/>
                    <a:pt x="19547" y="16445"/>
                    <a:pt x="19781" y="15778"/>
                  </a:cubicBezTo>
                  <a:lnTo>
                    <a:pt x="19781" y="15778"/>
                  </a:lnTo>
                  <a:cubicBezTo>
                    <a:pt x="19514" y="16178"/>
                    <a:pt x="19014" y="16479"/>
                    <a:pt x="18513" y="16512"/>
                  </a:cubicBezTo>
                  <a:cubicBezTo>
                    <a:pt x="18947" y="16012"/>
                    <a:pt x="19214" y="15445"/>
                    <a:pt x="19381" y="14811"/>
                  </a:cubicBezTo>
                  <a:lnTo>
                    <a:pt x="19381" y="14811"/>
                  </a:lnTo>
                  <a:cubicBezTo>
                    <a:pt x="19114" y="15178"/>
                    <a:pt x="18713" y="15478"/>
                    <a:pt x="18313" y="15678"/>
                  </a:cubicBezTo>
                  <a:cubicBezTo>
                    <a:pt x="18780" y="15111"/>
                    <a:pt x="19047" y="14444"/>
                    <a:pt x="19114" y="13677"/>
                  </a:cubicBezTo>
                  <a:lnTo>
                    <a:pt x="19114" y="13677"/>
                  </a:lnTo>
                  <a:cubicBezTo>
                    <a:pt x="18680" y="14277"/>
                    <a:pt x="18180" y="14777"/>
                    <a:pt x="17679" y="15211"/>
                  </a:cubicBezTo>
                  <a:cubicBezTo>
                    <a:pt x="18547" y="13810"/>
                    <a:pt x="19180" y="12209"/>
                    <a:pt x="19647" y="10608"/>
                  </a:cubicBezTo>
                  <a:lnTo>
                    <a:pt x="19647" y="10608"/>
                  </a:lnTo>
                  <a:cubicBezTo>
                    <a:pt x="19214" y="10975"/>
                    <a:pt x="18780" y="11142"/>
                    <a:pt x="18213" y="11308"/>
                  </a:cubicBezTo>
                  <a:cubicBezTo>
                    <a:pt x="20315" y="8640"/>
                    <a:pt x="21682" y="5504"/>
                    <a:pt x="22283" y="2168"/>
                  </a:cubicBezTo>
                  <a:lnTo>
                    <a:pt x="22283" y="2168"/>
                  </a:lnTo>
                  <a:cubicBezTo>
                    <a:pt x="21215" y="5171"/>
                    <a:pt x="19614" y="7973"/>
                    <a:pt x="17479" y="10341"/>
                  </a:cubicBezTo>
                  <a:cubicBezTo>
                    <a:pt x="19547" y="7639"/>
                    <a:pt x="20848" y="4270"/>
                    <a:pt x="21015" y="834"/>
                  </a:cubicBezTo>
                  <a:lnTo>
                    <a:pt x="21015" y="834"/>
                  </a:lnTo>
                  <a:cubicBezTo>
                    <a:pt x="20215" y="4470"/>
                    <a:pt x="18480" y="7806"/>
                    <a:pt x="16012" y="10541"/>
                  </a:cubicBezTo>
                  <a:cubicBezTo>
                    <a:pt x="17880" y="7872"/>
                    <a:pt x="18980" y="4670"/>
                    <a:pt x="18980" y="1435"/>
                  </a:cubicBezTo>
                  <a:lnTo>
                    <a:pt x="18980" y="1435"/>
                  </a:lnTo>
                  <a:cubicBezTo>
                    <a:pt x="18347" y="3669"/>
                    <a:pt x="17379" y="5838"/>
                    <a:pt x="16145" y="7839"/>
                  </a:cubicBezTo>
                  <a:cubicBezTo>
                    <a:pt x="15478" y="8873"/>
                    <a:pt x="14677" y="9841"/>
                    <a:pt x="13543" y="10274"/>
                  </a:cubicBezTo>
                  <a:cubicBezTo>
                    <a:pt x="15111" y="8606"/>
                    <a:pt x="16312" y="6705"/>
                    <a:pt x="17146" y="4637"/>
                  </a:cubicBezTo>
                  <a:lnTo>
                    <a:pt x="17146" y="4637"/>
                  </a:lnTo>
                  <a:cubicBezTo>
                    <a:pt x="16345" y="6105"/>
                    <a:pt x="15344" y="7372"/>
                    <a:pt x="14144" y="8506"/>
                  </a:cubicBezTo>
                  <a:cubicBezTo>
                    <a:pt x="13543" y="9040"/>
                    <a:pt x="12943" y="9540"/>
                    <a:pt x="12142" y="9540"/>
                  </a:cubicBezTo>
                  <a:cubicBezTo>
                    <a:pt x="12809" y="9040"/>
                    <a:pt x="13310" y="8473"/>
                    <a:pt x="13710" y="7772"/>
                  </a:cubicBezTo>
                  <a:lnTo>
                    <a:pt x="13710" y="7772"/>
                  </a:lnTo>
                  <a:cubicBezTo>
                    <a:pt x="13143" y="8373"/>
                    <a:pt x="12342" y="8773"/>
                    <a:pt x="11475" y="8873"/>
                  </a:cubicBezTo>
                  <a:cubicBezTo>
                    <a:pt x="11942" y="8339"/>
                    <a:pt x="12209" y="7806"/>
                    <a:pt x="12509" y="7139"/>
                  </a:cubicBezTo>
                  <a:lnTo>
                    <a:pt x="12509" y="7139"/>
                  </a:lnTo>
                  <a:cubicBezTo>
                    <a:pt x="12175" y="7672"/>
                    <a:pt x="11608" y="8039"/>
                    <a:pt x="11008" y="8273"/>
                  </a:cubicBezTo>
                  <a:cubicBezTo>
                    <a:pt x="11608" y="7639"/>
                    <a:pt x="11942" y="6838"/>
                    <a:pt x="12042" y="6004"/>
                  </a:cubicBezTo>
                  <a:lnTo>
                    <a:pt x="12042" y="6004"/>
                  </a:lnTo>
                  <a:cubicBezTo>
                    <a:pt x="11708" y="6705"/>
                    <a:pt x="11208" y="7305"/>
                    <a:pt x="10541" y="7672"/>
                  </a:cubicBezTo>
                  <a:cubicBezTo>
                    <a:pt x="11775" y="5304"/>
                    <a:pt x="12442" y="2669"/>
                    <a:pt x="12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4"/>
            <p:cNvSpPr/>
            <p:nvPr/>
          </p:nvSpPr>
          <p:spPr>
            <a:xfrm>
              <a:off x="1415350" y="1032025"/>
              <a:ext cx="266050" cy="256875"/>
            </a:xfrm>
            <a:custGeom>
              <a:avLst/>
              <a:gdLst/>
              <a:ahLst/>
              <a:cxnLst/>
              <a:rect l="l" t="t" r="r" b="b"/>
              <a:pathLst>
                <a:path w="10642" h="10275" extrusionOk="0">
                  <a:moveTo>
                    <a:pt x="1301" y="0"/>
                  </a:moveTo>
                  <a:cubicBezTo>
                    <a:pt x="668" y="1434"/>
                    <a:pt x="301" y="3036"/>
                    <a:pt x="201" y="4603"/>
                  </a:cubicBezTo>
                  <a:cubicBezTo>
                    <a:pt x="201" y="5404"/>
                    <a:pt x="0" y="6271"/>
                    <a:pt x="267" y="7072"/>
                  </a:cubicBezTo>
                  <a:cubicBezTo>
                    <a:pt x="334" y="7272"/>
                    <a:pt x="434" y="7472"/>
                    <a:pt x="534" y="7639"/>
                  </a:cubicBezTo>
                  <a:cubicBezTo>
                    <a:pt x="1969" y="8339"/>
                    <a:pt x="3370" y="8906"/>
                    <a:pt x="4937" y="9373"/>
                  </a:cubicBezTo>
                  <a:cubicBezTo>
                    <a:pt x="3803" y="8706"/>
                    <a:pt x="2669" y="8039"/>
                    <a:pt x="1602" y="7272"/>
                  </a:cubicBezTo>
                  <a:lnTo>
                    <a:pt x="1602" y="7272"/>
                  </a:lnTo>
                  <a:cubicBezTo>
                    <a:pt x="4170" y="8773"/>
                    <a:pt x="6972" y="9807"/>
                    <a:pt x="9874" y="10274"/>
                  </a:cubicBezTo>
                  <a:cubicBezTo>
                    <a:pt x="6972" y="9540"/>
                    <a:pt x="4304" y="8073"/>
                    <a:pt x="2102" y="5971"/>
                  </a:cubicBezTo>
                  <a:lnTo>
                    <a:pt x="2102" y="5971"/>
                  </a:lnTo>
                  <a:cubicBezTo>
                    <a:pt x="4771" y="7405"/>
                    <a:pt x="7639" y="8373"/>
                    <a:pt x="10641" y="8940"/>
                  </a:cubicBezTo>
                  <a:cubicBezTo>
                    <a:pt x="8140" y="8239"/>
                    <a:pt x="5805" y="7205"/>
                    <a:pt x="3636" y="5738"/>
                  </a:cubicBezTo>
                  <a:lnTo>
                    <a:pt x="3636" y="5738"/>
                  </a:lnTo>
                  <a:cubicBezTo>
                    <a:pt x="5705" y="6571"/>
                    <a:pt x="7839" y="7139"/>
                    <a:pt x="10041" y="7439"/>
                  </a:cubicBezTo>
                  <a:cubicBezTo>
                    <a:pt x="7472" y="6738"/>
                    <a:pt x="5037" y="5637"/>
                    <a:pt x="2836" y="4136"/>
                  </a:cubicBezTo>
                  <a:lnTo>
                    <a:pt x="2836" y="4136"/>
                  </a:lnTo>
                  <a:cubicBezTo>
                    <a:pt x="4971" y="5004"/>
                    <a:pt x="7139" y="5604"/>
                    <a:pt x="9441" y="5971"/>
                  </a:cubicBezTo>
                  <a:cubicBezTo>
                    <a:pt x="6839" y="5471"/>
                    <a:pt x="4370" y="4437"/>
                    <a:pt x="2302" y="2802"/>
                  </a:cubicBezTo>
                  <a:lnTo>
                    <a:pt x="2302" y="2802"/>
                  </a:lnTo>
                  <a:cubicBezTo>
                    <a:pt x="4203" y="3936"/>
                    <a:pt x="6338" y="4603"/>
                    <a:pt x="8540" y="4904"/>
                  </a:cubicBezTo>
                  <a:cubicBezTo>
                    <a:pt x="7039" y="4236"/>
                    <a:pt x="5538" y="3569"/>
                    <a:pt x="4170" y="2635"/>
                  </a:cubicBezTo>
                  <a:cubicBezTo>
                    <a:pt x="3103" y="1935"/>
                    <a:pt x="2035" y="1067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4"/>
            <p:cNvSpPr/>
            <p:nvPr/>
          </p:nvSpPr>
          <p:spPr>
            <a:xfrm>
              <a:off x="1420350" y="1368100"/>
              <a:ext cx="412000" cy="198500"/>
            </a:xfrm>
            <a:custGeom>
              <a:avLst/>
              <a:gdLst/>
              <a:ahLst/>
              <a:cxnLst/>
              <a:rect l="l" t="t" r="r" b="b"/>
              <a:pathLst>
                <a:path w="16480" h="7940" extrusionOk="0">
                  <a:moveTo>
                    <a:pt x="1" y="0"/>
                  </a:moveTo>
                  <a:lnTo>
                    <a:pt x="1" y="0"/>
                  </a:lnTo>
                  <a:cubicBezTo>
                    <a:pt x="1902" y="1668"/>
                    <a:pt x="3970" y="3002"/>
                    <a:pt x="6238" y="4136"/>
                  </a:cubicBezTo>
                  <a:cubicBezTo>
                    <a:pt x="4937" y="3703"/>
                    <a:pt x="3737" y="3336"/>
                    <a:pt x="2436" y="2935"/>
                  </a:cubicBezTo>
                  <a:lnTo>
                    <a:pt x="2436" y="2935"/>
                  </a:lnTo>
                  <a:cubicBezTo>
                    <a:pt x="3470" y="3803"/>
                    <a:pt x="4571" y="4503"/>
                    <a:pt x="5771" y="5104"/>
                  </a:cubicBezTo>
                  <a:cubicBezTo>
                    <a:pt x="4304" y="4837"/>
                    <a:pt x="2936" y="4437"/>
                    <a:pt x="1568" y="3836"/>
                  </a:cubicBezTo>
                  <a:lnTo>
                    <a:pt x="1568" y="3836"/>
                  </a:lnTo>
                  <a:cubicBezTo>
                    <a:pt x="4571" y="5938"/>
                    <a:pt x="8006" y="7305"/>
                    <a:pt x="11642" y="7939"/>
                  </a:cubicBezTo>
                  <a:cubicBezTo>
                    <a:pt x="9908" y="7339"/>
                    <a:pt x="8273" y="6671"/>
                    <a:pt x="6639" y="5804"/>
                  </a:cubicBezTo>
                  <a:lnTo>
                    <a:pt x="6639" y="5804"/>
                  </a:lnTo>
                  <a:cubicBezTo>
                    <a:pt x="9741" y="6705"/>
                    <a:pt x="12843" y="7339"/>
                    <a:pt x="16079" y="7672"/>
                  </a:cubicBezTo>
                  <a:cubicBezTo>
                    <a:pt x="13143" y="7105"/>
                    <a:pt x="10408" y="6138"/>
                    <a:pt x="7806" y="4703"/>
                  </a:cubicBezTo>
                  <a:lnTo>
                    <a:pt x="7806" y="4703"/>
                  </a:lnTo>
                  <a:cubicBezTo>
                    <a:pt x="10608" y="5671"/>
                    <a:pt x="13510" y="6138"/>
                    <a:pt x="16479" y="6171"/>
                  </a:cubicBezTo>
                  <a:cubicBezTo>
                    <a:pt x="13777" y="5771"/>
                    <a:pt x="11175" y="4970"/>
                    <a:pt x="8673" y="3869"/>
                  </a:cubicBezTo>
                  <a:lnTo>
                    <a:pt x="8673" y="3869"/>
                  </a:lnTo>
                  <a:cubicBezTo>
                    <a:pt x="10398" y="4342"/>
                    <a:pt x="12172" y="4613"/>
                    <a:pt x="13949" y="4613"/>
                  </a:cubicBezTo>
                  <a:cubicBezTo>
                    <a:pt x="14682" y="4613"/>
                    <a:pt x="15415" y="4567"/>
                    <a:pt x="16145" y="4470"/>
                  </a:cubicBezTo>
                  <a:cubicBezTo>
                    <a:pt x="13677" y="4170"/>
                    <a:pt x="11342" y="3636"/>
                    <a:pt x="9007" y="2802"/>
                  </a:cubicBezTo>
                  <a:lnTo>
                    <a:pt x="9007" y="2802"/>
                  </a:lnTo>
                  <a:cubicBezTo>
                    <a:pt x="10023" y="3005"/>
                    <a:pt x="11009" y="3086"/>
                    <a:pt x="12016" y="3086"/>
                  </a:cubicBezTo>
                  <a:cubicBezTo>
                    <a:pt x="12496" y="3086"/>
                    <a:pt x="12981" y="3068"/>
                    <a:pt x="13477" y="3036"/>
                  </a:cubicBezTo>
                  <a:cubicBezTo>
                    <a:pt x="10175" y="2669"/>
                    <a:pt x="6972" y="1701"/>
                    <a:pt x="4003" y="267"/>
                  </a:cubicBezTo>
                  <a:lnTo>
                    <a:pt x="4003" y="267"/>
                  </a:lnTo>
                  <a:cubicBezTo>
                    <a:pt x="4737" y="1301"/>
                    <a:pt x="5471" y="2202"/>
                    <a:pt x="6672" y="2869"/>
                  </a:cubicBezTo>
                  <a:cubicBezTo>
                    <a:pt x="5104" y="2502"/>
                    <a:pt x="3670" y="1835"/>
                    <a:pt x="2336" y="901"/>
                  </a:cubicBezTo>
                  <a:lnTo>
                    <a:pt x="2336" y="901"/>
                  </a:lnTo>
                  <a:cubicBezTo>
                    <a:pt x="3603" y="1835"/>
                    <a:pt x="4837" y="2635"/>
                    <a:pt x="6172" y="3369"/>
                  </a:cubicBezTo>
                  <a:cubicBezTo>
                    <a:pt x="4003" y="2468"/>
                    <a:pt x="1969" y="13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4"/>
            <p:cNvSpPr/>
            <p:nvPr/>
          </p:nvSpPr>
          <p:spPr>
            <a:xfrm>
              <a:off x="1426200" y="1677475"/>
              <a:ext cx="435325" cy="227700"/>
            </a:xfrm>
            <a:custGeom>
              <a:avLst/>
              <a:gdLst/>
              <a:ahLst/>
              <a:cxnLst/>
              <a:rect l="l" t="t" r="r" b="b"/>
              <a:pathLst>
                <a:path w="17413" h="9108" extrusionOk="0">
                  <a:moveTo>
                    <a:pt x="1034" y="1"/>
                  </a:moveTo>
                  <a:cubicBezTo>
                    <a:pt x="767" y="501"/>
                    <a:pt x="601" y="1135"/>
                    <a:pt x="500" y="1535"/>
                  </a:cubicBezTo>
                  <a:cubicBezTo>
                    <a:pt x="200" y="2769"/>
                    <a:pt x="0" y="4270"/>
                    <a:pt x="267" y="5504"/>
                  </a:cubicBezTo>
                  <a:cubicBezTo>
                    <a:pt x="500" y="6372"/>
                    <a:pt x="901" y="7539"/>
                    <a:pt x="1434" y="8440"/>
                  </a:cubicBezTo>
                  <a:cubicBezTo>
                    <a:pt x="3069" y="8773"/>
                    <a:pt x="4737" y="9007"/>
                    <a:pt x="6438" y="9107"/>
                  </a:cubicBezTo>
                  <a:cubicBezTo>
                    <a:pt x="5271" y="8940"/>
                    <a:pt x="4203" y="8607"/>
                    <a:pt x="3102" y="8040"/>
                  </a:cubicBezTo>
                  <a:lnTo>
                    <a:pt x="3102" y="8040"/>
                  </a:lnTo>
                  <a:cubicBezTo>
                    <a:pt x="4748" y="8514"/>
                    <a:pt x="6417" y="8731"/>
                    <a:pt x="8110" y="8731"/>
                  </a:cubicBezTo>
                  <a:cubicBezTo>
                    <a:pt x="8441" y="8731"/>
                    <a:pt x="8774" y="8723"/>
                    <a:pt x="9107" y="8707"/>
                  </a:cubicBezTo>
                  <a:cubicBezTo>
                    <a:pt x="7072" y="8440"/>
                    <a:pt x="5104" y="7873"/>
                    <a:pt x="3202" y="7172"/>
                  </a:cubicBezTo>
                  <a:lnTo>
                    <a:pt x="3202" y="7172"/>
                  </a:lnTo>
                  <a:cubicBezTo>
                    <a:pt x="4922" y="7677"/>
                    <a:pt x="6690" y="7929"/>
                    <a:pt x="8472" y="7929"/>
                  </a:cubicBezTo>
                  <a:cubicBezTo>
                    <a:pt x="9282" y="7929"/>
                    <a:pt x="10095" y="7877"/>
                    <a:pt x="10908" y="7773"/>
                  </a:cubicBezTo>
                  <a:cubicBezTo>
                    <a:pt x="8940" y="7673"/>
                    <a:pt x="7038" y="7372"/>
                    <a:pt x="5170" y="6905"/>
                  </a:cubicBezTo>
                  <a:lnTo>
                    <a:pt x="5170" y="6905"/>
                  </a:lnTo>
                  <a:cubicBezTo>
                    <a:pt x="6124" y="7015"/>
                    <a:pt x="7078" y="7073"/>
                    <a:pt x="8031" y="7073"/>
                  </a:cubicBezTo>
                  <a:cubicBezTo>
                    <a:pt x="9112" y="7073"/>
                    <a:pt x="10194" y="6998"/>
                    <a:pt x="11275" y="6839"/>
                  </a:cubicBezTo>
                  <a:cubicBezTo>
                    <a:pt x="9407" y="6805"/>
                    <a:pt x="7606" y="6572"/>
                    <a:pt x="5838" y="6072"/>
                  </a:cubicBezTo>
                  <a:lnTo>
                    <a:pt x="5838" y="6072"/>
                  </a:lnTo>
                  <a:cubicBezTo>
                    <a:pt x="7435" y="6292"/>
                    <a:pt x="9032" y="6399"/>
                    <a:pt x="10627" y="6399"/>
                  </a:cubicBezTo>
                  <a:cubicBezTo>
                    <a:pt x="12896" y="6399"/>
                    <a:pt x="15160" y="6183"/>
                    <a:pt x="17413" y="5771"/>
                  </a:cubicBezTo>
                  <a:lnTo>
                    <a:pt x="17413" y="5771"/>
                  </a:lnTo>
                  <a:cubicBezTo>
                    <a:pt x="17178" y="5775"/>
                    <a:pt x="16944" y="5777"/>
                    <a:pt x="16709" y="5777"/>
                  </a:cubicBezTo>
                  <a:cubicBezTo>
                    <a:pt x="12705" y="5777"/>
                    <a:pt x="8681" y="5236"/>
                    <a:pt x="4837" y="4070"/>
                  </a:cubicBezTo>
                  <a:lnTo>
                    <a:pt x="4837" y="4070"/>
                  </a:lnTo>
                  <a:cubicBezTo>
                    <a:pt x="6756" y="4582"/>
                    <a:pt x="8726" y="4843"/>
                    <a:pt x="10696" y="4843"/>
                  </a:cubicBezTo>
                  <a:cubicBezTo>
                    <a:pt x="12321" y="4843"/>
                    <a:pt x="13946" y="4665"/>
                    <a:pt x="15545" y="4304"/>
                  </a:cubicBezTo>
                  <a:cubicBezTo>
                    <a:pt x="11575" y="3937"/>
                    <a:pt x="7706" y="3103"/>
                    <a:pt x="3870" y="1935"/>
                  </a:cubicBezTo>
                  <a:lnTo>
                    <a:pt x="3870" y="1935"/>
                  </a:lnTo>
                  <a:cubicBezTo>
                    <a:pt x="6147" y="2593"/>
                    <a:pt x="8520" y="2944"/>
                    <a:pt x="10902" y="2944"/>
                  </a:cubicBezTo>
                  <a:cubicBezTo>
                    <a:pt x="11660" y="2944"/>
                    <a:pt x="12419" y="2908"/>
                    <a:pt x="13176" y="2836"/>
                  </a:cubicBezTo>
                  <a:cubicBezTo>
                    <a:pt x="9040" y="2369"/>
                    <a:pt x="4937" y="1435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4"/>
            <p:cNvSpPr/>
            <p:nvPr/>
          </p:nvSpPr>
          <p:spPr>
            <a:xfrm>
              <a:off x="1590475" y="1985200"/>
              <a:ext cx="444500" cy="111700"/>
            </a:xfrm>
            <a:custGeom>
              <a:avLst/>
              <a:gdLst/>
              <a:ahLst/>
              <a:cxnLst/>
              <a:rect l="l" t="t" r="r" b="b"/>
              <a:pathLst>
                <a:path w="17780" h="4468" extrusionOk="0">
                  <a:moveTo>
                    <a:pt x="0" y="1468"/>
                  </a:moveTo>
                  <a:cubicBezTo>
                    <a:pt x="210" y="1549"/>
                    <a:pt x="429" y="1607"/>
                    <a:pt x="655" y="1648"/>
                  </a:cubicBezTo>
                  <a:lnTo>
                    <a:pt x="655" y="1648"/>
                  </a:lnTo>
                  <a:cubicBezTo>
                    <a:pt x="436" y="1590"/>
                    <a:pt x="218" y="1530"/>
                    <a:pt x="0" y="1468"/>
                  </a:cubicBezTo>
                  <a:close/>
                  <a:moveTo>
                    <a:pt x="1368" y="3036"/>
                  </a:moveTo>
                  <a:lnTo>
                    <a:pt x="1368" y="3036"/>
                  </a:lnTo>
                  <a:cubicBezTo>
                    <a:pt x="1639" y="3073"/>
                    <a:pt x="1911" y="3102"/>
                    <a:pt x="2182" y="3124"/>
                  </a:cubicBezTo>
                  <a:lnTo>
                    <a:pt x="2182" y="3124"/>
                  </a:lnTo>
                  <a:cubicBezTo>
                    <a:pt x="1912" y="3093"/>
                    <a:pt x="1640" y="3064"/>
                    <a:pt x="1368" y="3036"/>
                  </a:cubicBezTo>
                  <a:close/>
                  <a:moveTo>
                    <a:pt x="15478" y="0"/>
                  </a:moveTo>
                  <a:cubicBezTo>
                    <a:pt x="11876" y="1034"/>
                    <a:pt x="8173" y="1602"/>
                    <a:pt x="4437" y="1602"/>
                  </a:cubicBezTo>
                  <a:cubicBezTo>
                    <a:pt x="3564" y="1602"/>
                    <a:pt x="2621" y="1731"/>
                    <a:pt x="1726" y="1731"/>
                  </a:cubicBezTo>
                  <a:cubicBezTo>
                    <a:pt x="1358" y="1731"/>
                    <a:pt x="998" y="1709"/>
                    <a:pt x="655" y="1648"/>
                  </a:cubicBezTo>
                  <a:lnTo>
                    <a:pt x="655" y="1648"/>
                  </a:lnTo>
                  <a:cubicBezTo>
                    <a:pt x="2789" y="2207"/>
                    <a:pt x="4997" y="2548"/>
                    <a:pt x="7206" y="2669"/>
                  </a:cubicBezTo>
                  <a:cubicBezTo>
                    <a:pt x="5947" y="3000"/>
                    <a:pt x="4659" y="3171"/>
                    <a:pt x="3362" y="3171"/>
                  </a:cubicBezTo>
                  <a:cubicBezTo>
                    <a:pt x="2969" y="3171"/>
                    <a:pt x="2576" y="3155"/>
                    <a:pt x="2182" y="3124"/>
                  </a:cubicBezTo>
                  <a:lnTo>
                    <a:pt x="2182" y="3124"/>
                  </a:lnTo>
                  <a:cubicBezTo>
                    <a:pt x="3536" y="3275"/>
                    <a:pt x="4870" y="3442"/>
                    <a:pt x="6205" y="3470"/>
                  </a:cubicBezTo>
                  <a:cubicBezTo>
                    <a:pt x="5051" y="3892"/>
                    <a:pt x="3874" y="4053"/>
                    <a:pt x="2653" y="4053"/>
                  </a:cubicBezTo>
                  <a:cubicBezTo>
                    <a:pt x="2426" y="4053"/>
                    <a:pt x="2198" y="4047"/>
                    <a:pt x="1969" y="4037"/>
                  </a:cubicBezTo>
                  <a:lnTo>
                    <a:pt x="1969" y="4037"/>
                  </a:lnTo>
                  <a:cubicBezTo>
                    <a:pt x="3557" y="4326"/>
                    <a:pt x="5166" y="4467"/>
                    <a:pt x="6774" y="4467"/>
                  </a:cubicBezTo>
                  <a:cubicBezTo>
                    <a:pt x="9791" y="4467"/>
                    <a:pt x="12806" y="3972"/>
                    <a:pt x="15678" y="3036"/>
                  </a:cubicBezTo>
                  <a:lnTo>
                    <a:pt x="15678" y="3036"/>
                  </a:lnTo>
                  <a:cubicBezTo>
                    <a:pt x="13645" y="3390"/>
                    <a:pt x="11663" y="3509"/>
                    <a:pt x="9642" y="3509"/>
                  </a:cubicBezTo>
                  <a:cubicBezTo>
                    <a:pt x="9376" y="3509"/>
                    <a:pt x="9108" y="3507"/>
                    <a:pt x="8840" y="3503"/>
                  </a:cubicBezTo>
                  <a:cubicBezTo>
                    <a:pt x="11876" y="3169"/>
                    <a:pt x="15045" y="2269"/>
                    <a:pt x="17780" y="868"/>
                  </a:cubicBezTo>
                  <a:lnTo>
                    <a:pt x="17780" y="868"/>
                  </a:lnTo>
                  <a:cubicBezTo>
                    <a:pt x="15378" y="1702"/>
                    <a:pt x="12876" y="2135"/>
                    <a:pt x="10375" y="2169"/>
                  </a:cubicBezTo>
                  <a:cubicBezTo>
                    <a:pt x="12176" y="1702"/>
                    <a:pt x="13877" y="968"/>
                    <a:pt x="1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4"/>
            <p:cNvSpPr/>
            <p:nvPr/>
          </p:nvSpPr>
          <p:spPr>
            <a:xfrm>
              <a:off x="1610500" y="729300"/>
              <a:ext cx="216825" cy="196000"/>
            </a:xfrm>
            <a:custGeom>
              <a:avLst/>
              <a:gdLst/>
              <a:ahLst/>
              <a:cxnLst/>
              <a:rect l="l" t="t" r="r" b="b"/>
              <a:pathLst>
                <a:path w="8673" h="7840" extrusionOk="0">
                  <a:moveTo>
                    <a:pt x="1868" y="0"/>
                  </a:moveTo>
                  <a:cubicBezTo>
                    <a:pt x="2068" y="1235"/>
                    <a:pt x="2502" y="2402"/>
                    <a:pt x="3202" y="3436"/>
                  </a:cubicBezTo>
                  <a:cubicBezTo>
                    <a:pt x="2001" y="2502"/>
                    <a:pt x="934" y="1435"/>
                    <a:pt x="0" y="201"/>
                  </a:cubicBezTo>
                  <a:lnTo>
                    <a:pt x="0" y="201"/>
                  </a:lnTo>
                  <a:cubicBezTo>
                    <a:pt x="1434" y="3436"/>
                    <a:pt x="4003" y="6071"/>
                    <a:pt x="7072" y="7839"/>
                  </a:cubicBezTo>
                  <a:cubicBezTo>
                    <a:pt x="6371" y="7272"/>
                    <a:pt x="5671" y="6739"/>
                    <a:pt x="5070" y="6071"/>
                  </a:cubicBezTo>
                  <a:cubicBezTo>
                    <a:pt x="4503" y="5404"/>
                    <a:pt x="4003" y="4670"/>
                    <a:pt x="3869" y="3803"/>
                  </a:cubicBezTo>
                  <a:lnTo>
                    <a:pt x="3869" y="3803"/>
                  </a:lnTo>
                  <a:cubicBezTo>
                    <a:pt x="5237" y="5171"/>
                    <a:pt x="6872" y="6205"/>
                    <a:pt x="8673" y="6972"/>
                  </a:cubicBezTo>
                  <a:cubicBezTo>
                    <a:pt x="7205" y="5971"/>
                    <a:pt x="6004" y="4737"/>
                    <a:pt x="4837" y="3403"/>
                  </a:cubicBezTo>
                  <a:lnTo>
                    <a:pt x="4837" y="3403"/>
                  </a:lnTo>
                  <a:cubicBezTo>
                    <a:pt x="5737" y="4037"/>
                    <a:pt x="6638" y="4404"/>
                    <a:pt x="7672" y="4770"/>
                  </a:cubicBezTo>
                  <a:cubicBezTo>
                    <a:pt x="5938" y="3636"/>
                    <a:pt x="4537" y="2069"/>
                    <a:pt x="3536" y="301"/>
                  </a:cubicBezTo>
                  <a:lnTo>
                    <a:pt x="3536" y="301"/>
                  </a:lnTo>
                  <a:cubicBezTo>
                    <a:pt x="3469" y="1001"/>
                    <a:pt x="3869" y="2069"/>
                    <a:pt x="4070" y="2836"/>
                  </a:cubicBezTo>
                  <a:cubicBezTo>
                    <a:pt x="3336" y="1868"/>
                    <a:pt x="2602" y="934"/>
                    <a:pt x="1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4"/>
            <p:cNvSpPr/>
            <p:nvPr/>
          </p:nvSpPr>
          <p:spPr>
            <a:xfrm>
              <a:off x="2095000" y="447425"/>
              <a:ext cx="170150" cy="403650"/>
            </a:xfrm>
            <a:custGeom>
              <a:avLst/>
              <a:gdLst/>
              <a:ahLst/>
              <a:cxnLst/>
              <a:rect l="l" t="t" r="r" b="b"/>
              <a:pathLst>
                <a:path w="6806" h="16146" extrusionOk="0">
                  <a:moveTo>
                    <a:pt x="1029" y="8531"/>
                  </a:moveTo>
                  <a:cubicBezTo>
                    <a:pt x="1009" y="8634"/>
                    <a:pt x="988" y="8737"/>
                    <a:pt x="968" y="8840"/>
                  </a:cubicBezTo>
                  <a:cubicBezTo>
                    <a:pt x="990" y="8737"/>
                    <a:pt x="1010" y="8634"/>
                    <a:pt x="1029" y="8531"/>
                  </a:cubicBezTo>
                  <a:close/>
                  <a:moveTo>
                    <a:pt x="4537" y="1"/>
                  </a:moveTo>
                  <a:lnTo>
                    <a:pt x="4537" y="1"/>
                  </a:lnTo>
                  <a:cubicBezTo>
                    <a:pt x="4771" y="1135"/>
                    <a:pt x="4337" y="1835"/>
                    <a:pt x="4270" y="3070"/>
                  </a:cubicBezTo>
                  <a:cubicBezTo>
                    <a:pt x="4204" y="2136"/>
                    <a:pt x="4003" y="1335"/>
                    <a:pt x="3603" y="568"/>
                  </a:cubicBezTo>
                  <a:lnTo>
                    <a:pt x="3603" y="568"/>
                  </a:lnTo>
                  <a:cubicBezTo>
                    <a:pt x="3870" y="1602"/>
                    <a:pt x="3970" y="2636"/>
                    <a:pt x="3937" y="3737"/>
                  </a:cubicBezTo>
                  <a:cubicBezTo>
                    <a:pt x="3803" y="2569"/>
                    <a:pt x="3370" y="1435"/>
                    <a:pt x="2602" y="501"/>
                  </a:cubicBezTo>
                  <a:lnTo>
                    <a:pt x="2602" y="501"/>
                  </a:lnTo>
                  <a:cubicBezTo>
                    <a:pt x="2836" y="1935"/>
                    <a:pt x="2836" y="3303"/>
                    <a:pt x="2769" y="4737"/>
                  </a:cubicBezTo>
                  <a:cubicBezTo>
                    <a:pt x="2636" y="2969"/>
                    <a:pt x="1835" y="1402"/>
                    <a:pt x="668" y="101"/>
                  </a:cubicBezTo>
                  <a:lnTo>
                    <a:pt x="668" y="101"/>
                  </a:lnTo>
                  <a:cubicBezTo>
                    <a:pt x="1168" y="1101"/>
                    <a:pt x="1301" y="2169"/>
                    <a:pt x="1301" y="3270"/>
                  </a:cubicBezTo>
                  <a:cubicBezTo>
                    <a:pt x="1135" y="2336"/>
                    <a:pt x="668" y="1568"/>
                    <a:pt x="1" y="901"/>
                  </a:cubicBezTo>
                  <a:lnTo>
                    <a:pt x="1" y="901"/>
                  </a:lnTo>
                  <a:cubicBezTo>
                    <a:pt x="1123" y="3242"/>
                    <a:pt x="1505" y="5954"/>
                    <a:pt x="1029" y="8531"/>
                  </a:cubicBezTo>
                  <a:lnTo>
                    <a:pt x="1029" y="8531"/>
                  </a:lnTo>
                  <a:cubicBezTo>
                    <a:pt x="1305" y="7133"/>
                    <a:pt x="1558" y="5733"/>
                    <a:pt x="1869" y="4304"/>
                  </a:cubicBezTo>
                  <a:lnTo>
                    <a:pt x="1869" y="4304"/>
                  </a:lnTo>
                  <a:cubicBezTo>
                    <a:pt x="2336" y="7639"/>
                    <a:pt x="2202" y="10975"/>
                    <a:pt x="1502" y="14244"/>
                  </a:cubicBezTo>
                  <a:cubicBezTo>
                    <a:pt x="2302" y="11842"/>
                    <a:pt x="2803" y="9474"/>
                    <a:pt x="3036" y="6972"/>
                  </a:cubicBezTo>
                  <a:cubicBezTo>
                    <a:pt x="3436" y="9608"/>
                    <a:pt x="3470" y="12276"/>
                    <a:pt x="3169" y="14945"/>
                  </a:cubicBezTo>
                  <a:cubicBezTo>
                    <a:pt x="3770" y="12576"/>
                    <a:pt x="4137" y="10008"/>
                    <a:pt x="4137" y="7606"/>
                  </a:cubicBezTo>
                  <a:lnTo>
                    <a:pt x="4137" y="7606"/>
                  </a:lnTo>
                  <a:cubicBezTo>
                    <a:pt x="4437" y="10408"/>
                    <a:pt x="4304" y="13177"/>
                    <a:pt x="3770" y="15945"/>
                  </a:cubicBezTo>
                  <a:cubicBezTo>
                    <a:pt x="4537" y="13510"/>
                    <a:pt x="5104" y="10975"/>
                    <a:pt x="5171" y="8440"/>
                  </a:cubicBezTo>
                  <a:lnTo>
                    <a:pt x="5171" y="8440"/>
                  </a:lnTo>
                  <a:cubicBezTo>
                    <a:pt x="5471" y="11009"/>
                    <a:pt x="5471" y="13577"/>
                    <a:pt x="5138" y="16146"/>
                  </a:cubicBezTo>
                  <a:cubicBezTo>
                    <a:pt x="6805" y="10908"/>
                    <a:pt x="6605" y="5104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4"/>
            <p:cNvSpPr/>
            <p:nvPr/>
          </p:nvSpPr>
          <p:spPr>
            <a:xfrm>
              <a:off x="2582850" y="557500"/>
              <a:ext cx="242700" cy="496225"/>
            </a:xfrm>
            <a:custGeom>
              <a:avLst/>
              <a:gdLst/>
              <a:ahLst/>
              <a:cxnLst/>
              <a:rect l="l" t="t" r="r" b="b"/>
              <a:pathLst>
                <a:path w="9708" h="19849" extrusionOk="0">
                  <a:moveTo>
                    <a:pt x="0" y="1"/>
                  </a:moveTo>
                  <a:cubicBezTo>
                    <a:pt x="934" y="1902"/>
                    <a:pt x="1335" y="4004"/>
                    <a:pt x="1201" y="6072"/>
                  </a:cubicBezTo>
                  <a:cubicBezTo>
                    <a:pt x="1368" y="4771"/>
                    <a:pt x="1535" y="3570"/>
                    <a:pt x="1702" y="2336"/>
                  </a:cubicBezTo>
                  <a:cubicBezTo>
                    <a:pt x="2302" y="4604"/>
                    <a:pt x="2502" y="6906"/>
                    <a:pt x="2369" y="9241"/>
                  </a:cubicBezTo>
                  <a:cubicBezTo>
                    <a:pt x="2802" y="7540"/>
                    <a:pt x="3169" y="5772"/>
                    <a:pt x="3370" y="4037"/>
                  </a:cubicBezTo>
                  <a:cubicBezTo>
                    <a:pt x="3636" y="6572"/>
                    <a:pt x="3670" y="9074"/>
                    <a:pt x="3370" y="11576"/>
                  </a:cubicBezTo>
                  <a:cubicBezTo>
                    <a:pt x="4003" y="9441"/>
                    <a:pt x="4504" y="7239"/>
                    <a:pt x="4704" y="5038"/>
                  </a:cubicBezTo>
                  <a:cubicBezTo>
                    <a:pt x="5171" y="7373"/>
                    <a:pt x="5271" y="9741"/>
                    <a:pt x="4937" y="12076"/>
                  </a:cubicBezTo>
                  <a:cubicBezTo>
                    <a:pt x="5438" y="10241"/>
                    <a:pt x="5838" y="8407"/>
                    <a:pt x="5871" y="6505"/>
                  </a:cubicBezTo>
                  <a:lnTo>
                    <a:pt x="5871" y="6505"/>
                  </a:lnTo>
                  <a:cubicBezTo>
                    <a:pt x="5871" y="10708"/>
                    <a:pt x="5771" y="14911"/>
                    <a:pt x="5304" y="19114"/>
                  </a:cubicBezTo>
                  <a:cubicBezTo>
                    <a:pt x="6639" y="15879"/>
                    <a:pt x="7306" y="12410"/>
                    <a:pt x="7272" y="8874"/>
                  </a:cubicBezTo>
                  <a:lnTo>
                    <a:pt x="7272" y="8874"/>
                  </a:lnTo>
                  <a:cubicBezTo>
                    <a:pt x="8140" y="12710"/>
                    <a:pt x="7005" y="16179"/>
                    <a:pt x="6472" y="19848"/>
                  </a:cubicBezTo>
                  <a:cubicBezTo>
                    <a:pt x="9140" y="15112"/>
                    <a:pt x="9707" y="9341"/>
                    <a:pt x="8040" y="4137"/>
                  </a:cubicBezTo>
                  <a:cubicBezTo>
                    <a:pt x="7973" y="4037"/>
                    <a:pt x="7839" y="3904"/>
                    <a:pt x="7706" y="3804"/>
                  </a:cubicBezTo>
                  <a:cubicBezTo>
                    <a:pt x="5604" y="1936"/>
                    <a:pt x="2936" y="1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4"/>
            <p:cNvSpPr/>
            <p:nvPr/>
          </p:nvSpPr>
          <p:spPr>
            <a:xfrm>
              <a:off x="2857200" y="871075"/>
              <a:ext cx="146800" cy="328575"/>
            </a:xfrm>
            <a:custGeom>
              <a:avLst/>
              <a:gdLst/>
              <a:ahLst/>
              <a:cxnLst/>
              <a:rect l="l" t="t" r="r" b="b"/>
              <a:pathLst>
                <a:path w="5872" h="13143" extrusionOk="0">
                  <a:moveTo>
                    <a:pt x="3870" y="0"/>
                  </a:moveTo>
                  <a:cubicBezTo>
                    <a:pt x="3637" y="1568"/>
                    <a:pt x="3403" y="3069"/>
                    <a:pt x="3170" y="4670"/>
                  </a:cubicBezTo>
                  <a:cubicBezTo>
                    <a:pt x="3137" y="3202"/>
                    <a:pt x="2870" y="1768"/>
                    <a:pt x="2536" y="367"/>
                  </a:cubicBezTo>
                  <a:lnTo>
                    <a:pt x="2536" y="367"/>
                  </a:lnTo>
                  <a:cubicBezTo>
                    <a:pt x="2636" y="1501"/>
                    <a:pt x="2469" y="2569"/>
                    <a:pt x="2169" y="3669"/>
                  </a:cubicBezTo>
                  <a:cubicBezTo>
                    <a:pt x="2303" y="2702"/>
                    <a:pt x="2136" y="1835"/>
                    <a:pt x="1736" y="967"/>
                  </a:cubicBezTo>
                  <a:cubicBezTo>
                    <a:pt x="1736" y="1468"/>
                    <a:pt x="1702" y="1835"/>
                    <a:pt x="1669" y="2368"/>
                  </a:cubicBezTo>
                  <a:cubicBezTo>
                    <a:pt x="1502" y="5904"/>
                    <a:pt x="968" y="9474"/>
                    <a:pt x="1" y="12876"/>
                  </a:cubicBezTo>
                  <a:cubicBezTo>
                    <a:pt x="968" y="11141"/>
                    <a:pt x="1669" y="9307"/>
                    <a:pt x="2169" y="7372"/>
                  </a:cubicBezTo>
                  <a:lnTo>
                    <a:pt x="2169" y="7372"/>
                  </a:lnTo>
                  <a:cubicBezTo>
                    <a:pt x="2069" y="9340"/>
                    <a:pt x="1802" y="11208"/>
                    <a:pt x="1302" y="13143"/>
                  </a:cubicBezTo>
                  <a:cubicBezTo>
                    <a:pt x="2369" y="11642"/>
                    <a:pt x="3137" y="9907"/>
                    <a:pt x="3470" y="8073"/>
                  </a:cubicBezTo>
                  <a:lnTo>
                    <a:pt x="3470" y="8073"/>
                  </a:lnTo>
                  <a:cubicBezTo>
                    <a:pt x="3403" y="9807"/>
                    <a:pt x="3237" y="11342"/>
                    <a:pt x="2736" y="12976"/>
                  </a:cubicBezTo>
                  <a:cubicBezTo>
                    <a:pt x="3804" y="11175"/>
                    <a:pt x="4538" y="9240"/>
                    <a:pt x="4738" y="7205"/>
                  </a:cubicBezTo>
                  <a:lnTo>
                    <a:pt x="4738" y="7205"/>
                  </a:lnTo>
                  <a:cubicBezTo>
                    <a:pt x="4804" y="8640"/>
                    <a:pt x="4838" y="10041"/>
                    <a:pt x="4571" y="11408"/>
                  </a:cubicBezTo>
                  <a:cubicBezTo>
                    <a:pt x="5405" y="8740"/>
                    <a:pt x="5872" y="6038"/>
                    <a:pt x="5872" y="3236"/>
                  </a:cubicBezTo>
                  <a:lnTo>
                    <a:pt x="5872" y="3236"/>
                  </a:lnTo>
                  <a:cubicBezTo>
                    <a:pt x="5638" y="3870"/>
                    <a:pt x="5338" y="4503"/>
                    <a:pt x="5071" y="5137"/>
                  </a:cubicBezTo>
                  <a:cubicBezTo>
                    <a:pt x="5205" y="3669"/>
                    <a:pt x="5071" y="2202"/>
                    <a:pt x="4804" y="801"/>
                  </a:cubicBezTo>
                  <a:cubicBezTo>
                    <a:pt x="4571" y="1601"/>
                    <a:pt x="4404" y="2435"/>
                    <a:pt x="4237" y="3269"/>
                  </a:cubicBezTo>
                  <a:cubicBezTo>
                    <a:pt x="4137" y="2168"/>
                    <a:pt x="4004" y="1101"/>
                    <a:pt x="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4"/>
            <p:cNvSpPr/>
            <p:nvPr/>
          </p:nvSpPr>
          <p:spPr>
            <a:xfrm>
              <a:off x="3002325" y="1258850"/>
              <a:ext cx="123425" cy="337750"/>
            </a:xfrm>
            <a:custGeom>
              <a:avLst/>
              <a:gdLst/>
              <a:ahLst/>
              <a:cxnLst/>
              <a:rect l="l" t="t" r="r" b="b"/>
              <a:pathLst>
                <a:path w="4937" h="13510" extrusionOk="0">
                  <a:moveTo>
                    <a:pt x="1935" y="0"/>
                  </a:moveTo>
                  <a:cubicBezTo>
                    <a:pt x="1668" y="134"/>
                    <a:pt x="1401" y="567"/>
                    <a:pt x="1234" y="1068"/>
                  </a:cubicBezTo>
                  <a:cubicBezTo>
                    <a:pt x="1334" y="2802"/>
                    <a:pt x="1034" y="4503"/>
                    <a:pt x="367" y="6071"/>
                  </a:cubicBezTo>
                  <a:cubicBezTo>
                    <a:pt x="884" y="5522"/>
                    <a:pt x="1245" y="5035"/>
                    <a:pt x="1418" y="4278"/>
                  </a:cubicBezTo>
                  <a:lnTo>
                    <a:pt x="1418" y="4278"/>
                  </a:lnTo>
                  <a:cubicBezTo>
                    <a:pt x="1087" y="5784"/>
                    <a:pt x="656" y="7195"/>
                    <a:pt x="0" y="8573"/>
                  </a:cubicBezTo>
                  <a:cubicBezTo>
                    <a:pt x="1001" y="7372"/>
                    <a:pt x="1835" y="6138"/>
                    <a:pt x="2502" y="4737"/>
                  </a:cubicBezTo>
                  <a:lnTo>
                    <a:pt x="2502" y="4737"/>
                  </a:lnTo>
                  <a:cubicBezTo>
                    <a:pt x="1835" y="6705"/>
                    <a:pt x="1234" y="8540"/>
                    <a:pt x="601" y="10508"/>
                  </a:cubicBezTo>
                  <a:cubicBezTo>
                    <a:pt x="1601" y="9240"/>
                    <a:pt x="2368" y="7873"/>
                    <a:pt x="3002" y="6371"/>
                  </a:cubicBezTo>
                  <a:lnTo>
                    <a:pt x="3002" y="6371"/>
                  </a:lnTo>
                  <a:cubicBezTo>
                    <a:pt x="2569" y="8506"/>
                    <a:pt x="1768" y="10508"/>
                    <a:pt x="701" y="12376"/>
                  </a:cubicBezTo>
                  <a:cubicBezTo>
                    <a:pt x="1835" y="11142"/>
                    <a:pt x="2669" y="9674"/>
                    <a:pt x="3169" y="8039"/>
                  </a:cubicBezTo>
                  <a:lnTo>
                    <a:pt x="3169" y="8039"/>
                  </a:lnTo>
                  <a:cubicBezTo>
                    <a:pt x="2735" y="9974"/>
                    <a:pt x="2102" y="11742"/>
                    <a:pt x="1168" y="13510"/>
                  </a:cubicBezTo>
                  <a:cubicBezTo>
                    <a:pt x="2669" y="11675"/>
                    <a:pt x="3903" y="9640"/>
                    <a:pt x="4937" y="7572"/>
                  </a:cubicBezTo>
                  <a:lnTo>
                    <a:pt x="4937" y="6738"/>
                  </a:lnTo>
                  <a:cubicBezTo>
                    <a:pt x="4870" y="5171"/>
                    <a:pt x="4403" y="3803"/>
                    <a:pt x="3336" y="2569"/>
                  </a:cubicBezTo>
                  <a:cubicBezTo>
                    <a:pt x="2669" y="1835"/>
                    <a:pt x="2435" y="834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4"/>
            <p:cNvSpPr/>
            <p:nvPr/>
          </p:nvSpPr>
          <p:spPr>
            <a:xfrm>
              <a:off x="2823025" y="1679975"/>
              <a:ext cx="331100" cy="336925"/>
            </a:xfrm>
            <a:custGeom>
              <a:avLst/>
              <a:gdLst/>
              <a:ahLst/>
              <a:cxnLst/>
              <a:rect l="l" t="t" r="r" b="b"/>
              <a:pathLst>
                <a:path w="13244" h="13477" extrusionOk="0">
                  <a:moveTo>
                    <a:pt x="13243" y="1"/>
                  </a:moveTo>
                  <a:cubicBezTo>
                    <a:pt x="13176" y="67"/>
                    <a:pt x="13110" y="167"/>
                    <a:pt x="13043" y="234"/>
                  </a:cubicBezTo>
                  <a:cubicBezTo>
                    <a:pt x="12676" y="701"/>
                    <a:pt x="12176" y="1135"/>
                    <a:pt x="11709" y="1502"/>
                  </a:cubicBezTo>
                  <a:cubicBezTo>
                    <a:pt x="9407" y="3136"/>
                    <a:pt x="6839" y="4304"/>
                    <a:pt x="4070" y="4971"/>
                  </a:cubicBezTo>
                  <a:cubicBezTo>
                    <a:pt x="4134" y="4972"/>
                    <a:pt x="4197" y="4973"/>
                    <a:pt x="4261" y="4973"/>
                  </a:cubicBezTo>
                  <a:cubicBezTo>
                    <a:pt x="5960" y="4973"/>
                    <a:pt x="7595" y="4545"/>
                    <a:pt x="9107" y="3870"/>
                  </a:cubicBezTo>
                  <a:lnTo>
                    <a:pt x="9107" y="3870"/>
                  </a:lnTo>
                  <a:cubicBezTo>
                    <a:pt x="7739" y="5304"/>
                    <a:pt x="5905" y="6205"/>
                    <a:pt x="3936" y="6372"/>
                  </a:cubicBezTo>
                  <a:cubicBezTo>
                    <a:pt x="5738" y="6338"/>
                    <a:pt x="7506" y="6072"/>
                    <a:pt x="9207" y="5538"/>
                  </a:cubicBezTo>
                  <a:lnTo>
                    <a:pt x="9207" y="5538"/>
                  </a:lnTo>
                  <a:cubicBezTo>
                    <a:pt x="7672" y="6872"/>
                    <a:pt x="5771" y="7806"/>
                    <a:pt x="3770" y="8140"/>
                  </a:cubicBezTo>
                  <a:cubicBezTo>
                    <a:pt x="3982" y="8159"/>
                    <a:pt x="4195" y="8168"/>
                    <a:pt x="4407" y="8168"/>
                  </a:cubicBezTo>
                  <a:cubicBezTo>
                    <a:pt x="5326" y="8168"/>
                    <a:pt x="6232" y="7992"/>
                    <a:pt x="7072" y="7639"/>
                  </a:cubicBezTo>
                  <a:lnTo>
                    <a:pt x="7072" y="7639"/>
                  </a:lnTo>
                  <a:cubicBezTo>
                    <a:pt x="5204" y="8673"/>
                    <a:pt x="3203" y="9307"/>
                    <a:pt x="1101" y="9574"/>
                  </a:cubicBezTo>
                  <a:cubicBezTo>
                    <a:pt x="2037" y="9778"/>
                    <a:pt x="2998" y="9887"/>
                    <a:pt x="3960" y="9887"/>
                  </a:cubicBezTo>
                  <a:cubicBezTo>
                    <a:pt x="4883" y="9887"/>
                    <a:pt x="5806" y="9787"/>
                    <a:pt x="6705" y="9574"/>
                  </a:cubicBezTo>
                  <a:lnTo>
                    <a:pt x="6705" y="9574"/>
                  </a:lnTo>
                  <a:cubicBezTo>
                    <a:pt x="5438" y="10241"/>
                    <a:pt x="4070" y="10642"/>
                    <a:pt x="2669" y="10675"/>
                  </a:cubicBezTo>
                  <a:cubicBezTo>
                    <a:pt x="3297" y="10913"/>
                    <a:pt x="3952" y="11029"/>
                    <a:pt x="4610" y="11029"/>
                  </a:cubicBezTo>
                  <a:cubicBezTo>
                    <a:pt x="5245" y="11029"/>
                    <a:pt x="5883" y="10921"/>
                    <a:pt x="6505" y="10708"/>
                  </a:cubicBezTo>
                  <a:lnTo>
                    <a:pt x="6505" y="10708"/>
                  </a:lnTo>
                  <a:cubicBezTo>
                    <a:pt x="5085" y="11227"/>
                    <a:pt x="3603" y="11502"/>
                    <a:pt x="2123" y="11502"/>
                  </a:cubicBezTo>
                  <a:cubicBezTo>
                    <a:pt x="1413" y="11502"/>
                    <a:pt x="703" y="11438"/>
                    <a:pt x="0" y="11309"/>
                  </a:cubicBezTo>
                  <a:lnTo>
                    <a:pt x="0" y="11309"/>
                  </a:lnTo>
                  <a:cubicBezTo>
                    <a:pt x="1902" y="12143"/>
                    <a:pt x="4003" y="12643"/>
                    <a:pt x="6105" y="12676"/>
                  </a:cubicBezTo>
                  <a:cubicBezTo>
                    <a:pt x="5472" y="12803"/>
                    <a:pt x="4839" y="12861"/>
                    <a:pt x="4206" y="12861"/>
                  </a:cubicBezTo>
                  <a:cubicBezTo>
                    <a:pt x="3672" y="12861"/>
                    <a:pt x="3137" y="12819"/>
                    <a:pt x="2602" y="12743"/>
                  </a:cubicBezTo>
                  <a:lnTo>
                    <a:pt x="2602" y="12743"/>
                  </a:lnTo>
                  <a:cubicBezTo>
                    <a:pt x="4070" y="13143"/>
                    <a:pt x="5438" y="13377"/>
                    <a:pt x="6905" y="13477"/>
                  </a:cubicBezTo>
                  <a:cubicBezTo>
                    <a:pt x="7339" y="12710"/>
                    <a:pt x="7672" y="12009"/>
                    <a:pt x="8039" y="11242"/>
                  </a:cubicBezTo>
                  <a:cubicBezTo>
                    <a:pt x="8606" y="10141"/>
                    <a:pt x="9240" y="9040"/>
                    <a:pt x="9707" y="7873"/>
                  </a:cubicBezTo>
                  <a:cubicBezTo>
                    <a:pt x="10274" y="6372"/>
                    <a:pt x="11108" y="4904"/>
                    <a:pt x="11842" y="3403"/>
                  </a:cubicBezTo>
                  <a:cubicBezTo>
                    <a:pt x="12176" y="2569"/>
                    <a:pt x="12543" y="1735"/>
                    <a:pt x="12876" y="901"/>
                  </a:cubicBezTo>
                  <a:cubicBezTo>
                    <a:pt x="13010" y="568"/>
                    <a:pt x="13110" y="301"/>
                    <a:pt x="1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4"/>
            <p:cNvSpPr/>
            <p:nvPr/>
          </p:nvSpPr>
          <p:spPr>
            <a:xfrm>
              <a:off x="2169225" y="21303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367" y="1"/>
                  </a:moveTo>
                  <a:cubicBezTo>
                    <a:pt x="234" y="67"/>
                    <a:pt x="134" y="167"/>
                    <a:pt x="0" y="301"/>
                  </a:cubicBezTo>
                  <a:cubicBezTo>
                    <a:pt x="134" y="167"/>
                    <a:pt x="234" y="67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4"/>
            <p:cNvSpPr/>
            <p:nvPr/>
          </p:nvSpPr>
          <p:spPr>
            <a:xfrm>
              <a:off x="1994100" y="2137800"/>
              <a:ext cx="279375" cy="214350"/>
            </a:xfrm>
            <a:custGeom>
              <a:avLst/>
              <a:gdLst/>
              <a:ahLst/>
              <a:cxnLst/>
              <a:rect l="l" t="t" r="r" b="b"/>
              <a:pathLst>
                <a:path w="11175" h="8574" extrusionOk="0">
                  <a:moveTo>
                    <a:pt x="7039" y="1"/>
                  </a:moveTo>
                  <a:cubicBezTo>
                    <a:pt x="4237" y="2202"/>
                    <a:pt x="1835" y="4771"/>
                    <a:pt x="0" y="7840"/>
                  </a:cubicBezTo>
                  <a:cubicBezTo>
                    <a:pt x="1335" y="6772"/>
                    <a:pt x="2502" y="5605"/>
                    <a:pt x="3670" y="4371"/>
                  </a:cubicBezTo>
                  <a:lnTo>
                    <a:pt x="3670" y="4371"/>
                  </a:lnTo>
                  <a:cubicBezTo>
                    <a:pt x="2869" y="5938"/>
                    <a:pt x="1968" y="7273"/>
                    <a:pt x="734" y="8574"/>
                  </a:cubicBezTo>
                  <a:cubicBezTo>
                    <a:pt x="2469" y="7740"/>
                    <a:pt x="3836" y="6405"/>
                    <a:pt x="4670" y="4637"/>
                  </a:cubicBezTo>
                  <a:lnTo>
                    <a:pt x="4670" y="4637"/>
                  </a:lnTo>
                  <a:cubicBezTo>
                    <a:pt x="4170" y="6038"/>
                    <a:pt x="3469" y="7273"/>
                    <a:pt x="2502" y="8373"/>
                  </a:cubicBezTo>
                  <a:cubicBezTo>
                    <a:pt x="3870" y="7606"/>
                    <a:pt x="4337" y="5905"/>
                    <a:pt x="5471" y="4838"/>
                  </a:cubicBezTo>
                  <a:cubicBezTo>
                    <a:pt x="6138" y="4204"/>
                    <a:pt x="6905" y="3803"/>
                    <a:pt x="7806" y="3537"/>
                  </a:cubicBezTo>
                  <a:cubicBezTo>
                    <a:pt x="8473" y="2869"/>
                    <a:pt x="9140" y="2269"/>
                    <a:pt x="9807" y="1669"/>
                  </a:cubicBezTo>
                  <a:cubicBezTo>
                    <a:pt x="10208" y="1268"/>
                    <a:pt x="10675" y="768"/>
                    <a:pt x="11175" y="401"/>
                  </a:cubicBezTo>
                  <a:lnTo>
                    <a:pt x="11175" y="401"/>
                  </a:lnTo>
                  <a:cubicBezTo>
                    <a:pt x="9741" y="735"/>
                    <a:pt x="8373" y="1402"/>
                    <a:pt x="7306" y="2402"/>
                  </a:cubicBezTo>
                  <a:cubicBezTo>
                    <a:pt x="7839" y="1235"/>
                    <a:pt x="8840" y="368"/>
                    <a:pt x="10074" y="67"/>
                  </a:cubicBezTo>
                  <a:lnTo>
                    <a:pt x="10074" y="67"/>
                  </a:lnTo>
                  <a:cubicBezTo>
                    <a:pt x="8540" y="268"/>
                    <a:pt x="6872" y="901"/>
                    <a:pt x="5738" y="1935"/>
                  </a:cubicBezTo>
                  <a:cubicBezTo>
                    <a:pt x="6005" y="1202"/>
                    <a:pt x="6472" y="534"/>
                    <a:pt x="7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4"/>
            <p:cNvSpPr/>
            <p:nvPr/>
          </p:nvSpPr>
          <p:spPr>
            <a:xfrm>
              <a:off x="2292650" y="2308750"/>
              <a:ext cx="220175" cy="135125"/>
            </a:xfrm>
            <a:custGeom>
              <a:avLst/>
              <a:gdLst/>
              <a:ahLst/>
              <a:cxnLst/>
              <a:rect l="l" t="t" r="r" b="b"/>
              <a:pathLst>
                <a:path w="8807" h="5405" extrusionOk="0">
                  <a:moveTo>
                    <a:pt x="8806" y="1"/>
                  </a:moveTo>
                  <a:cubicBezTo>
                    <a:pt x="6505" y="2503"/>
                    <a:pt x="3336" y="4171"/>
                    <a:pt x="0" y="4671"/>
                  </a:cubicBezTo>
                  <a:cubicBezTo>
                    <a:pt x="1902" y="4604"/>
                    <a:pt x="3736" y="4337"/>
                    <a:pt x="5504" y="3704"/>
                  </a:cubicBezTo>
                  <a:lnTo>
                    <a:pt x="5504" y="3704"/>
                  </a:lnTo>
                  <a:cubicBezTo>
                    <a:pt x="4437" y="4604"/>
                    <a:pt x="3136" y="5205"/>
                    <a:pt x="1735" y="5405"/>
                  </a:cubicBezTo>
                  <a:cubicBezTo>
                    <a:pt x="2735" y="5405"/>
                    <a:pt x="3736" y="5271"/>
                    <a:pt x="4737" y="5038"/>
                  </a:cubicBezTo>
                  <a:cubicBezTo>
                    <a:pt x="5638" y="4604"/>
                    <a:pt x="6538" y="4071"/>
                    <a:pt x="7305" y="3503"/>
                  </a:cubicBezTo>
                  <a:cubicBezTo>
                    <a:pt x="7872" y="3070"/>
                    <a:pt x="8306" y="2603"/>
                    <a:pt x="8773" y="2102"/>
                  </a:cubicBezTo>
                  <a:lnTo>
                    <a:pt x="8773" y="2102"/>
                  </a:lnTo>
                  <a:cubicBezTo>
                    <a:pt x="8106" y="2236"/>
                    <a:pt x="7439" y="2369"/>
                    <a:pt x="6805" y="2503"/>
                  </a:cubicBezTo>
                  <a:cubicBezTo>
                    <a:pt x="7739" y="1869"/>
                    <a:pt x="8506" y="1035"/>
                    <a:pt x="8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4"/>
            <p:cNvSpPr/>
            <p:nvPr/>
          </p:nvSpPr>
          <p:spPr>
            <a:xfrm>
              <a:off x="2722950" y="2026050"/>
              <a:ext cx="268550" cy="58400"/>
            </a:xfrm>
            <a:custGeom>
              <a:avLst/>
              <a:gdLst/>
              <a:ahLst/>
              <a:cxnLst/>
              <a:rect l="l" t="t" r="r" b="b"/>
              <a:pathLst>
                <a:path w="10742" h="2336" extrusionOk="0">
                  <a:moveTo>
                    <a:pt x="10741" y="1"/>
                  </a:moveTo>
                  <a:lnTo>
                    <a:pt x="10741" y="1"/>
                  </a:lnTo>
                  <a:cubicBezTo>
                    <a:pt x="9274" y="501"/>
                    <a:pt x="7906" y="902"/>
                    <a:pt x="6505" y="1202"/>
                  </a:cubicBezTo>
                  <a:cubicBezTo>
                    <a:pt x="7239" y="968"/>
                    <a:pt x="7873" y="568"/>
                    <a:pt x="8440" y="34"/>
                  </a:cubicBezTo>
                  <a:lnTo>
                    <a:pt x="8440" y="34"/>
                  </a:lnTo>
                  <a:cubicBezTo>
                    <a:pt x="7206" y="368"/>
                    <a:pt x="6038" y="635"/>
                    <a:pt x="4837" y="968"/>
                  </a:cubicBezTo>
                  <a:cubicBezTo>
                    <a:pt x="5037" y="835"/>
                    <a:pt x="5238" y="601"/>
                    <a:pt x="5371" y="401"/>
                  </a:cubicBezTo>
                  <a:lnTo>
                    <a:pt x="5371" y="401"/>
                  </a:lnTo>
                  <a:cubicBezTo>
                    <a:pt x="4068" y="622"/>
                    <a:pt x="2729" y="753"/>
                    <a:pt x="1407" y="753"/>
                  </a:cubicBezTo>
                  <a:cubicBezTo>
                    <a:pt x="935" y="753"/>
                    <a:pt x="465" y="736"/>
                    <a:pt x="0" y="701"/>
                  </a:cubicBezTo>
                  <a:lnTo>
                    <a:pt x="0" y="701"/>
                  </a:lnTo>
                  <a:cubicBezTo>
                    <a:pt x="1001" y="902"/>
                    <a:pt x="1735" y="1435"/>
                    <a:pt x="2736" y="1669"/>
                  </a:cubicBezTo>
                  <a:cubicBezTo>
                    <a:pt x="2626" y="1673"/>
                    <a:pt x="2516" y="1675"/>
                    <a:pt x="2407" y="1675"/>
                  </a:cubicBezTo>
                  <a:cubicBezTo>
                    <a:pt x="1656" y="1675"/>
                    <a:pt x="924" y="1577"/>
                    <a:pt x="167" y="1402"/>
                  </a:cubicBezTo>
                  <a:lnTo>
                    <a:pt x="167" y="1402"/>
                  </a:lnTo>
                  <a:cubicBezTo>
                    <a:pt x="1201" y="1669"/>
                    <a:pt x="2235" y="1869"/>
                    <a:pt x="3336" y="2036"/>
                  </a:cubicBezTo>
                  <a:cubicBezTo>
                    <a:pt x="2702" y="2036"/>
                    <a:pt x="2102" y="2069"/>
                    <a:pt x="1502" y="2069"/>
                  </a:cubicBezTo>
                  <a:cubicBezTo>
                    <a:pt x="1668" y="2102"/>
                    <a:pt x="1868" y="2102"/>
                    <a:pt x="2035" y="2169"/>
                  </a:cubicBezTo>
                  <a:cubicBezTo>
                    <a:pt x="2869" y="2236"/>
                    <a:pt x="3736" y="2236"/>
                    <a:pt x="4604" y="2269"/>
                  </a:cubicBezTo>
                  <a:cubicBezTo>
                    <a:pt x="5238" y="2269"/>
                    <a:pt x="5905" y="2336"/>
                    <a:pt x="6538" y="2336"/>
                  </a:cubicBezTo>
                  <a:cubicBezTo>
                    <a:pt x="7906" y="1902"/>
                    <a:pt x="9207" y="1335"/>
                    <a:pt x="10408" y="535"/>
                  </a:cubicBezTo>
                  <a:cubicBezTo>
                    <a:pt x="10541" y="368"/>
                    <a:pt x="10608" y="168"/>
                    <a:pt x="1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4"/>
            <p:cNvSpPr/>
            <p:nvPr/>
          </p:nvSpPr>
          <p:spPr>
            <a:xfrm>
              <a:off x="1542950" y="2076100"/>
              <a:ext cx="507050" cy="171600"/>
            </a:xfrm>
            <a:custGeom>
              <a:avLst/>
              <a:gdLst/>
              <a:ahLst/>
              <a:cxnLst/>
              <a:rect l="l" t="t" r="r" b="b"/>
              <a:pathLst>
                <a:path w="20282" h="6864" extrusionOk="0">
                  <a:moveTo>
                    <a:pt x="20281" y="0"/>
                  </a:moveTo>
                  <a:lnTo>
                    <a:pt x="20281" y="0"/>
                  </a:lnTo>
                  <a:cubicBezTo>
                    <a:pt x="19347" y="1134"/>
                    <a:pt x="18046" y="1902"/>
                    <a:pt x="16612" y="2369"/>
                  </a:cubicBezTo>
                  <a:cubicBezTo>
                    <a:pt x="17413" y="1735"/>
                    <a:pt x="18046" y="1034"/>
                    <a:pt x="18613" y="234"/>
                  </a:cubicBezTo>
                  <a:lnTo>
                    <a:pt x="18613" y="234"/>
                  </a:lnTo>
                  <a:cubicBezTo>
                    <a:pt x="16879" y="1802"/>
                    <a:pt x="14844" y="2902"/>
                    <a:pt x="12676" y="3736"/>
                  </a:cubicBezTo>
                  <a:cubicBezTo>
                    <a:pt x="13276" y="3503"/>
                    <a:pt x="13743" y="3036"/>
                    <a:pt x="14177" y="2535"/>
                  </a:cubicBezTo>
                  <a:lnTo>
                    <a:pt x="14177" y="2535"/>
                  </a:lnTo>
                  <a:cubicBezTo>
                    <a:pt x="12209" y="3670"/>
                    <a:pt x="10107" y="4337"/>
                    <a:pt x="7906" y="4637"/>
                  </a:cubicBezTo>
                  <a:cubicBezTo>
                    <a:pt x="8940" y="4337"/>
                    <a:pt x="9941" y="3970"/>
                    <a:pt x="10941" y="3469"/>
                  </a:cubicBezTo>
                  <a:lnTo>
                    <a:pt x="10941" y="3469"/>
                  </a:lnTo>
                  <a:cubicBezTo>
                    <a:pt x="9406" y="4048"/>
                    <a:pt x="7853" y="4323"/>
                    <a:pt x="6251" y="4323"/>
                  </a:cubicBezTo>
                  <a:cubicBezTo>
                    <a:pt x="5729" y="4323"/>
                    <a:pt x="5203" y="4294"/>
                    <a:pt x="4670" y="4237"/>
                  </a:cubicBezTo>
                  <a:lnTo>
                    <a:pt x="4670" y="4237"/>
                  </a:lnTo>
                  <a:cubicBezTo>
                    <a:pt x="4900" y="4256"/>
                    <a:pt x="5133" y="4266"/>
                    <a:pt x="5367" y="4266"/>
                  </a:cubicBezTo>
                  <a:cubicBezTo>
                    <a:pt x="6321" y="4266"/>
                    <a:pt x="7295" y="4111"/>
                    <a:pt x="8206" y="3870"/>
                  </a:cubicBezTo>
                  <a:lnTo>
                    <a:pt x="8206" y="3870"/>
                  </a:lnTo>
                  <a:cubicBezTo>
                    <a:pt x="7583" y="3915"/>
                    <a:pt x="6960" y="3938"/>
                    <a:pt x="6339" y="3938"/>
                  </a:cubicBezTo>
                  <a:cubicBezTo>
                    <a:pt x="4197" y="3938"/>
                    <a:pt x="2068" y="3664"/>
                    <a:pt x="0" y="3069"/>
                  </a:cubicBezTo>
                  <a:lnTo>
                    <a:pt x="0" y="3069"/>
                  </a:lnTo>
                  <a:cubicBezTo>
                    <a:pt x="701" y="4237"/>
                    <a:pt x="1701" y="5704"/>
                    <a:pt x="2869" y="6338"/>
                  </a:cubicBezTo>
                  <a:cubicBezTo>
                    <a:pt x="3538" y="6713"/>
                    <a:pt x="4284" y="6863"/>
                    <a:pt x="5064" y="6863"/>
                  </a:cubicBezTo>
                  <a:cubicBezTo>
                    <a:pt x="7197" y="6863"/>
                    <a:pt x="9582" y="5737"/>
                    <a:pt x="11342" y="5004"/>
                  </a:cubicBezTo>
                  <a:cubicBezTo>
                    <a:pt x="13276" y="4170"/>
                    <a:pt x="15178" y="3203"/>
                    <a:pt x="17112" y="2402"/>
                  </a:cubicBezTo>
                  <a:cubicBezTo>
                    <a:pt x="17746" y="2169"/>
                    <a:pt x="18413" y="1902"/>
                    <a:pt x="19014" y="1568"/>
                  </a:cubicBezTo>
                  <a:cubicBezTo>
                    <a:pt x="19447" y="1134"/>
                    <a:pt x="19914" y="567"/>
                    <a:pt x="20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4"/>
            <p:cNvSpPr/>
            <p:nvPr/>
          </p:nvSpPr>
          <p:spPr>
            <a:xfrm>
              <a:off x="1552125" y="963625"/>
              <a:ext cx="241025" cy="140975"/>
            </a:xfrm>
            <a:custGeom>
              <a:avLst/>
              <a:gdLst/>
              <a:ahLst/>
              <a:cxnLst/>
              <a:rect l="l" t="t" r="r" b="b"/>
              <a:pathLst>
                <a:path w="9641" h="563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768"/>
                    <a:pt x="701" y="1468"/>
                    <a:pt x="1168" y="2136"/>
                  </a:cubicBezTo>
                  <a:cubicBezTo>
                    <a:pt x="1568" y="2369"/>
                    <a:pt x="1968" y="2636"/>
                    <a:pt x="2302" y="2836"/>
                  </a:cubicBezTo>
                  <a:cubicBezTo>
                    <a:pt x="4070" y="3970"/>
                    <a:pt x="6038" y="4571"/>
                    <a:pt x="8039" y="5171"/>
                  </a:cubicBezTo>
                  <a:cubicBezTo>
                    <a:pt x="8539" y="5305"/>
                    <a:pt x="9073" y="5471"/>
                    <a:pt x="9640" y="5638"/>
                  </a:cubicBezTo>
                  <a:cubicBezTo>
                    <a:pt x="8506" y="4871"/>
                    <a:pt x="7405" y="4037"/>
                    <a:pt x="6338" y="3136"/>
                  </a:cubicBezTo>
                  <a:lnTo>
                    <a:pt x="6338" y="3136"/>
                  </a:lnTo>
                  <a:cubicBezTo>
                    <a:pt x="6652" y="3607"/>
                    <a:pt x="7024" y="3959"/>
                    <a:pt x="7456" y="4249"/>
                  </a:cubicBezTo>
                  <a:lnTo>
                    <a:pt x="7456" y="4249"/>
                  </a:lnTo>
                  <a:cubicBezTo>
                    <a:pt x="6321" y="3503"/>
                    <a:pt x="5278" y="2816"/>
                    <a:pt x="4203" y="1969"/>
                  </a:cubicBezTo>
                  <a:lnTo>
                    <a:pt x="4203" y="1969"/>
                  </a:lnTo>
                  <a:cubicBezTo>
                    <a:pt x="4637" y="2769"/>
                    <a:pt x="5204" y="3437"/>
                    <a:pt x="5971" y="3937"/>
                  </a:cubicBezTo>
                  <a:lnTo>
                    <a:pt x="5904" y="4004"/>
                  </a:lnTo>
                  <a:cubicBezTo>
                    <a:pt x="4670" y="3203"/>
                    <a:pt x="3536" y="2302"/>
                    <a:pt x="2569" y="1135"/>
                  </a:cubicBezTo>
                  <a:lnTo>
                    <a:pt x="2569" y="1135"/>
                  </a:lnTo>
                  <a:cubicBezTo>
                    <a:pt x="2969" y="1835"/>
                    <a:pt x="3369" y="2503"/>
                    <a:pt x="3903" y="3103"/>
                  </a:cubicBezTo>
                  <a:cubicBezTo>
                    <a:pt x="2802" y="2302"/>
                    <a:pt x="1801" y="1468"/>
                    <a:pt x="834" y="501"/>
                  </a:cubicBezTo>
                  <a:lnTo>
                    <a:pt x="834" y="501"/>
                  </a:lnTo>
                  <a:cubicBezTo>
                    <a:pt x="1001" y="968"/>
                    <a:pt x="1234" y="1335"/>
                    <a:pt x="1534" y="1635"/>
                  </a:cubicBezTo>
                  <a:cubicBezTo>
                    <a:pt x="1001" y="1135"/>
                    <a:pt x="467" y="6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4"/>
            <p:cNvSpPr/>
            <p:nvPr/>
          </p:nvSpPr>
          <p:spPr>
            <a:xfrm>
              <a:off x="1939900" y="471625"/>
              <a:ext cx="104250" cy="352775"/>
            </a:xfrm>
            <a:custGeom>
              <a:avLst/>
              <a:gdLst/>
              <a:ahLst/>
              <a:cxnLst/>
              <a:rect l="l" t="t" r="r" b="b"/>
              <a:pathLst>
                <a:path w="4170" h="14111" extrusionOk="0">
                  <a:moveTo>
                    <a:pt x="0" y="0"/>
                  </a:moveTo>
                  <a:cubicBezTo>
                    <a:pt x="934" y="1935"/>
                    <a:pt x="1668" y="3936"/>
                    <a:pt x="2168" y="6004"/>
                  </a:cubicBezTo>
                  <a:cubicBezTo>
                    <a:pt x="1868" y="5104"/>
                    <a:pt x="1434" y="4303"/>
                    <a:pt x="867" y="3536"/>
                  </a:cubicBezTo>
                  <a:lnTo>
                    <a:pt x="867" y="3536"/>
                  </a:lnTo>
                  <a:cubicBezTo>
                    <a:pt x="2202" y="6838"/>
                    <a:pt x="2502" y="10608"/>
                    <a:pt x="1668" y="14110"/>
                  </a:cubicBezTo>
                  <a:cubicBezTo>
                    <a:pt x="2235" y="12476"/>
                    <a:pt x="2702" y="10841"/>
                    <a:pt x="3002" y="9173"/>
                  </a:cubicBezTo>
                  <a:lnTo>
                    <a:pt x="3002" y="9173"/>
                  </a:lnTo>
                  <a:cubicBezTo>
                    <a:pt x="3036" y="10541"/>
                    <a:pt x="2902" y="11942"/>
                    <a:pt x="2569" y="13276"/>
                  </a:cubicBezTo>
                  <a:cubicBezTo>
                    <a:pt x="3169" y="12009"/>
                    <a:pt x="3569" y="10708"/>
                    <a:pt x="3836" y="9373"/>
                  </a:cubicBezTo>
                  <a:cubicBezTo>
                    <a:pt x="3870" y="9640"/>
                    <a:pt x="3903" y="9874"/>
                    <a:pt x="3903" y="10174"/>
                  </a:cubicBezTo>
                  <a:cubicBezTo>
                    <a:pt x="4036" y="9340"/>
                    <a:pt x="4103" y="8539"/>
                    <a:pt x="4103" y="7706"/>
                  </a:cubicBezTo>
                  <a:cubicBezTo>
                    <a:pt x="4170" y="6671"/>
                    <a:pt x="3936" y="5671"/>
                    <a:pt x="3603" y="4703"/>
                  </a:cubicBezTo>
                  <a:lnTo>
                    <a:pt x="3603" y="5204"/>
                  </a:lnTo>
                  <a:cubicBezTo>
                    <a:pt x="3202" y="3936"/>
                    <a:pt x="2602" y="2669"/>
                    <a:pt x="1835" y="1534"/>
                  </a:cubicBezTo>
                  <a:lnTo>
                    <a:pt x="1835" y="1534"/>
                  </a:lnTo>
                  <a:cubicBezTo>
                    <a:pt x="2202" y="2869"/>
                    <a:pt x="2569" y="4170"/>
                    <a:pt x="2869" y="5504"/>
                  </a:cubicBezTo>
                  <a:cubicBezTo>
                    <a:pt x="2168" y="3536"/>
                    <a:pt x="1168" y="1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4"/>
            <p:cNvSpPr/>
            <p:nvPr/>
          </p:nvSpPr>
          <p:spPr>
            <a:xfrm>
              <a:off x="2397725" y="466600"/>
              <a:ext cx="138450" cy="465375"/>
            </a:xfrm>
            <a:custGeom>
              <a:avLst/>
              <a:gdLst/>
              <a:ahLst/>
              <a:cxnLst/>
              <a:rect l="l" t="t" r="r" b="b"/>
              <a:pathLst>
                <a:path w="5538" h="18615" extrusionOk="0">
                  <a:moveTo>
                    <a:pt x="0" y="1"/>
                  </a:moveTo>
                  <a:cubicBezTo>
                    <a:pt x="2035" y="5938"/>
                    <a:pt x="2836" y="12376"/>
                    <a:pt x="2202" y="18614"/>
                  </a:cubicBezTo>
                  <a:cubicBezTo>
                    <a:pt x="2735" y="16313"/>
                    <a:pt x="2902" y="14011"/>
                    <a:pt x="2902" y="11643"/>
                  </a:cubicBezTo>
                  <a:cubicBezTo>
                    <a:pt x="3336" y="13344"/>
                    <a:pt x="3469" y="14978"/>
                    <a:pt x="3369" y="16713"/>
                  </a:cubicBezTo>
                  <a:cubicBezTo>
                    <a:pt x="3736" y="14044"/>
                    <a:pt x="3936" y="11376"/>
                    <a:pt x="3936" y="8674"/>
                  </a:cubicBezTo>
                  <a:lnTo>
                    <a:pt x="3936" y="8674"/>
                  </a:lnTo>
                  <a:cubicBezTo>
                    <a:pt x="4437" y="11342"/>
                    <a:pt x="4437" y="14044"/>
                    <a:pt x="3903" y="16713"/>
                  </a:cubicBezTo>
                  <a:cubicBezTo>
                    <a:pt x="4670" y="14244"/>
                    <a:pt x="5037" y="11743"/>
                    <a:pt x="5070" y="9174"/>
                  </a:cubicBezTo>
                  <a:cubicBezTo>
                    <a:pt x="5204" y="9741"/>
                    <a:pt x="5271" y="10342"/>
                    <a:pt x="5337" y="10875"/>
                  </a:cubicBezTo>
                  <a:cubicBezTo>
                    <a:pt x="5537" y="9241"/>
                    <a:pt x="5404" y="7773"/>
                    <a:pt x="5070" y="6172"/>
                  </a:cubicBezTo>
                  <a:cubicBezTo>
                    <a:pt x="4704" y="4271"/>
                    <a:pt x="3870" y="2503"/>
                    <a:pt x="2335" y="1335"/>
                  </a:cubicBezTo>
                  <a:cubicBezTo>
                    <a:pt x="1668" y="768"/>
                    <a:pt x="867" y="3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4"/>
            <p:cNvSpPr/>
            <p:nvPr/>
          </p:nvSpPr>
          <p:spPr>
            <a:xfrm>
              <a:off x="2637050" y="1017000"/>
              <a:ext cx="118450" cy="257725"/>
            </a:xfrm>
            <a:custGeom>
              <a:avLst/>
              <a:gdLst/>
              <a:ahLst/>
              <a:cxnLst/>
              <a:rect l="l" t="t" r="r" b="b"/>
              <a:pathLst>
                <a:path w="4738" h="10309" extrusionOk="0">
                  <a:moveTo>
                    <a:pt x="1835" y="1"/>
                  </a:moveTo>
                  <a:cubicBezTo>
                    <a:pt x="1802" y="3470"/>
                    <a:pt x="1168" y="6872"/>
                    <a:pt x="1" y="10141"/>
                  </a:cubicBezTo>
                  <a:cubicBezTo>
                    <a:pt x="835" y="8807"/>
                    <a:pt x="1535" y="7406"/>
                    <a:pt x="2202" y="5972"/>
                  </a:cubicBezTo>
                  <a:lnTo>
                    <a:pt x="2202" y="5972"/>
                  </a:lnTo>
                  <a:cubicBezTo>
                    <a:pt x="2202" y="7506"/>
                    <a:pt x="1869" y="8907"/>
                    <a:pt x="1202" y="10308"/>
                  </a:cubicBezTo>
                  <a:cubicBezTo>
                    <a:pt x="1969" y="8874"/>
                    <a:pt x="2536" y="7373"/>
                    <a:pt x="2869" y="5805"/>
                  </a:cubicBezTo>
                  <a:lnTo>
                    <a:pt x="2869" y="5805"/>
                  </a:lnTo>
                  <a:cubicBezTo>
                    <a:pt x="2836" y="7039"/>
                    <a:pt x="2703" y="8307"/>
                    <a:pt x="2336" y="9541"/>
                  </a:cubicBezTo>
                  <a:cubicBezTo>
                    <a:pt x="3136" y="7206"/>
                    <a:pt x="3970" y="4971"/>
                    <a:pt x="4737" y="2636"/>
                  </a:cubicBezTo>
                  <a:lnTo>
                    <a:pt x="4737" y="2636"/>
                  </a:lnTo>
                  <a:cubicBezTo>
                    <a:pt x="4370" y="3670"/>
                    <a:pt x="3903" y="4504"/>
                    <a:pt x="3203" y="5371"/>
                  </a:cubicBezTo>
                  <a:cubicBezTo>
                    <a:pt x="3470" y="4337"/>
                    <a:pt x="3670" y="3370"/>
                    <a:pt x="3903" y="2336"/>
                  </a:cubicBezTo>
                  <a:lnTo>
                    <a:pt x="3903" y="2336"/>
                  </a:lnTo>
                  <a:cubicBezTo>
                    <a:pt x="3503" y="3236"/>
                    <a:pt x="3070" y="4137"/>
                    <a:pt x="2636" y="4971"/>
                  </a:cubicBezTo>
                  <a:cubicBezTo>
                    <a:pt x="2969" y="3637"/>
                    <a:pt x="3203" y="2336"/>
                    <a:pt x="3336" y="1001"/>
                  </a:cubicBezTo>
                  <a:lnTo>
                    <a:pt x="3336" y="1001"/>
                  </a:lnTo>
                  <a:cubicBezTo>
                    <a:pt x="3036" y="2169"/>
                    <a:pt x="2536" y="3236"/>
                    <a:pt x="1969" y="4237"/>
                  </a:cubicBezTo>
                  <a:cubicBezTo>
                    <a:pt x="2236" y="2703"/>
                    <a:pt x="2136" y="1468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4"/>
            <p:cNvSpPr/>
            <p:nvPr/>
          </p:nvSpPr>
          <p:spPr>
            <a:xfrm>
              <a:off x="2839700" y="1077050"/>
              <a:ext cx="248525" cy="356950"/>
            </a:xfrm>
            <a:custGeom>
              <a:avLst/>
              <a:gdLst/>
              <a:ahLst/>
              <a:cxnLst/>
              <a:rect l="l" t="t" r="r" b="b"/>
              <a:pathLst>
                <a:path w="9941" h="14278" extrusionOk="0">
                  <a:moveTo>
                    <a:pt x="7906" y="0"/>
                  </a:moveTo>
                  <a:lnTo>
                    <a:pt x="7906" y="0"/>
                  </a:lnTo>
                  <a:cubicBezTo>
                    <a:pt x="7272" y="2569"/>
                    <a:pt x="6438" y="5004"/>
                    <a:pt x="5371" y="7439"/>
                  </a:cubicBezTo>
                  <a:cubicBezTo>
                    <a:pt x="5671" y="6238"/>
                    <a:pt x="5771" y="4971"/>
                    <a:pt x="5705" y="3670"/>
                  </a:cubicBezTo>
                  <a:lnTo>
                    <a:pt x="5705" y="3670"/>
                  </a:lnTo>
                  <a:cubicBezTo>
                    <a:pt x="5037" y="5471"/>
                    <a:pt x="4370" y="7139"/>
                    <a:pt x="3703" y="8940"/>
                  </a:cubicBezTo>
                  <a:cubicBezTo>
                    <a:pt x="4037" y="7839"/>
                    <a:pt x="4103" y="6805"/>
                    <a:pt x="4037" y="5638"/>
                  </a:cubicBezTo>
                  <a:lnTo>
                    <a:pt x="4037" y="5638"/>
                  </a:lnTo>
                  <a:cubicBezTo>
                    <a:pt x="3670" y="6972"/>
                    <a:pt x="3169" y="8273"/>
                    <a:pt x="2569" y="9507"/>
                  </a:cubicBezTo>
                  <a:cubicBezTo>
                    <a:pt x="3003" y="8273"/>
                    <a:pt x="3103" y="6939"/>
                    <a:pt x="3036" y="5604"/>
                  </a:cubicBezTo>
                  <a:lnTo>
                    <a:pt x="3036" y="5604"/>
                  </a:lnTo>
                  <a:cubicBezTo>
                    <a:pt x="2402" y="8240"/>
                    <a:pt x="1401" y="10775"/>
                    <a:pt x="0" y="13110"/>
                  </a:cubicBezTo>
                  <a:cubicBezTo>
                    <a:pt x="1001" y="12242"/>
                    <a:pt x="1735" y="11742"/>
                    <a:pt x="2569" y="10741"/>
                  </a:cubicBezTo>
                  <a:lnTo>
                    <a:pt x="2569" y="10741"/>
                  </a:lnTo>
                  <a:cubicBezTo>
                    <a:pt x="2035" y="11742"/>
                    <a:pt x="1568" y="12743"/>
                    <a:pt x="1068" y="13744"/>
                  </a:cubicBezTo>
                  <a:cubicBezTo>
                    <a:pt x="2202" y="12309"/>
                    <a:pt x="3370" y="10908"/>
                    <a:pt x="4504" y="9474"/>
                  </a:cubicBezTo>
                  <a:lnTo>
                    <a:pt x="4504" y="9474"/>
                  </a:lnTo>
                  <a:cubicBezTo>
                    <a:pt x="3670" y="11242"/>
                    <a:pt x="2602" y="12810"/>
                    <a:pt x="1401" y="14277"/>
                  </a:cubicBezTo>
                  <a:cubicBezTo>
                    <a:pt x="4270" y="11409"/>
                    <a:pt x="6739" y="8173"/>
                    <a:pt x="8873" y="4670"/>
                  </a:cubicBezTo>
                  <a:cubicBezTo>
                    <a:pt x="9374" y="3670"/>
                    <a:pt x="9774" y="2602"/>
                    <a:pt x="9941" y="1468"/>
                  </a:cubicBezTo>
                  <a:lnTo>
                    <a:pt x="9941" y="1468"/>
                  </a:lnTo>
                  <a:cubicBezTo>
                    <a:pt x="9574" y="2502"/>
                    <a:pt x="9107" y="3269"/>
                    <a:pt x="8540" y="4170"/>
                  </a:cubicBezTo>
                  <a:cubicBezTo>
                    <a:pt x="8873" y="3069"/>
                    <a:pt x="9007" y="2002"/>
                    <a:pt x="9074" y="834"/>
                  </a:cubicBezTo>
                  <a:lnTo>
                    <a:pt x="9074" y="834"/>
                  </a:lnTo>
                  <a:cubicBezTo>
                    <a:pt x="8673" y="2636"/>
                    <a:pt x="7906" y="4337"/>
                    <a:pt x="6905" y="5938"/>
                  </a:cubicBezTo>
                  <a:cubicBezTo>
                    <a:pt x="7239" y="3937"/>
                    <a:pt x="7573" y="2002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4"/>
            <p:cNvSpPr/>
            <p:nvPr/>
          </p:nvSpPr>
          <p:spPr>
            <a:xfrm>
              <a:off x="2932275" y="1497350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7672" y="0"/>
                  </a:moveTo>
                  <a:lnTo>
                    <a:pt x="7672" y="0"/>
                  </a:lnTo>
                  <a:cubicBezTo>
                    <a:pt x="7038" y="1468"/>
                    <a:pt x="6071" y="2802"/>
                    <a:pt x="4904" y="3870"/>
                  </a:cubicBezTo>
                  <a:cubicBezTo>
                    <a:pt x="3536" y="5171"/>
                    <a:pt x="1835" y="6038"/>
                    <a:pt x="0" y="6472"/>
                  </a:cubicBezTo>
                  <a:cubicBezTo>
                    <a:pt x="1134" y="6272"/>
                    <a:pt x="2168" y="6005"/>
                    <a:pt x="3236" y="5638"/>
                  </a:cubicBezTo>
                  <a:lnTo>
                    <a:pt x="3236" y="5638"/>
                  </a:lnTo>
                  <a:cubicBezTo>
                    <a:pt x="2435" y="6338"/>
                    <a:pt x="1434" y="6805"/>
                    <a:pt x="400" y="7005"/>
                  </a:cubicBezTo>
                  <a:cubicBezTo>
                    <a:pt x="1234" y="6972"/>
                    <a:pt x="2068" y="6805"/>
                    <a:pt x="2869" y="6472"/>
                  </a:cubicBezTo>
                  <a:lnTo>
                    <a:pt x="2869" y="6472"/>
                  </a:lnTo>
                  <a:cubicBezTo>
                    <a:pt x="2135" y="7105"/>
                    <a:pt x="1234" y="7539"/>
                    <a:pt x="300" y="7673"/>
                  </a:cubicBezTo>
                  <a:cubicBezTo>
                    <a:pt x="1001" y="7673"/>
                    <a:pt x="1701" y="7606"/>
                    <a:pt x="2402" y="7439"/>
                  </a:cubicBezTo>
                  <a:cubicBezTo>
                    <a:pt x="2435" y="7372"/>
                    <a:pt x="2535" y="7339"/>
                    <a:pt x="2569" y="7306"/>
                  </a:cubicBezTo>
                  <a:cubicBezTo>
                    <a:pt x="3302" y="6705"/>
                    <a:pt x="4070" y="6171"/>
                    <a:pt x="4804" y="5504"/>
                  </a:cubicBezTo>
                  <a:cubicBezTo>
                    <a:pt x="5337" y="5004"/>
                    <a:pt x="6138" y="4137"/>
                    <a:pt x="6638" y="3603"/>
                  </a:cubicBezTo>
                  <a:cubicBezTo>
                    <a:pt x="7172" y="3003"/>
                    <a:pt x="7305" y="2502"/>
                    <a:pt x="7505" y="1702"/>
                  </a:cubicBezTo>
                  <a:cubicBezTo>
                    <a:pt x="7539" y="1135"/>
                    <a:pt x="7606" y="534"/>
                    <a:pt x="7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4"/>
            <p:cNvSpPr/>
            <p:nvPr/>
          </p:nvSpPr>
          <p:spPr>
            <a:xfrm>
              <a:off x="1472900" y="503300"/>
              <a:ext cx="1530275" cy="1890550"/>
            </a:xfrm>
            <a:custGeom>
              <a:avLst/>
              <a:gdLst/>
              <a:ahLst/>
              <a:cxnLst/>
              <a:rect l="l" t="t" r="r" b="b"/>
              <a:pathLst>
                <a:path w="61211" h="75622" extrusionOk="0">
                  <a:moveTo>
                    <a:pt x="1068" y="26353"/>
                  </a:moveTo>
                  <a:cubicBezTo>
                    <a:pt x="1113" y="26398"/>
                    <a:pt x="1165" y="26438"/>
                    <a:pt x="1221" y="26475"/>
                  </a:cubicBezTo>
                  <a:lnTo>
                    <a:pt x="1221" y="26475"/>
                  </a:lnTo>
                  <a:cubicBezTo>
                    <a:pt x="1169" y="26439"/>
                    <a:pt x="1117" y="26398"/>
                    <a:pt x="1068" y="26353"/>
                  </a:cubicBezTo>
                  <a:close/>
                  <a:moveTo>
                    <a:pt x="1221" y="26475"/>
                  </a:moveTo>
                  <a:lnTo>
                    <a:pt x="1221" y="26475"/>
                  </a:lnTo>
                  <a:cubicBezTo>
                    <a:pt x="1290" y="26523"/>
                    <a:pt x="1361" y="26564"/>
                    <a:pt x="1434" y="26599"/>
                  </a:cubicBezTo>
                  <a:lnTo>
                    <a:pt x="1434" y="26599"/>
                  </a:lnTo>
                  <a:cubicBezTo>
                    <a:pt x="1361" y="26560"/>
                    <a:pt x="1288" y="26520"/>
                    <a:pt x="1221" y="26475"/>
                  </a:cubicBezTo>
                  <a:close/>
                  <a:moveTo>
                    <a:pt x="26085" y="1"/>
                  </a:moveTo>
                  <a:lnTo>
                    <a:pt x="26085" y="1"/>
                  </a:lnTo>
                  <a:cubicBezTo>
                    <a:pt x="26219" y="1335"/>
                    <a:pt x="26719" y="2569"/>
                    <a:pt x="27086" y="3837"/>
                  </a:cubicBezTo>
                  <a:cubicBezTo>
                    <a:pt x="27320" y="4437"/>
                    <a:pt x="27486" y="5071"/>
                    <a:pt x="27520" y="5738"/>
                  </a:cubicBezTo>
                  <a:cubicBezTo>
                    <a:pt x="27586" y="6405"/>
                    <a:pt x="27687" y="7039"/>
                    <a:pt x="27720" y="7706"/>
                  </a:cubicBezTo>
                  <a:cubicBezTo>
                    <a:pt x="27853" y="9007"/>
                    <a:pt x="27920" y="10341"/>
                    <a:pt x="27887" y="11676"/>
                  </a:cubicBezTo>
                  <a:cubicBezTo>
                    <a:pt x="27853" y="13010"/>
                    <a:pt x="27753" y="14277"/>
                    <a:pt x="27687" y="15612"/>
                  </a:cubicBezTo>
                  <a:cubicBezTo>
                    <a:pt x="27486" y="18247"/>
                    <a:pt x="27086" y="20882"/>
                    <a:pt x="26486" y="23417"/>
                  </a:cubicBezTo>
                  <a:cubicBezTo>
                    <a:pt x="26152" y="24718"/>
                    <a:pt x="25752" y="25919"/>
                    <a:pt x="25318" y="27187"/>
                  </a:cubicBezTo>
                  <a:cubicBezTo>
                    <a:pt x="25051" y="27787"/>
                    <a:pt x="24885" y="28421"/>
                    <a:pt x="24651" y="29055"/>
                  </a:cubicBezTo>
                  <a:cubicBezTo>
                    <a:pt x="24484" y="29522"/>
                    <a:pt x="24251" y="29955"/>
                    <a:pt x="24051" y="30356"/>
                  </a:cubicBezTo>
                  <a:cubicBezTo>
                    <a:pt x="23917" y="30089"/>
                    <a:pt x="23750" y="29855"/>
                    <a:pt x="23584" y="29622"/>
                  </a:cubicBezTo>
                  <a:cubicBezTo>
                    <a:pt x="23150" y="28921"/>
                    <a:pt x="22583" y="28288"/>
                    <a:pt x="22083" y="27687"/>
                  </a:cubicBezTo>
                  <a:cubicBezTo>
                    <a:pt x="21582" y="27053"/>
                    <a:pt x="21048" y="26420"/>
                    <a:pt x="20581" y="25752"/>
                  </a:cubicBezTo>
                  <a:cubicBezTo>
                    <a:pt x="20081" y="25085"/>
                    <a:pt x="19714" y="24418"/>
                    <a:pt x="19314" y="23718"/>
                  </a:cubicBezTo>
                  <a:cubicBezTo>
                    <a:pt x="18914" y="22984"/>
                    <a:pt x="18513" y="22250"/>
                    <a:pt x="17913" y="21616"/>
                  </a:cubicBezTo>
                  <a:lnTo>
                    <a:pt x="17880" y="21583"/>
                  </a:lnTo>
                  <a:lnTo>
                    <a:pt x="17880" y="21583"/>
                  </a:lnTo>
                  <a:cubicBezTo>
                    <a:pt x="18347" y="20782"/>
                    <a:pt x="18580" y="19915"/>
                    <a:pt x="18747" y="19081"/>
                  </a:cubicBezTo>
                  <a:cubicBezTo>
                    <a:pt x="18914" y="18214"/>
                    <a:pt x="18880" y="17313"/>
                    <a:pt x="18914" y="16479"/>
                  </a:cubicBezTo>
                  <a:cubicBezTo>
                    <a:pt x="18914" y="16079"/>
                    <a:pt x="18980" y="15712"/>
                    <a:pt x="19047" y="15278"/>
                  </a:cubicBezTo>
                  <a:lnTo>
                    <a:pt x="19314" y="14044"/>
                  </a:lnTo>
                  <a:cubicBezTo>
                    <a:pt x="19481" y="13210"/>
                    <a:pt x="19647" y="12376"/>
                    <a:pt x="19714" y="11475"/>
                  </a:cubicBezTo>
                  <a:cubicBezTo>
                    <a:pt x="19714" y="11275"/>
                    <a:pt x="19748" y="11075"/>
                    <a:pt x="19748" y="10808"/>
                  </a:cubicBezTo>
                  <a:lnTo>
                    <a:pt x="19748" y="10208"/>
                  </a:lnTo>
                  <a:cubicBezTo>
                    <a:pt x="19748" y="9774"/>
                    <a:pt x="19814" y="9374"/>
                    <a:pt x="19814" y="8907"/>
                  </a:cubicBezTo>
                  <a:cubicBezTo>
                    <a:pt x="19814" y="8073"/>
                    <a:pt x="19814" y="7206"/>
                    <a:pt x="19681" y="6372"/>
                  </a:cubicBezTo>
                  <a:cubicBezTo>
                    <a:pt x="19581" y="5471"/>
                    <a:pt x="19347" y="4704"/>
                    <a:pt x="19147" y="3870"/>
                  </a:cubicBezTo>
                  <a:cubicBezTo>
                    <a:pt x="19047" y="3436"/>
                    <a:pt x="18880" y="3036"/>
                    <a:pt x="18713" y="2636"/>
                  </a:cubicBezTo>
                  <a:cubicBezTo>
                    <a:pt x="18547" y="2236"/>
                    <a:pt x="18214" y="1936"/>
                    <a:pt x="18147" y="1536"/>
                  </a:cubicBezTo>
                  <a:lnTo>
                    <a:pt x="18147" y="1536"/>
                  </a:lnTo>
                  <a:cubicBezTo>
                    <a:pt x="18214" y="1936"/>
                    <a:pt x="18547" y="2269"/>
                    <a:pt x="18680" y="2636"/>
                  </a:cubicBezTo>
                  <a:cubicBezTo>
                    <a:pt x="18847" y="3036"/>
                    <a:pt x="18980" y="3436"/>
                    <a:pt x="19047" y="3870"/>
                  </a:cubicBezTo>
                  <a:cubicBezTo>
                    <a:pt x="19214" y="4704"/>
                    <a:pt x="19414" y="5538"/>
                    <a:pt x="19481" y="6372"/>
                  </a:cubicBezTo>
                  <a:cubicBezTo>
                    <a:pt x="19547" y="7206"/>
                    <a:pt x="19514" y="8040"/>
                    <a:pt x="19481" y="8907"/>
                  </a:cubicBezTo>
                  <a:cubicBezTo>
                    <a:pt x="19414" y="9307"/>
                    <a:pt x="19414" y="9741"/>
                    <a:pt x="19381" y="10141"/>
                  </a:cubicBezTo>
                  <a:lnTo>
                    <a:pt x="19347" y="10775"/>
                  </a:lnTo>
                  <a:cubicBezTo>
                    <a:pt x="19347" y="10975"/>
                    <a:pt x="19314" y="11209"/>
                    <a:pt x="19247" y="11409"/>
                  </a:cubicBezTo>
                  <a:cubicBezTo>
                    <a:pt x="19147" y="12243"/>
                    <a:pt x="18914" y="13043"/>
                    <a:pt x="18713" y="13877"/>
                  </a:cubicBezTo>
                  <a:cubicBezTo>
                    <a:pt x="18580" y="14277"/>
                    <a:pt x="18513" y="14711"/>
                    <a:pt x="18380" y="15111"/>
                  </a:cubicBezTo>
                  <a:cubicBezTo>
                    <a:pt x="18246" y="15545"/>
                    <a:pt x="18213" y="15979"/>
                    <a:pt x="18180" y="16412"/>
                  </a:cubicBezTo>
                  <a:cubicBezTo>
                    <a:pt x="18080" y="17280"/>
                    <a:pt x="18080" y="18114"/>
                    <a:pt x="17913" y="18881"/>
                  </a:cubicBezTo>
                  <a:cubicBezTo>
                    <a:pt x="17746" y="19581"/>
                    <a:pt x="17479" y="20282"/>
                    <a:pt x="17146" y="20916"/>
                  </a:cubicBezTo>
                  <a:cubicBezTo>
                    <a:pt x="16745" y="20582"/>
                    <a:pt x="16412" y="20248"/>
                    <a:pt x="16178" y="19881"/>
                  </a:cubicBezTo>
                  <a:cubicBezTo>
                    <a:pt x="15244" y="18547"/>
                    <a:pt x="14744" y="16946"/>
                    <a:pt x="13877" y="15545"/>
                  </a:cubicBezTo>
                  <a:cubicBezTo>
                    <a:pt x="13009" y="14177"/>
                    <a:pt x="11909" y="12910"/>
                    <a:pt x="11208" y="11409"/>
                  </a:cubicBezTo>
                  <a:lnTo>
                    <a:pt x="11208" y="11409"/>
                  </a:lnTo>
                  <a:cubicBezTo>
                    <a:pt x="11875" y="12910"/>
                    <a:pt x="12909" y="14211"/>
                    <a:pt x="13743" y="15612"/>
                  </a:cubicBezTo>
                  <a:cubicBezTo>
                    <a:pt x="14577" y="17046"/>
                    <a:pt x="15044" y="18614"/>
                    <a:pt x="15911" y="20015"/>
                  </a:cubicBezTo>
                  <a:cubicBezTo>
                    <a:pt x="16145" y="20348"/>
                    <a:pt x="16412" y="20682"/>
                    <a:pt x="16712" y="20949"/>
                  </a:cubicBezTo>
                  <a:cubicBezTo>
                    <a:pt x="17012" y="21249"/>
                    <a:pt x="17312" y="21516"/>
                    <a:pt x="17579" y="21850"/>
                  </a:cubicBezTo>
                  <a:cubicBezTo>
                    <a:pt x="17713" y="21950"/>
                    <a:pt x="17813" y="22083"/>
                    <a:pt x="17913" y="22250"/>
                  </a:cubicBezTo>
                  <a:cubicBezTo>
                    <a:pt x="17846" y="22283"/>
                    <a:pt x="17713" y="22283"/>
                    <a:pt x="17579" y="22283"/>
                  </a:cubicBezTo>
                  <a:cubicBezTo>
                    <a:pt x="17379" y="22283"/>
                    <a:pt x="17179" y="22250"/>
                    <a:pt x="16912" y="22216"/>
                  </a:cubicBezTo>
                  <a:lnTo>
                    <a:pt x="16212" y="22050"/>
                  </a:lnTo>
                  <a:lnTo>
                    <a:pt x="15478" y="21916"/>
                  </a:lnTo>
                  <a:cubicBezTo>
                    <a:pt x="14477" y="21783"/>
                    <a:pt x="13510" y="21649"/>
                    <a:pt x="12576" y="21383"/>
                  </a:cubicBezTo>
                  <a:cubicBezTo>
                    <a:pt x="10708" y="20815"/>
                    <a:pt x="8906" y="19915"/>
                    <a:pt x="7205" y="18914"/>
                  </a:cubicBezTo>
                  <a:lnTo>
                    <a:pt x="7205" y="18914"/>
                  </a:lnTo>
                  <a:cubicBezTo>
                    <a:pt x="8840" y="20048"/>
                    <a:pt x="10541" y="21082"/>
                    <a:pt x="12409" y="21783"/>
                  </a:cubicBezTo>
                  <a:cubicBezTo>
                    <a:pt x="13376" y="22150"/>
                    <a:pt x="14377" y="22317"/>
                    <a:pt x="15344" y="22550"/>
                  </a:cubicBezTo>
                  <a:cubicBezTo>
                    <a:pt x="15578" y="22583"/>
                    <a:pt x="15845" y="22650"/>
                    <a:pt x="16045" y="22717"/>
                  </a:cubicBezTo>
                  <a:lnTo>
                    <a:pt x="16745" y="22917"/>
                  </a:lnTo>
                  <a:cubicBezTo>
                    <a:pt x="17012" y="22984"/>
                    <a:pt x="17246" y="23050"/>
                    <a:pt x="17546" y="23084"/>
                  </a:cubicBezTo>
                  <a:cubicBezTo>
                    <a:pt x="17635" y="23095"/>
                    <a:pt x="17731" y="23102"/>
                    <a:pt x="17833" y="23102"/>
                  </a:cubicBezTo>
                  <a:cubicBezTo>
                    <a:pt x="18035" y="23102"/>
                    <a:pt x="18258" y="23073"/>
                    <a:pt x="18480" y="22984"/>
                  </a:cubicBezTo>
                  <a:cubicBezTo>
                    <a:pt x="18647" y="23284"/>
                    <a:pt x="18747" y="23584"/>
                    <a:pt x="18914" y="23884"/>
                  </a:cubicBezTo>
                  <a:cubicBezTo>
                    <a:pt x="19314" y="24618"/>
                    <a:pt x="19714" y="25319"/>
                    <a:pt x="20181" y="25986"/>
                  </a:cubicBezTo>
                  <a:cubicBezTo>
                    <a:pt x="20648" y="26653"/>
                    <a:pt x="21149" y="27320"/>
                    <a:pt x="21649" y="27954"/>
                  </a:cubicBezTo>
                  <a:cubicBezTo>
                    <a:pt x="22149" y="28588"/>
                    <a:pt x="22650" y="29255"/>
                    <a:pt x="23050" y="29922"/>
                  </a:cubicBezTo>
                  <a:cubicBezTo>
                    <a:pt x="23250" y="30256"/>
                    <a:pt x="23484" y="30589"/>
                    <a:pt x="23650" y="30956"/>
                  </a:cubicBezTo>
                  <a:cubicBezTo>
                    <a:pt x="23650" y="30989"/>
                    <a:pt x="23684" y="31056"/>
                    <a:pt x="23684" y="31090"/>
                  </a:cubicBezTo>
                  <a:cubicBezTo>
                    <a:pt x="23250" y="31123"/>
                    <a:pt x="22850" y="31223"/>
                    <a:pt x="22483" y="31256"/>
                  </a:cubicBezTo>
                  <a:cubicBezTo>
                    <a:pt x="22216" y="31290"/>
                    <a:pt x="22016" y="31290"/>
                    <a:pt x="21749" y="31356"/>
                  </a:cubicBezTo>
                  <a:lnTo>
                    <a:pt x="21048" y="31356"/>
                  </a:lnTo>
                  <a:cubicBezTo>
                    <a:pt x="20081" y="31356"/>
                    <a:pt x="19080" y="31256"/>
                    <a:pt x="18080" y="31156"/>
                  </a:cubicBezTo>
                  <a:cubicBezTo>
                    <a:pt x="17079" y="31123"/>
                    <a:pt x="16078" y="31156"/>
                    <a:pt x="15178" y="30956"/>
                  </a:cubicBezTo>
                  <a:cubicBezTo>
                    <a:pt x="14210" y="30756"/>
                    <a:pt x="13210" y="30589"/>
                    <a:pt x="12242" y="30322"/>
                  </a:cubicBezTo>
                  <a:cubicBezTo>
                    <a:pt x="11742" y="30222"/>
                    <a:pt x="11308" y="30089"/>
                    <a:pt x="10841" y="29955"/>
                  </a:cubicBezTo>
                  <a:cubicBezTo>
                    <a:pt x="10374" y="29822"/>
                    <a:pt x="9907" y="29655"/>
                    <a:pt x="9474" y="29488"/>
                  </a:cubicBezTo>
                  <a:cubicBezTo>
                    <a:pt x="9007" y="29322"/>
                    <a:pt x="8540" y="29121"/>
                    <a:pt x="8039" y="28988"/>
                  </a:cubicBezTo>
                  <a:cubicBezTo>
                    <a:pt x="7572" y="28821"/>
                    <a:pt x="7072" y="28755"/>
                    <a:pt x="6571" y="28621"/>
                  </a:cubicBezTo>
                  <a:cubicBezTo>
                    <a:pt x="6338" y="28588"/>
                    <a:pt x="6138" y="28488"/>
                    <a:pt x="5871" y="28421"/>
                  </a:cubicBezTo>
                  <a:cubicBezTo>
                    <a:pt x="5671" y="28321"/>
                    <a:pt x="5404" y="28254"/>
                    <a:pt x="5170" y="28154"/>
                  </a:cubicBezTo>
                  <a:lnTo>
                    <a:pt x="3803" y="27620"/>
                  </a:lnTo>
                  <a:lnTo>
                    <a:pt x="3069" y="27320"/>
                  </a:lnTo>
                  <a:cubicBezTo>
                    <a:pt x="2869" y="27253"/>
                    <a:pt x="2635" y="27120"/>
                    <a:pt x="2402" y="26987"/>
                  </a:cubicBezTo>
                  <a:cubicBezTo>
                    <a:pt x="2093" y="26820"/>
                    <a:pt x="1750" y="26755"/>
                    <a:pt x="1434" y="26599"/>
                  </a:cubicBezTo>
                  <a:lnTo>
                    <a:pt x="1434" y="26599"/>
                  </a:lnTo>
                  <a:cubicBezTo>
                    <a:pt x="1526" y="26650"/>
                    <a:pt x="1619" y="26699"/>
                    <a:pt x="1701" y="26753"/>
                  </a:cubicBezTo>
                  <a:cubicBezTo>
                    <a:pt x="1968" y="26853"/>
                    <a:pt x="2168" y="26920"/>
                    <a:pt x="2368" y="27053"/>
                  </a:cubicBezTo>
                  <a:cubicBezTo>
                    <a:pt x="2569" y="27187"/>
                    <a:pt x="2802" y="27287"/>
                    <a:pt x="3036" y="27387"/>
                  </a:cubicBezTo>
                  <a:lnTo>
                    <a:pt x="3703" y="27687"/>
                  </a:lnTo>
                  <a:lnTo>
                    <a:pt x="5070" y="28288"/>
                  </a:lnTo>
                  <a:cubicBezTo>
                    <a:pt x="5304" y="28388"/>
                    <a:pt x="5537" y="28521"/>
                    <a:pt x="5738" y="28588"/>
                  </a:cubicBezTo>
                  <a:cubicBezTo>
                    <a:pt x="6004" y="28688"/>
                    <a:pt x="6205" y="28755"/>
                    <a:pt x="6471" y="28855"/>
                  </a:cubicBezTo>
                  <a:cubicBezTo>
                    <a:pt x="6905" y="28955"/>
                    <a:pt x="7405" y="29088"/>
                    <a:pt x="7872" y="29288"/>
                  </a:cubicBezTo>
                  <a:cubicBezTo>
                    <a:pt x="8339" y="29455"/>
                    <a:pt x="8806" y="29689"/>
                    <a:pt x="9240" y="29822"/>
                  </a:cubicBezTo>
                  <a:cubicBezTo>
                    <a:pt x="9707" y="30055"/>
                    <a:pt x="10174" y="30222"/>
                    <a:pt x="10674" y="30389"/>
                  </a:cubicBezTo>
                  <a:cubicBezTo>
                    <a:pt x="11141" y="30556"/>
                    <a:pt x="11642" y="30656"/>
                    <a:pt x="12075" y="30789"/>
                  </a:cubicBezTo>
                  <a:cubicBezTo>
                    <a:pt x="13043" y="31056"/>
                    <a:pt x="14010" y="31290"/>
                    <a:pt x="15011" y="31557"/>
                  </a:cubicBezTo>
                  <a:cubicBezTo>
                    <a:pt x="15511" y="31657"/>
                    <a:pt x="16012" y="31757"/>
                    <a:pt x="16512" y="31790"/>
                  </a:cubicBezTo>
                  <a:lnTo>
                    <a:pt x="18013" y="31923"/>
                  </a:lnTo>
                  <a:cubicBezTo>
                    <a:pt x="19014" y="31990"/>
                    <a:pt x="19981" y="32124"/>
                    <a:pt x="21015" y="32157"/>
                  </a:cubicBezTo>
                  <a:lnTo>
                    <a:pt x="21749" y="32157"/>
                  </a:lnTo>
                  <a:cubicBezTo>
                    <a:pt x="22016" y="32157"/>
                    <a:pt x="22316" y="32157"/>
                    <a:pt x="22550" y="32124"/>
                  </a:cubicBezTo>
                  <a:cubicBezTo>
                    <a:pt x="23050" y="32090"/>
                    <a:pt x="23550" y="31990"/>
                    <a:pt x="24017" y="31957"/>
                  </a:cubicBezTo>
                  <a:lnTo>
                    <a:pt x="24017" y="31757"/>
                  </a:lnTo>
                  <a:cubicBezTo>
                    <a:pt x="24051" y="31890"/>
                    <a:pt x="24151" y="31957"/>
                    <a:pt x="24184" y="32090"/>
                  </a:cubicBezTo>
                  <a:cubicBezTo>
                    <a:pt x="24584" y="32824"/>
                    <a:pt x="25085" y="33458"/>
                    <a:pt x="25485" y="34158"/>
                  </a:cubicBezTo>
                  <a:cubicBezTo>
                    <a:pt x="25652" y="34492"/>
                    <a:pt x="25852" y="34892"/>
                    <a:pt x="26052" y="35259"/>
                  </a:cubicBezTo>
                  <a:cubicBezTo>
                    <a:pt x="26252" y="35626"/>
                    <a:pt x="26519" y="35960"/>
                    <a:pt x="26719" y="36293"/>
                  </a:cubicBezTo>
                  <a:cubicBezTo>
                    <a:pt x="27186" y="36994"/>
                    <a:pt x="27687" y="37628"/>
                    <a:pt x="28187" y="38295"/>
                  </a:cubicBezTo>
                  <a:cubicBezTo>
                    <a:pt x="28487" y="38728"/>
                    <a:pt x="28754" y="39095"/>
                    <a:pt x="29054" y="39496"/>
                  </a:cubicBezTo>
                  <a:cubicBezTo>
                    <a:pt x="28721" y="39629"/>
                    <a:pt x="28320" y="39729"/>
                    <a:pt x="27920" y="39796"/>
                  </a:cubicBezTo>
                  <a:lnTo>
                    <a:pt x="27420" y="39929"/>
                  </a:lnTo>
                  <a:lnTo>
                    <a:pt x="26919" y="40063"/>
                  </a:lnTo>
                  <a:cubicBezTo>
                    <a:pt x="26652" y="40129"/>
                    <a:pt x="26352" y="40229"/>
                    <a:pt x="26019" y="40296"/>
                  </a:cubicBezTo>
                  <a:cubicBezTo>
                    <a:pt x="24818" y="40596"/>
                    <a:pt x="23550" y="40796"/>
                    <a:pt x="22316" y="40897"/>
                  </a:cubicBezTo>
                  <a:cubicBezTo>
                    <a:pt x="21683" y="40939"/>
                    <a:pt x="21043" y="40960"/>
                    <a:pt x="20400" y="40960"/>
                  </a:cubicBezTo>
                  <a:cubicBezTo>
                    <a:pt x="18503" y="40960"/>
                    <a:pt x="16579" y="40778"/>
                    <a:pt x="14711" y="40430"/>
                  </a:cubicBezTo>
                  <a:cubicBezTo>
                    <a:pt x="13476" y="40163"/>
                    <a:pt x="12209" y="39929"/>
                    <a:pt x="10975" y="39629"/>
                  </a:cubicBezTo>
                  <a:cubicBezTo>
                    <a:pt x="10341" y="39462"/>
                    <a:pt x="9707" y="39395"/>
                    <a:pt x="9073" y="39262"/>
                  </a:cubicBezTo>
                  <a:cubicBezTo>
                    <a:pt x="8806" y="39162"/>
                    <a:pt x="8506" y="39095"/>
                    <a:pt x="8173" y="38962"/>
                  </a:cubicBezTo>
                  <a:cubicBezTo>
                    <a:pt x="8006" y="38928"/>
                    <a:pt x="7872" y="38828"/>
                    <a:pt x="7706" y="38795"/>
                  </a:cubicBezTo>
                  <a:cubicBezTo>
                    <a:pt x="7539" y="38762"/>
                    <a:pt x="7372" y="38728"/>
                    <a:pt x="7239" y="38662"/>
                  </a:cubicBezTo>
                  <a:cubicBezTo>
                    <a:pt x="6004" y="38328"/>
                    <a:pt x="4737" y="38061"/>
                    <a:pt x="3536" y="37728"/>
                  </a:cubicBezTo>
                  <a:cubicBezTo>
                    <a:pt x="2902" y="37561"/>
                    <a:pt x="2335" y="37327"/>
                    <a:pt x="1701" y="37094"/>
                  </a:cubicBezTo>
                  <a:cubicBezTo>
                    <a:pt x="1401" y="36960"/>
                    <a:pt x="1134" y="36827"/>
                    <a:pt x="834" y="36760"/>
                  </a:cubicBezTo>
                  <a:cubicBezTo>
                    <a:pt x="534" y="36627"/>
                    <a:pt x="234" y="36493"/>
                    <a:pt x="0" y="36293"/>
                  </a:cubicBezTo>
                  <a:lnTo>
                    <a:pt x="0" y="36293"/>
                  </a:lnTo>
                  <a:cubicBezTo>
                    <a:pt x="200" y="36560"/>
                    <a:pt x="534" y="36660"/>
                    <a:pt x="834" y="36794"/>
                  </a:cubicBezTo>
                  <a:lnTo>
                    <a:pt x="1701" y="37161"/>
                  </a:lnTo>
                  <a:cubicBezTo>
                    <a:pt x="2302" y="37427"/>
                    <a:pt x="2902" y="37628"/>
                    <a:pt x="3503" y="37828"/>
                  </a:cubicBezTo>
                  <a:cubicBezTo>
                    <a:pt x="4703" y="38228"/>
                    <a:pt x="5971" y="38562"/>
                    <a:pt x="7205" y="38928"/>
                  </a:cubicBezTo>
                  <a:cubicBezTo>
                    <a:pt x="7539" y="38995"/>
                    <a:pt x="7806" y="39095"/>
                    <a:pt x="8139" y="39229"/>
                  </a:cubicBezTo>
                  <a:cubicBezTo>
                    <a:pt x="8406" y="39329"/>
                    <a:pt x="8706" y="39462"/>
                    <a:pt x="9040" y="39562"/>
                  </a:cubicBezTo>
                  <a:cubicBezTo>
                    <a:pt x="9674" y="39729"/>
                    <a:pt x="10307" y="39829"/>
                    <a:pt x="10908" y="39996"/>
                  </a:cubicBezTo>
                  <a:lnTo>
                    <a:pt x="14677" y="40897"/>
                  </a:lnTo>
                  <a:cubicBezTo>
                    <a:pt x="16901" y="41371"/>
                    <a:pt x="19230" y="41608"/>
                    <a:pt x="21524" y="41608"/>
                  </a:cubicBezTo>
                  <a:cubicBezTo>
                    <a:pt x="21811" y="41608"/>
                    <a:pt x="22097" y="41604"/>
                    <a:pt x="22383" y="41597"/>
                  </a:cubicBezTo>
                  <a:cubicBezTo>
                    <a:pt x="23684" y="41564"/>
                    <a:pt x="24985" y="41397"/>
                    <a:pt x="26252" y="41097"/>
                  </a:cubicBezTo>
                  <a:cubicBezTo>
                    <a:pt x="26586" y="41063"/>
                    <a:pt x="26886" y="40930"/>
                    <a:pt x="27220" y="40897"/>
                  </a:cubicBezTo>
                  <a:cubicBezTo>
                    <a:pt x="27386" y="40830"/>
                    <a:pt x="27520" y="40796"/>
                    <a:pt x="27687" y="40763"/>
                  </a:cubicBezTo>
                  <a:cubicBezTo>
                    <a:pt x="27853" y="40730"/>
                    <a:pt x="27987" y="40730"/>
                    <a:pt x="28154" y="40663"/>
                  </a:cubicBezTo>
                  <a:cubicBezTo>
                    <a:pt x="28587" y="40596"/>
                    <a:pt x="29088" y="40496"/>
                    <a:pt x="29655" y="40329"/>
                  </a:cubicBezTo>
                  <a:cubicBezTo>
                    <a:pt x="30088" y="40997"/>
                    <a:pt x="30555" y="41664"/>
                    <a:pt x="30922" y="42398"/>
                  </a:cubicBezTo>
                  <a:cubicBezTo>
                    <a:pt x="31389" y="43131"/>
                    <a:pt x="31923" y="43799"/>
                    <a:pt x="32523" y="44399"/>
                  </a:cubicBezTo>
                  <a:cubicBezTo>
                    <a:pt x="32990" y="44899"/>
                    <a:pt x="33424" y="45300"/>
                    <a:pt x="33858" y="45767"/>
                  </a:cubicBezTo>
                  <a:lnTo>
                    <a:pt x="32857" y="46134"/>
                  </a:lnTo>
                  <a:lnTo>
                    <a:pt x="31056" y="46767"/>
                  </a:lnTo>
                  <a:lnTo>
                    <a:pt x="29254" y="47401"/>
                  </a:lnTo>
                  <a:cubicBezTo>
                    <a:pt x="28987" y="47501"/>
                    <a:pt x="28687" y="47601"/>
                    <a:pt x="28354" y="47735"/>
                  </a:cubicBezTo>
                  <a:cubicBezTo>
                    <a:pt x="28053" y="47835"/>
                    <a:pt x="27720" y="47968"/>
                    <a:pt x="27420" y="48102"/>
                  </a:cubicBezTo>
                  <a:cubicBezTo>
                    <a:pt x="26853" y="48402"/>
                    <a:pt x="26252" y="48669"/>
                    <a:pt x="25718" y="48902"/>
                  </a:cubicBezTo>
                  <a:cubicBezTo>
                    <a:pt x="25585" y="48936"/>
                    <a:pt x="25418" y="49036"/>
                    <a:pt x="25318" y="49069"/>
                  </a:cubicBezTo>
                  <a:cubicBezTo>
                    <a:pt x="25151" y="49102"/>
                    <a:pt x="25018" y="49202"/>
                    <a:pt x="24851" y="49236"/>
                  </a:cubicBezTo>
                  <a:cubicBezTo>
                    <a:pt x="24551" y="49369"/>
                    <a:pt x="24251" y="49469"/>
                    <a:pt x="23917" y="49603"/>
                  </a:cubicBezTo>
                  <a:cubicBezTo>
                    <a:pt x="23350" y="49870"/>
                    <a:pt x="22750" y="50103"/>
                    <a:pt x="22183" y="50270"/>
                  </a:cubicBezTo>
                  <a:cubicBezTo>
                    <a:pt x="21582" y="50470"/>
                    <a:pt x="20982" y="50637"/>
                    <a:pt x="20348" y="50804"/>
                  </a:cubicBezTo>
                  <a:cubicBezTo>
                    <a:pt x="19147" y="51137"/>
                    <a:pt x="17880" y="51437"/>
                    <a:pt x="16645" y="51604"/>
                  </a:cubicBezTo>
                  <a:cubicBezTo>
                    <a:pt x="16012" y="51704"/>
                    <a:pt x="15378" y="51771"/>
                    <a:pt x="14744" y="51804"/>
                  </a:cubicBezTo>
                  <a:lnTo>
                    <a:pt x="12843" y="51971"/>
                  </a:lnTo>
                  <a:cubicBezTo>
                    <a:pt x="11934" y="52067"/>
                    <a:pt x="11026" y="52145"/>
                    <a:pt x="10118" y="52145"/>
                  </a:cubicBezTo>
                  <a:cubicBezTo>
                    <a:pt x="9759" y="52145"/>
                    <a:pt x="9399" y="52133"/>
                    <a:pt x="9040" y="52105"/>
                  </a:cubicBezTo>
                  <a:cubicBezTo>
                    <a:pt x="7806" y="52071"/>
                    <a:pt x="6505" y="51904"/>
                    <a:pt x="5237" y="51638"/>
                  </a:cubicBezTo>
                  <a:lnTo>
                    <a:pt x="5237" y="51638"/>
                  </a:lnTo>
                  <a:cubicBezTo>
                    <a:pt x="6505" y="51938"/>
                    <a:pt x="7739" y="52138"/>
                    <a:pt x="9040" y="52238"/>
                  </a:cubicBezTo>
                  <a:cubicBezTo>
                    <a:pt x="9537" y="52263"/>
                    <a:pt x="10024" y="52274"/>
                    <a:pt x="10509" y="52274"/>
                  </a:cubicBezTo>
                  <a:cubicBezTo>
                    <a:pt x="11293" y="52274"/>
                    <a:pt x="12072" y="52246"/>
                    <a:pt x="12876" y="52205"/>
                  </a:cubicBezTo>
                  <a:lnTo>
                    <a:pt x="14811" y="52071"/>
                  </a:lnTo>
                  <a:cubicBezTo>
                    <a:pt x="15411" y="52038"/>
                    <a:pt x="16078" y="51971"/>
                    <a:pt x="16712" y="51904"/>
                  </a:cubicBezTo>
                  <a:cubicBezTo>
                    <a:pt x="18013" y="51738"/>
                    <a:pt x="19247" y="51537"/>
                    <a:pt x="20515" y="51204"/>
                  </a:cubicBezTo>
                  <a:lnTo>
                    <a:pt x="22383" y="50704"/>
                  </a:lnTo>
                  <a:cubicBezTo>
                    <a:pt x="23017" y="50537"/>
                    <a:pt x="23650" y="50270"/>
                    <a:pt x="24217" y="50070"/>
                  </a:cubicBezTo>
                  <a:cubicBezTo>
                    <a:pt x="24518" y="49936"/>
                    <a:pt x="24818" y="49870"/>
                    <a:pt x="25085" y="49736"/>
                  </a:cubicBezTo>
                  <a:cubicBezTo>
                    <a:pt x="25251" y="49703"/>
                    <a:pt x="25385" y="49636"/>
                    <a:pt x="25552" y="49603"/>
                  </a:cubicBezTo>
                  <a:cubicBezTo>
                    <a:pt x="25718" y="49569"/>
                    <a:pt x="25885" y="49536"/>
                    <a:pt x="26019" y="49436"/>
                  </a:cubicBezTo>
                  <a:cubicBezTo>
                    <a:pt x="26619" y="49202"/>
                    <a:pt x="27220" y="48936"/>
                    <a:pt x="27753" y="48702"/>
                  </a:cubicBezTo>
                  <a:cubicBezTo>
                    <a:pt x="28053" y="48569"/>
                    <a:pt x="28354" y="48435"/>
                    <a:pt x="28621" y="48369"/>
                  </a:cubicBezTo>
                  <a:cubicBezTo>
                    <a:pt x="28921" y="48268"/>
                    <a:pt x="29221" y="48135"/>
                    <a:pt x="29555" y="48068"/>
                  </a:cubicBezTo>
                  <a:lnTo>
                    <a:pt x="31389" y="47468"/>
                  </a:lnTo>
                  <a:lnTo>
                    <a:pt x="33224" y="46901"/>
                  </a:lnTo>
                  <a:cubicBezTo>
                    <a:pt x="33691" y="46767"/>
                    <a:pt x="34158" y="46601"/>
                    <a:pt x="34591" y="46434"/>
                  </a:cubicBezTo>
                  <a:cubicBezTo>
                    <a:pt x="35058" y="46934"/>
                    <a:pt x="35459" y="47435"/>
                    <a:pt x="35892" y="47935"/>
                  </a:cubicBezTo>
                  <a:cubicBezTo>
                    <a:pt x="36393" y="48569"/>
                    <a:pt x="36893" y="49202"/>
                    <a:pt x="37393" y="49870"/>
                  </a:cubicBezTo>
                  <a:cubicBezTo>
                    <a:pt x="37694" y="50270"/>
                    <a:pt x="38027" y="50704"/>
                    <a:pt x="38294" y="51070"/>
                  </a:cubicBezTo>
                  <a:cubicBezTo>
                    <a:pt x="38261" y="51104"/>
                    <a:pt x="38194" y="51137"/>
                    <a:pt x="38127" y="51204"/>
                  </a:cubicBezTo>
                  <a:cubicBezTo>
                    <a:pt x="37894" y="51404"/>
                    <a:pt x="37627" y="51604"/>
                    <a:pt x="37393" y="51738"/>
                  </a:cubicBezTo>
                  <a:cubicBezTo>
                    <a:pt x="37260" y="51804"/>
                    <a:pt x="37127" y="51904"/>
                    <a:pt x="37027" y="51938"/>
                  </a:cubicBezTo>
                  <a:lnTo>
                    <a:pt x="36593" y="52138"/>
                  </a:lnTo>
                  <a:cubicBezTo>
                    <a:pt x="36293" y="52305"/>
                    <a:pt x="36059" y="52438"/>
                    <a:pt x="35759" y="52572"/>
                  </a:cubicBezTo>
                  <a:lnTo>
                    <a:pt x="34091" y="53439"/>
                  </a:lnTo>
                  <a:cubicBezTo>
                    <a:pt x="33524" y="53739"/>
                    <a:pt x="32957" y="54073"/>
                    <a:pt x="32457" y="54440"/>
                  </a:cubicBezTo>
                  <a:lnTo>
                    <a:pt x="31689" y="54973"/>
                  </a:lnTo>
                  <a:cubicBezTo>
                    <a:pt x="31423" y="55140"/>
                    <a:pt x="31122" y="55307"/>
                    <a:pt x="30889" y="55540"/>
                  </a:cubicBezTo>
                  <a:cubicBezTo>
                    <a:pt x="30388" y="55907"/>
                    <a:pt x="29888" y="56308"/>
                    <a:pt x="29388" y="56641"/>
                  </a:cubicBezTo>
                  <a:cubicBezTo>
                    <a:pt x="29121" y="56808"/>
                    <a:pt x="28887" y="57041"/>
                    <a:pt x="28621" y="57208"/>
                  </a:cubicBezTo>
                  <a:cubicBezTo>
                    <a:pt x="28387" y="57375"/>
                    <a:pt x="28087" y="57542"/>
                    <a:pt x="27853" y="57642"/>
                  </a:cubicBezTo>
                  <a:cubicBezTo>
                    <a:pt x="27286" y="57942"/>
                    <a:pt x="26753" y="58242"/>
                    <a:pt x="26185" y="58543"/>
                  </a:cubicBezTo>
                  <a:cubicBezTo>
                    <a:pt x="25051" y="59076"/>
                    <a:pt x="23917" y="59577"/>
                    <a:pt x="22750" y="60110"/>
                  </a:cubicBezTo>
                  <a:lnTo>
                    <a:pt x="21916" y="60477"/>
                  </a:lnTo>
                  <a:cubicBezTo>
                    <a:pt x="21616" y="60611"/>
                    <a:pt x="21349" y="60744"/>
                    <a:pt x="21048" y="60811"/>
                  </a:cubicBezTo>
                  <a:cubicBezTo>
                    <a:pt x="20448" y="61044"/>
                    <a:pt x="19881" y="61244"/>
                    <a:pt x="19247" y="61411"/>
                  </a:cubicBezTo>
                  <a:cubicBezTo>
                    <a:pt x="18046" y="61745"/>
                    <a:pt x="16779" y="61945"/>
                    <a:pt x="15578" y="62145"/>
                  </a:cubicBezTo>
                  <a:cubicBezTo>
                    <a:pt x="14944" y="62245"/>
                    <a:pt x="14344" y="62312"/>
                    <a:pt x="13710" y="62379"/>
                  </a:cubicBezTo>
                  <a:cubicBezTo>
                    <a:pt x="13076" y="62412"/>
                    <a:pt x="12442" y="62445"/>
                    <a:pt x="11842" y="62545"/>
                  </a:cubicBezTo>
                  <a:cubicBezTo>
                    <a:pt x="12442" y="62445"/>
                    <a:pt x="13076" y="62445"/>
                    <a:pt x="13710" y="62445"/>
                  </a:cubicBezTo>
                  <a:cubicBezTo>
                    <a:pt x="14344" y="62445"/>
                    <a:pt x="14944" y="62379"/>
                    <a:pt x="15578" y="62279"/>
                  </a:cubicBezTo>
                  <a:cubicBezTo>
                    <a:pt x="16845" y="62112"/>
                    <a:pt x="18080" y="61912"/>
                    <a:pt x="19281" y="61611"/>
                  </a:cubicBezTo>
                  <a:cubicBezTo>
                    <a:pt x="19914" y="61445"/>
                    <a:pt x="20515" y="61278"/>
                    <a:pt x="21115" y="61078"/>
                  </a:cubicBezTo>
                  <a:cubicBezTo>
                    <a:pt x="21415" y="60978"/>
                    <a:pt x="21716" y="60878"/>
                    <a:pt x="22016" y="60744"/>
                  </a:cubicBezTo>
                  <a:lnTo>
                    <a:pt x="22883" y="60377"/>
                  </a:lnTo>
                  <a:cubicBezTo>
                    <a:pt x="24051" y="59877"/>
                    <a:pt x="25218" y="59410"/>
                    <a:pt x="26352" y="58909"/>
                  </a:cubicBezTo>
                  <a:cubicBezTo>
                    <a:pt x="26919" y="58643"/>
                    <a:pt x="27453" y="58376"/>
                    <a:pt x="28053" y="58076"/>
                  </a:cubicBezTo>
                  <a:cubicBezTo>
                    <a:pt x="28354" y="57942"/>
                    <a:pt x="28587" y="57775"/>
                    <a:pt x="28887" y="57609"/>
                  </a:cubicBezTo>
                  <a:cubicBezTo>
                    <a:pt x="29188" y="57442"/>
                    <a:pt x="29421" y="57275"/>
                    <a:pt x="29688" y="57075"/>
                  </a:cubicBezTo>
                  <a:cubicBezTo>
                    <a:pt x="30222" y="56708"/>
                    <a:pt x="30689" y="56308"/>
                    <a:pt x="31222" y="55974"/>
                  </a:cubicBezTo>
                  <a:cubicBezTo>
                    <a:pt x="31723" y="55640"/>
                    <a:pt x="32256" y="55307"/>
                    <a:pt x="32790" y="54973"/>
                  </a:cubicBezTo>
                  <a:cubicBezTo>
                    <a:pt x="33357" y="54640"/>
                    <a:pt x="33858" y="54373"/>
                    <a:pt x="34425" y="54073"/>
                  </a:cubicBezTo>
                  <a:lnTo>
                    <a:pt x="36126" y="53272"/>
                  </a:lnTo>
                  <a:cubicBezTo>
                    <a:pt x="36426" y="53139"/>
                    <a:pt x="36726" y="52972"/>
                    <a:pt x="36960" y="52872"/>
                  </a:cubicBezTo>
                  <a:lnTo>
                    <a:pt x="37393" y="52638"/>
                  </a:lnTo>
                  <a:cubicBezTo>
                    <a:pt x="37527" y="52572"/>
                    <a:pt x="37694" y="52538"/>
                    <a:pt x="37794" y="52405"/>
                  </a:cubicBezTo>
                  <a:cubicBezTo>
                    <a:pt x="38094" y="52238"/>
                    <a:pt x="38361" y="52038"/>
                    <a:pt x="38594" y="51871"/>
                  </a:cubicBezTo>
                  <a:cubicBezTo>
                    <a:pt x="38694" y="51804"/>
                    <a:pt x="38728" y="51771"/>
                    <a:pt x="38794" y="51738"/>
                  </a:cubicBezTo>
                  <a:lnTo>
                    <a:pt x="38794" y="51771"/>
                  </a:lnTo>
                  <a:lnTo>
                    <a:pt x="40296" y="53739"/>
                  </a:lnTo>
                  <a:lnTo>
                    <a:pt x="40362" y="53772"/>
                  </a:lnTo>
                  <a:cubicBezTo>
                    <a:pt x="40229" y="53806"/>
                    <a:pt x="40095" y="53872"/>
                    <a:pt x="39962" y="53939"/>
                  </a:cubicBezTo>
                  <a:lnTo>
                    <a:pt x="39462" y="54206"/>
                  </a:lnTo>
                  <a:cubicBezTo>
                    <a:pt x="39295" y="54306"/>
                    <a:pt x="39128" y="54406"/>
                    <a:pt x="39028" y="54540"/>
                  </a:cubicBezTo>
                  <a:cubicBezTo>
                    <a:pt x="38761" y="54773"/>
                    <a:pt x="38528" y="54973"/>
                    <a:pt x="38294" y="55207"/>
                  </a:cubicBezTo>
                  <a:cubicBezTo>
                    <a:pt x="38061" y="55407"/>
                    <a:pt x="37760" y="55607"/>
                    <a:pt x="37527" y="55807"/>
                  </a:cubicBezTo>
                  <a:cubicBezTo>
                    <a:pt x="36459" y="56708"/>
                    <a:pt x="35559" y="57609"/>
                    <a:pt x="34625" y="58576"/>
                  </a:cubicBezTo>
                  <a:cubicBezTo>
                    <a:pt x="34191" y="59043"/>
                    <a:pt x="33724" y="59543"/>
                    <a:pt x="33257" y="60044"/>
                  </a:cubicBezTo>
                  <a:lnTo>
                    <a:pt x="31923" y="61478"/>
                  </a:lnTo>
                  <a:cubicBezTo>
                    <a:pt x="31456" y="61978"/>
                    <a:pt x="31056" y="62445"/>
                    <a:pt x="30589" y="62912"/>
                  </a:cubicBezTo>
                  <a:cubicBezTo>
                    <a:pt x="30122" y="63379"/>
                    <a:pt x="29621" y="63780"/>
                    <a:pt x="29121" y="64213"/>
                  </a:cubicBezTo>
                  <a:cubicBezTo>
                    <a:pt x="28621" y="64614"/>
                    <a:pt x="28120" y="65047"/>
                    <a:pt x="27586" y="65447"/>
                  </a:cubicBezTo>
                  <a:cubicBezTo>
                    <a:pt x="27086" y="65881"/>
                    <a:pt x="26586" y="66315"/>
                    <a:pt x="26085" y="66782"/>
                  </a:cubicBezTo>
                  <a:cubicBezTo>
                    <a:pt x="25585" y="67249"/>
                    <a:pt x="25118" y="67716"/>
                    <a:pt x="24618" y="68149"/>
                  </a:cubicBezTo>
                  <a:cubicBezTo>
                    <a:pt x="24117" y="68616"/>
                    <a:pt x="23617" y="69050"/>
                    <a:pt x="23117" y="69450"/>
                  </a:cubicBezTo>
                  <a:lnTo>
                    <a:pt x="22383" y="70084"/>
                  </a:lnTo>
                  <a:lnTo>
                    <a:pt x="21616" y="70718"/>
                  </a:lnTo>
                  <a:cubicBezTo>
                    <a:pt x="21115" y="71118"/>
                    <a:pt x="20548" y="71452"/>
                    <a:pt x="19948" y="71785"/>
                  </a:cubicBezTo>
                  <a:cubicBezTo>
                    <a:pt x="18780" y="72419"/>
                    <a:pt x="17579" y="72886"/>
                    <a:pt x="16345" y="73386"/>
                  </a:cubicBezTo>
                  <a:cubicBezTo>
                    <a:pt x="17579" y="72919"/>
                    <a:pt x="18847" y="72486"/>
                    <a:pt x="20014" y="71885"/>
                  </a:cubicBezTo>
                  <a:cubicBezTo>
                    <a:pt x="20581" y="71585"/>
                    <a:pt x="21182" y="71252"/>
                    <a:pt x="21716" y="70818"/>
                  </a:cubicBezTo>
                  <a:cubicBezTo>
                    <a:pt x="22016" y="70618"/>
                    <a:pt x="22249" y="70418"/>
                    <a:pt x="22516" y="70218"/>
                  </a:cubicBezTo>
                  <a:lnTo>
                    <a:pt x="23283" y="69584"/>
                  </a:lnTo>
                  <a:cubicBezTo>
                    <a:pt x="23850" y="69150"/>
                    <a:pt x="24351" y="68783"/>
                    <a:pt x="24851" y="68316"/>
                  </a:cubicBezTo>
                  <a:cubicBezTo>
                    <a:pt x="25352" y="67916"/>
                    <a:pt x="25852" y="67449"/>
                    <a:pt x="26352" y="66982"/>
                  </a:cubicBezTo>
                  <a:cubicBezTo>
                    <a:pt x="26853" y="66582"/>
                    <a:pt x="27353" y="66115"/>
                    <a:pt x="27853" y="65748"/>
                  </a:cubicBezTo>
                  <a:cubicBezTo>
                    <a:pt x="28387" y="65314"/>
                    <a:pt x="28887" y="64947"/>
                    <a:pt x="29421" y="64547"/>
                  </a:cubicBezTo>
                  <a:cubicBezTo>
                    <a:pt x="29921" y="64113"/>
                    <a:pt x="30455" y="63713"/>
                    <a:pt x="30956" y="63246"/>
                  </a:cubicBezTo>
                  <a:cubicBezTo>
                    <a:pt x="31456" y="62779"/>
                    <a:pt x="31923" y="62312"/>
                    <a:pt x="32390" y="61812"/>
                  </a:cubicBezTo>
                  <a:lnTo>
                    <a:pt x="33758" y="60411"/>
                  </a:lnTo>
                  <a:lnTo>
                    <a:pt x="35125" y="59043"/>
                  </a:lnTo>
                  <a:cubicBezTo>
                    <a:pt x="36093" y="58109"/>
                    <a:pt x="37060" y="57208"/>
                    <a:pt x="38061" y="56408"/>
                  </a:cubicBezTo>
                  <a:cubicBezTo>
                    <a:pt x="38294" y="56207"/>
                    <a:pt x="38561" y="56041"/>
                    <a:pt x="38861" y="55807"/>
                  </a:cubicBezTo>
                  <a:cubicBezTo>
                    <a:pt x="39128" y="55607"/>
                    <a:pt x="39395" y="55374"/>
                    <a:pt x="39628" y="55140"/>
                  </a:cubicBezTo>
                  <a:cubicBezTo>
                    <a:pt x="39762" y="55073"/>
                    <a:pt x="39895" y="54973"/>
                    <a:pt x="39962" y="54907"/>
                  </a:cubicBezTo>
                  <a:cubicBezTo>
                    <a:pt x="40095" y="54806"/>
                    <a:pt x="40229" y="54773"/>
                    <a:pt x="40362" y="54740"/>
                  </a:cubicBezTo>
                  <a:cubicBezTo>
                    <a:pt x="40462" y="54706"/>
                    <a:pt x="40629" y="54606"/>
                    <a:pt x="40763" y="54606"/>
                  </a:cubicBezTo>
                  <a:cubicBezTo>
                    <a:pt x="40863" y="54606"/>
                    <a:pt x="40929" y="54573"/>
                    <a:pt x="40963" y="54573"/>
                  </a:cubicBezTo>
                  <a:cubicBezTo>
                    <a:pt x="41196" y="54873"/>
                    <a:pt x="41430" y="55207"/>
                    <a:pt x="41630" y="55540"/>
                  </a:cubicBezTo>
                  <a:cubicBezTo>
                    <a:pt x="41596" y="55574"/>
                    <a:pt x="41596" y="55640"/>
                    <a:pt x="41530" y="55707"/>
                  </a:cubicBezTo>
                  <a:cubicBezTo>
                    <a:pt x="41463" y="55774"/>
                    <a:pt x="41396" y="55874"/>
                    <a:pt x="41363" y="55974"/>
                  </a:cubicBezTo>
                  <a:cubicBezTo>
                    <a:pt x="41296" y="56074"/>
                    <a:pt x="41263" y="56207"/>
                    <a:pt x="41196" y="56274"/>
                  </a:cubicBezTo>
                  <a:cubicBezTo>
                    <a:pt x="41029" y="56708"/>
                    <a:pt x="40863" y="57041"/>
                    <a:pt x="40729" y="57442"/>
                  </a:cubicBezTo>
                  <a:cubicBezTo>
                    <a:pt x="40462" y="58276"/>
                    <a:pt x="40296" y="59076"/>
                    <a:pt x="40195" y="59910"/>
                  </a:cubicBezTo>
                  <a:cubicBezTo>
                    <a:pt x="39929" y="61478"/>
                    <a:pt x="39462" y="63079"/>
                    <a:pt x="39095" y="64647"/>
                  </a:cubicBezTo>
                  <a:cubicBezTo>
                    <a:pt x="38728" y="66248"/>
                    <a:pt x="38127" y="67782"/>
                    <a:pt x="37460" y="69250"/>
                  </a:cubicBezTo>
                  <a:cubicBezTo>
                    <a:pt x="36760" y="70718"/>
                    <a:pt x="35692" y="71952"/>
                    <a:pt x="34725" y="73286"/>
                  </a:cubicBezTo>
                  <a:cubicBezTo>
                    <a:pt x="35726" y="71985"/>
                    <a:pt x="36893" y="70818"/>
                    <a:pt x="37694" y="69384"/>
                  </a:cubicBezTo>
                  <a:cubicBezTo>
                    <a:pt x="38428" y="67916"/>
                    <a:pt x="39095" y="66415"/>
                    <a:pt x="39562" y="64780"/>
                  </a:cubicBezTo>
                  <a:cubicBezTo>
                    <a:pt x="40029" y="63213"/>
                    <a:pt x="40529" y="61645"/>
                    <a:pt x="40896" y="60044"/>
                  </a:cubicBezTo>
                  <a:cubicBezTo>
                    <a:pt x="41063" y="59243"/>
                    <a:pt x="41230" y="58442"/>
                    <a:pt x="41530" y="57709"/>
                  </a:cubicBezTo>
                  <a:cubicBezTo>
                    <a:pt x="41630" y="57375"/>
                    <a:pt x="41863" y="56941"/>
                    <a:pt x="41963" y="56608"/>
                  </a:cubicBezTo>
                  <a:lnTo>
                    <a:pt x="42097" y="56374"/>
                  </a:lnTo>
                  <a:cubicBezTo>
                    <a:pt x="42130" y="56308"/>
                    <a:pt x="42130" y="56274"/>
                    <a:pt x="42197" y="56241"/>
                  </a:cubicBezTo>
                  <a:lnTo>
                    <a:pt x="44599" y="59610"/>
                  </a:lnTo>
                  <a:lnTo>
                    <a:pt x="50269" y="67616"/>
                  </a:lnTo>
                  <a:lnTo>
                    <a:pt x="55907" y="75621"/>
                  </a:lnTo>
                  <a:lnTo>
                    <a:pt x="57241" y="74754"/>
                  </a:lnTo>
                  <a:lnTo>
                    <a:pt x="51504" y="66915"/>
                  </a:lnTo>
                  <a:lnTo>
                    <a:pt x="45833" y="58909"/>
                  </a:lnTo>
                  <a:lnTo>
                    <a:pt x="43565" y="55774"/>
                  </a:lnTo>
                  <a:cubicBezTo>
                    <a:pt x="44032" y="55774"/>
                    <a:pt x="44432" y="55740"/>
                    <a:pt x="44865" y="55707"/>
                  </a:cubicBezTo>
                  <a:cubicBezTo>
                    <a:pt x="45199" y="55707"/>
                    <a:pt x="45566" y="55707"/>
                    <a:pt x="45933" y="55640"/>
                  </a:cubicBezTo>
                  <a:cubicBezTo>
                    <a:pt x="46300" y="55607"/>
                    <a:pt x="46633" y="55574"/>
                    <a:pt x="47034" y="55540"/>
                  </a:cubicBezTo>
                  <a:cubicBezTo>
                    <a:pt x="47367" y="55474"/>
                    <a:pt x="47734" y="55440"/>
                    <a:pt x="48068" y="55407"/>
                  </a:cubicBezTo>
                  <a:cubicBezTo>
                    <a:pt x="48435" y="55340"/>
                    <a:pt x="48768" y="55307"/>
                    <a:pt x="49135" y="55307"/>
                  </a:cubicBezTo>
                  <a:cubicBezTo>
                    <a:pt x="49869" y="55240"/>
                    <a:pt x="50570" y="55173"/>
                    <a:pt x="51237" y="55173"/>
                  </a:cubicBezTo>
                  <a:cubicBezTo>
                    <a:pt x="51570" y="55173"/>
                    <a:pt x="51937" y="55173"/>
                    <a:pt x="52271" y="55240"/>
                  </a:cubicBezTo>
                  <a:cubicBezTo>
                    <a:pt x="52604" y="55273"/>
                    <a:pt x="52971" y="55273"/>
                    <a:pt x="53372" y="55273"/>
                  </a:cubicBezTo>
                  <a:cubicBezTo>
                    <a:pt x="54072" y="55273"/>
                    <a:pt x="54773" y="55173"/>
                    <a:pt x="55473" y="55007"/>
                  </a:cubicBezTo>
                  <a:cubicBezTo>
                    <a:pt x="55807" y="54940"/>
                    <a:pt x="56207" y="54840"/>
                    <a:pt x="56540" y="54740"/>
                  </a:cubicBezTo>
                  <a:lnTo>
                    <a:pt x="57541" y="54339"/>
                  </a:lnTo>
                  <a:cubicBezTo>
                    <a:pt x="58208" y="54106"/>
                    <a:pt x="58875" y="53806"/>
                    <a:pt x="59443" y="53405"/>
                  </a:cubicBezTo>
                  <a:lnTo>
                    <a:pt x="59443" y="53405"/>
                  </a:lnTo>
                  <a:cubicBezTo>
                    <a:pt x="58875" y="53772"/>
                    <a:pt x="58142" y="54006"/>
                    <a:pt x="57474" y="54239"/>
                  </a:cubicBezTo>
                  <a:cubicBezTo>
                    <a:pt x="57141" y="54339"/>
                    <a:pt x="56807" y="54440"/>
                    <a:pt x="56474" y="54573"/>
                  </a:cubicBezTo>
                  <a:cubicBezTo>
                    <a:pt x="56140" y="54640"/>
                    <a:pt x="55807" y="54740"/>
                    <a:pt x="55440" y="54806"/>
                  </a:cubicBezTo>
                  <a:cubicBezTo>
                    <a:pt x="54905" y="54908"/>
                    <a:pt x="54389" y="54952"/>
                    <a:pt x="53863" y="54952"/>
                  </a:cubicBezTo>
                  <a:cubicBezTo>
                    <a:pt x="53700" y="54952"/>
                    <a:pt x="53537" y="54948"/>
                    <a:pt x="53372" y="54940"/>
                  </a:cubicBezTo>
                  <a:cubicBezTo>
                    <a:pt x="53038" y="54940"/>
                    <a:pt x="52704" y="54907"/>
                    <a:pt x="52304" y="54806"/>
                  </a:cubicBezTo>
                  <a:cubicBezTo>
                    <a:pt x="51937" y="54773"/>
                    <a:pt x="51604" y="54740"/>
                    <a:pt x="51237" y="54740"/>
                  </a:cubicBezTo>
                  <a:cubicBezTo>
                    <a:pt x="51031" y="54730"/>
                    <a:pt x="50823" y="54726"/>
                    <a:pt x="50614" y="54726"/>
                  </a:cubicBezTo>
                  <a:cubicBezTo>
                    <a:pt x="50109" y="54726"/>
                    <a:pt x="49597" y="54750"/>
                    <a:pt x="49102" y="54773"/>
                  </a:cubicBezTo>
                  <a:cubicBezTo>
                    <a:pt x="48768" y="54773"/>
                    <a:pt x="48401" y="54806"/>
                    <a:pt x="48068" y="54806"/>
                  </a:cubicBezTo>
                  <a:cubicBezTo>
                    <a:pt x="47701" y="54806"/>
                    <a:pt x="47367" y="54840"/>
                    <a:pt x="46967" y="54840"/>
                  </a:cubicBezTo>
                  <a:cubicBezTo>
                    <a:pt x="46633" y="54907"/>
                    <a:pt x="46266" y="54907"/>
                    <a:pt x="45933" y="54907"/>
                  </a:cubicBezTo>
                  <a:lnTo>
                    <a:pt x="44899" y="54907"/>
                  </a:lnTo>
                  <a:cubicBezTo>
                    <a:pt x="44665" y="54907"/>
                    <a:pt x="44436" y="54910"/>
                    <a:pt x="44211" y="54910"/>
                  </a:cubicBezTo>
                  <a:cubicBezTo>
                    <a:pt x="43761" y="54910"/>
                    <a:pt x="43331" y="54895"/>
                    <a:pt x="42931" y="54806"/>
                  </a:cubicBezTo>
                  <a:lnTo>
                    <a:pt x="42530" y="54273"/>
                  </a:lnTo>
                  <a:cubicBezTo>
                    <a:pt x="42764" y="54073"/>
                    <a:pt x="43064" y="53839"/>
                    <a:pt x="43331" y="53672"/>
                  </a:cubicBezTo>
                  <a:cubicBezTo>
                    <a:pt x="43531" y="53572"/>
                    <a:pt x="43698" y="53439"/>
                    <a:pt x="43898" y="53305"/>
                  </a:cubicBezTo>
                  <a:lnTo>
                    <a:pt x="44532" y="52938"/>
                  </a:lnTo>
                  <a:cubicBezTo>
                    <a:pt x="44932" y="52638"/>
                    <a:pt x="45332" y="52338"/>
                    <a:pt x="45699" y="52105"/>
                  </a:cubicBezTo>
                  <a:cubicBezTo>
                    <a:pt x="46066" y="51838"/>
                    <a:pt x="46500" y="51638"/>
                    <a:pt x="46900" y="51404"/>
                  </a:cubicBezTo>
                  <a:lnTo>
                    <a:pt x="49402" y="50003"/>
                  </a:lnTo>
                  <a:cubicBezTo>
                    <a:pt x="50236" y="49569"/>
                    <a:pt x="51103" y="49236"/>
                    <a:pt x="52004" y="48836"/>
                  </a:cubicBezTo>
                  <a:cubicBezTo>
                    <a:pt x="52438" y="48635"/>
                    <a:pt x="52871" y="48469"/>
                    <a:pt x="53271" y="48268"/>
                  </a:cubicBezTo>
                  <a:cubicBezTo>
                    <a:pt x="53705" y="48068"/>
                    <a:pt x="54105" y="47801"/>
                    <a:pt x="54539" y="47601"/>
                  </a:cubicBezTo>
                  <a:cubicBezTo>
                    <a:pt x="55373" y="47134"/>
                    <a:pt x="56207" y="46634"/>
                    <a:pt x="56941" y="46067"/>
                  </a:cubicBezTo>
                  <a:cubicBezTo>
                    <a:pt x="57341" y="45767"/>
                    <a:pt x="57708" y="45466"/>
                    <a:pt x="58042" y="45133"/>
                  </a:cubicBezTo>
                  <a:cubicBezTo>
                    <a:pt x="58375" y="44799"/>
                    <a:pt x="58742" y="44466"/>
                    <a:pt x="59076" y="44166"/>
                  </a:cubicBezTo>
                  <a:cubicBezTo>
                    <a:pt x="59776" y="43565"/>
                    <a:pt x="60577" y="42998"/>
                    <a:pt x="61210" y="42298"/>
                  </a:cubicBezTo>
                  <a:lnTo>
                    <a:pt x="61210" y="42298"/>
                  </a:lnTo>
                  <a:cubicBezTo>
                    <a:pt x="60543" y="42965"/>
                    <a:pt x="59743" y="43498"/>
                    <a:pt x="59009" y="44099"/>
                  </a:cubicBezTo>
                  <a:cubicBezTo>
                    <a:pt x="58609" y="44399"/>
                    <a:pt x="58242" y="44666"/>
                    <a:pt x="57908" y="44999"/>
                  </a:cubicBezTo>
                  <a:lnTo>
                    <a:pt x="56774" y="45900"/>
                  </a:lnTo>
                  <a:cubicBezTo>
                    <a:pt x="56007" y="46434"/>
                    <a:pt x="55206" y="46901"/>
                    <a:pt x="54339" y="47301"/>
                  </a:cubicBezTo>
                  <a:cubicBezTo>
                    <a:pt x="53905" y="47501"/>
                    <a:pt x="53505" y="47735"/>
                    <a:pt x="53038" y="47935"/>
                  </a:cubicBezTo>
                  <a:cubicBezTo>
                    <a:pt x="52604" y="48135"/>
                    <a:pt x="52171" y="48302"/>
                    <a:pt x="51737" y="48469"/>
                  </a:cubicBezTo>
                  <a:cubicBezTo>
                    <a:pt x="50870" y="48802"/>
                    <a:pt x="49936" y="49136"/>
                    <a:pt x="49068" y="49569"/>
                  </a:cubicBezTo>
                  <a:lnTo>
                    <a:pt x="46533" y="50837"/>
                  </a:lnTo>
                  <a:cubicBezTo>
                    <a:pt x="46100" y="51070"/>
                    <a:pt x="45699" y="51271"/>
                    <a:pt x="45232" y="51504"/>
                  </a:cubicBezTo>
                  <a:cubicBezTo>
                    <a:pt x="44832" y="51771"/>
                    <a:pt x="44398" y="52071"/>
                    <a:pt x="44032" y="52305"/>
                  </a:cubicBezTo>
                  <a:cubicBezTo>
                    <a:pt x="43831" y="52438"/>
                    <a:pt x="43665" y="52505"/>
                    <a:pt x="43431" y="52638"/>
                  </a:cubicBezTo>
                  <a:lnTo>
                    <a:pt x="42831" y="53005"/>
                  </a:lnTo>
                  <a:cubicBezTo>
                    <a:pt x="42530" y="53172"/>
                    <a:pt x="42230" y="53405"/>
                    <a:pt x="41930" y="53606"/>
                  </a:cubicBezTo>
                  <a:lnTo>
                    <a:pt x="41863" y="53506"/>
                  </a:lnTo>
                  <a:lnTo>
                    <a:pt x="41663" y="53205"/>
                  </a:lnTo>
                  <a:lnTo>
                    <a:pt x="41430" y="52938"/>
                  </a:lnTo>
                  <a:lnTo>
                    <a:pt x="40429" y="51738"/>
                  </a:lnTo>
                  <a:lnTo>
                    <a:pt x="40462" y="51704"/>
                  </a:lnTo>
                  <a:cubicBezTo>
                    <a:pt x="40529" y="51638"/>
                    <a:pt x="40562" y="51638"/>
                    <a:pt x="40562" y="51604"/>
                  </a:cubicBezTo>
                  <a:lnTo>
                    <a:pt x="40662" y="51537"/>
                  </a:lnTo>
                  <a:lnTo>
                    <a:pt x="41230" y="50870"/>
                  </a:lnTo>
                  <a:cubicBezTo>
                    <a:pt x="41596" y="50437"/>
                    <a:pt x="42030" y="49970"/>
                    <a:pt x="42430" y="49536"/>
                  </a:cubicBezTo>
                  <a:cubicBezTo>
                    <a:pt x="42664" y="49269"/>
                    <a:pt x="42831" y="49036"/>
                    <a:pt x="42997" y="48769"/>
                  </a:cubicBezTo>
                  <a:cubicBezTo>
                    <a:pt x="43164" y="48535"/>
                    <a:pt x="43331" y="48302"/>
                    <a:pt x="43498" y="48068"/>
                  </a:cubicBezTo>
                  <a:lnTo>
                    <a:pt x="44599" y="46701"/>
                  </a:lnTo>
                  <a:cubicBezTo>
                    <a:pt x="44999" y="46234"/>
                    <a:pt x="45366" y="45733"/>
                    <a:pt x="45699" y="45233"/>
                  </a:cubicBezTo>
                  <a:cubicBezTo>
                    <a:pt x="46033" y="44733"/>
                    <a:pt x="46367" y="44232"/>
                    <a:pt x="46667" y="43732"/>
                  </a:cubicBezTo>
                  <a:cubicBezTo>
                    <a:pt x="46834" y="43465"/>
                    <a:pt x="47000" y="43232"/>
                    <a:pt x="47134" y="43031"/>
                  </a:cubicBezTo>
                  <a:cubicBezTo>
                    <a:pt x="47334" y="42798"/>
                    <a:pt x="47534" y="42564"/>
                    <a:pt x="47734" y="42364"/>
                  </a:cubicBezTo>
                  <a:lnTo>
                    <a:pt x="49002" y="41097"/>
                  </a:lnTo>
                  <a:cubicBezTo>
                    <a:pt x="49402" y="40696"/>
                    <a:pt x="49836" y="40229"/>
                    <a:pt x="50203" y="39762"/>
                  </a:cubicBezTo>
                  <a:cubicBezTo>
                    <a:pt x="50570" y="39295"/>
                    <a:pt x="50936" y="38862"/>
                    <a:pt x="51370" y="38428"/>
                  </a:cubicBezTo>
                  <a:cubicBezTo>
                    <a:pt x="51770" y="37961"/>
                    <a:pt x="52171" y="37561"/>
                    <a:pt x="52538" y="37094"/>
                  </a:cubicBezTo>
                  <a:cubicBezTo>
                    <a:pt x="52738" y="36860"/>
                    <a:pt x="52905" y="36627"/>
                    <a:pt x="53071" y="36393"/>
                  </a:cubicBezTo>
                  <a:lnTo>
                    <a:pt x="53572" y="35626"/>
                  </a:lnTo>
                  <a:cubicBezTo>
                    <a:pt x="53738" y="35393"/>
                    <a:pt x="53872" y="35126"/>
                    <a:pt x="54039" y="34859"/>
                  </a:cubicBezTo>
                  <a:cubicBezTo>
                    <a:pt x="54172" y="34592"/>
                    <a:pt x="54272" y="34292"/>
                    <a:pt x="54406" y="34025"/>
                  </a:cubicBezTo>
                  <a:cubicBezTo>
                    <a:pt x="54539" y="33725"/>
                    <a:pt x="54606" y="33458"/>
                    <a:pt x="54739" y="33191"/>
                  </a:cubicBezTo>
                  <a:cubicBezTo>
                    <a:pt x="54873" y="32924"/>
                    <a:pt x="55039" y="32624"/>
                    <a:pt x="55173" y="32390"/>
                  </a:cubicBezTo>
                  <a:cubicBezTo>
                    <a:pt x="55406" y="31857"/>
                    <a:pt x="55673" y="31290"/>
                    <a:pt x="56007" y="30856"/>
                  </a:cubicBezTo>
                  <a:lnTo>
                    <a:pt x="56007" y="30856"/>
                  </a:lnTo>
                  <a:cubicBezTo>
                    <a:pt x="55606" y="31290"/>
                    <a:pt x="55373" y="31890"/>
                    <a:pt x="55106" y="32390"/>
                  </a:cubicBezTo>
                  <a:cubicBezTo>
                    <a:pt x="55006" y="32624"/>
                    <a:pt x="54839" y="32891"/>
                    <a:pt x="54706" y="33191"/>
                  </a:cubicBezTo>
                  <a:cubicBezTo>
                    <a:pt x="54572" y="33425"/>
                    <a:pt x="54439" y="33725"/>
                    <a:pt x="54339" y="34025"/>
                  </a:cubicBezTo>
                  <a:cubicBezTo>
                    <a:pt x="54105" y="34559"/>
                    <a:pt x="53839" y="35059"/>
                    <a:pt x="53505" y="35559"/>
                  </a:cubicBezTo>
                  <a:lnTo>
                    <a:pt x="53005" y="36293"/>
                  </a:lnTo>
                  <a:cubicBezTo>
                    <a:pt x="52838" y="36560"/>
                    <a:pt x="52671" y="36760"/>
                    <a:pt x="52438" y="37027"/>
                  </a:cubicBezTo>
                  <a:cubicBezTo>
                    <a:pt x="52071" y="37461"/>
                    <a:pt x="51670" y="37894"/>
                    <a:pt x="51237" y="38295"/>
                  </a:cubicBezTo>
                  <a:cubicBezTo>
                    <a:pt x="50836" y="38728"/>
                    <a:pt x="50436" y="39195"/>
                    <a:pt x="50036" y="39596"/>
                  </a:cubicBezTo>
                  <a:cubicBezTo>
                    <a:pt x="49602" y="40029"/>
                    <a:pt x="49235" y="40463"/>
                    <a:pt x="48768" y="40863"/>
                  </a:cubicBezTo>
                  <a:cubicBezTo>
                    <a:pt x="48368" y="41263"/>
                    <a:pt x="47901" y="41630"/>
                    <a:pt x="47501" y="42064"/>
                  </a:cubicBezTo>
                  <a:cubicBezTo>
                    <a:pt x="47267" y="42264"/>
                    <a:pt x="47067" y="42464"/>
                    <a:pt x="46867" y="42731"/>
                  </a:cubicBezTo>
                  <a:cubicBezTo>
                    <a:pt x="46667" y="42965"/>
                    <a:pt x="46500" y="43232"/>
                    <a:pt x="46300" y="43432"/>
                  </a:cubicBezTo>
                  <a:cubicBezTo>
                    <a:pt x="45966" y="43932"/>
                    <a:pt x="45666" y="44432"/>
                    <a:pt x="45299" y="44899"/>
                  </a:cubicBezTo>
                  <a:cubicBezTo>
                    <a:pt x="44966" y="45333"/>
                    <a:pt x="44599" y="45800"/>
                    <a:pt x="44232" y="46267"/>
                  </a:cubicBezTo>
                  <a:cubicBezTo>
                    <a:pt x="43865" y="46734"/>
                    <a:pt x="43431" y="47134"/>
                    <a:pt x="43064" y="47635"/>
                  </a:cubicBezTo>
                  <a:cubicBezTo>
                    <a:pt x="42864" y="47902"/>
                    <a:pt x="42697" y="48102"/>
                    <a:pt x="42530" y="48369"/>
                  </a:cubicBezTo>
                  <a:cubicBezTo>
                    <a:pt x="42364" y="48602"/>
                    <a:pt x="42197" y="48802"/>
                    <a:pt x="41963" y="49036"/>
                  </a:cubicBezTo>
                  <a:cubicBezTo>
                    <a:pt x="41596" y="49436"/>
                    <a:pt x="41196" y="49870"/>
                    <a:pt x="40763" y="50303"/>
                  </a:cubicBezTo>
                  <a:lnTo>
                    <a:pt x="40129" y="50937"/>
                  </a:lnTo>
                  <a:lnTo>
                    <a:pt x="40095" y="50970"/>
                  </a:lnTo>
                  <a:lnTo>
                    <a:pt x="40029" y="51004"/>
                  </a:lnTo>
                  <a:lnTo>
                    <a:pt x="39962" y="51004"/>
                  </a:lnTo>
                  <a:cubicBezTo>
                    <a:pt x="39462" y="50403"/>
                    <a:pt x="38928" y="49770"/>
                    <a:pt x="38428" y="49102"/>
                  </a:cubicBezTo>
                  <a:cubicBezTo>
                    <a:pt x="37927" y="48435"/>
                    <a:pt x="37393" y="47801"/>
                    <a:pt x="36860" y="47201"/>
                  </a:cubicBezTo>
                  <a:cubicBezTo>
                    <a:pt x="36726" y="47001"/>
                    <a:pt x="36560" y="46834"/>
                    <a:pt x="36426" y="46734"/>
                  </a:cubicBezTo>
                  <a:cubicBezTo>
                    <a:pt x="37627" y="45533"/>
                    <a:pt x="38428" y="44065"/>
                    <a:pt x="39295" y="42731"/>
                  </a:cubicBezTo>
                  <a:cubicBezTo>
                    <a:pt x="39528" y="42398"/>
                    <a:pt x="39762" y="42064"/>
                    <a:pt x="40029" y="41697"/>
                  </a:cubicBezTo>
                  <a:cubicBezTo>
                    <a:pt x="40262" y="41364"/>
                    <a:pt x="40529" y="40963"/>
                    <a:pt x="40729" y="40630"/>
                  </a:cubicBezTo>
                  <a:lnTo>
                    <a:pt x="42097" y="38528"/>
                  </a:lnTo>
                  <a:cubicBezTo>
                    <a:pt x="42564" y="37794"/>
                    <a:pt x="42964" y="37060"/>
                    <a:pt x="43364" y="36293"/>
                  </a:cubicBezTo>
                  <a:cubicBezTo>
                    <a:pt x="43765" y="35559"/>
                    <a:pt x="44198" y="34859"/>
                    <a:pt x="44599" y="34092"/>
                  </a:cubicBezTo>
                  <a:cubicBezTo>
                    <a:pt x="45399" y="32591"/>
                    <a:pt x="46133" y="31056"/>
                    <a:pt x="46500" y="29355"/>
                  </a:cubicBezTo>
                  <a:cubicBezTo>
                    <a:pt x="46834" y="27720"/>
                    <a:pt x="47234" y="26053"/>
                    <a:pt x="47401" y="24385"/>
                  </a:cubicBezTo>
                  <a:lnTo>
                    <a:pt x="47634" y="21883"/>
                  </a:lnTo>
                  <a:cubicBezTo>
                    <a:pt x="47701" y="21449"/>
                    <a:pt x="47734" y="21049"/>
                    <a:pt x="47801" y="20615"/>
                  </a:cubicBezTo>
                  <a:cubicBezTo>
                    <a:pt x="47901" y="20215"/>
                    <a:pt x="47968" y="19781"/>
                    <a:pt x="48034" y="19381"/>
                  </a:cubicBezTo>
                  <a:cubicBezTo>
                    <a:pt x="48568" y="16045"/>
                    <a:pt x="48401" y="12676"/>
                    <a:pt x="49068" y="9341"/>
                  </a:cubicBezTo>
                  <a:lnTo>
                    <a:pt x="49068" y="9341"/>
                  </a:lnTo>
                  <a:cubicBezTo>
                    <a:pt x="48368" y="12610"/>
                    <a:pt x="48401" y="16045"/>
                    <a:pt x="47801" y="19348"/>
                  </a:cubicBezTo>
                  <a:lnTo>
                    <a:pt x="47567" y="20582"/>
                  </a:lnTo>
                  <a:cubicBezTo>
                    <a:pt x="47501" y="21016"/>
                    <a:pt x="47434" y="21416"/>
                    <a:pt x="47367" y="21850"/>
                  </a:cubicBezTo>
                  <a:cubicBezTo>
                    <a:pt x="47234" y="22683"/>
                    <a:pt x="47134" y="23517"/>
                    <a:pt x="47067" y="24351"/>
                  </a:cubicBezTo>
                  <a:cubicBezTo>
                    <a:pt x="46867" y="26019"/>
                    <a:pt x="46400" y="27587"/>
                    <a:pt x="46033" y="29255"/>
                  </a:cubicBezTo>
                  <a:cubicBezTo>
                    <a:pt x="45666" y="30889"/>
                    <a:pt x="44932" y="32390"/>
                    <a:pt x="44098" y="33791"/>
                  </a:cubicBezTo>
                  <a:cubicBezTo>
                    <a:pt x="43698" y="34525"/>
                    <a:pt x="43264" y="35259"/>
                    <a:pt x="42831" y="35960"/>
                  </a:cubicBezTo>
                  <a:cubicBezTo>
                    <a:pt x="42397" y="36694"/>
                    <a:pt x="41930" y="37394"/>
                    <a:pt x="41530" y="38095"/>
                  </a:cubicBezTo>
                  <a:cubicBezTo>
                    <a:pt x="41063" y="38795"/>
                    <a:pt x="40596" y="39529"/>
                    <a:pt x="40162" y="40196"/>
                  </a:cubicBezTo>
                  <a:lnTo>
                    <a:pt x="39395" y="41197"/>
                  </a:lnTo>
                  <a:cubicBezTo>
                    <a:pt x="39161" y="41530"/>
                    <a:pt x="38895" y="41864"/>
                    <a:pt x="38661" y="42231"/>
                  </a:cubicBezTo>
                  <a:cubicBezTo>
                    <a:pt x="37727" y="43565"/>
                    <a:pt x="36926" y="44933"/>
                    <a:pt x="35826" y="45967"/>
                  </a:cubicBezTo>
                  <a:cubicBezTo>
                    <a:pt x="35592" y="45767"/>
                    <a:pt x="35392" y="45533"/>
                    <a:pt x="35192" y="45300"/>
                  </a:cubicBezTo>
                  <a:lnTo>
                    <a:pt x="33424" y="43565"/>
                  </a:lnTo>
                  <a:cubicBezTo>
                    <a:pt x="32890" y="42965"/>
                    <a:pt x="32357" y="42398"/>
                    <a:pt x="31923" y="41764"/>
                  </a:cubicBezTo>
                  <a:cubicBezTo>
                    <a:pt x="32023" y="41530"/>
                    <a:pt x="32256" y="41230"/>
                    <a:pt x="32523" y="40963"/>
                  </a:cubicBezTo>
                  <a:cubicBezTo>
                    <a:pt x="32657" y="40863"/>
                    <a:pt x="32757" y="40696"/>
                    <a:pt x="32924" y="40530"/>
                  </a:cubicBezTo>
                  <a:lnTo>
                    <a:pt x="33324" y="40029"/>
                  </a:lnTo>
                  <a:cubicBezTo>
                    <a:pt x="33824" y="39362"/>
                    <a:pt x="34191" y="38628"/>
                    <a:pt x="34558" y="37928"/>
                  </a:cubicBezTo>
                  <a:cubicBezTo>
                    <a:pt x="34925" y="37227"/>
                    <a:pt x="35325" y="36527"/>
                    <a:pt x="35659" y="35793"/>
                  </a:cubicBezTo>
                  <a:cubicBezTo>
                    <a:pt x="35826" y="35426"/>
                    <a:pt x="35992" y="35059"/>
                    <a:pt x="36093" y="34625"/>
                  </a:cubicBezTo>
                  <a:cubicBezTo>
                    <a:pt x="36226" y="34258"/>
                    <a:pt x="36326" y="33791"/>
                    <a:pt x="36393" y="33425"/>
                  </a:cubicBezTo>
                  <a:cubicBezTo>
                    <a:pt x="36726" y="31890"/>
                    <a:pt x="37027" y="30289"/>
                    <a:pt x="37360" y="28755"/>
                  </a:cubicBezTo>
                  <a:cubicBezTo>
                    <a:pt x="37694" y="27220"/>
                    <a:pt x="38061" y="25686"/>
                    <a:pt x="38327" y="24085"/>
                  </a:cubicBezTo>
                  <a:cubicBezTo>
                    <a:pt x="38428" y="23284"/>
                    <a:pt x="38561" y="22517"/>
                    <a:pt x="38661" y="21716"/>
                  </a:cubicBezTo>
                  <a:cubicBezTo>
                    <a:pt x="38728" y="20916"/>
                    <a:pt x="38728" y="20115"/>
                    <a:pt x="38761" y="19348"/>
                  </a:cubicBezTo>
                  <a:cubicBezTo>
                    <a:pt x="38828" y="17747"/>
                    <a:pt x="38761" y="16179"/>
                    <a:pt x="38694" y="14578"/>
                  </a:cubicBezTo>
                  <a:cubicBezTo>
                    <a:pt x="38661" y="13777"/>
                    <a:pt x="38561" y="13010"/>
                    <a:pt x="38528" y="12209"/>
                  </a:cubicBezTo>
                  <a:cubicBezTo>
                    <a:pt x="38494" y="11776"/>
                    <a:pt x="38428" y="11409"/>
                    <a:pt x="38394" y="11042"/>
                  </a:cubicBezTo>
                  <a:cubicBezTo>
                    <a:pt x="38361" y="10675"/>
                    <a:pt x="38261" y="10241"/>
                    <a:pt x="38194" y="9874"/>
                  </a:cubicBezTo>
                  <a:cubicBezTo>
                    <a:pt x="38061" y="9074"/>
                    <a:pt x="38027" y="8273"/>
                    <a:pt x="37927" y="7506"/>
                  </a:cubicBezTo>
                  <a:cubicBezTo>
                    <a:pt x="37894" y="7106"/>
                    <a:pt x="37827" y="6705"/>
                    <a:pt x="37827" y="6338"/>
                  </a:cubicBezTo>
                  <a:cubicBezTo>
                    <a:pt x="37761" y="5940"/>
                    <a:pt x="37760" y="5542"/>
                    <a:pt x="37892" y="5177"/>
                  </a:cubicBezTo>
                  <a:lnTo>
                    <a:pt x="37892" y="5177"/>
                  </a:lnTo>
                  <a:cubicBezTo>
                    <a:pt x="37760" y="5542"/>
                    <a:pt x="37760" y="5940"/>
                    <a:pt x="37760" y="6338"/>
                  </a:cubicBezTo>
                  <a:cubicBezTo>
                    <a:pt x="37760" y="6739"/>
                    <a:pt x="37860" y="7106"/>
                    <a:pt x="37894" y="7506"/>
                  </a:cubicBezTo>
                  <a:cubicBezTo>
                    <a:pt x="37994" y="8273"/>
                    <a:pt x="38027" y="9074"/>
                    <a:pt x="38094" y="9874"/>
                  </a:cubicBezTo>
                  <a:cubicBezTo>
                    <a:pt x="38161" y="10275"/>
                    <a:pt x="38227" y="10675"/>
                    <a:pt x="38261" y="11042"/>
                  </a:cubicBezTo>
                  <a:cubicBezTo>
                    <a:pt x="38327" y="11409"/>
                    <a:pt x="38361" y="11842"/>
                    <a:pt x="38394" y="12209"/>
                  </a:cubicBezTo>
                  <a:lnTo>
                    <a:pt x="38528" y="14578"/>
                  </a:lnTo>
                  <a:cubicBezTo>
                    <a:pt x="38561" y="16179"/>
                    <a:pt x="38561" y="17747"/>
                    <a:pt x="38494" y="19348"/>
                  </a:cubicBezTo>
                  <a:cubicBezTo>
                    <a:pt x="38428" y="20115"/>
                    <a:pt x="38394" y="20916"/>
                    <a:pt x="38327" y="21716"/>
                  </a:cubicBezTo>
                  <a:cubicBezTo>
                    <a:pt x="38227" y="22517"/>
                    <a:pt x="38094" y="23251"/>
                    <a:pt x="37927" y="24051"/>
                  </a:cubicBezTo>
                  <a:cubicBezTo>
                    <a:pt x="37660" y="25586"/>
                    <a:pt x="37227" y="27120"/>
                    <a:pt x="36860" y="28688"/>
                  </a:cubicBezTo>
                  <a:cubicBezTo>
                    <a:pt x="36493" y="30222"/>
                    <a:pt x="36159" y="31757"/>
                    <a:pt x="35826" y="33291"/>
                  </a:cubicBezTo>
                  <a:cubicBezTo>
                    <a:pt x="35726" y="33725"/>
                    <a:pt x="35659" y="34058"/>
                    <a:pt x="35525" y="34425"/>
                  </a:cubicBezTo>
                  <a:cubicBezTo>
                    <a:pt x="35392" y="34792"/>
                    <a:pt x="35225" y="35126"/>
                    <a:pt x="35058" y="35459"/>
                  </a:cubicBezTo>
                  <a:cubicBezTo>
                    <a:pt x="34725" y="36193"/>
                    <a:pt x="34325" y="36860"/>
                    <a:pt x="33924" y="37561"/>
                  </a:cubicBezTo>
                  <a:cubicBezTo>
                    <a:pt x="33557" y="38228"/>
                    <a:pt x="33157" y="38895"/>
                    <a:pt x="32690" y="39529"/>
                  </a:cubicBezTo>
                  <a:cubicBezTo>
                    <a:pt x="32557" y="39696"/>
                    <a:pt x="32423" y="39796"/>
                    <a:pt x="32357" y="39929"/>
                  </a:cubicBezTo>
                  <a:cubicBezTo>
                    <a:pt x="32223" y="40063"/>
                    <a:pt x="32090" y="40229"/>
                    <a:pt x="31923" y="40363"/>
                  </a:cubicBezTo>
                  <a:cubicBezTo>
                    <a:pt x="31823" y="40530"/>
                    <a:pt x="31656" y="40630"/>
                    <a:pt x="31523" y="40796"/>
                  </a:cubicBezTo>
                  <a:lnTo>
                    <a:pt x="31423" y="40897"/>
                  </a:lnTo>
                  <a:cubicBezTo>
                    <a:pt x="31156" y="40463"/>
                    <a:pt x="30889" y="40096"/>
                    <a:pt x="30589" y="39696"/>
                  </a:cubicBezTo>
                  <a:cubicBezTo>
                    <a:pt x="29655" y="38361"/>
                    <a:pt x="28554" y="37094"/>
                    <a:pt x="27586" y="35793"/>
                  </a:cubicBezTo>
                  <a:cubicBezTo>
                    <a:pt x="27353" y="35459"/>
                    <a:pt x="27153" y="35126"/>
                    <a:pt x="26919" y="34792"/>
                  </a:cubicBezTo>
                  <a:cubicBezTo>
                    <a:pt x="26719" y="34459"/>
                    <a:pt x="26552" y="34125"/>
                    <a:pt x="26319" y="33758"/>
                  </a:cubicBezTo>
                  <a:cubicBezTo>
                    <a:pt x="25852" y="33058"/>
                    <a:pt x="25352" y="32390"/>
                    <a:pt x="24918" y="31723"/>
                  </a:cubicBezTo>
                  <a:cubicBezTo>
                    <a:pt x="24851" y="31557"/>
                    <a:pt x="24718" y="31390"/>
                    <a:pt x="24651" y="31190"/>
                  </a:cubicBezTo>
                  <a:cubicBezTo>
                    <a:pt x="25085" y="30556"/>
                    <a:pt x="25352" y="29889"/>
                    <a:pt x="25552" y="29255"/>
                  </a:cubicBezTo>
                  <a:cubicBezTo>
                    <a:pt x="25752" y="28621"/>
                    <a:pt x="25919" y="27954"/>
                    <a:pt x="26152" y="27387"/>
                  </a:cubicBezTo>
                  <a:cubicBezTo>
                    <a:pt x="26552" y="26119"/>
                    <a:pt x="26919" y="24852"/>
                    <a:pt x="27220" y="23517"/>
                  </a:cubicBezTo>
                  <a:cubicBezTo>
                    <a:pt x="27820" y="20882"/>
                    <a:pt x="28087" y="18247"/>
                    <a:pt x="28220" y="15578"/>
                  </a:cubicBezTo>
                  <a:cubicBezTo>
                    <a:pt x="28320" y="14244"/>
                    <a:pt x="28320" y="12910"/>
                    <a:pt x="28320" y="11609"/>
                  </a:cubicBezTo>
                  <a:cubicBezTo>
                    <a:pt x="28320" y="10275"/>
                    <a:pt x="28187" y="8940"/>
                    <a:pt x="28020" y="7673"/>
                  </a:cubicBezTo>
                  <a:cubicBezTo>
                    <a:pt x="27920" y="7006"/>
                    <a:pt x="27853" y="6372"/>
                    <a:pt x="27720" y="5705"/>
                  </a:cubicBezTo>
                  <a:cubicBezTo>
                    <a:pt x="27653" y="5038"/>
                    <a:pt x="27420" y="4404"/>
                    <a:pt x="27220" y="3770"/>
                  </a:cubicBezTo>
                  <a:cubicBezTo>
                    <a:pt x="26819" y="2536"/>
                    <a:pt x="26252" y="1335"/>
                    <a:pt x="2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2" name="Google Shape;4952;p24"/>
          <p:cNvGrpSpPr/>
          <p:nvPr/>
        </p:nvGrpSpPr>
        <p:grpSpPr>
          <a:xfrm rot="-2415756" flipH="1">
            <a:off x="8383857" y="4180655"/>
            <a:ext cx="1509444" cy="2339905"/>
            <a:chOff x="3112400" y="1318050"/>
            <a:chExt cx="1509425" cy="2339875"/>
          </a:xfrm>
        </p:grpSpPr>
        <p:sp>
          <p:nvSpPr>
            <p:cNvPr id="4953" name="Google Shape;4953;p24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4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4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4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4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4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4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4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4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4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4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4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4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4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7" name="Google Shape;4967;p24"/>
          <p:cNvGrpSpPr/>
          <p:nvPr/>
        </p:nvGrpSpPr>
        <p:grpSpPr>
          <a:xfrm rot="2415756">
            <a:off x="-749293" y="4180655"/>
            <a:ext cx="1509444" cy="2339905"/>
            <a:chOff x="3112400" y="1318050"/>
            <a:chExt cx="1509425" cy="2339875"/>
          </a:xfrm>
        </p:grpSpPr>
        <p:sp>
          <p:nvSpPr>
            <p:cNvPr id="4968" name="Google Shape;4968;p24"/>
            <p:cNvSpPr/>
            <p:nvPr/>
          </p:nvSpPr>
          <p:spPr>
            <a:xfrm>
              <a:off x="3112400" y="1318875"/>
              <a:ext cx="1509425" cy="2339050"/>
            </a:xfrm>
            <a:custGeom>
              <a:avLst/>
              <a:gdLst/>
              <a:ahLst/>
              <a:cxnLst/>
              <a:rect l="l" t="t" r="r" b="b"/>
              <a:pathLst>
                <a:path w="60377" h="93562" extrusionOk="0">
                  <a:moveTo>
                    <a:pt x="26186" y="1"/>
                  </a:moveTo>
                  <a:cubicBezTo>
                    <a:pt x="26086" y="4271"/>
                    <a:pt x="25018" y="8474"/>
                    <a:pt x="23083" y="12276"/>
                  </a:cubicBezTo>
                  <a:cubicBezTo>
                    <a:pt x="23083" y="12310"/>
                    <a:pt x="23050" y="12310"/>
                    <a:pt x="23050" y="12343"/>
                  </a:cubicBezTo>
                  <a:cubicBezTo>
                    <a:pt x="21883" y="14611"/>
                    <a:pt x="20415" y="16713"/>
                    <a:pt x="18680" y="18614"/>
                  </a:cubicBezTo>
                  <a:cubicBezTo>
                    <a:pt x="18147" y="19181"/>
                    <a:pt x="17579" y="19715"/>
                    <a:pt x="17046" y="20315"/>
                  </a:cubicBezTo>
                  <a:cubicBezTo>
                    <a:pt x="15912" y="21483"/>
                    <a:pt x="14878" y="22684"/>
                    <a:pt x="14344" y="24185"/>
                  </a:cubicBezTo>
                  <a:cubicBezTo>
                    <a:pt x="12709" y="28621"/>
                    <a:pt x="15812" y="34159"/>
                    <a:pt x="13176" y="38128"/>
                  </a:cubicBezTo>
                  <a:cubicBezTo>
                    <a:pt x="13176" y="38162"/>
                    <a:pt x="13143" y="38162"/>
                    <a:pt x="13143" y="38195"/>
                  </a:cubicBezTo>
                  <a:cubicBezTo>
                    <a:pt x="11842" y="40096"/>
                    <a:pt x="9574" y="40997"/>
                    <a:pt x="7506" y="42098"/>
                  </a:cubicBezTo>
                  <a:cubicBezTo>
                    <a:pt x="6305" y="42765"/>
                    <a:pt x="5137" y="43499"/>
                    <a:pt x="4237" y="44600"/>
                  </a:cubicBezTo>
                  <a:cubicBezTo>
                    <a:pt x="4170" y="44666"/>
                    <a:pt x="4070" y="44800"/>
                    <a:pt x="4003" y="44866"/>
                  </a:cubicBezTo>
                  <a:cubicBezTo>
                    <a:pt x="1701" y="48202"/>
                    <a:pt x="3036" y="52839"/>
                    <a:pt x="2235" y="56875"/>
                  </a:cubicBezTo>
                  <a:cubicBezTo>
                    <a:pt x="2235" y="57008"/>
                    <a:pt x="2202" y="57175"/>
                    <a:pt x="2168" y="57309"/>
                  </a:cubicBezTo>
                  <a:cubicBezTo>
                    <a:pt x="1668" y="59443"/>
                    <a:pt x="467" y="61445"/>
                    <a:pt x="200" y="63613"/>
                  </a:cubicBezTo>
                  <a:cubicBezTo>
                    <a:pt x="0" y="65481"/>
                    <a:pt x="534" y="67349"/>
                    <a:pt x="1001" y="69184"/>
                  </a:cubicBezTo>
                  <a:cubicBezTo>
                    <a:pt x="1501" y="71018"/>
                    <a:pt x="1902" y="72853"/>
                    <a:pt x="1501" y="74688"/>
                  </a:cubicBezTo>
                  <a:cubicBezTo>
                    <a:pt x="1201" y="76122"/>
                    <a:pt x="401" y="77490"/>
                    <a:pt x="701" y="78891"/>
                  </a:cubicBezTo>
                  <a:cubicBezTo>
                    <a:pt x="834" y="79558"/>
                    <a:pt x="1201" y="80158"/>
                    <a:pt x="1635" y="80692"/>
                  </a:cubicBezTo>
                  <a:lnTo>
                    <a:pt x="1635" y="80725"/>
                  </a:lnTo>
                  <a:cubicBezTo>
                    <a:pt x="2168" y="81359"/>
                    <a:pt x="2736" y="82026"/>
                    <a:pt x="3169" y="82727"/>
                  </a:cubicBezTo>
                  <a:cubicBezTo>
                    <a:pt x="3970" y="84161"/>
                    <a:pt x="4036" y="85996"/>
                    <a:pt x="4870" y="87330"/>
                  </a:cubicBezTo>
                  <a:cubicBezTo>
                    <a:pt x="5004" y="87530"/>
                    <a:pt x="5171" y="87730"/>
                    <a:pt x="5337" y="87897"/>
                  </a:cubicBezTo>
                  <a:cubicBezTo>
                    <a:pt x="5904" y="88531"/>
                    <a:pt x="6738" y="88865"/>
                    <a:pt x="7539" y="89165"/>
                  </a:cubicBezTo>
                  <a:cubicBezTo>
                    <a:pt x="9036" y="89649"/>
                    <a:pt x="10591" y="89886"/>
                    <a:pt x="12146" y="89886"/>
                  </a:cubicBezTo>
                  <a:cubicBezTo>
                    <a:pt x="12948" y="89886"/>
                    <a:pt x="13750" y="89823"/>
                    <a:pt x="14544" y="89698"/>
                  </a:cubicBezTo>
                  <a:cubicBezTo>
                    <a:pt x="16512" y="89365"/>
                    <a:pt x="18380" y="88664"/>
                    <a:pt x="20015" y="87564"/>
                  </a:cubicBezTo>
                  <a:cubicBezTo>
                    <a:pt x="22650" y="85829"/>
                    <a:pt x="25018" y="83160"/>
                    <a:pt x="26186" y="80158"/>
                  </a:cubicBezTo>
                  <a:cubicBezTo>
                    <a:pt x="26586" y="79058"/>
                    <a:pt x="26886" y="77890"/>
                    <a:pt x="26986" y="76756"/>
                  </a:cubicBezTo>
                  <a:lnTo>
                    <a:pt x="27487" y="78023"/>
                  </a:lnTo>
                  <a:cubicBezTo>
                    <a:pt x="28554" y="80692"/>
                    <a:pt x="29355" y="83160"/>
                    <a:pt x="30856" y="85729"/>
                  </a:cubicBezTo>
                  <a:cubicBezTo>
                    <a:pt x="32223" y="88131"/>
                    <a:pt x="33724" y="90499"/>
                    <a:pt x="35993" y="92033"/>
                  </a:cubicBezTo>
                  <a:cubicBezTo>
                    <a:pt x="37333" y="92957"/>
                    <a:pt x="38993" y="93561"/>
                    <a:pt x="40639" y="93561"/>
                  </a:cubicBezTo>
                  <a:cubicBezTo>
                    <a:pt x="40836" y="93561"/>
                    <a:pt x="41033" y="93552"/>
                    <a:pt x="41230" y="93535"/>
                  </a:cubicBezTo>
                  <a:cubicBezTo>
                    <a:pt x="42064" y="93501"/>
                    <a:pt x="42898" y="93234"/>
                    <a:pt x="43665" y="92801"/>
                  </a:cubicBezTo>
                  <a:cubicBezTo>
                    <a:pt x="46167" y="91266"/>
                    <a:pt x="47034" y="88197"/>
                    <a:pt x="47534" y="85362"/>
                  </a:cubicBezTo>
                  <a:cubicBezTo>
                    <a:pt x="47868" y="83394"/>
                    <a:pt x="48168" y="81359"/>
                    <a:pt x="48935" y="79591"/>
                  </a:cubicBezTo>
                  <a:cubicBezTo>
                    <a:pt x="49335" y="78757"/>
                    <a:pt x="49769" y="78023"/>
                    <a:pt x="50403" y="77356"/>
                  </a:cubicBezTo>
                  <a:cubicBezTo>
                    <a:pt x="51203" y="76522"/>
                    <a:pt x="52204" y="75889"/>
                    <a:pt x="53172" y="75221"/>
                  </a:cubicBezTo>
                  <a:cubicBezTo>
                    <a:pt x="53205" y="75221"/>
                    <a:pt x="53238" y="75188"/>
                    <a:pt x="53305" y="75155"/>
                  </a:cubicBezTo>
                  <a:cubicBezTo>
                    <a:pt x="54306" y="74388"/>
                    <a:pt x="55206" y="73620"/>
                    <a:pt x="55707" y="72486"/>
                  </a:cubicBezTo>
                  <a:cubicBezTo>
                    <a:pt x="55974" y="71886"/>
                    <a:pt x="56074" y="71285"/>
                    <a:pt x="55940" y="70618"/>
                  </a:cubicBezTo>
                  <a:cubicBezTo>
                    <a:pt x="55940" y="69517"/>
                    <a:pt x="55807" y="68450"/>
                    <a:pt x="55740" y="67349"/>
                  </a:cubicBezTo>
                  <a:cubicBezTo>
                    <a:pt x="55607" y="65014"/>
                    <a:pt x="56107" y="62679"/>
                    <a:pt x="57174" y="60611"/>
                  </a:cubicBezTo>
                  <a:cubicBezTo>
                    <a:pt x="57174" y="60611"/>
                    <a:pt x="57208" y="60544"/>
                    <a:pt x="57208" y="60511"/>
                  </a:cubicBezTo>
                  <a:cubicBezTo>
                    <a:pt x="57875" y="59210"/>
                    <a:pt x="58742" y="58042"/>
                    <a:pt x="59209" y="56708"/>
                  </a:cubicBezTo>
                  <a:cubicBezTo>
                    <a:pt x="60377" y="53473"/>
                    <a:pt x="59076" y="49837"/>
                    <a:pt x="57208" y="46935"/>
                  </a:cubicBezTo>
                  <a:cubicBezTo>
                    <a:pt x="56541" y="45867"/>
                    <a:pt x="55807" y="44933"/>
                    <a:pt x="55040" y="43932"/>
                  </a:cubicBezTo>
                  <a:cubicBezTo>
                    <a:pt x="53672" y="42164"/>
                    <a:pt x="52271" y="40430"/>
                    <a:pt x="51270" y="38462"/>
                  </a:cubicBezTo>
                  <a:cubicBezTo>
                    <a:pt x="50803" y="37494"/>
                    <a:pt x="50370" y="36460"/>
                    <a:pt x="50069" y="35426"/>
                  </a:cubicBezTo>
                  <a:cubicBezTo>
                    <a:pt x="49969" y="34926"/>
                    <a:pt x="49836" y="34459"/>
                    <a:pt x="49736" y="33959"/>
                  </a:cubicBezTo>
                  <a:cubicBezTo>
                    <a:pt x="49669" y="33458"/>
                    <a:pt x="49569" y="32958"/>
                    <a:pt x="49536" y="32458"/>
                  </a:cubicBezTo>
                  <a:cubicBezTo>
                    <a:pt x="49402" y="31323"/>
                    <a:pt x="49402" y="30156"/>
                    <a:pt x="49369" y="28988"/>
                  </a:cubicBezTo>
                  <a:cubicBezTo>
                    <a:pt x="49335" y="26420"/>
                    <a:pt x="49202" y="23818"/>
                    <a:pt x="47701" y="21783"/>
                  </a:cubicBezTo>
                  <a:cubicBezTo>
                    <a:pt x="46133" y="19648"/>
                    <a:pt x="43398" y="18648"/>
                    <a:pt x="41630" y="16746"/>
                  </a:cubicBezTo>
                  <a:cubicBezTo>
                    <a:pt x="41430" y="16579"/>
                    <a:pt x="41330" y="16413"/>
                    <a:pt x="41163" y="16179"/>
                  </a:cubicBezTo>
                  <a:cubicBezTo>
                    <a:pt x="39762" y="14345"/>
                    <a:pt x="39362" y="11776"/>
                    <a:pt x="37494" y="10408"/>
                  </a:cubicBezTo>
                  <a:cubicBezTo>
                    <a:pt x="36893" y="9975"/>
                    <a:pt x="36193" y="9675"/>
                    <a:pt x="35592" y="9241"/>
                  </a:cubicBezTo>
                  <a:cubicBezTo>
                    <a:pt x="34992" y="8741"/>
                    <a:pt x="34558" y="8040"/>
                    <a:pt x="34091" y="7406"/>
                  </a:cubicBezTo>
                  <a:cubicBezTo>
                    <a:pt x="32056" y="4337"/>
                    <a:pt x="29355" y="1836"/>
                    <a:pt x="26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4"/>
            <p:cNvSpPr/>
            <p:nvPr/>
          </p:nvSpPr>
          <p:spPr>
            <a:xfrm>
              <a:off x="3303375" y="1765875"/>
              <a:ext cx="1042425" cy="1710425"/>
            </a:xfrm>
            <a:custGeom>
              <a:avLst/>
              <a:gdLst/>
              <a:ahLst/>
              <a:cxnLst/>
              <a:rect l="l" t="t" r="r" b="b"/>
              <a:pathLst>
                <a:path w="41697" h="68417" extrusionOk="0">
                  <a:moveTo>
                    <a:pt x="18980" y="734"/>
                  </a:moveTo>
                  <a:cubicBezTo>
                    <a:pt x="18912" y="956"/>
                    <a:pt x="18879" y="1195"/>
                    <a:pt x="18867" y="1443"/>
                  </a:cubicBezTo>
                  <a:lnTo>
                    <a:pt x="18867" y="1443"/>
                  </a:lnTo>
                  <a:cubicBezTo>
                    <a:pt x="18901" y="1206"/>
                    <a:pt x="18939" y="970"/>
                    <a:pt x="18980" y="734"/>
                  </a:cubicBezTo>
                  <a:close/>
                  <a:moveTo>
                    <a:pt x="41696" y="24852"/>
                  </a:moveTo>
                  <a:lnTo>
                    <a:pt x="41696" y="24852"/>
                  </a:lnTo>
                  <a:cubicBezTo>
                    <a:pt x="41520" y="25042"/>
                    <a:pt x="41343" y="25230"/>
                    <a:pt x="41167" y="25416"/>
                  </a:cubicBezTo>
                  <a:lnTo>
                    <a:pt x="41167" y="25416"/>
                  </a:lnTo>
                  <a:cubicBezTo>
                    <a:pt x="41347" y="25232"/>
                    <a:pt x="41524" y="25044"/>
                    <a:pt x="41696" y="24852"/>
                  </a:cubicBezTo>
                  <a:close/>
                  <a:moveTo>
                    <a:pt x="36726" y="26353"/>
                  </a:moveTo>
                  <a:lnTo>
                    <a:pt x="36726" y="26353"/>
                  </a:lnTo>
                  <a:cubicBezTo>
                    <a:pt x="36573" y="26533"/>
                    <a:pt x="36417" y="26711"/>
                    <a:pt x="36260" y="26888"/>
                  </a:cubicBezTo>
                  <a:lnTo>
                    <a:pt x="36260" y="26888"/>
                  </a:lnTo>
                  <a:cubicBezTo>
                    <a:pt x="36424" y="26722"/>
                    <a:pt x="36580" y="26544"/>
                    <a:pt x="36726" y="26353"/>
                  </a:cubicBezTo>
                  <a:close/>
                  <a:moveTo>
                    <a:pt x="38161" y="31823"/>
                  </a:moveTo>
                  <a:lnTo>
                    <a:pt x="38161" y="31823"/>
                  </a:lnTo>
                  <a:cubicBezTo>
                    <a:pt x="37911" y="31993"/>
                    <a:pt x="37662" y="32163"/>
                    <a:pt x="37412" y="32333"/>
                  </a:cubicBezTo>
                  <a:lnTo>
                    <a:pt x="37412" y="32333"/>
                  </a:lnTo>
                  <a:cubicBezTo>
                    <a:pt x="37673" y="32181"/>
                    <a:pt x="37923" y="32013"/>
                    <a:pt x="38161" y="31823"/>
                  </a:cubicBezTo>
                  <a:close/>
                  <a:moveTo>
                    <a:pt x="24017" y="0"/>
                  </a:moveTo>
                  <a:lnTo>
                    <a:pt x="24017" y="0"/>
                  </a:lnTo>
                  <a:cubicBezTo>
                    <a:pt x="23550" y="3336"/>
                    <a:pt x="22716" y="6572"/>
                    <a:pt x="21682" y="9774"/>
                  </a:cubicBezTo>
                  <a:cubicBezTo>
                    <a:pt x="21349" y="7239"/>
                    <a:pt x="21015" y="4737"/>
                    <a:pt x="20715" y="2169"/>
                  </a:cubicBezTo>
                  <a:lnTo>
                    <a:pt x="20715" y="2169"/>
                  </a:lnTo>
                  <a:cubicBezTo>
                    <a:pt x="20748" y="5071"/>
                    <a:pt x="20715" y="7906"/>
                    <a:pt x="20581" y="10775"/>
                  </a:cubicBezTo>
                  <a:cubicBezTo>
                    <a:pt x="19714" y="7973"/>
                    <a:pt x="19147" y="5104"/>
                    <a:pt x="18880" y="2169"/>
                  </a:cubicBezTo>
                  <a:cubicBezTo>
                    <a:pt x="18864" y="1924"/>
                    <a:pt x="18856" y="1680"/>
                    <a:pt x="18867" y="1443"/>
                  </a:cubicBezTo>
                  <a:lnTo>
                    <a:pt x="18867" y="1443"/>
                  </a:lnTo>
                  <a:cubicBezTo>
                    <a:pt x="18287" y="5427"/>
                    <a:pt x="18653" y="9539"/>
                    <a:pt x="19881" y="13443"/>
                  </a:cubicBezTo>
                  <a:cubicBezTo>
                    <a:pt x="19214" y="12409"/>
                    <a:pt x="18547" y="11342"/>
                    <a:pt x="18046" y="10241"/>
                  </a:cubicBezTo>
                  <a:cubicBezTo>
                    <a:pt x="17146" y="8173"/>
                    <a:pt x="16845" y="5905"/>
                    <a:pt x="15578" y="4070"/>
                  </a:cubicBezTo>
                  <a:lnTo>
                    <a:pt x="15578" y="4070"/>
                  </a:lnTo>
                  <a:cubicBezTo>
                    <a:pt x="16645" y="8340"/>
                    <a:pt x="17813" y="12476"/>
                    <a:pt x="19981" y="16312"/>
                  </a:cubicBezTo>
                  <a:cubicBezTo>
                    <a:pt x="18346" y="14444"/>
                    <a:pt x="16679" y="12576"/>
                    <a:pt x="15344" y="10441"/>
                  </a:cubicBezTo>
                  <a:cubicBezTo>
                    <a:pt x="14977" y="9908"/>
                    <a:pt x="14677" y="9441"/>
                    <a:pt x="14244" y="8907"/>
                  </a:cubicBezTo>
                  <a:lnTo>
                    <a:pt x="14244" y="8907"/>
                  </a:lnTo>
                  <a:cubicBezTo>
                    <a:pt x="15578" y="12443"/>
                    <a:pt x="17346" y="15745"/>
                    <a:pt x="19647" y="18680"/>
                  </a:cubicBezTo>
                  <a:cubicBezTo>
                    <a:pt x="16412" y="15578"/>
                    <a:pt x="13510" y="12243"/>
                    <a:pt x="10841" y="8607"/>
                  </a:cubicBezTo>
                  <a:lnTo>
                    <a:pt x="10841" y="8607"/>
                  </a:lnTo>
                  <a:cubicBezTo>
                    <a:pt x="12742" y="13510"/>
                    <a:pt x="15878" y="17746"/>
                    <a:pt x="19080" y="21849"/>
                  </a:cubicBezTo>
                  <a:cubicBezTo>
                    <a:pt x="15311" y="18480"/>
                    <a:pt x="12342" y="14444"/>
                    <a:pt x="9307" y="10341"/>
                  </a:cubicBezTo>
                  <a:lnTo>
                    <a:pt x="9307" y="10341"/>
                  </a:lnTo>
                  <a:cubicBezTo>
                    <a:pt x="12142" y="15745"/>
                    <a:pt x="15344" y="20815"/>
                    <a:pt x="19047" y="25585"/>
                  </a:cubicBezTo>
                  <a:cubicBezTo>
                    <a:pt x="15544" y="22250"/>
                    <a:pt x="12342" y="18647"/>
                    <a:pt x="9507" y="14744"/>
                  </a:cubicBezTo>
                  <a:lnTo>
                    <a:pt x="9507" y="14744"/>
                  </a:lnTo>
                  <a:cubicBezTo>
                    <a:pt x="12142" y="19414"/>
                    <a:pt x="15044" y="23751"/>
                    <a:pt x="18313" y="27987"/>
                  </a:cubicBezTo>
                  <a:cubicBezTo>
                    <a:pt x="14877" y="25552"/>
                    <a:pt x="11708" y="22750"/>
                    <a:pt x="8806" y="19614"/>
                  </a:cubicBezTo>
                  <a:lnTo>
                    <a:pt x="8806" y="19614"/>
                  </a:lnTo>
                  <a:cubicBezTo>
                    <a:pt x="11708" y="23751"/>
                    <a:pt x="14911" y="27587"/>
                    <a:pt x="18413" y="31156"/>
                  </a:cubicBezTo>
                  <a:cubicBezTo>
                    <a:pt x="14410" y="28988"/>
                    <a:pt x="10708" y="26419"/>
                    <a:pt x="7305" y="23384"/>
                  </a:cubicBezTo>
                  <a:lnTo>
                    <a:pt x="7305" y="23384"/>
                  </a:lnTo>
                  <a:cubicBezTo>
                    <a:pt x="10508" y="27253"/>
                    <a:pt x="13977" y="30822"/>
                    <a:pt x="17746" y="34125"/>
                  </a:cubicBezTo>
                  <a:cubicBezTo>
                    <a:pt x="13710" y="32324"/>
                    <a:pt x="9840" y="30255"/>
                    <a:pt x="6204" y="27620"/>
                  </a:cubicBezTo>
                  <a:lnTo>
                    <a:pt x="6204" y="27620"/>
                  </a:lnTo>
                  <a:cubicBezTo>
                    <a:pt x="9473" y="31256"/>
                    <a:pt x="13076" y="34458"/>
                    <a:pt x="17079" y="37127"/>
                  </a:cubicBezTo>
                  <a:cubicBezTo>
                    <a:pt x="15344" y="36160"/>
                    <a:pt x="13576" y="35259"/>
                    <a:pt x="11842" y="34325"/>
                  </a:cubicBezTo>
                  <a:cubicBezTo>
                    <a:pt x="10674" y="33725"/>
                    <a:pt x="9473" y="33091"/>
                    <a:pt x="8339" y="32390"/>
                  </a:cubicBezTo>
                  <a:cubicBezTo>
                    <a:pt x="6972" y="31556"/>
                    <a:pt x="5704" y="30589"/>
                    <a:pt x="4503" y="29488"/>
                  </a:cubicBezTo>
                  <a:lnTo>
                    <a:pt x="4503" y="29488"/>
                  </a:lnTo>
                  <a:cubicBezTo>
                    <a:pt x="8373" y="33658"/>
                    <a:pt x="12476" y="37394"/>
                    <a:pt x="16812" y="40996"/>
                  </a:cubicBezTo>
                  <a:cubicBezTo>
                    <a:pt x="12209" y="39896"/>
                    <a:pt x="8473" y="36994"/>
                    <a:pt x="4170" y="34959"/>
                  </a:cubicBezTo>
                  <a:lnTo>
                    <a:pt x="4170" y="34959"/>
                  </a:lnTo>
                  <a:lnTo>
                    <a:pt x="7806" y="38328"/>
                  </a:lnTo>
                  <a:cubicBezTo>
                    <a:pt x="10341" y="40730"/>
                    <a:pt x="13209" y="43131"/>
                    <a:pt x="16378" y="44466"/>
                  </a:cubicBezTo>
                  <a:cubicBezTo>
                    <a:pt x="12742" y="43498"/>
                    <a:pt x="9507" y="41430"/>
                    <a:pt x="6071" y="39762"/>
                  </a:cubicBezTo>
                  <a:lnTo>
                    <a:pt x="6071" y="39762"/>
                  </a:lnTo>
                  <a:cubicBezTo>
                    <a:pt x="9473" y="42264"/>
                    <a:pt x="12809" y="44566"/>
                    <a:pt x="16512" y="46467"/>
                  </a:cubicBezTo>
                  <a:cubicBezTo>
                    <a:pt x="16354" y="46474"/>
                    <a:pt x="16198" y="46478"/>
                    <a:pt x="16042" y="46478"/>
                  </a:cubicBezTo>
                  <a:cubicBezTo>
                    <a:pt x="14082" y="46478"/>
                    <a:pt x="12225" y="45915"/>
                    <a:pt x="10341" y="45266"/>
                  </a:cubicBezTo>
                  <a:lnTo>
                    <a:pt x="10341" y="45266"/>
                  </a:lnTo>
                  <a:cubicBezTo>
                    <a:pt x="12576" y="46434"/>
                    <a:pt x="14310" y="46801"/>
                    <a:pt x="16412" y="47001"/>
                  </a:cubicBezTo>
                  <a:cubicBezTo>
                    <a:pt x="15478" y="47835"/>
                    <a:pt x="14210" y="48335"/>
                    <a:pt x="13009" y="48802"/>
                  </a:cubicBezTo>
                  <a:cubicBezTo>
                    <a:pt x="11642" y="49302"/>
                    <a:pt x="10341" y="49803"/>
                    <a:pt x="9006" y="50303"/>
                  </a:cubicBezTo>
                  <a:cubicBezTo>
                    <a:pt x="11475" y="50070"/>
                    <a:pt x="13810" y="49503"/>
                    <a:pt x="16078" y="48635"/>
                  </a:cubicBezTo>
                  <a:lnTo>
                    <a:pt x="16078" y="48635"/>
                  </a:lnTo>
                  <a:cubicBezTo>
                    <a:pt x="15478" y="49569"/>
                    <a:pt x="14811" y="50503"/>
                    <a:pt x="13877" y="51170"/>
                  </a:cubicBezTo>
                  <a:cubicBezTo>
                    <a:pt x="13343" y="51571"/>
                    <a:pt x="12709" y="51804"/>
                    <a:pt x="12142" y="52071"/>
                  </a:cubicBezTo>
                  <a:cubicBezTo>
                    <a:pt x="11075" y="52471"/>
                    <a:pt x="10141" y="52671"/>
                    <a:pt x="9040" y="53005"/>
                  </a:cubicBezTo>
                  <a:cubicBezTo>
                    <a:pt x="10908" y="52905"/>
                    <a:pt x="12709" y="52671"/>
                    <a:pt x="14477" y="52104"/>
                  </a:cubicBezTo>
                  <a:lnTo>
                    <a:pt x="14477" y="52104"/>
                  </a:lnTo>
                  <a:cubicBezTo>
                    <a:pt x="12009" y="54306"/>
                    <a:pt x="9173" y="55774"/>
                    <a:pt x="5971" y="56608"/>
                  </a:cubicBezTo>
                  <a:cubicBezTo>
                    <a:pt x="5571" y="56674"/>
                    <a:pt x="5170" y="56808"/>
                    <a:pt x="4737" y="56808"/>
                  </a:cubicBezTo>
                  <a:cubicBezTo>
                    <a:pt x="6305" y="56808"/>
                    <a:pt x="7906" y="56641"/>
                    <a:pt x="9373" y="56174"/>
                  </a:cubicBezTo>
                  <a:cubicBezTo>
                    <a:pt x="11408" y="55507"/>
                    <a:pt x="13209" y="54573"/>
                    <a:pt x="15344" y="54173"/>
                  </a:cubicBezTo>
                  <a:lnTo>
                    <a:pt x="15344" y="54173"/>
                  </a:lnTo>
                  <a:cubicBezTo>
                    <a:pt x="11575" y="57608"/>
                    <a:pt x="7405" y="60577"/>
                    <a:pt x="2902" y="62845"/>
                  </a:cubicBezTo>
                  <a:cubicBezTo>
                    <a:pt x="2100" y="63275"/>
                    <a:pt x="1322" y="63680"/>
                    <a:pt x="442" y="63680"/>
                  </a:cubicBezTo>
                  <a:cubicBezTo>
                    <a:pt x="298" y="63680"/>
                    <a:pt x="151" y="63669"/>
                    <a:pt x="0" y="63646"/>
                  </a:cubicBezTo>
                  <a:lnTo>
                    <a:pt x="0" y="63646"/>
                  </a:lnTo>
                  <a:cubicBezTo>
                    <a:pt x="392" y="63845"/>
                    <a:pt x="793" y="63927"/>
                    <a:pt x="1202" y="63927"/>
                  </a:cubicBezTo>
                  <a:cubicBezTo>
                    <a:pt x="2847" y="63927"/>
                    <a:pt x="4642" y="62612"/>
                    <a:pt x="6671" y="62345"/>
                  </a:cubicBezTo>
                  <a:cubicBezTo>
                    <a:pt x="8306" y="62145"/>
                    <a:pt x="9840" y="61745"/>
                    <a:pt x="11341" y="61111"/>
                  </a:cubicBezTo>
                  <a:cubicBezTo>
                    <a:pt x="13376" y="60244"/>
                    <a:pt x="15178" y="58976"/>
                    <a:pt x="16912" y="57608"/>
                  </a:cubicBezTo>
                  <a:lnTo>
                    <a:pt x="16912" y="57608"/>
                  </a:lnTo>
                  <a:cubicBezTo>
                    <a:pt x="15378" y="59977"/>
                    <a:pt x="13810" y="62011"/>
                    <a:pt x="11842" y="64013"/>
                  </a:cubicBezTo>
                  <a:cubicBezTo>
                    <a:pt x="13676" y="62445"/>
                    <a:pt x="15478" y="60811"/>
                    <a:pt x="17146" y="59009"/>
                  </a:cubicBezTo>
                  <a:lnTo>
                    <a:pt x="17146" y="59009"/>
                  </a:lnTo>
                  <a:cubicBezTo>
                    <a:pt x="16078" y="61178"/>
                    <a:pt x="14744" y="63146"/>
                    <a:pt x="13376" y="65080"/>
                  </a:cubicBezTo>
                  <a:cubicBezTo>
                    <a:pt x="12976" y="65647"/>
                    <a:pt x="12709" y="66248"/>
                    <a:pt x="12309" y="66815"/>
                  </a:cubicBezTo>
                  <a:cubicBezTo>
                    <a:pt x="14344" y="65114"/>
                    <a:pt x="16011" y="63346"/>
                    <a:pt x="17579" y="61144"/>
                  </a:cubicBezTo>
                  <a:lnTo>
                    <a:pt x="17579" y="61144"/>
                  </a:lnTo>
                  <a:cubicBezTo>
                    <a:pt x="16512" y="63679"/>
                    <a:pt x="15311" y="66014"/>
                    <a:pt x="13877" y="68416"/>
                  </a:cubicBezTo>
                  <a:cubicBezTo>
                    <a:pt x="14811" y="67649"/>
                    <a:pt x="15411" y="66648"/>
                    <a:pt x="16045" y="65647"/>
                  </a:cubicBezTo>
                  <a:cubicBezTo>
                    <a:pt x="16345" y="65147"/>
                    <a:pt x="16679" y="64613"/>
                    <a:pt x="17012" y="64113"/>
                  </a:cubicBezTo>
                  <a:cubicBezTo>
                    <a:pt x="17746" y="62879"/>
                    <a:pt x="18547" y="61645"/>
                    <a:pt x="18747" y="60244"/>
                  </a:cubicBezTo>
                  <a:cubicBezTo>
                    <a:pt x="20014" y="62345"/>
                    <a:pt x="21482" y="64346"/>
                    <a:pt x="23050" y="66515"/>
                  </a:cubicBezTo>
                  <a:cubicBezTo>
                    <a:pt x="22583" y="65647"/>
                    <a:pt x="22216" y="64747"/>
                    <a:pt x="21916" y="63813"/>
                  </a:cubicBezTo>
                  <a:cubicBezTo>
                    <a:pt x="21666" y="63001"/>
                    <a:pt x="21445" y="62130"/>
                    <a:pt x="21062" y="61338"/>
                  </a:cubicBezTo>
                  <a:lnTo>
                    <a:pt x="21062" y="61338"/>
                  </a:lnTo>
                  <a:cubicBezTo>
                    <a:pt x="21629" y="62435"/>
                    <a:pt x="22458" y="63357"/>
                    <a:pt x="23317" y="64280"/>
                  </a:cubicBezTo>
                  <a:cubicBezTo>
                    <a:pt x="23917" y="64947"/>
                    <a:pt x="24518" y="65581"/>
                    <a:pt x="25151" y="66281"/>
                  </a:cubicBezTo>
                  <a:cubicBezTo>
                    <a:pt x="24851" y="65781"/>
                    <a:pt x="24518" y="65347"/>
                    <a:pt x="24184" y="64914"/>
                  </a:cubicBezTo>
                  <a:cubicBezTo>
                    <a:pt x="23817" y="64413"/>
                    <a:pt x="23517" y="63813"/>
                    <a:pt x="23183" y="63246"/>
                  </a:cubicBezTo>
                  <a:cubicBezTo>
                    <a:pt x="22750" y="62478"/>
                    <a:pt x="22383" y="61845"/>
                    <a:pt x="21982" y="61111"/>
                  </a:cubicBezTo>
                  <a:lnTo>
                    <a:pt x="21982" y="61111"/>
                  </a:lnTo>
                  <a:cubicBezTo>
                    <a:pt x="23517" y="62979"/>
                    <a:pt x="25185" y="64547"/>
                    <a:pt x="27053" y="66048"/>
                  </a:cubicBezTo>
                  <a:cubicBezTo>
                    <a:pt x="25518" y="64313"/>
                    <a:pt x="23984" y="62312"/>
                    <a:pt x="22750" y="60310"/>
                  </a:cubicBezTo>
                  <a:lnTo>
                    <a:pt x="22750" y="60310"/>
                  </a:lnTo>
                  <a:cubicBezTo>
                    <a:pt x="24884" y="62779"/>
                    <a:pt x="27353" y="64847"/>
                    <a:pt x="29988" y="66782"/>
                  </a:cubicBezTo>
                  <a:cubicBezTo>
                    <a:pt x="27586" y="64046"/>
                    <a:pt x="25251" y="61444"/>
                    <a:pt x="23016" y="58609"/>
                  </a:cubicBezTo>
                  <a:lnTo>
                    <a:pt x="23016" y="58609"/>
                  </a:lnTo>
                  <a:cubicBezTo>
                    <a:pt x="25718" y="61511"/>
                    <a:pt x="29021" y="63846"/>
                    <a:pt x="32590" y="65447"/>
                  </a:cubicBezTo>
                  <a:cubicBezTo>
                    <a:pt x="29688" y="62879"/>
                    <a:pt x="26853" y="60310"/>
                    <a:pt x="24084" y="57542"/>
                  </a:cubicBezTo>
                  <a:lnTo>
                    <a:pt x="24084" y="57542"/>
                  </a:lnTo>
                  <a:cubicBezTo>
                    <a:pt x="27153" y="59543"/>
                    <a:pt x="30388" y="61111"/>
                    <a:pt x="33824" y="62145"/>
                  </a:cubicBezTo>
                  <a:cubicBezTo>
                    <a:pt x="30522" y="60610"/>
                    <a:pt x="27386" y="58809"/>
                    <a:pt x="24417" y="56641"/>
                  </a:cubicBezTo>
                  <a:lnTo>
                    <a:pt x="24417" y="56641"/>
                  </a:lnTo>
                  <a:cubicBezTo>
                    <a:pt x="27486" y="57875"/>
                    <a:pt x="30655" y="59043"/>
                    <a:pt x="33891" y="59443"/>
                  </a:cubicBezTo>
                  <a:cubicBezTo>
                    <a:pt x="30388" y="58275"/>
                    <a:pt x="27019" y="56708"/>
                    <a:pt x="23817" y="54840"/>
                  </a:cubicBezTo>
                  <a:lnTo>
                    <a:pt x="23817" y="54840"/>
                  </a:lnTo>
                  <a:cubicBezTo>
                    <a:pt x="26527" y="55678"/>
                    <a:pt x="29283" y="56469"/>
                    <a:pt x="32067" y="56469"/>
                  </a:cubicBezTo>
                  <a:cubicBezTo>
                    <a:pt x="32607" y="56469"/>
                    <a:pt x="33149" y="56439"/>
                    <a:pt x="33691" y="56374"/>
                  </a:cubicBezTo>
                  <a:cubicBezTo>
                    <a:pt x="30488" y="55874"/>
                    <a:pt x="27353" y="55107"/>
                    <a:pt x="24251" y="53939"/>
                  </a:cubicBezTo>
                  <a:cubicBezTo>
                    <a:pt x="28153" y="53505"/>
                    <a:pt x="31990" y="52872"/>
                    <a:pt x="35759" y="51871"/>
                  </a:cubicBezTo>
                  <a:lnTo>
                    <a:pt x="35759" y="51871"/>
                  </a:lnTo>
                  <a:cubicBezTo>
                    <a:pt x="34158" y="52104"/>
                    <a:pt x="32490" y="52271"/>
                    <a:pt x="30855" y="52471"/>
                  </a:cubicBezTo>
                  <a:cubicBezTo>
                    <a:pt x="29274" y="52632"/>
                    <a:pt x="27739" y="52761"/>
                    <a:pt x="26187" y="52761"/>
                  </a:cubicBezTo>
                  <a:cubicBezTo>
                    <a:pt x="25480" y="52761"/>
                    <a:pt x="24770" y="52734"/>
                    <a:pt x="24051" y="52671"/>
                  </a:cubicBezTo>
                  <a:cubicBezTo>
                    <a:pt x="28687" y="52038"/>
                    <a:pt x="33224" y="50937"/>
                    <a:pt x="37560" y="49302"/>
                  </a:cubicBezTo>
                  <a:cubicBezTo>
                    <a:pt x="38361" y="49002"/>
                    <a:pt x="39061" y="48802"/>
                    <a:pt x="39895" y="48635"/>
                  </a:cubicBezTo>
                  <a:lnTo>
                    <a:pt x="39895" y="48635"/>
                  </a:lnTo>
                  <a:cubicBezTo>
                    <a:pt x="35259" y="49202"/>
                    <a:pt x="30689" y="49469"/>
                    <a:pt x="26019" y="49503"/>
                  </a:cubicBezTo>
                  <a:cubicBezTo>
                    <a:pt x="30722" y="48302"/>
                    <a:pt x="35192" y="46834"/>
                    <a:pt x="39662" y="44966"/>
                  </a:cubicBezTo>
                  <a:lnTo>
                    <a:pt x="39662" y="44966"/>
                  </a:lnTo>
                  <a:cubicBezTo>
                    <a:pt x="35692" y="45867"/>
                    <a:pt x="31723" y="46367"/>
                    <a:pt x="27653" y="46467"/>
                  </a:cubicBezTo>
                  <a:cubicBezTo>
                    <a:pt x="32023" y="45300"/>
                    <a:pt x="36193" y="43632"/>
                    <a:pt x="40195" y="41530"/>
                  </a:cubicBezTo>
                  <a:lnTo>
                    <a:pt x="40195" y="41530"/>
                  </a:lnTo>
                  <a:cubicBezTo>
                    <a:pt x="36359" y="42864"/>
                    <a:pt x="32423" y="43798"/>
                    <a:pt x="28487" y="44666"/>
                  </a:cubicBezTo>
                  <a:cubicBezTo>
                    <a:pt x="32857" y="43298"/>
                    <a:pt x="36559" y="40629"/>
                    <a:pt x="40562" y="38361"/>
                  </a:cubicBezTo>
                  <a:lnTo>
                    <a:pt x="40562" y="38361"/>
                  </a:lnTo>
                  <a:cubicBezTo>
                    <a:pt x="36760" y="40029"/>
                    <a:pt x="32657" y="40529"/>
                    <a:pt x="28654" y="41630"/>
                  </a:cubicBezTo>
                  <a:cubicBezTo>
                    <a:pt x="30922" y="40830"/>
                    <a:pt x="33090" y="39829"/>
                    <a:pt x="35192" y="38628"/>
                  </a:cubicBezTo>
                  <a:cubicBezTo>
                    <a:pt x="36593" y="37827"/>
                    <a:pt x="37894" y="36927"/>
                    <a:pt x="39428" y="36360"/>
                  </a:cubicBezTo>
                  <a:lnTo>
                    <a:pt x="39428" y="36360"/>
                  </a:lnTo>
                  <a:cubicBezTo>
                    <a:pt x="35826" y="37494"/>
                    <a:pt x="32156" y="38361"/>
                    <a:pt x="28354" y="38828"/>
                  </a:cubicBezTo>
                  <a:cubicBezTo>
                    <a:pt x="30755" y="37928"/>
                    <a:pt x="33190" y="36960"/>
                    <a:pt x="35592" y="35993"/>
                  </a:cubicBezTo>
                  <a:cubicBezTo>
                    <a:pt x="36559" y="35626"/>
                    <a:pt x="37560" y="35126"/>
                    <a:pt x="38427" y="34592"/>
                  </a:cubicBezTo>
                  <a:lnTo>
                    <a:pt x="38427" y="34592"/>
                  </a:lnTo>
                  <a:cubicBezTo>
                    <a:pt x="35359" y="35492"/>
                    <a:pt x="32156" y="36293"/>
                    <a:pt x="29021" y="36960"/>
                  </a:cubicBezTo>
                  <a:cubicBezTo>
                    <a:pt x="32042" y="35892"/>
                    <a:pt x="34729" y="34154"/>
                    <a:pt x="37412" y="32333"/>
                  </a:cubicBezTo>
                  <a:lnTo>
                    <a:pt x="37412" y="32333"/>
                  </a:lnTo>
                  <a:cubicBezTo>
                    <a:pt x="35661" y="33349"/>
                    <a:pt x="33456" y="33592"/>
                    <a:pt x="31656" y="34492"/>
                  </a:cubicBezTo>
                  <a:cubicBezTo>
                    <a:pt x="30722" y="34959"/>
                    <a:pt x="29855" y="35593"/>
                    <a:pt x="28821" y="35626"/>
                  </a:cubicBezTo>
                  <a:lnTo>
                    <a:pt x="30689" y="34492"/>
                  </a:lnTo>
                  <a:cubicBezTo>
                    <a:pt x="31356" y="34025"/>
                    <a:pt x="32056" y="33624"/>
                    <a:pt x="32723" y="33157"/>
                  </a:cubicBezTo>
                  <a:cubicBezTo>
                    <a:pt x="33991" y="32257"/>
                    <a:pt x="35158" y="31189"/>
                    <a:pt x="36326" y="30155"/>
                  </a:cubicBezTo>
                  <a:cubicBezTo>
                    <a:pt x="38007" y="28624"/>
                    <a:pt x="39580" y="27093"/>
                    <a:pt x="41167" y="25416"/>
                  </a:cubicBezTo>
                  <a:lnTo>
                    <a:pt x="41167" y="25416"/>
                  </a:lnTo>
                  <a:cubicBezTo>
                    <a:pt x="39472" y="27152"/>
                    <a:pt x="37473" y="28552"/>
                    <a:pt x="35392" y="29788"/>
                  </a:cubicBezTo>
                  <a:cubicBezTo>
                    <a:pt x="32990" y="31256"/>
                    <a:pt x="30522" y="32490"/>
                    <a:pt x="27887" y="33491"/>
                  </a:cubicBezTo>
                  <a:cubicBezTo>
                    <a:pt x="31049" y="31800"/>
                    <a:pt x="33858" y="29581"/>
                    <a:pt x="36260" y="26888"/>
                  </a:cubicBezTo>
                  <a:lnTo>
                    <a:pt x="36260" y="26888"/>
                  </a:lnTo>
                  <a:cubicBezTo>
                    <a:pt x="34730" y="28431"/>
                    <a:pt x="32449" y="28974"/>
                    <a:pt x="30522" y="30089"/>
                  </a:cubicBezTo>
                  <a:cubicBezTo>
                    <a:pt x="29554" y="30589"/>
                    <a:pt x="28721" y="31289"/>
                    <a:pt x="27686" y="31523"/>
                  </a:cubicBezTo>
                  <a:cubicBezTo>
                    <a:pt x="31556" y="29321"/>
                    <a:pt x="35092" y="26519"/>
                    <a:pt x="38027" y="23117"/>
                  </a:cubicBezTo>
                  <a:lnTo>
                    <a:pt x="38027" y="23117"/>
                  </a:lnTo>
                  <a:cubicBezTo>
                    <a:pt x="34591" y="26019"/>
                    <a:pt x="30822" y="28321"/>
                    <a:pt x="26652" y="29955"/>
                  </a:cubicBezTo>
                  <a:cubicBezTo>
                    <a:pt x="30255" y="26920"/>
                    <a:pt x="33591" y="23651"/>
                    <a:pt x="36660" y="20081"/>
                  </a:cubicBezTo>
                  <a:lnTo>
                    <a:pt x="36660" y="20081"/>
                  </a:lnTo>
                  <a:cubicBezTo>
                    <a:pt x="33357" y="23184"/>
                    <a:pt x="29655" y="25786"/>
                    <a:pt x="25685" y="28020"/>
                  </a:cubicBezTo>
                  <a:cubicBezTo>
                    <a:pt x="28987" y="25018"/>
                    <a:pt x="31956" y="21749"/>
                    <a:pt x="34525" y="18080"/>
                  </a:cubicBezTo>
                  <a:lnTo>
                    <a:pt x="34525" y="18080"/>
                  </a:lnTo>
                  <a:cubicBezTo>
                    <a:pt x="32323" y="20782"/>
                    <a:pt x="29554" y="22917"/>
                    <a:pt x="26819" y="25018"/>
                  </a:cubicBezTo>
                  <a:cubicBezTo>
                    <a:pt x="29721" y="21516"/>
                    <a:pt x="32356" y="17847"/>
                    <a:pt x="34825" y="14010"/>
                  </a:cubicBezTo>
                  <a:lnTo>
                    <a:pt x="34825" y="14010"/>
                  </a:lnTo>
                  <a:cubicBezTo>
                    <a:pt x="32156" y="17480"/>
                    <a:pt x="28987" y="20448"/>
                    <a:pt x="25485" y="22984"/>
                  </a:cubicBezTo>
                  <a:cubicBezTo>
                    <a:pt x="27920" y="20282"/>
                    <a:pt x="29921" y="17246"/>
                    <a:pt x="31556" y="13944"/>
                  </a:cubicBezTo>
                  <a:lnTo>
                    <a:pt x="31556" y="13944"/>
                  </a:lnTo>
                  <a:cubicBezTo>
                    <a:pt x="29821" y="16812"/>
                    <a:pt x="27553" y="19314"/>
                    <a:pt x="24918" y="21349"/>
                  </a:cubicBezTo>
                  <a:cubicBezTo>
                    <a:pt x="27320" y="18680"/>
                    <a:pt x="29688" y="15745"/>
                    <a:pt x="30388" y="12142"/>
                  </a:cubicBezTo>
                  <a:lnTo>
                    <a:pt x="30388" y="12142"/>
                  </a:lnTo>
                  <a:cubicBezTo>
                    <a:pt x="29154" y="14911"/>
                    <a:pt x="27219" y="17279"/>
                    <a:pt x="24884" y="19114"/>
                  </a:cubicBezTo>
                  <a:cubicBezTo>
                    <a:pt x="26986" y="15912"/>
                    <a:pt x="29054" y="12743"/>
                    <a:pt x="30322" y="9074"/>
                  </a:cubicBezTo>
                  <a:lnTo>
                    <a:pt x="30322" y="9074"/>
                  </a:lnTo>
                  <a:cubicBezTo>
                    <a:pt x="29755" y="9974"/>
                    <a:pt x="29188" y="10908"/>
                    <a:pt x="28654" y="11809"/>
                  </a:cubicBezTo>
                  <a:cubicBezTo>
                    <a:pt x="27420" y="13810"/>
                    <a:pt x="26319" y="15645"/>
                    <a:pt x="24551" y="17113"/>
                  </a:cubicBezTo>
                  <a:cubicBezTo>
                    <a:pt x="27086" y="12743"/>
                    <a:pt x="29354" y="8240"/>
                    <a:pt x="31389" y="3603"/>
                  </a:cubicBezTo>
                  <a:lnTo>
                    <a:pt x="31389" y="3603"/>
                  </a:lnTo>
                  <a:cubicBezTo>
                    <a:pt x="29588" y="6472"/>
                    <a:pt x="27853" y="9307"/>
                    <a:pt x="25852" y="12009"/>
                  </a:cubicBezTo>
                  <a:cubicBezTo>
                    <a:pt x="25185" y="12943"/>
                    <a:pt x="24317" y="13644"/>
                    <a:pt x="23584" y="14511"/>
                  </a:cubicBezTo>
                  <a:cubicBezTo>
                    <a:pt x="25085" y="10408"/>
                    <a:pt x="26152" y="6272"/>
                    <a:pt x="26986" y="1935"/>
                  </a:cubicBezTo>
                  <a:lnTo>
                    <a:pt x="26986" y="1935"/>
                  </a:lnTo>
                  <a:cubicBezTo>
                    <a:pt x="26019" y="5671"/>
                    <a:pt x="24551" y="9274"/>
                    <a:pt x="22750" y="12643"/>
                  </a:cubicBezTo>
                  <a:cubicBezTo>
                    <a:pt x="23550" y="8406"/>
                    <a:pt x="24417" y="4337"/>
                    <a:pt x="24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4"/>
            <p:cNvSpPr/>
            <p:nvPr/>
          </p:nvSpPr>
          <p:spPr>
            <a:xfrm>
              <a:off x="4126450" y="1738350"/>
              <a:ext cx="221025" cy="430325"/>
            </a:xfrm>
            <a:custGeom>
              <a:avLst/>
              <a:gdLst/>
              <a:ahLst/>
              <a:cxnLst/>
              <a:rect l="l" t="t" r="r" b="b"/>
              <a:pathLst>
                <a:path w="8841" h="17213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268" y="2602"/>
                    <a:pt x="634" y="5238"/>
                    <a:pt x="1" y="7840"/>
                  </a:cubicBezTo>
                  <a:cubicBezTo>
                    <a:pt x="134" y="7706"/>
                    <a:pt x="267" y="7606"/>
                    <a:pt x="301" y="7439"/>
                  </a:cubicBezTo>
                  <a:lnTo>
                    <a:pt x="1635" y="3770"/>
                  </a:lnTo>
                  <a:lnTo>
                    <a:pt x="1635" y="3770"/>
                  </a:lnTo>
                  <a:cubicBezTo>
                    <a:pt x="1268" y="6038"/>
                    <a:pt x="768" y="8207"/>
                    <a:pt x="1" y="10341"/>
                  </a:cubicBezTo>
                  <a:cubicBezTo>
                    <a:pt x="1101" y="8674"/>
                    <a:pt x="1969" y="6906"/>
                    <a:pt x="2636" y="5038"/>
                  </a:cubicBezTo>
                  <a:lnTo>
                    <a:pt x="2636" y="5038"/>
                  </a:lnTo>
                  <a:cubicBezTo>
                    <a:pt x="2269" y="6772"/>
                    <a:pt x="1902" y="8473"/>
                    <a:pt x="1335" y="10175"/>
                  </a:cubicBezTo>
                  <a:cubicBezTo>
                    <a:pt x="2302" y="8674"/>
                    <a:pt x="3069" y="7039"/>
                    <a:pt x="3570" y="5304"/>
                  </a:cubicBezTo>
                  <a:lnTo>
                    <a:pt x="3570" y="5304"/>
                  </a:lnTo>
                  <a:cubicBezTo>
                    <a:pt x="3136" y="7539"/>
                    <a:pt x="2502" y="9741"/>
                    <a:pt x="1668" y="11876"/>
                  </a:cubicBezTo>
                  <a:cubicBezTo>
                    <a:pt x="2536" y="11009"/>
                    <a:pt x="3270" y="9974"/>
                    <a:pt x="3703" y="8807"/>
                  </a:cubicBezTo>
                  <a:cubicBezTo>
                    <a:pt x="3970" y="8173"/>
                    <a:pt x="4137" y="7506"/>
                    <a:pt x="4504" y="6906"/>
                  </a:cubicBezTo>
                  <a:lnTo>
                    <a:pt x="4504" y="6906"/>
                  </a:lnTo>
                  <a:cubicBezTo>
                    <a:pt x="4003" y="9040"/>
                    <a:pt x="3336" y="11075"/>
                    <a:pt x="2536" y="13077"/>
                  </a:cubicBezTo>
                  <a:cubicBezTo>
                    <a:pt x="3903" y="11242"/>
                    <a:pt x="4871" y="9307"/>
                    <a:pt x="5504" y="7139"/>
                  </a:cubicBezTo>
                  <a:lnTo>
                    <a:pt x="5504" y="7139"/>
                  </a:lnTo>
                  <a:cubicBezTo>
                    <a:pt x="5071" y="9307"/>
                    <a:pt x="4504" y="11342"/>
                    <a:pt x="3670" y="13377"/>
                  </a:cubicBezTo>
                  <a:cubicBezTo>
                    <a:pt x="4904" y="11409"/>
                    <a:pt x="5838" y="9374"/>
                    <a:pt x="6438" y="7172"/>
                  </a:cubicBezTo>
                  <a:lnTo>
                    <a:pt x="6438" y="7172"/>
                  </a:lnTo>
                  <a:cubicBezTo>
                    <a:pt x="6072" y="9708"/>
                    <a:pt x="5404" y="12209"/>
                    <a:pt x="4337" y="14578"/>
                  </a:cubicBezTo>
                  <a:cubicBezTo>
                    <a:pt x="4671" y="14311"/>
                    <a:pt x="4904" y="14011"/>
                    <a:pt x="5104" y="13644"/>
                  </a:cubicBezTo>
                  <a:cubicBezTo>
                    <a:pt x="5938" y="12143"/>
                    <a:pt x="6472" y="10508"/>
                    <a:pt x="7006" y="8874"/>
                  </a:cubicBezTo>
                  <a:lnTo>
                    <a:pt x="7006" y="8874"/>
                  </a:lnTo>
                  <a:cubicBezTo>
                    <a:pt x="6405" y="11242"/>
                    <a:pt x="5671" y="13510"/>
                    <a:pt x="4737" y="15745"/>
                  </a:cubicBezTo>
                  <a:cubicBezTo>
                    <a:pt x="6272" y="14144"/>
                    <a:pt x="6739" y="11876"/>
                    <a:pt x="7639" y="9874"/>
                  </a:cubicBezTo>
                  <a:lnTo>
                    <a:pt x="7639" y="9874"/>
                  </a:lnTo>
                  <a:cubicBezTo>
                    <a:pt x="7239" y="12109"/>
                    <a:pt x="6639" y="14344"/>
                    <a:pt x="5638" y="16412"/>
                  </a:cubicBezTo>
                  <a:cubicBezTo>
                    <a:pt x="5771" y="16379"/>
                    <a:pt x="5838" y="16412"/>
                    <a:pt x="5938" y="16279"/>
                  </a:cubicBezTo>
                  <a:cubicBezTo>
                    <a:pt x="6839" y="14878"/>
                    <a:pt x="7406" y="13243"/>
                    <a:pt x="7940" y="11676"/>
                  </a:cubicBezTo>
                  <a:lnTo>
                    <a:pt x="7940" y="11676"/>
                  </a:lnTo>
                  <a:cubicBezTo>
                    <a:pt x="7806" y="12676"/>
                    <a:pt x="7639" y="13544"/>
                    <a:pt x="7406" y="14544"/>
                  </a:cubicBezTo>
                  <a:cubicBezTo>
                    <a:pt x="7739" y="13844"/>
                    <a:pt x="8006" y="13177"/>
                    <a:pt x="8240" y="12410"/>
                  </a:cubicBezTo>
                  <a:lnTo>
                    <a:pt x="8240" y="12410"/>
                  </a:lnTo>
                  <a:cubicBezTo>
                    <a:pt x="7806" y="14077"/>
                    <a:pt x="7306" y="15612"/>
                    <a:pt x="6639" y="17213"/>
                  </a:cubicBezTo>
                  <a:cubicBezTo>
                    <a:pt x="7272" y="16246"/>
                    <a:pt x="7806" y="15312"/>
                    <a:pt x="8106" y="14311"/>
                  </a:cubicBezTo>
                  <a:cubicBezTo>
                    <a:pt x="8340" y="13644"/>
                    <a:pt x="8607" y="12910"/>
                    <a:pt x="8840" y="12243"/>
                  </a:cubicBezTo>
                  <a:cubicBezTo>
                    <a:pt x="8807" y="9674"/>
                    <a:pt x="8673" y="7072"/>
                    <a:pt x="7172" y="5038"/>
                  </a:cubicBezTo>
                  <a:cubicBezTo>
                    <a:pt x="5605" y="2903"/>
                    <a:pt x="2903" y="1902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4"/>
            <p:cNvSpPr/>
            <p:nvPr/>
          </p:nvSpPr>
          <p:spPr>
            <a:xfrm>
              <a:off x="4277400" y="2202850"/>
              <a:ext cx="214325" cy="345275"/>
            </a:xfrm>
            <a:custGeom>
              <a:avLst/>
              <a:gdLst/>
              <a:ahLst/>
              <a:cxnLst/>
              <a:rect l="l" t="t" r="r" b="b"/>
              <a:pathLst>
                <a:path w="8573" h="13811" extrusionOk="0">
                  <a:moveTo>
                    <a:pt x="3636" y="1"/>
                  </a:moveTo>
                  <a:cubicBezTo>
                    <a:pt x="2902" y="2436"/>
                    <a:pt x="1668" y="4671"/>
                    <a:pt x="0" y="6605"/>
                  </a:cubicBezTo>
                  <a:cubicBezTo>
                    <a:pt x="1168" y="5271"/>
                    <a:pt x="2335" y="3970"/>
                    <a:pt x="3569" y="2669"/>
                  </a:cubicBezTo>
                  <a:lnTo>
                    <a:pt x="3569" y="2669"/>
                  </a:lnTo>
                  <a:cubicBezTo>
                    <a:pt x="3403" y="3370"/>
                    <a:pt x="3136" y="3970"/>
                    <a:pt x="2735" y="4604"/>
                  </a:cubicBezTo>
                  <a:cubicBezTo>
                    <a:pt x="2302" y="5204"/>
                    <a:pt x="1801" y="5771"/>
                    <a:pt x="1468" y="6439"/>
                  </a:cubicBezTo>
                  <a:cubicBezTo>
                    <a:pt x="2469" y="5771"/>
                    <a:pt x="3269" y="4871"/>
                    <a:pt x="4070" y="3970"/>
                  </a:cubicBezTo>
                  <a:lnTo>
                    <a:pt x="4070" y="3970"/>
                  </a:lnTo>
                  <a:cubicBezTo>
                    <a:pt x="3436" y="5104"/>
                    <a:pt x="2669" y="6138"/>
                    <a:pt x="1835" y="7139"/>
                  </a:cubicBezTo>
                  <a:cubicBezTo>
                    <a:pt x="2969" y="6338"/>
                    <a:pt x="4070" y="5505"/>
                    <a:pt x="5004" y="4537"/>
                  </a:cubicBezTo>
                  <a:lnTo>
                    <a:pt x="5004" y="4537"/>
                  </a:lnTo>
                  <a:cubicBezTo>
                    <a:pt x="4103" y="5838"/>
                    <a:pt x="3136" y="7039"/>
                    <a:pt x="2102" y="8206"/>
                  </a:cubicBezTo>
                  <a:cubicBezTo>
                    <a:pt x="3236" y="7606"/>
                    <a:pt x="4170" y="6839"/>
                    <a:pt x="5070" y="5871"/>
                  </a:cubicBezTo>
                  <a:lnTo>
                    <a:pt x="5070" y="5871"/>
                  </a:lnTo>
                  <a:cubicBezTo>
                    <a:pt x="4403" y="7339"/>
                    <a:pt x="3569" y="8640"/>
                    <a:pt x="2569" y="9841"/>
                  </a:cubicBezTo>
                  <a:cubicBezTo>
                    <a:pt x="3403" y="9374"/>
                    <a:pt x="4136" y="8874"/>
                    <a:pt x="4904" y="8273"/>
                  </a:cubicBezTo>
                  <a:cubicBezTo>
                    <a:pt x="5104" y="8040"/>
                    <a:pt x="5304" y="7873"/>
                    <a:pt x="5471" y="7673"/>
                  </a:cubicBezTo>
                  <a:lnTo>
                    <a:pt x="5471" y="7673"/>
                  </a:lnTo>
                  <a:cubicBezTo>
                    <a:pt x="4670" y="8807"/>
                    <a:pt x="3803" y="9841"/>
                    <a:pt x="2802" y="10808"/>
                  </a:cubicBezTo>
                  <a:cubicBezTo>
                    <a:pt x="4203" y="9941"/>
                    <a:pt x="5471" y="8974"/>
                    <a:pt x="6705" y="7840"/>
                  </a:cubicBezTo>
                  <a:lnTo>
                    <a:pt x="6705" y="7840"/>
                  </a:lnTo>
                  <a:cubicBezTo>
                    <a:pt x="5571" y="9441"/>
                    <a:pt x="4403" y="10975"/>
                    <a:pt x="3069" y="12443"/>
                  </a:cubicBezTo>
                  <a:cubicBezTo>
                    <a:pt x="4570" y="11509"/>
                    <a:pt x="5938" y="10441"/>
                    <a:pt x="7105" y="9107"/>
                  </a:cubicBezTo>
                  <a:lnTo>
                    <a:pt x="7105" y="9107"/>
                  </a:lnTo>
                  <a:cubicBezTo>
                    <a:pt x="6238" y="10675"/>
                    <a:pt x="5437" y="12276"/>
                    <a:pt x="4537" y="13810"/>
                  </a:cubicBezTo>
                  <a:cubicBezTo>
                    <a:pt x="5804" y="12610"/>
                    <a:pt x="6905" y="11275"/>
                    <a:pt x="7806" y="9774"/>
                  </a:cubicBezTo>
                  <a:lnTo>
                    <a:pt x="7806" y="9774"/>
                  </a:lnTo>
                  <a:cubicBezTo>
                    <a:pt x="7472" y="10642"/>
                    <a:pt x="7239" y="11509"/>
                    <a:pt x="6905" y="12409"/>
                  </a:cubicBezTo>
                  <a:cubicBezTo>
                    <a:pt x="7439" y="11109"/>
                    <a:pt x="8106" y="9908"/>
                    <a:pt x="8573" y="8573"/>
                  </a:cubicBezTo>
                  <a:cubicBezTo>
                    <a:pt x="7239" y="6805"/>
                    <a:pt x="5871" y="5071"/>
                    <a:pt x="4837" y="3036"/>
                  </a:cubicBezTo>
                  <a:cubicBezTo>
                    <a:pt x="4337" y="2102"/>
                    <a:pt x="3936" y="1035"/>
                    <a:pt x="3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4"/>
            <p:cNvSpPr/>
            <p:nvPr/>
          </p:nvSpPr>
          <p:spPr>
            <a:xfrm>
              <a:off x="3215800" y="2273725"/>
              <a:ext cx="295225" cy="366125"/>
            </a:xfrm>
            <a:custGeom>
              <a:avLst/>
              <a:gdLst/>
              <a:ahLst/>
              <a:cxnLst/>
              <a:rect l="l" t="t" r="r" b="b"/>
              <a:pathLst>
                <a:path w="11809" h="14645" extrusionOk="0">
                  <a:moveTo>
                    <a:pt x="9140" y="1"/>
                  </a:moveTo>
                  <a:cubicBezTo>
                    <a:pt x="7839" y="1902"/>
                    <a:pt x="5571" y="2803"/>
                    <a:pt x="3503" y="3904"/>
                  </a:cubicBezTo>
                  <a:cubicBezTo>
                    <a:pt x="2302" y="4571"/>
                    <a:pt x="1135" y="5305"/>
                    <a:pt x="234" y="6406"/>
                  </a:cubicBezTo>
                  <a:cubicBezTo>
                    <a:pt x="167" y="6472"/>
                    <a:pt x="67" y="6606"/>
                    <a:pt x="1" y="6672"/>
                  </a:cubicBezTo>
                  <a:cubicBezTo>
                    <a:pt x="968" y="9141"/>
                    <a:pt x="2536" y="11309"/>
                    <a:pt x="4637" y="12977"/>
                  </a:cubicBezTo>
                  <a:cubicBezTo>
                    <a:pt x="3403" y="11442"/>
                    <a:pt x="2502" y="9741"/>
                    <a:pt x="1869" y="7907"/>
                  </a:cubicBezTo>
                  <a:lnTo>
                    <a:pt x="1869" y="7907"/>
                  </a:lnTo>
                  <a:cubicBezTo>
                    <a:pt x="3203" y="9908"/>
                    <a:pt x="4704" y="11676"/>
                    <a:pt x="6405" y="13344"/>
                  </a:cubicBezTo>
                  <a:cubicBezTo>
                    <a:pt x="6805" y="13677"/>
                    <a:pt x="7206" y="14011"/>
                    <a:pt x="7673" y="14244"/>
                  </a:cubicBezTo>
                  <a:cubicBezTo>
                    <a:pt x="7239" y="13644"/>
                    <a:pt x="6705" y="13244"/>
                    <a:pt x="6238" y="12777"/>
                  </a:cubicBezTo>
                  <a:cubicBezTo>
                    <a:pt x="5138" y="11609"/>
                    <a:pt x="4470" y="10342"/>
                    <a:pt x="3703" y="8941"/>
                  </a:cubicBezTo>
                  <a:lnTo>
                    <a:pt x="3703" y="8941"/>
                  </a:lnTo>
                  <a:cubicBezTo>
                    <a:pt x="5171" y="10408"/>
                    <a:pt x="6672" y="11843"/>
                    <a:pt x="8173" y="13310"/>
                  </a:cubicBezTo>
                  <a:cubicBezTo>
                    <a:pt x="8707" y="13844"/>
                    <a:pt x="9207" y="14311"/>
                    <a:pt x="9874" y="14645"/>
                  </a:cubicBezTo>
                  <a:cubicBezTo>
                    <a:pt x="9174" y="13644"/>
                    <a:pt x="8173" y="12843"/>
                    <a:pt x="7339" y="11976"/>
                  </a:cubicBezTo>
                  <a:cubicBezTo>
                    <a:pt x="5871" y="10508"/>
                    <a:pt x="4671" y="8774"/>
                    <a:pt x="3870" y="6839"/>
                  </a:cubicBezTo>
                  <a:lnTo>
                    <a:pt x="3870" y="6839"/>
                  </a:lnTo>
                  <a:cubicBezTo>
                    <a:pt x="6805" y="9007"/>
                    <a:pt x="8573" y="12410"/>
                    <a:pt x="11742" y="14144"/>
                  </a:cubicBezTo>
                  <a:cubicBezTo>
                    <a:pt x="9040" y="11509"/>
                    <a:pt x="6639" y="8574"/>
                    <a:pt x="4537" y="5405"/>
                  </a:cubicBezTo>
                  <a:lnTo>
                    <a:pt x="4537" y="5405"/>
                  </a:lnTo>
                  <a:cubicBezTo>
                    <a:pt x="6505" y="7640"/>
                    <a:pt x="8640" y="9474"/>
                    <a:pt x="11008" y="11276"/>
                  </a:cubicBezTo>
                  <a:cubicBezTo>
                    <a:pt x="10308" y="10175"/>
                    <a:pt x="9374" y="9241"/>
                    <a:pt x="8540" y="8240"/>
                  </a:cubicBezTo>
                  <a:cubicBezTo>
                    <a:pt x="7739" y="7239"/>
                    <a:pt x="7006" y="6172"/>
                    <a:pt x="6739" y="4904"/>
                  </a:cubicBezTo>
                  <a:lnTo>
                    <a:pt x="6739" y="4904"/>
                  </a:lnTo>
                  <a:cubicBezTo>
                    <a:pt x="8140" y="6739"/>
                    <a:pt x="9641" y="8407"/>
                    <a:pt x="11242" y="9975"/>
                  </a:cubicBezTo>
                  <a:cubicBezTo>
                    <a:pt x="9474" y="8140"/>
                    <a:pt x="8040" y="6105"/>
                    <a:pt x="6905" y="3804"/>
                  </a:cubicBezTo>
                  <a:lnTo>
                    <a:pt x="6905" y="3804"/>
                  </a:lnTo>
                  <a:cubicBezTo>
                    <a:pt x="7406" y="4604"/>
                    <a:pt x="8140" y="5271"/>
                    <a:pt x="8807" y="5939"/>
                  </a:cubicBezTo>
                  <a:cubicBezTo>
                    <a:pt x="9407" y="6572"/>
                    <a:pt x="10041" y="7173"/>
                    <a:pt x="10875" y="7406"/>
                  </a:cubicBezTo>
                  <a:cubicBezTo>
                    <a:pt x="9641" y="6005"/>
                    <a:pt x="8540" y="4437"/>
                    <a:pt x="7739" y="2736"/>
                  </a:cubicBezTo>
                  <a:lnTo>
                    <a:pt x="7739" y="2736"/>
                  </a:lnTo>
                  <a:cubicBezTo>
                    <a:pt x="9040" y="3904"/>
                    <a:pt x="9841" y="5505"/>
                    <a:pt x="11375" y="6339"/>
                  </a:cubicBezTo>
                  <a:cubicBezTo>
                    <a:pt x="10141" y="5005"/>
                    <a:pt x="9074" y="3470"/>
                    <a:pt x="8306" y="1836"/>
                  </a:cubicBezTo>
                  <a:cubicBezTo>
                    <a:pt x="8240" y="1669"/>
                    <a:pt x="8173" y="1502"/>
                    <a:pt x="8306" y="1402"/>
                  </a:cubicBezTo>
                  <a:cubicBezTo>
                    <a:pt x="9341" y="2469"/>
                    <a:pt x="10508" y="3403"/>
                    <a:pt x="11809" y="4271"/>
                  </a:cubicBezTo>
                  <a:cubicBezTo>
                    <a:pt x="11309" y="3770"/>
                    <a:pt x="10908" y="3170"/>
                    <a:pt x="10541" y="2569"/>
                  </a:cubicBezTo>
                  <a:cubicBezTo>
                    <a:pt x="10308" y="2136"/>
                    <a:pt x="10008" y="1669"/>
                    <a:pt x="9741" y="1235"/>
                  </a:cubicBezTo>
                  <a:cubicBezTo>
                    <a:pt x="9507" y="835"/>
                    <a:pt x="9307" y="435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4"/>
            <p:cNvSpPr/>
            <p:nvPr/>
          </p:nvSpPr>
          <p:spPr>
            <a:xfrm>
              <a:off x="3114900" y="2741575"/>
              <a:ext cx="312750" cy="331100"/>
            </a:xfrm>
            <a:custGeom>
              <a:avLst/>
              <a:gdLst/>
              <a:ahLst/>
              <a:cxnLst/>
              <a:rect l="l" t="t" r="r" b="b"/>
              <a:pathLst>
                <a:path w="12510" h="13244" extrusionOk="0">
                  <a:moveTo>
                    <a:pt x="2235" y="0"/>
                  </a:moveTo>
                  <a:cubicBezTo>
                    <a:pt x="2235" y="134"/>
                    <a:pt x="2202" y="301"/>
                    <a:pt x="2169" y="434"/>
                  </a:cubicBezTo>
                  <a:cubicBezTo>
                    <a:pt x="1668" y="2569"/>
                    <a:pt x="434" y="4570"/>
                    <a:pt x="200" y="6739"/>
                  </a:cubicBezTo>
                  <a:cubicBezTo>
                    <a:pt x="0" y="8607"/>
                    <a:pt x="534" y="10475"/>
                    <a:pt x="1001" y="12309"/>
                  </a:cubicBezTo>
                  <a:cubicBezTo>
                    <a:pt x="1902" y="12643"/>
                    <a:pt x="2769" y="12943"/>
                    <a:pt x="3703" y="13243"/>
                  </a:cubicBezTo>
                  <a:cubicBezTo>
                    <a:pt x="2902" y="12943"/>
                    <a:pt x="2235" y="12576"/>
                    <a:pt x="1568" y="12109"/>
                  </a:cubicBezTo>
                  <a:lnTo>
                    <a:pt x="1568" y="12109"/>
                  </a:lnTo>
                  <a:cubicBezTo>
                    <a:pt x="2569" y="12443"/>
                    <a:pt x="3536" y="12643"/>
                    <a:pt x="4570" y="12776"/>
                  </a:cubicBezTo>
                  <a:cubicBezTo>
                    <a:pt x="3570" y="12343"/>
                    <a:pt x="2702" y="11909"/>
                    <a:pt x="1768" y="11342"/>
                  </a:cubicBezTo>
                  <a:lnTo>
                    <a:pt x="1768" y="11342"/>
                  </a:lnTo>
                  <a:cubicBezTo>
                    <a:pt x="3269" y="11976"/>
                    <a:pt x="4770" y="12443"/>
                    <a:pt x="6372" y="12743"/>
                  </a:cubicBezTo>
                  <a:cubicBezTo>
                    <a:pt x="4704" y="12242"/>
                    <a:pt x="3203" y="11442"/>
                    <a:pt x="1868" y="10408"/>
                  </a:cubicBezTo>
                  <a:lnTo>
                    <a:pt x="1868" y="10408"/>
                  </a:lnTo>
                  <a:cubicBezTo>
                    <a:pt x="3836" y="11275"/>
                    <a:pt x="5838" y="11842"/>
                    <a:pt x="7939" y="12142"/>
                  </a:cubicBezTo>
                  <a:cubicBezTo>
                    <a:pt x="5704" y="11409"/>
                    <a:pt x="3670" y="10308"/>
                    <a:pt x="1702" y="9007"/>
                  </a:cubicBezTo>
                  <a:lnTo>
                    <a:pt x="1702" y="9007"/>
                  </a:lnTo>
                  <a:cubicBezTo>
                    <a:pt x="4070" y="10108"/>
                    <a:pt x="6538" y="10908"/>
                    <a:pt x="9073" y="11442"/>
                  </a:cubicBezTo>
                  <a:cubicBezTo>
                    <a:pt x="6705" y="10575"/>
                    <a:pt x="4370" y="9574"/>
                    <a:pt x="2202" y="8240"/>
                  </a:cubicBezTo>
                  <a:lnTo>
                    <a:pt x="2202" y="8240"/>
                  </a:lnTo>
                  <a:cubicBezTo>
                    <a:pt x="4704" y="9607"/>
                    <a:pt x="7406" y="10308"/>
                    <a:pt x="10174" y="10575"/>
                  </a:cubicBezTo>
                  <a:cubicBezTo>
                    <a:pt x="7939" y="9941"/>
                    <a:pt x="5871" y="8973"/>
                    <a:pt x="3903" y="7673"/>
                  </a:cubicBezTo>
                  <a:lnTo>
                    <a:pt x="3903" y="7673"/>
                  </a:lnTo>
                  <a:cubicBezTo>
                    <a:pt x="6036" y="8739"/>
                    <a:pt x="8382" y="9263"/>
                    <a:pt x="10762" y="9263"/>
                  </a:cubicBezTo>
                  <a:cubicBezTo>
                    <a:pt x="11210" y="9263"/>
                    <a:pt x="11660" y="9244"/>
                    <a:pt x="12109" y="9207"/>
                  </a:cubicBezTo>
                  <a:cubicBezTo>
                    <a:pt x="9305" y="8979"/>
                    <a:pt x="6693" y="7858"/>
                    <a:pt x="4085" y="6780"/>
                  </a:cubicBezTo>
                  <a:lnTo>
                    <a:pt x="4085" y="6780"/>
                  </a:lnTo>
                  <a:cubicBezTo>
                    <a:pt x="5395" y="7319"/>
                    <a:pt x="6735" y="7818"/>
                    <a:pt x="8106" y="8073"/>
                  </a:cubicBezTo>
                  <a:cubicBezTo>
                    <a:pt x="8803" y="8184"/>
                    <a:pt x="9507" y="8257"/>
                    <a:pt x="10208" y="8257"/>
                  </a:cubicBezTo>
                  <a:cubicBezTo>
                    <a:pt x="10984" y="8257"/>
                    <a:pt x="11756" y="8167"/>
                    <a:pt x="12509" y="7939"/>
                  </a:cubicBezTo>
                  <a:lnTo>
                    <a:pt x="12509" y="7939"/>
                  </a:lnTo>
                  <a:cubicBezTo>
                    <a:pt x="12420" y="7942"/>
                    <a:pt x="12330" y="7943"/>
                    <a:pt x="12241" y="7943"/>
                  </a:cubicBezTo>
                  <a:cubicBezTo>
                    <a:pt x="9773" y="7943"/>
                    <a:pt x="7459" y="7065"/>
                    <a:pt x="5237" y="5938"/>
                  </a:cubicBezTo>
                  <a:lnTo>
                    <a:pt x="5237" y="5938"/>
                  </a:lnTo>
                  <a:cubicBezTo>
                    <a:pt x="7239" y="6905"/>
                    <a:pt x="9474" y="7439"/>
                    <a:pt x="11709" y="7472"/>
                  </a:cubicBezTo>
                  <a:cubicBezTo>
                    <a:pt x="10041" y="7039"/>
                    <a:pt x="8406" y="6538"/>
                    <a:pt x="6872" y="5771"/>
                  </a:cubicBezTo>
                  <a:cubicBezTo>
                    <a:pt x="5337" y="5004"/>
                    <a:pt x="3903" y="4070"/>
                    <a:pt x="2869" y="2669"/>
                  </a:cubicBezTo>
                  <a:lnTo>
                    <a:pt x="2869" y="2669"/>
                  </a:lnTo>
                  <a:cubicBezTo>
                    <a:pt x="3603" y="3603"/>
                    <a:pt x="4670" y="4270"/>
                    <a:pt x="5738" y="4737"/>
                  </a:cubicBezTo>
                  <a:cubicBezTo>
                    <a:pt x="6872" y="5171"/>
                    <a:pt x="8006" y="5338"/>
                    <a:pt x="9174" y="5604"/>
                  </a:cubicBezTo>
                  <a:cubicBezTo>
                    <a:pt x="6405" y="4404"/>
                    <a:pt x="4003" y="2435"/>
                    <a:pt x="2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4"/>
            <p:cNvSpPr/>
            <p:nvPr/>
          </p:nvSpPr>
          <p:spPr>
            <a:xfrm>
              <a:off x="3542700" y="1318050"/>
              <a:ext cx="240200" cy="715550"/>
            </a:xfrm>
            <a:custGeom>
              <a:avLst/>
              <a:gdLst/>
              <a:ahLst/>
              <a:cxnLst/>
              <a:rect l="l" t="t" r="r" b="b"/>
              <a:pathLst>
                <a:path w="9608" h="28622" extrusionOk="0">
                  <a:moveTo>
                    <a:pt x="7812" y="18789"/>
                  </a:moveTo>
                  <a:lnTo>
                    <a:pt x="7812" y="18789"/>
                  </a:lnTo>
                  <a:cubicBezTo>
                    <a:pt x="7821" y="18819"/>
                    <a:pt x="7830" y="18850"/>
                    <a:pt x="7839" y="18881"/>
                  </a:cubicBezTo>
                  <a:lnTo>
                    <a:pt x="7839" y="18847"/>
                  </a:lnTo>
                  <a:cubicBezTo>
                    <a:pt x="7830" y="18828"/>
                    <a:pt x="7821" y="18808"/>
                    <a:pt x="7812" y="18789"/>
                  </a:cubicBezTo>
                  <a:close/>
                  <a:moveTo>
                    <a:pt x="9140" y="1"/>
                  </a:moveTo>
                  <a:cubicBezTo>
                    <a:pt x="9040" y="4270"/>
                    <a:pt x="7973" y="8473"/>
                    <a:pt x="6072" y="12276"/>
                  </a:cubicBezTo>
                  <a:cubicBezTo>
                    <a:pt x="6072" y="12309"/>
                    <a:pt x="6005" y="12309"/>
                    <a:pt x="6005" y="12343"/>
                  </a:cubicBezTo>
                  <a:cubicBezTo>
                    <a:pt x="4837" y="14611"/>
                    <a:pt x="3403" y="16713"/>
                    <a:pt x="1635" y="18581"/>
                  </a:cubicBezTo>
                  <a:cubicBezTo>
                    <a:pt x="1101" y="19181"/>
                    <a:pt x="568" y="19715"/>
                    <a:pt x="1" y="20315"/>
                  </a:cubicBezTo>
                  <a:cubicBezTo>
                    <a:pt x="101" y="23150"/>
                    <a:pt x="668" y="25953"/>
                    <a:pt x="1635" y="28621"/>
                  </a:cubicBezTo>
                  <a:cubicBezTo>
                    <a:pt x="1168" y="26786"/>
                    <a:pt x="1468" y="24852"/>
                    <a:pt x="1435" y="22984"/>
                  </a:cubicBezTo>
                  <a:cubicBezTo>
                    <a:pt x="1435" y="22523"/>
                    <a:pt x="1455" y="22101"/>
                    <a:pt x="1449" y="21674"/>
                  </a:cubicBezTo>
                  <a:lnTo>
                    <a:pt x="1449" y="21674"/>
                  </a:lnTo>
                  <a:cubicBezTo>
                    <a:pt x="1536" y="23360"/>
                    <a:pt x="1983" y="24940"/>
                    <a:pt x="2602" y="26520"/>
                  </a:cubicBezTo>
                  <a:cubicBezTo>
                    <a:pt x="2336" y="24985"/>
                    <a:pt x="2102" y="23484"/>
                    <a:pt x="2135" y="21916"/>
                  </a:cubicBezTo>
                  <a:cubicBezTo>
                    <a:pt x="2169" y="20849"/>
                    <a:pt x="2402" y="19848"/>
                    <a:pt x="2636" y="18814"/>
                  </a:cubicBezTo>
                  <a:cubicBezTo>
                    <a:pt x="2836" y="21449"/>
                    <a:pt x="3303" y="23984"/>
                    <a:pt x="4170" y="26486"/>
                  </a:cubicBezTo>
                  <a:cubicBezTo>
                    <a:pt x="3837" y="23484"/>
                    <a:pt x="3737" y="20449"/>
                    <a:pt x="3803" y="17446"/>
                  </a:cubicBezTo>
                  <a:cubicBezTo>
                    <a:pt x="3803" y="17280"/>
                    <a:pt x="3770" y="17146"/>
                    <a:pt x="3870" y="17013"/>
                  </a:cubicBezTo>
                  <a:cubicBezTo>
                    <a:pt x="3970" y="19114"/>
                    <a:pt x="4537" y="21082"/>
                    <a:pt x="5538" y="22884"/>
                  </a:cubicBezTo>
                  <a:cubicBezTo>
                    <a:pt x="5404" y="20382"/>
                    <a:pt x="5338" y="17980"/>
                    <a:pt x="5271" y="15445"/>
                  </a:cubicBezTo>
                  <a:lnTo>
                    <a:pt x="5271" y="15445"/>
                  </a:lnTo>
                  <a:cubicBezTo>
                    <a:pt x="5571" y="17313"/>
                    <a:pt x="6105" y="19081"/>
                    <a:pt x="6839" y="20882"/>
                  </a:cubicBezTo>
                  <a:cubicBezTo>
                    <a:pt x="6272" y="18547"/>
                    <a:pt x="6005" y="16179"/>
                    <a:pt x="6138" y="13777"/>
                  </a:cubicBezTo>
                  <a:lnTo>
                    <a:pt x="6138" y="13777"/>
                  </a:lnTo>
                  <a:cubicBezTo>
                    <a:pt x="6501" y="15491"/>
                    <a:pt x="7059" y="17172"/>
                    <a:pt x="7812" y="18789"/>
                  </a:cubicBezTo>
                  <a:lnTo>
                    <a:pt x="7812" y="18789"/>
                  </a:lnTo>
                  <a:cubicBezTo>
                    <a:pt x="7272" y="16946"/>
                    <a:pt x="7272" y="14945"/>
                    <a:pt x="7272" y="12977"/>
                  </a:cubicBezTo>
                  <a:lnTo>
                    <a:pt x="7272" y="12977"/>
                  </a:lnTo>
                  <a:cubicBezTo>
                    <a:pt x="7606" y="14711"/>
                    <a:pt x="8140" y="16379"/>
                    <a:pt x="8840" y="18013"/>
                  </a:cubicBezTo>
                  <a:cubicBezTo>
                    <a:pt x="8340" y="15645"/>
                    <a:pt x="8206" y="13177"/>
                    <a:pt x="8340" y="10708"/>
                  </a:cubicBezTo>
                  <a:lnTo>
                    <a:pt x="8340" y="10708"/>
                  </a:lnTo>
                  <a:cubicBezTo>
                    <a:pt x="8773" y="11842"/>
                    <a:pt x="8874" y="12977"/>
                    <a:pt x="9007" y="14177"/>
                  </a:cubicBezTo>
                  <a:cubicBezTo>
                    <a:pt x="9474" y="9808"/>
                    <a:pt x="9607" y="5438"/>
                    <a:pt x="9341" y="1035"/>
                  </a:cubicBezTo>
                  <a:cubicBezTo>
                    <a:pt x="9341" y="668"/>
                    <a:pt x="9307" y="301"/>
                    <a:pt x="9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4"/>
            <p:cNvSpPr/>
            <p:nvPr/>
          </p:nvSpPr>
          <p:spPr>
            <a:xfrm>
              <a:off x="4108100" y="3192725"/>
              <a:ext cx="231025" cy="464525"/>
            </a:xfrm>
            <a:custGeom>
              <a:avLst/>
              <a:gdLst/>
              <a:ahLst/>
              <a:cxnLst/>
              <a:rect l="l" t="t" r="r" b="b"/>
              <a:pathLst>
                <a:path w="9241" h="18581" extrusionOk="0">
                  <a:moveTo>
                    <a:pt x="3236" y="1"/>
                  </a:moveTo>
                  <a:lnTo>
                    <a:pt x="3236" y="1"/>
                  </a:lnTo>
                  <a:cubicBezTo>
                    <a:pt x="3703" y="601"/>
                    <a:pt x="4037" y="1335"/>
                    <a:pt x="4537" y="1935"/>
                  </a:cubicBezTo>
                  <a:cubicBezTo>
                    <a:pt x="4704" y="2102"/>
                    <a:pt x="4837" y="2269"/>
                    <a:pt x="4971" y="2436"/>
                  </a:cubicBezTo>
                  <a:cubicBezTo>
                    <a:pt x="5671" y="3270"/>
                    <a:pt x="6472" y="3937"/>
                    <a:pt x="7239" y="4671"/>
                  </a:cubicBezTo>
                  <a:cubicBezTo>
                    <a:pt x="7413" y="4795"/>
                    <a:pt x="7568" y="4937"/>
                    <a:pt x="7732" y="5029"/>
                  </a:cubicBezTo>
                  <a:lnTo>
                    <a:pt x="7732" y="5029"/>
                  </a:lnTo>
                  <a:cubicBezTo>
                    <a:pt x="6143" y="4331"/>
                    <a:pt x="4822" y="3331"/>
                    <a:pt x="3470" y="2269"/>
                  </a:cubicBezTo>
                  <a:lnTo>
                    <a:pt x="3470" y="2269"/>
                  </a:lnTo>
                  <a:cubicBezTo>
                    <a:pt x="4837" y="3937"/>
                    <a:pt x="6372" y="5505"/>
                    <a:pt x="8173" y="6739"/>
                  </a:cubicBezTo>
                  <a:cubicBezTo>
                    <a:pt x="5972" y="5838"/>
                    <a:pt x="4137" y="4204"/>
                    <a:pt x="2336" y="2569"/>
                  </a:cubicBezTo>
                  <a:lnTo>
                    <a:pt x="2336" y="2569"/>
                  </a:lnTo>
                  <a:cubicBezTo>
                    <a:pt x="3670" y="4604"/>
                    <a:pt x="5371" y="6405"/>
                    <a:pt x="7406" y="7773"/>
                  </a:cubicBezTo>
                  <a:cubicBezTo>
                    <a:pt x="5505" y="6705"/>
                    <a:pt x="3737" y="5438"/>
                    <a:pt x="2169" y="3903"/>
                  </a:cubicBezTo>
                  <a:lnTo>
                    <a:pt x="2169" y="3903"/>
                  </a:lnTo>
                  <a:cubicBezTo>
                    <a:pt x="2502" y="4270"/>
                    <a:pt x="2803" y="4704"/>
                    <a:pt x="3036" y="5171"/>
                  </a:cubicBezTo>
                  <a:cubicBezTo>
                    <a:pt x="3203" y="5505"/>
                    <a:pt x="3370" y="5838"/>
                    <a:pt x="3637" y="6105"/>
                  </a:cubicBezTo>
                  <a:cubicBezTo>
                    <a:pt x="3837" y="6372"/>
                    <a:pt x="4037" y="6572"/>
                    <a:pt x="4237" y="6772"/>
                  </a:cubicBezTo>
                  <a:cubicBezTo>
                    <a:pt x="4971" y="7439"/>
                    <a:pt x="5638" y="8073"/>
                    <a:pt x="6305" y="8740"/>
                  </a:cubicBezTo>
                  <a:cubicBezTo>
                    <a:pt x="5304" y="8206"/>
                    <a:pt x="4304" y="7706"/>
                    <a:pt x="3303" y="7172"/>
                  </a:cubicBezTo>
                  <a:cubicBezTo>
                    <a:pt x="2903" y="6906"/>
                    <a:pt x="2503" y="6705"/>
                    <a:pt x="2169" y="6372"/>
                  </a:cubicBezTo>
                  <a:lnTo>
                    <a:pt x="2169" y="6372"/>
                  </a:lnTo>
                  <a:cubicBezTo>
                    <a:pt x="2703" y="6906"/>
                    <a:pt x="3170" y="7506"/>
                    <a:pt x="3703" y="8073"/>
                  </a:cubicBezTo>
                  <a:cubicBezTo>
                    <a:pt x="4504" y="8874"/>
                    <a:pt x="5471" y="9507"/>
                    <a:pt x="6372" y="10108"/>
                  </a:cubicBezTo>
                  <a:cubicBezTo>
                    <a:pt x="5571" y="10008"/>
                    <a:pt x="4904" y="9507"/>
                    <a:pt x="4304" y="9040"/>
                  </a:cubicBezTo>
                  <a:cubicBezTo>
                    <a:pt x="3670" y="8573"/>
                    <a:pt x="3070" y="8173"/>
                    <a:pt x="2469" y="7706"/>
                  </a:cubicBezTo>
                  <a:lnTo>
                    <a:pt x="2469" y="7706"/>
                  </a:lnTo>
                  <a:cubicBezTo>
                    <a:pt x="3870" y="9274"/>
                    <a:pt x="5304" y="10842"/>
                    <a:pt x="6806" y="12343"/>
                  </a:cubicBezTo>
                  <a:cubicBezTo>
                    <a:pt x="5972" y="12176"/>
                    <a:pt x="5338" y="11609"/>
                    <a:pt x="4671" y="11109"/>
                  </a:cubicBezTo>
                  <a:lnTo>
                    <a:pt x="2536" y="9507"/>
                  </a:lnTo>
                  <a:lnTo>
                    <a:pt x="2536" y="9507"/>
                  </a:lnTo>
                  <a:cubicBezTo>
                    <a:pt x="3870" y="10908"/>
                    <a:pt x="5304" y="12209"/>
                    <a:pt x="6739" y="13544"/>
                  </a:cubicBezTo>
                  <a:cubicBezTo>
                    <a:pt x="4537" y="12843"/>
                    <a:pt x="2669" y="11542"/>
                    <a:pt x="735" y="10208"/>
                  </a:cubicBezTo>
                  <a:lnTo>
                    <a:pt x="735" y="10208"/>
                  </a:lnTo>
                  <a:cubicBezTo>
                    <a:pt x="901" y="10775"/>
                    <a:pt x="1202" y="11275"/>
                    <a:pt x="1535" y="11776"/>
                  </a:cubicBezTo>
                  <a:cubicBezTo>
                    <a:pt x="1802" y="12176"/>
                    <a:pt x="2069" y="12510"/>
                    <a:pt x="2336" y="12876"/>
                  </a:cubicBezTo>
                  <a:cubicBezTo>
                    <a:pt x="2536" y="13110"/>
                    <a:pt x="2736" y="13410"/>
                    <a:pt x="2969" y="13677"/>
                  </a:cubicBezTo>
                  <a:cubicBezTo>
                    <a:pt x="3336" y="14177"/>
                    <a:pt x="3803" y="14578"/>
                    <a:pt x="4237" y="15011"/>
                  </a:cubicBezTo>
                  <a:cubicBezTo>
                    <a:pt x="3803" y="14911"/>
                    <a:pt x="3470" y="14611"/>
                    <a:pt x="3136" y="14344"/>
                  </a:cubicBezTo>
                  <a:cubicBezTo>
                    <a:pt x="2236" y="13577"/>
                    <a:pt x="1402" y="12776"/>
                    <a:pt x="568" y="11942"/>
                  </a:cubicBezTo>
                  <a:lnTo>
                    <a:pt x="568" y="11942"/>
                  </a:lnTo>
                  <a:cubicBezTo>
                    <a:pt x="1635" y="13410"/>
                    <a:pt x="2736" y="14744"/>
                    <a:pt x="4004" y="16045"/>
                  </a:cubicBezTo>
                  <a:cubicBezTo>
                    <a:pt x="3136" y="15845"/>
                    <a:pt x="2469" y="15178"/>
                    <a:pt x="1835" y="14511"/>
                  </a:cubicBezTo>
                  <a:cubicBezTo>
                    <a:pt x="1335" y="14011"/>
                    <a:pt x="835" y="13544"/>
                    <a:pt x="401" y="13010"/>
                  </a:cubicBezTo>
                  <a:lnTo>
                    <a:pt x="401" y="13010"/>
                  </a:lnTo>
                  <a:cubicBezTo>
                    <a:pt x="1235" y="14244"/>
                    <a:pt x="2236" y="15378"/>
                    <a:pt x="3303" y="16512"/>
                  </a:cubicBezTo>
                  <a:cubicBezTo>
                    <a:pt x="2636" y="16379"/>
                    <a:pt x="2069" y="15912"/>
                    <a:pt x="1568" y="15412"/>
                  </a:cubicBezTo>
                  <a:cubicBezTo>
                    <a:pt x="1101" y="14911"/>
                    <a:pt x="601" y="14378"/>
                    <a:pt x="1" y="14077"/>
                  </a:cubicBezTo>
                  <a:lnTo>
                    <a:pt x="1" y="14077"/>
                  </a:lnTo>
                  <a:cubicBezTo>
                    <a:pt x="268" y="14277"/>
                    <a:pt x="468" y="14511"/>
                    <a:pt x="601" y="14778"/>
                  </a:cubicBezTo>
                  <a:cubicBezTo>
                    <a:pt x="1202" y="15745"/>
                    <a:pt x="1869" y="16679"/>
                    <a:pt x="2769" y="17346"/>
                  </a:cubicBezTo>
                  <a:cubicBezTo>
                    <a:pt x="2202" y="17246"/>
                    <a:pt x="1669" y="17013"/>
                    <a:pt x="1235" y="16579"/>
                  </a:cubicBezTo>
                  <a:cubicBezTo>
                    <a:pt x="835" y="16179"/>
                    <a:pt x="501" y="15678"/>
                    <a:pt x="67" y="15278"/>
                  </a:cubicBezTo>
                  <a:lnTo>
                    <a:pt x="67" y="15278"/>
                  </a:lnTo>
                  <a:cubicBezTo>
                    <a:pt x="735" y="16179"/>
                    <a:pt x="1502" y="16946"/>
                    <a:pt x="2269" y="17713"/>
                  </a:cubicBezTo>
                  <a:cubicBezTo>
                    <a:pt x="1435" y="17546"/>
                    <a:pt x="701" y="17180"/>
                    <a:pt x="34" y="16612"/>
                  </a:cubicBezTo>
                  <a:lnTo>
                    <a:pt x="34" y="16612"/>
                  </a:lnTo>
                  <a:cubicBezTo>
                    <a:pt x="301" y="16913"/>
                    <a:pt x="468" y="17280"/>
                    <a:pt x="701" y="17613"/>
                  </a:cubicBezTo>
                  <a:cubicBezTo>
                    <a:pt x="868" y="17880"/>
                    <a:pt x="1068" y="18080"/>
                    <a:pt x="1302" y="18314"/>
                  </a:cubicBezTo>
                  <a:cubicBezTo>
                    <a:pt x="1368" y="18414"/>
                    <a:pt x="1402" y="18514"/>
                    <a:pt x="1502" y="18581"/>
                  </a:cubicBezTo>
                  <a:cubicBezTo>
                    <a:pt x="2336" y="18547"/>
                    <a:pt x="3170" y="18280"/>
                    <a:pt x="3903" y="17847"/>
                  </a:cubicBezTo>
                  <a:cubicBezTo>
                    <a:pt x="6372" y="16379"/>
                    <a:pt x="7239" y="13243"/>
                    <a:pt x="7840" y="10408"/>
                  </a:cubicBezTo>
                  <a:cubicBezTo>
                    <a:pt x="8173" y="8440"/>
                    <a:pt x="8473" y="6405"/>
                    <a:pt x="9241" y="4671"/>
                  </a:cubicBezTo>
                  <a:cubicBezTo>
                    <a:pt x="7006" y="3403"/>
                    <a:pt x="5004" y="1869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4"/>
            <p:cNvSpPr/>
            <p:nvPr/>
          </p:nvSpPr>
          <p:spPr>
            <a:xfrm>
              <a:off x="3235825" y="3392025"/>
              <a:ext cx="391950" cy="174025"/>
            </a:xfrm>
            <a:custGeom>
              <a:avLst/>
              <a:gdLst/>
              <a:ahLst/>
              <a:cxnLst/>
              <a:rect l="l" t="t" r="r" b="b"/>
              <a:pathLst>
                <a:path w="15678" h="6961" extrusionOk="0">
                  <a:moveTo>
                    <a:pt x="11675" y="1"/>
                  </a:moveTo>
                  <a:lnTo>
                    <a:pt x="11675" y="1"/>
                  </a:lnTo>
                  <a:cubicBezTo>
                    <a:pt x="9740" y="1802"/>
                    <a:pt x="7372" y="3070"/>
                    <a:pt x="4837" y="3670"/>
                  </a:cubicBezTo>
                  <a:cubicBezTo>
                    <a:pt x="3803" y="3937"/>
                    <a:pt x="2769" y="4071"/>
                    <a:pt x="1735" y="4237"/>
                  </a:cubicBezTo>
                  <a:cubicBezTo>
                    <a:pt x="1168" y="4271"/>
                    <a:pt x="567" y="4337"/>
                    <a:pt x="0" y="4404"/>
                  </a:cubicBezTo>
                  <a:cubicBezTo>
                    <a:pt x="100" y="4604"/>
                    <a:pt x="267" y="4804"/>
                    <a:pt x="434" y="4971"/>
                  </a:cubicBezTo>
                  <a:cubicBezTo>
                    <a:pt x="1034" y="5605"/>
                    <a:pt x="1868" y="5939"/>
                    <a:pt x="2669" y="6239"/>
                  </a:cubicBezTo>
                  <a:cubicBezTo>
                    <a:pt x="4143" y="6723"/>
                    <a:pt x="5705" y="6960"/>
                    <a:pt x="7268" y="6960"/>
                  </a:cubicBezTo>
                  <a:cubicBezTo>
                    <a:pt x="8074" y="6960"/>
                    <a:pt x="8879" y="6897"/>
                    <a:pt x="9674" y="6772"/>
                  </a:cubicBezTo>
                  <a:cubicBezTo>
                    <a:pt x="11875" y="5838"/>
                    <a:pt x="13910" y="4504"/>
                    <a:pt x="15678" y="2836"/>
                  </a:cubicBezTo>
                  <a:lnTo>
                    <a:pt x="15678" y="2836"/>
                  </a:lnTo>
                  <a:cubicBezTo>
                    <a:pt x="13543" y="4571"/>
                    <a:pt x="10908" y="5705"/>
                    <a:pt x="8173" y="5939"/>
                  </a:cubicBezTo>
                  <a:cubicBezTo>
                    <a:pt x="10608" y="5005"/>
                    <a:pt x="12809" y="3570"/>
                    <a:pt x="14644" y="1669"/>
                  </a:cubicBezTo>
                  <a:lnTo>
                    <a:pt x="14644" y="1669"/>
                  </a:lnTo>
                  <a:cubicBezTo>
                    <a:pt x="12242" y="3670"/>
                    <a:pt x="9107" y="4504"/>
                    <a:pt x="6038" y="5305"/>
                  </a:cubicBezTo>
                  <a:cubicBezTo>
                    <a:pt x="8840" y="4171"/>
                    <a:pt x="11275" y="2436"/>
                    <a:pt x="13276" y="134"/>
                  </a:cubicBezTo>
                  <a:lnTo>
                    <a:pt x="13276" y="134"/>
                  </a:lnTo>
                  <a:cubicBezTo>
                    <a:pt x="10741" y="2569"/>
                    <a:pt x="7439" y="4104"/>
                    <a:pt x="3936" y="4638"/>
                  </a:cubicBezTo>
                  <a:cubicBezTo>
                    <a:pt x="5704" y="4104"/>
                    <a:pt x="7505" y="3570"/>
                    <a:pt x="9040" y="2503"/>
                  </a:cubicBezTo>
                  <a:cubicBezTo>
                    <a:pt x="10074" y="1802"/>
                    <a:pt x="10841" y="935"/>
                    <a:pt x="1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4"/>
            <p:cNvSpPr/>
            <p:nvPr/>
          </p:nvSpPr>
          <p:spPr>
            <a:xfrm>
              <a:off x="4349950" y="2834150"/>
              <a:ext cx="196825" cy="275350"/>
            </a:xfrm>
            <a:custGeom>
              <a:avLst/>
              <a:gdLst/>
              <a:ahLst/>
              <a:cxnLst/>
              <a:rect l="l" t="t" r="r" b="b"/>
              <a:pathLst>
                <a:path w="7873" h="11014" extrusionOk="0">
                  <a:moveTo>
                    <a:pt x="7873" y="0"/>
                  </a:moveTo>
                  <a:cubicBezTo>
                    <a:pt x="7406" y="500"/>
                    <a:pt x="6905" y="1001"/>
                    <a:pt x="6405" y="1434"/>
                  </a:cubicBezTo>
                  <a:cubicBezTo>
                    <a:pt x="4737" y="2935"/>
                    <a:pt x="2836" y="4170"/>
                    <a:pt x="934" y="5337"/>
                  </a:cubicBezTo>
                  <a:cubicBezTo>
                    <a:pt x="987" y="5376"/>
                    <a:pt x="1034" y="5390"/>
                    <a:pt x="1082" y="5390"/>
                  </a:cubicBezTo>
                  <a:cubicBezTo>
                    <a:pt x="1156" y="5390"/>
                    <a:pt x="1233" y="5357"/>
                    <a:pt x="1335" y="5337"/>
                  </a:cubicBezTo>
                  <a:cubicBezTo>
                    <a:pt x="2535" y="4937"/>
                    <a:pt x="3703" y="4503"/>
                    <a:pt x="4904" y="4070"/>
                  </a:cubicBezTo>
                  <a:lnTo>
                    <a:pt x="4904" y="4070"/>
                  </a:lnTo>
                  <a:cubicBezTo>
                    <a:pt x="3569" y="5337"/>
                    <a:pt x="2068" y="6238"/>
                    <a:pt x="367" y="6938"/>
                  </a:cubicBezTo>
                  <a:cubicBezTo>
                    <a:pt x="2035" y="6671"/>
                    <a:pt x="3569" y="6271"/>
                    <a:pt x="5171" y="5737"/>
                  </a:cubicBezTo>
                  <a:lnTo>
                    <a:pt x="5171" y="5737"/>
                  </a:lnTo>
                  <a:cubicBezTo>
                    <a:pt x="3703" y="6938"/>
                    <a:pt x="1802" y="7906"/>
                    <a:pt x="0" y="8439"/>
                  </a:cubicBezTo>
                  <a:cubicBezTo>
                    <a:pt x="138" y="8538"/>
                    <a:pt x="300" y="8567"/>
                    <a:pt x="478" y="8567"/>
                  </a:cubicBezTo>
                  <a:cubicBezTo>
                    <a:pt x="601" y="8567"/>
                    <a:pt x="731" y="8553"/>
                    <a:pt x="868" y="8539"/>
                  </a:cubicBezTo>
                  <a:cubicBezTo>
                    <a:pt x="2168" y="8373"/>
                    <a:pt x="3403" y="8173"/>
                    <a:pt x="4704" y="8006"/>
                  </a:cubicBezTo>
                  <a:cubicBezTo>
                    <a:pt x="4870" y="8006"/>
                    <a:pt x="5037" y="7939"/>
                    <a:pt x="5137" y="7872"/>
                  </a:cubicBezTo>
                  <a:lnTo>
                    <a:pt x="5137" y="7872"/>
                  </a:lnTo>
                  <a:cubicBezTo>
                    <a:pt x="4503" y="8506"/>
                    <a:pt x="3803" y="8906"/>
                    <a:pt x="2969" y="9173"/>
                  </a:cubicBezTo>
                  <a:cubicBezTo>
                    <a:pt x="2135" y="9407"/>
                    <a:pt x="1301" y="9540"/>
                    <a:pt x="401" y="9674"/>
                  </a:cubicBezTo>
                  <a:cubicBezTo>
                    <a:pt x="719" y="9880"/>
                    <a:pt x="1070" y="9939"/>
                    <a:pt x="1434" y="9939"/>
                  </a:cubicBezTo>
                  <a:cubicBezTo>
                    <a:pt x="1718" y="9939"/>
                    <a:pt x="2010" y="9903"/>
                    <a:pt x="2302" y="9874"/>
                  </a:cubicBezTo>
                  <a:cubicBezTo>
                    <a:pt x="3303" y="9740"/>
                    <a:pt x="4303" y="9607"/>
                    <a:pt x="5304" y="9407"/>
                  </a:cubicBezTo>
                  <a:lnTo>
                    <a:pt x="5304" y="9407"/>
                  </a:lnTo>
                  <a:cubicBezTo>
                    <a:pt x="3970" y="10274"/>
                    <a:pt x="2535" y="10741"/>
                    <a:pt x="1034" y="11008"/>
                  </a:cubicBezTo>
                  <a:cubicBezTo>
                    <a:pt x="1153" y="11012"/>
                    <a:pt x="1272" y="11014"/>
                    <a:pt x="1390" y="11014"/>
                  </a:cubicBezTo>
                  <a:cubicBezTo>
                    <a:pt x="3224" y="11014"/>
                    <a:pt x="4948" y="10540"/>
                    <a:pt x="6672" y="10007"/>
                  </a:cubicBezTo>
                  <a:cubicBezTo>
                    <a:pt x="6672" y="8906"/>
                    <a:pt x="6505" y="7839"/>
                    <a:pt x="6472" y="6738"/>
                  </a:cubicBezTo>
                  <a:cubicBezTo>
                    <a:pt x="6338" y="4403"/>
                    <a:pt x="6838" y="2068"/>
                    <a:pt x="7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4"/>
            <p:cNvSpPr/>
            <p:nvPr/>
          </p:nvSpPr>
          <p:spPr>
            <a:xfrm>
              <a:off x="3857925" y="1539875"/>
              <a:ext cx="141800" cy="510400"/>
            </a:xfrm>
            <a:custGeom>
              <a:avLst/>
              <a:gdLst/>
              <a:ahLst/>
              <a:cxnLst/>
              <a:rect l="l" t="t" r="r" b="b"/>
              <a:pathLst>
                <a:path w="5672" h="20416" extrusionOk="0">
                  <a:moveTo>
                    <a:pt x="5571" y="1"/>
                  </a:moveTo>
                  <a:cubicBezTo>
                    <a:pt x="5504" y="1802"/>
                    <a:pt x="5338" y="3570"/>
                    <a:pt x="5004" y="5304"/>
                  </a:cubicBezTo>
                  <a:cubicBezTo>
                    <a:pt x="4737" y="7072"/>
                    <a:pt x="4304" y="8774"/>
                    <a:pt x="3670" y="10441"/>
                  </a:cubicBezTo>
                  <a:cubicBezTo>
                    <a:pt x="3069" y="12109"/>
                    <a:pt x="2269" y="13677"/>
                    <a:pt x="1435" y="15278"/>
                  </a:cubicBezTo>
                  <a:cubicBezTo>
                    <a:pt x="1035" y="16079"/>
                    <a:pt x="668" y="16913"/>
                    <a:pt x="401" y="17747"/>
                  </a:cubicBezTo>
                  <a:cubicBezTo>
                    <a:pt x="167" y="18614"/>
                    <a:pt x="1" y="19481"/>
                    <a:pt x="67" y="20415"/>
                  </a:cubicBezTo>
                  <a:cubicBezTo>
                    <a:pt x="134" y="19948"/>
                    <a:pt x="167" y="19515"/>
                    <a:pt x="234" y="19081"/>
                  </a:cubicBezTo>
                  <a:cubicBezTo>
                    <a:pt x="367" y="18647"/>
                    <a:pt x="501" y="18247"/>
                    <a:pt x="668" y="17813"/>
                  </a:cubicBezTo>
                  <a:cubicBezTo>
                    <a:pt x="1001" y="16979"/>
                    <a:pt x="1402" y="16246"/>
                    <a:pt x="1835" y="15445"/>
                  </a:cubicBezTo>
                  <a:cubicBezTo>
                    <a:pt x="2269" y="14678"/>
                    <a:pt x="2702" y="13911"/>
                    <a:pt x="3103" y="13077"/>
                  </a:cubicBezTo>
                  <a:cubicBezTo>
                    <a:pt x="3503" y="12276"/>
                    <a:pt x="3870" y="11442"/>
                    <a:pt x="4170" y="10575"/>
                  </a:cubicBezTo>
                  <a:cubicBezTo>
                    <a:pt x="4771" y="8840"/>
                    <a:pt x="5204" y="7106"/>
                    <a:pt x="5471" y="5338"/>
                  </a:cubicBezTo>
                  <a:cubicBezTo>
                    <a:pt x="5571" y="4470"/>
                    <a:pt x="5671" y="3570"/>
                    <a:pt x="5671" y="2669"/>
                  </a:cubicBezTo>
                  <a:cubicBezTo>
                    <a:pt x="5671" y="1769"/>
                    <a:pt x="5671" y="901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4"/>
            <p:cNvSpPr/>
            <p:nvPr/>
          </p:nvSpPr>
          <p:spPr>
            <a:xfrm>
              <a:off x="3516025" y="1855925"/>
              <a:ext cx="336925" cy="617975"/>
            </a:xfrm>
            <a:custGeom>
              <a:avLst/>
              <a:gdLst/>
              <a:ahLst/>
              <a:cxnLst/>
              <a:rect l="l" t="t" r="r" b="b"/>
              <a:pathLst>
                <a:path w="13477" h="24719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336"/>
                    <a:pt x="901" y="4671"/>
                    <a:pt x="1735" y="6939"/>
                  </a:cubicBezTo>
                  <a:cubicBezTo>
                    <a:pt x="2602" y="9174"/>
                    <a:pt x="3736" y="11309"/>
                    <a:pt x="5037" y="13311"/>
                  </a:cubicBezTo>
                  <a:cubicBezTo>
                    <a:pt x="6371" y="15279"/>
                    <a:pt x="7839" y="17147"/>
                    <a:pt x="9373" y="18981"/>
                  </a:cubicBezTo>
                  <a:cubicBezTo>
                    <a:pt x="10141" y="19882"/>
                    <a:pt x="10908" y="20783"/>
                    <a:pt x="11642" y="21717"/>
                  </a:cubicBezTo>
                  <a:cubicBezTo>
                    <a:pt x="12376" y="22651"/>
                    <a:pt x="13009" y="23651"/>
                    <a:pt x="13476" y="24719"/>
                  </a:cubicBezTo>
                  <a:cubicBezTo>
                    <a:pt x="13143" y="23551"/>
                    <a:pt x="12542" y="22517"/>
                    <a:pt x="11842" y="21550"/>
                  </a:cubicBezTo>
                  <a:cubicBezTo>
                    <a:pt x="11175" y="20549"/>
                    <a:pt x="10408" y="19648"/>
                    <a:pt x="9707" y="18681"/>
                  </a:cubicBezTo>
                  <a:cubicBezTo>
                    <a:pt x="8239" y="16813"/>
                    <a:pt x="6772" y="14978"/>
                    <a:pt x="5504" y="12977"/>
                  </a:cubicBezTo>
                  <a:cubicBezTo>
                    <a:pt x="4203" y="11009"/>
                    <a:pt x="3069" y="8941"/>
                    <a:pt x="2168" y="6773"/>
                  </a:cubicBezTo>
                  <a:cubicBezTo>
                    <a:pt x="1234" y="4604"/>
                    <a:pt x="534" y="23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4"/>
            <p:cNvSpPr/>
            <p:nvPr/>
          </p:nvSpPr>
          <p:spPr>
            <a:xfrm>
              <a:off x="3154925" y="2998300"/>
              <a:ext cx="649650" cy="337900"/>
            </a:xfrm>
            <a:custGeom>
              <a:avLst/>
              <a:gdLst/>
              <a:ahLst/>
              <a:cxnLst/>
              <a:rect l="l" t="t" r="r" b="b"/>
              <a:pathLst>
                <a:path w="25986" h="13516" extrusionOk="0">
                  <a:moveTo>
                    <a:pt x="25617" y="0"/>
                  </a:moveTo>
                  <a:cubicBezTo>
                    <a:pt x="24495" y="0"/>
                    <a:pt x="23332" y="138"/>
                    <a:pt x="22250" y="439"/>
                  </a:cubicBezTo>
                  <a:cubicBezTo>
                    <a:pt x="21015" y="773"/>
                    <a:pt x="19815" y="1206"/>
                    <a:pt x="18747" y="1807"/>
                  </a:cubicBezTo>
                  <a:cubicBezTo>
                    <a:pt x="16446" y="2974"/>
                    <a:pt x="14477" y="4542"/>
                    <a:pt x="12509" y="6143"/>
                  </a:cubicBezTo>
                  <a:cubicBezTo>
                    <a:pt x="10608" y="7778"/>
                    <a:pt x="8673" y="9345"/>
                    <a:pt x="6605" y="10713"/>
                  </a:cubicBezTo>
                  <a:cubicBezTo>
                    <a:pt x="5571" y="11380"/>
                    <a:pt x="4470" y="12014"/>
                    <a:pt x="3303" y="12481"/>
                  </a:cubicBezTo>
                  <a:cubicBezTo>
                    <a:pt x="2269" y="12948"/>
                    <a:pt x="1135" y="13282"/>
                    <a:pt x="0" y="13482"/>
                  </a:cubicBezTo>
                  <a:lnTo>
                    <a:pt x="0" y="13515"/>
                  </a:lnTo>
                  <a:cubicBezTo>
                    <a:pt x="2436" y="13315"/>
                    <a:pt x="4737" y="12348"/>
                    <a:pt x="6805" y="11113"/>
                  </a:cubicBezTo>
                  <a:cubicBezTo>
                    <a:pt x="8974" y="9779"/>
                    <a:pt x="10908" y="8145"/>
                    <a:pt x="12843" y="6543"/>
                  </a:cubicBezTo>
                  <a:cubicBezTo>
                    <a:pt x="14778" y="4976"/>
                    <a:pt x="16746" y="3374"/>
                    <a:pt x="18914" y="2174"/>
                  </a:cubicBezTo>
                  <a:cubicBezTo>
                    <a:pt x="19981" y="1607"/>
                    <a:pt x="21149" y="1039"/>
                    <a:pt x="22316" y="673"/>
                  </a:cubicBezTo>
                  <a:cubicBezTo>
                    <a:pt x="23484" y="306"/>
                    <a:pt x="24751" y="39"/>
                    <a:pt x="25986" y="5"/>
                  </a:cubicBezTo>
                  <a:cubicBezTo>
                    <a:pt x="25863" y="2"/>
                    <a:pt x="25741" y="0"/>
                    <a:pt x="2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4"/>
            <p:cNvSpPr/>
            <p:nvPr/>
          </p:nvSpPr>
          <p:spPr>
            <a:xfrm>
              <a:off x="3151600" y="1500675"/>
              <a:ext cx="1400175" cy="2034825"/>
            </a:xfrm>
            <a:custGeom>
              <a:avLst/>
              <a:gdLst/>
              <a:ahLst/>
              <a:cxnLst/>
              <a:rect l="l" t="t" r="r" b="b"/>
              <a:pathLst>
                <a:path w="56007" h="81393" extrusionOk="0">
                  <a:moveTo>
                    <a:pt x="25727" y="58720"/>
                  </a:moveTo>
                  <a:cubicBezTo>
                    <a:pt x="25870" y="58748"/>
                    <a:pt x="26011" y="58778"/>
                    <a:pt x="26152" y="58810"/>
                  </a:cubicBezTo>
                  <a:cubicBezTo>
                    <a:pt x="26154" y="58797"/>
                    <a:pt x="26155" y="58785"/>
                    <a:pt x="26157" y="58772"/>
                  </a:cubicBezTo>
                  <a:lnTo>
                    <a:pt x="26157" y="58772"/>
                  </a:lnTo>
                  <a:cubicBezTo>
                    <a:pt x="26013" y="58753"/>
                    <a:pt x="25870" y="58736"/>
                    <a:pt x="25727" y="58720"/>
                  </a:cubicBezTo>
                  <a:close/>
                  <a:moveTo>
                    <a:pt x="26753" y="61342"/>
                  </a:moveTo>
                  <a:lnTo>
                    <a:pt x="26752" y="61345"/>
                  </a:lnTo>
                  <a:cubicBezTo>
                    <a:pt x="26761" y="61347"/>
                    <a:pt x="26769" y="61350"/>
                    <a:pt x="26777" y="61353"/>
                  </a:cubicBezTo>
                  <a:lnTo>
                    <a:pt x="26777" y="61353"/>
                  </a:lnTo>
                  <a:cubicBezTo>
                    <a:pt x="26769" y="61349"/>
                    <a:pt x="26761" y="61345"/>
                    <a:pt x="26753" y="61342"/>
                  </a:cubicBezTo>
                  <a:close/>
                  <a:moveTo>
                    <a:pt x="22380" y="58401"/>
                  </a:moveTo>
                  <a:cubicBezTo>
                    <a:pt x="21427" y="58401"/>
                    <a:pt x="20459" y="58470"/>
                    <a:pt x="19514" y="58609"/>
                  </a:cubicBezTo>
                  <a:cubicBezTo>
                    <a:pt x="17246" y="58943"/>
                    <a:pt x="15011" y="59610"/>
                    <a:pt x="12909" y="60411"/>
                  </a:cubicBezTo>
                  <a:cubicBezTo>
                    <a:pt x="10741" y="61211"/>
                    <a:pt x="8740" y="62279"/>
                    <a:pt x="6605" y="63046"/>
                  </a:cubicBezTo>
                  <a:cubicBezTo>
                    <a:pt x="5571" y="63413"/>
                    <a:pt x="4470" y="63713"/>
                    <a:pt x="3336" y="63780"/>
                  </a:cubicBezTo>
                  <a:cubicBezTo>
                    <a:pt x="3031" y="63818"/>
                    <a:pt x="2718" y="63837"/>
                    <a:pt x="2400" y="63837"/>
                  </a:cubicBezTo>
                  <a:cubicBezTo>
                    <a:pt x="1607" y="63837"/>
                    <a:pt x="786" y="63718"/>
                    <a:pt x="0" y="63480"/>
                  </a:cubicBezTo>
                  <a:lnTo>
                    <a:pt x="0" y="63480"/>
                  </a:lnTo>
                  <a:cubicBezTo>
                    <a:pt x="980" y="63878"/>
                    <a:pt x="2044" y="64051"/>
                    <a:pt x="3115" y="64051"/>
                  </a:cubicBezTo>
                  <a:cubicBezTo>
                    <a:pt x="3211" y="64051"/>
                    <a:pt x="3306" y="64049"/>
                    <a:pt x="3402" y="64047"/>
                  </a:cubicBezTo>
                  <a:cubicBezTo>
                    <a:pt x="4503" y="63980"/>
                    <a:pt x="5671" y="63746"/>
                    <a:pt x="6772" y="63413"/>
                  </a:cubicBezTo>
                  <a:cubicBezTo>
                    <a:pt x="8973" y="62712"/>
                    <a:pt x="10975" y="61645"/>
                    <a:pt x="13109" y="60878"/>
                  </a:cubicBezTo>
                  <a:cubicBezTo>
                    <a:pt x="15244" y="60044"/>
                    <a:pt x="17412" y="59410"/>
                    <a:pt x="19614" y="58976"/>
                  </a:cubicBezTo>
                  <a:cubicBezTo>
                    <a:pt x="20960" y="58749"/>
                    <a:pt x="22318" y="58611"/>
                    <a:pt x="23682" y="58611"/>
                  </a:cubicBezTo>
                  <a:cubicBezTo>
                    <a:pt x="24362" y="58611"/>
                    <a:pt x="25045" y="58645"/>
                    <a:pt x="25727" y="58720"/>
                  </a:cubicBezTo>
                  <a:lnTo>
                    <a:pt x="25727" y="58720"/>
                  </a:lnTo>
                  <a:cubicBezTo>
                    <a:pt x="24819" y="58542"/>
                    <a:pt x="23872" y="58438"/>
                    <a:pt x="22950" y="58409"/>
                  </a:cubicBezTo>
                  <a:cubicBezTo>
                    <a:pt x="22761" y="58404"/>
                    <a:pt x="22571" y="58401"/>
                    <a:pt x="22380" y="58401"/>
                  </a:cubicBezTo>
                  <a:close/>
                  <a:moveTo>
                    <a:pt x="25251" y="1"/>
                  </a:moveTo>
                  <a:cubicBezTo>
                    <a:pt x="26319" y="2903"/>
                    <a:pt x="26786" y="6038"/>
                    <a:pt x="27086" y="9174"/>
                  </a:cubicBezTo>
                  <a:cubicBezTo>
                    <a:pt x="27320" y="11909"/>
                    <a:pt x="27486" y="14611"/>
                    <a:pt x="27686" y="17380"/>
                  </a:cubicBezTo>
                  <a:cubicBezTo>
                    <a:pt x="27486" y="16379"/>
                    <a:pt x="27153" y="15378"/>
                    <a:pt x="26752" y="14411"/>
                  </a:cubicBezTo>
                  <a:cubicBezTo>
                    <a:pt x="26252" y="13244"/>
                    <a:pt x="25652" y="12109"/>
                    <a:pt x="24951" y="11075"/>
                  </a:cubicBezTo>
                  <a:cubicBezTo>
                    <a:pt x="24584" y="10542"/>
                    <a:pt x="24184" y="10041"/>
                    <a:pt x="23817" y="9541"/>
                  </a:cubicBezTo>
                  <a:cubicBezTo>
                    <a:pt x="23417" y="9041"/>
                    <a:pt x="23016" y="8574"/>
                    <a:pt x="22650" y="8073"/>
                  </a:cubicBezTo>
                  <a:cubicBezTo>
                    <a:pt x="22283" y="7573"/>
                    <a:pt x="21982" y="7073"/>
                    <a:pt x="21782" y="6505"/>
                  </a:cubicBezTo>
                  <a:cubicBezTo>
                    <a:pt x="21582" y="5938"/>
                    <a:pt x="21482" y="5371"/>
                    <a:pt x="21515" y="4771"/>
                  </a:cubicBezTo>
                  <a:lnTo>
                    <a:pt x="21515" y="4704"/>
                  </a:lnTo>
                  <a:cubicBezTo>
                    <a:pt x="21515" y="4738"/>
                    <a:pt x="21482" y="4838"/>
                    <a:pt x="21482" y="4871"/>
                  </a:cubicBezTo>
                  <a:cubicBezTo>
                    <a:pt x="21349" y="5405"/>
                    <a:pt x="21415" y="6005"/>
                    <a:pt x="21515" y="6572"/>
                  </a:cubicBezTo>
                  <a:cubicBezTo>
                    <a:pt x="21682" y="7206"/>
                    <a:pt x="21982" y="7773"/>
                    <a:pt x="22316" y="8340"/>
                  </a:cubicBezTo>
                  <a:cubicBezTo>
                    <a:pt x="23016" y="9408"/>
                    <a:pt x="23817" y="10342"/>
                    <a:pt x="24484" y="11376"/>
                  </a:cubicBezTo>
                  <a:cubicBezTo>
                    <a:pt x="25185" y="12410"/>
                    <a:pt x="25785" y="13510"/>
                    <a:pt x="26352" y="14578"/>
                  </a:cubicBezTo>
                  <a:cubicBezTo>
                    <a:pt x="26652" y="15178"/>
                    <a:pt x="26919" y="15712"/>
                    <a:pt x="27153" y="16279"/>
                  </a:cubicBezTo>
                  <a:cubicBezTo>
                    <a:pt x="27420" y="16746"/>
                    <a:pt x="27586" y="17213"/>
                    <a:pt x="27787" y="17714"/>
                  </a:cubicBezTo>
                  <a:cubicBezTo>
                    <a:pt x="27820" y="18214"/>
                    <a:pt x="27853" y="18681"/>
                    <a:pt x="27920" y="19181"/>
                  </a:cubicBezTo>
                  <a:cubicBezTo>
                    <a:pt x="28120" y="22517"/>
                    <a:pt x="28454" y="25853"/>
                    <a:pt x="28520" y="29188"/>
                  </a:cubicBezTo>
                  <a:lnTo>
                    <a:pt x="28520" y="29889"/>
                  </a:lnTo>
                  <a:cubicBezTo>
                    <a:pt x="28420" y="29022"/>
                    <a:pt x="28153" y="28188"/>
                    <a:pt x="27820" y="27387"/>
                  </a:cubicBezTo>
                  <a:cubicBezTo>
                    <a:pt x="27420" y="26520"/>
                    <a:pt x="26953" y="25619"/>
                    <a:pt x="26519" y="24752"/>
                  </a:cubicBezTo>
                  <a:cubicBezTo>
                    <a:pt x="25652" y="23017"/>
                    <a:pt x="24751" y="21249"/>
                    <a:pt x="23650" y="19615"/>
                  </a:cubicBezTo>
                  <a:cubicBezTo>
                    <a:pt x="22583" y="18014"/>
                    <a:pt x="21315" y="16513"/>
                    <a:pt x="20348" y="14845"/>
                  </a:cubicBezTo>
                  <a:cubicBezTo>
                    <a:pt x="19848" y="14011"/>
                    <a:pt x="19447" y="13110"/>
                    <a:pt x="19180" y="12210"/>
                  </a:cubicBezTo>
                  <a:cubicBezTo>
                    <a:pt x="18914" y="11276"/>
                    <a:pt x="18780" y="10275"/>
                    <a:pt x="18847" y="9341"/>
                  </a:cubicBezTo>
                  <a:lnTo>
                    <a:pt x="18847" y="9341"/>
                  </a:lnTo>
                  <a:cubicBezTo>
                    <a:pt x="18647" y="10275"/>
                    <a:pt x="18747" y="11276"/>
                    <a:pt x="18947" y="12243"/>
                  </a:cubicBezTo>
                  <a:cubicBezTo>
                    <a:pt x="19147" y="13244"/>
                    <a:pt x="19514" y="14178"/>
                    <a:pt x="19981" y="15045"/>
                  </a:cubicBezTo>
                  <a:cubicBezTo>
                    <a:pt x="20915" y="16779"/>
                    <a:pt x="22116" y="18347"/>
                    <a:pt x="23183" y="19948"/>
                  </a:cubicBezTo>
                  <a:cubicBezTo>
                    <a:pt x="24284" y="21550"/>
                    <a:pt x="25185" y="23251"/>
                    <a:pt x="26152" y="24952"/>
                  </a:cubicBezTo>
                  <a:cubicBezTo>
                    <a:pt x="26652" y="25786"/>
                    <a:pt x="27153" y="26620"/>
                    <a:pt x="27586" y="27521"/>
                  </a:cubicBezTo>
                  <a:cubicBezTo>
                    <a:pt x="27987" y="28288"/>
                    <a:pt x="28320" y="29188"/>
                    <a:pt x="28520" y="30056"/>
                  </a:cubicBezTo>
                  <a:cubicBezTo>
                    <a:pt x="28487" y="32958"/>
                    <a:pt x="28254" y="35860"/>
                    <a:pt x="27987" y="38762"/>
                  </a:cubicBezTo>
                  <a:cubicBezTo>
                    <a:pt x="27987" y="38929"/>
                    <a:pt x="27953" y="39062"/>
                    <a:pt x="27953" y="39196"/>
                  </a:cubicBezTo>
                  <a:cubicBezTo>
                    <a:pt x="27920" y="39629"/>
                    <a:pt x="27853" y="40130"/>
                    <a:pt x="27820" y="40597"/>
                  </a:cubicBezTo>
                  <a:lnTo>
                    <a:pt x="27787" y="40697"/>
                  </a:lnTo>
                  <a:cubicBezTo>
                    <a:pt x="27808" y="40697"/>
                    <a:pt x="27815" y="40670"/>
                    <a:pt x="27818" y="40651"/>
                  </a:cubicBezTo>
                  <a:lnTo>
                    <a:pt x="27818" y="40651"/>
                  </a:lnTo>
                  <a:cubicBezTo>
                    <a:pt x="27619" y="43078"/>
                    <a:pt x="27419" y="45440"/>
                    <a:pt x="27186" y="47802"/>
                  </a:cubicBezTo>
                  <a:cubicBezTo>
                    <a:pt x="26786" y="47135"/>
                    <a:pt x="26352" y="46467"/>
                    <a:pt x="25852" y="45867"/>
                  </a:cubicBezTo>
                  <a:cubicBezTo>
                    <a:pt x="25251" y="45066"/>
                    <a:pt x="24484" y="44366"/>
                    <a:pt x="23750" y="43699"/>
                  </a:cubicBezTo>
                  <a:cubicBezTo>
                    <a:pt x="22183" y="42398"/>
                    <a:pt x="20481" y="41364"/>
                    <a:pt x="18947" y="40130"/>
                  </a:cubicBezTo>
                  <a:cubicBezTo>
                    <a:pt x="17412" y="38929"/>
                    <a:pt x="16112" y="37461"/>
                    <a:pt x="14911" y="35893"/>
                  </a:cubicBezTo>
                  <a:cubicBezTo>
                    <a:pt x="13743" y="34292"/>
                    <a:pt x="12642" y="32624"/>
                    <a:pt x="11575" y="30956"/>
                  </a:cubicBezTo>
                  <a:lnTo>
                    <a:pt x="11575" y="30956"/>
                  </a:lnTo>
                  <a:cubicBezTo>
                    <a:pt x="12476" y="32724"/>
                    <a:pt x="13443" y="34459"/>
                    <a:pt x="14577" y="36127"/>
                  </a:cubicBezTo>
                  <a:cubicBezTo>
                    <a:pt x="15678" y="37795"/>
                    <a:pt x="17012" y="39362"/>
                    <a:pt x="18613" y="40597"/>
                  </a:cubicBezTo>
                  <a:cubicBezTo>
                    <a:pt x="20181" y="41864"/>
                    <a:pt x="21949" y="42865"/>
                    <a:pt x="23483" y="44066"/>
                  </a:cubicBezTo>
                  <a:cubicBezTo>
                    <a:pt x="24284" y="44699"/>
                    <a:pt x="24985" y="45367"/>
                    <a:pt x="25652" y="46067"/>
                  </a:cubicBezTo>
                  <a:cubicBezTo>
                    <a:pt x="26185" y="46634"/>
                    <a:pt x="26686" y="47268"/>
                    <a:pt x="27153" y="47935"/>
                  </a:cubicBezTo>
                  <a:cubicBezTo>
                    <a:pt x="27019" y="49536"/>
                    <a:pt x="26919" y="51071"/>
                    <a:pt x="26752" y="52639"/>
                  </a:cubicBezTo>
                  <a:cubicBezTo>
                    <a:pt x="25985" y="51771"/>
                    <a:pt x="25085" y="51037"/>
                    <a:pt x="24084" y="50370"/>
                  </a:cubicBezTo>
                  <a:cubicBezTo>
                    <a:pt x="23083" y="49703"/>
                    <a:pt x="21982" y="49203"/>
                    <a:pt x="20848" y="48702"/>
                  </a:cubicBezTo>
                  <a:cubicBezTo>
                    <a:pt x="19781" y="48202"/>
                    <a:pt x="18613" y="47868"/>
                    <a:pt x="17479" y="47435"/>
                  </a:cubicBezTo>
                  <a:cubicBezTo>
                    <a:pt x="16345" y="47034"/>
                    <a:pt x="15278" y="46534"/>
                    <a:pt x="14310" y="45867"/>
                  </a:cubicBezTo>
                  <a:cubicBezTo>
                    <a:pt x="12342" y="44566"/>
                    <a:pt x="10741" y="42765"/>
                    <a:pt x="9407" y="40797"/>
                  </a:cubicBezTo>
                  <a:cubicBezTo>
                    <a:pt x="8106" y="38895"/>
                    <a:pt x="7072" y="36794"/>
                    <a:pt x="6004" y="34726"/>
                  </a:cubicBezTo>
                  <a:cubicBezTo>
                    <a:pt x="5971" y="34692"/>
                    <a:pt x="5938" y="34592"/>
                    <a:pt x="5904" y="34526"/>
                  </a:cubicBezTo>
                  <a:lnTo>
                    <a:pt x="5904" y="34526"/>
                  </a:lnTo>
                  <a:cubicBezTo>
                    <a:pt x="5938" y="34592"/>
                    <a:pt x="5938" y="34692"/>
                    <a:pt x="5971" y="34759"/>
                  </a:cubicBezTo>
                  <a:cubicBezTo>
                    <a:pt x="6338" y="35860"/>
                    <a:pt x="6805" y="36861"/>
                    <a:pt x="7272" y="37895"/>
                  </a:cubicBezTo>
                  <a:cubicBezTo>
                    <a:pt x="7772" y="38962"/>
                    <a:pt x="8339" y="40029"/>
                    <a:pt x="8973" y="41064"/>
                  </a:cubicBezTo>
                  <a:cubicBezTo>
                    <a:pt x="10274" y="43098"/>
                    <a:pt x="11909" y="44966"/>
                    <a:pt x="13943" y="46367"/>
                  </a:cubicBezTo>
                  <a:cubicBezTo>
                    <a:pt x="14944" y="47034"/>
                    <a:pt x="16112" y="47568"/>
                    <a:pt x="17246" y="47935"/>
                  </a:cubicBezTo>
                  <a:cubicBezTo>
                    <a:pt x="18413" y="48302"/>
                    <a:pt x="19514" y="48702"/>
                    <a:pt x="20648" y="49103"/>
                  </a:cubicBezTo>
                  <a:cubicBezTo>
                    <a:pt x="21782" y="49536"/>
                    <a:pt x="22850" y="50037"/>
                    <a:pt x="23917" y="50604"/>
                  </a:cubicBezTo>
                  <a:cubicBezTo>
                    <a:pt x="24951" y="51204"/>
                    <a:pt x="25852" y="51905"/>
                    <a:pt x="26752" y="52705"/>
                  </a:cubicBezTo>
                  <a:cubicBezTo>
                    <a:pt x="26652" y="53706"/>
                    <a:pt x="26519" y="54707"/>
                    <a:pt x="26452" y="55707"/>
                  </a:cubicBezTo>
                  <a:cubicBezTo>
                    <a:pt x="25452" y="55140"/>
                    <a:pt x="24317" y="54773"/>
                    <a:pt x="23183" y="54607"/>
                  </a:cubicBezTo>
                  <a:cubicBezTo>
                    <a:pt x="22377" y="54491"/>
                    <a:pt x="21554" y="54456"/>
                    <a:pt x="20737" y="54456"/>
                  </a:cubicBezTo>
                  <a:cubicBezTo>
                    <a:pt x="20372" y="54456"/>
                    <a:pt x="20008" y="54463"/>
                    <a:pt x="19647" y="54473"/>
                  </a:cubicBezTo>
                  <a:cubicBezTo>
                    <a:pt x="17279" y="54607"/>
                    <a:pt x="14977" y="55107"/>
                    <a:pt x="12676" y="55307"/>
                  </a:cubicBezTo>
                  <a:cubicBezTo>
                    <a:pt x="11922" y="55397"/>
                    <a:pt x="11154" y="55453"/>
                    <a:pt x="10384" y="55453"/>
                  </a:cubicBezTo>
                  <a:cubicBezTo>
                    <a:pt x="8871" y="55453"/>
                    <a:pt x="7353" y="55237"/>
                    <a:pt x="5938" y="54640"/>
                  </a:cubicBezTo>
                  <a:cubicBezTo>
                    <a:pt x="3803" y="53806"/>
                    <a:pt x="1968" y="52305"/>
                    <a:pt x="467" y="50537"/>
                  </a:cubicBezTo>
                  <a:lnTo>
                    <a:pt x="467" y="50537"/>
                  </a:lnTo>
                  <a:cubicBezTo>
                    <a:pt x="1134" y="51471"/>
                    <a:pt x="1935" y="52372"/>
                    <a:pt x="2802" y="53139"/>
                  </a:cubicBezTo>
                  <a:cubicBezTo>
                    <a:pt x="3669" y="53906"/>
                    <a:pt x="4670" y="54573"/>
                    <a:pt x="5771" y="55074"/>
                  </a:cubicBezTo>
                  <a:cubicBezTo>
                    <a:pt x="7327" y="55781"/>
                    <a:pt x="9016" y="56005"/>
                    <a:pt x="10697" y="56005"/>
                  </a:cubicBezTo>
                  <a:cubicBezTo>
                    <a:pt x="11394" y="56005"/>
                    <a:pt x="12091" y="55966"/>
                    <a:pt x="12776" y="55908"/>
                  </a:cubicBezTo>
                  <a:cubicBezTo>
                    <a:pt x="15111" y="55641"/>
                    <a:pt x="17412" y="55140"/>
                    <a:pt x="19681" y="54940"/>
                  </a:cubicBezTo>
                  <a:cubicBezTo>
                    <a:pt x="20336" y="54865"/>
                    <a:pt x="20981" y="54822"/>
                    <a:pt x="21628" y="54822"/>
                  </a:cubicBezTo>
                  <a:cubicBezTo>
                    <a:pt x="22133" y="54822"/>
                    <a:pt x="22638" y="54848"/>
                    <a:pt x="23150" y="54907"/>
                  </a:cubicBezTo>
                  <a:cubicBezTo>
                    <a:pt x="24284" y="55040"/>
                    <a:pt x="25418" y="55274"/>
                    <a:pt x="26452" y="55741"/>
                  </a:cubicBezTo>
                  <a:cubicBezTo>
                    <a:pt x="26353" y="56762"/>
                    <a:pt x="26287" y="57751"/>
                    <a:pt x="26157" y="58772"/>
                  </a:cubicBezTo>
                  <a:lnTo>
                    <a:pt x="26157" y="58772"/>
                  </a:lnTo>
                  <a:cubicBezTo>
                    <a:pt x="26166" y="58774"/>
                    <a:pt x="26176" y="58775"/>
                    <a:pt x="26185" y="58776"/>
                  </a:cubicBezTo>
                  <a:cubicBezTo>
                    <a:pt x="26185" y="58910"/>
                    <a:pt x="26152" y="59076"/>
                    <a:pt x="26152" y="59210"/>
                  </a:cubicBezTo>
                  <a:cubicBezTo>
                    <a:pt x="26119" y="59410"/>
                    <a:pt x="26119" y="59610"/>
                    <a:pt x="26085" y="59810"/>
                  </a:cubicBezTo>
                  <a:cubicBezTo>
                    <a:pt x="25985" y="60311"/>
                    <a:pt x="25952" y="60778"/>
                    <a:pt x="25919" y="61278"/>
                  </a:cubicBezTo>
                  <a:cubicBezTo>
                    <a:pt x="23817" y="62579"/>
                    <a:pt x="21916" y="64147"/>
                    <a:pt x="20248" y="65948"/>
                  </a:cubicBezTo>
                  <a:cubicBezTo>
                    <a:pt x="18480" y="67816"/>
                    <a:pt x="17079" y="69984"/>
                    <a:pt x="15478" y="71952"/>
                  </a:cubicBezTo>
                  <a:cubicBezTo>
                    <a:pt x="13943" y="73954"/>
                    <a:pt x="12175" y="75788"/>
                    <a:pt x="10007" y="77089"/>
                  </a:cubicBezTo>
                  <a:cubicBezTo>
                    <a:pt x="8410" y="78078"/>
                    <a:pt x="6505" y="78624"/>
                    <a:pt x="4584" y="78624"/>
                  </a:cubicBezTo>
                  <a:cubicBezTo>
                    <a:pt x="3978" y="78624"/>
                    <a:pt x="3369" y="78569"/>
                    <a:pt x="2769" y="78457"/>
                  </a:cubicBezTo>
                  <a:lnTo>
                    <a:pt x="2769" y="78457"/>
                  </a:lnTo>
                  <a:cubicBezTo>
                    <a:pt x="3609" y="78684"/>
                    <a:pt x="4481" y="78803"/>
                    <a:pt x="5362" y="78803"/>
                  </a:cubicBezTo>
                  <a:cubicBezTo>
                    <a:pt x="5775" y="78803"/>
                    <a:pt x="6190" y="78777"/>
                    <a:pt x="6605" y="78724"/>
                  </a:cubicBezTo>
                  <a:cubicBezTo>
                    <a:pt x="7906" y="78557"/>
                    <a:pt x="9140" y="78090"/>
                    <a:pt x="10274" y="77456"/>
                  </a:cubicBezTo>
                  <a:cubicBezTo>
                    <a:pt x="12576" y="76222"/>
                    <a:pt x="14410" y="74287"/>
                    <a:pt x="15978" y="72286"/>
                  </a:cubicBezTo>
                  <a:cubicBezTo>
                    <a:pt x="17513" y="70284"/>
                    <a:pt x="18947" y="68150"/>
                    <a:pt x="20615" y="66248"/>
                  </a:cubicBezTo>
                  <a:cubicBezTo>
                    <a:pt x="22183" y="64414"/>
                    <a:pt x="23984" y="62779"/>
                    <a:pt x="25952" y="61311"/>
                  </a:cubicBezTo>
                  <a:lnTo>
                    <a:pt x="25952" y="61311"/>
                  </a:lnTo>
                  <a:cubicBezTo>
                    <a:pt x="25518" y="65147"/>
                    <a:pt x="25118" y="68984"/>
                    <a:pt x="24618" y="72820"/>
                  </a:cubicBezTo>
                  <a:cubicBezTo>
                    <a:pt x="24351" y="74921"/>
                    <a:pt x="24084" y="76989"/>
                    <a:pt x="23750" y="79091"/>
                  </a:cubicBezTo>
                  <a:lnTo>
                    <a:pt x="25151" y="79291"/>
                  </a:lnTo>
                  <a:cubicBezTo>
                    <a:pt x="25452" y="76422"/>
                    <a:pt x="25685" y="73553"/>
                    <a:pt x="25952" y="70718"/>
                  </a:cubicBezTo>
                  <a:cubicBezTo>
                    <a:pt x="25985" y="70251"/>
                    <a:pt x="26019" y="69751"/>
                    <a:pt x="26085" y="69284"/>
                  </a:cubicBezTo>
                  <a:lnTo>
                    <a:pt x="26686" y="61311"/>
                  </a:lnTo>
                  <a:cubicBezTo>
                    <a:pt x="26708" y="61321"/>
                    <a:pt x="26730" y="61332"/>
                    <a:pt x="26753" y="61342"/>
                  </a:cubicBezTo>
                  <a:lnTo>
                    <a:pt x="26753" y="61342"/>
                  </a:lnTo>
                  <a:lnTo>
                    <a:pt x="26886" y="59710"/>
                  </a:lnTo>
                  <a:cubicBezTo>
                    <a:pt x="27548" y="59356"/>
                    <a:pt x="28310" y="59202"/>
                    <a:pt x="29066" y="59202"/>
                  </a:cubicBezTo>
                  <a:cubicBezTo>
                    <a:pt x="29377" y="59202"/>
                    <a:pt x="29687" y="59228"/>
                    <a:pt x="29988" y="59277"/>
                  </a:cubicBezTo>
                  <a:cubicBezTo>
                    <a:pt x="31122" y="59443"/>
                    <a:pt x="32156" y="59944"/>
                    <a:pt x="33124" y="60244"/>
                  </a:cubicBezTo>
                  <a:cubicBezTo>
                    <a:pt x="35158" y="61311"/>
                    <a:pt x="37160" y="62446"/>
                    <a:pt x="39161" y="63646"/>
                  </a:cubicBezTo>
                  <a:cubicBezTo>
                    <a:pt x="41196" y="64781"/>
                    <a:pt x="43131" y="66148"/>
                    <a:pt x="45299" y="67082"/>
                  </a:cubicBezTo>
                  <a:cubicBezTo>
                    <a:pt x="46366" y="67549"/>
                    <a:pt x="47534" y="67816"/>
                    <a:pt x="48701" y="67949"/>
                  </a:cubicBezTo>
                  <a:cubicBezTo>
                    <a:pt x="48954" y="67976"/>
                    <a:pt x="49207" y="67988"/>
                    <a:pt x="49459" y="67988"/>
                  </a:cubicBezTo>
                  <a:cubicBezTo>
                    <a:pt x="50170" y="67988"/>
                    <a:pt x="50872" y="67888"/>
                    <a:pt x="51537" y="67716"/>
                  </a:cubicBezTo>
                  <a:cubicBezTo>
                    <a:pt x="51770" y="67649"/>
                    <a:pt x="51970" y="67583"/>
                    <a:pt x="52171" y="67482"/>
                  </a:cubicBezTo>
                  <a:lnTo>
                    <a:pt x="52171" y="67482"/>
                  </a:lnTo>
                  <a:lnTo>
                    <a:pt x="51670" y="67616"/>
                  </a:lnTo>
                  <a:cubicBezTo>
                    <a:pt x="51080" y="67738"/>
                    <a:pt x="50477" y="67810"/>
                    <a:pt x="49885" y="67810"/>
                  </a:cubicBezTo>
                  <a:cubicBezTo>
                    <a:pt x="49506" y="67810"/>
                    <a:pt x="49132" y="67781"/>
                    <a:pt x="48768" y="67716"/>
                  </a:cubicBezTo>
                  <a:cubicBezTo>
                    <a:pt x="47601" y="67549"/>
                    <a:pt x="46500" y="67216"/>
                    <a:pt x="45466" y="66715"/>
                  </a:cubicBezTo>
                  <a:cubicBezTo>
                    <a:pt x="43364" y="65748"/>
                    <a:pt x="41463" y="64414"/>
                    <a:pt x="39462" y="63213"/>
                  </a:cubicBezTo>
                  <a:cubicBezTo>
                    <a:pt x="37427" y="62045"/>
                    <a:pt x="35359" y="60878"/>
                    <a:pt x="33290" y="59877"/>
                  </a:cubicBezTo>
                  <a:cubicBezTo>
                    <a:pt x="32190" y="59377"/>
                    <a:pt x="31089" y="58910"/>
                    <a:pt x="29921" y="58776"/>
                  </a:cubicBezTo>
                  <a:cubicBezTo>
                    <a:pt x="29771" y="58767"/>
                    <a:pt x="29620" y="58762"/>
                    <a:pt x="29469" y="58762"/>
                  </a:cubicBezTo>
                  <a:cubicBezTo>
                    <a:pt x="28507" y="58762"/>
                    <a:pt x="27530" y="58954"/>
                    <a:pt x="26752" y="59443"/>
                  </a:cubicBezTo>
                  <a:lnTo>
                    <a:pt x="26786" y="59110"/>
                  </a:lnTo>
                  <a:lnTo>
                    <a:pt x="26919" y="57475"/>
                  </a:lnTo>
                  <a:cubicBezTo>
                    <a:pt x="28987" y="55607"/>
                    <a:pt x="31523" y="54306"/>
                    <a:pt x="34258" y="53806"/>
                  </a:cubicBezTo>
                  <a:cubicBezTo>
                    <a:pt x="34958" y="53706"/>
                    <a:pt x="35659" y="53606"/>
                    <a:pt x="36426" y="53573"/>
                  </a:cubicBezTo>
                  <a:cubicBezTo>
                    <a:pt x="37160" y="53539"/>
                    <a:pt x="37927" y="53539"/>
                    <a:pt x="38661" y="53439"/>
                  </a:cubicBezTo>
                  <a:cubicBezTo>
                    <a:pt x="40162" y="53272"/>
                    <a:pt x="41630" y="52905"/>
                    <a:pt x="43031" y="52405"/>
                  </a:cubicBezTo>
                  <a:cubicBezTo>
                    <a:pt x="45866" y="51371"/>
                    <a:pt x="48501" y="49770"/>
                    <a:pt x="50703" y="47768"/>
                  </a:cubicBezTo>
                  <a:cubicBezTo>
                    <a:pt x="51804" y="46768"/>
                    <a:pt x="52804" y="45700"/>
                    <a:pt x="53705" y="44466"/>
                  </a:cubicBezTo>
                  <a:cubicBezTo>
                    <a:pt x="54606" y="43265"/>
                    <a:pt x="55373" y="41964"/>
                    <a:pt x="56007" y="40630"/>
                  </a:cubicBezTo>
                  <a:lnTo>
                    <a:pt x="56007" y="40630"/>
                  </a:lnTo>
                  <a:cubicBezTo>
                    <a:pt x="54539" y="43232"/>
                    <a:pt x="52671" y="45533"/>
                    <a:pt x="50436" y="47435"/>
                  </a:cubicBezTo>
                  <a:cubicBezTo>
                    <a:pt x="48168" y="49369"/>
                    <a:pt x="45633" y="50904"/>
                    <a:pt x="42831" y="51871"/>
                  </a:cubicBezTo>
                  <a:cubicBezTo>
                    <a:pt x="41463" y="52372"/>
                    <a:pt x="40029" y="52772"/>
                    <a:pt x="38594" y="52939"/>
                  </a:cubicBezTo>
                  <a:cubicBezTo>
                    <a:pt x="37127" y="53106"/>
                    <a:pt x="35592" y="53039"/>
                    <a:pt x="34124" y="53406"/>
                  </a:cubicBezTo>
                  <a:cubicBezTo>
                    <a:pt x="32657" y="53739"/>
                    <a:pt x="31256" y="54273"/>
                    <a:pt x="29955" y="55040"/>
                  </a:cubicBezTo>
                  <a:cubicBezTo>
                    <a:pt x="28821" y="55707"/>
                    <a:pt x="27787" y="56541"/>
                    <a:pt x="26919" y="57442"/>
                  </a:cubicBezTo>
                  <a:cubicBezTo>
                    <a:pt x="26953" y="56641"/>
                    <a:pt x="27019" y="55908"/>
                    <a:pt x="27086" y="55107"/>
                  </a:cubicBezTo>
                  <a:cubicBezTo>
                    <a:pt x="27787" y="54206"/>
                    <a:pt x="28620" y="53372"/>
                    <a:pt x="29588" y="52639"/>
                  </a:cubicBezTo>
                  <a:cubicBezTo>
                    <a:pt x="30689" y="51805"/>
                    <a:pt x="31856" y="51104"/>
                    <a:pt x="33090" y="50404"/>
                  </a:cubicBezTo>
                  <a:cubicBezTo>
                    <a:pt x="34291" y="49703"/>
                    <a:pt x="35459" y="48936"/>
                    <a:pt x="36760" y="48469"/>
                  </a:cubicBezTo>
                  <a:cubicBezTo>
                    <a:pt x="37360" y="48235"/>
                    <a:pt x="38027" y="48035"/>
                    <a:pt x="38694" y="47768"/>
                  </a:cubicBezTo>
                  <a:cubicBezTo>
                    <a:pt x="39361" y="47535"/>
                    <a:pt x="39995" y="47201"/>
                    <a:pt x="40596" y="46801"/>
                  </a:cubicBezTo>
                  <a:cubicBezTo>
                    <a:pt x="42964" y="45300"/>
                    <a:pt x="45166" y="43599"/>
                    <a:pt x="47267" y="41731"/>
                  </a:cubicBezTo>
                  <a:cubicBezTo>
                    <a:pt x="48268" y="40763"/>
                    <a:pt x="49302" y="39796"/>
                    <a:pt x="50169" y="38729"/>
                  </a:cubicBezTo>
                  <a:cubicBezTo>
                    <a:pt x="51036" y="37628"/>
                    <a:pt x="51770" y="36360"/>
                    <a:pt x="51870" y="34926"/>
                  </a:cubicBezTo>
                  <a:lnTo>
                    <a:pt x="51870" y="34926"/>
                  </a:lnTo>
                  <a:cubicBezTo>
                    <a:pt x="51637" y="36293"/>
                    <a:pt x="50870" y="37528"/>
                    <a:pt x="49969" y="38528"/>
                  </a:cubicBezTo>
                  <a:cubicBezTo>
                    <a:pt x="49035" y="39529"/>
                    <a:pt x="48001" y="40430"/>
                    <a:pt x="46967" y="41364"/>
                  </a:cubicBezTo>
                  <a:cubicBezTo>
                    <a:pt x="44832" y="43132"/>
                    <a:pt x="42630" y="44800"/>
                    <a:pt x="40295" y="46267"/>
                  </a:cubicBezTo>
                  <a:cubicBezTo>
                    <a:pt x="39695" y="46634"/>
                    <a:pt x="39128" y="46968"/>
                    <a:pt x="38494" y="47235"/>
                  </a:cubicBezTo>
                  <a:cubicBezTo>
                    <a:pt x="37860" y="47468"/>
                    <a:pt x="37193" y="47702"/>
                    <a:pt x="36526" y="47935"/>
                  </a:cubicBezTo>
                  <a:cubicBezTo>
                    <a:pt x="35192" y="48435"/>
                    <a:pt x="33991" y="49203"/>
                    <a:pt x="32823" y="49937"/>
                  </a:cubicBezTo>
                  <a:cubicBezTo>
                    <a:pt x="31656" y="50704"/>
                    <a:pt x="30488" y="51438"/>
                    <a:pt x="29421" y="52372"/>
                  </a:cubicBezTo>
                  <a:cubicBezTo>
                    <a:pt x="28520" y="53106"/>
                    <a:pt x="27686" y="53973"/>
                    <a:pt x="27086" y="54940"/>
                  </a:cubicBezTo>
                  <a:cubicBezTo>
                    <a:pt x="27186" y="53239"/>
                    <a:pt x="27320" y="51571"/>
                    <a:pt x="27453" y="49870"/>
                  </a:cubicBezTo>
                  <a:lnTo>
                    <a:pt x="29588" y="47235"/>
                  </a:lnTo>
                  <a:cubicBezTo>
                    <a:pt x="30021" y="46701"/>
                    <a:pt x="30422" y="46134"/>
                    <a:pt x="30855" y="45633"/>
                  </a:cubicBezTo>
                  <a:cubicBezTo>
                    <a:pt x="31322" y="45133"/>
                    <a:pt x="31756" y="44599"/>
                    <a:pt x="32256" y="44199"/>
                  </a:cubicBezTo>
                  <a:cubicBezTo>
                    <a:pt x="33290" y="43298"/>
                    <a:pt x="34425" y="42598"/>
                    <a:pt x="35592" y="41897"/>
                  </a:cubicBezTo>
                  <a:cubicBezTo>
                    <a:pt x="36693" y="41197"/>
                    <a:pt x="37827" y="40430"/>
                    <a:pt x="38928" y="39562"/>
                  </a:cubicBezTo>
                  <a:cubicBezTo>
                    <a:pt x="41029" y="37795"/>
                    <a:pt x="42997" y="35860"/>
                    <a:pt x="44599" y="33625"/>
                  </a:cubicBezTo>
                  <a:cubicBezTo>
                    <a:pt x="46166" y="31457"/>
                    <a:pt x="47434" y="29022"/>
                    <a:pt x="48201" y="26420"/>
                  </a:cubicBezTo>
                  <a:lnTo>
                    <a:pt x="48201" y="26420"/>
                  </a:lnTo>
                  <a:cubicBezTo>
                    <a:pt x="47701" y="27687"/>
                    <a:pt x="47134" y="28888"/>
                    <a:pt x="46467" y="30056"/>
                  </a:cubicBezTo>
                  <a:cubicBezTo>
                    <a:pt x="45799" y="31257"/>
                    <a:pt x="45032" y="32391"/>
                    <a:pt x="44198" y="33425"/>
                  </a:cubicBezTo>
                  <a:cubicBezTo>
                    <a:pt x="42597" y="35560"/>
                    <a:pt x="40662" y="37461"/>
                    <a:pt x="38528" y="39129"/>
                  </a:cubicBezTo>
                  <a:cubicBezTo>
                    <a:pt x="37493" y="40029"/>
                    <a:pt x="36359" y="40763"/>
                    <a:pt x="35259" y="41531"/>
                  </a:cubicBezTo>
                  <a:cubicBezTo>
                    <a:pt x="34124" y="42231"/>
                    <a:pt x="32924" y="42932"/>
                    <a:pt x="31923" y="43899"/>
                  </a:cubicBezTo>
                  <a:cubicBezTo>
                    <a:pt x="31422" y="44366"/>
                    <a:pt x="30989" y="44900"/>
                    <a:pt x="30589" y="45433"/>
                  </a:cubicBezTo>
                  <a:cubicBezTo>
                    <a:pt x="30155" y="45967"/>
                    <a:pt x="29755" y="46534"/>
                    <a:pt x="29354" y="47068"/>
                  </a:cubicBezTo>
                  <a:cubicBezTo>
                    <a:pt x="28687" y="47968"/>
                    <a:pt x="28087" y="48869"/>
                    <a:pt x="27453" y="49770"/>
                  </a:cubicBezTo>
                  <a:cubicBezTo>
                    <a:pt x="27753" y="46401"/>
                    <a:pt x="27987" y="43032"/>
                    <a:pt x="28187" y="39629"/>
                  </a:cubicBezTo>
                  <a:cubicBezTo>
                    <a:pt x="28754" y="38729"/>
                    <a:pt x="29321" y="37895"/>
                    <a:pt x="30021" y="37094"/>
                  </a:cubicBezTo>
                  <a:cubicBezTo>
                    <a:pt x="30955" y="36060"/>
                    <a:pt x="31956" y="35126"/>
                    <a:pt x="32990" y="34225"/>
                  </a:cubicBezTo>
                  <a:cubicBezTo>
                    <a:pt x="35092" y="32424"/>
                    <a:pt x="37327" y="30689"/>
                    <a:pt x="39095" y="28455"/>
                  </a:cubicBezTo>
                  <a:cubicBezTo>
                    <a:pt x="40796" y="26220"/>
                    <a:pt x="42030" y="23684"/>
                    <a:pt x="42864" y="21016"/>
                  </a:cubicBezTo>
                  <a:cubicBezTo>
                    <a:pt x="43765" y="18347"/>
                    <a:pt x="44265" y="15579"/>
                    <a:pt x="44532" y="12843"/>
                  </a:cubicBezTo>
                  <a:lnTo>
                    <a:pt x="44532" y="12843"/>
                  </a:lnTo>
                  <a:cubicBezTo>
                    <a:pt x="44298" y="14211"/>
                    <a:pt x="43998" y="15579"/>
                    <a:pt x="43665" y="16913"/>
                  </a:cubicBezTo>
                  <a:cubicBezTo>
                    <a:pt x="43331" y="18247"/>
                    <a:pt x="42964" y="19582"/>
                    <a:pt x="42497" y="20882"/>
                  </a:cubicBezTo>
                  <a:cubicBezTo>
                    <a:pt x="41596" y="23451"/>
                    <a:pt x="40362" y="25953"/>
                    <a:pt x="38661" y="28121"/>
                  </a:cubicBezTo>
                  <a:cubicBezTo>
                    <a:pt x="36993" y="30356"/>
                    <a:pt x="34792" y="32057"/>
                    <a:pt x="32757" y="33925"/>
                  </a:cubicBezTo>
                  <a:cubicBezTo>
                    <a:pt x="31756" y="34892"/>
                    <a:pt x="30755" y="35893"/>
                    <a:pt x="29855" y="36961"/>
                  </a:cubicBezTo>
                  <a:cubicBezTo>
                    <a:pt x="29288" y="37761"/>
                    <a:pt x="28687" y="38595"/>
                    <a:pt x="28287" y="39462"/>
                  </a:cubicBezTo>
                  <a:cubicBezTo>
                    <a:pt x="28320" y="39362"/>
                    <a:pt x="28320" y="39262"/>
                    <a:pt x="28320" y="39129"/>
                  </a:cubicBezTo>
                  <a:cubicBezTo>
                    <a:pt x="28487" y="36260"/>
                    <a:pt x="28787" y="33425"/>
                    <a:pt x="28787" y="30556"/>
                  </a:cubicBezTo>
                  <a:cubicBezTo>
                    <a:pt x="29087" y="29689"/>
                    <a:pt x="29488" y="28855"/>
                    <a:pt x="29988" y="28054"/>
                  </a:cubicBezTo>
                  <a:cubicBezTo>
                    <a:pt x="30589" y="27087"/>
                    <a:pt x="31256" y="26220"/>
                    <a:pt x="31923" y="25286"/>
                  </a:cubicBezTo>
                  <a:cubicBezTo>
                    <a:pt x="33257" y="23518"/>
                    <a:pt x="34491" y="21583"/>
                    <a:pt x="35459" y="19548"/>
                  </a:cubicBezTo>
                  <a:cubicBezTo>
                    <a:pt x="36359" y="17513"/>
                    <a:pt x="37127" y="15345"/>
                    <a:pt x="37594" y="13110"/>
                  </a:cubicBezTo>
                  <a:cubicBezTo>
                    <a:pt x="37794" y="12043"/>
                    <a:pt x="37960" y="10909"/>
                    <a:pt x="38094" y="9774"/>
                  </a:cubicBezTo>
                  <a:cubicBezTo>
                    <a:pt x="38161" y="8674"/>
                    <a:pt x="38194" y="7540"/>
                    <a:pt x="38161" y="6405"/>
                  </a:cubicBezTo>
                  <a:lnTo>
                    <a:pt x="38161" y="6405"/>
                  </a:lnTo>
                  <a:cubicBezTo>
                    <a:pt x="37994" y="8674"/>
                    <a:pt x="37694" y="10875"/>
                    <a:pt x="37160" y="13043"/>
                  </a:cubicBezTo>
                  <a:cubicBezTo>
                    <a:pt x="36860" y="14111"/>
                    <a:pt x="36593" y="15212"/>
                    <a:pt x="36193" y="16246"/>
                  </a:cubicBezTo>
                  <a:cubicBezTo>
                    <a:pt x="35826" y="17280"/>
                    <a:pt x="35425" y="18347"/>
                    <a:pt x="34925" y="19348"/>
                  </a:cubicBezTo>
                  <a:cubicBezTo>
                    <a:pt x="34458" y="20349"/>
                    <a:pt x="33958" y="21349"/>
                    <a:pt x="33357" y="22283"/>
                  </a:cubicBezTo>
                  <a:cubicBezTo>
                    <a:pt x="32823" y="23251"/>
                    <a:pt x="32156" y="24185"/>
                    <a:pt x="31523" y="25085"/>
                  </a:cubicBezTo>
                  <a:cubicBezTo>
                    <a:pt x="30922" y="26019"/>
                    <a:pt x="30288" y="26920"/>
                    <a:pt x="29755" y="27921"/>
                  </a:cubicBezTo>
                  <a:cubicBezTo>
                    <a:pt x="29321" y="28688"/>
                    <a:pt x="28987" y="29455"/>
                    <a:pt x="28754" y="30289"/>
                  </a:cubicBezTo>
                  <a:lnTo>
                    <a:pt x="28754" y="29122"/>
                  </a:lnTo>
                  <a:cubicBezTo>
                    <a:pt x="28620" y="25753"/>
                    <a:pt x="28254" y="22450"/>
                    <a:pt x="27987" y="19115"/>
                  </a:cubicBezTo>
                  <a:cubicBezTo>
                    <a:pt x="27686" y="15845"/>
                    <a:pt x="27453" y="12510"/>
                    <a:pt x="27119" y="9174"/>
                  </a:cubicBezTo>
                  <a:cubicBezTo>
                    <a:pt x="26819" y="6072"/>
                    <a:pt x="26352" y="2903"/>
                    <a:pt x="25251" y="1"/>
                  </a:cubicBezTo>
                  <a:close/>
                  <a:moveTo>
                    <a:pt x="26777" y="61353"/>
                  </a:moveTo>
                  <a:cubicBezTo>
                    <a:pt x="27707" y="61785"/>
                    <a:pt x="28543" y="62402"/>
                    <a:pt x="29254" y="63113"/>
                  </a:cubicBezTo>
                  <a:cubicBezTo>
                    <a:pt x="30088" y="63947"/>
                    <a:pt x="30789" y="64947"/>
                    <a:pt x="31322" y="65948"/>
                  </a:cubicBezTo>
                  <a:cubicBezTo>
                    <a:pt x="32457" y="68050"/>
                    <a:pt x="33257" y="70251"/>
                    <a:pt x="34291" y="72419"/>
                  </a:cubicBezTo>
                  <a:cubicBezTo>
                    <a:pt x="35425" y="74554"/>
                    <a:pt x="36760" y="76556"/>
                    <a:pt x="38427" y="78257"/>
                  </a:cubicBezTo>
                  <a:cubicBezTo>
                    <a:pt x="38828" y="78657"/>
                    <a:pt x="39261" y="79091"/>
                    <a:pt x="39762" y="79458"/>
                  </a:cubicBezTo>
                  <a:cubicBezTo>
                    <a:pt x="40262" y="79791"/>
                    <a:pt x="40829" y="80091"/>
                    <a:pt x="41363" y="80292"/>
                  </a:cubicBezTo>
                  <a:cubicBezTo>
                    <a:pt x="42497" y="80659"/>
                    <a:pt x="43631" y="81059"/>
                    <a:pt x="44765" y="81392"/>
                  </a:cubicBezTo>
                  <a:cubicBezTo>
                    <a:pt x="43665" y="80925"/>
                    <a:pt x="42564" y="80492"/>
                    <a:pt x="41463" y="80058"/>
                  </a:cubicBezTo>
                  <a:cubicBezTo>
                    <a:pt x="40929" y="79791"/>
                    <a:pt x="40429" y="79558"/>
                    <a:pt x="39962" y="79157"/>
                  </a:cubicBezTo>
                  <a:cubicBezTo>
                    <a:pt x="39495" y="78824"/>
                    <a:pt x="39095" y="78424"/>
                    <a:pt x="38694" y="77957"/>
                  </a:cubicBezTo>
                  <a:cubicBezTo>
                    <a:pt x="37160" y="76222"/>
                    <a:pt x="35826" y="74287"/>
                    <a:pt x="34792" y="72152"/>
                  </a:cubicBezTo>
                  <a:cubicBezTo>
                    <a:pt x="33724" y="70084"/>
                    <a:pt x="32957" y="67783"/>
                    <a:pt x="31723" y="65748"/>
                  </a:cubicBezTo>
                  <a:cubicBezTo>
                    <a:pt x="31089" y="64747"/>
                    <a:pt x="30322" y="63746"/>
                    <a:pt x="29454" y="62946"/>
                  </a:cubicBezTo>
                  <a:cubicBezTo>
                    <a:pt x="28660" y="62251"/>
                    <a:pt x="27768" y="61687"/>
                    <a:pt x="26777" y="61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89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4"/>
          <p:cNvGrpSpPr/>
          <p:nvPr/>
        </p:nvGrpSpPr>
        <p:grpSpPr>
          <a:xfrm>
            <a:off x="7960093" y="3960736"/>
            <a:ext cx="1031711" cy="1030363"/>
            <a:chOff x="1248400" y="236425"/>
            <a:chExt cx="5072325" cy="5065700"/>
          </a:xfrm>
        </p:grpSpPr>
        <p:sp>
          <p:nvSpPr>
            <p:cNvPr id="249" name="Google Shape;249;p4"/>
            <p:cNvSpPr/>
            <p:nvPr/>
          </p:nvSpPr>
          <p:spPr>
            <a:xfrm>
              <a:off x="1248400" y="236425"/>
              <a:ext cx="5072325" cy="5065700"/>
            </a:xfrm>
            <a:custGeom>
              <a:avLst/>
              <a:gdLst/>
              <a:ahLst/>
              <a:cxnLst/>
              <a:rect l="l" t="t" r="r" b="b"/>
              <a:pathLst>
                <a:path w="202893" h="202628" extrusionOk="0">
                  <a:moveTo>
                    <a:pt x="172649" y="1"/>
                  </a:moveTo>
                  <a:cubicBezTo>
                    <a:pt x="156793" y="1"/>
                    <a:pt x="141138" y="6192"/>
                    <a:pt x="123548" y="12830"/>
                  </a:cubicBezTo>
                  <a:cubicBezTo>
                    <a:pt x="71022" y="32619"/>
                    <a:pt x="28298" y="72199"/>
                    <a:pt x="4809" y="123246"/>
                  </a:cubicBezTo>
                  <a:cubicBezTo>
                    <a:pt x="1665" y="129904"/>
                    <a:pt x="1" y="139891"/>
                    <a:pt x="6659" y="143220"/>
                  </a:cubicBezTo>
                  <a:cubicBezTo>
                    <a:pt x="7836" y="143835"/>
                    <a:pt x="9084" y="144095"/>
                    <a:pt x="10360" y="144095"/>
                  </a:cubicBezTo>
                  <a:cubicBezTo>
                    <a:pt x="13694" y="144095"/>
                    <a:pt x="17217" y="142319"/>
                    <a:pt x="20160" y="140446"/>
                  </a:cubicBezTo>
                  <a:cubicBezTo>
                    <a:pt x="31997" y="132863"/>
                    <a:pt x="42539" y="123431"/>
                    <a:pt x="54191" y="113258"/>
                  </a:cubicBezTo>
                  <a:lnTo>
                    <a:pt x="54191" y="113258"/>
                  </a:lnTo>
                  <a:cubicBezTo>
                    <a:pt x="48088" y="136192"/>
                    <a:pt x="41800" y="159681"/>
                    <a:pt x="43834" y="183355"/>
                  </a:cubicBezTo>
                  <a:cubicBezTo>
                    <a:pt x="44019" y="187979"/>
                    <a:pt x="45314" y="192418"/>
                    <a:pt x="47533" y="196486"/>
                  </a:cubicBezTo>
                  <a:cubicBezTo>
                    <a:pt x="49775" y="200280"/>
                    <a:pt x="53786" y="202627"/>
                    <a:pt x="58216" y="202627"/>
                  </a:cubicBezTo>
                  <a:cubicBezTo>
                    <a:pt x="58537" y="202627"/>
                    <a:pt x="58860" y="202615"/>
                    <a:pt x="59185" y="202590"/>
                  </a:cubicBezTo>
                  <a:cubicBezTo>
                    <a:pt x="64364" y="201665"/>
                    <a:pt x="67878" y="196486"/>
                    <a:pt x="70097" y="191678"/>
                  </a:cubicBezTo>
                  <a:cubicBezTo>
                    <a:pt x="80824" y="168929"/>
                    <a:pt x="81749" y="143035"/>
                    <a:pt x="82674" y="118437"/>
                  </a:cubicBezTo>
                  <a:cubicBezTo>
                    <a:pt x="87667" y="139336"/>
                    <a:pt x="93031" y="160976"/>
                    <a:pt x="106532" y="177436"/>
                  </a:cubicBezTo>
                  <a:cubicBezTo>
                    <a:pt x="110793" y="182720"/>
                    <a:pt x="116781" y="187531"/>
                    <a:pt x="123338" y="187531"/>
                  </a:cubicBezTo>
                  <a:cubicBezTo>
                    <a:pt x="123898" y="187531"/>
                    <a:pt x="124461" y="187496"/>
                    <a:pt x="125028" y="187424"/>
                  </a:cubicBezTo>
                  <a:cubicBezTo>
                    <a:pt x="133535" y="186314"/>
                    <a:pt x="138714" y="177252"/>
                    <a:pt x="140194" y="168744"/>
                  </a:cubicBezTo>
                  <a:cubicBezTo>
                    <a:pt x="142413" y="155242"/>
                    <a:pt x="138529" y="141186"/>
                    <a:pt x="131871" y="129164"/>
                  </a:cubicBezTo>
                  <a:cubicBezTo>
                    <a:pt x="125397" y="117142"/>
                    <a:pt x="116150" y="106785"/>
                    <a:pt x="105423" y="96058"/>
                  </a:cubicBezTo>
                  <a:lnTo>
                    <a:pt x="105423" y="96058"/>
                  </a:lnTo>
                  <a:cubicBezTo>
                    <a:pt x="120118" y="108138"/>
                    <a:pt x="138334" y="114432"/>
                    <a:pt x="156798" y="114432"/>
                  </a:cubicBezTo>
                  <a:cubicBezTo>
                    <a:pt x="165756" y="114432"/>
                    <a:pt x="174772" y="112950"/>
                    <a:pt x="183472" y="109929"/>
                  </a:cubicBezTo>
                  <a:cubicBezTo>
                    <a:pt x="188281" y="108080"/>
                    <a:pt x="193459" y="105490"/>
                    <a:pt x="195309" y="100682"/>
                  </a:cubicBezTo>
                  <a:cubicBezTo>
                    <a:pt x="197713" y="94578"/>
                    <a:pt x="194199" y="87920"/>
                    <a:pt x="189760" y="83296"/>
                  </a:cubicBezTo>
                  <a:cubicBezTo>
                    <a:pt x="181438" y="74603"/>
                    <a:pt x="169786" y="69610"/>
                    <a:pt x="157949" y="67390"/>
                  </a:cubicBezTo>
                  <a:cubicBezTo>
                    <a:pt x="146112" y="65171"/>
                    <a:pt x="133905" y="65356"/>
                    <a:pt x="120589" y="64061"/>
                  </a:cubicBezTo>
                  <a:cubicBezTo>
                    <a:pt x="141488" y="61287"/>
                    <a:pt x="161833" y="54814"/>
                    <a:pt x="180513" y="44826"/>
                  </a:cubicBezTo>
                  <a:cubicBezTo>
                    <a:pt x="186801" y="41682"/>
                    <a:pt x="192535" y="37243"/>
                    <a:pt x="196974" y="31695"/>
                  </a:cubicBezTo>
                  <a:cubicBezTo>
                    <a:pt x="201227" y="25961"/>
                    <a:pt x="202892" y="18008"/>
                    <a:pt x="199748" y="11720"/>
                  </a:cubicBezTo>
                  <a:cubicBezTo>
                    <a:pt x="196049" y="4137"/>
                    <a:pt x="186616" y="1178"/>
                    <a:pt x="178109" y="253"/>
                  </a:cubicBezTo>
                  <a:cubicBezTo>
                    <a:pt x="176284" y="82"/>
                    <a:pt x="174465" y="1"/>
                    <a:pt x="172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704900" y="2362250"/>
              <a:ext cx="387475" cy="1984125"/>
            </a:xfrm>
            <a:custGeom>
              <a:avLst/>
              <a:gdLst/>
              <a:ahLst/>
              <a:cxnLst/>
              <a:rect l="l" t="t" r="r" b="b"/>
              <a:pathLst>
                <a:path w="15499" h="79365" extrusionOk="0">
                  <a:moveTo>
                    <a:pt x="10325" y="1"/>
                  </a:moveTo>
                  <a:cubicBezTo>
                    <a:pt x="8266" y="1"/>
                    <a:pt x="6085" y="1604"/>
                    <a:pt x="5364" y="5291"/>
                  </a:cubicBezTo>
                  <a:cubicBezTo>
                    <a:pt x="1295" y="29520"/>
                    <a:pt x="0" y="54119"/>
                    <a:pt x="1480" y="78532"/>
                  </a:cubicBezTo>
                  <a:cubicBezTo>
                    <a:pt x="1480" y="79087"/>
                    <a:pt x="1757" y="79364"/>
                    <a:pt x="2035" y="79364"/>
                  </a:cubicBezTo>
                  <a:cubicBezTo>
                    <a:pt x="2312" y="79364"/>
                    <a:pt x="2589" y="79087"/>
                    <a:pt x="2589" y="78532"/>
                  </a:cubicBezTo>
                  <a:cubicBezTo>
                    <a:pt x="4069" y="54488"/>
                    <a:pt x="7953" y="30445"/>
                    <a:pt x="14241" y="7141"/>
                  </a:cubicBezTo>
                  <a:cubicBezTo>
                    <a:pt x="15499" y="2740"/>
                    <a:pt x="13016" y="1"/>
                    <a:pt x="10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138950" y="2267600"/>
              <a:ext cx="1078925" cy="1768175"/>
            </a:xfrm>
            <a:custGeom>
              <a:avLst/>
              <a:gdLst/>
              <a:ahLst/>
              <a:cxnLst/>
              <a:rect l="l" t="t" r="r" b="b"/>
              <a:pathLst>
                <a:path w="43157" h="70727" extrusionOk="0">
                  <a:moveTo>
                    <a:pt x="5736" y="0"/>
                  </a:moveTo>
                  <a:cubicBezTo>
                    <a:pt x="2399" y="0"/>
                    <a:pt x="1" y="4053"/>
                    <a:pt x="3353" y="8522"/>
                  </a:cubicBezTo>
                  <a:cubicBezTo>
                    <a:pt x="18149" y="27757"/>
                    <a:pt x="30910" y="48472"/>
                    <a:pt x="41823" y="70111"/>
                  </a:cubicBezTo>
                  <a:cubicBezTo>
                    <a:pt x="42041" y="70548"/>
                    <a:pt x="42317" y="70727"/>
                    <a:pt x="42548" y="70727"/>
                  </a:cubicBezTo>
                  <a:cubicBezTo>
                    <a:pt x="42905" y="70727"/>
                    <a:pt x="43157" y="70302"/>
                    <a:pt x="42932" y="69741"/>
                  </a:cubicBezTo>
                  <a:cubicBezTo>
                    <a:pt x="34425" y="46438"/>
                    <a:pt x="23697" y="24243"/>
                    <a:pt x="10751" y="3344"/>
                  </a:cubicBezTo>
                  <a:cubicBezTo>
                    <a:pt x="9231" y="973"/>
                    <a:pt x="7371" y="0"/>
                    <a:pt x="5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477025" y="1975300"/>
              <a:ext cx="2026675" cy="673700"/>
            </a:xfrm>
            <a:custGeom>
              <a:avLst/>
              <a:gdLst/>
              <a:ahLst/>
              <a:cxnLst/>
              <a:rect l="l" t="t" r="r" b="b"/>
              <a:pathLst>
                <a:path w="81067" h="26948" extrusionOk="0">
                  <a:moveTo>
                    <a:pt x="7557" y="0"/>
                  </a:moveTo>
                  <a:cubicBezTo>
                    <a:pt x="1017" y="0"/>
                    <a:pt x="0" y="7954"/>
                    <a:pt x="7585" y="9302"/>
                  </a:cubicBezTo>
                  <a:cubicBezTo>
                    <a:pt x="31999" y="13556"/>
                    <a:pt x="56227" y="19475"/>
                    <a:pt x="79901" y="26873"/>
                  </a:cubicBezTo>
                  <a:cubicBezTo>
                    <a:pt x="80030" y="26924"/>
                    <a:pt x="80148" y="26947"/>
                    <a:pt x="80254" y="26947"/>
                  </a:cubicBezTo>
                  <a:cubicBezTo>
                    <a:pt x="80904" y="26947"/>
                    <a:pt x="81066" y="26081"/>
                    <a:pt x="80271" y="25763"/>
                  </a:cubicBezTo>
                  <a:cubicBezTo>
                    <a:pt x="57337" y="15591"/>
                    <a:pt x="33663" y="7083"/>
                    <a:pt x="9619" y="240"/>
                  </a:cubicBezTo>
                  <a:cubicBezTo>
                    <a:pt x="8882" y="76"/>
                    <a:pt x="8193" y="0"/>
                    <a:pt x="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626500" y="829350"/>
              <a:ext cx="1873325" cy="775450"/>
            </a:xfrm>
            <a:custGeom>
              <a:avLst/>
              <a:gdLst/>
              <a:ahLst/>
              <a:cxnLst/>
              <a:rect l="l" t="t" r="r" b="b"/>
              <a:pathLst>
                <a:path w="74933" h="31018" extrusionOk="0">
                  <a:moveTo>
                    <a:pt x="74012" y="1"/>
                  </a:moveTo>
                  <a:cubicBezTo>
                    <a:pt x="73928" y="1"/>
                    <a:pt x="73836" y="8"/>
                    <a:pt x="73737" y="25"/>
                  </a:cubicBezTo>
                  <a:cubicBezTo>
                    <a:pt x="49878" y="2799"/>
                    <a:pt x="26759" y="10382"/>
                    <a:pt x="5675" y="22034"/>
                  </a:cubicBezTo>
                  <a:cubicBezTo>
                    <a:pt x="0" y="25381"/>
                    <a:pt x="2224" y="31017"/>
                    <a:pt x="6583" y="31017"/>
                  </a:cubicBezTo>
                  <a:cubicBezTo>
                    <a:pt x="7765" y="31017"/>
                    <a:pt x="9103" y="30603"/>
                    <a:pt x="10484" y="29617"/>
                  </a:cubicBezTo>
                  <a:cubicBezTo>
                    <a:pt x="29719" y="16301"/>
                    <a:pt x="51173" y="6683"/>
                    <a:pt x="73922" y="1134"/>
                  </a:cubicBezTo>
                  <a:cubicBezTo>
                    <a:pt x="74933" y="798"/>
                    <a:pt x="74869" y="1"/>
                    <a:pt x="7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820200" y="2119800"/>
              <a:ext cx="966800" cy="1086300"/>
            </a:xfrm>
            <a:custGeom>
              <a:avLst/>
              <a:gdLst/>
              <a:ahLst/>
              <a:cxnLst/>
              <a:rect l="l" t="t" r="r" b="b"/>
              <a:pathLst>
                <a:path w="38672" h="43452" extrusionOk="0">
                  <a:moveTo>
                    <a:pt x="32172" y="0"/>
                  </a:moveTo>
                  <a:cubicBezTo>
                    <a:pt x="31363" y="0"/>
                    <a:pt x="30506" y="278"/>
                    <a:pt x="29655" y="933"/>
                  </a:cubicBezTo>
                  <a:cubicBezTo>
                    <a:pt x="16338" y="12030"/>
                    <a:pt x="6166" y="26456"/>
                    <a:pt x="247" y="42547"/>
                  </a:cubicBezTo>
                  <a:cubicBezTo>
                    <a:pt x="1" y="43040"/>
                    <a:pt x="412" y="43451"/>
                    <a:pt x="768" y="43451"/>
                  </a:cubicBezTo>
                  <a:cubicBezTo>
                    <a:pt x="946" y="43451"/>
                    <a:pt x="1111" y="43349"/>
                    <a:pt x="1172" y="43102"/>
                  </a:cubicBezTo>
                  <a:cubicBezTo>
                    <a:pt x="9495" y="28861"/>
                    <a:pt x="20962" y="16839"/>
                    <a:pt x="35018" y="8146"/>
                  </a:cubicBezTo>
                  <a:cubicBezTo>
                    <a:pt x="38672" y="6015"/>
                    <a:pt x="35935" y="0"/>
                    <a:pt x="3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200900" y="304675"/>
              <a:ext cx="2039100" cy="2305975"/>
            </a:xfrm>
            <a:custGeom>
              <a:avLst/>
              <a:gdLst/>
              <a:ahLst/>
              <a:cxnLst/>
              <a:rect l="l" t="t" r="r" b="b"/>
              <a:pathLst>
                <a:path w="81564" h="92239" extrusionOk="0">
                  <a:moveTo>
                    <a:pt x="27145" y="1"/>
                  </a:moveTo>
                  <a:cubicBezTo>
                    <a:pt x="25991" y="1"/>
                    <a:pt x="24832" y="95"/>
                    <a:pt x="23674" y="297"/>
                  </a:cubicBezTo>
                  <a:cubicBezTo>
                    <a:pt x="16831" y="1962"/>
                    <a:pt x="10913" y="6401"/>
                    <a:pt x="7768" y="12689"/>
                  </a:cubicBezTo>
                  <a:cubicBezTo>
                    <a:pt x="4624" y="18792"/>
                    <a:pt x="2590" y="25636"/>
                    <a:pt x="2035" y="32479"/>
                  </a:cubicBezTo>
                  <a:cubicBezTo>
                    <a:pt x="0" y="51159"/>
                    <a:pt x="2220" y="70024"/>
                    <a:pt x="8693" y="87594"/>
                  </a:cubicBezTo>
                  <a:cubicBezTo>
                    <a:pt x="15719" y="90766"/>
                    <a:pt x="22971" y="92238"/>
                    <a:pt x="30054" y="92238"/>
                  </a:cubicBezTo>
                  <a:cubicBezTo>
                    <a:pt x="55604" y="92238"/>
                    <a:pt x="78957" y="73083"/>
                    <a:pt x="81564" y="45425"/>
                  </a:cubicBezTo>
                  <a:cubicBezTo>
                    <a:pt x="73426" y="28965"/>
                    <a:pt x="60664" y="15278"/>
                    <a:pt x="44944" y="5846"/>
                  </a:cubicBezTo>
                  <a:cubicBezTo>
                    <a:pt x="39484" y="2726"/>
                    <a:pt x="33366" y="1"/>
                    <a:pt x="27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6318135" y="-277580"/>
            <a:ext cx="3107372" cy="2380771"/>
            <a:chOff x="317700" y="238725"/>
            <a:chExt cx="6772825" cy="5189125"/>
          </a:xfrm>
        </p:grpSpPr>
        <p:sp>
          <p:nvSpPr>
            <p:cNvPr id="257" name="Google Shape;257;p4"/>
            <p:cNvSpPr/>
            <p:nvPr/>
          </p:nvSpPr>
          <p:spPr>
            <a:xfrm>
              <a:off x="4408263" y="1501184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oogle Shape;2335;p16"/>
          <p:cNvGrpSpPr/>
          <p:nvPr/>
        </p:nvGrpSpPr>
        <p:grpSpPr>
          <a:xfrm rot="1228396">
            <a:off x="53119" y="3984942"/>
            <a:ext cx="1456172" cy="1125983"/>
            <a:chOff x="453750" y="237875"/>
            <a:chExt cx="6657850" cy="5148175"/>
          </a:xfrm>
        </p:grpSpPr>
        <p:sp>
          <p:nvSpPr>
            <p:cNvPr id="2336" name="Google Shape;2336;p16"/>
            <p:cNvSpPr/>
            <p:nvPr/>
          </p:nvSpPr>
          <p:spPr>
            <a:xfrm>
              <a:off x="1200700" y="237875"/>
              <a:ext cx="2685000" cy="4648375"/>
            </a:xfrm>
            <a:custGeom>
              <a:avLst/>
              <a:gdLst/>
              <a:ahLst/>
              <a:cxnLst/>
              <a:rect l="l" t="t" r="r" b="b"/>
              <a:pathLst>
                <a:path w="107400" h="185935" extrusionOk="0">
                  <a:moveTo>
                    <a:pt x="76294" y="1"/>
                  </a:moveTo>
                  <a:cubicBezTo>
                    <a:pt x="76098" y="1"/>
                    <a:pt x="75902" y="4"/>
                    <a:pt x="75705" y="10"/>
                  </a:cubicBezTo>
                  <a:cubicBezTo>
                    <a:pt x="69447" y="414"/>
                    <a:pt x="63592" y="5864"/>
                    <a:pt x="64198" y="11921"/>
                  </a:cubicBezTo>
                  <a:cubicBezTo>
                    <a:pt x="61096" y="5570"/>
                    <a:pt x="54754" y="1921"/>
                    <a:pt x="48094" y="1921"/>
                  </a:cubicBezTo>
                  <a:cubicBezTo>
                    <a:pt x="45651" y="1921"/>
                    <a:pt x="43164" y="2412"/>
                    <a:pt x="40780" y="3442"/>
                  </a:cubicBezTo>
                  <a:cubicBezTo>
                    <a:pt x="31897" y="7278"/>
                    <a:pt x="27860" y="17573"/>
                    <a:pt x="31292" y="26456"/>
                  </a:cubicBezTo>
                  <a:cubicBezTo>
                    <a:pt x="28838" y="24900"/>
                    <a:pt x="26029" y="24196"/>
                    <a:pt x="23149" y="24196"/>
                  </a:cubicBezTo>
                  <a:cubicBezTo>
                    <a:pt x="16316" y="24196"/>
                    <a:pt x="9084" y="28162"/>
                    <a:pt x="5249" y="34127"/>
                  </a:cubicBezTo>
                  <a:cubicBezTo>
                    <a:pt x="0" y="42405"/>
                    <a:pt x="202" y="53508"/>
                    <a:pt x="3432" y="62996"/>
                  </a:cubicBezTo>
                  <a:cubicBezTo>
                    <a:pt x="6662" y="72484"/>
                    <a:pt x="12719" y="80761"/>
                    <a:pt x="18170" y="89038"/>
                  </a:cubicBezTo>
                  <a:cubicBezTo>
                    <a:pt x="32301" y="110236"/>
                    <a:pt x="61170" y="165550"/>
                    <a:pt x="64803" y="172818"/>
                  </a:cubicBezTo>
                  <a:cubicBezTo>
                    <a:pt x="67994" y="179376"/>
                    <a:pt x="73985" y="185934"/>
                    <a:pt x="80728" y="185934"/>
                  </a:cubicBezTo>
                  <a:cubicBezTo>
                    <a:pt x="81666" y="185934"/>
                    <a:pt x="82617" y="185807"/>
                    <a:pt x="83578" y="185536"/>
                  </a:cubicBezTo>
                  <a:cubicBezTo>
                    <a:pt x="90038" y="183720"/>
                    <a:pt x="93268" y="176654"/>
                    <a:pt x="95287" y="170194"/>
                  </a:cubicBezTo>
                  <a:cubicBezTo>
                    <a:pt x="104977" y="138701"/>
                    <a:pt x="107400" y="105391"/>
                    <a:pt x="105583" y="72686"/>
                  </a:cubicBezTo>
                  <a:cubicBezTo>
                    <a:pt x="104977" y="56536"/>
                    <a:pt x="102756" y="40386"/>
                    <a:pt x="98719" y="24639"/>
                  </a:cubicBezTo>
                  <a:cubicBezTo>
                    <a:pt x="97508" y="18583"/>
                    <a:pt x="94883" y="12930"/>
                    <a:pt x="91451" y="7883"/>
                  </a:cubicBezTo>
                  <a:cubicBezTo>
                    <a:pt x="87932" y="2995"/>
                    <a:pt x="82329" y="1"/>
                    <a:pt x="76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3224525" y="294600"/>
              <a:ext cx="3189700" cy="4646275"/>
            </a:xfrm>
            <a:custGeom>
              <a:avLst/>
              <a:gdLst/>
              <a:ahLst/>
              <a:cxnLst/>
              <a:rect l="l" t="t" r="r" b="b"/>
              <a:pathLst>
                <a:path w="127588" h="185851" extrusionOk="0">
                  <a:moveTo>
                    <a:pt x="49663" y="1"/>
                  </a:moveTo>
                  <a:cubicBezTo>
                    <a:pt x="44067" y="1"/>
                    <a:pt x="38565" y="2204"/>
                    <a:pt x="34724" y="6220"/>
                  </a:cubicBezTo>
                  <a:cubicBezTo>
                    <a:pt x="30080" y="10863"/>
                    <a:pt x="26447" y="16314"/>
                    <a:pt x="24024" y="22168"/>
                  </a:cubicBezTo>
                  <a:cubicBezTo>
                    <a:pt x="203" y="72032"/>
                    <a:pt x="1" y="129366"/>
                    <a:pt x="3433" y="182460"/>
                  </a:cubicBezTo>
                  <a:cubicBezTo>
                    <a:pt x="5304" y="184799"/>
                    <a:pt x="8259" y="185851"/>
                    <a:pt x="11278" y="185851"/>
                  </a:cubicBezTo>
                  <a:cubicBezTo>
                    <a:pt x="13470" y="185851"/>
                    <a:pt x="15696" y="185296"/>
                    <a:pt x="17564" y="184277"/>
                  </a:cubicBezTo>
                  <a:cubicBezTo>
                    <a:pt x="22005" y="181249"/>
                    <a:pt x="25437" y="177413"/>
                    <a:pt x="28062" y="172972"/>
                  </a:cubicBezTo>
                  <a:lnTo>
                    <a:pt x="74494" y="105544"/>
                  </a:lnTo>
                  <a:cubicBezTo>
                    <a:pt x="84386" y="91211"/>
                    <a:pt x="94682" y="76474"/>
                    <a:pt x="109217" y="66985"/>
                  </a:cubicBezTo>
                  <a:cubicBezTo>
                    <a:pt x="115475" y="62948"/>
                    <a:pt x="122743" y="59516"/>
                    <a:pt x="125569" y="52652"/>
                  </a:cubicBezTo>
                  <a:cubicBezTo>
                    <a:pt x="127588" y="47403"/>
                    <a:pt x="126578" y="41347"/>
                    <a:pt x="122541" y="37107"/>
                  </a:cubicBezTo>
                  <a:cubicBezTo>
                    <a:pt x="118705" y="33272"/>
                    <a:pt x="112447" y="31858"/>
                    <a:pt x="101545" y="31051"/>
                  </a:cubicBezTo>
                  <a:cubicBezTo>
                    <a:pt x="105458" y="16315"/>
                    <a:pt x="93701" y="5791"/>
                    <a:pt x="81894" y="5791"/>
                  </a:cubicBezTo>
                  <a:cubicBezTo>
                    <a:pt x="75423" y="5791"/>
                    <a:pt x="68936" y="8952"/>
                    <a:pt x="65005" y="16314"/>
                  </a:cubicBezTo>
                  <a:cubicBezTo>
                    <a:pt x="64198" y="7431"/>
                    <a:pt x="58747" y="1375"/>
                    <a:pt x="52287" y="164"/>
                  </a:cubicBezTo>
                  <a:cubicBezTo>
                    <a:pt x="51414" y="54"/>
                    <a:pt x="50537" y="1"/>
                    <a:pt x="49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3350700" y="1993700"/>
              <a:ext cx="3760900" cy="3020575"/>
            </a:xfrm>
            <a:custGeom>
              <a:avLst/>
              <a:gdLst/>
              <a:ahLst/>
              <a:cxnLst/>
              <a:rect l="l" t="t" r="r" b="b"/>
              <a:pathLst>
                <a:path w="150436" h="120823" extrusionOk="0">
                  <a:moveTo>
                    <a:pt x="115859" y="0"/>
                  </a:moveTo>
                  <a:cubicBezTo>
                    <a:pt x="110955" y="0"/>
                    <a:pt x="106067" y="818"/>
                    <a:pt x="101343" y="2453"/>
                  </a:cubicBezTo>
                  <a:cubicBezTo>
                    <a:pt x="77926" y="9721"/>
                    <a:pt x="57132" y="24660"/>
                    <a:pt x="40578" y="42829"/>
                  </a:cubicBezTo>
                  <a:cubicBezTo>
                    <a:pt x="24024" y="60998"/>
                    <a:pt x="11710" y="82599"/>
                    <a:pt x="1" y="115303"/>
                  </a:cubicBezTo>
                  <a:cubicBezTo>
                    <a:pt x="3587" y="119155"/>
                    <a:pt x="8833" y="120822"/>
                    <a:pt x="14187" y="120822"/>
                  </a:cubicBezTo>
                  <a:cubicBezTo>
                    <a:pt x="16972" y="120822"/>
                    <a:pt x="19785" y="120372"/>
                    <a:pt x="22409" y="119543"/>
                  </a:cubicBezTo>
                  <a:cubicBezTo>
                    <a:pt x="30080" y="117120"/>
                    <a:pt x="36742" y="112477"/>
                    <a:pt x="43606" y="108238"/>
                  </a:cubicBezTo>
                  <a:cubicBezTo>
                    <a:pt x="63996" y="96125"/>
                    <a:pt x="87010" y="89665"/>
                    <a:pt x="110630" y="89463"/>
                  </a:cubicBezTo>
                  <a:cubicBezTo>
                    <a:pt x="113618" y="89463"/>
                    <a:pt x="116605" y="89560"/>
                    <a:pt x="119580" y="89560"/>
                  </a:cubicBezTo>
                  <a:cubicBezTo>
                    <a:pt x="124043" y="89560"/>
                    <a:pt x="128476" y="89342"/>
                    <a:pt x="132836" y="88252"/>
                  </a:cubicBezTo>
                  <a:cubicBezTo>
                    <a:pt x="139902" y="86435"/>
                    <a:pt x="146968" y="81590"/>
                    <a:pt x="148785" y="74322"/>
                  </a:cubicBezTo>
                  <a:cubicBezTo>
                    <a:pt x="150436" y="67718"/>
                    <a:pt x="145919" y="59946"/>
                    <a:pt x="138263" y="59946"/>
                  </a:cubicBezTo>
                  <a:cubicBezTo>
                    <a:pt x="137494" y="59946"/>
                    <a:pt x="136694" y="60025"/>
                    <a:pt x="135865" y="60191"/>
                  </a:cubicBezTo>
                  <a:cubicBezTo>
                    <a:pt x="140508" y="56355"/>
                    <a:pt x="144344" y="51308"/>
                    <a:pt x="146968" y="45655"/>
                  </a:cubicBezTo>
                  <a:cubicBezTo>
                    <a:pt x="149390" y="40003"/>
                    <a:pt x="148987" y="33341"/>
                    <a:pt x="145959" y="27890"/>
                  </a:cubicBezTo>
                  <a:cubicBezTo>
                    <a:pt x="143278" y="23798"/>
                    <a:pt x="138822" y="21580"/>
                    <a:pt x="134246" y="21580"/>
                  </a:cubicBezTo>
                  <a:cubicBezTo>
                    <a:pt x="132274" y="21580"/>
                    <a:pt x="130280" y="21992"/>
                    <a:pt x="128395" y="22843"/>
                  </a:cubicBezTo>
                  <a:cubicBezTo>
                    <a:pt x="132836" y="19411"/>
                    <a:pt x="134048" y="13153"/>
                    <a:pt x="131221" y="8308"/>
                  </a:cubicBezTo>
                  <a:cubicBezTo>
                    <a:pt x="128193" y="3463"/>
                    <a:pt x="123146" y="435"/>
                    <a:pt x="117494" y="31"/>
                  </a:cubicBezTo>
                  <a:cubicBezTo>
                    <a:pt x="116949" y="11"/>
                    <a:pt x="116404" y="0"/>
                    <a:pt x="115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453750" y="1965050"/>
              <a:ext cx="2801075" cy="2953775"/>
            </a:xfrm>
            <a:custGeom>
              <a:avLst/>
              <a:gdLst/>
              <a:ahLst/>
              <a:cxnLst/>
              <a:rect l="l" t="t" r="r" b="b"/>
              <a:pathLst>
                <a:path w="112043" h="118151" extrusionOk="0">
                  <a:moveTo>
                    <a:pt x="43212" y="0"/>
                  </a:moveTo>
                  <a:cubicBezTo>
                    <a:pt x="40140" y="0"/>
                    <a:pt x="37106" y="946"/>
                    <a:pt x="34522" y="2792"/>
                  </a:cubicBezTo>
                  <a:cubicBezTo>
                    <a:pt x="30686" y="6022"/>
                    <a:pt x="29475" y="12684"/>
                    <a:pt x="33109" y="16318"/>
                  </a:cubicBezTo>
                  <a:cubicBezTo>
                    <a:pt x="28916" y="15509"/>
                    <a:pt x="24965" y="15021"/>
                    <a:pt x="21343" y="15021"/>
                  </a:cubicBezTo>
                  <a:cubicBezTo>
                    <a:pt x="15023" y="15021"/>
                    <a:pt x="9705" y="16505"/>
                    <a:pt x="5855" y="20355"/>
                  </a:cubicBezTo>
                  <a:cubicBezTo>
                    <a:pt x="1010" y="25200"/>
                    <a:pt x="0" y="32872"/>
                    <a:pt x="1414" y="39534"/>
                  </a:cubicBezTo>
                  <a:cubicBezTo>
                    <a:pt x="3231" y="46196"/>
                    <a:pt x="6259" y="52656"/>
                    <a:pt x="10094" y="58308"/>
                  </a:cubicBezTo>
                  <a:cubicBezTo>
                    <a:pt x="6864" y="59520"/>
                    <a:pt x="4240" y="61942"/>
                    <a:pt x="2423" y="64970"/>
                  </a:cubicBezTo>
                  <a:cubicBezTo>
                    <a:pt x="808" y="67797"/>
                    <a:pt x="808" y="71229"/>
                    <a:pt x="2625" y="74055"/>
                  </a:cubicBezTo>
                  <a:cubicBezTo>
                    <a:pt x="4461" y="76464"/>
                    <a:pt x="7340" y="77113"/>
                    <a:pt x="10447" y="77113"/>
                  </a:cubicBezTo>
                  <a:cubicBezTo>
                    <a:pt x="12807" y="77113"/>
                    <a:pt x="15298" y="76739"/>
                    <a:pt x="17564" y="76477"/>
                  </a:cubicBezTo>
                  <a:cubicBezTo>
                    <a:pt x="18365" y="76422"/>
                    <a:pt x="19163" y="76395"/>
                    <a:pt x="19960" y="76395"/>
                  </a:cubicBezTo>
                  <a:cubicBezTo>
                    <a:pt x="30811" y="76395"/>
                    <a:pt x="41241" y="81388"/>
                    <a:pt x="50268" y="87783"/>
                  </a:cubicBezTo>
                  <a:cubicBezTo>
                    <a:pt x="59958" y="94647"/>
                    <a:pt x="68437" y="102924"/>
                    <a:pt x="78531" y="109384"/>
                  </a:cubicBezTo>
                  <a:cubicBezTo>
                    <a:pt x="86493" y="114421"/>
                    <a:pt x="95894" y="118150"/>
                    <a:pt x="105260" y="118150"/>
                  </a:cubicBezTo>
                  <a:cubicBezTo>
                    <a:pt x="107530" y="118150"/>
                    <a:pt x="109798" y="117931"/>
                    <a:pt x="112043" y="117459"/>
                  </a:cubicBezTo>
                  <a:cubicBezTo>
                    <a:pt x="111639" y="72642"/>
                    <a:pt x="91048" y="36304"/>
                    <a:pt x="61573" y="9656"/>
                  </a:cubicBezTo>
                  <a:cubicBezTo>
                    <a:pt x="58141" y="6022"/>
                    <a:pt x="53700" y="2994"/>
                    <a:pt x="49057" y="1177"/>
                  </a:cubicBezTo>
                  <a:cubicBezTo>
                    <a:pt x="47165" y="388"/>
                    <a:pt x="45181" y="0"/>
                    <a:pt x="43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925350" y="3009050"/>
              <a:ext cx="1961050" cy="1501350"/>
            </a:xfrm>
            <a:custGeom>
              <a:avLst/>
              <a:gdLst/>
              <a:ahLst/>
              <a:cxnLst/>
              <a:rect l="l" t="t" r="r" b="b"/>
              <a:pathLst>
                <a:path w="78442" h="60054" extrusionOk="0">
                  <a:moveTo>
                    <a:pt x="484" y="1"/>
                  </a:moveTo>
                  <a:cubicBezTo>
                    <a:pt x="22" y="1"/>
                    <a:pt x="0" y="619"/>
                    <a:pt x="921" y="1408"/>
                  </a:cubicBezTo>
                  <a:cubicBezTo>
                    <a:pt x="6169" y="6253"/>
                    <a:pt x="11418" y="11501"/>
                    <a:pt x="17071" y="16145"/>
                  </a:cubicBezTo>
                  <a:cubicBezTo>
                    <a:pt x="22723" y="20990"/>
                    <a:pt x="28376" y="25835"/>
                    <a:pt x="34029" y="30478"/>
                  </a:cubicBezTo>
                  <a:lnTo>
                    <a:pt x="38268" y="34112"/>
                  </a:lnTo>
                  <a:cubicBezTo>
                    <a:pt x="39681" y="35323"/>
                    <a:pt x="41094" y="36534"/>
                    <a:pt x="42709" y="37544"/>
                  </a:cubicBezTo>
                  <a:cubicBezTo>
                    <a:pt x="45536" y="39966"/>
                    <a:pt x="48564" y="41985"/>
                    <a:pt x="51592" y="44206"/>
                  </a:cubicBezTo>
                  <a:cubicBezTo>
                    <a:pt x="54620" y="46225"/>
                    <a:pt x="57648" y="48445"/>
                    <a:pt x="60475" y="50464"/>
                  </a:cubicBezTo>
                  <a:lnTo>
                    <a:pt x="69155" y="57328"/>
                  </a:lnTo>
                  <a:cubicBezTo>
                    <a:pt x="69559" y="57732"/>
                    <a:pt x="70165" y="58135"/>
                    <a:pt x="70569" y="58337"/>
                  </a:cubicBezTo>
                  <a:cubicBezTo>
                    <a:pt x="71174" y="58539"/>
                    <a:pt x="71578" y="58943"/>
                    <a:pt x="71982" y="59145"/>
                  </a:cubicBezTo>
                  <a:cubicBezTo>
                    <a:pt x="72587" y="59347"/>
                    <a:pt x="73395" y="59750"/>
                    <a:pt x="74000" y="59750"/>
                  </a:cubicBezTo>
                  <a:cubicBezTo>
                    <a:pt x="74505" y="59952"/>
                    <a:pt x="75010" y="60053"/>
                    <a:pt x="75515" y="60053"/>
                  </a:cubicBezTo>
                  <a:cubicBezTo>
                    <a:pt x="76019" y="60053"/>
                    <a:pt x="76524" y="59952"/>
                    <a:pt x="77029" y="59750"/>
                  </a:cubicBezTo>
                  <a:cubicBezTo>
                    <a:pt x="77836" y="59347"/>
                    <a:pt x="78442" y="58337"/>
                    <a:pt x="78240" y="57328"/>
                  </a:cubicBezTo>
                  <a:cubicBezTo>
                    <a:pt x="78038" y="56520"/>
                    <a:pt x="77634" y="55713"/>
                    <a:pt x="77231" y="55107"/>
                  </a:cubicBezTo>
                  <a:cubicBezTo>
                    <a:pt x="76625" y="54098"/>
                    <a:pt x="75817" y="53290"/>
                    <a:pt x="75010" y="52685"/>
                  </a:cubicBezTo>
                  <a:cubicBezTo>
                    <a:pt x="73799" y="51473"/>
                    <a:pt x="72385" y="50262"/>
                    <a:pt x="71174" y="49051"/>
                  </a:cubicBezTo>
                  <a:cubicBezTo>
                    <a:pt x="69963" y="48041"/>
                    <a:pt x="68752" y="46830"/>
                    <a:pt x="67137" y="45417"/>
                  </a:cubicBezTo>
                  <a:cubicBezTo>
                    <a:pt x="64310" y="42995"/>
                    <a:pt x="61282" y="40774"/>
                    <a:pt x="58052" y="38755"/>
                  </a:cubicBezTo>
                  <a:cubicBezTo>
                    <a:pt x="54822" y="36534"/>
                    <a:pt x="51592" y="34516"/>
                    <a:pt x="48362" y="32497"/>
                  </a:cubicBezTo>
                  <a:lnTo>
                    <a:pt x="43719" y="29469"/>
                  </a:lnTo>
                  <a:lnTo>
                    <a:pt x="38874" y="26037"/>
                  </a:lnTo>
                  <a:cubicBezTo>
                    <a:pt x="32212" y="21595"/>
                    <a:pt x="25550" y="17558"/>
                    <a:pt x="19291" y="13520"/>
                  </a:cubicBezTo>
                  <a:cubicBezTo>
                    <a:pt x="13033" y="9281"/>
                    <a:pt x="7179" y="4839"/>
                    <a:pt x="1526" y="600"/>
                  </a:cubicBezTo>
                  <a:cubicBezTo>
                    <a:pt x="1104" y="178"/>
                    <a:pt x="731" y="1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1215850" y="2918775"/>
              <a:ext cx="1660475" cy="1430675"/>
            </a:xfrm>
            <a:custGeom>
              <a:avLst/>
              <a:gdLst/>
              <a:ahLst/>
              <a:cxnLst/>
              <a:rect l="l" t="t" r="r" b="b"/>
              <a:pathLst>
                <a:path w="66419" h="57227" extrusionOk="0">
                  <a:moveTo>
                    <a:pt x="732" y="1"/>
                  </a:moveTo>
                  <a:cubicBezTo>
                    <a:pt x="288" y="1"/>
                    <a:pt x="0" y="236"/>
                    <a:pt x="0" y="375"/>
                  </a:cubicBezTo>
                  <a:cubicBezTo>
                    <a:pt x="0" y="577"/>
                    <a:pt x="404" y="779"/>
                    <a:pt x="1009" y="1183"/>
                  </a:cubicBezTo>
                  <a:cubicBezTo>
                    <a:pt x="2423" y="1990"/>
                    <a:pt x="3836" y="2798"/>
                    <a:pt x="5047" y="3605"/>
                  </a:cubicBezTo>
                  <a:cubicBezTo>
                    <a:pt x="6258" y="4615"/>
                    <a:pt x="7470" y="5624"/>
                    <a:pt x="8883" y="6432"/>
                  </a:cubicBezTo>
                  <a:cubicBezTo>
                    <a:pt x="10094" y="7441"/>
                    <a:pt x="11305" y="8450"/>
                    <a:pt x="12517" y="9662"/>
                  </a:cubicBezTo>
                  <a:cubicBezTo>
                    <a:pt x="13728" y="10671"/>
                    <a:pt x="14939" y="11681"/>
                    <a:pt x="16150" y="12892"/>
                  </a:cubicBezTo>
                  <a:lnTo>
                    <a:pt x="30080" y="26418"/>
                  </a:lnTo>
                  <a:cubicBezTo>
                    <a:pt x="34925" y="30859"/>
                    <a:pt x="39164" y="35502"/>
                    <a:pt x="43606" y="40145"/>
                  </a:cubicBezTo>
                  <a:lnTo>
                    <a:pt x="50268" y="47211"/>
                  </a:lnTo>
                  <a:cubicBezTo>
                    <a:pt x="51479" y="48422"/>
                    <a:pt x="52488" y="49634"/>
                    <a:pt x="53700" y="50643"/>
                  </a:cubicBezTo>
                  <a:cubicBezTo>
                    <a:pt x="54911" y="51854"/>
                    <a:pt x="56122" y="52864"/>
                    <a:pt x="57334" y="54075"/>
                  </a:cubicBezTo>
                  <a:cubicBezTo>
                    <a:pt x="59719" y="56312"/>
                    <a:pt x="61885" y="57227"/>
                    <a:pt x="63424" y="57227"/>
                  </a:cubicBezTo>
                  <a:cubicBezTo>
                    <a:pt x="63968" y="57227"/>
                    <a:pt x="64434" y="57112"/>
                    <a:pt x="64803" y="56901"/>
                  </a:cubicBezTo>
                  <a:cubicBezTo>
                    <a:pt x="66418" y="56094"/>
                    <a:pt x="66216" y="53268"/>
                    <a:pt x="63592" y="50037"/>
                  </a:cubicBezTo>
                  <a:cubicBezTo>
                    <a:pt x="61775" y="47413"/>
                    <a:pt x="59554" y="45192"/>
                    <a:pt x="57535" y="42972"/>
                  </a:cubicBezTo>
                  <a:cubicBezTo>
                    <a:pt x="55517" y="40549"/>
                    <a:pt x="53296" y="38127"/>
                    <a:pt x="50873" y="35704"/>
                  </a:cubicBezTo>
                  <a:cubicBezTo>
                    <a:pt x="46028" y="30859"/>
                    <a:pt x="40780" y="26216"/>
                    <a:pt x="35127" y="22178"/>
                  </a:cubicBezTo>
                  <a:cubicBezTo>
                    <a:pt x="29676" y="17939"/>
                    <a:pt x="24024" y="13901"/>
                    <a:pt x="18371" y="10065"/>
                  </a:cubicBezTo>
                  <a:cubicBezTo>
                    <a:pt x="17160" y="9056"/>
                    <a:pt x="15747" y="8047"/>
                    <a:pt x="14333" y="7239"/>
                  </a:cubicBezTo>
                  <a:cubicBezTo>
                    <a:pt x="12920" y="6230"/>
                    <a:pt x="11507" y="5422"/>
                    <a:pt x="10094" y="4615"/>
                  </a:cubicBezTo>
                  <a:cubicBezTo>
                    <a:pt x="8479" y="4009"/>
                    <a:pt x="7066" y="3000"/>
                    <a:pt x="5653" y="2192"/>
                  </a:cubicBezTo>
                  <a:cubicBezTo>
                    <a:pt x="4240" y="1385"/>
                    <a:pt x="2826" y="779"/>
                    <a:pt x="1413" y="173"/>
                  </a:cubicBezTo>
                  <a:cubicBezTo>
                    <a:pt x="1163" y="48"/>
                    <a:pt x="932" y="1"/>
                    <a:pt x="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1729400" y="2718575"/>
              <a:ext cx="1363925" cy="1672125"/>
            </a:xfrm>
            <a:custGeom>
              <a:avLst/>
              <a:gdLst/>
              <a:ahLst/>
              <a:cxnLst/>
              <a:rect l="l" t="t" r="r" b="b"/>
              <a:pathLst>
                <a:path w="54557" h="66885" extrusionOk="0">
                  <a:moveTo>
                    <a:pt x="455" y="0"/>
                  </a:moveTo>
                  <a:cubicBezTo>
                    <a:pt x="25" y="0"/>
                    <a:pt x="0" y="531"/>
                    <a:pt x="655" y="1318"/>
                  </a:cubicBezTo>
                  <a:lnTo>
                    <a:pt x="7115" y="8383"/>
                  </a:lnTo>
                  <a:cubicBezTo>
                    <a:pt x="8327" y="9393"/>
                    <a:pt x="9336" y="10604"/>
                    <a:pt x="10547" y="11815"/>
                  </a:cubicBezTo>
                  <a:lnTo>
                    <a:pt x="13777" y="15247"/>
                  </a:lnTo>
                  <a:cubicBezTo>
                    <a:pt x="18219" y="19890"/>
                    <a:pt x="22256" y="24937"/>
                    <a:pt x="25890" y="29984"/>
                  </a:cubicBezTo>
                  <a:lnTo>
                    <a:pt x="28716" y="34022"/>
                  </a:lnTo>
                  <a:cubicBezTo>
                    <a:pt x="29524" y="35233"/>
                    <a:pt x="30533" y="36444"/>
                    <a:pt x="31341" y="37858"/>
                  </a:cubicBezTo>
                  <a:cubicBezTo>
                    <a:pt x="32148" y="39069"/>
                    <a:pt x="32956" y="40482"/>
                    <a:pt x="33763" y="41895"/>
                  </a:cubicBezTo>
                  <a:cubicBezTo>
                    <a:pt x="34369" y="42501"/>
                    <a:pt x="34773" y="43308"/>
                    <a:pt x="35176" y="44116"/>
                  </a:cubicBezTo>
                  <a:cubicBezTo>
                    <a:pt x="35782" y="44721"/>
                    <a:pt x="35782" y="44721"/>
                    <a:pt x="35984" y="45125"/>
                  </a:cubicBezTo>
                  <a:lnTo>
                    <a:pt x="36792" y="46135"/>
                  </a:lnTo>
                  <a:cubicBezTo>
                    <a:pt x="38608" y="48557"/>
                    <a:pt x="40223" y="50980"/>
                    <a:pt x="41637" y="53604"/>
                  </a:cubicBezTo>
                  <a:cubicBezTo>
                    <a:pt x="42040" y="54412"/>
                    <a:pt x="42444" y="55219"/>
                    <a:pt x="43050" y="55825"/>
                  </a:cubicBezTo>
                  <a:lnTo>
                    <a:pt x="44261" y="57844"/>
                  </a:lnTo>
                  <a:cubicBezTo>
                    <a:pt x="45069" y="59055"/>
                    <a:pt x="45876" y="60266"/>
                    <a:pt x="46482" y="61477"/>
                  </a:cubicBezTo>
                  <a:cubicBezTo>
                    <a:pt x="47289" y="63092"/>
                    <a:pt x="48500" y="64707"/>
                    <a:pt x="49914" y="65919"/>
                  </a:cubicBezTo>
                  <a:cubicBezTo>
                    <a:pt x="50505" y="66510"/>
                    <a:pt x="51312" y="66885"/>
                    <a:pt x="52178" y="66885"/>
                  </a:cubicBezTo>
                  <a:cubicBezTo>
                    <a:pt x="52495" y="66885"/>
                    <a:pt x="52819" y="66834"/>
                    <a:pt x="53144" y="66726"/>
                  </a:cubicBezTo>
                  <a:cubicBezTo>
                    <a:pt x="53951" y="66121"/>
                    <a:pt x="54355" y="65313"/>
                    <a:pt x="54355" y="64304"/>
                  </a:cubicBezTo>
                  <a:cubicBezTo>
                    <a:pt x="54557" y="62891"/>
                    <a:pt x="54355" y="61477"/>
                    <a:pt x="53749" y="60064"/>
                  </a:cubicBezTo>
                  <a:cubicBezTo>
                    <a:pt x="53547" y="59257"/>
                    <a:pt x="53346" y="58449"/>
                    <a:pt x="53144" y="57642"/>
                  </a:cubicBezTo>
                  <a:cubicBezTo>
                    <a:pt x="52740" y="57036"/>
                    <a:pt x="52336" y="56229"/>
                    <a:pt x="51932" y="55421"/>
                  </a:cubicBezTo>
                  <a:cubicBezTo>
                    <a:pt x="51125" y="53806"/>
                    <a:pt x="50317" y="52393"/>
                    <a:pt x="49510" y="51182"/>
                  </a:cubicBezTo>
                  <a:cubicBezTo>
                    <a:pt x="48904" y="49970"/>
                    <a:pt x="48097" y="48557"/>
                    <a:pt x="47289" y="47144"/>
                  </a:cubicBezTo>
                  <a:cubicBezTo>
                    <a:pt x="46482" y="45529"/>
                    <a:pt x="45472" y="44116"/>
                    <a:pt x="44463" y="42703"/>
                  </a:cubicBezTo>
                  <a:cubicBezTo>
                    <a:pt x="43857" y="41895"/>
                    <a:pt x="43252" y="41088"/>
                    <a:pt x="42646" y="40482"/>
                  </a:cubicBezTo>
                  <a:cubicBezTo>
                    <a:pt x="42040" y="39674"/>
                    <a:pt x="41838" y="39271"/>
                    <a:pt x="41233" y="38665"/>
                  </a:cubicBezTo>
                  <a:cubicBezTo>
                    <a:pt x="40425" y="37656"/>
                    <a:pt x="39416" y="36243"/>
                    <a:pt x="38407" y="34829"/>
                  </a:cubicBezTo>
                  <a:cubicBezTo>
                    <a:pt x="37801" y="34022"/>
                    <a:pt x="37397" y="33416"/>
                    <a:pt x="36792" y="32609"/>
                  </a:cubicBezTo>
                  <a:lnTo>
                    <a:pt x="35782" y="31599"/>
                  </a:lnTo>
                  <a:lnTo>
                    <a:pt x="34975" y="30590"/>
                  </a:lnTo>
                  <a:cubicBezTo>
                    <a:pt x="33763" y="29379"/>
                    <a:pt x="32754" y="28167"/>
                    <a:pt x="31543" y="26754"/>
                  </a:cubicBezTo>
                  <a:cubicBezTo>
                    <a:pt x="26698" y="21707"/>
                    <a:pt x="21651" y="17064"/>
                    <a:pt x="16402" y="12623"/>
                  </a:cubicBezTo>
                  <a:lnTo>
                    <a:pt x="12364" y="9595"/>
                  </a:lnTo>
                  <a:lnTo>
                    <a:pt x="8529" y="6566"/>
                  </a:lnTo>
                  <a:cubicBezTo>
                    <a:pt x="6106" y="4548"/>
                    <a:pt x="3683" y="2529"/>
                    <a:pt x="1463" y="510"/>
                  </a:cubicBezTo>
                  <a:cubicBezTo>
                    <a:pt x="1038" y="156"/>
                    <a:pt x="687" y="0"/>
                    <a:pt x="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2047600" y="1557525"/>
              <a:ext cx="1020500" cy="3021000"/>
            </a:xfrm>
            <a:custGeom>
              <a:avLst/>
              <a:gdLst/>
              <a:ahLst/>
              <a:cxnLst/>
              <a:rect l="l" t="t" r="r" b="b"/>
              <a:pathLst>
                <a:path w="40820" h="120840" extrusionOk="0">
                  <a:moveTo>
                    <a:pt x="341" y="0"/>
                  </a:moveTo>
                  <a:cubicBezTo>
                    <a:pt x="44" y="0"/>
                    <a:pt x="0" y="622"/>
                    <a:pt x="444" y="1731"/>
                  </a:cubicBezTo>
                  <a:cubicBezTo>
                    <a:pt x="2463" y="5971"/>
                    <a:pt x="4481" y="10412"/>
                    <a:pt x="6702" y="14853"/>
                  </a:cubicBezTo>
                  <a:cubicBezTo>
                    <a:pt x="8923" y="19093"/>
                    <a:pt x="11143" y="23130"/>
                    <a:pt x="13162" y="27572"/>
                  </a:cubicBezTo>
                  <a:cubicBezTo>
                    <a:pt x="14171" y="29792"/>
                    <a:pt x="15383" y="32013"/>
                    <a:pt x="16190" y="34032"/>
                  </a:cubicBezTo>
                  <a:cubicBezTo>
                    <a:pt x="17200" y="36252"/>
                    <a:pt x="18007" y="38473"/>
                    <a:pt x="18815" y="40694"/>
                  </a:cubicBezTo>
                  <a:cubicBezTo>
                    <a:pt x="20228" y="45337"/>
                    <a:pt x="21237" y="49980"/>
                    <a:pt x="22448" y="54623"/>
                  </a:cubicBezTo>
                  <a:cubicBezTo>
                    <a:pt x="23458" y="59267"/>
                    <a:pt x="24467" y="64112"/>
                    <a:pt x="25477" y="68755"/>
                  </a:cubicBezTo>
                  <a:cubicBezTo>
                    <a:pt x="26082" y="71177"/>
                    <a:pt x="26486" y="73600"/>
                    <a:pt x="27092" y="75821"/>
                  </a:cubicBezTo>
                  <a:cubicBezTo>
                    <a:pt x="27697" y="78243"/>
                    <a:pt x="28303" y="80666"/>
                    <a:pt x="28909" y="82886"/>
                  </a:cubicBezTo>
                  <a:cubicBezTo>
                    <a:pt x="30120" y="87530"/>
                    <a:pt x="31129" y="92173"/>
                    <a:pt x="31937" y="96614"/>
                  </a:cubicBezTo>
                  <a:cubicBezTo>
                    <a:pt x="32744" y="101056"/>
                    <a:pt x="33148" y="105699"/>
                    <a:pt x="33350" y="110140"/>
                  </a:cubicBezTo>
                  <a:lnTo>
                    <a:pt x="33350" y="112563"/>
                  </a:lnTo>
                  <a:cubicBezTo>
                    <a:pt x="33350" y="113370"/>
                    <a:pt x="33552" y="114178"/>
                    <a:pt x="33552" y="114985"/>
                  </a:cubicBezTo>
                  <a:cubicBezTo>
                    <a:pt x="33754" y="115995"/>
                    <a:pt x="33956" y="116802"/>
                    <a:pt x="34359" y="117811"/>
                  </a:cubicBezTo>
                  <a:cubicBezTo>
                    <a:pt x="34561" y="118821"/>
                    <a:pt x="35167" y="119628"/>
                    <a:pt x="35974" y="120436"/>
                  </a:cubicBezTo>
                  <a:cubicBezTo>
                    <a:pt x="36176" y="120638"/>
                    <a:pt x="36580" y="120840"/>
                    <a:pt x="36984" y="120840"/>
                  </a:cubicBezTo>
                  <a:cubicBezTo>
                    <a:pt x="37791" y="120638"/>
                    <a:pt x="38397" y="120436"/>
                    <a:pt x="38599" y="119830"/>
                  </a:cubicBezTo>
                  <a:cubicBezTo>
                    <a:pt x="39406" y="119023"/>
                    <a:pt x="39810" y="118013"/>
                    <a:pt x="40012" y="117004"/>
                  </a:cubicBezTo>
                  <a:cubicBezTo>
                    <a:pt x="40416" y="115793"/>
                    <a:pt x="40618" y="114379"/>
                    <a:pt x="40819" y="113168"/>
                  </a:cubicBezTo>
                  <a:lnTo>
                    <a:pt x="40819" y="111553"/>
                  </a:lnTo>
                  <a:lnTo>
                    <a:pt x="40819" y="109736"/>
                  </a:lnTo>
                  <a:lnTo>
                    <a:pt x="40819" y="106102"/>
                  </a:lnTo>
                  <a:cubicBezTo>
                    <a:pt x="40819" y="103680"/>
                    <a:pt x="40618" y="101257"/>
                    <a:pt x="40416" y="98835"/>
                  </a:cubicBezTo>
                  <a:cubicBezTo>
                    <a:pt x="40214" y="96412"/>
                    <a:pt x="39810" y="93788"/>
                    <a:pt x="39406" y="91163"/>
                  </a:cubicBezTo>
                  <a:cubicBezTo>
                    <a:pt x="38801" y="88741"/>
                    <a:pt x="38195" y="86116"/>
                    <a:pt x="37589" y="83694"/>
                  </a:cubicBezTo>
                  <a:cubicBezTo>
                    <a:pt x="36984" y="81473"/>
                    <a:pt x="36176" y="78849"/>
                    <a:pt x="35571" y="76426"/>
                  </a:cubicBezTo>
                  <a:cubicBezTo>
                    <a:pt x="34763" y="74004"/>
                    <a:pt x="34157" y="71783"/>
                    <a:pt x="33350" y="69361"/>
                  </a:cubicBezTo>
                  <a:cubicBezTo>
                    <a:pt x="31937" y="64515"/>
                    <a:pt x="30524" y="59469"/>
                    <a:pt x="28909" y="54623"/>
                  </a:cubicBezTo>
                  <a:cubicBezTo>
                    <a:pt x="27495" y="49576"/>
                    <a:pt x="25880" y="44529"/>
                    <a:pt x="23660" y="39684"/>
                  </a:cubicBezTo>
                  <a:cubicBezTo>
                    <a:pt x="22650" y="37262"/>
                    <a:pt x="21641" y="34839"/>
                    <a:pt x="20228" y="32619"/>
                  </a:cubicBezTo>
                  <a:cubicBezTo>
                    <a:pt x="19017" y="30196"/>
                    <a:pt x="17805" y="28177"/>
                    <a:pt x="16392" y="25957"/>
                  </a:cubicBezTo>
                  <a:cubicBezTo>
                    <a:pt x="15181" y="23736"/>
                    <a:pt x="13970" y="21717"/>
                    <a:pt x="12556" y="19497"/>
                  </a:cubicBezTo>
                  <a:cubicBezTo>
                    <a:pt x="11143" y="17478"/>
                    <a:pt x="9730" y="15459"/>
                    <a:pt x="8519" y="13440"/>
                  </a:cubicBezTo>
                  <a:cubicBezTo>
                    <a:pt x="5894" y="9403"/>
                    <a:pt x="3674" y="5365"/>
                    <a:pt x="1453" y="1327"/>
                  </a:cubicBezTo>
                  <a:cubicBezTo>
                    <a:pt x="998" y="418"/>
                    <a:pt x="585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2492725" y="1202075"/>
              <a:ext cx="807525" cy="3317900"/>
            </a:xfrm>
            <a:custGeom>
              <a:avLst/>
              <a:gdLst/>
              <a:ahLst/>
              <a:cxnLst/>
              <a:rect l="l" t="t" r="r" b="b"/>
              <a:pathLst>
                <a:path w="32301" h="132716" extrusionOk="0">
                  <a:moveTo>
                    <a:pt x="404" y="1"/>
                  </a:moveTo>
                  <a:cubicBezTo>
                    <a:pt x="202" y="1"/>
                    <a:pt x="0" y="606"/>
                    <a:pt x="404" y="1818"/>
                  </a:cubicBezTo>
                  <a:cubicBezTo>
                    <a:pt x="1010" y="3029"/>
                    <a:pt x="1615" y="4038"/>
                    <a:pt x="2423" y="5048"/>
                  </a:cubicBezTo>
                  <a:cubicBezTo>
                    <a:pt x="3028" y="6259"/>
                    <a:pt x="3634" y="7268"/>
                    <a:pt x="4038" y="8480"/>
                  </a:cubicBezTo>
                  <a:cubicBezTo>
                    <a:pt x="5249" y="10902"/>
                    <a:pt x="6057" y="13123"/>
                    <a:pt x="6662" y="15545"/>
                  </a:cubicBezTo>
                  <a:cubicBezTo>
                    <a:pt x="7268" y="18170"/>
                    <a:pt x="7874" y="20592"/>
                    <a:pt x="8479" y="23015"/>
                  </a:cubicBezTo>
                  <a:cubicBezTo>
                    <a:pt x="8883" y="25639"/>
                    <a:pt x="9489" y="28062"/>
                    <a:pt x="10094" y="30686"/>
                  </a:cubicBezTo>
                  <a:cubicBezTo>
                    <a:pt x="11104" y="35733"/>
                    <a:pt x="12113" y="40780"/>
                    <a:pt x="13122" y="45827"/>
                  </a:cubicBezTo>
                  <a:cubicBezTo>
                    <a:pt x="13526" y="48250"/>
                    <a:pt x="13930" y="50874"/>
                    <a:pt x="14334" y="53297"/>
                  </a:cubicBezTo>
                  <a:cubicBezTo>
                    <a:pt x="14737" y="55921"/>
                    <a:pt x="15343" y="58344"/>
                    <a:pt x="15747" y="60968"/>
                  </a:cubicBezTo>
                  <a:cubicBezTo>
                    <a:pt x="16958" y="66015"/>
                    <a:pt x="17967" y="71062"/>
                    <a:pt x="18775" y="76109"/>
                  </a:cubicBezTo>
                  <a:lnTo>
                    <a:pt x="21399" y="91250"/>
                  </a:lnTo>
                  <a:lnTo>
                    <a:pt x="22611" y="98719"/>
                  </a:lnTo>
                  <a:lnTo>
                    <a:pt x="23216" y="102353"/>
                  </a:lnTo>
                  <a:cubicBezTo>
                    <a:pt x="23418" y="103565"/>
                    <a:pt x="23620" y="104776"/>
                    <a:pt x="23822" y="105987"/>
                  </a:cubicBezTo>
                  <a:cubicBezTo>
                    <a:pt x="24226" y="110832"/>
                    <a:pt x="24226" y="115879"/>
                    <a:pt x="24024" y="120724"/>
                  </a:cubicBezTo>
                  <a:cubicBezTo>
                    <a:pt x="23822" y="127992"/>
                    <a:pt x="25235" y="132029"/>
                    <a:pt x="27052" y="132635"/>
                  </a:cubicBezTo>
                  <a:cubicBezTo>
                    <a:pt x="27194" y="132689"/>
                    <a:pt x="27339" y="132715"/>
                    <a:pt x="27483" y="132715"/>
                  </a:cubicBezTo>
                  <a:cubicBezTo>
                    <a:pt x="28980" y="132715"/>
                    <a:pt x="30555" y="129862"/>
                    <a:pt x="31291" y="124156"/>
                  </a:cubicBezTo>
                  <a:cubicBezTo>
                    <a:pt x="31897" y="119109"/>
                    <a:pt x="32301" y="114062"/>
                    <a:pt x="32099" y="109015"/>
                  </a:cubicBezTo>
                  <a:cubicBezTo>
                    <a:pt x="32099" y="106189"/>
                    <a:pt x="31897" y="103565"/>
                    <a:pt x="31493" y="100940"/>
                  </a:cubicBezTo>
                  <a:lnTo>
                    <a:pt x="30686" y="96903"/>
                  </a:lnTo>
                  <a:cubicBezTo>
                    <a:pt x="30484" y="95691"/>
                    <a:pt x="30282" y="94278"/>
                    <a:pt x="30080" y="93067"/>
                  </a:cubicBezTo>
                  <a:cubicBezTo>
                    <a:pt x="29071" y="87818"/>
                    <a:pt x="28061" y="82569"/>
                    <a:pt x="26850" y="77320"/>
                  </a:cubicBezTo>
                  <a:lnTo>
                    <a:pt x="25841" y="73283"/>
                  </a:lnTo>
                  <a:cubicBezTo>
                    <a:pt x="25639" y="71870"/>
                    <a:pt x="25235" y="70456"/>
                    <a:pt x="24831" y="69043"/>
                  </a:cubicBezTo>
                  <a:cubicBezTo>
                    <a:pt x="24024" y="66419"/>
                    <a:pt x="23216" y="63794"/>
                    <a:pt x="22611" y="61170"/>
                  </a:cubicBezTo>
                  <a:cubicBezTo>
                    <a:pt x="21803" y="58546"/>
                    <a:pt x="20996" y="56123"/>
                    <a:pt x="20390" y="53499"/>
                  </a:cubicBezTo>
                  <a:cubicBezTo>
                    <a:pt x="19784" y="50874"/>
                    <a:pt x="18977" y="48048"/>
                    <a:pt x="18169" y="45424"/>
                  </a:cubicBezTo>
                  <a:cubicBezTo>
                    <a:pt x="16756" y="40175"/>
                    <a:pt x="15141" y="34926"/>
                    <a:pt x="13526" y="29879"/>
                  </a:cubicBezTo>
                  <a:cubicBezTo>
                    <a:pt x="12719" y="27456"/>
                    <a:pt x="11911" y="24832"/>
                    <a:pt x="11104" y="22409"/>
                  </a:cubicBezTo>
                  <a:cubicBezTo>
                    <a:pt x="10296" y="19785"/>
                    <a:pt x="9690" y="17362"/>
                    <a:pt x="8681" y="14738"/>
                  </a:cubicBezTo>
                  <a:cubicBezTo>
                    <a:pt x="7672" y="12315"/>
                    <a:pt x="6662" y="9893"/>
                    <a:pt x="5653" y="7672"/>
                  </a:cubicBezTo>
                  <a:cubicBezTo>
                    <a:pt x="5249" y="7067"/>
                    <a:pt x="5047" y="6461"/>
                    <a:pt x="4643" y="5855"/>
                  </a:cubicBezTo>
                  <a:cubicBezTo>
                    <a:pt x="4240" y="5452"/>
                    <a:pt x="3836" y="4846"/>
                    <a:pt x="3432" y="4240"/>
                  </a:cubicBezTo>
                  <a:cubicBezTo>
                    <a:pt x="2827" y="3433"/>
                    <a:pt x="2019" y="2423"/>
                    <a:pt x="1413" y="1414"/>
                  </a:cubicBezTo>
                  <a:cubicBezTo>
                    <a:pt x="1010" y="405"/>
                    <a:pt x="606" y="1"/>
                    <a:pt x="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3007500" y="1336375"/>
              <a:ext cx="403800" cy="3180325"/>
            </a:xfrm>
            <a:custGeom>
              <a:avLst/>
              <a:gdLst/>
              <a:ahLst/>
              <a:cxnLst/>
              <a:rect l="l" t="t" r="r" b="b"/>
              <a:pathLst>
                <a:path w="16152" h="127213" extrusionOk="0">
                  <a:moveTo>
                    <a:pt x="448" y="0"/>
                  </a:moveTo>
                  <a:cubicBezTo>
                    <a:pt x="311" y="0"/>
                    <a:pt x="203" y="188"/>
                    <a:pt x="203" y="483"/>
                  </a:cubicBezTo>
                  <a:cubicBezTo>
                    <a:pt x="1" y="887"/>
                    <a:pt x="1" y="1291"/>
                    <a:pt x="203" y="1695"/>
                  </a:cubicBezTo>
                  <a:cubicBezTo>
                    <a:pt x="405" y="2300"/>
                    <a:pt x="808" y="2906"/>
                    <a:pt x="808" y="3310"/>
                  </a:cubicBezTo>
                  <a:cubicBezTo>
                    <a:pt x="1010" y="3915"/>
                    <a:pt x="1212" y="4521"/>
                    <a:pt x="1414" y="5127"/>
                  </a:cubicBezTo>
                  <a:cubicBezTo>
                    <a:pt x="1616" y="6338"/>
                    <a:pt x="2020" y="7347"/>
                    <a:pt x="2423" y="8558"/>
                  </a:cubicBezTo>
                  <a:cubicBezTo>
                    <a:pt x="3231" y="10779"/>
                    <a:pt x="4240" y="13000"/>
                    <a:pt x="5048" y="15220"/>
                  </a:cubicBezTo>
                  <a:cubicBezTo>
                    <a:pt x="5250" y="16432"/>
                    <a:pt x="5653" y="17441"/>
                    <a:pt x="5855" y="18652"/>
                  </a:cubicBezTo>
                  <a:cubicBezTo>
                    <a:pt x="6057" y="19864"/>
                    <a:pt x="6259" y="21075"/>
                    <a:pt x="6461" y="22084"/>
                  </a:cubicBezTo>
                  <a:cubicBezTo>
                    <a:pt x="6663" y="24507"/>
                    <a:pt x="6865" y="26929"/>
                    <a:pt x="7067" y="29352"/>
                  </a:cubicBezTo>
                  <a:cubicBezTo>
                    <a:pt x="7672" y="38840"/>
                    <a:pt x="7268" y="48530"/>
                    <a:pt x="7874" y="58422"/>
                  </a:cubicBezTo>
                  <a:cubicBezTo>
                    <a:pt x="8076" y="63268"/>
                    <a:pt x="8480" y="68113"/>
                    <a:pt x="8480" y="72756"/>
                  </a:cubicBezTo>
                  <a:cubicBezTo>
                    <a:pt x="8480" y="75178"/>
                    <a:pt x="8480" y="77399"/>
                    <a:pt x="8278" y="80023"/>
                  </a:cubicBezTo>
                  <a:lnTo>
                    <a:pt x="8076" y="87291"/>
                  </a:lnTo>
                  <a:lnTo>
                    <a:pt x="7874" y="94357"/>
                  </a:lnTo>
                  <a:cubicBezTo>
                    <a:pt x="7874" y="96981"/>
                    <a:pt x="7672" y="99202"/>
                    <a:pt x="7470" y="101624"/>
                  </a:cubicBezTo>
                  <a:cubicBezTo>
                    <a:pt x="7268" y="106268"/>
                    <a:pt x="6865" y="110911"/>
                    <a:pt x="6461" y="115554"/>
                  </a:cubicBezTo>
                  <a:cubicBezTo>
                    <a:pt x="5855" y="122418"/>
                    <a:pt x="6865" y="126254"/>
                    <a:pt x="8480" y="127061"/>
                  </a:cubicBezTo>
                  <a:cubicBezTo>
                    <a:pt x="8681" y="127162"/>
                    <a:pt x="8888" y="127212"/>
                    <a:pt x="9100" y="127212"/>
                  </a:cubicBezTo>
                  <a:cubicBezTo>
                    <a:pt x="10588" y="127212"/>
                    <a:pt x="12290" y="124717"/>
                    <a:pt x="13527" y="119592"/>
                  </a:cubicBezTo>
                  <a:cubicBezTo>
                    <a:pt x="14334" y="114948"/>
                    <a:pt x="15142" y="110103"/>
                    <a:pt x="15545" y="105460"/>
                  </a:cubicBezTo>
                  <a:cubicBezTo>
                    <a:pt x="15949" y="100615"/>
                    <a:pt x="16151" y="95568"/>
                    <a:pt x="16151" y="90521"/>
                  </a:cubicBezTo>
                  <a:lnTo>
                    <a:pt x="16151" y="83052"/>
                  </a:lnTo>
                  <a:lnTo>
                    <a:pt x="16151" y="79216"/>
                  </a:lnTo>
                  <a:lnTo>
                    <a:pt x="16151" y="77197"/>
                  </a:lnTo>
                  <a:lnTo>
                    <a:pt x="16151" y="75178"/>
                  </a:lnTo>
                  <a:cubicBezTo>
                    <a:pt x="15949" y="69930"/>
                    <a:pt x="15344" y="64883"/>
                    <a:pt x="14536" y="59634"/>
                  </a:cubicBezTo>
                  <a:cubicBezTo>
                    <a:pt x="13123" y="49540"/>
                    <a:pt x="12517" y="39244"/>
                    <a:pt x="10902" y="29150"/>
                  </a:cubicBezTo>
                  <a:cubicBezTo>
                    <a:pt x="10499" y="26728"/>
                    <a:pt x="9893" y="24103"/>
                    <a:pt x="9489" y="21681"/>
                  </a:cubicBezTo>
                  <a:cubicBezTo>
                    <a:pt x="9085" y="20267"/>
                    <a:pt x="8884" y="19056"/>
                    <a:pt x="8480" y="17845"/>
                  </a:cubicBezTo>
                  <a:cubicBezTo>
                    <a:pt x="8076" y="16634"/>
                    <a:pt x="7672" y="15422"/>
                    <a:pt x="7067" y="14211"/>
                  </a:cubicBezTo>
                  <a:cubicBezTo>
                    <a:pt x="6057" y="11990"/>
                    <a:pt x="5048" y="9972"/>
                    <a:pt x="4038" y="7751"/>
                  </a:cubicBezTo>
                  <a:cubicBezTo>
                    <a:pt x="3433" y="6742"/>
                    <a:pt x="3029" y="5732"/>
                    <a:pt x="2827" y="4521"/>
                  </a:cubicBezTo>
                  <a:cubicBezTo>
                    <a:pt x="2625" y="4117"/>
                    <a:pt x="2423" y="3511"/>
                    <a:pt x="2020" y="2906"/>
                  </a:cubicBezTo>
                  <a:cubicBezTo>
                    <a:pt x="1818" y="2300"/>
                    <a:pt x="1616" y="1896"/>
                    <a:pt x="1414" y="1291"/>
                  </a:cubicBezTo>
                  <a:cubicBezTo>
                    <a:pt x="1010" y="483"/>
                    <a:pt x="808" y="80"/>
                    <a:pt x="607" y="80"/>
                  </a:cubicBezTo>
                  <a:cubicBezTo>
                    <a:pt x="552" y="25"/>
                    <a:pt x="498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3088250" y="1013650"/>
              <a:ext cx="1246625" cy="3534600"/>
            </a:xfrm>
            <a:custGeom>
              <a:avLst/>
              <a:gdLst/>
              <a:ahLst/>
              <a:cxnLst/>
              <a:rect l="l" t="t" r="r" b="b"/>
              <a:pathLst>
                <a:path w="49865" h="141384" extrusionOk="0">
                  <a:moveTo>
                    <a:pt x="49559" y="0"/>
                  </a:moveTo>
                  <a:cubicBezTo>
                    <a:pt x="49315" y="0"/>
                    <a:pt x="48682" y="329"/>
                    <a:pt x="48048" y="1280"/>
                  </a:cubicBezTo>
                  <a:lnTo>
                    <a:pt x="46635" y="2895"/>
                  </a:lnTo>
                  <a:cubicBezTo>
                    <a:pt x="46231" y="3500"/>
                    <a:pt x="45827" y="3904"/>
                    <a:pt x="45222" y="4510"/>
                  </a:cubicBezTo>
                  <a:lnTo>
                    <a:pt x="42395" y="7538"/>
                  </a:lnTo>
                  <a:cubicBezTo>
                    <a:pt x="41386" y="8547"/>
                    <a:pt x="40377" y="9557"/>
                    <a:pt x="39367" y="10768"/>
                  </a:cubicBezTo>
                  <a:cubicBezTo>
                    <a:pt x="38358" y="11777"/>
                    <a:pt x="37550" y="12787"/>
                    <a:pt x="36743" y="13998"/>
                  </a:cubicBezTo>
                  <a:cubicBezTo>
                    <a:pt x="34926" y="16420"/>
                    <a:pt x="33513" y="18843"/>
                    <a:pt x="31898" y="21266"/>
                  </a:cubicBezTo>
                  <a:lnTo>
                    <a:pt x="29677" y="24899"/>
                  </a:lnTo>
                  <a:cubicBezTo>
                    <a:pt x="29071" y="26111"/>
                    <a:pt x="28264" y="27524"/>
                    <a:pt x="27658" y="28735"/>
                  </a:cubicBezTo>
                  <a:cubicBezTo>
                    <a:pt x="26245" y="31561"/>
                    <a:pt x="25438" y="34388"/>
                    <a:pt x="24226" y="36810"/>
                  </a:cubicBezTo>
                  <a:cubicBezTo>
                    <a:pt x="24024" y="37416"/>
                    <a:pt x="23621" y="38021"/>
                    <a:pt x="23419" y="38627"/>
                  </a:cubicBezTo>
                  <a:lnTo>
                    <a:pt x="22409" y="40444"/>
                  </a:lnTo>
                  <a:lnTo>
                    <a:pt x="20391" y="44280"/>
                  </a:lnTo>
                  <a:cubicBezTo>
                    <a:pt x="18977" y="46904"/>
                    <a:pt x="17564" y="49327"/>
                    <a:pt x="16353" y="51951"/>
                  </a:cubicBezTo>
                  <a:cubicBezTo>
                    <a:pt x="14940" y="54576"/>
                    <a:pt x="13729" y="57200"/>
                    <a:pt x="12517" y="60026"/>
                  </a:cubicBezTo>
                  <a:cubicBezTo>
                    <a:pt x="10499" y="65477"/>
                    <a:pt x="8682" y="71130"/>
                    <a:pt x="7470" y="76984"/>
                  </a:cubicBezTo>
                  <a:cubicBezTo>
                    <a:pt x="6259" y="82435"/>
                    <a:pt x="4846" y="88087"/>
                    <a:pt x="3635" y="93740"/>
                  </a:cubicBezTo>
                  <a:cubicBezTo>
                    <a:pt x="2222" y="99393"/>
                    <a:pt x="1212" y="105247"/>
                    <a:pt x="607" y="111102"/>
                  </a:cubicBezTo>
                  <a:cubicBezTo>
                    <a:pt x="1" y="116956"/>
                    <a:pt x="1" y="122609"/>
                    <a:pt x="1" y="128261"/>
                  </a:cubicBezTo>
                  <a:cubicBezTo>
                    <a:pt x="1" y="130280"/>
                    <a:pt x="1" y="132097"/>
                    <a:pt x="405" y="133914"/>
                  </a:cubicBezTo>
                  <a:cubicBezTo>
                    <a:pt x="607" y="135327"/>
                    <a:pt x="808" y="136336"/>
                    <a:pt x="1010" y="137548"/>
                  </a:cubicBezTo>
                  <a:cubicBezTo>
                    <a:pt x="1010" y="138759"/>
                    <a:pt x="1616" y="139970"/>
                    <a:pt x="2423" y="141181"/>
                  </a:cubicBezTo>
                  <a:cubicBezTo>
                    <a:pt x="2827" y="141383"/>
                    <a:pt x="3231" y="141383"/>
                    <a:pt x="3635" y="141383"/>
                  </a:cubicBezTo>
                  <a:cubicBezTo>
                    <a:pt x="4240" y="140980"/>
                    <a:pt x="4846" y="140576"/>
                    <a:pt x="5250" y="139970"/>
                  </a:cubicBezTo>
                  <a:cubicBezTo>
                    <a:pt x="6663" y="137548"/>
                    <a:pt x="7470" y="134721"/>
                    <a:pt x="7470" y="131895"/>
                  </a:cubicBezTo>
                  <a:cubicBezTo>
                    <a:pt x="7470" y="130482"/>
                    <a:pt x="7470" y="129271"/>
                    <a:pt x="7672" y="128059"/>
                  </a:cubicBezTo>
                  <a:cubicBezTo>
                    <a:pt x="7874" y="126646"/>
                    <a:pt x="7874" y="125233"/>
                    <a:pt x="8076" y="123820"/>
                  </a:cubicBezTo>
                  <a:cubicBezTo>
                    <a:pt x="8278" y="121195"/>
                    <a:pt x="8480" y="118369"/>
                    <a:pt x="8682" y="115745"/>
                  </a:cubicBezTo>
                  <a:cubicBezTo>
                    <a:pt x="8884" y="112918"/>
                    <a:pt x="9085" y="110092"/>
                    <a:pt x="9489" y="107468"/>
                  </a:cubicBezTo>
                  <a:cubicBezTo>
                    <a:pt x="9893" y="104641"/>
                    <a:pt x="10499" y="101815"/>
                    <a:pt x="11104" y="98989"/>
                  </a:cubicBezTo>
                  <a:cubicBezTo>
                    <a:pt x="12114" y="93336"/>
                    <a:pt x="13325" y="87482"/>
                    <a:pt x="14536" y="81425"/>
                  </a:cubicBezTo>
                  <a:cubicBezTo>
                    <a:pt x="15546" y="75369"/>
                    <a:pt x="16555" y="69515"/>
                    <a:pt x="18170" y="64064"/>
                  </a:cubicBezTo>
                  <a:cubicBezTo>
                    <a:pt x="18574" y="62651"/>
                    <a:pt x="18977" y="61238"/>
                    <a:pt x="19583" y="60026"/>
                  </a:cubicBezTo>
                  <a:cubicBezTo>
                    <a:pt x="19987" y="58613"/>
                    <a:pt x="20593" y="57200"/>
                    <a:pt x="21198" y="55787"/>
                  </a:cubicBezTo>
                  <a:cubicBezTo>
                    <a:pt x="22208" y="52961"/>
                    <a:pt x="23419" y="50134"/>
                    <a:pt x="24630" y="47510"/>
                  </a:cubicBezTo>
                  <a:cubicBezTo>
                    <a:pt x="25841" y="44683"/>
                    <a:pt x="27053" y="41857"/>
                    <a:pt x="28264" y="39031"/>
                  </a:cubicBezTo>
                  <a:cubicBezTo>
                    <a:pt x="29273" y="36205"/>
                    <a:pt x="29879" y="32975"/>
                    <a:pt x="30888" y="30552"/>
                  </a:cubicBezTo>
                  <a:cubicBezTo>
                    <a:pt x="31494" y="29139"/>
                    <a:pt x="32100" y="27928"/>
                    <a:pt x="32705" y="26716"/>
                  </a:cubicBezTo>
                  <a:lnTo>
                    <a:pt x="34724" y="22679"/>
                  </a:lnTo>
                  <a:cubicBezTo>
                    <a:pt x="35935" y="20054"/>
                    <a:pt x="37147" y="17632"/>
                    <a:pt x="38762" y="15007"/>
                  </a:cubicBezTo>
                  <a:cubicBezTo>
                    <a:pt x="39569" y="13998"/>
                    <a:pt x="40377" y="12787"/>
                    <a:pt x="41184" y="11777"/>
                  </a:cubicBezTo>
                  <a:lnTo>
                    <a:pt x="43808" y="8547"/>
                  </a:lnTo>
                  <a:lnTo>
                    <a:pt x="46231" y="5317"/>
                  </a:lnTo>
                  <a:cubicBezTo>
                    <a:pt x="46837" y="4712"/>
                    <a:pt x="47240" y="4106"/>
                    <a:pt x="47644" y="3500"/>
                  </a:cubicBezTo>
                  <a:lnTo>
                    <a:pt x="48855" y="1885"/>
                  </a:lnTo>
                  <a:cubicBezTo>
                    <a:pt x="49461" y="876"/>
                    <a:pt x="49865" y="270"/>
                    <a:pt x="49663" y="68"/>
                  </a:cubicBezTo>
                  <a:cubicBezTo>
                    <a:pt x="49663" y="25"/>
                    <a:pt x="49626" y="0"/>
                    <a:pt x="49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3123600" y="1220575"/>
              <a:ext cx="1574675" cy="3343450"/>
            </a:xfrm>
            <a:custGeom>
              <a:avLst/>
              <a:gdLst/>
              <a:ahLst/>
              <a:cxnLst/>
              <a:rect l="l" t="t" r="r" b="b"/>
              <a:pathLst>
                <a:path w="62987" h="133738" extrusionOk="0">
                  <a:moveTo>
                    <a:pt x="62778" y="0"/>
                  </a:moveTo>
                  <a:cubicBezTo>
                    <a:pt x="62437" y="0"/>
                    <a:pt x="61803" y="329"/>
                    <a:pt x="61169" y="1280"/>
                  </a:cubicBezTo>
                  <a:cubicBezTo>
                    <a:pt x="57737" y="5519"/>
                    <a:pt x="54305" y="9960"/>
                    <a:pt x="50672" y="14200"/>
                  </a:cubicBezTo>
                  <a:cubicBezTo>
                    <a:pt x="49056" y="16420"/>
                    <a:pt x="47240" y="18439"/>
                    <a:pt x="45221" y="20458"/>
                  </a:cubicBezTo>
                  <a:cubicBezTo>
                    <a:pt x="44413" y="21467"/>
                    <a:pt x="43404" y="22477"/>
                    <a:pt x="42394" y="23486"/>
                  </a:cubicBezTo>
                  <a:cubicBezTo>
                    <a:pt x="41385" y="24496"/>
                    <a:pt x="40376" y="25707"/>
                    <a:pt x="39568" y="26716"/>
                  </a:cubicBezTo>
                  <a:cubicBezTo>
                    <a:pt x="37751" y="28937"/>
                    <a:pt x="35934" y="31158"/>
                    <a:pt x="34319" y="33378"/>
                  </a:cubicBezTo>
                  <a:cubicBezTo>
                    <a:pt x="32502" y="35599"/>
                    <a:pt x="30887" y="37820"/>
                    <a:pt x="29272" y="40242"/>
                  </a:cubicBezTo>
                  <a:cubicBezTo>
                    <a:pt x="27657" y="42665"/>
                    <a:pt x="26042" y="45087"/>
                    <a:pt x="24629" y="47510"/>
                  </a:cubicBezTo>
                  <a:cubicBezTo>
                    <a:pt x="23216" y="50134"/>
                    <a:pt x="21803" y="52557"/>
                    <a:pt x="20592" y="55181"/>
                  </a:cubicBezTo>
                  <a:cubicBezTo>
                    <a:pt x="17967" y="60228"/>
                    <a:pt x="15545" y="65275"/>
                    <a:pt x="13324" y="70726"/>
                  </a:cubicBezTo>
                  <a:cubicBezTo>
                    <a:pt x="11103" y="75975"/>
                    <a:pt x="9085" y="81224"/>
                    <a:pt x="7470" y="86674"/>
                  </a:cubicBezTo>
                  <a:lnTo>
                    <a:pt x="6056" y="90712"/>
                  </a:lnTo>
                  <a:cubicBezTo>
                    <a:pt x="5653" y="92125"/>
                    <a:pt x="5249" y="93538"/>
                    <a:pt x="4845" y="94951"/>
                  </a:cubicBezTo>
                  <a:cubicBezTo>
                    <a:pt x="4038" y="97778"/>
                    <a:pt x="3432" y="100402"/>
                    <a:pt x="2826" y="103228"/>
                  </a:cubicBezTo>
                  <a:cubicBezTo>
                    <a:pt x="2221" y="105853"/>
                    <a:pt x="1615" y="108477"/>
                    <a:pt x="1009" y="111303"/>
                  </a:cubicBezTo>
                  <a:cubicBezTo>
                    <a:pt x="808" y="112717"/>
                    <a:pt x="404" y="114332"/>
                    <a:pt x="202" y="115745"/>
                  </a:cubicBezTo>
                  <a:cubicBezTo>
                    <a:pt x="202" y="117360"/>
                    <a:pt x="0" y="118975"/>
                    <a:pt x="0" y="120388"/>
                  </a:cubicBezTo>
                  <a:lnTo>
                    <a:pt x="0" y="123416"/>
                  </a:lnTo>
                  <a:cubicBezTo>
                    <a:pt x="0" y="124224"/>
                    <a:pt x="0" y="125031"/>
                    <a:pt x="202" y="125637"/>
                  </a:cubicBezTo>
                  <a:cubicBezTo>
                    <a:pt x="404" y="127252"/>
                    <a:pt x="606" y="128665"/>
                    <a:pt x="1009" y="129876"/>
                  </a:cubicBezTo>
                  <a:cubicBezTo>
                    <a:pt x="1817" y="132501"/>
                    <a:pt x="2826" y="133712"/>
                    <a:pt x="3836" y="133712"/>
                  </a:cubicBezTo>
                  <a:cubicBezTo>
                    <a:pt x="3905" y="133729"/>
                    <a:pt x="3972" y="133738"/>
                    <a:pt x="4038" y="133738"/>
                  </a:cubicBezTo>
                  <a:cubicBezTo>
                    <a:pt x="4746" y="133738"/>
                    <a:pt x="5300" y="132767"/>
                    <a:pt x="5855" y="131289"/>
                  </a:cubicBezTo>
                  <a:cubicBezTo>
                    <a:pt x="6056" y="130684"/>
                    <a:pt x="6258" y="129674"/>
                    <a:pt x="6460" y="128463"/>
                  </a:cubicBezTo>
                  <a:cubicBezTo>
                    <a:pt x="6864" y="127050"/>
                    <a:pt x="7066" y="125435"/>
                    <a:pt x="7268" y="124022"/>
                  </a:cubicBezTo>
                  <a:cubicBezTo>
                    <a:pt x="7470" y="121397"/>
                    <a:pt x="7671" y="118975"/>
                    <a:pt x="8075" y="116350"/>
                  </a:cubicBezTo>
                  <a:cubicBezTo>
                    <a:pt x="8479" y="113928"/>
                    <a:pt x="9286" y="111303"/>
                    <a:pt x="9892" y="108881"/>
                  </a:cubicBezTo>
                  <a:cubicBezTo>
                    <a:pt x="10296" y="107468"/>
                    <a:pt x="10700" y="106055"/>
                    <a:pt x="10901" y="104641"/>
                  </a:cubicBezTo>
                  <a:cubicBezTo>
                    <a:pt x="11305" y="103228"/>
                    <a:pt x="11709" y="102017"/>
                    <a:pt x="11911" y="100604"/>
                  </a:cubicBezTo>
                  <a:cubicBezTo>
                    <a:pt x="12517" y="97778"/>
                    <a:pt x="13324" y="95153"/>
                    <a:pt x="14132" y="92529"/>
                  </a:cubicBezTo>
                  <a:cubicBezTo>
                    <a:pt x="15747" y="87078"/>
                    <a:pt x="17362" y="81627"/>
                    <a:pt x="19179" y="75975"/>
                  </a:cubicBezTo>
                  <a:cubicBezTo>
                    <a:pt x="20188" y="73350"/>
                    <a:pt x="21197" y="70524"/>
                    <a:pt x="22207" y="67900"/>
                  </a:cubicBezTo>
                  <a:cubicBezTo>
                    <a:pt x="23216" y="65073"/>
                    <a:pt x="24427" y="62449"/>
                    <a:pt x="25437" y="59623"/>
                  </a:cubicBezTo>
                  <a:cubicBezTo>
                    <a:pt x="26648" y="56998"/>
                    <a:pt x="27859" y="54172"/>
                    <a:pt x="29071" y="51547"/>
                  </a:cubicBezTo>
                  <a:cubicBezTo>
                    <a:pt x="30282" y="48923"/>
                    <a:pt x="31493" y="46299"/>
                    <a:pt x="32906" y="43876"/>
                  </a:cubicBezTo>
                  <a:cubicBezTo>
                    <a:pt x="34319" y="41252"/>
                    <a:pt x="35934" y="38829"/>
                    <a:pt x="37348" y="36205"/>
                  </a:cubicBezTo>
                  <a:cubicBezTo>
                    <a:pt x="38963" y="33782"/>
                    <a:pt x="40578" y="31158"/>
                    <a:pt x="42193" y="28937"/>
                  </a:cubicBezTo>
                  <a:cubicBezTo>
                    <a:pt x="43000" y="27928"/>
                    <a:pt x="43808" y="26716"/>
                    <a:pt x="44615" y="25505"/>
                  </a:cubicBezTo>
                  <a:cubicBezTo>
                    <a:pt x="45625" y="24496"/>
                    <a:pt x="46432" y="23486"/>
                    <a:pt x="47441" y="22275"/>
                  </a:cubicBezTo>
                  <a:cubicBezTo>
                    <a:pt x="48249" y="21064"/>
                    <a:pt x="49258" y="20054"/>
                    <a:pt x="50066" y="18843"/>
                  </a:cubicBezTo>
                  <a:cubicBezTo>
                    <a:pt x="50873" y="17632"/>
                    <a:pt x="51681" y="16420"/>
                    <a:pt x="52690" y="15411"/>
                  </a:cubicBezTo>
                  <a:lnTo>
                    <a:pt x="61977" y="1885"/>
                  </a:lnTo>
                  <a:cubicBezTo>
                    <a:pt x="62784" y="876"/>
                    <a:pt x="62986" y="270"/>
                    <a:pt x="62986" y="68"/>
                  </a:cubicBezTo>
                  <a:cubicBezTo>
                    <a:pt x="62943" y="25"/>
                    <a:pt x="62871" y="0"/>
                    <a:pt x="6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3194250" y="1823250"/>
              <a:ext cx="1599025" cy="2685575"/>
            </a:xfrm>
            <a:custGeom>
              <a:avLst/>
              <a:gdLst/>
              <a:ahLst/>
              <a:cxnLst/>
              <a:rect l="l" t="t" r="r" b="b"/>
              <a:pathLst>
                <a:path w="63961" h="107423" extrusionOk="0">
                  <a:moveTo>
                    <a:pt x="63543" y="0"/>
                  </a:moveTo>
                  <a:cubicBezTo>
                    <a:pt x="63279" y="0"/>
                    <a:pt x="62805" y="245"/>
                    <a:pt x="62179" y="792"/>
                  </a:cubicBezTo>
                  <a:cubicBezTo>
                    <a:pt x="60564" y="2206"/>
                    <a:pt x="58545" y="3821"/>
                    <a:pt x="56728" y="5234"/>
                  </a:cubicBezTo>
                  <a:cubicBezTo>
                    <a:pt x="54911" y="6849"/>
                    <a:pt x="53296" y="8464"/>
                    <a:pt x="51681" y="10281"/>
                  </a:cubicBezTo>
                  <a:cubicBezTo>
                    <a:pt x="50066" y="12098"/>
                    <a:pt x="48451" y="13511"/>
                    <a:pt x="46634" y="14924"/>
                  </a:cubicBezTo>
                  <a:cubicBezTo>
                    <a:pt x="44817" y="16539"/>
                    <a:pt x="42799" y="17952"/>
                    <a:pt x="41184" y="19769"/>
                  </a:cubicBezTo>
                  <a:cubicBezTo>
                    <a:pt x="37550" y="22999"/>
                    <a:pt x="34320" y="26633"/>
                    <a:pt x="31291" y="30469"/>
                  </a:cubicBezTo>
                  <a:cubicBezTo>
                    <a:pt x="29878" y="32285"/>
                    <a:pt x="28465" y="34304"/>
                    <a:pt x="27052" y="36121"/>
                  </a:cubicBezTo>
                  <a:cubicBezTo>
                    <a:pt x="25639" y="38140"/>
                    <a:pt x="24024" y="40159"/>
                    <a:pt x="22813" y="42178"/>
                  </a:cubicBezTo>
                  <a:cubicBezTo>
                    <a:pt x="20188" y="46417"/>
                    <a:pt x="17968" y="50656"/>
                    <a:pt x="15949" y="55098"/>
                  </a:cubicBezTo>
                  <a:cubicBezTo>
                    <a:pt x="13930" y="59337"/>
                    <a:pt x="11709" y="63375"/>
                    <a:pt x="9489" y="67816"/>
                  </a:cubicBezTo>
                  <a:cubicBezTo>
                    <a:pt x="8479" y="70037"/>
                    <a:pt x="7470" y="72257"/>
                    <a:pt x="6460" y="74478"/>
                  </a:cubicBezTo>
                  <a:cubicBezTo>
                    <a:pt x="5653" y="76901"/>
                    <a:pt x="4845" y="79121"/>
                    <a:pt x="4240" y="81544"/>
                  </a:cubicBezTo>
                  <a:cubicBezTo>
                    <a:pt x="3432" y="83966"/>
                    <a:pt x="2827" y="86187"/>
                    <a:pt x="2221" y="88408"/>
                  </a:cubicBezTo>
                  <a:lnTo>
                    <a:pt x="1414" y="91840"/>
                  </a:lnTo>
                  <a:cubicBezTo>
                    <a:pt x="1010" y="93051"/>
                    <a:pt x="808" y="94262"/>
                    <a:pt x="606" y="95675"/>
                  </a:cubicBezTo>
                  <a:cubicBezTo>
                    <a:pt x="0" y="98502"/>
                    <a:pt x="0" y="101328"/>
                    <a:pt x="808" y="104154"/>
                  </a:cubicBezTo>
                  <a:cubicBezTo>
                    <a:pt x="1212" y="105971"/>
                    <a:pt x="2019" y="106981"/>
                    <a:pt x="2827" y="107384"/>
                  </a:cubicBezTo>
                  <a:cubicBezTo>
                    <a:pt x="2929" y="107410"/>
                    <a:pt x="3035" y="107423"/>
                    <a:pt x="3143" y="107423"/>
                  </a:cubicBezTo>
                  <a:cubicBezTo>
                    <a:pt x="3887" y="107423"/>
                    <a:pt x="4746" y="106827"/>
                    <a:pt x="5451" y="105769"/>
                  </a:cubicBezTo>
                  <a:cubicBezTo>
                    <a:pt x="6259" y="103750"/>
                    <a:pt x="6662" y="101732"/>
                    <a:pt x="6864" y="99511"/>
                  </a:cubicBezTo>
                  <a:cubicBezTo>
                    <a:pt x="7268" y="97492"/>
                    <a:pt x="7874" y="95473"/>
                    <a:pt x="8479" y="93455"/>
                  </a:cubicBezTo>
                  <a:cubicBezTo>
                    <a:pt x="9287" y="91234"/>
                    <a:pt x="10094" y="89013"/>
                    <a:pt x="10700" y="86793"/>
                  </a:cubicBezTo>
                  <a:cubicBezTo>
                    <a:pt x="11306" y="84572"/>
                    <a:pt x="12113" y="82351"/>
                    <a:pt x="12719" y="80131"/>
                  </a:cubicBezTo>
                  <a:cubicBezTo>
                    <a:pt x="13122" y="79121"/>
                    <a:pt x="13526" y="78112"/>
                    <a:pt x="13930" y="76901"/>
                  </a:cubicBezTo>
                  <a:lnTo>
                    <a:pt x="15343" y="73671"/>
                  </a:lnTo>
                  <a:cubicBezTo>
                    <a:pt x="17160" y="69431"/>
                    <a:pt x="19381" y="64990"/>
                    <a:pt x="21399" y="60145"/>
                  </a:cubicBezTo>
                  <a:cubicBezTo>
                    <a:pt x="23216" y="55502"/>
                    <a:pt x="25033" y="50858"/>
                    <a:pt x="27254" y="46619"/>
                  </a:cubicBezTo>
                  <a:cubicBezTo>
                    <a:pt x="27658" y="45408"/>
                    <a:pt x="28263" y="44398"/>
                    <a:pt x="28869" y="43389"/>
                  </a:cubicBezTo>
                  <a:cubicBezTo>
                    <a:pt x="29475" y="42379"/>
                    <a:pt x="29878" y="41370"/>
                    <a:pt x="30686" y="40159"/>
                  </a:cubicBezTo>
                  <a:cubicBezTo>
                    <a:pt x="31897" y="37938"/>
                    <a:pt x="33108" y="35919"/>
                    <a:pt x="34522" y="33900"/>
                  </a:cubicBezTo>
                  <a:cubicBezTo>
                    <a:pt x="37146" y="29661"/>
                    <a:pt x="39972" y="25825"/>
                    <a:pt x="43202" y="22192"/>
                  </a:cubicBezTo>
                  <a:cubicBezTo>
                    <a:pt x="44817" y="20375"/>
                    <a:pt x="46432" y="18760"/>
                    <a:pt x="48249" y="17145"/>
                  </a:cubicBezTo>
                  <a:cubicBezTo>
                    <a:pt x="50066" y="15328"/>
                    <a:pt x="51681" y="13511"/>
                    <a:pt x="53296" y="11492"/>
                  </a:cubicBezTo>
                  <a:cubicBezTo>
                    <a:pt x="54709" y="9675"/>
                    <a:pt x="56123" y="8060"/>
                    <a:pt x="57939" y="6445"/>
                  </a:cubicBezTo>
                  <a:lnTo>
                    <a:pt x="62986" y="1600"/>
                  </a:lnTo>
                  <a:cubicBezTo>
                    <a:pt x="63852" y="611"/>
                    <a:pt x="63960" y="0"/>
                    <a:pt x="63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3421350" y="2519350"/>
              <a:ext cx="1927975" cy="2277425"/>
            </a:xfrm>
            <a:custGeom>
              <a:avLst/>
              <a:gdLst/>
              <a:ahLst/>
              <a:cxnLst/>
              <a:rect l="l" t="t" r="r" b="b"/>
              <a:pathLst>
                <a:path w="77119" h="91097" extrusionOk="0">
                  <a:moveTo>
                    <a:pt x="76916" y="0"/>
                  </a:moveTo>
                  <a:cubicBezTo>
                    <a:pt x="76715" y="0"/>
                    <a:pt x="76513" y="202"/>
                    <a:pt x="76513" y="404"/>
                  </a:cubicBezTo>
                  <a:cubicBezTo>
                    <a:pt x="76109" y="606"/>
                    <a:pt x="75705" y="606"/>
                    <a:pt x="75503" y="808"/>
                  </a:cubicBezTo>
                  <a:lnTo>
                    <a:pt x="75100" y="808"/>
                  </a:lnTo>
                  <a:cubicBezTo>
                    <a:pt x="73888" y="1211"/>
                    <a:pt x="72879" y="1615"/>
                    <a:pt x="71870" y="2221"/>
                  </a:cubicBezTo>
                  <a:cubicBezTo>
                    <a:pt x="70860" y="2625"/>
                    <a:pt x="69851" y="3230"/>
                    <a:pt x="68841" y="3634"/>
                  </a:cubicBezTo>
                  <a:cubicBezTo>
                    <a:pt x="66823" y="4441"/>
                    <a:pt x="64602" y="5451"/>
                    <a:pt x="62583" y="6460"/>
                  </a:cubicBezTo>
                  <a:cubicBezTo>
                    <a:pt x="58546" y="8681"/>
                    <a:pt x="54710" y="11103"/>
                    <a:pt x="51076" y="13930"/>
                  </a:cubicBezTo>
                  <a:cubicBezTo>
                    <a:pt x="47442" y="16756"/>
                    <a:pt x="44010" y="19784"/>
                    <a:pt x="40578" y="23014"/>
                  </a:cubicBezTo>
                  <a:cubicBezTo>
                    <a:pt x="37146" y="26042"/>
                    <a:pt x="33916" y="29071"/>
                    <a:pt x="30484" y="32301"/>
                  </a:cubicBezTo>
                  <a:cubicBezTo>
                    <a:pt x="28869" y="33916"/>
                    <a:pt x="27254" y="35733"/>
                    <a:pt x="25639" y="37348"/>
                  </a:cubicBezTo>
                  <a:cubicBezTo>
                    <a:pt x="24024" y="39165"/>
                    <a:pt x="22611" y="40981"/>
                    <a:pt x="21198" y="43000"/>
                  </a:cubicBezTo>
                  <a:cubicBezTo>
                    <a:pt x="18372" y="46836"/>
                    <a:pt x="15949" y="50672"/>
                    <a:pt x="13729" y="54507"/>
                  </a:cubicBezTo>
                  <a:lnTo>
                    <a:pt x="10095" y="60160"/>
                  </a:lnTo>
                  <a:cubicBezTo>
                    <a:pt x="8682" y="62179"/>
                    <a:pt x="7470" y="64198"/>
                    <a:pt x="6461" y="66418"/>
                  </a:cubicBezTo>
                  <a:cubicBezTo>
                    <a:pt x="5452" y="68437"/>
                    <a:pt x="4442" y="70658"/>
                    <a:pt x="3433" y="72878"/>
                  </a:cubicBezTo>
                  <a:cubicBezTo>
                    <a:pt x="3029" y="73888"/>
                    <a:pt x="2625" y="75099"/>
                    <a:pt x="2222" y="76310"/>
                  </a:cubicBezTo>
                  <a:lnTo>
                    <a:pt x="1212" y="79338"/>
                  </a:lnTo>
                  <a:cubicBezTo>
                    <a:pt x="405" y="81963"/>
                    <a:pt x="1" y="84789"/>
                    <a:pt x="203" y="87615"/>
                  </a:cubicBezTo>
                  <a:cubicBezTo>
                    <a:pt x="405" y="89634"/>
                    <a:pt x="1212" y="90846"/>
                    <a:pt x="2020" y="91047"/>
                  </a:cubicBezTo>
                  <a:cubicBezTo>
                    <a:pt x="2151" y="91080"/>
                    <a:pt x="2282" y="91097"/>
                    <a:pt x="2414" y="91097"/>
                  </a:cubicBezTo>
                  <a:cubicBezTo>
                    <a:pt x="3095" y="91097"/>
                    <a:pt x="3798" y="90649"/>
                    <a:pt x="4644" y="89634"/>
                  </a:cubicBezTo>
                  <a:cubicBezTo>
                    <a:pt x="5653" y="88019"/>
                    <a:pt x="6663" y="86202"/>
                    <a:pt x="7470" y="84184"/>
                  </a:cubicBezTo>
                  <a:lnTo>
                    <a:pt x="8682" y="81357"/>
                  </a:lnTo>
                  <a:lnTo>
                    <a:pt x="9893" y="78329"/>
                  </a:lnTo>
                  <a:cubicBezTo>
                    <a:pt x="10700" y="76310"/>
                    <a:pt x="11710" y="74493"/>
                    <a:pt x="12517" y="72676"/>
                  </a:cubicBezTo>
                  <a:cubicBezTo>
                    <a:pt x="13325" y="70658"/>
                    <a:pt x="14536" y="68841"/>
                    <a:pt x="15546" y="67024"/>
                  </a:cubicBezTo>
                  <a:cubicBezTo>
                    <a:pt x="16151" y="66014"/>
                    <a:pt x="16757" y="65005"/>
                    <a:pt x="17362" y="64198"/>
                  </a:cubicBezTo>
                  <a:lnTo>
                    <a:pt x="19179" y="61169"/>
                  </a:lnTo>
                  <a:cubicBezTo>
                    <a:pt x="21602" y="57132"/>
                    <a:pt x="23823" y="52892"/>
                    <a:pt x="26245" y="49057"/>
                  </a:cubicBezTo>
                  <a:cubicBezTo>
                    <a:pt x="27456" y="47038"/>
                    <a:pt x="28869" y="45019"/>
                    <a:pt x="30081" y="43202"/>
                  </a:cubicBezTo>
                  <a:cubicBezTo>
                    <a:pt x="31292" y="41385"/>
                    <a:pt x="32705" y="39568"/>
                    <a:pt x="34320" y="37751"/>
                  </a:cubicBezTo>
                  <a:cubicBezTo>
                    <a:pt x="37146" y="34118"/>
                    <a:pt x="40578" y="30686"/>
                    <a:pt x="43607" y="27052"/>
                  </a:cubicBezTo>
                  <a:cubicBezTo>
                    <a:pt x="46837" y="23418"/>
                    <a:pt x="50067" y="19986"/>
                    <a:pt x="53297" y="16756"/>
                  </a:cubicBezTo>
                  <a:cubicBezTo>
                    <a:pt x="56527" y="13526"/>
                    <a:pt x="60161" y="10700"/>
                    <a:pt x="63996" y="8277"/>
                  </a:cubicBezTo>
                  <a:cubicBezTo>
                    <a:pt x="65813" y="7066"/>
                    <a:pt x="67832" y="6056"/>
                    <a:pt x="69649" y="5047"/>
                  </a:cubicBezTo>
                  <a:lnTo>
                    <a:pt x="72677" y="3432"/>
                  </a:lnTo>
                  <a:cubicBezTo>
                    <a:pt x="73485" y="2826"/>
                    <a:pt x="74494" y="2423"/>
                    <a:pt x="75503" y="2019"/>
                  </a:cubicBezTo>
                  <a:lnTo>
                    <a:pt x="75907" y="1817"/>
                  </a:lnTo>
                  <a:cubicBezTo>
                    <a:pt x="76109" y="1615"/>
                    <a:pt x="76311" y="1615"/>
                    <a:pt x="76513" y="1413"/>
                  </a:cubicBezTo>
                  <a:cubicBezTo>
                    <a:pt x="76916" y="1211"/>
                    <a:pt x="76916" y="1010"/>
                    <a:pt x="77118" y="606"/>
                  </a:cubicBezTo>
                  <a:cubicBezTo>
                    <a:pt x="77118" y="202"/>
                    <a:pt x="77118" y="0"/>
                    <a:pt x="76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3396125" y="3132975"/>
              <a:ext cx="2286300" cy="1699150"/>
            </a:xfrm>
            <a:custGeom>
              <a:avLst/>
              <a:gdLst/>
              <a:ahLst/>
              <a:cxnLst/>
              <a:rect l="l" t="t" r="r" b="b"/>
              <a:pathLst>
                <a:path w="91452" h="67966" extrusionOk="0">
                  <a:moveTo>
                    <a:pt x="90578" y="1"/>
                  </a:moveTo>
                  <a:cubicBezTo>
                    <a:pt x="90376" y="1"/>
                    <a:pt x="90132" y="25"/>
                    <a:pt x="89836" y="84"/>
                  </a:cubicBezTo>
                  <a:cubicBezTo>
                    <a:pt x="87616" y="690"/>
                    <a:pt x="85597" y="1497"/>
                    <a:pt x="83578" y="2103"/>
                  </a:cubicBezTo>
                  <a:cubicBezTo>
                    <a:pt x="81559" y="2709"/>
                    <a:pt x="79541" y="3314"/>
                    <a:pt x="77522" y="3920"/>
                  </a:cubicBezTo>
                  <a:cubicBezTo>
                    <a:pt x="75301" y="4526"/>
                    <a:pt x="73282" y="5131"/>
                    <a:pt x="71264" y="5939"/>
                  </a:cubicBezTo>
                  <a:cubicBezTo>
                    <a:pt x="69245" y="6544"/>
                    <a:pt x="67226" y="7352"/>
                    <a:pt x="65207" y="8361"/>
                  </a:cubicBezTo>
                  <a:cubicBezTo>
                    <a:pt x="63188" y="9371"/>
                    <a:pt x="61170" y="10178"/>
                    <a:pt x="59151" y="11390"/>
                  </a:cubicBezTo>
                  <a:cubicBezTo>
                    <a:pt x="57334" y="12399"/>
                    <a:pt x="55315" y="13610"/>
                    <a:pt x="53498" y="14821"/>
                  </a:cubicBezTo>
                  <a:cubicBezTo>
                    <a:pt x="51681" y="16033"/>
                    <a:pt x="49864" y="17244"/>
                    <a:pt x="48048" y="18455"/>
                  </a:cubicBezTo>
                  <a:cubicBezTo>
                    <a:pt x="46231" y="19465"/>
                    <a:pt x="44616" y="20676"/>
                    <a:pt x="42799" y="21887"/>
                  </a:cubicBezTo>
                  <a:lnTo>
                    <a:pt x="31897" y="29357"/>
                  </a:lnTo>
                  <a:lnTo>
                    <a:pt x="26447" y="32991"/>
                  </a:lnTo>
                  <a:lnTo>
                    <a:pt x="21198" y="36826"/>
                  </a:lnTo>
                  <a:cubicBezTo>
                    <a:pt x="17564" y="39451"/>
                    <a:pt x="14132" y="42277"/>
                    <a:pt x="10902" y="45305"/>
                  </a:cubicBezTo>
                  <a:cubicBezTo>
                    <a:pt x="7470" y="48535"/>
                    <a:pt x="4644" y="52169"/>
                    <a:pt x="2221" y="56408"/>
                  </a:cubicBezTo>
                  <a:cubicBezTo>
                    <a:pt x="808" y="58831"/>
                    <a:pt x="0" y="61455"/>
                    <a:pt x="0" y="64282"/>
                  </a:cubicBezTo>
                  <a:cubicBezTo>
                    <a:pt x="0" y="66301"/>
                    <a:pt x="1010" y="67512"/>
                    <a:pt x="1616" y="67916"/>
                  </a:cubicBezTo>
                  <a:cubicBezTo>
                    <a:pt x="1750" y="67949"/>
                    <a:pt x="1890" y="67966"/>
                    <a:pt x="2034" y="67966"/>
                  </a:cubicBezTo>
                  <a:cubicBezTo>
                    <a:pt x="2754" y="67966"/>
                    <a:pt x="3567" y="67545"/>
                    <a:pt x="4240" y="66704"/>
                  </a:cubicBezTo>
                  <a:cubicBezTo>
                    <a:pt x="5451" y="65291"/>
                    <a:pt x="6662" y="63676"/>
                    <a:pt x="7672" y="61859"/>
                  </a:cubicBezTo>
                  <a:cubicBezTo>
                    <a:pt x="9691" y="58629"/>
                    <a:pt x="12113" y="55601"/>
                    <a:pt x="14738" y="52977"/>
                  </a:cubicBezTo>
                  <a:cubicBezTo>
                    <a:pt x="17766" y="50150"/>
                    <a:pt x="20996" y="47324"/>
                    <a:pt x="24226" y="44901"/>
                  </a:cubicBezTo>
                  <a:lnTo>
                    <a:pt x="34724" y="36624"/>
                  </a:lnTo>
                  <a:cubicBezTo>
                    <a:pt x="38357" y="33798"/>
                    <a:pt x="41789" y="30972"/>
                    <a:pt x="45423" y="27944"/>
                  </a:cubicBezTo>
                  <a:lnTo>
                    <a:pt x="47846" y="25723"/>
                  </a:lnTo>
                  <a:lnTo>
                    <a:pt x="50672" y="23502"/>
                  </a:lnTo>
                  <a:cubicBezTo>
                    <a:pt x="52489" y="22089"/>
                    <a:pt x="54104" y="20676"/>
                    <a:pt x="55921" y="19061"/>
                  </a:cubicBezTo>
                  <a:cubicBezTo>
                    <a:pt x="57738" y="17648"/>
                    <a:pt x="59353" y="16436"/>
                    <a:pt x="61170" y="15023"/>
                  </a:cubicBezTo>
                  <a:cubicBezTo>
                    <a:pt x="62986" y="13812"/>
                    <a:pt x="64803" y="12601"/>
                    <a:pt x="66620" y="11591"/>
                  </a:cubicBezTo>
                  <a:cubicBezTo>
                    <a:pt x="68639" y="10582"/>
                    <a:pt x="70456" y="9371"/>
                    <a:pt x="72475" y="8563"/>
                  </a:cubicBezTo>
                  <a:cubicBezTo>
                    <a:pt x="74292" y="7554"/>
                    <a:pt x="76310" y="6746"/>
                    <a:pt x="78329" y="5939"/>
                  </a:cubicBezTo>
                  <a:cubicBezTo>
                    <a:pt x="80348" y="5131"/>
                    <a:pt x="82367" y="4526"/>
                    <a:pt x="84386" y="3516"/>
                  </a:cubicBezTo>
                  <a:cubicBezTo>
                    <a:pt x="86202" y="2709"/>
                    <a:pt x="88019" y="1901"/>
                    <a:pt x="90038" y="1296"/>
                  </a:cubicBezTo>
                  <a:cubicBezTo>
                    <a:pt x="91048" y="892"/>
                    <a:pt x="91451" y="690"/>
                    <a:pt x="91451" y="286"/>
                  </a:cubicBezTo>
                  <a:cubicBezTo>
                    <a:pt x="91309" y="143"/>
                    <a:pt x="91065" y="1"/>
                    <a:pt x="90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3507150" y="3634725"/>
              <a:ext cx="2351925" cy="1105300"/>
            </a:xfrm>
            <a:custGeom>
              <a:avLst/>
              <a:gdLst/>
              <a:ahLst/>
              <a:cxnLst/>
              <a:rect l="l" t="t" r="r" b="b"/>
              <a:pathLst>
                <a:path w="94077" h="44212" extrusionOk="0">
                  <a:moveTo>
                    <a:pt x="93874" y="0"/>
                  </a:moveTo>
                  <a:cubicBezTo>
                    <a:pt x="93874" y="0"/>
                    <a:pt x="93672" y="0"/>
                    <a:pt x="93470" y="202"/>
                  </a:cubicBezTo>
                  <a:lnTo>
                    <a:pt x="92663" y="606"/>
                  </a:lnTo>
                  <a:cubicBezTo>
                    <a:pt x="90846" y="1010"/>
                    <a:pt x="89029" y="1413"/>
                    <a:pt x="87010" y="1413"/>
                  </a:cubicBezTo>
                  <a:lnTo>
                    <a:pt x="81156" y="2019"/>
                  </a:lnTo>
                  <a:cubicBezTo>
                    <a:pt x="77320" y="2423"/>
                    <a:pt x="73283" y="3028"/>
                    <a:pt x="69447" y="4038"/>
                  </a:cubicBezTo>
                  <a:cubicBezTo>
                    <a:pt x="61776" y="6057"/>
                    <a:pt x="54104" y="8479"/>
                    <a:pt x="46635" y="11306"/>
                  </a:cubicBezTo>
                  <a:cubicBezTo>
                    <a:pt x="39165" y="13930"/>
                    <a:pt x="31696" y="17160"/>
                    <a:pt x="24630" y="20794"/>
                  </a:cubicBezTo>
                  <a:cubicBezTo>
                    <a:pt x="20996" y="22611"/>
                    <a:pt x="17564" y="24428"/>
                    <a:pt x="14132" y="26245"/>
                  </a:cubicBezTo>
                  <a:lnTo>
                    <a:pt x="12921" y="27052"/>
                  </a:lnTo>
                  <a:cubicBezTo>
                    <a:pt x="12315" y="27254"/>
                    <a:pt x="11912" y="27658"/>
                    <a:pt x="11306" y="27860"/>
                  </a:cubicBezTo>
                  <a:cubicBezTo>
                    <a:pt x="10498" y="28465"/>
                    <a:pt x="9489" y="29273"/>
                    <a:pt x="8682" y="29878"/>
                  </a:cubicBezTo>
                  <a:cubicBezTo>
                    <a:pt x="7067" y="31291"/>
                    <a:pt x="5452" y="32907"/>
                    <a:pt x="4038" y="34320"/>
                  </a:cubicBezTo>
                  <a:cubicBezTo>
                    <a:pt x="2423" y="36137"/>
                    <a:pt x="1212" y="37953"/>
                    <a:pt x="405" y="39972"/>
                  </a:cubicBezTo>
                  <a:cubicBezTo>
                    <a:pt x="1" y="41184"/>
                    <a:pt x="1" y="42395"/>
                    <a:pt x="405" y="43404"/>
                  </a:cubicBezTo>
                  <a:cubicBezTo>
                    <a:pt x="943" y="43943"/>
                    <a:pt x="1571" y="44212"/>
                    <a:pt x="2229" y="44212"/>
                  </a:cubicBezTo>
                  <a:cubicBezTo>
                    <a:pt x="2558" y="44212"/>
                    <a:pt x="2894" y="44144"/>
                    <a:pt x="3231" y="44010"/>
                  </a:cubicBezTo>
                  <a:cubicBezTo>
                    <a:pt x="5048" y="43404"/>
                    <a:pt x="6663" y="42395"/>
                    <a:pt x="7874" y="41184"/>
                  </a:cubicBezTo>
                  <a:cubicBezTo>
                    <a:pt x="10498" y="38559"/>
                    <a:pt x="13123" y="36540"/>
                    <a:pt x="16151" y="34723"/>
                  </a:cubicBezTo>
                  <a:lnTo>
                    <a:pt x="17160" y="34118"/>
                  </a:lnTo>
                  <a:lnTo>
                    <a:pt x="18574" y="33310"/>
                  </a:lnTo>
                  <a:cubicBezTo>
                    <a:pt x="19381" y="32907"/>
                    <a:pt x="20189" y="32503"/>
                    <a:pt x="20996" y="31897"/>
                  </a:cubicBezTo>
                  <a:lnTo>
                    <a:pt x="26245" y="29071"/>
                  </a:lnTo>
                  <a:cubicBezTo>
                    <a:pt x="33311" y="25235"/>
                    <a:pt x="40578" y="21198"/>
                    <a:pt x="47846" y="17766"/>
                  </a:cubicBezTo>
                  <a:cubicBezTo>
                    <a:pt x="55315" y="14132"/>
                    <a:pt x="62987" y="10296"/>
                    <a:pt x="70456" y="7470"/>
                  </a:cubicBezTo>
                  <a:cubicBezTo>
                    <a:pt x="74090" y="6057"/>
                    <a:pt x="77926" y="5047"/>
                    <a:pt x="81761" y="4240"/>
                  </a:cubicBezTo>
                  <a:lnTo>
                    <a:pt x="87414" y="3028"/>
                  </a:lnTo>
                  <a:cubicBezTo>
                    <a:pt x="89433" y="2827"/>
                    <a:pt x="91250" y="2221"/>
                    <a:pt x="93067" y="1615"/>
                  </a:cubicBezTo>
                  <a:cubicBezTo>
                    <a:pt x="93672" y="1413"/>
                    <a:pt x="93874" y="1010"/>
                    <a:pt x="94076" y="606"/>
                  </a:cubicBezTo>
                  <a:cubicBezTo>
                    <a:pt x="94076" y="202"/>
                    <a:pt x="94076" y="0"/>
                    <a:pt x="93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3466775" y="3099275"/>
              <a:ext cx="1599925" cy="1488825"/>
            </a:xfrm>
            <a:custGeom>
              <a:avLst/>
              <a:gdLst/>
              <a:ahLst/>
              <a:cxnLst/>
              <a:rect l="l" t="t" r="r" b="b"/>
              <a:pathLst>
                <a:path w="63997" h="59553" extrusionOk="0">
                  <a:moveTo>
                    <a:pt x="63534" y="1"/>
                  </a:moveTo>
                  <a:cubicBezTo>
                    <a:pt x="63343" y="1"/>
                    <a:pt x="63093" y="67"/>
                    <a:pt x="62785" y="221"/>
                  </a:cubicBezTo>
                  <a:cubicBezTo>
                    <a:pt x="61977" y="423"/>
                    <a:pt x="61170" y="827"/>
                    <a:pt x="60564" y="1230"/>
                  </a:cubicBezTo>
                  <a:cubicBezTo>
                    <a:pt x="60160" y="1432"/>
                    <a:pt x="59757" y="1432"/>
                    <a:pt x="59555" y="1634"/>
                  </a:cubicBezTo>
                  <a:lnTo>
                    <a:pt x="58344" y="2038"/>
                  </a:lnTo>
                  <a:cubicBezTo>
                    <a:pt x="56729" y="2442"/>
                    <a:pt x="55114" y="3047"/>
                    <a:pt x="53700" y="3653"/>
                  </a:cubicBezTo>
                  <a:cubicBezTo>
                    <a:pt x="50672" y="5268"/>
                    <a:pt x="48250" y="7892"/>
                    <a:pt x="45423" y="9104"/>
                  </a:cubicBezTo>
                  <a:cubicBezTo>
                    <a:pt x="44616" y="9507"/>
                    <a:pt x="44010" y="9911"/>
                    <a:pt x="43203" y="10517"/>
                  </a:cubicBezTo>
                  <a:cubicBezTo>
                    <a:pt x="42395" y="11123"/>
                    <a:pt x="41790" y="11526"/>
                    <a:pt x="41184" y="12132"/>
                  </a:cubicBezTo>
                  <a:cubicBezTo>
                    <a:pt x="39973" y="13343"/>
                    <a:pt x="38761" y="14353"/>
                    <a:pt x="37550" y="15564"/>
                  </a:cubicBezTo>
                  <a:lnTo>
                    <a:pt x="30081" y="21822"/>
                  </a:lnTo>
                  <a:cubicBezTo>
                    <a:pt x="25034" y="26263"/>
                    <a:pt x="19987" y="30503"/>
                    <a:pt x="15344" y="35146"/>
                  </a:cubicBezTo>
                  <a:cubicBezTo>
                    <a:pt x="10700" y="39789"/>
                    <a:pt x="6461" y="45240"/>
                    <a:pt x="2827" y="50893"/>
                  </a:cubicBezTo>
                  <a:cubicBezTo>
                    <a:pt x="203" y="54728"/>
                    <a:pt x="1" y="57555"/>
                    <a:pt x="1212" y="58968"/>
                  </a:cubicBezTo>
                  <a:cubicBezTo>
                    <a:pt x="1596" y="59351"/>
                    <a:pt x="2121" y="59553"/>
                    <a:pt x="2749" y="59553"/>
                  </a:cubicBezTo>
                  <a:cubicBezTo>
                    <a:pt x="4105" y="59553"/>
                    <a:pt x="5943" y="58615"/>
                    <a:pt x="7874" y="56545"/>
                  </a:cubicBezTo>
                  <a:cubicBezTo>
                    <a:pt x="11912" y="51902"/>
                    <a:pt x="15747" y="46855"/>
                    <a:pt x="19987" y="42212"/>
                  </a:cubicBezTo>
                  <a:lnTo>
                    <a:pt x="26851" y="34944"/>
                  </a:lnTo>
                  <a:lnTo>
                    <a:pt x="33916" y="27273"/>
                  </a:lnTo>
                  <a:cubicBezTo>
                    <a:pt x="36137" y="24850"/>
                    <a:pt x="38560" y="22024"/>
                    <a:pt x="40780" y="19400"/>
                  </a:cubicBezTo>
                  <a:lnTo>
                    <a:pt x="41588" y="18390"/>
                  </a:lnTo>
                  <a:lnTo>
                    <a:pt x="42597" y="17381"/>
                  </a:lnTo>
                  <a:lnTo>
                    <a:pt x="44212" y="15362"/>
                  </a:lnTo>
                  <a:cubicBezTo>
                    <a:pt x="44616" y="14756"/>
                    <a:pt x="45222" y="14151"/>
                    <a:pt x="45625" y="13545"/>
                  </a:cubicBezTo>
                  <a:cubicBezTo>
                    <a:pt x="46231" y="13141"/>
                    <a:pt x="46635" y="12536"/>
                    <a:pt x="47240" y="12132"/>
                  </a:cubicBezTo>
                  <a:cubicBezTo>
                    <a:pt x="48048" y="11728"/>
                    <a:pt x="48855" y="11123"/>
                    <a:pt x="49461" y="10517"/>
                  </a:cubicBezTo>
                  <a:lnTo>
                    <a:pt x="51278" y="8700"/>
                  </a:lnTo>
                  <a:cubicBezTo>
                    <a:pt x="52489" y="7489"/>
                    <a:pt x="53700" y="6479"/>
                    <a:pt x="54912" y="5672"/>
                  </a:cubicBezTo>
                  <a:cubicBezTo>
                    <a:pt x="56123" y="4662"/>
                    <a:pt x="57536" y="4057"/>
                    <a:pt x="58949" y="3451"/>
                  </a:cubicBezTo>
                  <a:lnTo>
                    <a:pt x="60160" y="2845"/>
                  </a:lnTo>
                  <a:cubicBezTo>
                    <a:pt x="60564" y="2845"/>
                    <a:pt x="60968" y="2644"/>
                    <a:pt x="61170" y="2240"/>
                  </a:cubicBezTo>
                  <a:cubicBezTo>
                    <a:pt x="61977" y="1836"/>
                    <a:pt x="62583" y="1432"/>
                    <a:pt x="63189" y="1230"/>
                  </a:cubicBezTo>
                  <a:cubicBezTo>
                    <a:pt x="63794" y="827"/>
                    <a:pt x="63996" y="625"/>
                    <a:pt x="63996" y="423"/>
                  </a:cubicBezTo>
                  <a:cubicBezTo>
                    <a:pt x="63996" y="173"/>
                    <a:pt x="63842" y="1"/>
                    <a:pt x="63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3497075" y="3967825"/>
              <a:ext cx="1963275" cy="792400"/>
            </a:xfrm>
            <a:custGeom>
              <a:avLst/>
              <a:gdLst/>
              <a:ahLst/>
              <a:cxnLst/>
              <a:rect l="l" t="t" r="r" b="b"/>
              <a:pathLst>
                <a:path w="78531" h="31696" extrusionOk="0">
                  <a:moveTo>
                    <a:pt x="77521" y="0"/>
                  </a:moveTo>
                  <a:cubicBezTo>
                    <a:pt x="75906" y="202"/>
                    <a:pt x="74291" y="606"/>
                    <a:pt x="72676" y="1010"/>
                  </a:cubicBezTo>
                  <a:lnTo>
                    <a:pt x="71667" y="1212"/>
                  </a:lnTo>
                  <a:cubicBezTo>
                    <a:pt x="71263" y="1413"/>
                    <a:pt x="70859" y="1413"/>
                    <a:pt x="70456" y="1615"/>
                  </a:cubicBezTo>
                  <a:cubicBezTo>
                    <a:pt x="69648" y="1817"/>
                    <a:pt x="68841" y="2221"/>
                    <a:pt x="68235" y="2423"/>
                  </a:cubicBezTo>
                  <a:cubicBezTo>
                    <a:pt x="66822" y="2827"/>
                    <a:pt x="65207" y="2827"/>
                    <a:pt x="63592" y="3230"/>
                  </a:cubicBezTo>
                  <a:lnTo>
                    <a:pt x="62380" y="3634"/>
                  </a:lnTo>
                  <a:lnTo>
                    <a:pt x="61169" y="4038"/>
                  </a:lnTo>
                  <a:lnTo>
                    <a:pt x="58948" y="4644"/>
                  </a:lnTo>
                  <a:cubicBezTo>
                    <a:pt x="52892" y="6460"/>
                    <a:pt x="46634" y="8277"/>
                    <a:pt x="40578" y="10700"/>
                  </a:cubicBezTo>
                  <a:cubicBezTo>
                    <a:pt x="38963" y="11306"/>
                    <a:pt x="37549" y="12113"/>
                    <a:pt x="35934" y="12719"/>
                  </a:cubicBezTo>
                  <a:lnTo>
                    <a:pt x="31695" y="14939"/>
                  </a:lnTo>
                  <a:cubicBezTo>
                    <a:pt x="30282" y="15545"/>
                    <a:pt x="28869" y="16352"/>
                    <a:pt x="27455" y="16958"/>
                  </a:cubicBezTo>
                  <a:cubicBezTo>
                    <a:pt x="26244" y="17564"/>
                    <a:pt x="24831" y="17967"/>
                    <a:pt x="23418" y="18371"/>
                  </a:cubicBezTo>
                  <a:cubicBezTo>
                    <a:pt x="20592" y="19381"/>
                    <a:pt x="17563" y="20188"/>
                    <a:pt x="14333" y="21198"/>
                  </a:cubicBezTo>
                  <a:lnTo>
                    <a:pt x="13122" y="21803"/>
                  </a:lnTo>
                  <a:lnTo>
                    <a:pt x="12113" y="22005"/>
                  </a:lnTo>
                  <a:lnTo>
                    <a:pt x="10094" y="22611"/>
                  </a:lnTo>
                  <a:cubicBezTo>
                    <a:pt x="8479" y="23014"/>
                    <a:pt x="6662" y="23620"/>
                    <a:pt x="5047" y="24226"/>
                  </a:cubicBezTo>
                  <a:lnTo>
                    <a:pt x="4038" y="24629"/>
                  </a:lnTo>
                  <a:cubicBezTo>
                    <a:pt x="3634" y="24831"/>
                    <a:pt x="3230" y="25033"/>
                    <a:pt x="2826" y="25235"/>
                  </a:cubicBezTo>
                  <a:cubicBezTo>
                    <a:pt x="2221" y="25437"/>
                    <a:pt x="1817" y="25841"/>
                    <a:pt x="1413" y="26043"/>
                  </a:cubicBezTo>
                  <a:cubicBezTo>
                    <a:pt x="1009" y="26245"/>
                    <a:pt x="808" y="26446"/>
                    <a:pt x="404" y="26850"/>
                  </a:cubicBezTo>
                  <a:cubicBezTo>
                    <a:pt x="202" y="27254"/>
                    <a:pt x="404" y="27456"/>
                    <a:pt x="404" y="27860"/>
                  </a:cubicBezTo>
                  <a:cubicBezTo>
                    <a:pt x="404" y="28263"/>
                    <a:pt x="202" y="28667"/>
                    <a:pt x="202" y="29071"/>
                  </a:cubicBezTo>
                  <a:cubicBezTo>
                    <a:pt x="0" y="29475"/>
                    <a:pt x="0" y="29878"/>
                    <a:pt x="202" y="30282"/>
                  </a:cubicBezTo>
                  <a:cubicBezTo>
                    <a:pt x="202" y="30888"/>
                    <a:pt x="606" y="31291"/>
                    <a:pt x="1211" y="31493"/>
                  </a:cubicBezTo>
                  <a:cubicBezTo>
                    <a:pt x="2019" y="31695"/>
                    <a:pt x="2624" y="31695"/>
                    <a:pt x="3432" y="31695"/>
                  </a:cubicBezTo>
                  <a:lnTo>
                    <a:pt x="5855" y="31695"/>
                  </a:lnTo>
                  <a:lnTo>
                    <a:pt x="7066" y="31493"/>
                  </a:lnTo>
                  <a:lnTo>
                    <a:pt x="7671" y="31291"/>
                  </a:lnTo>
                  <a:lnTo>
                    <a:pt x="8277" y="31090"/>
                  </a:lnTo>
                  <a:lnTo>
                    <a:pt x="10296" y="30686"/>
                  </a:lnTo>
                  <a:cubicBezTo>
                    <a:pt x="11911" y="30484"/>
                    <a:pt x="13526" y="30080"/>
                    <a:pt x="14939" y="29676"/>
                  </a:cubicBezTo>
                  <a:lnTo>
                    <a:pt x="19582" y="28263"/>
                  </a:lnTo>
                  <a:cubicBezTo>
                    <a:pt x="20995" y="27860"/>
                    <a:pt x="22610" y="27254"/>
                    <a:pt x="24225" y="26850"/>
                  </a:cubicBezTo>
                  <a:cubicBezTo>
                    <a:pt x="25840" y="26245"/>
                    <a:pt x="27657" y="25639"/>
                    <a:pt x="29272" y="24831"/>
                  </a:cubicBezTo>
                  <a:cubicBezTo>
                    <a:pt x="30887" y="24024"/>
                    <a:pt x="32502" y="23216"/>
                    <a:pt x="33916" y="22409"/>
                  </a:cubicBezTo>
                  <a:cubicBezTo>
                    <a:pt x="36944" y="20390"/>
                    <a:pt x="39568" y="18573"/>
                    <a:pt x="42394" y="17160"/>
                  </a:cubicBezTo>
                  <a:cubicBezTo>
                    <a:pt x="48047" y="13930"/>
                    <a:pt x="54103" y="10902"/>
                    <a:pt x="60160" y="8075"/>
                  </a:cubicBezTo>
                  <a:lnTo>
                    <a:pt x="62380" y="7066"/>
                  </a:lnTo>
                  <a:lnTo>
                    <a:pt x="63390" y="6460"/>
                  </a:lnTo>
                  <a:lnTo>
                    <a:pt x="64399" y="6057"/>
                  </a:lnTo>
                  <a:cubicBezTo>
                    <a:pt x="65207" y="5855"/>
                    <a:pt x="65812" y="5451"/>
                    <a:pt x="66620" y="5249"/>
                  </a:cubicBezTo>
                  <a:cubicBezTo>
                    <a:pt x="67427" y="5047"/>
                    <a:pt x="68235" y="4845"/>
                    <a:pt x="69244" y="4442"/>
                  </a:cubicBezTo>
                  <a:lnTo>
                    <a:pt x="71263" y="3432"/>
                  </a:lnTo>
                  <a:cubicBezTo>
                    <a:pt x="71465" y="3230"/>
                    <a:pt x="71869" y="3028"/>
                    <a:pt x="72272" y="2827"/>
                  </a:cubicBezTo>
                  <a:cubicBezTo>
                    <a:pt x="72676" y="2827"/>
                    <a:pt x="73080" y="2625"/>
                    <a:pt x="73282" y="2423"/>
                  </a:cubicBezTo>
                  <a:cubicBezTo>
                    <a:pt x="74695" y="1817"/>
                    <a:pt x="76108" y="1413"/>
                    <a:pt x="77521" y="1010"/>
                  </a:cubicBezTo>
                  <a:cubicBezTo>
                    <a:pt x="78127" y="1010"/>
                    <a:pt x="78531" y="808"/>
                    <a:pt x="78531" y="606"/>
                  </a:cubicBezTo>
                  <a:cubicBezTo>
                    <a:pt x="78531" y="202"/>
                    <a:pt x="78329" y="0"/>
                    <a:pt x="77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3047875" y="1656300"/>
              <a:ext cx="378550" cy="3013075"/>
            </a:xfrm>
            <a:custGeom>
              <a:avLst/>
              <a:gdLst/>
              <a:ahLst/>
              <a:cxnLst/>
              <a:rect l="l" t="t" r="r" b="b"/>
              <a:pathLst>
                <a:path w="15142" h="120523" extrusionOk="0">
                  <a:moveTo>
                    <a:pt x="1010" y="1"/>
                  </a:moveTo>
                  <a:lnTo>
                    <a:pt x="1" y="405"/>
                  </a:lnTo>
                  <a:cubicBezTo>
                    <a:pt x="12719" y="39165"/>
                    <a:pt x="14132" y="80752"/>
                    <a:pt x="4240" y="120321"/>
                  </a:cubicBezTo>
                  <a:lnTo>
                    <a:pt x="5250" y="120522"/>
                  </a:lnTo>
                  <a:cubicBezTo>
                    <a:pt x="15142" y="80752"/>
                    <a:pt x="13729" y="38963"/>
                    <a:pt x="1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3169000" y="2115575"/>
              <a:ext cx="464350" cy="2639600"/>
            </a:xfrm>
            <a:custGeom>
              <a:avLst/>
              <a:gdLst/>
              <a:ahLst/>
              <a:cxnLst/>
              <a:rect l="l" t="t" r="r" b="b"/>
              <a:pathLst>
                <a:path w="18574" h="105584" extrusionOk="0">
                  <a:moveTo>
                    <a:pt x="14536" y="1"/>
                  </a:moveTo>
                  <a:lnTo>
                    <a:pt x="13527" y="203"/>
                  </a:lnTo>
                  <a:cubicBezTo>
                    <a:pt x="17564" y="35733"/>
                    <a:pt x="12921" y="71870"/>
                    <a:pt x="1" y="105180"/>
                  </a:cubicBezTo>
                  <a:lnTo>
                    <a:pt x="808" y="105583"/>
                  </a:lnTo>
                  <a:cubicBezTo>
                    <a:pt x="13931" y="72072"/>
                    <a:pt x="18574" y="35733"/>
                    <a:pt x="14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3012550" y="2216525"/>
              <a:ext cx="212000" cy="2377150"/>
            </a:xfrm>
            <a:custGeom>
              <a:avLst/>
              <a:gdLst/>
              <a:ahLst/>
              <a:cxnLst/>
              <a:rect l="l" t="t" r="r" b="b"/>
              <a:pathLst>
                <a:path w="8480" h="95086" extrusionOk="0">
                  <a:moveTo>
                    <a:pt x="1010" y="0"/>
                  </a:moveTo>
                  <a:lnTo>
                    <a:pt x="1" y="202"/>
                  </a:lnTo>
                  <a:cubicBezTo>
                    <a:pt x="5855" y="31493"/>
                    <a:pt x="7470" y="63390"/>
                    <a:pt x="5048" y="95085"/>
                  </a:cubicBezTo>
                  <a:lnTo>
                    <a:pt x="5855" y="95085"/>
                  </a:lnTo>
                  <a:cubicBezTo>
                    <a:pt x="8480" y="63390"/>
                    <a:pt x="6865" y="31493"/>
                    <a:pt x="1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3315375" y="1817825"/>
              <a:ext cx="635950" cy="2755650"/>
            </a:xfrm>
            <a:custGeom>
              <a:avLst/>
              <a:gdLst/>
              <a:ahLst/>
              <a:cxnLst/>
              <a:rect l="l" t="t" r="r" b="b"/>
              <a:pathLst>
                <a:path w="25438" h="110226" extrusionOk="0">
                  <a:moveTo>
                    <a:pt x="24226" y="0"/>
                  </a:moveTo>
                  <a:cubicBezTo>
                    <a:pt x="24428" y="37953"/>
                    <a:pt x="16151" y="75503"/>
                    <a:pt x="0" y="109822"/>
                  </a:cubicBezTo>
                  <a:lnTo>
                    <a:pt x="808" y="110226"/>
                  </a:lnTo>
                  <a:cubicBezTo>
                    <a:pt x="17160" y="75704"/>
                    <a:pt x="25437" y="38155"/>
                    <a:pt x="25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3325475" y="2226625"/>
              <a:ext cx="979125" cy="2579025"/>
            </a:xfrm>
            <a:custGeom>
              <a:avLst/>
              <a:gdLst/>
              <a:ahLst/>
              <a:cxnLst/>
              <a:rect l="l" t="t" r="r" b="b"/>
              <a:pathLst>
                <a:path w="39165" h="103161" extrusionOk="0">
                  <a:moveTo>
                    <a:pt x="38155" y="0"/>
                  </a:moveTo>
                  <a:cubicBezTo>
                    <a:pt x="37751" y="37550"/>
                    <a:pt x="24226" y="73686"/>
                    <a:pt x="0" y="102555"/>
                  </a:cubicBezTo>
                  <a:lnTo>
                    <a:pt x="808" y="103160"/>
                  </a:lnTo>
                  <a:cubicBezTo>
                    <a:pt x="25033" y="74292"/>
                    <a:pt x="38761" y="37751"/>
                    <a:pt x="39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3370900" y="1494800"/>
              <a:ext cx="847900" cy="3124100"/>
            </a:xfrm>
            <a:custGeom>
              <a:avLst/>
              <a:gdLst/>
              <a:ahLst/>
              <a:cxnLst/>
              <a:rect l="l" t="t" r="r" b="b"/>
              <a:pathLst>
                <a:path w="33916" h="124964" extrusionOk="0">
                  <a:moveTo>
                    <a:pt x="31897" y="1"/>
                  </a:moveTo>
                  <a:cubicBezTo>
                    <a:pt x="32906" y="43607"/>
                    <a:pt x="21803" y="86809"/>
                    <a:pt x="0" y="124560"/>
                  </a:cubicBezTo>
                  <a:lnTo>
                    <a:pt x="808" y="124964"/>
                  </a:lnTo>
                  <a:cubicBezTo>
                    <a:pt x="22812" y="87010"/>
                    <a:pt x="33916" y="43808"/>
                    <a:pt x="32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3375925" y="1439300"/>
              <a:ext cx="388650" cy="2982775"/>
            </a:xfrm>
            <a:custGeom>
              <a:avLst/>
              <a:gdLst/>
              <a:ahLst/>
              <a:cxnLst/>
              <a:rect l="l" t="t" r="r" b="b"/>
              <a:pathLst>
                <a:path w="15546" h="119311" extrusionOk="0">
                  <a:moveTo>
                    <a:pt x="6865" y="0"/>
                  </a:moveTo>
                  <a:lnTo>
                    <a:pt x="5855" y="202"/>
                  </a:lnTo>
                  <a:cubicBezTo>
                    <a:pt x="14536" y="39568"/>
                    <a:pt x="12517" y="80752"/>
                    <a:pt x="1" y="119108"/>
                  </a:cubicBezTo>
                  <a:lnTo>
                    <a:pt x="808" y="119310"/>
                  </a:lnTo>
                  <a:cubicBezTo>
                    <a:pt x="13527" y="80752"/>
                    <a:pt x="15546" y="39568"/>
                    <a:pt x="6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2578525" y="3594350"/>
              <a:ext cx="938750" cy="1766450"/>
            </a:xfrm>
            <a:custGeom>
              <a:avLst/>
              <a:gdLst/>
              <a:ahLst/>
              <a:cxnLst/>
              <a:rect l="l" t="t" r="r" b="b"/>
              <a:pathLst>
                <a:path w="37550" h="70658" extrusionOk="0">
                  <a:moveTo>
                    <a:pt x="8479" y="0"/>
                  </a:moveTo>
                  <a:lnTo>
                    <a:pt x="8479" y="0"/>
                  </a:lnTo>
                  <a:cubicBezTo>
                    <a:pt x="0" y="23620"/>
                    <a:pt x="7873" y="52287"/>
                    <a:pt x="31291" y="70658"/>
                  </a:cubicBezTo>
                  <a:cubicBezTo>
                    <a:pt x="36944" y="57939"/>
                    <a:pt x="37550" y="43808"/>
                    <a:pt x="33310" y="30686"/>
                  </a:cubicBezTo>
                  <a:cubicBezTo>
                    <a:pt x="28869" y="17766"/>
                    <a:pt x="20188" y="6864"/>
                    <a:pt x="8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3169000" y="3488350"/>
              <a:ext cx="1191125" cy="1897700"/>
            </a:xfrm>
            <a:custGeom>
              <a:avLst/>
              <a:gdLst/>
              <a:ahLst/>
              <a:cxnLst/>
              <a:rect l="l" t="t" r="r" b="b"/>
              <a:pathLst>
                <a:path w="47645" h="75908" extrusionOk="0">
                  <a:moveTo>
                    <a:pt x="47644" y="1"/>
                  </a:moveTo>
                  <a:lnTo>
                    <a:pt x="47644" y="1"/>
                  </a:lnTo>
                  <a:cubicBezTo>
                    <a:pt x="29879" y="1212"/>
                    <a:pt x="14132" y="11912"/>
                    <a:pt x="6461" y="28062"/>
                  </a:cubicBezTo>
                  <a:cubicBezTo>
                    <a:pt x="1" y="41992"/>
                    <a:pt x="808" y="60564"/>
                    <a:pt x="7874" y="75907"/>
                  </a:cubicBezTo>
                  <a:cubicBezTo>
                    <a:pt x="31494" y="57536"/>
                    <a:pt x="46029" y="29879"/>
                    <a:pt x="47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2881325" y="1540225"/>
              <a:ext cx="312950" cy="242275"/>
            </a:xfrm>
            <a:custGeom>
              <a:avLst/>
              <a:gdLst/>
              <a:ahLst/>
              <a:cxnLst/>
              <a:rect l="l" t="t" r="r" b="b"/>
              <a:pathLst>
                <a:path w="12518" h="9691" extrusionOk="0">
                  <a:moveTo>
                    <a:pt x="6259" y="1"/>
                  </a:moveTo>
                  <a:cubicBezTo>
                    <a:pt x="1" y="1"/>
                    <a:pt x="1" y="9691"/>
                    <a:pt x="6259" y="9691"/>
                  </a:cubicBezTo>
                  <a:cubicBezTo>
                    <a:pt x="12517" y="9691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3391075" y="1323200"/>
              <a:ext cx="317975" cy="242300"/>
            </a:xfrm>
            <a:custGeom>
              <a:avLst/>
              <a:gdLst/>
              <a:ahLst/>
              <a:cxnLst/>
              <a:rect l="l" t="t" r="r" b="b"/>
              <a:pathLst>
                <a:path w="12719" h="9692" extrusionOk="0">
                  <a:moveTo>
                    <a:pt x="6259" y="1"/>
                  </a:moveTo>
                  <a:cubicBezTo>
                    <a:pt x="1" y="1"/>
                    <a:pt x="1" y="9691"/>
                    <a:pt x="6259" y="9691"/>
                  </a:cubicBezTo>
                  <a:cubicBezTo>
                    <a:pt x="12719" y="9691"/>
                    <a:pt x="12719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3774650" y="1737050"/>
              <a:ext cx="323025" cy="247325"/>
            </a:xfrm>
            <a:custGeom>
              <a:avLst/>
              <a:gdLst/>
              <a:ahLst/>
              <a:cxnLst/>
              <a:rect l="l" t="t" r="r" b="b"/>
              <a:pathLst>
                <a:path w="12921" h="9893" extrusionOk="0">
                  <a:moveTo>
                    <a:pt x="6259" y="1"/>
                  </a:moveTo>
                  <a:cubicBezTo>
                    <a:pt x="0" y="1"/>
                    <a:pt x="0" y="9893"/>
                    <a:pt x="6259" y="9893"/>
                  </a:cubicBezTo>
                  <a:cubicBezTo>
                    <a:pt x="12921" y="9893"/>
                    <a:pt x="12921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3355750" y="1959125"/>
              <a:ext cx="312925" cy="242275"/>
            </a:xfrm>
            <a:custGeom>
              <a:avLst/>
              <a:gdLst/>
              <a:ahLst/>
              <a:cxnLst/>
              <a:rect l="l" t="t" r="r" b="b"/>
              <a:pathLst>
                <a:path w="12517" h="9691" extrusionOk="0">
                  <a:moveTo>
                    <a:pt x="6259" y="1"/>
                  </a:moveTo>
                  <a:cubicBezTo>
                    <a:pt x="0" y="1"/>
                    <a:pt x="0" y="9691"/>
                    <a:pt x="6259" y="9691"/>
                  </a:cubicBezTo>
                  <a:cubicBezTo>
                    <a:pt x="12517" y="9691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4011850" y="1393875"/>
              <a:ext cx="317975" cy="242275"/>
            </a:xfrm>
            <a:custGeom>
              <a:avLst/>
              <a:gdLst/>
              <a:ahLst/>
              <a:cxnLst/>
              <a:rect l="l" t="t" r="r" b="b"/>
              <a:pathLst>
                <a:path w="12719" h="9691" extrusionOk="0">
                  <a:moveTo>
                    <a:pt x="6461" y="0"/>
                  </a:moveTo>
                  <a:cubicBezTo>
                    <a:pt x="1" y="0"/>
                    <a:pt x="1" y="9690"/>
                    <a:pt x="6461" y="9690"/>
                  </a:cubicBezTo>
                  <a:cubicBezTo>
                    <a:pt x="12719" y="9690"/>
                    <a:pt x="12719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4143075" y="2085300"/>
              <a:ext cx="312925" cy="247325"/>
            </a:xfrm>
            <a:custGeom>
              <a:avLst/>
              <a:gdLst/>
              <a:ahLst/>
              <a:cxnLst/>
              <a:rect l="l" t="t" r="r" b="b"/>
              <a:pathLst>
                <a:path w="12517" h="9893" extrusionOk="0">
                  <a:moveTo>
                    <a:pt x="6259" y="1"/>
                  </a:moveTo>
                  <a:cubicBezTo>
                    <a:pt x="0" y="1"/>
                    <a:pt x="0" y="9893"/>
                    <a:pt x="6259" y="9893"/>
                  </a:cubicBezTo>
                  <a:cubicBezTo>
                    <a:pt x="12517" y="9893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2881325" y="2085300"/>
              <a:ext cx="312950" cy="247325"/>
            </a:xfrm>
            <a:custGeom>
              <a:avLst/>
              <a:gdLst/>
              <a:ahLst/>
              <a:cxnLst/>
              <a:rect l="l" t="t" r="r" b="b"/>
              <a:pathLst>
                <a:path w="12518" h="9893" extrusionOk="0">
                  <a:moveTo>
                    <a:pt x="6259" y="1"/>
                  </a:moveTo>
                  <a:cubicBezTo>
                    <a:pt x="1" y="1"/>
                    <a:pt x="1" y="9893"/>
                    <a:pt x="6259" y="9893"/>
                  </a:cubicBezTo>
                  <a:cubicBezTo>
                    <a:pt x="12517" y="9893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0" name="Google Shape;2370;p16"/>
          <p:cNvGrpSpPr/>
          <p:nvPr/>
        </p:nvGrpSpPr>
        <p:grpSpPr>
          <a:xfrm flipH="1">
            <a:off x="-405665" y="-366430"/>
            <a:ext cx="3107372" cy="2380771"/>
            <a:chOff x="317700" y="238725"/>
            <a:chExt cx="6772825" cy="5189125"/>
          </a:xfrm>
        </p:grpSpPr>
        <p:sp>
          <p:nvSpPr>
            <p:cNvPr id="2371" name="Google Shape;2371;p16"/>
            <p:cNvSpPr/>
            <p:nvPr/>
          </p:nvSpPr>
          <p:spPr>
            <a:xfrm>
              <a:off x="4408263" y="1501184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6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6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5" name="Google Shape;2445;p16"/>
          <p:cNvSpPr txBox="1">
            <a:spLocks noGrp="1"/>
          </p:cNvSpPr>
          <p:nvPr>
            <p:ph type="title"/>
          </p:nvPr>
        </p:nvSpPr>
        <p:spPr>
          <a:xfrm>
            <a:off x="2357400" y="2081500"/>
            <a:ext cx="44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46" name="Google Shape;2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79050" y="1239700"/>
            <a:ext cx="178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447" name="Google Shape;2447;p16"/>
          <p:cNvSpPr txBox="1">
            <a:spLocks noGrp="1"/>
          </p:cNvSpPr>
          <p:nvPr>
            <p:ph type="subTitle" idx="1"/>
          </p:nvPr>
        </p:nvSpPr>
        <p:spPr>
          <a:xfrm>
            <a:off x="2357400" y="2876900"/>
            <a:ext cx="4429200" cy="2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5"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7" name="Google Shape;4137;p26"/>
          <p:cNvGrpSpPr/>
          <p:nvPr/>
        </p:nvGrpSpPr>
        <p:grpSpPr>
          <a:xfrm>
            <a:off x="76157" y="3763741"/>
            <a:ext cx="1319286" cy="1303361"/>
            <a:chOff x="1155275" y="239425"/>
            <a:chExt cx="5072225" cy="5011000"/>
          </a:xfrm>
        </p:grpSpPr>
        <p:sp>
          <p:nvSpPr>
            <p:cNvPr id="4138" name="Google Shape;4138;p26"/>
            <p:cNvSpPr/>
            <p:nvPr/>
          </p:nvSpPr>
          <p:spPr>
            <a:xfrm>
              <a:off x="2593675" y="2595050"/>
              <a:ext cx="2195450" cy="2655375"/>
            </a:xfrm>
            <a:custGeom>
              <a:avLst/>
              <a:gdLst/>
              <a:ahLst/>
              <a:cxnLst/>
              <a:rect l="l" t="t" r="r" b="b"/>
              <a:pathLst>
                <a:path w="87818" h="106215" extrusionOk="0">
                  <a:moveTo>
                    <a:pt x="50672" y="0"/>
                  </a:moveTo>
                  <a:cubicBezTo>
                    <a:pt x="22813" y="14132"/>
                    <a:pt x="4038" y="41385"/>
                    <a:pt x="606" y="72475"/>
                  </a:cubicBezTo>
                  <a:cubicBezTo>
                    <a:pt x="0" y="76714"/>
                    <a:pt x="404" y="80752"/>
                    <a:pt x="1615" y="84789"/>
                  </a:cubicBezTo>
                  <a:cubicBezTo>
                    <a:pt x="2827" y="88827"/>
                    <a:pt x="6057" y="91855"/>
                    <a:pt x="10296" y="92663"/>
                  </a:cubicBezTo>
                  <a:cubicBezTo>
                    <a:pt x="10722" y="92718"/>
                    <a:pt x="11145" y="92743"/>
                    <a:pt x="11565" y="92743"/>
                  </a:cubicBezTo>
                  <a:cubicBezTo>
                    <a:pt x="15302" y="92743"/>
                    <a:pt x="18833" y="90765"/>
                    <a:pt x="22705" y="90765"/>
                  </a:cubicBezTo>
                  <a:cubicBezTo>
                    <a:pt x="23140" y="90765"/>
                    <a:pt x="23579" y="90790"/>
                    <a:pt x="24024" y="90846"/>
                  </a:cubicBezTo>
                  <a:cubicBezTo>
                    <a:pt x="28869" y="91653"/>
                    <a:pt x="32099" y="95893"/>
                    <a:pt x="35127" y="99728"/>
                  </a:cubicBezTo>
                  <a:cubicBezTo>
                    <a:pt x="37942" y="102895"/>
                    <a:pt x="41676" y="106215"/>
                    <a:pt x="45663" y="106215"/>
                  </a:cubicBezTo>
                  <a:cubicBezTo>
                    <a:pt x="46251" y="106215"/>
                    <a:pt x="46845" y="106142"/>
                    <a:pt x="47442" y="105987"/>
                  </a:cubicBezTo>
                  <a:cubicBezTo>
                    <a:pt x="53902" y="104170"/>
                    <a:pt x="55315" y="94883"/>
                    <a:pt x="61573" y="92864"/>
                  </a:cubicBezTo>
                  <a:cubicBezTo>
                    <a:pt x="62540" y="92542"/>
                    <a:pt x="63506" y="92420"/>
                    <a:pt x="64473" y="92420"/>
                  </a:cubicBezTo>
                  <a:cubicBezTo>
                    <a:pt x="67574" y="92420"/>
                    <a:pt x="70675" y="93684"/>
                    <a:pt x="73777" y="93684"/>
                  </a:cubicBezTo>
                  <a:cubicBezTo>
                    <a:pt x="73948" y="93684"/>
                    <a:pt x="74120" y="93680"/>
                    <a:pt x="74292" y="93672"/>
                  </a:cubicBezTo>
                  <a:cubicBezTo>
                    <a:pt x="79137" y="93066"/>
                    <a:pt x="83376" y="90038"/>
                    <a:pt x="85395" y="85395"/>
                  </a:cubicBezTo>
                  <a:cubicBezTo>
                    <a:pt x="87212" y="80954"/>
                    <a:pt x="87817" y="76109"/>
                    <a:pt x="87212" y="71263"/>
                  </a:cubicBezTo>
                  <a:cubicBezTo>
                    <a:pt x="85395" y="44212"/>
                    <a:pt x="67630" y="21198"/>
                    <a:pt x="506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6"/>
            <p:cNvSpPr/>
            <p:nvPr/>
          </p:nvSpPr>
          <p:spPr>
            <a:xfrm>
              <a:off x="1155275" y="2091050"/>
              <a:ext cx="2604275" cy="2161950"/>
            </a:xfrm>
            <a:custGeom>
              <a:avLst/>
              <a:gdLst/>
              <a:ahLst/>
              <a:cxnLst/>
              <a:rect l="l" t="t" r="r" b="b"/>
              <a:pathLst>
                <a:path w="104171" h="86478" extrusionOk="0">
                  <a:moveTo>
                    <a:pt x="38964" y="1"/>
                  </a:moveTo>
                  <a:cubicBezTo>
                    <a:pt x="32651" y="1"/>
                    <a:pt x="26293" y="655"/>
                    <a:pt x="19987" y="1991"/>
                  </a:cubicBezTo>
                  <a:cubicBezTo>
                    <a:pt x="15747" y="2597"/>
                    <a:pt x="11912" y="4212"/>
                    <a:pt x="8480" y="6634"/>
                  </a:cubicBezTo>
                  <a:cubicBezTo>
                    <a:pt x="5048" y="9057"/>
                    <a:pt x="3231" y="13095"/>
                    <a:pt x="3837" y="17334"/>
                  </a:cubicBezTo>
                  <a:cubicBezTo>
                    <a:pt x="4644" y="21977"/>
                    <a:pt x="8884" y="25207"/>
                    <a:pt x="9691" y="30052"/>
                  </a:cubicBezTo>
                  <a:cubicBezTo>
                    <a:pt x="10499" y="34696"/>
                    <a:pt x="7268" y="39137"/>
                    <a:pt x="4644" y="43174"/>
                  </a:cubicBezTo>
                  <a:cubicBezTo>
                    <a:pt x="2222" y="47414"/>
                    <a:pt x="1" y="52865"/>
                    <a:pt x="2625" y="56902"/>
                  </a:cubicBezTo>
                  <a:cubicBezTo>
                    <a:pt x="6057" y="62353"/>
                    <a:pt x="15546" y="60940"/>
                    <a:pt x="19381" y="66391"/>
                  </a:cubicBezTo>
                  <a:cubicBezTo>
                    <a:pt x="21804" y="69822"/>
                    <a:pt x="20996" y="74466"/>
                    <a:pt x="22611" y="78503"/>
                  </a:cubicBezTo>
                  <a:cubicBezTo>
                    <a:pt x="24630" y="82945"/>
                    <a:pt x="28869" y="85973"/>
                    <a:pt x="33715" y="86377"/>
                  </a:cubicBezTo>
                  <a:cubicBezTo>
                    <a:pt x="34522" y="86444"/>
                    <a:pt x="35330" y="86477"/>
                    <a:pt x="36135" y="86477"/>
                  </a:cubicBezTo>
                  <a:cubicBezTo>
                    <a:pt x="40163" y="86477"/>
                    <a:pt x="44145" y="85636"/>
                    <a:pt x="47846" y="83954"/>
                  </a:cubicBezTo>
                  <a:cubicBezTo>
                    <a:pt x="73081" y="73860"/>
                    <a:pt x="89433" y="49836"/>
                    <a:pt x="104170" y="27226"/>
                  </a:cubicBezTo>
                  <a:cubicBezTo>
                    <a:pt x="86717" y="9613"/>
                    <a:pt x="63169" y="1"/>
                    <a:pt x="38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6"/>
            <p:cNvSpPr/>
            <p:nvPr/>
          </p:nvSpPr>
          <p:spPr>
            <a:xfrm>
              <a:off x="1584275" y="239425"/>
              <a:ext cx="2336775" cy="2491925"/>
            </a:xfrm>
            <a:custGeom>
              <a:avLst/>
              <a:gdLst/>
              <a:ahLst/>
              <a:cxnLst/>
              <a:rect l="l" t="t" r="r" b="b"/>
              <a:pathLst>
                <a:path w="93471" h="99677" extrusionOk="0">
                  <a:moveTo>
                    <a:pt x="62232" y="1"/>
                  </a:moveTo>
                  <a:cubicBezTo>
                    <a:pt x="60639" y="1"/>
                    <a:pt x="59041" y="324"/>
                    <a:pt x="57536" y="957"/>
                  </a:cubicBezTo>
                  <a:cubicBezTo>
                    <a:pt x="53498" y="3178"/>
                    <a:pt x="51681" y="8225"/>
                    <a:pt x="47442" y="10446"/>
                  </a:cubicBezTo>
                  <a:cubicBezTo>
                    <a:pt x="45835" y="11364"/>
                    <a:pt x="44083" y="11702"/>
                    <a:pt x="42275" y="11702"/>
                  </a:cubicBezTo>
                  <a:cubicBezTo>
                    <a:pt x="39311" y="11702"/>
                    <a:pt x="36194" y="10794"/>
                    <a:pt x="33311" y="10042"/>
                  </a:cubicBezTo>
                  <a:cubicBezTo>
                    <a:pt x="31317" y="9544"/>
                    <a:pt x="29153" y="9182"/>
                    <a:pt x="27085" y="9182"/>
                  </a:cubicBezTo>
                  <a:cubicBezTo>
                    <a:pt x="24126" y="9182"/>
                    <a:pt x="21365" y="9922"/>
                    <a:pt x="19583" y="12061"/>
                  </a:cubicBezTo>
                  <a:cubicBezTo>
                    <a:pt x="15545" y="17108"/>
                    <a:pt x="19785" y="25788"/>
                    <a:pt x="15747" y="31037"/>
                  </a:cubicBezTo>
                  <a:cubicBezTo>
                    <a:pt x="13325" y="34469"/>
                    <a:pt x="8479" y="35277"/>
                    <a:pt x="5249" y="37699"/>
                  </a:cubicBezTo>
                  <a:cubicBezTo>
                    <a:pt x="1616" y="41131"/>
                    <a:pt x="1" y="46178"/>
                    <a:pt x="1010" y="50821"/>
                  </a:cubicBezTo>
                  <a:cubicBezTo>
                    <a:pt x="2221" y="55666"/>
                    <a:pt x="4644" y="59906"/>
                    <a:pt x="7874" y="63540"/>
                  </a:cubicBezTo>
                  <a:cubicBezTo>
                    <a:pt x="25235" y="84333"/>
                    <a:pt x="53095" y="92610"/>
                    <a:pt x="79339" y="99676"/>
                  </a:cubicBezTo>
                  <a:cubicBezTo>
                    <a:pt x="93470" y="71817"/>
                    <a:pt x="92663" y="38709"/>
                    <a:pt x="77118" y="11657"/>
                  </a:cubicBezTo>
                  <a:cubicBezTo>
                    <a:pt x="75099" y="8023"/>
                    <a:pt x="72475" y="4793"/>
                    <a:pt x="69245" y="2371"/>
                  </a:cubicBezTo>
                  <a:cubicBezTo>
                    <a:pt x="67159" y="776"/>
                    <a:pt x="64701" y="1"/>
                    <a:pt x="6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6"/>
            <p:cNvSpPr/>
            <p:nvPr/>
          </p:nvSpPr>
          <p:spPr>
            <a:xfrm>
              <a:off x="3492025" y="248200"/>
              <a:ext cx="2321625" cy="2311225"/>
            </a:xfrm>
            <a:custGeom>
              <a:avLst/>
              <a:gdLst/>
              <a:ahLst/>
              <a:cxnLst/>
              <a:rect l="l" t="t" r="r" b="b"/>
              <a:pathLst>
                <a:path w="92865" h="92449" extrusionOk="0">
                  <a:moveTo>
                    <a:pt x="31090" y="1"/>
                  </a:moveTo>
                  <a:cubicBezTo>
                    <a:pt x="28718" y="1"/>
                    <a:pt x="26346" y="606"/>
                    <a:pt x="24226" y="1818"/>
                  </a:cubicBezTo>
                  <a:cubicBezTo>
                    <a:pt x="20189" y="4442"/>
                    <a:pt x="16757" y="8076"/>
                    <a:pt x="14334" y="12315"/>
                  </a:cubicBezTo>
                  <a:cubicBezTo>
                    <a:pt x="1" y="35128"/>
                    <a:pt x="808" y="64198"/>
                    <a:pt x="2019" y="91250"/>
                  </a:cubicBezTo>
                  <a:cubicBezTo>
                    <a:pt x="6944" y="92055"/>
                    <a:pt x="11878" y="92449"/>
                    <a:pt x="16780" y="92449"/>
                  </a:cubicBezTo>
                  <a:cubicBezTo>
                    <a:pt x="42623" y="92449"/>
                    <a:pt x="67545" y="81492"/>
                    <a:pt x="85193" y="61977"/>
                  </a:cubicBezTo>
                  <a:cubicBezTo>
                    <a:pt x="88020" y="59151"/>
                    <a:pt x="90240" y="55517"/>
                    <a:pt x="91654" y="51682"/>
                  </a:cubicBezTo>
                  <a:cubicBezTo>
                    <a:pt x="92865" y="47644"/>
                    <a:pt x="92057" y="43203"/>
                    <a:pt x="89029" y="40175"/>
                  </a:cubicBezTo>
                  <a:cubicBezTo>
                    <a:pt x="85799" y="36945"/>
                    <a:pt x="80550" y="36945"/>
                    <a:pt x="76916" y="33513"/>
                  </a:cubicBezTo>
                  <a:cubicBezTo>
                    <a:pt x="73484" y="30081"/>
                    <a:pt x="73484" y="24630"/>
                    <a:pt x="73081" y="19785"/>
                  </a:cubicBezTo>
                  <a:cubicBezTo>
                    <a:pt x="72879" y="14940"/>
                    <a:pt x="71466" y="9287"/>
                    <a:pt x="66822" y="7470"/>
                  </a:cubicBezTo>
                  <a:cubicBezTo>
                    <a:pt x="65868" y="7088"/>
                    <a:pt x="64893" y="6932"/>
                    <a:pt x="63904" y="6932"/>
                  </a:cubicBezTo>
                  <a:cubicBezTo>
                    <a:pt x="59464" y="6932"/>
                    <a:pt x="54731" y="10078"/>
                    <a:pt x="50206" y="10078"/>
                  </a:cubicBezTo>
                  <a:cubicBezTo>
                    <a:pt x="49344" y="10078"/>
                    <a:pt x="48488" y="9963"/>
                    <a:pt x="47644" y="9691"/>
                  </a:cubicBezTo>
                  <a:cubicBezTo>
                    <a:pt x="43606" y="8480"/>
                    <a:pt x="41588" y="4038"/>
                    <a:pt x="37954" y="1818"/>
                  </a:cubicBezTo>
                  <a:cubicBezTo>
                    <a:pt x="35834" y="606"/>
                    <a:pt x="33462" y="1"/>
                    <a:pt x="310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6"/>
            <p:cNvSpPr/>
            <p:nvPr/>
          </p:nvSpPr>
          <p:spPr>
            <a:xfrm>
              <a:off x="3729225" y="2075700"/>
              <a:ext cx="2498275" cy="2194975"/>
            </a:xfrm>
            <a:custGeom>
              <a:avLst/>
              <a:gdLst/>
              <a:ahLst/>
              <a:cxnLst/>
              <a:rect l="l" t="t" r="r" b="b"/>
              <a:pathLst>
                <a:path w="99931" h="87799" extrusionOk="0">
                  <a:moveTo>
                    <a:pt x="60578" y="1"/>
                  </a:moveTo>
                  <a:cubicBezTo>
                    <a:pt x="40049" y="1"/>
                    <a:pt x="19427" y="7460"/>
                    <a:pt x="1" y="14920"/>
                  </a:cubicBezTo>
                  <a:cubicBezTo>
                    <a:pt x="4846" y="45807"/>
                    <a:pt x="25034" y="72051"/>
                    <a:pt x="53499" y="84770"/>
                  </a:cubicBezTo>
                  <a:cubicBezTo>
                    <a:pt x="57334" y="86587"/>
                    <a:pt x="61372" y="87596"/>
                    <a:pt x="65410" y="87798"/>
                  </a:cubicBezTo>
                  <a:cubicBezTo>
                    <a:pt x="69649" y="87798"/>
                    <a:pt x="73485" y="85577"/>
                    <a:pt x="75504" y="81944"/>
                  </a:cubicBezTo>
                  <a:cubicBezTo>
                    <a:pt x="77522" y="77704"/>
                    <a:pt x="75907" y="72657"/>
                    <a:pt x="78128" y="68216"/>
                  </a:cubicBezTo>
                  <a:cubicBezTo>
                    <a:pt x="80147" y="63976"/>
                    <a:pt x="85396" y="62159"/>
                    <a:pt x="89837" y="60343"/>
                  </a:cubicBezTo>
                  <a:cubicBezTo>
                    <a:pt x="94278" y="58526"/>
                    <a:pt x="99325" y="55497"/>
                    <a:pt x="99527" y="50652"/>
                  </a:cubicBezTo>
                  <a:cubicBezTo>
                    <a:pt x="99931" y="43990"/>
                    <a:pt x="91452" y="39751"/>
                    <a:pt x="91452" y="33089"/>
                  </a:cubicBezTo>
                  <a:cubicBezTo>
                    <a:pt x="91452" y="29051"/>
                    <a:pt x="95086" y="25619"/>
                    <a:pt x="96297" y="21380"/>
                  </a:cubicBezTo>
                  <a:cubicBezTo>
                    <a:pt x="97105" y="16535"/>
                    <a:pt x="95490" y="11690"/>
                    <a:pt x="91856" y="8460"/>
                  </a:cubicBezTo>
                  <a:cubicBezTo>
                    <a:pt x="88020" y="5230"/>
                    <a:pt x="83579" y="3009"/>
                    <a:pt x="78935" y="2201"/>
                  </a:cubicBezTo>
                  <a:cubicBezTo>
                    <a:pt x="72848" y="668"/>
                    <a:pt x="66717" y="1"/>
                    <a:pt x="60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6"/>
            <p:cNvSpPr/>
            <p:nvPr/>
          </p:nvSpPr>
          <p:spPr>
            <a:xfrm>
              <a:off x="2336275" y="1101150"/>
              <a:ext cx="1377650" cy="1565475"/>
            </a:xfrm>
            <a:custGeom>
              <a:avLst/>
              <a:gdLst/>
              <a:ahLst/>
              <a:cxnLst/>
              <a:rect l="l" t="t" r="r" b="b"/>
              <a:pathLst>
                <a:path w="55106" h="62619" extrusionOk="0">
                  <a:moveTo>
                    <a:pt x="404" y="0"/>
                  </a:moveTo>
                  <a:cubicBezTo>
                    <a:pt x="404" y="0"/>
                    <a:pt x="0" y="0"/>
                    <a:pt x="202" y="202"/>
                  </a:cubicBezTo>
                  <a:cubicBezTo>
                    <a:pt x="7470" y="10902"/>
                    <a:pt x="14738" y="22005"/>
                    <a:pt x="22409" y="32503"/>
                  </a:cubicBezTo>
                  <a:cubicBezTo>
                    <a:pt x="30080" y="43000"/>
                    <a:pt x="38761" y="52892"/>
                    <a:pt x="48048" y="61977"/>
                  </a:cubicBezTo>
                  <a:cubicBezTo>
                    <a:pt x="48497" y="62426"/>
                    <a:pt x="49036" y="62618"/>
                    <a:pt x="49602" y="62618"/>
                  </a:cubicBezTo>
                  <a:cubicBezTo>
                    <a:pt x="52092" y="62618"/>
                    <a:pt x="55105" y="58903"/>
                    <a:pt x="53296" y="56930"/>
                  </a:cubicBezTo>
                  <a:cubicBezTo>
                    <a:pt x="35935" y="37953"/>
                    <a:pt x="17968" y="19179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2962100" y="1429200"/>
              <a:ext cx="752525" cy="1190550"/>
            </a:xfrm>
            <a:custGeom>
              <a:avLst/>
              <a:gdLst/>
              <a:ahLst/>
              <a:cxnLst/>
              <a:rect l="l" t="t" r="r" b="b"/>
              <a:pathLst>
                <a:path w="30101" h="47622" extrusionOk="0">
                  <a:moveTo>
                    <a:pt x="202" y="0"/>
                  </a:moveTo>
                  <a:cubicBezTo>
                    <a:pt x="202" y="0"/>
                    <a:pt x="0" y="202"/>
                    <a:pt x="0" y="202"/>
                  </a:cubicBezTo>
                  <a:cubicBezTo>
                    <a:pt x="4442" y="7672"/>
                    <a:pt x="8479" y="15545"/>
                    <a:pt x="11911" y="23620"/>
                  </a:cubicBezTo>
                  <a:cubicBezTo>
                    <a:pt x="15545" y="31493"/>
                    <a:pt x="18775" y="39367"/>
                    <a:pt x="22813" y="47038"/>
                  </a:cubicBezTo>
                  <a:cubicBezTo>
                    <a:pt x="23040" y="47448"/>
                    <a:pt x="23545" y="47621"/>
                    <a:pt x="24181" y="47621"/>
                  </a:cubicBezTo>
                  <a:cubicBezTo>
                    <a:pt x="26366" y="47621"/>
                    <a:pt x="30100" y="45573"/>
                    <a:pt x="29475" y="44010"/>
                  </a:cubicBezTo>
                  <a:cubicBezTo>
                    <a:pt x="22611" y="27658"/>
                    <a:pt x="12719" y="12719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3179125" y="990100"/>
              <a:ext cx="636625" cy="1491700"/>
            </a:xfrm>
            <a:custGeom>
              <a:avLst/>
              <a:gdLst/>
              <a:ahLst/>
              <a:cxnLst/>
              <a:rect l="l" t="t" r="r" b="b"/>
              <a:pathLst>
                <a:path w="25465" h="59668" extrusionOk="0">
                  <a:moveTo>
                    <a:pt x="404" y="1"/>
                  </a:moveTo>
                  <a:cubicBezTo>
                    <a:pt x="404" y="1"/>
                    <a:pt x="0" y="1"/>
                    <a:pt x="202" y="203"/>
                  </a:cubicBezTo>
                  <a:cubicBezTo>
                    <a:pt x="5451" y="9085"/>
                    <a:pt x="9488" y="18574"/>
                    <a:pt x="12113" y="28668"/>
                  </a:cubicBezTo>
                  <a:cubicBezTo>
                    <a:pt x="14535" y="38358"/>
                    <a:pt x="16554" y="48250"/>
                    <a:pt x="18169" y="58142"/>
                  </a:cubicBezTo>
                  <a:cubicBezTo>
                    <a:pt x="18343" y="59186"/>
                    <a:pt x="19755" y="59668"/>
                    <a:pt x="21272" y="59668"/>
                  </a:cubicBezTo>
                  <a:cubicBezTo>
                    <a:pt x="23276" y="59668"/>
                    <a:pt x="25465" y="58828"/>
                    <a:pt x="25235" y="57334"/>
                  </a:cubicBezTo>
                  <a:cubicBezTo>
                    <a:pt x="24427" y="46635"/>
                    <a:pt x="21803" y="36339"/>
                    <a:pt x="17362" y="26447"/>
                  </a:cubicBezTo>
                  <a:cubicBezTo>
                    <a:pt x="13122" y="16757"/>
                    <a:pt x="7470" y="7874"/>
                    <a:pt x="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3567075" y="977925"/>
              <a:ext cx="727450" cy="1740525"/>
            </a:xfrm>
            <a:custGeom>
              <a:avLst/>
              <a:gdLst/>
              <a:ahLst/>
              <a:cxnLst/>
              <a:rect l="l" t="t" r="r" b="b"/>
              <a:pathLst>
                <a:path w="29098" h="69621" extrusionOk="0">
                  <a:moveTo>
                    <a:pt x="28937" y="1"/>
                  </a:moveTo>
                  <a:cubicBezTo>
                    <a:pt x="28913" y="1"/>
                    <a:pt x="28895" y="25"/>
                    <a:pt x="28895" y="84"/>
                  </a:cubicBezTo>
                  <a:cubicBezTo>
                    <a:pt x="21628" y="9774"/>
                    <a:pt x="15168" y="20272"/>
                    <a:pt x="9919" y="31375"/>
                  </a:cubicBezTo>
                  <a:cubicBezTo>
                    <a:pt x="4670" y="42479"/>
                    <a:pt x="1440" y="54591"/>
                    <a:pt x="229" y="66906"/>
                  </a:cubicBezTo>
                  <a:cubicBezTo>
                    <a:pt x="0" y="68618"/>
                    <a:pt x="2161" y="69621"/>
                    <a:pt x="4154" y="69621"/>
                  </a:cubicBezTo>
                  <a:cubicBezTo>
                    <a:pt x="5686" y="69621"/>
                    <a:pt x="7119" y="69029"/>
                    <a:pt x="7294" y="67713"/>
                  </a:cubicBezTo>
                  <a:cubicBezTo>
                    <a:pt x="9313" y="56005"/>
                    <a:pt x="11938" y="44497"/>
                    <a:pt x="15571" y="33192"/>
                  </a:cubicBezTo>
                  <a:cubicBezTo>
                    <a:pt x="19205" y="21887"/>
                    <a:pt x="23647" y="10784"/>
                    <a:pt x="29097" y="286"/>
                  </a:cubicBezTo>
                  <a:cubicBezTo>
                    <a:pt x="29097" y="143"/>
                    <a:pt x="28996" y="1"/>
                    <a:pt x="28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3653100" y="1184700"/>
              <a:ext cx="1065375" cy="1451175"/>
            </a:xfrm>
            <a:custGeom>
              <a:avLst/>
              <a:gdLst/>
              <a:ahLst/>
              <a:cxnLst/>
              <a:rect l="l" t="t" r="r" b="b"/>
              <a:pathLst>
                <a:path w="42615" h="58047" extrusionOk="0">
                  <a:moveTo>
                    <a:pt x="42465" y="0"/>
                  </a:moveTo>
                  <a:cubicBezTo>
                    <a:pt x="42435" y="0"/>
                    <a:pt x="42412" y="23"/>
                    <a:pt x="42412" y="90"/>
                  </a:cubicBezTo>
                  <a:cubicBezTo>
                    <a:pt x="34741" y="8367"/>
                    <a:pt x="27271" y="16644"/>
                    <a:pt x="20004" y="25527"/>
                  </a:cubicBezTo>
                  <a:cubicBezTo>
                    <a:pt x="12938" y="34208"/>
                    <a:pt x="6478" y="43696"/>
                    <a:pt x="1229" y="53588"/>
                  </a:cubicBezTo>
                  <a:cubicBezTo>
                    <a:pt x="1" y="55584"/>
                    <a:pt x="3326" y="58047"/>
                    <a:pt x="5699" y="58047"/>
                  </a:cubicBezTo>
                  <a:cubicBezTo>
                    <a:pt x="6447" y="58047"/>
                    <a:pt x="7100" y="57802"/>
                    <a:pt x="7487" y="57222"/>
                  </a:cubicBezTo>
                  <a:cubicBezTo>
                    <a:pt x="19196" y="38447"/>
                    <a:pt x="30703" y="19067"/>
                    <a:pt x="42614" y="90"/>
                  </a:cubicBezTo>
                  <a:cubicBezTo>
                    <a:pt x="42614" y="90"/>
                    <a:pt x="42524" y="0"/>
                    <a:pt x="42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6"/>
            <p:cNvSpPr/>
            <p:nvPr/>
          </p:nvSpPr>
          <p:spPr>
            <a:xfrm>
              <a:off x="3749100" y="1494800"/>
              <a:ext cx="1322650" cy="1144400"/>
            </a:xfrm>
            <a:custGeom>
              <a:avLst/>
              <a:gdLst/>
              <a:ahLst/>
              <a:cxnLst/>
              <a:rect l="l" t="t" r="r" b="b"/>
              <a:pathLst>
                <a:path w="52906" h="45776" extrusionOk="0">
                  <a:moveTo>
                    <a:pt x="52502" y="1"/>
                  </a:moveTo>
                  <a:cubicBezTo>
                    <a:pt x="45840" y="8682"/>
                    <a:pt x="37967" y="16151"/>
                    <a:pt x="29084" y="22611"/>
                  </a:cubicBezTo>
                  <a:cubicBezTo>
                    <a:pt x="20403" y="28668"/>
                    <a:pt x="11319" y="34118"/>
                    <a:pt x="2032" y="39165"/>
                  </a:cubicBezTo>
                  <a:cubicBezTo>
                    <a:pt x="0" y="40273"/>
                    <a:pt x="2194" y="45776"/>
                    <a:pt x="4592" y="45776"/>
                  </a:cubicBezTo>
                  <a:cubicBezTo>
                    <a:pt x="4815" y="45776"/>
                    <a:pt x="5039" y="45728"/>
                    <a:pt x="5262" y="45625"/>
                  </a:cubicBezTo>
                  <a:cubicBezTo>
                    <a:pt x="15558" y="40982"/>
                    <a:pt x="24845" y="34724"/>
                    <a:pt x="32920" y="26851"/>
                  </a:cubicBezTo>
                  <a:cubicBezTo>
                    <a:pt x="40995" y="19179"/>
                    <a:pt x="47657" y="10095"/>
                    <a:pt x="52906" y="203"/>
                  </a:cubicBezTo>
                  <a:cubicBezTo>
                    <a:pt x="52906" y="1"/>
                    <a:pt x="52704" y="1"/>
                    <a:pt x="52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6"/>
            <p:cNvSpPr/>
            <p:nvPr/>
          </p:nvSpPr>
          <p:spPr>
            <a:xfrm>
              <a:off x="3819050" y="2500050"/>
              <a:ext cx="1378875" cy="1265925"/>
            </a:xfrm>
            <a:custGeom>
              <a:avLst/>
              <a:gdLst/>
              <a:ahLst/>
              <a:cxnLst/>
              <a:rect l="l" t="t" r="r" b="b"/>
              <a:pathLst>
                <a:path w="55155" h="50637" extrusionOk="0">
                  <a:moveTo>
                    <a:pt x="5688" y="0"/>
                  </a:moveTo>
                  <a:cubicBezTo>
                    <a:pt x="3362" y="0"/>
                    <a:pt x="0" y="2729"/>
                    <a:pt x="1253" y="4608"/>
                  </a:cubicBezTo>
                  <a:cubicBezTo>
                    <a:pt x="7511" y="14904"/>
                    <a:pt x="15385" y="24190"/>
                    <a:pt x="24671" y="31861"/>
                  </a:cubicBezTo>
                  <a:cubicBezTo>
                    <a:pt x="33755" y="39533"/>
                    <a:pt x="43849" y="45993"/>
                    <a:pt x="54953" y="50636"/>
                  </a:cubicBezTo>
                  <a:cubicBezTo>
                    <a:pt x="54953" y="50636"/>
                    <a:pt x="55155" y="50434"/>
                    <a:pt x="54953" y="50232"/>
                  </a:cubicBezTo>
                  <a:cubicBezTo>
                    <a:pt x="45263" y="43974"/>
                    <a:pt x="36380" y="36303"/>
                    <a:pt x="28507" y="27622"/>
                  </a:cubicBezTo>
                  <a:cubicBezTo>
                    <a:pt x="21037" y="19143"/>
                    <a:pt x="13971" y="10059"/>
                    <a:pt x="7309" y="772"/>
                  </a:cubicBezTo>
                  <a:cubicBezTo>
                    <a:pt x="6947" y="228"/>
                    <a:pt x="6361" y="0"/>
                    <a:pt x="5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6"/>
            <p:cNvSpPr/>
            <p:nvPr/>
          </p:nvSpPr>
          <p:spPr>
            <a:xfrm>
              <a:off x="3870150" y="2434100"/>
              <a:ext cx="1236925" cy="736325"/>
            </a:xfrm>
            <a:custGeom>
              <a:avLst/>
              <a:gdLst/>
              <a:ahLst/>
              <a:cxnLst/>
              <a:rect l="l" t="t" r="r" b="b"/>
              <a:pathLst>
                <a:path w="49477" h="29453" extrusionOk="0">
                  <a:moveTo>
                    <a:pt x="5494" y="0"/>
                  </a:moveTo>
                  <a:cubicBezTo>
                    <a:pt x="3577" y="0"/>
                    <a:pt x="0" y="4362"/>
                    <a:pt x="1632" y="5631"/>
                  </a:cubicBezTo>
                  <a:cubicBezTo>
                    <a:pt x="8092" y="11889"/>
                    <a:pt x="15763" y="16936"/>
                    <a:pt x="23838" y="20772"/>
                  </a:cubicBezTo>
                  <a:cubicBezTo>
                    <a:pt x="31913" y="24809"/>
                    <a:pt x="40392" y="27636"/>
                    <a:pt x="49275" y="29452"/>
                  </a:cubicBezTo>
                  <a:cubicBezTo>
                    <a:pt x="49275" y="29452"/>
                    <a:pt x="49477" y="29049"/>
                    <a:pt x="49275" y="29049"/>
                  </a:cubicBezTo>
                  <a:cubicBezTo>
                    <a:pt x="41200" y="25617"/>
                    <a:pt x="33528" y="21175"/>
                    <a:pt x="26665" y="15725"/>
                  </a:cubicBezTo>
                  <a:cubicBezTo>
                    <a:pt x="19397" y="10678"/>
                    <a:pt x="12937" y="5227"/>
                    <a:pt x="6073" y="180"/>
                  </a:cubicBezTo>
                  <a:cubicBezTo>
                    <a:pt x="5908" y="56"/>
                    <a:pt x="5712" y="0"/>
                    <a:pt x="5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6"/>
            <p:cNvSpPr/>
            <p:nvPr/>
          </p:nvSpPr>
          <p:spPr>
            <a:xfrm>
              <a:off x="3951300" y="2480600"/>
              <a:ext cx="1483825" cy="447575"/>
            </a:xfrm>
            <a:custGeom>
              <a:avLst/>
              <a:gdLst/>
              <a:ahLst/>
              <a:cxnLst/>
              <a:rect l="l" t="t" r="r" b="b"/>
              <a:pathLst>
                <a:path w="59353" h="17903" extrusionOk="0">
                  <a:moveTo>
                    <a:pt x="7178" y="1"/>
                  </a:moveTo>
                  <a:cubicBezTo>
                    <a:pt x="5658" y="1"/>
                    <a:pt x="4139" y="46"/>
                    <a:pt x="2625" y="137"/>
                  </a:cubicBezTo>
                  <a:cubicBezTo>
                    <a:pt x="1" y="339"/>
                    <a:pt x="606" y="7405"/>
                    <a:pt x="2827" y="7405"/>
                  </a:cubicBezTo>
                  <a:cubicBezTo>
                    <a:pt x="12517" y="7405"/>
                    <a:pt x="22005" y="8414"/>
                    <a:pt x="31292" y="10029"/>
                  </a:cubicBezTo>
                  <a:cubicBezTo>
                    <a:pt x="40982" y="11846"/>
                    <a:pt x="50268" y="14470"/>
                    <a:pt x="59151" y="17902"/>
                  </a:cubicBezTo>
                  <a:cubicBezTo>
                    <a:pt x="59151" y="17902"/>
                    <a:pt x="59353" y="17700"/>
                    <a:pt x="59353" y="17700"/>
                  </a:cubicBezTo>
                  <a:cubicBezTo>
                    <a:pt x="51076" y="12250"/>
                    <a:pt x="41991" y="7606"/>
                    <a:pt x="32503" y="4376"/>
                  </a:cubicBezTo>
                  <a:cubicBezTo>
                    <a:pt x="24438" y="1459"/>
                    <a:pt x="15790" y="1"/>
                    <a:pt x="7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6"/>
            <p:cNvSpPr/>
            <p:nvPr/>
          </p:nvSpPr>
          <p:spPr>
            <a:xfrm>
              <a:off x="3781300" y="2293875"/>
              <a:ext cx="1547850" cy="241050"/>
            </a:xfrm>
            <a:custGeom>
              <a:avLst/>
              <a:gdLst/>
              <a:ahLst/>
              <a:cxnLst/>
              <a:rect l="l" t="t" r="r" b="b"/>
              <a:pathLst>
                <a:path w="61914" h="9642" extrusionOk="0">
                  <a:moveTo>
                    <a:pt x="21986" y="0"/>
                  </a:moveTo>
                  <a:cubicBezTo>
                    <a:pt x="15365" y="0"/>
                    <a:pt x="8718" y="853"/>
                    <a:pt x="2157" y="2559"/>
                  </a:cubicBezTo>
                  <a:cubicBezTo>
                    <a:pt x="0" y="3147"/>
                    <a:pt x="1463" y="9642"/>
                    <a:pt x="3769" y="9642"/>
                  </a:cubicBezTo>
                  <a:cubicBezTo>
                    <a:pt x="3837" y="9642"/>
                    <a:pt x="3905" y="9636"/>
                    <a:pt x="3974" y="9625"/>
                  </a:cubicBezTo>
                  <a:cubicBezTo>
                    <a:pt x="13463" y="7808"/>
                    <a:pt x="22951" y="6798"/>
                    <a:pt x="32641" y="6597"/>
                  </a:cubicBezTo>
                  <a:cubicBezTo>
                    <a:pt x="33852" y="6571"/>
                    <a:pt x="35067" y="6559"/>
                    <a:pt x="36283" y="6559"/>
                  </a:cubicBezTo>
                  <a:cubicBezTo>
                    <a:pt x="44798" y="6559"/>
                    <a:pt x="53409" y="7177"/>
                    <a:pt x="61712" y="8414"/>
                  </a:cubicBezTo>
                  <a:cubicBezTo>
                    <a:pt x="61712" y="8414"/>
                    <a:pt x="61913" y="8212"/>
                    <a:pt x="61712" y="8010"/>
                  </a:cubicBezTo>
                  <a:cubicBezTo>
                    <a:pt x="52425" y="4578"/>
                    <a:pt x="42533" y="2155"/>
                    <a:pt x="32641" y="742"/>
                  </a:cubicBezTo>
                  <a:cubicBezTo>
                    <a:pt x="29108" y="248"/>
                    <a:pt x="25551" y="0"/>
                    <a:pt x="2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6"/>
            <p:cNvSpPr/>
            <p:nvPr/>
          </p:nvSpPr>
          <p:spPr>
            <a:xfrm>
              <a:off x="3103400" y="2544175"/>
              <a:ext cx="792125" cy="1844800"/>
            </a:xfrm>
            <a:custGeom>
              <a:avLst/>
              <a:gdLst/>
              <a:ahLst/>
              <a:cxnLst/>
              <a:rect l="l" t="t" r="r" b="b"/>
              <a:pathLst>
                <a:path w="31685" h="73792" extrusionOk="0">
                  <a:moveTo>
                    <a:pt x="26095" y="0"/>
                  </a:moveTo>
                  <a:cubicBezTo>
                    <a:pt x="25251" y="0"/>
                    <a:pt x="24491" y="300"/>
                    <a:pt x="24025" y="1026"/>
                  </a:cubicBezTo>
                  <a:cubicBezTo>
                    <a:pt x="17363" y="11927"/>
                    <a:pt x="11912" y="23636"/>
                    <a:pt x="7874" y="35951"/>
                  </a:cubicBezTo>
                  <a:cubicBezTo>
                    <a:pt x="4039" y="48266"/>
                    <a:pt x="1212" y="60782"/>
                    <a:pt x="1" y="73702"/>
                  </a:cubicBezTo>
                  <a:cubicBezTo>
                    <a:pt x="1" y="73702"/>
                    <a:pt x="180" y="73792"/>
                    <a:pt x="300" y="73792"/>
                  </a:cubicBezTo>
                  <a:cubicBezTo>
                    <a:pt x="360" y="73792"/>
                    <a:pt x="405" y="73770"/>
                    <a:pt x="405" y="73702"/>
                  </a:cubicBezTo>
                  <a:cubicBezTo>
                    <a:pt x="3635" y="61388"/>
                    <a:pt x="7874" y="49275"/>
                    <a:pt x="13325" y="37970"/>
                  </a:cubicBezTo>
                  <a:cubicBezTo>
                    <a:pt x="18776" y="26463"/>
                    <a:pt x="24630" y="15561"/>
                    <a:pt x="30485" y="4458"/>
                  </a:cubicBezTo>
                  <a:cubicBezTo>
                    <a:pt x="31685" y="2508"/>
                    <a:pt x="28537" y="0"/>
                    <a:pt x="2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6"/>
            <p:cNvSpPr/>
            <p:nvPr/>
          </p:nvSpPr>
          <p:spPr>
            <a:xfrm>
              <a:off x="3678775" y="2521225"/>
              <a:ext cx="217025" cy="1673725"/>
            </a:xfrm>
            <a:custGeom>
              <a:avLst/>
              <a:gdLst/>
              <a:ahLst/>
              <a:cxnLst/>
              <a:rect l="l" t="t" r="r" b="b"/>
              <a:pathLst>
                <a:path w="8681" h="66949" extrusionOk="0">
                  <a:moveTo>
                    <a:pt x="4821" y="0"/>
                  </a:moveTo>
                  <a:cubicBezTo>
                    <a:pt x="3063" y="0"/>
                    <a:pt x="1311" y="656"/>
                    <a:pt x="1211" y="1944"/>
                  </a:cubicBezTo>
                  <a:cubicBezTo>
                    <a:pt x="0" y="23545"/>
                    <a:pt x="202" y="45348"/>
                    <a:pt x="1615" y="66949"/>
                  </a:cubicBezTo>
                  <a:lnTo>
                    <a:pt x="2019" y="66949"/>
                  </a:lnTo>
                  <a:cubicBezTo>
                    <a:pt x="4441" y="45348"/>
                    <a:pt x="8681" y="23747"/>
                    <a:pt x="8479" y="2146"/>
                  </a:cubicBezTo>
                  <a:cubicBezTo>
                    <a:pt x="8479" y="706"/>
                    <a:pt x="6647" y="0"/>
                    <a:pt x="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6"/>
            <p:cNvSpPr/>
            <p:nvPr/>
          </p:nvSpPr>
          <p:spPr>
            <a:xfrm>
              <a:off x="3736675" y="2530325"/>
              <a:ext cx="421575" cy="1843525"/>
            </a:xfrm>
            <a:custGeom>
              <a:avLst/>
              <a:gdLst/>
              <a:ahLst/>
              <a:cxnLst/>
              <a:rect l="l" t="t" r="r" b="b"/>
              <a:pathLst>
                <a:path w="16863" h="73741" extrusionOk="0">
                  <a:moveTo>
                    <a:pt x="5328" y="0"/>
                  </a:moveTo>
                  <a:cubicBezTo>
                    <a:pt x="3001" y="0"/>
                    <a:pt x="1" y="1951"/>
                    <a:pt x="712" y="3801"/>
                  </a:cubicBezTo>
                  <a:cubicBezTo>
                    <a:pt x="4750" y="15106"/>
                    <a:pt x="7980" y="26411"/>
                    <a:pt x="10201" y="38120"/>
                  </a:cubicBezTo>
                  <a:cubicBezTo>
                    <a:pt x="12623" y="49829"/>
                    <a:pt x="14036" y="61740"/>
                    <a:pt x="14238" y="73651"/>
                  </a:cubicBezTo>
                  <a:cubicBezTo>
                    <a:pt x="14238" y="73651"/>
                    <a:pt x="14418" y="73740"/>
                    <a:pt x="14537" y="73740"/>
                  </a:cubicBezTo>
                  <a:cubicBezTo>
                    <a:pt x="14597" y="73740"/>
                    <a:pt x="14642" y="73718"/>
                    <a:pt x="14642" y="73651"/>
                  </a:cubicBezTo>
                  <a:cubicBezTo>
                    <a:pt x="16459" y="61538"/>
                    <a:pt x="16863" y="49223"/>
                    <a:pt x="16055" y="37111"/>
                  </a:cubicBezTo>
                  <a:cubicBezTo>
                    <a:pt x="15248" y="24796"/>
                    <a:pt x="12421" y="12481"/>
                    <a:pt x="7576" y="1176"/>
                  </a:cubicBezTo>
                  <a:cubicBezTo>
                    <a:pt x="7159" y="342"/>
                    <a:pt x="6303" y="0"/>
                    <a:pt x="5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6"/>
            <p:cNvSpPr/>
            <p:nvPr/>
          </p:nvSpPr>
          <p:spPr>
            <a:xfrm>
              <a:off x="3777600" y="2562875"/>
              <a:ext cx="607775" cy="1652275"/>
            </a:xfrm>
            <a:custGeom>
              <a:avLst/>
              <a:gdLst/>
              <a:ahLst/>
              <a:cxnLst/>
              <a:rect l="l" t="t" r="r" b="b"/>
              <a:pathLst>
                <a:path w="24311" h="66091" extrusionOk="0">
                  <a:moveTo>
                    <a:pt x="5528" y="0"/>
                  </a:moveTo>
                  <a:cubicBezTo>
                    <a:pt x="3253" y="0"/>
                    <a:pt x="0" y="3341"/>
                    <a:pt x="1296" y="5123"/>
                  </a:cubicBezTo>
                  <a:cubicBezTo>
                    <a:pt x="7554" y="14006"/>
                    <a:pt x="12601" y="23494"/>
                    <a:pt x="16235" y="33790"/>
                  </a:cubicBezTo>
                  <a:cubicBezTo>
                    <a:pt x="19869" y="44086"/>
                    <a:pt x="22090" y="54987"/>
                    <a:pt x="22493" y="66090"/>
                  </a:cubicBezTo>
                  <a:lnTo>
                    <a:pt x="22897" y="66090"/>
                  </a:lnTo>
                  <a:cubicBezTo>
                    <a:pt x="24310" y="54785"/>
                    <a:pt x="24108" y="43278"/>
                    <a:pt x="21686" y="31973"/>
                  </a:cubicBezTo>
                  <a:cubicBezTo>
                    <a:pt x="19465" y="20466"/>
                    <a:pt x="14418" y="9766"/>
                    <a:pt x="6949" y="682"/>
                  </a:cubicBezTo>
                  <a:cubicBezTo>
                    <a:pt x="6589" y="203"/>
                    <a:pt x="6088" y="0"/>
                    <a:pt x="5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6"/>
            <p:cNvSpPr/>
            <p:nvPr/>
          </p:nvSpPr>
          <p:spPr>
            <a:xfrm>
              <a:off x="2396825" y="2287025"/>
              <a:ext cx="1375600" cy="384750"/>
            </a:xfrm>
            <a:custGeom>
              <a:avLst/>
              <a:gdLst/>
              <a:ahLst/>
              <a:cxnLst/>
              <a:rect l="l" t="t" r="r" b="b"/>
              <a:pathLst>
                <a:path w="55024" h="15390" extrusionOk="0">
                  <a:moveTo>
                    <a:pt x="12412" y="0"/>
                  </a:moveTo>
                  <a:cubicBezTo>
                    <a:pt x="8291" y="0"/>
                    <a:pt x="4167" y="259"/>
                    <a:pt x="1" y="814"/>
                  </a:cubicBezTo>
                  <a:lnTo>
                    <a:pt x="1" y="1218"/>
                  </a:lnTo>
                  <a:cubicBezTo>
                    <a:pt x="8884" y="2026"/>
                    <a:pt x="17564" y="3842"/>
                    <a:pt x="25841" y="6669"/>
                  </a:cubicBezTo>
                  <a:cubicBezTo>
                    <a:pt x="34320" y="9495"/>
                    <a:pt x="42194" y="12523"/>
                    <a:pt x="50269" y="15349"/>
                  </a:cubicBezTo>
                  <a:cubicBezTo>
                    <a:pt x="50359" y="15377"/>
                    <a:pt x="50451" y="15389"/>
                    <a:pt x="50543" y="15389"/>
                  </a:cubicBezTo>
                  <a:cubicBezTo>
                    <a:pt x="52530" y="15389"/>
                    <a:pt x="55024" y="9450"/>
                    <a:pt x="53095" y="8486"/>
                  </a:cubicBezTo>
                  <a:cubicBezTo>
                    <a:pt x="44818" y="4852"/>
                    <a:pt x="35935" y="2227"/>
                    <a:pt x="27053" y="1016"/>
                  </a:cubicBezTo>
                  <a:cubicBezTo>
                    <a:pt x="22135" y="360"/>
                    <a:pt x="17275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6"/>
            <p:cNvSpPr/>
            <p:nvPr/>
          </p:nvSpPr>
          <p:spPr>
            <a:xfrm>
              <a:off x="2280750" y="2509150"/>
              <a:ext cx="1599000" cy="408925"/>
            </a:xfrm>
            <a:custGeom>
              <a:avLst/>
              <a:gdLst/>
              <a:ahLst/>
              <a:cxnLst/>
              <a:rect l="l" t="t" r="r" b="b"/>
              <a:pathLst>
                <a:path w="63960" h="16357" extrusionOk="0">
                  <a:moveTo>
                    <a:pt x="60876" y="0"/>
                  </a:moveTo>
                  <a:cubicBezTo>
                    <a:pt x="60840" y="0"/>
                    <a:pt x="60803" y="2"/>
                    <a:pt x="60766" y="4"/>
                  </a:cubicBezTo>
                  <a:cubicBezTo>
                    <a:pt x="39569" y="812"/>
                    <a:pt x="18977" y="6464"/>
                    <a:pt x="1" y="16155"/>
                  </a:cubicBezTo>
                  <a:cubicBezTo>
                    <a:pt x="1" y="16155"/>
                    <a:pt x="1" y="16357"/>
                    <a:pt x="203" y="16357"/>
                  </a:cubicBezTo>
                  <a:cubicBezTo>
                    <a:pt x="10297" y="13530"/>
                    <a:pt x="20391" y="11511"/>
                    <a:pt x="30888" y="10502"/>
                  </a:cubicBezTo>
                  <a:cubicBezTo>
                    <a:pt x="41184" y="9089"/>
                    <a:pt x="51278" y="8483"/>
                    <a:pt x="61372" y="7070"/>
                  </a:cubicBezTo>
                  <a:cubicBezTo>
                    <a:pt x="63959" y="6871"/>
                    <a:pt x="63407" y="0"/>
                    <a:pt x="60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6"/>
            <p:cNvSpPr/>
            <p:nvPr/>
          </p:nvSpPr>
          <p:spPr>
            <a:xfrm>
              <a:off x="2073825" y="2638150"/>
              <a:ext cx="1748750" cy="724050"/>
            </a:xfrm>
            <a:custGeom>
              <a:avLst/>
              <a:gdLst/>
              <a:ahLst/>
              <a:cxnLst/>
              <a:rect l="l" t="t" r="r" b="b"/>
              <a:pathLst>
                <a:path w="69950" h="28962" extrusionOk="0">
                  <a:moveTo>
                    <a:pt x="64520" y="0"/>
                  </a:moveTo>
                  <a:cubicBezTo>
                    <a:pt x="64188" y="0"/>
                    <a:pt x="63873" y="91"/>
                    <a:pt x="63593" y="295"/>
                  </a:cubicBezTo>
                  <a:cubicBezTo>
                    <a:pt x="54104" y="7159"/>
                    <a:pt x="44010" y="12812"/>
                    <a:pt x="33513" y="17657"/>
                  </a:cubicBezTo>
                  <a:cubicBezTo>
                    <a:pt x="22813" y="22502"/>
                    <a:pt x="11710" y="26136"/>
                    <a:pt x="203" y="28558"/>
                  </a:cubicBezTo>
                  <a:cubicBezTo>
                    <a:pt x="1" y="28558"/>
                    <a:pt x="203" y="28962"/>
                    <a:pt x="203" y="28962"/>
                  </a:cubicBezTo>
                  <a:cubicBezTo>
                    <a:pt x="12113" y="28356"/>
                    <a:pt x="24024" y="26539"/>
                    <a:pt x="35531" y="23107"/>
                  </a:cubicBezTo>
                  <a:cubicBezTo>
                    <a:pt x="47240" y="19474"/>
                    <a:pt x="58142" y="13821"/>
                    <a:pt x="67832" y="6150"/>
                  </a:cubicBezTo>
                  <a:cubicBezTo>
                    <a:pt x="69949" y="4385"/>
                    <a:pt x="66824" y="0"/>
                    <a:pt x="6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6"/>
            <p:cNvSpPr/>
            <p:nvPr/>
          </p:nvSpPr>
          <p:spPr>
            <a:xfrm>
              <a:off x="1851775" y="2419775"/>
              <a:ext cx="2015500" cy="246875"/>
            </a:xfrm>
            <a:custGeom>
              <a:avLst/>
              <a:gdLst/>
              <a:ahLst/>
              <a:cxnLst/>
              <a:rect l="l" t="t" r="r" b="b"/>
              <a:pathLst>
                <a:path w="80620" h="9875" extrusionOk="0">
                  <a:moveTo>
                    <a:pt x="50187" y="1"/>
                  </a:moveTo>
                  <a:cubicBezTo>
                    <a:pt x="46169" y="1"/>
                    <a:pt x="42153" y="182"/>
                    <a:pt x="38155" y="551"/>
                  </a:cubicBezTo>
                  <a:cubicBezTo>
                    <a:pt x="25235" y="1762"/>
                    <a:pt x="12315" y="4791"/>
                    <a:pt x="202" y="9434"/>
                  </a:cubicBezTo>
                  <a:cubicBezTo>
                    <a:pt x="0" y="9434"/>
                    <a:pt x="202" y="9838"/>
                    <a:pt x="202" y="9838"/>
                  </a:cubicBezTo>
                  <a:cubicBezTo>
                    <a:pt x="10965" y="7407"/>
                    <a:pt x="22028" y="6320"/>
                    <a:pt x="33131" y="6320"/>
                  </a:cubicBezTo>
                  <a:cubicBezTo>
                    <a:pt x="34940" y="6320"/>
                    <a:pt x="36749" y="6349"/>
                    <a:pt x="38559" y="6406"/>
                  </a:cubicBezTo>
                  <a:cubicBezTo>
                    <a:pt x="51075" y="6809"/>
                    <a:pt x="63794" y="8021"/>
                    <a:pt x="76108" y="9838"/>
                  </a:cubicBezTo>
                  <a:cubicBezTo>
                    <a:pt x="76241" y="9862"/>
                    <a:pt x="76370" y="9874"/>
                    <a:pt x="76497" y="9874"/>
                  </a:cubicBezTo>
                  <a:cubicBezTo>
                    <a:pt x="79447" y="9874"/>
                    <a:pt x="80619" y="3353"/>
                    <a:pt x="77521" y="2772"/>
                  </a:cubicBezTo>
                  <a:cubicBezTo>
                    <a:pt x="68537" y="947"/>
                    <a:pt x="59358" y="1"/>
                    <a:pt x="50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6"/>
            <p:cNvSpPr/>
            <p:nvPr/>
          </p:nvSpPr>
          <p:spPr>
            <a:xfrm>
              <a:off x="3194250" y="1949025"/>
              <a:ext cx="1054850" cy="1049800"/>
            </a:xfrm>
            <a:custGeom>
              <a:avLst/>
              <a:gdLst/>
              <a:ahLst/>
              <a:cxnLst/>
              <a:rect l="l" t="t" r="r" b="b"/>
              <a:pathLst>
                <a:path w="42194" h="41992" extrusionOk="0">
                  <a:moveTo>
                    <a:pt x="20996" y="1"/>
                  </a:moveTo>
                  <a:cubicBezTo>
                    <a:pt x="9489" y="1"/>
                    <a:pt x="1" y="9287"/>
                    <a:pt x="1" y="20996"/>
                  </a:cubicBezTo>
                  <a:cubicBezTo>
                    <a:pt x="1" y="32705"/>
                    <a:pt x="9489" y="41992"/>
                    <a:pt x="20996" y="41992"/>
                  </a:cubicBezTo>
                  <a:cubicBezTo>
                    <a:pt x="32705" y="41992"/>
                    <a:pt x="42193" y="32705"/>
                    <a:pt x="42193" y="20996"/>
                  </a:cubicBezTo>
                  <a:cubicBezTo>
                    <a:pt x="42193" y="9287"/>
                    <a:pt x="32705" y="1"/>
                    <a:pt x="20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2" name="Google Shape;4162;p26"/>
          <p:cNvGrpSpPr/>
          <p:nvPr/>
        </p:nvGrpSpPr>
        <p:grpSpPr>
          <a:xfrm rot="10800000" flipH="1">
            <a:off x="6727905" y="-449615"/>
            <a:ext cx="2671189" cy="2771223"/>
            <a:chOff x="1297425" y="238025"/>
            <a:chExt cx="5004100" cy="5191500"/>
          </a:xfrm>
        </p:grpSpPr>
        <p:sp>
          <p:nvSpPr>
            <p:cNvPr id="4163" name="Google Shape;4163;p26"/>
            <p:cNvSpPr/>
            <p:nvPr/>
          </p:nvSpPr>
          <p:spPr>
            <a:xfrm>
              <a:off x="3514600" y="944475"/>
              <a:ext cx="1504975" cy="2113950"/>
            </a:xfrm>
            <a:custGeom>
              <a:avLst/>
              <a:gdLst/>
              <a:ahLst/>
              <a:cxnLst/>
              <a:rect l="l" t="t" r="r" b="b"/>
              <a:pathLst>
                <a:path w="60199" h="8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561"/>
                    <a:pt x="280" y="1121"/>
                    <a:pt x="467" y="1635"/>
                  </a:cubicBezTo>
                  <a:cubicBezTo>
                    <a:pt x="654" y="2102"/>
                    <a:pt x="887" y="2709"/>
                    <a:pt x="1168" y="3316"/>
                  </a:cubicBezTo>
                  <a:cubicBezTo>
                    <a:pt x="1448" y="3970"/>
                    <a:pt x="1728" y="4671"/>
                    <a:pt x="2148" y="5371"/>
                  </a:cubicBezTo>
                  <a:cubicBezTo>
                    <a:pt x="2569" y="6118"/>
                    <a:pt x="2989" y="6866"/>
                    <a:pt x="3503" y="7660"/>
                  </a:cubicBezTo>
                  <a:cubicBezTo>
                    <a:pt x="4016" y="8453"/>
                    <a:pt x="4577" y="9247"/>
                    <a:pt x="5184" y="9995"/>
                  </a:cubicBezTo>
                  <a:cubicBezTo>
                    <a:pt x="6445" y="11629"/>
                    <a:pt x="7846" y="13170"/>
                    <a:pt x="9340" y="14571"/>
                  </a:cubicBezTo>
                  <a:cubicBezTo>
                    <a:pt x="10881" y="15972"/>
                    <a:pt x="12469" y="17233"/>
                    <a:pt x="14197" y="18401"/>
                  </a:cubicBezTo>
                  <a:cubicBezTo>
                    <a:pt x="15738" y="19428"/>
                    <a:pt x="17326" y="20316"/>
                    <a:pt x="19008" y="21110"/>
                  </a:cubicBezTo>
                  <a:cubicBezTo>
                    <a:pt x="20268" y="21670"/>
                    <a:pt x="21576" y="22137"/>
                    <a:pt x="22884" y="22511"/>
                  </a:cubicBezTo>
                  <a:cubicBezTo>
                    <a:pt x="23211" y="22604"/>
                    <a:pt x="23491" y="22651"/>
                    <a:pt x="23771" y="22744"/>
                  </a:cubicBezTo>
                  <a:cubicBezTo>
                    <a:pt x="27881" y="27321"/>
                    <a:pt x="31710" y="32178"/>
                    <a:pt x="35213" y="37222"/>
                  </a:cubicBezTo>
                  <a:cubicBezTo>
                    <a:pt x="34232" y="36568"/>
                    <a:pt x="33158" y="36007"/>
                    <a:pt x="32084" y="35494"/>
                  </a:cubicBezTo>
                  <a:cubicBezTo>
                    <a:pt x="30403" y="34700"/>
                    <a:pt x="28675" y="34046"/>
                    <a:pt x="26900" y="33579"/>
                  </a:cubicBezTo>
                  <a:cubicBezTo>
                    <a:pt x="24892" y="33018"/>
                    <a:pt x="22884" y="32645"/>
                    <a:pt x="20829" y="32411"/>
                  </a:cubicBezTo>
                  <a:cubicBezTo>
                    <a:pt x="19340" y="32238"/>
                    <a:pt x="17799" y="32142"/>
                    <a:pt x="16264" y="32142"/>
                  </a:cubicBezTo>
                  <a:cubicBezTo>
                    <a:pt x="15729" y="32142"/>
                    <a:pt x="15195" y="32154"/>
                    <a:pt x="14664" y="32178"/>
                  </a:cubicBezTo>
                  <a:cubicBezTo>
                    <a:pt x="13684" y="32225"/>
                    <a:pt x="12703" y="32271"/>
                    <a:pt x="11816" y="32411"/>
                  </a:cubicBezTo>
                  <a:cubicBezTo>
                    <a:pt x="10881" y="32551"/>
                    <a:pt x="9994" y="32692"/>
                    <a:pt x="9200" y="32878"/>
                  </a:cubicBezTo>
                  <a:cubicBezTo>
                    <a:pt x="8360" y="33018"/>
                    <a:pt x="7659" y="33252"/>
                    <a:pt x="6959" y="33439"/>
                  </a:cubicBezTo>
                  <a:cubicBezTo>
                    <a:pt x="6305" y="33672"/>
                    <a:pt x="5744" y="33859"/>
                    <a:pt x="5231" y="34046"/>
                  </a:cubicBezTo>
                  <a:cubicBezTo>
                    <a:pt x="4717" y="34233"/>
                    <a:pt x="4203" y="34466"/>
                    <a:pt x="3689" y="34700"/>
                  </a:cubicBezTo>
                  <a:cubicBezTo>
                    <a:pt x="4110" y="35073"/>
                    <a:pt x="4577" y="35400"/>
                    <a:pt x="5044" y="35727"/>
                  </a:cubicBezTo>
                  <a:cubicBezTo>
                    <a:pt x="5464" y="36007"/>
                    <a:pt x="5978" y="36334"/>
                    <a:pt x="6585" y="36708"/>
                  </a:cubicBezTo>
                  <a:cubicBezTo>
                    <a:pt x="7192" y="37035"/>
                    <a:pt x="7846" y="37408"/>
                    <a:pt x="8593" y="37782"/>
                  </a:cubicBezTo>
                  <a:cubicBezTo>
                    <a:pt x="9340" y="38109"/>
                    <a:pt x="10181" y="38483"/>
                    <a:pt x="11068" y="38809"/>
                  </a:cubicBezTo>
                  <a:cubicBezTo>
                    <a:pt x="11909" y="39136"/>
                    <a:pt x="12843" y="39417"/>
                    <a:pt x="13777" y="39697"/>
                  </a:cubicBezTo>
                  <a:cubicBezTo>
                    <a:pt x="15785" y="40257"/>
                    <a:pt x="17793" y="40631"/>
                    <a:pt x="19848" y="40864"/>
                  </a:cubicBezTo>
                  <a:cubicBezTo>
                    <a:pt x="21441" y="41045"/>
                    <a:pt x="23034" y="41114"/>
                    <a:pt x="24627" y="41114"/>
                  </a:cubicBezTo>
                  <a:cubicBezTo>
                    <a:pt x="25089" y="41114"/>
                    <a:pt x="25551" y="41108"/>
                    <a:pt x="26013" y="41098"/>
                  </a:cubicBezTo>
                  <a:cubicBezTo>
                    <a:pt x="27881" y="41004"/>
                    <a:pt x="29702" y="40771"/>
                    <a:pt x="31477" y="40397"/>
                  </a:cubicBezTo>
                  <a:cubicBezTo>
                    <a:pt x="32831" y="40117"/>
                    <a:pt x="34186" y="39697"/>
                    <a:pt x="35446" y="39230"/>
                  </a:cubicBezTo>
                  <a:cubicBezTo>
                    <a:pt x="35773" y="39090"/>
                    <a:pt x="36100" y="38950"/>
                    <a:pt x="36334" y="38856"/>
                  </a:cubicBezTo>
                  <a:cubicBezTo>
                    <a:pt x="39790" y="43947"/>
                    <a:pt x="42872" y="49317"/>
                    <a:pt x="45581" y="54828"/>
                  </a:cubicBezTo>
                  <a:cubicBezTo>
                    <a:pt x="45441" y="54735"/>
                    <a:pt x="45254" y="54595"/>
                    <a:pt x="45020" y="54455"/>
                  </a:cubicBezTo>
                  <a:cubicBezTo>
                    <a:pt x="43899" y="53707"/>
                    <a:pt x="42685" y="53007"/>
                    <a:pt x="41471" y="52446"/>
                  </a:cubicBezTo>
                  <a:cubicBezTo>
                    <a:pt x="39790" y="51652"/>
                    <a:pt x="38062" y="50999"/>
                    <a:pt x="36287" y="50532"/>
                  </a:cubicBezTo>
                  <a:cubicBezTo>
                    <a:pt x="34279" y="49971"/>
                    <a:pt x="32271" y="49598"/>
                    <a:pt x="30216" y="49364"/>
                  </a:cubicBezTo>
                  <a:cubicBezTo>
                    <a:pt x="28692" y="49191"/>
                    <a:pt x="27168" y="49095"/>
                    <a:pt x="25644" y="49095"/>
                  </a:cubicBezTo>
                  <a:cubicBezTo>
                    <a:pt x="25113" y="49095"/>
                    <a:pt x="24582" y="49106"/>
                    <a:pt x="24051" y="49131"/>
                  </a:cubicBezTo>
                  <a:cubicBezTo>
                    <a:pt x="23071" y="49177"/>
                    <a:pt x="22090" y="49224"/>
                    <a:pt x="21156" y="49364"/>
                  </a:cubicBezTo>
                  <a:cubicBezTo>
                    <a:pt x="20268" y="49504"/>
                    <a:pt x="19381" y="49644"/>
                    <a:pt x="18587" y="49831"/>
                  </a:cubicBezTo>
                  <a:cubicBezTo>
                    <a:pt x="17747" y="49971"/>
                    <a:pt x="16999" y="50158"/>
                    <a:pt x="16346" y="50391"/>
                  </a:cubicBezTo>
                  <a:cubicBezTo>
                    <a:pt x="15692" y="50625"/>
                    <a:pt x="15085" y="50812"/>
                    <a:pt x="14618" y="50999"/>
                  </a:cubicBezTo>
                  <a:cubicBezTo>
                    <a:pt x="14104" y="51185"/>
                    <a:pt x="13590" y="51419"/>
                    <a:pt x="13076" y="51652"/>
                  </a:cubicBezTo>
                  <a:cubicBezTo>
                    <a:pt x="13497" y="52026"/>
                    <a:pt x="13964" y="52353"/>
                    <a:pt x="14431" y="52680"/>
                  </a:cubicBezTo>
                  <a:cubicBezTo>
                    <a:pt x="14851" y="52960"/>
                    <a:pt x="15412" y="53287"/>
                    <a:pt x="15972" y="53661"/>
                  </a:cubicBezTo>
                  <a:cubicBezTo>
                    <a:pt x="16579" y="53987"/>
                    <a:pt x="17280" y="54361"/>
                    <a:pt x="18027" y="54688"/>
                  </a:cubicBezTo>
                  <a:cubicBezTo>
                    <a:pt x="18774" y="55062"/>
                    <a:pt x="19568" y="55435"/>
                    <a:pt x="20455" y="55715"/>
                  </a:cubicBezTo>
                  <a:cubicBezTo>
                    <a:pt x="21343" y="56042"/>
                    <a:pt x="22230" y="56369"/>
                    <a:pt x="23211" y="56603"/>
                  </a:cubicBezTo>
                  <a:cubicBezTo>
                    <a:pt x="26613" y="57563"/>
                    <a:pt x="30119" y="58044"/>
                    <a:pt x="33668" y="58044"/>
                  </a:cubicBezTo>
                  <a:cubicBezTo>
                    <a:pt x="34260" y="58044"/>
                    <a:pt x="34853" y="58031"/>
                    <a:pt x="35446" y="58004"/>
                  </a:cubicBezTo>
                  <a:cubicBezTo>
                    <a:pt x="37268" y="57957"/>
                    <a:pt x="39089" y="57724"/>
                    <a:pt x="40911" y="57350"/>
                  </a:cubicBezTo>
                  <a:cubicBezTo>
                    <a:pt x="42265" y="57023"/>
                    <a:pt x="43573" y="56649"/>
                    <a:pt x="44880" y="56182"/>
                  </a:cubicBezTo>
                  <a:cubicBezTo>
                    <a:pt x="45347" y="55996"/>
                    <a:pt x="45721" y="55809"/>
                    <a:pt x="46001" y="55669"/>
                  </a:cubicBezTo>
                  <a:cubicBezTo>
                    <a:pt x="46982" y="57817"/>
                    <a:pt x="47962" y="59965"/>
                    <a:pt x="48850" y="62160"/>
                  </a:cubicBezTo>
                  <a:cubicBezTo>
                    <a:pt x="49924" y="64869"/>
                    <a:pt x="50998" y="67671"/>
                    <a:pt x="51932" y="70520"/>
                  </a:cubicBezTo>
                  <a:cubicBezTo>
                    <a:pt x="51699" y="70333"/>
                    <a:pt x="51465" y="70193"/>
                    <a:pt x="51185" y="69959"/>
                  </a:cubicBezTo>
                  <a:cubicBezTo>
                    <a:pt x="50064" y="69212"/>
                    <a:pt x="48850" y="68512"/>
                    <a:pt x="47589" y="67951"/>
                  </a:cubicBezTo>
                  <a:cubicBezTo>
                    <a:pt x="45954" y="67157"/>
                    <a:pt x="44226" y="66504"/>
                    <a:pt x="42405" y="66036"/>
                  </a:cubicBezTo>
                  <a:cubicBezTo>
                    <a:pt x="40444" y="65476"/>
                    <a:pt x="38435" y="65102"/>
                    <a:pt x="36380" y="64869"/>
                  </a:cubicBezTo>
                  <a:cubicBezTo>
                    <a:pt x="34856" y="64696"/>
                    <a:pt x="33332" y="64600"/>
                    <a:pt x="31808" y="64600"/>
                  </a:cubicBezTo>
                  <a:cubicBezTo>
                    <a:pt x="31278" y="64600"/>
                    <a:pt x="30747" y="64611"/>
                    <a:pt x="30216" y="64635"/>
                  </a:cubicBezTo>
                  <a:cubicBezTo>
                    <a:pt x="29188" y="64635"/>
                    <a:pt x="28254" y="64729"/>
                    <a:pt x="27320" y="64869"/>
                  </a:cubicBezTo>
                  <a:cubicBezTo>
                    <a:pt x="26386" y="64962"/>
                    <a:pt x="25546" y="65149"/>
                    <a:pt x="24705" y="65289"/>
                  </a:cubicBezTo>
                  <a:cubicBezTo>
                    <a:pt x="23911" y="65476"/>
                    <a:pt x="23164" y="65663"/>
                    <a:pt x="22510" y="65896"/>
                  </a:cubicBezTo>
                  <a:cubicBezTo>
                    <a:pt x="21856" y="66083"/>
                    <a:pt x="21249" y="66317"/>
                    <a:pt x="20735" y="66457"/>
                  </a:cubicBezTo>
                  <a:cubicBezTo>
                    <a:pt x="20222" y="66690"/>
                    <a:pt x="19708" y="66877"/>
                    <a:pt x="19194" y="67157"/>
                  </a:cubicBezTo>
                  <a:cubicBezTo>
                    <a:pt x="19661" y="67531"/>
                    <a:pt x="20082" y="67858"/>
                    <a:pt x="20549" y="68185"/>
                  </a:cubicBezTo>
                  <a:cubicBezTo>
                    <a:pt x="20969" y="68465"/>
                    <a:pt x="21483" y="68792"/>
                    <a:pt x="22090" y="69166"/>
                  </a:cubicBezTo>
                  <a:cubicBezTo>
                    <a:pt x="22697" y="69492"/>
                    <a:pt x="23397" y="69866"/>
                    <a:pt x="24145" y="70240"/>
                  </a:cubicBezTo>
                  <a:cubicBezTo>
                    <a:pt x="24892" y="70567"/>
                    <a:pt x="25686" y="70940"/>
                    <a:pt x="26573" y="71220"/>
                  </a:cubicBezTo>
                  <a:cubicBezTo>
                    <a:pt x="27461" y="71547"/>
                    <a:pt x="28348" y="71874"/>
                    <a:pt x="29329" y="72154"/>
                  </a:cubicBezTo>
                  <a:cubicBezTo>
                    <a:pt x="31290" y="72668"/>
                    <a:pt x="33345" y="73088"/>
                    <a:pt x="35353" y="73322"/>
                  </a:cubicBezTo>
                  <a:cubicBezTo>
                    <a:pt x="36757" y="73482"/>
                    <a:pt x="38162" y="73554"/>
                    <a:pt x="39566" y="73554"/>
                  </a:cubicBezTo>
                  <a:cubicBezTo>
                    <a:pt x="40216" y="73554"/>
                    <a:pt x="40867" y="73538"/>
                    <a:pt x="41518" y="73509"/>
                  </a:cubicBezTo>
                  <a:cubicBezTo>
                    <a:pt x="43386" y="73462"/>
                    <a:pt x="45207" y="73229"/>
                    <a:pt x="47028" y="72855"/>
                  </a:cubicBezTo>
                  <a:cubicBezTo>
                    <a:pt x="48383" y="72575"/>
                    <a:pt x="49690" y="72154"/>
                    <a:pt x="50951" y="71687"/>
                  </a:cubicBezTo>
                  <a:cubicBezTo>
                    <a:pt x="51465" y="71501"/>
                    <a:pt x="51839" y="71314"/>
                    <a:pt x="52119" y="71174"/>
                  </a:cubicBezTo>
                  <a:cubicBezTo>
                    <a:pt x="53473" y="75283"/>
                    <a:pt x="54361" y="79580"/>
                    <a:pt x="54734" y="83923"/>
                  </a:cubicBezTo>
                  <a:cubicBezTo>
                    <a:pt x="54777" y="84355"/>
                    <a:pt x="55111" y="84558"/>
                    <a:pt x="55447" y="84558"/>
                  </a:cubicBezTo>
                  <a:cubicBezTo>
                    <a:pt x="55837" y="84558"/>
                    <a:pt x="56232" y="84285"/>
                    <a:pt x="56182" y="83783"/>
                  </a:cubicBezTo>
                  <a:cubicBezTo>
                    <a:pt x="55762" y="77478"/>
                    <a:pt x="53847" y="71034"/>
                    <a:pt x="51512" y="65056"/>
                  </a:cubicBezTo>
                  <a:cubicBezTo>
                    <a:pt x="51699" y="64869"/>
                    <a:pt x="51979" y="64542"/>
                    <a:pt x="52306" y="64168"/>
                  </a:cubicBezTo>
                  <a:cubicBezTo>
                    <a:pt x="53193" y="63141"/>
                    <a:pt x="54034" y="62020"/>
                    <a:pt x="54734" y="60853"/>
                  </a:cubicBezTo>
                  <a:cubicBezTo>
                    <a:pt x="55715" y="59265"/>
                    <a:pt x="56556" y="57630"/>
                    <a:pt x="57256" y="55949"/>
                  </a:cubicBezTo>
                  <a:cubicBezTo>
                    <a:pt x="58050" y="54034"/>
                    <a:pt x="58704" y="52073"/>
                    <a:pt x="59171" y="50065"/>
                  </a:cubicBezTo>
                  <a:cubicBezTo>
                    <a:pt x="59638" y="48056"/>
                    <a:pt x="59965" y="46002"/>
                    <a:pt x="60105" y="43947"/>
                  </a:cubicBezTo>
                  <a:cubicBezTo>
                    <a:pt x="60198" y="42966"/>
                    <a:pt x="60198" y="41985"/>
                    <a:pt x="60198" y="41098"/>
                  </a:cubicBezTo>
                  <a:cubicBezTo>
                    <a:pt x="60198" y="40164"/>
                    <a:pt x="60152" y="39276"/>
                    <a:pt x="60058" y="38436"/>
                  </a:cubicBezTo>
                  <a:cubicBezTo>
                    <a:pt x="60011" y="37595"/>
                    <a:pt x="59871" y="36848"/>
                    <a:pt x="59778" y="36147"/>
                  </a:cubicBezTo>
                  <a:cubicBezTo>
                    <a:pt x="59685" y="35494"/>
                    <a:pt x="59498" y="34887"/>
                    <a:pt x="59404" y="34373"/>
                  </a:cubicBezTo>
                  <a:cubicBezTo>
                    <a:pt x="59264" y="33859"/>
                    <a:pt x="59077" y="33299"/>
                    <a:pt x="58891" y="32785"/>
                  </a:cubicBezTo>
                  <a:cubicBezTo>
                    <a:pt x="58470" y="33159"/>
                    <a:pt x="58097" y="33579"/>
                    <a:pt x="57723" y="33999"/>
                  </a:cubicBezTo>
                  <a:cubicBezTo>
                    <a:pt x="57396" y="34373"/>
                    <a:pt x="56976" y="34840"/>
                    <a:pt x="56556" y="35400"/>
                  </a:cubicBezTo>
                  <a:cubicBezTo>
                    <a:pt x="56135" y="35961"/>
                    <a:pt x="55715" y="36568"/>
                    <a:pt x="55248" y="37315"/>
                  </a:cubicBezTo>
                  <a:cubicBezTo>
                    <a:pt x="54828" y="38016"/>
                    <a:pt x="54361" y="38763"/>
                    <a:pt x="53940" y="39603"/>
                  </a:cubicBezTo>
                  <a:cubicBezTo>
                    <a:pt x="53520" y="40444"/>
                    <a:pt x="53100" y="41285"/>
                    <a:pt x="52726" y="42219"/>
                  </a:cubicBezTo>
                  <a:cubicBezTo>
                    <a:pt x="51932" y="44133"/>
                    <a:pt x="51325" y="46095"/>
                    <a:pt x="50858" y="48103"/>
                  </a:cubicBezTo>
                  <a:cubicBezTo>
                    <a:pt x="50391" y="50111"/>
                    <a:pt x="50111" y="52119"/>
                    <a:pt x="49971" y="54174"/>
                  </a:cubicBezTo>
                  <a:cubicBezTo>
                    <a:pt x="49831" y="56042"/>
                    <a:pt x="49877" y="57864"/>
                    <a:pt x="50017" y="59732"/>
                  </a:cubicBezTo>
                  <a:cubicBezTo>
                    <a:pt x="50111" y="60526"/>
                    <a:pt x="50204" y="61273"/>
                    <a:pt x="50344" y="61973"/>
                  </a:cubicBezTo>
                  <a:cubicBezTo>
                    <a:pt x="50157" y="61506"/>
                    <a:pt x="49971" y="61039"/>
                    <a:pt x="49737" y="60619"/>
                  </a:cubicBezTo>
                  <a:cubicBezTo>
                    <a:pt x="47916" y="56276"/>
                    <a:pt x="45861" y="52073"/>
                    <a:pt x="43573" y="48010"/>
                  </a:cubicBezTo>
                  <a:cubicBezTo>
                    <a:pt x="43713" y="47823"/>
                    <a:pt x="43853" y="47636"/>
                    <a:pt x="44086" y="47403"/>
                  </a:cubicBezTo>
                  <a:cubicBezTo>
                    <a:pt x="44974" y="46375"/>
                    <a:pt x="45767" y="45254"/>
                    <a:pt x="46515" y="44087"/>
                  </a:cubicBezTo>
                  <a:cubicBezTo>
                    <a:pt x="47495" y="42499"/>
                    <a:pt x="48336" y="40864"/>
                    <a:pt x="49037" y="39183"/>
                  </a:cubicBezTo>
                  <a:cubicBezTo>
                    <a:pt x="49831" y="37268"/>
                    <a:pt x="50438" y="35307"/>
                    <a:pt x="50905" y="33299"/>
                  </a:cubicBezTo>
                  <a:cubicBezTo>
                    <a:pt x="51418" y="31291"/>
                    <a:pt x="51699" y="29236"/>
                    <a:pt x="51885" y="27227"/>
                  </a:cubicBezTo>
                  <a:cubicBezTo>
                    <a:pt x="51932" y="26200"/>
                    <a:pt x="51979" y="25219"/>
                    <a:pt x="51979" y="24332"/>
                  </a:cubicBezTo>
                  <a:cubicBezTo>
                    <a:pt x="51979" y="23398"/>
                    <a:pt x="51885" y="22511"/>
                    <a:pt x="51839" y="21670"/>
                  </a:cubicBezTo>
                  <a:cubicBezTo>
                    <a:pt x="51745" y="20876"/>
                    <a:pt x="51652" y="20082"/>
                    <a:pt x="51512" y="19428"/>
                  </a:cubicBezTo>
                  <a:cubicBezTo>
                    <a:pt x="51418" y="18728"/>
                    <a:pt x="51278" y="18121"/>
                    <a:pt x="51138" y="17607"/>
                  </a:cubicBezTo>
                  <a:cubicBezTo>
                    <a:pt x="50998" y="17047"/>
                    <a:pt x="50858" y="16533"/>
                    <a:pt x="50624" y="16019"/>
                  </a:cubicBezTo>
                  <a:cubicBezTo>
                    <a:pt x="50251" y="16393"/>
                    <a:pt x="49831" y="16766"/>
                    <a:pt x="49457" y="17233"/>
                  </a:cubicBezTo>
                  <a:cubicBezTo>
                    <a:pt x="49130" y="17607"/>
                    <a:pt x="48756" y="18074"/>
                    <a:pt x="48289" y="18634"/>
                  </a:cubicBezTo>
                  <a:cubicBezTo>
                    <a:pt x="47869" y="19195"/>
                    <a:pt x="47449" y="19849"/>
                    <a:pt x="47028" y="20549"/>
                  </a:cubicBezTo>
                  <a:cubicBezTo>
                    <a:pt x="46561" y="21250"/>
                    <a:pt x="46141" y="21997"/>
                    <a:pt x="45721" y="22838"/>
                  </a:cubicBezTo>
                  <a:cubicBezTo>
                    <a:pt x="45254" y="23678"/>
                    <a:pt x="44880" y="24519"/>
                    <a:pt x="44507" y="25453"/>
                  </a:cubicBezTo>
                  <a:cubicBezTo>
                    <a:pt x="43713" y="27368"/>
                    <a:pt x="43106" y="29329"/>
                    <a:pt x="42592" y="31337"/>
                  </a:cubicBezTo>
                  <a:cubicBezTo>
                    <a:pt x="42125" y="33345"/>
                    <a:pt x="41845" y="35354"/>
                    <a:pt x="41658" y="37408"/>
                  </a:cubicBezTo>
                  <a:cubicBezTo>
                    <a:pt x="41518" y="39276"/>
                    <a:pt x="41518" y="41098"/>
                    <a:pt x="41704" y="42966"/>
                  </a:cubicBezTo>
                  <a:cubicBezTo>
                    <a:pt x="41798" y="43807"/>
                    <a:pt x="41891" y="44600"/>
                    <a:pt x="42031" y="45348"/>
                  </a:cubicBezTo>
                  <a:cubicBezTo>
                    <a:pt x="39696" y="41378"/>
                    <a:pt x="37221" y="37549"/>
                    <a:pt x="34512" y="33859"/>
                  </a:cubicBezTo>
                  <a:cubicBezTo>
                    <a:pt x="34606" y="33672"/>
                    <a:pt x="34746" y="33439"/>
                    <a:pt x="34839" y="33159"/>
                  </a:cubicBezTo>
                  <a:cubicBezTo>
                    <a:pt x="35400" y="31898"/>
                    <a:pt x="35820" y="30590"/>
                    <a:pt x="36147" y="29236"/>
                  </a:cubicBezTo>
                  <a:cubicBezTo>
                    <a:pt x="36614" y="27461"/>
                    <a:pt x="36941" y="25640"/>
                    <a:pt x="37081" y="23772"/>
                  </a:cubicBezTo>
                  <a:cubicBezTo>
                    <a:pt x="37408" y="19662"/>
                    <a:pt x="37128" y="15552"/>
                    <a:pt x="36194" y="11536"/>
                  </a:cubicBezTo>
                  <a:cubicBezTo>
                    <a:pt x="35960" y="10555"/>
                    <a:pt x="35680" y="9621"/>
                    <a:pt x="35400" y="8734"/>
                  </a:cubicBezTo>
                  <a:cubicBezTo>
                    <a:pt x="35120" y="7893"/>
                    <a:pt x="34839" y="7052"/>
                    <a:pt x="34466" y="6258"/>
                  </a:cubicBezTo>
                  <a:cubicBezTo>
                    <a:pt x="34139" y="5511"/>
                    <a:pt x="33812" y="4811"/>
                    <a:pt x="33485" y="4204"/>
                  </a:cubicBezTo>
                  <a:cubicBezTo>
                    <a:pt x="33158" y="3596"/>
                    <a:pt x="32878" y="3036"/>
                    <a:pt x="32598" y="2616"/>
                  </a:cubicBezTo>
                  <a:cubicBezTo>
                    <a:pt x="32271" y="2149"/>
                    <a:pt x="31991" y="1682"/>
                    <a:pt x="31617" y="1261"/>
                  </a:cubicBezTo>
                  <a:cubicBezTo>
                    <a:pt x="31337" y="1728"/>
                    <a:pt x="31103" y="2242"/>
                    <a:pt x="30870" y="2756"/>
                  </a:cubicBezTo>
                  <a:cubicBezTo>
                    <a:pt x="30683" y="3223"/>
                    <a:pt x="30449" y="3783"/>
                    <a:pt x="30216" y="4437"/>
                  </a:cubicBezTo>
                  <a:cubicBezTo>
                    <a:pt x="29982" y="5091"/>
                    <a:pt x="29749" y="5838"/>
                    <a:pt x="29562" y="6632"/>
                  </a:cubicBezTo>
                  <a:cubicBezTo>
                    <a:pt x="29329" y="7473"/>
                    <a:pt x="29142" y="8313"/>
                    <a:pt x="29002" y="9201"/>
                  </a:cubicBezTo>
                  <a:cubicBezTo>
                    <a:pt x="28862" y="10135"/>
                    <a:pt x="28721" y="11115"/>
                    <a:pt x="28628" y="12096"/>
                  </a:cubicBezTo>
                  <a:cubicBezTo>
                    <a:pt x="28488" y="14151"/>
                    <a:pt x="28488" y="16206"/>
                    <a:pt x="28628" y="18261"/>
                  </a:cubicBezTo>
                  <a:cubicBezTo>
                    <a:pt x="28768" y="20316"/>
                    <a:pt x="29095" y="22371"/>
                    <a:pt x="29562" y="24379"/>
                  </a:cubicBezTo>
                  <a:cubicBezTo>
                    <a:pt x="29982" y="26107"/>
                    <a:pt x="30543" y="27835"/>
                    <a:pt x="31243" y="29516"/>
                  </a:cubicBezTo>
                  <a:cubicBezTo>
                    <a:pt x="28862" y="26527"/>
                    <a:pt x="26386" y="23585"/>
                    <a:pt x="23818" y="20689"/>
                  </a:cubicBezTo>
                  <a:cubicBezTo>
                    <a:pt x="23397" y="19615"/>
                    <a:pt x="22884" y="18541"/>
                    <a:pt x="22323" y="17467"/>
                  </a:cubicBezTo>
                  <a:cubicBezTo>
                    <a:pt x="21483" y="15879"/>
                    <a:pt x="20455" y="14338"/>
                    <a:pt x="19334" y="12890"/>
                  </a:cubicBezTo>
                  <a:cubicBezTo>
                    <a:pt x="18074" y="11256"/>
                    <a:pt x="16672" y="9714"/>
                    <a:pt x="15131" y="8313"/>
                  </a:cubicBezTo>
                  <a:cubicBezTo>
                    <a:pt x="13637" y="6912"/>
                    <a:pt x="12049" y="5605"/>
                    <a:pt x="10321" y="4484"/>
                  </a:cubicBezTo>
                  <a:cubicBezTo>
                    <a:pt x="9527" y="3877"/>
                    <a:pt x="8687" y="3410"/>
                    <a:pt x="7893" y="2943"/>
                  </a:cubicBezTo>
                  <a:cubicBezTo>
                    <a:pt x="7052" y="2522"/>
                    <a:pt x="6258" y="2102"/>
                    <a:pt x="5558" y="1775"/>
                  </a:cubicBezTo>
                  <a:cubicBezTo>
                    <a:pt x="4810" y="1448"/>
                    <a:pt x="4063" y="1168"/>
                    <a:pt x="3409" y="934"/>
                  </a:cubicBezTo>
                  <a:cubicBezTo>
                    <a:pt x="2755" y="701"/>
                    <a:pt x="2148" y="514"/>
                    <a:pt x="1681" y="374"/>
                  </a:cubicBezTo>
                  <a:cubicBezTo>
                    <a:pt x="1121" y="234"/>
                    <a:pt x="560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6"/>
            <p:cNvSpPr/>
            <p:nvPr/>
          </p:nvSpPr>
          <p:spPr>
            <a:xfrm>
              <a:off x="1592850" y="2384700"/>
              <a:ext cx="616825" cy="1257675"/>
            </a:xfrm>
            <a:custGeom>
              <a:avLst/>
              <a:gdLst/>
              <a:ahLst/>
              <a:cxnLst/>
              <a:rect l="l" t="t" r="r" b="b"/>
              <a:pathLst>
                <a:path w="24673" h="50307" extrusionOk="0">
                  <a:moveTo>
                    <a:pt x="288" y="0"/>
                  </a:moveTo>
                  <a:cubicBezTo>
                    <a:pt x="146" y="0"/>
                    <a:pt x="0" y="174"/>
                    <a:pt x="139" y="348"/>
                  </a:cubicBezTo>
                  <a:cubicBezTo>
                    <a:pt x="2054" y="3197"/>
                    <a:pt x="3549" y="6326"/>
                    <a:pt x="4576" y="9642"/>
                  </a:cubicBezTo>
                  <a:cubicBezTo>
                    <a:pt x="5604" y="12911"/>
                    <a:pt x="6304" y="16320"/>
                    <a:pt x="7051" y="19683"/>
                  </a:cubicBezTo>
                  <a:cubicBezTo>
                    <a:pt x="7799" y="23232"/>
                    <a:pt x="8733" y="26688"/>
                    <a:pt x="9900" y="30097"/>
                  </a:cubicBezTo>
                  <a:cubicBezTo>
                    <a:pt x="11208" y="33786"/>
                    <a:pt x="12936" y="37336"/>
                    <a:pt x="14991" y="40652"/>
                  </a:cubicBezTo>
                  <a:cubicBezTo>
                    <a:pt x="17092" y="44014"/>
                    <a:pt x="19661" y="47283"/>
                    <a:pt x="23023" y="49525"/>
                  </a:cubicBezTo>
                  <a:cubicBezTo>
                    <a:pt x="23397" y="49805"/>
                    <a:pt x="23864" y="50039"/>
                    <a:pt x="24284" y="50272"/>
                  </a:cubicBezTo>
                  <a:cubicBezTo>
                    <a:pt x="24324" y="50296"/>
                    <a:pt x="24362" y="50306"/>
                    <a:pt x="24398" y="50306"/>
                  </a:cubicBezTo>
                  <a:cubicBezTo>
                    <a:pt x="24570" y="50306"/>
                    <a:pt x="24673" y="50061"/>
                    <a:pt x="24518" y="49945"/>
                  </a:cubicBezTo>
                  <a:lnTo>
                    <a:pt x="24471" y="49945"/>
                  </a:lnTo>
                  <a:cubicBezTo>
                    <a:pt x="20922" y="47984"/>
                    <a:pt x="18213" y="44855"/>
                    <a:pt x="15971" y="41492"/>
                  </a:cubicBezTo>
                  <a:cubicBezTo>
                    <a:pt x="13823" y="38176"/>
                    <a:pt x="12002" y="34674"/>
                    <a:pt x="10601" y="30984"/>
                  </a:cubicBezTo>
                  <a:cubicBezTo>
                    <a:pt x="9386" y="27575"/>
                    <a:pt x="8359" y="24073"/>
                    <a:pt x="7658" y="20523"/>
                  </a:cubicBezTo>
                  <a:cubicBezTo>
                    <a:pt x="6864" y="17161"/>
                    <a:pt x="6164" y="13751"/>
                    <a:pt x="5183" y="10436"/>
                  </a:cubicBezTo>
                  <a:cubicBezTo>
                    <a:pt x="4296" y="7120"/>
                    <a:pt x="2895" y="3991"/>
                    <a:pt x="1120" y="1095"/>
                  </a:cubicBezTo>
                  <a:cubicBezTo>
                    <a:pt x="887" y="768"/>
                    <a:pt x="653" y="395"/>
                    <a:pt x="420" y="68"/>
                  </a:cubicBezTo>
                  <a:cubicBezTo>
                    <a:pt x="384" y="20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6"/>
            <p:cNvSpPr/>
            <p:nvPr/>
          </p:nvSpPr>
          <p:spPr>
            <a:xfrm>
              <a:off x="1884300" y="2600225"/>
              <a:ext cx="71650" cy="683100"/>
            </a:xfrm>
            <a:custGeom>
              <a:avLst/>
              <a:gdLst/>
              <a:ahLst/>
              <a:cxnLst/>
              <a:rect l="l" t="t" r="r" b="b"/>
              <a:pathLst>
                <a:path w="2866" h="27324" extrusionOk="0">
                  <a:moveTo>
                    <a:pt x="228" y="0"/>
                  </a:moveTo>
                  <a:cubicBezTo>
                    <a:pt x="108" y="0"/>
                    <a:pt x="0" y="115"/>
                    <a:pt x="63" y="274"/>
                  </a:cubicBezTo>
                  <a:cubicBezTo>
                    <a:pt x="1698" y="3496"/>
                    <a:pt x="2492" y="7139"/>
                    <a:pt x="2399" y="10781"/>
                  </a:cubicBezTo>
                  <a:cubicBezTo>
                    <a:pt x="2305" y="12556"/>
                    <a:pt x="2072" y="14284"/>
                    <a:pt x="1745" y="16012"/>
                  </a:cubicBezTo>
                  <a:cubicBezTo>
                    <a:pt x="1418" y="17787"/>
                    <a:pt x="1044" y="19515"/>
                    <a:pt x="811" y="21289"/>
                  </a:cubicBezTo>
                  <a:cubicBezTo>
                    <a:pt x="530" y="23017"/>
                    <a:pt x="484" y="24792"/>
                    <a:pt x="717" y="26520"/>
                  </a:cubicBezTo>
                  <a:cubicBezTo>
                    <a:pt x="764" y="26753"/>
                    <a:pt x="764" y="26987"/>
                    <a:pt x="811" y="27174"/>
                  </a:cubicBezTo>
                  <a:cubicBezTo>
                    <a:pt x="831" y="27275"/>
                    <a:pt x="912" y="27323"/>
                    <a:pt x="994" y="27323"/>
                  </a:cubicBezTo>
                  <a:cubicBezTo>
                    <a:pt x="1102" y="27323"/>
                    <a:pt x="1211" y="27239"/>
                    <a:pt x="1184" y="27080"/>
                  </a:cubicBezTo>
                  <a:cubicBezTo>
                    <a:pt x="904" y="25352"/>
                    <a:pt x="904" y="23578"/>
                    <a:pt x="1138" y="21850"/>
                  </a:cubicBezTo>
                  <a:cubicBezTo>
                    <a:pt x="1324" y="20075"/>
                    <a:pt x="1698" y="18347"/>
                    <a:pt x="2025" y="16619"/>
                  </a:cubicBezTo>
                  <a:cubicBezTo>
                    <a:pt x="2399" y="14844"/>
                    <a:pt x="2632" y="13070"/>
                    <a:pt x="2772" y="11295"/>
                  </a:cubicBezTo>
                  <a:cubicBezTo>
                    <a:pt x="2866" y="9474"/>
                    <a:pt x="2725" y="7652"/>
                    <a:pt x="2399" y="5878"/>
                  </a:cubicBezTo>
                  <a:cubicBezTo>
                    <a:pt x="2025" y="4056"/>
                    <a:pt x="1464" y="2328"/>
                    <a:pt x="717" y="694"/>
                  </a:cubicBezTo>
                  <a:lnTo>
                    <a:pt x="390" y="87"/>
                  </a:lnTo>
                  <a:cubicBezTo>
                    <a:pt x="345" y="26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6"/>
            <p:cNvSpPr/>
            <p:nvPr/>
          </p:nvSpPr>
          <p:spPr>
            <a:xfrm>
              <a:off x="1528600" y="2618175"/>
              <a:ext cx="259625" cy="312675"/>
            </a:xfrm>
            <a:custGeom>
              <a:avLst/>
              <a:gdLst/>
              <a:ahLst/>
              <a:cxnLst/>
              <a:rect l="l" t="t" r="r" b="b"/>
              <a:pathLst>
                <a:path w="10385" h="12507" extrusionOk="0">
                  <a:moveTo>
                    <a:pt x="223" y="1"/>
                  </a:moveTo>
                  <a:cubicBezTo>
                    <a:pt x="112" y="1"/>
                    <a:pt x="1" y="73"/>
                    <a:pt x="1" y="209"/>
                  </a:cubicBezTo>
                  <a:cubicBezTo>
                    <a:pt x="234" y="1190"/>
                    <a:pt x="608" y="2171"/>
                    <a:pt x="1075" y="3011"/>
                  </a:cubicBezTo>
                  <a:cubicBezTo>
                    <a:pt x="1589" y="3899"/>
                    <a:pt x="2102" y="4786"/>
                    <a:pt x="2663" y="5580"/>
                  </a:cubicBezTo>
                  <a:cubicBezTo>
                    <a:pt x="3317" y="6467"/>
                    <a:pt x="3970" y="7355"/>
                    <a:pt x="4624" y="8195"/>
                  </a:cubicBezTo>
                  <a:cubicBezTo>
                    <a:pt x="5325" y="9036"/>
                    <a:pt x="6072" y="9830"/>
                    <a:pt x="6913" y="10530"/>
                  </a:cubicBezTo>
                  <a:cubicBezTo>
                    <a:pt x="7753" y="11278"/>
                    <a:pt x="8641" y="11885"/>
                    <a:pt x="9668" y="12352"/>
                  </a:cubicBezTo>
                  <a:lnTo>
                    <a:pt x="10042" y="12492"/>
                  </a:lnTo>
                  <a:cubicBezTo>
                    <a:pt x="10067" y="12502"/>
                    <a:pt x="10092" y="12507"/>
                    <a:pt x="10115" y="12507"/>
                  </a:cubicBezTo>
                  <a:cubicBezTo>
                    <a:pt x="10301" y="12507"/>
                    <a:pt x="10385" y="12201"/>
                    <a:pt x="10135" y="12118"/>
                  </a:cubicBezTo>
                  <a:cubicBezTo>
                    <a:pt x="9154" y="11745"/>
                    <a:pt x="8267" y="11184"/>
                    <a:pt x="7473" y="10484"/>
                  </a:cubicBezTo>
                  <a:cubicBezTo>
                    <a:pt x="6632" y="9830"/>
                    <a:pt x="5885" y="9083"/>
                    <a:pt x="5185" y="8242"/>
                  </a:cubicBezTo>
                  <a:cubicBezTo>
                    <a:pt x="4484" y="7401"/>
                    <a:pt x="3830" y="6561"/>
                    <a:pt x="3223" y="5673"/>
                  </a:cubicBezTo>
                  <a:cubicBezTo>
                    <a:pt x="2663" y="4879"/>
                    <a:pt x="2102" y="4039"/>
                    <a:pt x="1635" y="3198"/>
                  </a:cubicBezTo>
                  <a:cubicBezTo>
                    <a:pt x="1122" y="2358"/>
                    <a:pt x="748" y="1424"/>
                    <a:pt x="515" y="490"/>
                  </a:cubicBezTo>
                  <a:cubicBezTo>
                    <a:pt x="468" y="396"/>
                    <a:pt x="421" y="256"/>
                    <a:pt x="421" y="116"/>
                  </a:cubicBezTo>
                  <a:cubicBezTo>
                    <a:pt x="382" y="38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6"/>
            <p:cNvSpPr/>
            <p:nvPr/>
          </p:nvSpPr>
          <p:spPr>
            <a:xfrm>
              <a:off x="1630150" y="3032850"/>
              <a:ext cx="330600" cy="341325"/>
            </a:xfrm>
            <a:custGeom>
              <a:avLst/>
              <a:gdLst/>
              <a:ahLst/>
              <a:cxnLst/>
              <a:rect l="l" t="t" r="r" b="b"/>
              <a:pathLst>
                <a:path w="13224" h="13653" extrusionOk="0">
                  <a:moveTo>
                    <a:pt x="270" y="1"/>
                  </a:moveTo>
                  <a:cubicBezTo>
                    <a:pt x="140" y="1"/>
                    <a:pt x="1" y="137"/>
                    <a:pt x="95" y="295"/>
                  </a:cubicBezTo>
                  <a:cubicBezTo>
                    <a:pt x="562" y="1416"/>
                    <a:pt x="1169" y="2490"/>
                    <a:pt x="1823" y="3517"/>
                  </a:cubicBezTo>
                  <a:cubicBezTo>
                    <a:pt x="2477" y="4545"/>
                    <a:pt x="3178" y="5572"/>
                    <a:pt x="3971" y="6506"/>
                  </a:cubicBezTo>
                  <a:cubicBezTo>
                    <a:pt x="4765" y="7440"/>
                    <a:pt x="5606" y="8327"/>
                    <a:pt x="6493" y="9168"/>
                  </a:cubicBezTo>
                  <a:cubicBezTo>
                    <a:pt x="7381" y="10009"/>
                    <a:pt x="8315" y="10803"/>
                    <a:pt x="9342" y="11503"/>
                  </a:cubicBezTo>
                  <a:cubicBezTo>
                    <a:pt x="10323" y="12204"/>
                    <a:pt x="11350" y="12858"/>
                    <a:pt x="12424" y="13418"/>
                  </a:cubicBezTo>
                  <a:cubicBezTo>
                    <a:pt x="12565" y="13465"/>
                    <a:pt x="12705" y="13558"/>
                    <a:pt x="12845" y="13605"/>
                  </a:cubicBezTo>
                  <a:cubicBezTo>
                    <a:pt x="12878" y="13638"/>
                    <a:pt x="12913" y="13652"/>
                    <a:pt x="12946" y="13652"/>
                  </a:cubicBezTo>
                  <a:cubicBezTo>
                    <a:pt x="13100" y="13652"/>
                    <a:pt x="13223" y="13355"/>
                    <a:pt x="13032" y="13278"/>
                  </a:cubicBezTo>
                  <a:lnTo>
                    <a:pt x="13032" y="13278"/>
                  </a:lnTo>
                  <a:lnTo>
                    <a:pt x="13032" y="13325"/>
                  </a:lnTo>
                  <a:cubicBezTo>
                    <a:pt x="11911" y="12764"/>
                    <a:pt x="10883" y="12157"/>
                    <a:pt x="9903" y="11456"/>
                  </a:cubicBezTo>
                  <a:cubicBezTo>
                    <a:pt x="8875" y="10756"/>
                    <a:pt x="7941" y="10009"/>
                    <a:pt x="7054" y="9215"/>
                  </a:cubicBezTo>
                  <a:cubicBezTo>
                    <a:pt x="6166" y="8421"/>
                    <a:pt x="5326" y="7534"/>
                    <a:pt x="4532" y="6600"/>
                  </a:cubicBezTo>
                  <a:cubicBezTo>
                    <a:pt x="3738" y="5665"/>
                    <a:pt x="3037" y="4685"/>
                    <a:pt x="2384" y="3704"/>
                  </a:cubicBezTo>
                  <a:cubicBezTo>
                    <a:pt x="1730" y="2677"/>
                    <a:pt x="1123" y="1602"/>
                    <a:pt x="609" y="528"/>
                  </a:cubicBezTo>
                  <a:lnTo>
                    <a:pt x="422" y="108"/>
                  </a:lnTo>
                  <a:cubicBezTo>
                    <a:pt x="392" y="32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6"/>
            <p:cNvSpPr/>
            <p:nvPr/>
          </p:nvSpPr>
          <p:spPr>
            <a:xfrm>
              <a:off x="1912550" y="2836475"/>
              <a:ext cx="167150" cy="248125"/>
            </a:xfrm>
            <a:custGeom>
              <a:avLst/>
              <a:gdLst/>
              <a:ahLst/>
              <a:cxnLst/>
              <a:rect l="l" t="t" r="r" b="b"/>
              <a:pathLst>
                <a:path w="6686" h="9925" extrusionOk="0">
                  <a:moveTo>
                    <a:pt x="6499" y="0"/>
                  </a:moveTo>
                  <a:cubicBezTo>
                    <a:pt x="6406" y="0"/>
                    <a:pt x="6312" y="70"/>
                    <a:pt x="6312" y="211"/>
                  </a:cubicBezTo>
                  <a:cubicBezTo>
                    <a:pt x="6312" y="397"/>
                    <a:pt x="6266" y="537"/>
                    <a:pt x="6219" y="724"/>
                  </a:cubicBezTo>
                  <a:cubicBezTo>
                    <a:pt x="6172" y="911"/>
                    <a:pt x="6172" y="1098"/>
                    <a:pt x="6125" y="1331"/>
                  </a:cubicBezTo>
                  <a:cubicBezTo>
                    <a:pt x="6032" y="1705"/>
                    <a:pt x="5939" y="2079"/>
                    <a:pt x="5799" y="2406"/>
                  </a:cubicBezTo>
                  <a:cubicBezTo>
                    <a:pt x="5705" y="2779"/>
                    <a:pt x="5565" y="3153"/>
                    <a:pt x="5378" y="3480"/>
                  </a:cubicBezTo>
                  <a:lnTo>
                    <a:pt x="5285" y="3760"/>
                  </a:lnTo>
                  <a:lnTo>
                    <a:pt x="5285" y="3807"/>
                  </a:lnTo>
                  <a:lnTo>
                    <a:pt x="5238" y="3947"/>
                  </a:lnTo>
                  <a:cubicBezTo>
                    <a:pt x="5145" y="4133"/>
                    <a:pt x="5051" y="4274"/>
                    <a:pt x="4958" y="4460"/>
                  </a:cubicBezTo>
                  <a:cubicBezTo>
                    <a:pt x="4584" y="5114"/>
                    <a:pt x="4164" y="5768"/>
                    <a:pt x="3744" y="6375"/>
                  </a:cubicBezTo>
                  <a:cubicBezTo>
                    <a:pt x="3604" y="6562"/>
                    <a:pt x="3510" y="6702"/>
                    <a:pt x="3370" y="6842"/>
                  </a:cubicBezTo>
                  <a:lnTo>
                    <a:pt x="3323" y="6889"/>
                  </a:lnTo>
                  <a:cubicBezTo>
                    <a:pt x="3277" y="6936"/>
                    <a:pt x="3277" y="6982"/>
                    <a:pt x="3230" y="6982"/>
                  </a:cubicBezTo>
                  <a:lnTo>
                    <a:pt x="3043" y="7216"/>
                  </a:lnTo>
                  <a:cubicBezTo>
                    <a:pt x="2763" y="7496"/>
                    <a:pt x="2483" y="7776"/>
                    <a:pt x="2203" y="8010"/>
                  </a:cubicBezTo>
                  <a:cubicBezTo>
                    <a:pt x="1922" y="8290"/>
                    <a:pt x="1642" y="8523"/>
                    <a:pt x="1362" y="8757"/>
                  </a:cubicBezTo>
                  <a:cubicBezTo>
                    <a:pt x="1222" y="8897"/>
                    <a:pt x="1035" y="8990"/>
                    <a:pt x="895" y="9131"/>
                  </a:cubicBezTo>
                  <a:lnTo>
                    <a:pt x="802" y="9131"/>
                  </a:lnTo>
                  <a:lnTo>
                    <a:pt x="708" y="9224"/>
                  </a:lnTo>
                  <a:lnTo>
                    <a:pt x="475" y="9411"/>
                  </a:lnTo>
                  <a:lnTo>
                    <a:pt x="194" y="9551"/>
                  </a:lnTo>
                  <a:cubicBezTo>
                    <a:pt x="1" y="9667"/>
                    <a:pt x="96" y="9912"/>
                    <a:pt x="268" y="9912"/>
                  </a:cubicBezTo>
                  <a:cubicBezTo>
                    <a:pt x="303" y="9912"/>
                    <a:pt x="341" y="9902"/>
                    <a:pt x="381" y="9878"/>
                  </a:cubicBezTo>
                  <a:lnTo>
                    <a:pt x="381" y="9878"/>
                  </a:lnTo>
                  <a:lnTo>
                    <a:pt x="334" y="9924"/>
                  </a:lnTo>
                  <a:cubicBezTo>
                    <a:pt x="988" y="9551"/>
                    <a:pt x="1595" y="9084"/>
                    <a:pt x="2203" y="8570"/>
                  </a:cubicBezTo>
                  <a:cubicBezTo>
                    <a:pt x="2810" y="8010"/>
                    <a:pt x="3323" y="7449"/>
                    <a:pt x="3837" y="6842"/>
                  </a:cubicBezTo>
                  <a:cubicBezTo>
                    <a:pt x="4304" y="6235"/>
                    <a:pt x="4724" y="5581"/>
                    <a:pt x="5098" y="4927"/>
                  </a:cubicBezTo>
                  <a:cubicBezTo>
                    <a:pt x="5518" y="4227"/>
                    <a:pt x="5799" y="3526"/>
                    <a:pt x="6079" y="2779"/>
                  </a:cubicBezTo>
                  <a:cubicBezTo>
                    <a:pt x="6359" y="2032"/>
                    <a:pt x="6546" y="1285"/>
                    <a:pt x="6639" y="491"/>
                  </a:cubicBezTo>
                  <a:cubicBezTo>
                    <a:pt x="6639" y="397"/>
                    <a:pt x="6686" y="304"/>
                    <a:pt x="6686" y="211"/>
                  </a:cubicBezTo>
                  <a:cubicBezTo>
                    <a:pt x="6686" y="70"/>
                    <a:pt x="6592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6"/>
            <p:cNvSpPr/>
            <p:nvPr/>
          </p:nvSpPr>
          <p:spPr>
            <a:xfrm>
              <a:off x="1297425" y="2032600"/>
              <a:ext cx="266225" cy="324625"/>
            </a:xfrm>
            <a:custGeom>
              <a:avLst/>
              <a:gdLst/>
              <a:ahLst/>
              <a:cxnLst/>
              <a:rect l="l" t="t" r="r" b="b"/>
              <a:pathLst>
                <a:path w="10649" h="12985" extrusionOk="0">
                  <a:moveTo>
                    <a:pt x="3567" y="0"/>
                  </a:moveTo>
                  <a:cubicBezTo>
                    <a:pt x="1964" y="0"/>
                    <a:pt x="556" y="1427"/>
                    <a:pt x="234" y="2990"/>
                  </a:cubicBezTo>
                  <a:cubicBezTo>
                    <a:pt x="1" y="4625"/>
                    <a:pt x="375" y="6306"/>
                    <a:pt x="1309" y="7660"/>
                  </a:cubicBezTo>
                  <a:cubicBezTo>
                    <a:pt x="3177" y="10696"/>
                    <a:pt x="6399" y="12657"/>
                    <a:pt x="9948" y="12984"/>
                  </a:cubicBezTo>
                  <a:lnTo>
                    <a:pt x="10649" y="10836"/>
                  </a:lnTo>
                  <a:cubicBezTo>
                    <a:pt x="10415" y="7520"/>
                    <a:pt x="9154" y="4391"/>
                    <a:pt x="6959" y="1916"/>
                  </a:cubicBezTo>
                  <a:cubicBezTo>
                    <a:pt x="6072" y="935"/>
                    <a:pt x="4951" y="48"/>
                    <a:pt x="3644" y="1"/>
                  </a:cubicBezTo>
                  <a:cubicBezTo>
                    <a:pt x="3618" y="1"/>
                    <a:pt x="359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6"/>
            <p:cNvSpPr/>
            <p:nvPr/>
          </p:nvSpPr>
          <p:spPr>
            <a:xfrm>
              <a:off x="1518100" y="2299100"/>
              <a:ext cx="87600" cy="95475"/>
            </a:xfrm>
            <a:custGeom>
              <a:avLst/>
              <a:gdLst/>
              <a:ahLst/>
              <a:cxnLst/>
              <a:rect l="l" t="t" r="r" b="b"/>
              <a:pathLst>
                <a:path w="3504" h="3819" extrusionOk="0">
                  <a:moveTo>
                    <a:pt x="1496" y="1"/>
                  </a:moveTo>
                  <a:cubicBezTo>
                    <a:pt x="1221" y="1"/>
                    <a:pt x="958" y="106"/>
                    <a:pt x="748" y="316"/>
                  </a:cubicBezTo>
                  <a:cubicBezTo>
                    <a:pt x="514" y="596"/>
                    <a:pt x="281" y="877"/>
                    <a:pt x="141" y="1250"/>
                  </a:cubicBezTo>
                  <a:cubicBezTo>
                    <a:pt x="94" y="1390"/>
                    <a:pt x="0" y="1577"/>
                    <a:pt x="0" y="1764"/>
                  </a:cubicBezTo>
                  <a:cubicBezTo>
                    <a:pt x="0" y="2138"/>
                    <a:pt x="327" y="2418"/>
                    <a:pt x="654" y="2605"/>
                  </a:cubicBezTo>
                  <a:cubicBezTo>
                    <a:pt x="1495" y="3118"/>
                    <a:pt x="2382" y="3539"/>
                    <a:pt x="3316" y="3772"/>
                  </a:cubicBezTo>
                  <a:lnTo>
                    <a:pt x="3316" y="3819"/>
                  </a:lnTo>
                  <a:cubicBezTo>
                    <a:pt x="3456" y="3352"/>
                    <a:pt x="3503" y="2838"/>
                    <a:pt x="3363" y="2324"/>
                  </a:cubicBezTo>
                  <a:cubicBezTo>
                    <a:pt x="3270" y="2091"/>
                    <a:pt x="3129" y="1857"/>
                    <a:pt x="2989" y="1624"/>
                  </a:cubicBezTo>
                  <a:lnTo>
                    <a:pt x="2429" y="737"/>
                  </a:lnTo>
                  <a:cubicBezTo>
                    <a:pt x="2289" y="410"/>
                    <a:pt x="2055" y="176"/>
                    <a:pt x="1775" y="36"/>
                  </a:cubicBezTo>
                  <a:cubicBezTo>
                    <a:pt x="1682" y="13"/>
                    <a:pt x="1588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6"/>
            <p:cNvSpPr/>
            <p:nvPr/>
          </p:nvSpPr>
          <p:spPr>
            <a:xfrm>
              <a:off x="1372150" y="2750625"/>
              <a:ext cx="266225" cy="323475"/>
            </a:xfrm>
            <a:custGeom>
              <a:avLst/>
              <a:gdLst/>
              <a:ahLst/>
              <a:cxnLst/>
              <a:rect l="l" t="t" r="r" b="b"/>
              <a:pathLst>
                <a:path w="10649" h="12939" extrusionOk="0">
                  <a:moveTo>
                    <a:pt x="3611" y="1"/>
                  </a:moveTo>
                  <a:cubicBezTo>
                    <a:pt x="1965" y="1"/>
                    <a:pt x="603" y="1428"/>
                    <a:pt x="281" y="2991"/>
                  </a:cubicBezTo>
                  <a:cubicBezTo>
                    <a:pt x="1" y="4625"/>
                    <a:pt x="421" y="6307"/>
                    <a:pt x="1308" y="7661"/>
                  </a:cubicBezTo>
                  <a:cubicBezTo>
                    <a:pt x="3223" y="10696"/>
                    <a:pt x="6399" y="12658"/>
                    <a:pt x="9948" y="12938"/>
                  </a:cubicBezTo>
                  <a:lnTo>
                    <a:pt x="10649" y="10837"/>
                  </a:lnTo>
                  <a:cubicBezTo>
                    <a:pt x="10462" y="7521"/>
                    <a:pt x="9154" y="4392"/>
                    <a:pt x="6959" y="1917"/>
                  </a:cubicBezTo>
                  <a:cubicBezTo>
                    <a:pt x="6119" y="936"/>
                    <a:pt x="4998" y="49"/>
                    <a:pt x="3690" y="2"/>
                  </a:cubicBezTo>
                  <a:cubicBezTo>
                    <a:pt x="3664" y="1"/>
                    <a:pt x="3637" y="1"/>
                    <a:pt x="3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6"/>
            <p:cNvSpPr/>
            <p:nvPr/>
          </p:nvSpPr>
          <p:spPr>
            <a:xfrm>
              <a:off x="1592825" y="3017150"/>
              <a:ext cx="87575" cy="94300"/>
            </a:xfrm>
            <a:custGeom>
              <a:avLst/>
              <a:gdLst/>
              <a:ahLst/>
              <a:cxnLst/>
              <a:rect l="l" t="t" r="r" b="b"/>
              <a:pathLst>
                <a:path w="3503" h="3772" extrusionOk="0">
                  <a:moveTo>
                    <a:pt x="1516" y="0"/>
                  </a:moveTo>
                  <a:cubicBezTo>
                    <a:pt x="1247" y="0"/>
                    <a:pt x="958" y="106"/>
                    <a:pt x="748" y="316"/>
                  </a:cubicBezTo>
                  <a:cubicBezTo>
                    <a:pt x="514" y="549"/>
                    <a:pt x="327" y="876"/>
                    <a:pt x="187" y="1250"/>
                  </a:cubicBezTo>
                  <a:cubicBezTo>
                    <a:pt x="94" y="1390"/>
                    <a:pt x="47" y="1577"/>
                    <a:pt x="0" y="1763"/>
                  </a:cubicBezTo>
                  <a:cubicBezTo>
                    <a:pt x="47" y="2137"/>
                    <a:pt x="374" y="2417"/>
                    <a:pt x="654" y="2604"/>
                  </a:cubicBezTo>
                  <a:cubicBezTo>
                    <a:pt x="1495" y="3118"/>
                    <a:pt x="2382" y="3538"/>
                    <a:pt x="3316" y="3772"/>
                  </a:cubicBezTo>
                  <a:cubicBezTo>
                    <a:pt x="3503" y="3305"/>
                    <a:pt x="3503" y="2838"/>
                    <a:pt x="3363" y="2324"/>
                  </a:cubicBezTo>
                  <a:cubicBezTo>
                    <a:pt x="3269" y="2090"/>
                    <a:pt x="3176" y="1857"/>
                    <a:pt x="2989" y="1623"/>
                  </a:cubicBezTo>
                  <a:lnTo>
                    <a:pt x="2429" y="689"/>
                  </a:lnTo>
                  <a:cubicBezTo>
                    <a:pt x="2289" y="409"/>
                    <a:pt x="2055" y="176"/>
                    <a:pt x="1775" y="35"/>
                  </a:cubicBezTo>
                  <a:cubicBezTo>
                    <a:pt x="1693" y="12"/>
                    <a:pt x="160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6"/>
            <p:cNvSpPr/>
            <p:nvPr/>
          </p:nvSpPr>
          <p:spPr>
            <a:xfrm>
              <a:off x="1766775" y="2367900"/>
              <a:ext cx="134300" cy="213500"/>
            </a:xfrm>
            <a:custGeom>
              <a:avLst/>
              <a:gdLst/>
              <a:ahLst/>
              <a:cxnLst/>
              <a:rect l="l" t="t" r="r" b="b"/>
              <a:pathLst>
                <a:path w="5372" h="8540" extrusionOk="0">
                  <a:moveTo>
                    <a:pt x="2449" y="0"/>
                  </a:moveTo>
                  <a:cubicBezTo>
                    <a:pt x="1699" y="0"/>
                    <a:pt x="969" y="410"/>
                    <a:pt x="561" y="1114"/>
                  </a:cubicBezTo>
                  <a:cubicBezTo>
                    <a:pt x="141" y="2001"/>
                    <a:pt x="1" y="2982"/>
                    <a:pt x="281" y="3916"/>
                  </a:cubicBezTo>
                  <a:cubicBezTo>
                    <a:pt x="748" y="5970"/>
                    <a:pt x="2149" y="7698"/>
                    <a:pt x="4064" y="8539"/>
                  </a:cubicBezTo>
                  <a:lnTo>
                    <a:pt x="4858" y="7465"/>
                  </a:lnTo>
                  <a:cubicBezTo>
                    <a:pt x="5372" y="5597"/>
                    <a:pt x="5278" y="3589"/>
                    <a:pt x="4531" y="1814"/>
                  </a:cubicBezTo>
                  <a:cubicBezTo>
                    <a:pt x="4297" y="1067"/>
                    <a:pt x="3737" y="460"/>
                    <a:pt x="3036" y="86"/>
                  </a:cubicBezTo>
                  <a:cubicBezTo>
                    <a:pt x="2843" y="28"/>
                    <a:pt x="2646" y="0"/>
                    <a:pt x="2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6"/>
            <p:cNvSpPr/>
            <p:nvPr/>
          </p:nvSpPr>
          <p:spPr>
            <a:xfrm>
              <a:off x="1854350" y="2550050"/>
              <a:ext cx="45550" cy="62875"/>
            </a:xfrm>
            <a:custGeom>
              <a:avLst/>
              <a:gdLst/>
              <a:ahLst/>
              <a:cxnLst/>
              <a:rect l="l" t="t" r="r" b="b"/>
              <a:pathLst>
                <a:path w="1822" h="2515" extrusionOk="0">
                  <a:moveTo>
                    <a:pt x="1018" y="1"/>
                  </a:moveTo>
                  <a:cubicBezTo>
                    <a:pt x="921" y="1"/>
                    <a:pt x="826" y="27"/>
                    <a:pt x="748" y="86"/>
                  </a:cubicBezTo>
                  <a:cubicBezTo>
                    <a:pt x="561" y="179"/>
                    <a:pt x="374" y="319"/>
                    <a:pt x="234" y="459"/>
                  </a:cubicBezTo>
                  <a:cubicBezTo>
                    <a:pt x="141" y="553"/>
                    <a:pt x="94" y="646"/>
                    <a:pt x="47" y="739"/>
                  </a:cubicBezTo>
                  <a:cubicBezTo>
                    <a:pt x="1" y="973"/>
                    <a:pt x="94" y="1160"/>
                    <a:pt x="234" y="1346"/>
                  </a:cubicBezTo>
                  <a:cubicBezTo>
                    <a:pt x="608" y="1767"/>
                    <a:pt x="1028" y="2187"/>
                    <a:pt x="1495" y="2514"/>
                  </a:cubicBezTo>
                  <a:lnTo>
                    <a:pt x="1542" y="2514"/>
                  </a:lnTo>
                  <a:cubicBezTo>
                    <a:pt x="1682" y="2281"/>
                    <a:pt x="1822" y="2000"/>
                    <a:pt x="1822" y="1673"/>
                  </a:cubicBezTo>
                  <a:cubicBezTo>
                    <a:pt x="1822" y="1533"/>
                    <a:pt x="1775" y="1393"/>
                    <a:pt x="1775" y="1253"/>
                  </a:cubicBezTo>
                  <a:cubicBezTo>
                    <a:pt x="1728" y="1020"/>
                    <a:pt x="1682" y="833"/>
                    <a:pt x="1635" y="599"/>
                  </a:cubicBezTo>
                  <a:cubicBezTo>
                    <a:pt x="1588" y="412"/>
                    <a:pt x="1495" y="272"/>
                    <a:pt x="1402" y="132"/>
                  </a:cubicBezTo>
                  <a:cubicBezTo>
                    <a:pt x="1293" y="51"/>
                    <a:pt x="1153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6"/>
            <p:cNvSpPr/>
            <p:nvPr/>
          </p:nvSpPr>
          <p:spPr>
            <a:xfrm>
              <a:off x="1423525" y="2414575"/>
              <a:ext cx="133125" cy="212350"/>
            </a:xfrm>
            <a:custGeom>
              <a:avLst/>
              <a:gdLst/>
              <a:ahLst/>
              <a:cxnLst/>
              <a:rect l="l" t="t" r="r" b="b"/>
              <a:pathLst>
                <a:path w="5325" h="8494" extrusionOk="0">
                  <a:moveTo>
                    <a:pt x="2422" y="1"/>
                  </a:moveTo>
                  <a:cubicBezTo>
                    <a:pt x="1651" y="1"/>
                    <a:pt x="931" y="403"/>
                    <a:pt x="561" y="1068"/>
                  </a:cubicBezTo>
                  <a:cubicBezTo>
                    <a:pt x="94" y="1955"/>
                    <a:pt x="1" y="2936"/>
                    <a:pt x="234" y="3917"/>
                  </a:cubicBezTo>
                  <a:cubicBezTo>
                    <a:pt x="701" y="5925"/>
                    <a:pt x="2102" y="7653"/>
                    <a:pt x="4017" y="8493"/>
                  </a:cubicBezTo>
                  <a:lnTo>
                    <a:pt x="4811" y="7419"/>
                  </a:lnTo>
                  <a:cubicBezTo>
                    <a:pt x="5325" y="5551"/>
                    <a:pt x="5231" y="3590"/>
                    <a:pt x="4484" y="1768"/>
                  </a:cubicBezTo>
                  <a:cubicBezTo>
                    <a:pt x="4250" y="1021"/>
                    <a:pt x="3737" y="414"/>
                    <a:pt x="3036" y="87"/>
                  </a:cubicBezTo>
                  <a:cubicBezTo>
                    <a:pt x="2832" y="29"/>
                    <a:pt x="2625" y="1"/>
                    <a:pt x="2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6"/>
            <p:cNvSpPr/>
            <p:nvPr/>
          </p:nvSpPr>
          <p:spPr>
            <a:xfrm>
              <a:off x="1511100" y="2596075"/>
              <a:ext cx="44375" cy="62375"/>
            </a:xfrm>
            <a:custGeom>
              <a:avLst/>
              <a:gdLst/>
              <a:ahLst/>
              <a:cxnLst/>
              <a:rect l="l" t="t" r="r" b="b"/>
              <a:pathLst>
                <a:path w="1775" h="2495" extrusionOk="0">
                  <a:moveTo>
                    <a:pt x="1011" y="1"/>
                  </a:moveTo>
                  <a:cubicBezTo>
                    <a:pt x="911" y="1"/>
                    <a:pt x="806" y="24"/>
                    <a:pt x="701" y="66"/>
                  </a:cubicBezTo>
                  <a:cubicBezTo>
                    <a:pt x="514" y="159"/>
                    <a:pt x="374" y="299"/>
                    <a:pt x="187" y="440"/>
                  </a:cubicBezTo>
                  <a:cubicBezTo>
                    <a:pt x="140" y="533"/>
                    <a:pt x="47" y="626"/>
                    <a:pt x="0" y="720"/>
                  </a:cubicBezTo>
                  <a:cubicBezTo>
                    <a:pt x="0" y="953"/>
                    <a:pt x="47" y="1140"/>
                    <a:pt x="234" y="1327"/>
                  </a:cubicBezTo>
                  <a:cubicBezTo>
                    <a:pt x="561" y="1747"/>
                    <a:pt x="981" y="2167"/>
                    <a:pt x="1448" y="2494"/>
                  </a:cubicBezTo>
                  <a:lnTo>
                    <a:pt x="1448" y="2448"/>
                  </a:lnTo>
                  <a:cubicBezTo>
                    <a:pt x="1635" y="2214"/>
                    <a:pt x="1728" y="1934"/>
                    <a:pt x="1775" y="1654"/>
                  </a:cubicBezTo>
                  <a:cubicBezTo>
                    <a:pt x="1775" y="1514"/>
                    <a:pt x="1728" y="1327"/>
                    <a:pt x="1682" y="1187"/>
                  </a:cubicBezTo>
                  <a:lnTo>
                    <a:pt x="1541" y="626"/>
                  </a:lnTo>
                  <a:cubicBezTo>
                    <a:pt x="1541" y="440"/>
                    <a:pt x="1448" y="253"/>
                    <a:pt x="1355" y="113"/>
                  </a:cubicBezTo>
                  <a:cubicBezTo>
                    <a:pt x="1252" y="35"/>
                    <a:pt x="1135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6"/>
            <p:cNvSpPr/>
            <p:nvPr/>
          </p:nvSpPr>
          <p:spPr>
            <a:xfrm>
              <a:off x="1997950" y="2544650"/>
              <a:ext cx="169325" cy="272575"/>
            </a:xfrm>
            <a:custGeom>
              <a:avLst/>
              <a:gdLst/>
              <a:ahLst/>
              <a:cxnLst/>
              <a:rect l="l" t="t" r="r" b="b"/>
              <a:pathLst>
                <a:path w="6773" h="10903" extrusionOk="0">
                  <a:moveTo>
                    <a:pt x="4103" y="0"/>
                  </a:moveTo>
                  <a:cubicBezTo>
                    <a:pt x="3552" y="0"/>
                    <a:pt x="2997" y="165"/>
                    <a:pt x="2523" y="488"/>
                  </a:cubicBezTo>
                  <a:cubicBezTo>
                    <a:pt x="1495" y="1236"/>
                    <a:pt x="841" y="2310"/>
                    <a:pt x="608" y="3524"/>
                  </a:cubicBezTo>
                  <a:cubicBezTo>
                    <a:pt x="1" y="6139"/>
                    <a:pt x="701" y="8848"/>
                    <a:pt x="2429" y="10903"/>
                  </a:cubicBezTo>
                  <a:lnTo>
                    <a:pt x="3924" y="10109"/>
                  </a:lnTo>
                  <a:cubicBezTo>
                    <a:pt x="5512" y="8241"/>
                    <a:pt x="6492" y="5906"/>
                    <a:pt x="6632" y="3431"/>
                  </a:cubicBezTo>
                  <a:cubicBezTo>
                    <a:pt x="6773" y="2450"/>
                    <a:pt x="6492" y="1469"/>
                    <a:pt x="5885" y="675"/>
                  </a:cubicBezTo>
                  <a:cubicBezTo>
                    <a:pt x="5383" y="223"/>
                    <a:pt x="4745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6"/>
            <p:cNvSpPr/>
            <p:nvPr/>
          </p:nvSpPr>
          <p:spPr>
            <a:xfrm>
              <a:off x="2045825" y="2785675"/>
              <a:ext cx="52575" cy="80600"/>
            </a:xfrm>
            <a:custGeom>
              <a:avLst/>
              <a:gdLst/>
              <a:ahLst/>
              <a:cxnLst/>
              <a:rect l="l" t="t" r="r" b="b"/>
              <a:pathLst>
                <a:path w="2103" h="3224" extrusionOk="0">
                  <a:moveTo>
                    <a:pt x="1355" y="1"/>
                  </a:moveTo>
                  <a:cubicBezTo>
                    <a:pt x="1075" y="1"/>
                    <a:pt x="794" y="48"/>
                    <a:pt x="561" y="188"/>
                  </a:cubicBezTo>
                  <a:cubicBezTo>
                    <a:pt x="421" y="234"/>
                    <a:pt x="281" y="281"/>
                    <a:pt x="187" y="374"/>
                  </a:cubicBezTo>
                  <a:cubicBezTo>
                    <a:pt x="47" y="608"/>
                    <a:pt x="1" y="888"/>
                    <a:pt x="94" y="1168"/>
                  </a:cubicBezTo>
                  <a:cubicBezTo>
                    <a:pt x="234" y="1869"/>
                    <a:pt x="514" y="2569"/>
                    <a:pt x="888" y="3177"/>
                  </a:cubicBezTo>
                  <a:lnTo>
                    <a:pt x="888" y="3223"/>
                  </a:lnTo>
                  <a:cubicBezTo>
                    <a:pt x="1215" y="3036"/>
                    <a:pt x="1495" y="2756"/>
                    <a:pt x="1682" y="2476"/>
                  </a:cubicBezTo>
                  <a:cubicBezTo>
                    <a:pt x="1775" y="2243"/>
                    <a:pt x="1822" y="2056"/>
                    <a:pt x="1869" y="1869"/>
                  </a:cubicBezTo>
                  <a:cubicBezTo>
                    <a:pt x="1915" y="1635"/>
                    <a:pt x="1962" y="1355"/>
                    <a:pt x="2055" y="1075"/>
                  </a:cubicBezTo>
                  <a:cubicBezTo>
                    <a:pt x="2102" y="841"/>
                    <a:pt x="2102" y="608"/>
                    <a:pt x="2055" y="421"/>
                  </a:cubicBezTo>
                  <a:cubicBezTo>
                    <a:pt x="1915" y="141"/>
                    <a:pt x="1635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6"/>
            <p:cNvSpPr/>
            <p:nvPr/>
          </p:nvSpPr>
          <p:spPr>
            <a:xfrm>
              <a:off x="4356150" y="238025"/>
              <a:ext cx="1634800" cy="2728000"/>
            </a:xfrm>
            <a:custGeom>
              <a:avLst/>
              <a:gdLst/>
              <a:ahLst/>
              <a:cxnLst/>
              <a:rect l="l" t="t" r="r" b="b"/>
              <a:pathLst>
                <a:path w="65392" h="109120" extrusionOk="0">
                  <a:moveTo>
                    <a:pt x="28615" y="0"/>
                  </a:moveTo>
                  <a:cubicBezTo>
                    <a:pt x="18721" y="0"/>
                    <a:pt x="24272" y="26364"/>
                    <a:pt x="27657" y="29333"/>
                  </a:cubicBezTo>
                  <a:cubicBezTo>
                    <a:pt x="27704" y="32041"/>
                    <a:pt x="27797" y="34703"/>
                    <a:pt x="27937" y="37365"/>
                  </a:cubicBezTo>
                  <a:cubicBezTo>
                    <a:pt x="24916" y="31128"/>
                    <a:pt x="16206" y="20200"/>
                    <a:pt x="10072" y="20200"/>
                  </a:cubicBezTo>
                  <a:cubicBezTo>
                    <a:pt x="8811" y="20200"/>
                    <a:pt x="7660" y="20661"/>
                    <a:pt x="6688" y="21720"/>
                  </a:cubicBezTo>
                  <a:cubicBezTo>
                    <a:pt x="0" y="29045"/>
                    <a:pt x="22609" y="41689"/>
                    <a:pt x="27926" y="41689"/>
                  </a:cubicBezTo>
                  <a:cubicBezTo>
                    <a:pt x="28067" y="41689"/>
                    <a:pt x="28195" y="41680"/>
                    <a:pt x="28311" y="41662"/>
                  </a:cubicBezTo>
                  <a:cubicBezTo>
                    <a:pt x="28731" y="46425"/>
                    <a:pt x="29338" y="51189"/>
                    <a:pt x="30226" y="55906"/>
                  </a:cubicBezTo>
                  <a:cubicBezTo>
                    <a:pt x="26786" y="50409"/>
                    <a:pt x="17028" y="40721"/>
                    <a:pt x="10710" y="40721"/>
                  </a:cubicBezTo>
                  <a:cubicBezTo>
                    <a:pt x="9137" y="40721"/>
                    <a:pt x="7778" y="41321"/>
                    <a:pt x="6782" y="42736"/>
                  </a:cubicBezTo>
                  <a:cubicBezTo>
                    <a:pt x="1263" y="50558"/>
                    <a:pt x="23561" y="59754"/>
                    <a:pt x="29812" y="59754"/>
                  </a:cubicBezTo>
                  <a:cubicBezTo>
                    <a:pt x="30279" y="59754"/>
                    <a:pt x="30657" y="59702"/>
                    <a:pt x="30926" y="59595"/>
                  </a:cubicBezTo>
                  <a:cubicBezTo>
                    <a:pt x="31860" y="63985"/>
                    <a:pt x="32981" y="68328"/>
                    <a:pt x="34335" y="72625"/>
                  </a:cubicBezTo>
                  <a:cubicBezTo>
                    <a:pt x="29977" y="67445"/>
                    <a:pt x="21163" y="60296"/>
                    <a:pt x="15421" y="60296"/>
                  </a:cubicBezTo>
                  <a:cubicBezTo>
                    <a:pt x="13658" y="60296"/>
                    <a:pt x="12184" y="60971"/>
                    <a:pt x="11218" y="62584"/>
                  </a:cubicBezTo>
                  <a:cubicBezTo>
                    <a:pt x="6389" y="70545"/>
                    <a:pt x="27859" y="77979"/>
                    <a:pt x="34787" y="77979"/>
                  </a:cubicBezTo>
                  <a:cubicBezTo>
                    <a:pt x="35296" y="77979"/>
                    <a:pt x="35727" y="77939"/>
                    <a:pt x="36063" y="77856"/>
                  </a:cubicBezTo>
                  <a:cubicBezTo>
                    <a:pt x="37044" y="80518"/>
                    <a:pt x="38072" y="83133"/>
                    <a:pt x="39192" y="85748"/>
                  </a:cubicBezTo>
                  <a:cubicBezTo>
                    <a:pt x="40360" y="88457"/>
                    <a:pt x="41621" y="91165"/>
                    <a:pt x="43022" y="93921"/>
                  </a:cubicBezTo>
                  <a:cubicBezTo>
                    <a:pt x="38837" y="90197"/>
                    <a:pt x="28675" y="84659"/>
                    <a:pt x="22120" y="84659"/>
                  </a:cubicBezTo>
                  <a:cubicBezTo>
                    <a:pt x="19386" y="84659"/>
                    <a:pt x="17279" y="85623"/>
                    <a:pt x="16495" y="88083"/>
                  </a:cubicBezTo>
                  <a:cubicBezTo>
                    <a:pt x="14190" y="95237"/>
                    <a:pt x="28449" y="98108"/>
                    <a:pt x="37598" y="98108"/>
                  </a:cubicBezTo>
                  <a:cubicBezTo>
                    <a:pt x="41052" y="98108"/>
                    <a:pt x="43778" y="97699"/>
                    <a:pt x="44610" y="96956"/>
                  </a:cubicBezTo>
                  <a:cubicBezTo>
                    <a:pt x="46851" y="101206"/>
                    <a:pt x="49513" y="105176"/>
                    <a:pt x="52549" y="108819"/>
                  </a:cubicBezTo>
                  <a:cubicBezTo>
                    <a:pt x="52736" y="109031"/>
                    <a:pt x="52974" y="109120"/>
                    <a:pt x="53208" y="109120"/>
                  </a:cubicBezTo>
                  <a:cubicBezTo>
                    <a:pt x="53849" y="109120"/>
                    <a:pt x="54463" y="108454"/>
                    <a:pt x="53950" y="107838"/>
                  </a:cubicBezTo>
                  <a:cubicBezTo>
                    <a:pt x="50868" y="104149"/>
                    <a:pt x="48159" y="100179"/>
                    <a:pt x="45917" y="95929"/>
                  </a:cubicBezTo>
                  <a:cubicBezTo>
                    <a:pt x="50541" y="93921"/>
                    <a:pt x="65392" y="72532"/>
                    <a:pt x="56285" y="68609"/>
                  </a:cubicBezTo>
                  <a:cubicBezTo>
                    <a:pt x="55643" y="68333"/>
                    <a:pt x="55024" y="68204"/>
                    <a:pt x="54429" y="68204"/>
                  </a:cubicBezTo>
                  <a:cubicBezTo>
                    <a:pt x="47665" y="68204"/>
                    <a:pt x="43967" y="84872"/>
                    <a:pt x="44096" y="92426"/>
                  </a:cubicBezTo>
                  <a:cubicBezTo>
                    <a:pt x="42882" y="89998"/>
                    <a:pt x="41808" y="87569"/>
                    <a:pt x="40780" y="85141"/>
                  </a:cubicBezTo>
                  <a:cubicBezTo>
                    <a:pt x="39613" y="82432"/>
                    <a:pt x="38539" y="79724"/>
                    <a:pt x="37605" y="76968"/>
                  </a:cubicBezTo>
                  <a:lnTo>
                    <a:pt x="37605" y="76968"/>
                  </a:lnTo>
                  <a:cubicBezTo>
                    <a:pt x="37640" y="76971"/>
                    <a:pt x="37677" y="76973"/>
                    <a:pt x="37715" y="76973"/>
                  </a:cubicBezTo>
                  <a:cubicBezTo>
                    <a:pt x="42033" y="76973"/>
                    <a:pt x="62564" y="58795"/>
                    <a:pt x="54417" y="52777"/>
                  </a:cubicBezTo>
                  <a:cubicBezTo>
                    <a:pt x="53542" y="52126"/>
                    <a:pt x="52642" y="51833"/>
                    <a:pt x="51732" y="51833"/>
                  </a:cubicBezTo>
                  <a:cubicBezTo>
                    <a:pt x="44866" y="51833"/>
                    <a:pt x="37470" y="68536"/>
                    <a:pt x="36811" y="74680"/>
                  </a:cubicBezTo>
                  <a:cubicBezTo>
                    <a:pt x="35083" y="69543"/>
                    <a:pt x="33682" y="64265"/>
                    <a:pt x="32561" y="58941"/>
                  </a:cubicBezTo>
                  <a:cubicBezTo>
                    <a:pt x="37558" y="58428"/>
                    <a:pt x="58106" y="42362"/>
                    <a:pt x="50588" y="35964"/>
                  </a:cubicBezTo>
                  <a:cubicBezTo>
                    <a:pt x="49675" y="35187"/>
                    <a:pt x="48700" y="34840"/>
                    <a:pt x="47691" y="34840"/>
                  </a:cubicBezTo>
                  <a:cubicBezTo>
                    <a:pt x="41366" y="34840"/>
                    <a:pt x="33707" y="48479"/>
                    <a:pt x="31814" y="55205"/>
                  </a:cubicBezTo>
                  <a:cubicBezTo>
                    <a:pt x="30973" y="50582"/>
                    <a:pt x="30319" y="45912"/>
                    <a:pt x="29899" y="41195"/>
                  </a:cubicBezTo>
                  <a:lnTo>
                    <a:pt x="29899" y="41195"/>
                  </a:lnTo>
                  <a:cubicBezTo>
                    <a:pt x="29985" y="41204"/>
                    <a:pt x="30078" y="41209"/>
                    <a:pt x="30176" y="41209"/>
                  </a:cubicBezTo>
                  <a:cubicBezTo>
                    <a:pt x="35375" y="41209"/>
                    <a:pt x="57561" y="28119"/>
                    <a:pt x="50961" y="20786"/>
                  </a:cubicBezTo>
                  <a:cubicBezTo>
                    <a:pt x="49994" y="19714"/>
                    <a:pt x="48858" y="19246"/>
                    <a:pt x="47620" y="19246"/>
                  </a:cubicBezTo>
                  <a:cubicBezTo>
                    <a:pt x="41202" y="19246"/>
                    <a:pt x="32053" y="31818"/>
                    <a:pt x="29665" y="37926"/>
                  </a:cubicBezTo>
                  <a:cubicBezTo>
                    <a:pt x="29478" y="34890"/>
                    <a:pt x="29338" y="31854"/>
                    <a:pt x="29292" y="28866"/>
                  </a:cubicBezTo>
                  <a:cubicBezTo>
                    <a:pt x="32934" y="24242"/>
                    <a:pt x="38445" y="378"/>
                    <a:pt x="28825" y="4"/>
                  </a:cubicBezTo>
                  <a:cubicBezTo>
                    <a:pt x="28754" y="1"/>
                    <a:pt x="28684" y="0"/>
                    <a:pt x="28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6"/>
            <p:cNvSpPr/>
            <p:nvPr/>
          </p:nvSpPr>
          <p:spPr>
            <a:xfrm>
              <a:off x="2527725" y="2431225"/>
              <a:ext cx="1178825" cy="1590400"/>
            </a:xfrm>
            <a:custGeom>
              <a:avLst/>
              <a:gdLst/>
              <a:ahLst/>
              <a:cxnLst/>
              <a:rect l="l" t="t" r="r" b="b"/>
              <a:pathLst>
                <a:path w="47153" h="63616" extrusionOk="0">
                  <a:moveTo>
                    <a:pt x="1149" y="1"/>
                  </a:moveTo>
                  <a:cubicBezTo>
                    <a:pt x="256" y="1"/>
                    <a:pt x="0" y="1527"/>
                    <a:pt x="1040" y="1943"/>
                  </a:cubicBezTo>
                  <a:cubicBezTo>
                    <a:pt x="24857" y="11564"/>
                    <a:pt x="41343" y="37716"/>
                    <a:pt x="45173" y="62889"/>
                  </a:cubicBezTo>
                  <a:cubicBezTo>
                    <a:pt x="45248" y="63396"/>
                    <a:pt x="45595" y="63616"/>
                    <a:pt x="45970" y="63616"/>
                  </a:cubicBezTo>
                  <a:cubicBezTo>
                    <a:pt x="46529" y="63616"/>
                    <a:pt x="47152" y="63129"/>
                    <a:pt x="47041" y="62375"/>
                  </a:cubicBezTo>
                  <a:cubicBezTo>
                    <a:pt x="43164" y="36549"/>
                    <a:pt x="26632" y="10163"/>
                    <a:pt x="1507" y="75"/>
                  </a:cubicBezTo>
                  <a:cubicBezTo>
                    <a:pt x="1379" y="24"/>
                    <a:pt x="1259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2170750" y="2518325"/>
              <a:ext cx="326950" cy="316425"/>
            </a:xfrm>
            <a:custGeom>
              <a:avLst/>
              <a:gdLst/>
              <a:ahLst/>
              <a:cxnLst/>
              <a:rect l="l" t="t" r="r" b="b"/>
              <a:pathLst>
                <a:path w="13078" h="12657" extrusionOk="0">
                  <a:moveTo>
                    <a:pt x="13077" y="0"/>
                  </a:moveTo>
                  <a:lnTo>
                    <a:pt x="13077" y="0"/>
                  </a:lnTo>
                  <a:cubicBezTo>
                    <a:pt x="1" y="2662"/>
                    <a:pt x="1822" y="12656"/>
                    <a:pt x="1822" y="12656"/>
                  </a:cubicBezTo>
                  <a:cubicBezTo>
                    <a:pt x="2709" y="7613"/>
                    <a:pt x="11583" y="3923"/>
                    <a:pt x="11583" y="3923"/>
                  </a:cubicBez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2066850" y="2438275"/>
              <a:ext cx="489225" cy="272700"/>
            </a:xfrm>
            <a:custGeom>
              <a:avLst/>
              <a:gdLst/>
              <a:ahLst/>
              <a:cxnLst/>
              <a:rect l="l" t="t" r="r" b="b"/>
              <a:pathLst>
                <a:path w="19569" h="10908" extrusionOk="0">
                  <a:moveTo>
                    <a:pt x="14696" y="1"/>
                  </a:moveTo>
                  <a:cubicBezTo>
                    <a:pt x="2204" y="1"/>
                    <a:pt x="0" y="10908"/>
                    <a:pt x="0" y="10908"/>
                  </a:cubicBezTo>
                  <a:cubicBezTo>
                    <a:pt x="3095" y="5178"/>
                    <a:pt x="10091" y="4193"/>
                    <a:pt x="14536" y="4193"/>
                  </a:cubicBezTo>
                  <a:cubicBezTo>
                    <a:pt x="16865" y="4193"/>
                    <a:pt x="18494" y="4463"/>
                    <a:pt x="18494" y="4463"/>
                  </a:cubicBezTo>
                  <a:lnTo>
                    <a:pt x="19568" y="494"/>
                  </a:lnTo>
                  <a:cubicBezTo>
                    <a:pt x="17792" y="153"/>
                    <a:pt x="16172" y="1"/>
                    <a:pt x="14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2004975" y="2352475"/>
              <a:ext cx="580275" cy="144850"/>
            </a:xfrm>
            <a:custGeom>
              <a:avLst/>
              <a:gdLst/>
              <a:ahLst/>
              <a:cxnLst/>
              <a:rect l="l" t="t" r="r" b="b"/>
              <a:pathLst>
                <a:path w="23211" h="5794" extrusionOk="0">
                  <a:moveTo>
                    <a:pt x="13506" y="1"/>
                  </a:moveTo>
                  <a:cubicBezTo>
                    <a:pt x="4867" y="1"/>
                    <a:pt x="0" y="5794"/>
                    <a:pt x="0" y="5794"/>
                  </a:cubicBezTo>
                  <a:cubicBezTo>
                    <a:pt x="3038" y="3779"/>
                    <a:pt x="6542" y="3116"/>
                    <a:pt x="9836" y="3116"/>
                  </a:cubicBezTo>
                  <a:cubicBezTo>
                    <a:pt x="16162" y="3116"/>
                    <a:pt x="21716" y="5560"/>
                    <a:pt x="21716" y="5560"/>
                  </a:cubicBezTo>
                  <a:lnTo>
                    <a:pt x="23211" y="2291"/>
                  </a:lnTo>
                  <a:cubicBezTo>
                    <a:pt x="19594" y="627"/>
                    <a:pt x="16346" y="1"/>
                    <a:pt x="1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2512850" y="1980075"/>
              <a:ext cx="235850" cy="407500"/>
            </a:xfrm>
            <a:custGeom>
              <a:avLst/>
              <a:gdLst/>
              <a:ahLst/>
              <a:cxnLst/>
              <a:rect l="l" t="t" r="r" b="b"/>
              <a:pathLst>
                <a:path w="9434" h="16300" extrusionOk="0">
                  <a:moveTo>
                    <a:pt x="9434" y="1"/>
                  </a:moveTo>
                  <a:cubicBezTo>
                    <a:pt x="9433" y="1"/>
                    <a:pt x="0" y="3831"/>
                    <a:pt x="4717" y="16300"/>
                  </a:cubicBezTo>
                  <a:lnTo>
                    <a:pt x="7239" y="12937"/>
                  </a:lnTo>
                  <a:cubicBezTo>
                    <a:pt x="7239" y="12937"/>
                    <a:pt x="5651" y="3457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2313200" y="1920525"/>
              <a:ext cx="361950" cy="552275"/>
            </a:xfrm>
            <a:custGeom>
              <a:avLst/>
              <a:gdLst/>
              <a:ahLst/>
              <a:cxnLst/>
              <a:rect l="l" t="t" r="r" b="b"/>
              <a:pathLst>
                <a:path w="14478" h="22091" extrusionOk="0">
                  <a:moveTo>
                    <a:pt x="10041" y="1"/>
                  </a:moveTo>
                  <a:cubicBezTo>
                    <a:pt x="10040" y="2"/>
                    <a:pt x="1" y="9575"/>
                    <a:pt x="11676" y="22091"/>
                  </a:cubicBezTo>
                  <a:lnTo>
                    <a:pt x="14478" y="19055"/>
                  </a:lnTo>
                  <a:cubicBezTo>
                    <a:pt x="14478" y="19055"/>
                    <a:pt x="5184" y="8641"/>
                    <a:pt x="10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2249000" y="1982425"/>
              <a:ext cx="386450" cy="537075"/>
            </a:xfrm>
            <a:custGeom>
              <a:avLst/>
              <a:gdLst/>
              <a:ahLst/>
              <a:cxnLst/>
              <a:rect l="l" t="t" r="r" b="b"/>
              <a:pathLst>
                <a:path w="15458" h="21483" extrusionOk="0">
                  <a:moveTo>
                    <a:pt x="4016" y="0"/>
                  </a:moveTo>
                  <a:cubicBezTo>
                    <a:pt x="4016" y="1"/>
                    <a:pt x="0" y="12703"/>
                    <a:pt x="13496" y="21483"/>
                  </a:cubicBezTo>
                  <a:lnTo>
                    <a:pt x="15458" y="18494"/>
                  </a:lnTo>
                  <a:cubicBezTo>
                    <a:pt x="15458" y="18494"/>
                    <a:pt x="3829" y="10601"/>
                    <a:pt x="4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2450950" y="2285975"/>
              <a:ext cx="301250" cy="330600"/>
            </a:xfrm>
            <a:custGeom>
              <a:avLst/>
              <a:gdLst/>
              <a:ahLst/>
              <a:cxnLst/>
              <a:rect l="l" t="t" r="r" b="b"/>
              <a:pathLst>
                <a:path w="12050" h="13224" extrusionOk="0">
                  <a:moveTo>
                    <a:pt x="9715" y="1"/>
                  </a:moveTo>
                  <a:cubicBezTo>
                    <a:pt x="9715" y="1"/>
                    <a:pt x="1" y="3036"/>
                    <a:pt x="375" y="13217"/>
                  </a:cubicBezTo>
                  <a:cubicBezTo>
                    <a:pt x="375" y="13217"/>
                    <a:pt x="487" y="13223"/>
                    <a:pt x="688" y="13223"/>
                  </a:cubicBezTo>
                  <a:cubicBezTo>
                    <a:pt x="1937" y="13223"/>
                    <a:pt x="6620" y="12981"/>
                    <a:pt x="9154" y="9481"/>
                  </a:cubicBezTo>
                  <a:cubicBezTo>
                    <a:pt x="12050" y="5418"/>
                    <a:pt x="9715" y="1"/>
                    <a:pt x="9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2731175" y="1950450"/>
              <a:ext cx="405150" cy="169750"/>
            </a:xfrm>
            <a:custGeom>
              <a:avLst/>
              <a:gdLst/>
              <a:ahLst/>
              <a:cxnLst/>
              <a:rect l="l" t="t" r="r" b="b"/>
              <a:pathLst>
                <a:path w="16206" h="6790" extrusionOk="0">
                  <a:moveTo>
                    <a:pt x="5512" y="1"/>
                  </a:moveTo>
                  <a:cubicBezTo>
                    <a:pt x="2251" y="1"/>
                    <a:pt x="0" y="1559"/>
                    <a:pt x="0" y="1559"/>
                  </a:cubicBezTo>
                  <a:cubicBezTo>
                    <a:pt x="455" y="1441"/>
                    <a:pt x="926" y="1386"/>
                    <a:pt x="1407" y="1386"/>
                  </a:cubicBezTo>
                  <a:cubicBezTo>
                    <a:pt x="6221" y="1386"/>
                    <a:pt x="12049" y="6790"/>
                    <a:pt x="12049" y="6790"/>
                  </a:cubicBezTo>
                  <a:lnTo>
                    <a:pt x="16206" y="6510"/>
                  </a:lnTo>
                  <a:cubicBezTo>
                    <a:pt x="12431" y="1341"/>
                    <a:pt x="8536" y="1"/>
                    <a:pt x="5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2781375" y="1795375"/>
              <a:ext cx="441350" cy="359850"/>
            </a:xfrm>
            <a:custGeom>
              <a:avLst/>
              <a:gdLst/>
              <a:ahLst/>
              <a:cxnLst/>
              <a:rect l="l" t="t" r="r" b="b"/>
              <a:pathLst>
                <a:path w="17654" h="14394" extrusionOk="0">
                  <a:moveTo>
                    <a:pt x="2620" y="1"/>
                  </a:moveTo>
                  <a:cubicBezTo>
                    <a:pt x="1035" y="1"/>
                    <a:pt x="0" y="243"/>
                    <a:pt x="0" y="243"/>
                  </a:cubicBezTo>
                  <a:cubicBezTo>
                    <a:pt x="9948" y="897"/>
                    <a:pt x="13591" y="14394"/>
                    <a:pt x="13591" y="14394"/>
                  </a:cubicBezTo>
                  <a:lnTo>
                    <a:pt x="17654" y="13693"/>
                  </a:lnTo>
                  <a:cubicBezTo>
                    <a:pt x="14680" y="1663"/>
                    <a:pt x="6767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2950675" y="1655500"/>
              <a:ext cx="322250" cy="491575"/>
            </a:xfrm>
            <a:custGeom>
              <a:avLst/>
              <a:gdLst/>
              <a:ahLst/>
              <a:cxnLst/>
              <a:rect l="l" t="t" r="r" b="b"/>
              <a:pathLst>
                <a:path w="12890" h="19663" extrusionOk="0">
                  <a:moveTo>
                    <a:pt x="0" y="1"/>
                  </a:moveTo>
                  <a:lnTo>
                    <a:pt x="0" y="1"/>
                  </a:lnTo>
                  <a:cubicBezTo>
                    <a:pt x="9014" y="5652"/>
                    <a:pt x="9294" y="19662"/>
                    <a:pt x="9294" y="19662"/>
                  </a:cubicBezTo>
                  <a:lnTo>
                    <a:pt x="12843" y="19662"/>
                  </a:lnTo>
                  <a:cubicBezTo>
                    <a:pt x="12890" y="359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3311425" y="2055125"/>
              <a:ext cx="419175" cy="146825"/>
            </a:xfrm>
            <a:custGeom>
              <a:avLst/>
              <a:gdLst/>
              <a:ahLst/>
              <a:cxnLst/>
              <a:rect l="l" t="t" r="r" b="b"/>
              <a:pathLst>
                <a:path w="16767" h="5873" extrusionOk="0">
                  <a:moveTo>
                    <a:pt x="10065" y="1"/>
                  </a:moveTo>
                  <a:cubicBezTo>
                    <a:pt x="7278" y="1"/>
                    <a:pt x="3804" y="1143"/>
                    <a:pt x="1" y="4985"/>
                  </a:cubicBezTo>
                  <a:lnTo>
                    <a:pt x="4064" y="5872"/>
                  </a:lnTo>
                  <a:cubicBezTo>
                    <a:pt x="4064" y="5872"/>
                    <a:pt x="9748" y="2016"/>
                    <a:pt x="14357" y="2016"/>
                  </a:cubicBezTo>
                  <a:cubicBezTo>
                    <a:pt x="15212" y="2016"/>
                    <a:pt x="16029" y="2149"/>
                    <a:pt x="16767" y="2463"/>
                  </a:cubicBezTo>
                  <a:cubicBezTo>
                    <a:pt x="16767" y="2463"/>
                    <a:pt x="14156" y="1"/>
                    <a:pt x="10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3222700" y="1904150"/>
              <a:ext cx="485725" cy="319975"/>
            </a:xfrm>
            <a:custGeom>
              <a:avLst/>
              <a:gdLst/>
              <a:ahLst/>
              <a:cxnLst/>
              <a:rect l="l" t="t" r="r" b="b"/>
              <a:pathLst>
                <a:path w="19429" h="12799" extrusionOk="0">
                  <a:moveTo>
                    <a:pt x="14599" y="0"/>
                  </a:moveTo>
                  <a:cubicBezTo>
                    <a:pt x="10244" y="0"/>
                    <a:pt x="3937" y="1890"/>
                    <a:pt x="1" y="11491"/>
                  </a:cubicBezTo>
                  <a:lnTo>
                    <a:pt x="3924" y="12798"/>
                  </a:lnTo>
                  <a:cubicBezTo>
                    <a:pt x="3924" y="12798"/>
                    <a:pt x="9196" y="761"/>
                    <a:pt x="18546" y="761"/>
                  </a:cubicBezTo>
                  <a:cubicBezTo>
                    <a:pt x="18837" y="761"/>
                    <a:pt x="19131" y="772"/>
                    <a:pt x="19428" y="796"/>
                  </a:cubicBezTo>
                  <a:cubicBezTo>
                    <a:pt x="19428" y="796"/>
                    <a:pt x="17425" y="0"/>
                    <a:pt x="14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3172500" y="1754750"/>
              <a:ext cx="389975" cy="451850"/>
            </a:xfrm>
            <a:custGeom>
              <a:avLst/>
              <a:gdLst/>
              <a:ahLst/>
              <a:cxnLst/>
              <a:rect l="l" t="t" r="r" b="b"/>
              <a:pathLst>
                <a:path w="15599" h="18074" extrusionOk="0">
                  <a:moveTo>
                    <a:pt x="15599" y="0"/>
                  </a:moveTo>
                  <a:lnTo>
                    <a:pt x="15599" y="0"/>
                  </a:lnTo>
                  <a:cubicBezTo>
                    <a:pt x="15598" y="0"/>
                    <a:pt x="2336" y="1635"/>
                    <a:pt x="0" y="17560"/>
                  </a:cubicBezTo>
                  <a:lnTo>
                    <a:pt x="3550" y="18074"/>
                  </a:lnTo>
                  <a:cubicBezTo>
                    <a:pt x="3550" y="18074"/>
                    <a:pt x="5885" y="4250"/>
                    <a:pt x="15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3032400" y="2082925"/>
              <a:ext cx="396975" cy="200525"/>
            </a:xfrm>
            <a:custGeom>
              <a:avLst/>
              <a:gdLst/>
              <a:ahLst/>
              <a:cxnLst/>
              <a:rect l="l" t="t" r="r" b="b"/>
              <a:pathLst>
                <a:path w="15879" h="8021" extrusionOk="0">
                  <a:moveTo>
                    <a:pt x="5928" y="1"/>
                  </a:moveTo>
                  <a:cubicBezTo>
                    <a:pt x="4116" y="1"/>
                    <a:pt x="2122" y="414"/>
                    <a:pt x="0" y="1491"/>
                  </a:cubicBezTo>
                  <a:cubicBezTo>
                    <a:pt x="0" y="1491"/>
                    <a:pt x="2102" y="6955"/>
                    <a:pt x="7006" y="7889"/>
                  </a:cubicBezTo>
                  <a:cubicBezTo>
                    <a:pt x="7477" y="7980"/>
                    <a:pt x="7941" y="8021"/>
                    <a:pt x="8394" y="8021"/>
                  </a:cubicBezTo>
                  <a:cubicBezTo>
                    <a:pt x="12605" y="8021"/>
                    <a:pt x="15879" y="4480"/>
                    <a:pt x="15879" y="4480"/>
                  </a:cubicBezTo>
                  <a:cubicBezTo>
                    <a:pt x="15879" y="4480"/>
                    <a:pt x="11894" y="1"/>
                    <a:pt x="5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3203925" y="2155300"/>
              <a:ext cx="498375" cy="1812950"/>
            </a:xfrm>
            <a:custGeom>
              <a:avLst/>
              <a:gdLst/>
              <a:ahLst/>
              <a:cxnLst/>
              <a:rect l="l" t="t" r="r" b="b"/>
              <a:pathLst>
                <a:path w="19935" h="72518" extrusionOk="0">
                  <a:moveTo>
                    <a:pt x="1097" y="1"/>
                  </a:moveTo>
                  <a:cubicBezTo>
                    <a:pt x="562" y="1"/>
                    <a:pt x="0" y="383"/>
                    <a:pt x="51" y="1071"/>
                  </a:cubicBezTo>
                  <a:cubicBezTo>
                    <a:pt x="2199" y="25122"/>
                    <a:pt x="9812" y="49314"/>
                    <a:pt x="17844" y="71917"/>
                  </a:cubicBezTo>
                  <a:cubicBezTo>
                    <a:pt x="17996" y="72340"/>
                    <a:pt x="18331" y="72517"/>
                    <a:pt x="18677" y="72517"/>
                  </a:cubicBezTo>
                  <a:cubicBezTo>
                    <a:pt x="19289" y="72517"/>
                    <a:pt x="19934" y="71962"/>
                    <a:pt x="19666" y="71217"/>
                  </a:cubicBezTo>
                  <a:cubicBezTo>
                    <a:pt x="11680" y="48707"/>
                    <a:pt x="4161" y="24749"/>
                    <a:pt x="2013" y="838"/>
                  </a:cubicBezTo>
                  <a:cubicBezTo>
                    <a:pt x="1970" y="265"/>
                    <a:pt x="1543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2271150" y="4159000"/>
              <a:ext cx="804475" cy="435750"/>
            </a:xfrm>
            <a:custGeom>
              <a:avLst/>
              <a:gdLst/>
              <a:ahLst/>
              <a:cxnLst/>
              <a:rect l="l" t="t" r="r" b="b"/>
              <a:pathLst>
                <a:path w="32179" h="17430" extrusionOk="0">
                  <a:moveTo>
                    <a:pt x="5869" y="1"/>
                  </a:moveTo>
                  <a:cubicBezTo>
                    <a:pt x="3583" y="1"/>
                    <a:pt x="1958" y="575"/>
                    <a:pt x="1402" y="1764"/>
                  </a:cubicBezTo>
                  <a:cubicBezTo>
                    <a:pt x="1" y="4659"/>
                    <a:pt x="5512" y="10123"/>
                    <a:pt x="13638" y="13999"/>
                  </a:cubicBezTo>
                  <a:cubicBezTo>
                    <a:pt x="18419" y="16238"/>
                    <a:pt x="23069" y="17430"/>
                    <a:pt x="26360" y="17430"/>
                  </a:cubicBezTo>
                  <a:cubicBezTo>
                    <a:pt x="28629" y="17430"/>
                    <a:pt x="30252" y="16863"/>
                    <a:pt x="30824" y="15681"/>
                  </a:cubicBezTo>
                  <a:cubicBezTo>
                    <a:pt x="32178" y="12738"/>
                    <a:pt x="26714" y="7274"/>
                    <a:pt x="18588" y="3445"/>
                  </a:cubicBezTo>
                  <a:cubicBezTo>
                    <a:pt x="13797" y="1187"/>
                    <a:pt x="9152" y="1"/>
                    <a:pt x="5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1393175" y="3742500"/>
              <a:ext cx="804450" cy="436650"/>
            </a:xfrm>
            <a:custGeom>
              <a:avLst/>
              <a:gdLst/>
              <a:ahLst/>
              <a:cxnLst/>
              <a:rect l="l" t="t" r="r" b="b"/>
              <a:pathLst>
                <a:path w="32178" h="17466" extrusionOk="0">
                  <a:moveTo>
                    <a:pt x="5879" y="1"/>
                  </a:moveTo>
                  <a:cubicBezTo>
                    <a:pt x="3576" y="1"/>
                    <a:pt x="1931" y="587"/>
                    <a:pt x="1355" y="1798"/>
                  </a:cubicBezTo>
                  <a:cubicBezTo>
                    <a:pt x="0" y="4693"/>
                    <a:pt x="5464" y="10157"/>
                    <a:pt x="13591" y="13987"/>
                  </a:cubicBezTo>
                  <a:cubicBezTo>
                    <a:pt x="18372" y="16268"/>
                    <a:pt x="23008" y="17465"/>
                    <a:pt x="26290" y="17465"/>
                  </a:cubicBezTo>
                  <a:cubicBezTo>
                    <a:pt x="28586" y="17465"/>
                    <a:pt x="30219" y="16879"/>
                    <a:pt x="30777" y="15668"/>
                  </a:cubicBezTo>
                  <a:cubicBezTo>
                    <a:pt x="32178" y="12773"/>
                    <a:pt x="26714" y="7309"/>
                    <a:pt x="18588" y="3479"/>
                  </a:cubicBezTo>
                  <a:cubicBezTo>
                    <a:pt x="13806" y="1198"/>
                    <a:pt x="9170" y="1"/>
                    <a:pt x="5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2195275" y="3356125"/>
              <a:ext cx="493900" cy="745875"/>
            </a:xfrm>
            <a:custGeom>
              <a:avLst/>
              <a:gdLst/>
              <a:ahLst/>
              <a:cxnLst/>
              <a:rect l="l" t="t" r="r" b="b"/>
              <a:pathLst>
                <a:path w="19756" h="29835" extrusionOk="0">
                  <a:moveTo>
                    <a:pt x="15891" y="1"/>
                  </a:moveTo>
                  <a:cubicBezTo>
                    <a:pt x="12852" y="1"/>
                    <a:pt x="8061" y="5150"/>
                    <a:pt x="4624" y="12443"/>
                  </a:cubicBezTo>
                  <a:cubicBezTo>
                    <a:pt x="794" y="20522"/>
                    <a:pt x="0" y="28228"/>
                    <a:pt x="2943" y="29629"/>
                  </a:cubicBezTo>
                  <a:cubicBezTo>
                    <a:pt x="3239" y="29768"/>
                    <a:pt x="3563" y="29835"/>
                    <a:pt x="3910" y="29835"/>
                  </a:cubicBezTo>
                  <a:cubicBezTo>
                    <a:pt x="6941" y="29835"/>
                    <a:pt x="11695" y="24686"/>
                    <a:pt x="15132" y="17393"/>
                  </a:cubicBezTo>
                  <a:cubicBezTo>
                    <a:pt x="19008" y="9267"/>
                    <a:pt x="19755" y="1561"/>
                    <a:pt x="16860" y="207"/>
                  </a:cubicBezTo>
                  <a:cubicBezTo>
                    <a:pt x="16563" y="68"/>
                    <a:pt x="16238" y="1"/>
                    <a:pt x="15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1780800" y="4234950"/>
              <a:ext cx="491550" cy="746225"/>
            </a:xfrm>
            <a:custGeom>
              <a:avLst/>
              <a:gdLst/>
              <a:ahLst/>
              <a:cxnLst/>
              <a:rect l="l" t="t" r="r" b="b"/>
              <a:pathLst>
                <a:path w="19662" h="29849" extrusionOk="0">
                  <a:moveTo>
                    <a:pt x="15815" y="1"/>
                  </a:moveTo>
                  <a:cubicBezTo>
                    <a:pt x="12774" y="1"/>
                    <a:pt x="8003" y="5140"/>
                    <a:pt x="4577" y="12409"/>
                  </a:cubicBezTo>
                  <a:cubicBezTo>
                    <a:pt x="748" y="20535"/>
                    <a:pt x="0" y="28241"/>
                    <a:pt x="2896" y="29642"/>
                  </a:cubicBezTo>
                  <a:cubicBezTo>
                    <a:pt x="3193" y="29781"/>
                    <a:pt x="3516" y="29848"/>
                    <a:pt x="3863" y="29848"/>
                  </a:cubicBezTo>
                  <a:cubicBezTo>
                    <a:pt x="6895" y="29848"/>
                    <a:pt x="11653" y="24699"/>
                    <a:pt x="15132" y="17406"/>
                  </a:cubicBezTo>
                  <a:cubicBezTo>
                    <a:pt x="18914" y="9280"/>
                    <a:pt x="19662" y="1574"/>
                    <a:pt x="16813" y="220"/>
                  </a:cubicBezTo>
                  <a:cubicBezTo>
                    <a:pt x="16508" y="72"/>
                    <a:pt x="16173" y="1"/>
                    <a:pt x="15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2185925" y="4239650"/>
              <a:ext cx="425025" cy="772175"/>
            </a:xfrm>
            <a:custGeom>
              <a:avLst/>
              <a:gdLst/>
              <a:ahLst/>
              <a:cxnLst/>
              <a:rect l="l" t="t" r="r" b="b"/>
              <a:pathLst>
                <a:path w="17001" h="30887" extrusionOk="0">
                  <a:moveTo>
                    <a:pt x="3734" y="1"/>
                  </a:moveTo>
                  <a:cubicBezTo>
                    <a:pt x="3476" y="1"/>
                    <a:pt x="3227" y="42"/>
                    <a:pt x="2990" y="125"/>
                  </a:cubicBezTo>
                  <a:cubicBezTo>
                    <a:pt x="1" y="1200"/>
                    <a:pt x="1" y="8952"/>
                    <a:pt x="2990" y="17405"/>
                  </a:cubicBezTo>
                  <a:cubicBezTo>
                    <a:pt x="5788" y="25197"/>
                    <a:pt x="10174" y="30886"/>
                    <a:pt x="13220" y="30886"/>
                  </a:cubicBezTo>
                  <a:cubicBezTo>
                    <a:pt x="13479" y="30886"/>
                    <a:pt x="13727" y="30846"/>
                    <a:pt x="13964" y="30762"/>
                  </a:cubicBezTo>
                  <a:cubicBezTo>
                    <a:pt x="17000" y="29688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1857850" y="3324300"/>
              <a:ext cx="425000" cy="772425"/>
            </a:xfrm>
            <a:custGeom>
              <a:avLst/>
              <a:gdLst/>
              <a:ahLst/>
              <a:cxnLst/>
              <a:rect l="l" t="t" r="r" b="b"/>
              <a:pathLst>
                <a:path w="17000" h="30897" extrusionOk="0">
                  <a:moveTo>
                    <a:pt x="3734" y="1"/>
                  </a:moveTo>
                  <a:cubicBezTo>
                    <a:pt x="3476" y="1"/>
                    <a:pt x="3227" y="41"/>
                    <a:pt x="2990" y="125"/>
                  </a:cubicBezTo>
                  <a:cubicBezTo>
                    <a:pt x="1" y="1246"/>
                    <a:pt x="1" y="8952"/>
                    <a:pt x="2990" y="17405"/>
                  </a:cubicBezTo>
                  <a:cubicBezTo>
                    <a:pt x="5822" y="25216"/>
                    <a:pt x="10192" y="30897"/>
                    <a:pt x="13202" y="30897"/>
                  </a:cubicBezTo>
                  <a:cubicBezTo>
                    <a:pt x="13467" y="30897"/>
                    <a:pt x="13722" y="30852"/>
                    <a:pt x="13964" y="30762"/>
                  </a:cubicBezTo>
                  <a:cubicBezTo>
                    <a:pt x="17000" y="29687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2281675" y="3811075"/>
              <a:ext cx="820800" cy="387350"/>
            </a:xfrm>
            <a:custGeom>
              <a:avLst/>
              <a:gdLst/>
              <a:ahLst/>
              <a:cxnLst/>
              <a:rect l="l" t="t" r="r" b="b"/>
              <a:pathLst>
                <a:path w="32832" h="15494" extrusionOk="0">
                  <a:moveTo>
                    <a:pt x="25861" y="1"/>
                  </a:moveTo>
                  <a:cubicBezTo>
                    <a:pt x="22732" y="1"/>
                    <a:pt x="18681" y="759"/>
                    <a:pt x="14431" y="2277"/>
                  </a:cubicBezTo>
                  <a:cubicBezTo>
                    <a:pt x="5978" y="5266"/>
                    <a:pt x="0" y="10216"/>
                    <a:pt x="1074" y="13252"/>
                  </a:cubicBezTo>
                  <a:cubicBezTo>
                    <a:pt x="1635" y="14747"/>
                    <a:pt x="3841" y="15494"/>
                    <a:pt x="6970" y="15494"/>
                  </a:cubicBezTo>
                  <a:cubicBezTo>
                    <a:pt x="10099" y="15494"/>
                    <a:pt x="14151" y="14747"/>
                    <a:pt x="18401" y="13252"/>
                  </a:cubicBezTo>
                  <a:cubicBezTo>
                    <a:pt x="26854" y="10216"/>
                    <a:pt x="32831" y="5266"/>
                    <a:pt x="31757" y="2277"/>
                  </a:cubicBezTo>
                  <a:cubicBezTo>
                    <a:pt x="31197" y="759"/>
                    <a:pt x="28990" y="1"/>
                    <a:pt x="25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1366325" y="4137975"/>
              <a:ext cx="820800" cy="388250"/>
            </a:xfrm>
            <a:custGeom>
              <a:avLst/>
              <a:gdLst/>
              <a:ahLst/>
              <a:cxnLst/>
              <a:rect l="l" t="t" r="r" b="b"/>
              <a:pathLst>
                <a:path w="32832" h="15530" extrusionOk="0">
                  <a:moveTo>
                    <a:pt x="25885" y="1"/>
                  </a:moveTo>
                  <a:cubicBezTo>
                    <a:pt x="22756" y="1"/>
                    <a:pt x="18704" y="760"/>
                    <a:pt x="14478" y="2278"/>
                  </a:cubicBezTo>
                  <a:cubicBezTo>
                    <a:pt x="5978" y="5313"/>
                    <a:pt x="0" y="10217"/>
                    <a:pt x="1121" y="13253"/>
                  </a:cubicBezTo>
                  <a:cubicBezTo>
                    <a:pt x="1658" y="14770"/>
                    <a:pt x="3865" y="15529"/>
                    <a:pt x="6994" y="15529"/>
                  </a:cubicBezTo>
                  <a:cubicBezTo>
                    <a:pt x="10123" y="15529"/>
                    <a:pt x="14174" y="14770"/>
                    <a:pt x="18401" y="13253"/>
                  </a:cubicBezTo>
                  <a:cubicBezTo>
                    <a:pt x="26854" y="10217"/>
                    <a:pt x="32831" y="5313"/>
                    <a:pt x="31757" y="2278"/>
                  </a:cubicBezTo>
                  <a:cubicBezTo>
                    <a:pt x="31220" y="760"/>
                    <a:pt x="29014" y="1"/>
                    <a:pt x="25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231435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20" y="11676"/>
                    <a:pt x="32552" y="9061"/>
                    <a:pt x="32552" y="5839"/>
                  </a:cubicBezTo>
                  <a:cubicBezTo>
                    <a:pt x="32552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134180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66" y="11676"/>
                    <a:pt x="32551" y="9061"/>
                    <a:pt x="32551" y="5839"/>
                  </a:cubicBezTo>
                  <a:cubicBezTo>
                    <a:pt x="32551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2087850" y="3276050"/>
              <a:ext cx="291925" cy="812625"/>
            </a:xfrm>
            <a:custGeom>
              <a:avLst/>
              <a:gdLst/>
              <a:ahLst/>
              <a:cxnLst/>
              <a:rect l="l" t="t" r="r" b="b"/>
              <a:pathLst>
                <a:path w="11677" h="32505" extrusionOk="0">
                  <a:moveTo>
                    <a:pt x="5838" y="1"/>
                  </a:moveTo>
                  <a:cubicBezTo>
                    <a:pt x="2616" y="1"/>
                    <a:pt x="1" y="7286"/>
                    <a:pt x="1" y="16253"/>
                  </a:cubicBezTo>
                  <a:cubicBezTo>
                    <a:pt x="1" y="25219"/>
                    <a:pt x="2616" y="32505"/>
                    <a:pt x="5838" y="32505"/>
                  </a:cubicBezTo>
                  <a:cubicBezTo>
                    <a:pt x="9061" y="32505"/>
                    <a:pt x="11676" y="25219"/>
                    <a:pt x="11676" y="16253"/>
                  </a:cubicBezTo>
                  <a:cubicBezTo>
                    <a:pt x="11676" y="7286"/>
                    <a:pt x="9061" y="1"/>
                    <a:pt x="5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2087850" y="4247450"/>
              <a:ext cx="291925" cy="813800"/>
            </a:xfrm>
            <a:custGeom>
              <a:avLst/>
              <a:gdLst/>
              <a:ahLst/>
              <a:cxnLst/>
              <a:rect l="l" t="t" r="r" b="b"/>
              <a:pathLst>
                <a:path w="11677" h="32552" extrusionOk="0">
                  <a:moveTo>
                    <a:pt x="5838" y="0"/>
                  </a:moveTo>
                  <a:cubicBezTo>
                    <a:pt x="2616" y="0"/>
                    <a:pt x="1" y="7286"/>
                    <a:pt x="1" y="16299"/>
                  </a:cubicBezTo>
                  <a:cubicBezTo>
                    <a:pt x="1" y="25266"/>
                    <a:pt x="2616" y="32551"/>
                    <a:pt x="5838" y="32551"/>
                  </a:cubicBezTo>
                  <a:cubicBezTo>
                    <a:pt x="9061" y="32551"/>
                    <a:pt x="11676" y="25266"/>
                    <a:pt x="11676" y="16299"/>
                  </a:cubicBezTo>
                  <a:cubicBezTo>
                    <a:pt x="11676" y="7286"/>
                    <a:pt x="9061" y="0"/>
                    <a:pt x="5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2233800" y="4205975"/>
              <a:ext cx="688875" cy="611375"/>
            </a:xfrm>
            <a:custGeom>
              <a:avLst/>
              <a:gdLst/>
              <a:ahLst/>
              <a:cxnLst/>
              <a:rect l="l" t="t" r="r" b="b"/>
              <a:pathLst>
                <a:path w="27555" h="24455" extrusionOk="0">
                  <a:moveTo>
                    <a:pt x="4338" y="1"/>
                  </a:moveTo>
                  <a:cubicBezTo>
                    <a:pt x="3471" y="1"/>
                    <a:pt x="2770" y="234"/>
                    <a:pt x="2289" y="725"/>
                  </a:cubicBezTo>
                  <a:cubicBezTo>
                    <a:pt x="0" y="3014"/>
                    <a:pt x="3316" y="10019"/>
                    <a:pt x="9668" y="16370"/>
                  </a:cubicBezTo>
                  <a:cubicBezTo>
                    <a:pt x="14627" y="21366"/>
                    <a:pt x="20048" y="24455"/>
                    <a:pt x="23227" y="24455"/>
                  </a:cubicBezTo>
                  <a:cubicBezTo>
                    <a:pt x="24090" y="24455"/>
                    <a:pt x="24788" y="24228"/>
                    <a:pt x="25266" y="23749"/>
                  </a:cubicBezTo>
                  <a:cubicBezTo>
                    <a:pt x="27554" y="21461"/>
                    <a:pt x="24239" y="14455"/>
                    <a:pt x="17887" y="8104"/>
                  </a:cubicBezTo>
                  <a:cubicBezTo>
                    <a:pt x="12900" y="3117"/>
                    <a:pt x="7509" y="1"/>
                    <a:pt x="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1546125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4362" y="0"/>
                  </a:moveTo>
                  <a:cubicBezTo>
                    <a:pt x="3489" y="0"/>
                    <a:pt x="2780" y="233"/>
                    <a:pt x="2289" y="725"/>
                  </a:cubicBezTo>
                  <a:cubicBezTo>
                    <a:pt x="0" y="2966"/>
                    <a:pt x="3316" y="9972"/>
                    <a:pt x="9668" y="16323"/>
                  </a:cubicBezTo>
                  <a:cubicBezTo>
                    <a:pt x="14655" y="21311"/>
                    <a:pt x="20046" y="24426"/>
                    <a:pt x="23239" y="24426"/>
                  </a:cubicBezTo>
                  <a:cubicBezTo>
                    <a:pt x="24112" y="24426"/>
                    <a:pt x="24821" y="24193"/>
                    <a:pt x="25313" y="23702"/>
                  </a:cubicBezTo>
                  <a:cubicBezTo>
                    <a:pt x="27554" y="21460"/>
                    <a:pt x="24285" y="14455"/>
                    <a:pt x="17934" y="8104"/>
                  </a:cubicBezTo>
                  <a:cubicBezTo>
                    <a:pt x="12946" y="3116"/>
                    <a:pt x="7555" y="0"/>
                    <a:pt x="4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2233800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23217" y="0"/>
                  </a:moveTo>
                  <a:cubicBezTo>
                    <a:pt x="20046" y="0"/>
                    <a:pt x="14655" y="3116"/>
                    <a:pt x="9668" y="8104"/>
                  </a:cubicBezTo>
                  <a:cubicBezTo>
                    <a:pt x="3316" y="14455"/>
                    <a:pt x="0" y="21413"/>
                    <a:pt x="2289" y="23702"/>
                  </a:cubicBezTo>
                  <a:cubicBezTo>
                    <a:pt x="2770" y="24193"/>
                    <a:pt x="3471" y="24426"/>
                    <a:pt x="4338" y="24426"/>
                  </a:cubicBezTo>
                  <a:cubicBezTo>
                    <a:pt x="7509" y="24426"/>
                    <a:pt x="12900" y="21311"/>
                    <a:pt x="17887" y="16323"/>
                  </a:cubicBezTo>
                  <a:cubicBezTo>
                    <a:pt x="24239" y="9972"/>
                    <a:pt x="27554" y="2966"/>
                    <a:pt x="25266" y="725"/>
                  </a:cubicBezTo>
                  <a:cubicBezTo>
                    <a:pt x="24785" y="233"/>
                    <a:pt x="24084" y="0"/>
                    <a:pt x="23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1546125" y="4205975"/>
              <a:ext cx="688875" cy="611850"/>
            </a:xfrm>
            <a:custGeom>
              <a:avLst/>
              <a:gdLst/>
              <a:ahLst/>
              <a:cxnLst/>
              <a:rect l="l" t="t" r="r" b="b"/>
              <a:pathLst>
                <a:path w="27555" h="24474" extrusionOk="0">
                  <a:moveTo>
                    <a:pt x="23239" y="1"/>
                  </a:moveTo>
                  <a:cubicBezTo>
                    <a:pt x="20046" y="1"/>
                    <a:pt x="14655" y="3117"/>
                    <a:pt x="9668" y="8104"/>
                  </a:cubicBezTo>
                  <a:cubicBezTo>
                    <a:pt x="3316" y="14455"/>
                    <a:pt x="0" y="21461"/>
                    <a:pt x="2289" y="23749"/>
                  </a:cubicBezTo>
                  <a:cubicBezTo>
                    <a:pt x="2780" y="24240"/>
                    <a:pt x="3489" y="24473"/>
                    <a:pt x="4362" y="24473"/>
                  </a:cubicBezTo>
                  <a:cubicBezTo>
                    <a:pt x="7555" y="24473"/>
                    <a:pt x="12946" y="21358"/>
                    <a:pt x="17934" y="16370"/>
                  </a:cubicBezTo>
                  <a:cubicBezTo>
                    <a:pt x="24285" y="10019"/>
                    <a:pt x="27554" y="3014"/>
                    <a:pt x="25313" y="725"/>
                  </a:cubicBezTo>
                  <a:cubicBezTo>
                    <a:pt x="24821" y="234"/>
                    <a:pt x="24112" y="1"/>
                    <a:pt x="2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1997950" y="3991750"/>
              <a:ext cx="413350" cy="353750"/>
            </a:xfrm>
            <a:custGeom>
              <a:avLst/>
              <a:gdLst/>
              <a:ahLst/>
              <a:cxnLst/>
              <a:rect l="l" t="t" r="r" b="b"/>
              <a:pathLst>
                <a:path w="16534" h="14150" extrusionOk="0">
                  <a:moveTo>
                    <a:pt x="9481" y="1"/>
                  </a:moveTo>
                  <a:cubicBezTo>
                    <a:pt x="3176" y="1"/>
                    <a:pt x="1" y="7613"/>
                    <a:pt x="4484" y="12050"/>
                  </a:cubicBezTo>
                  <a:cubicBezTo>
                    <a:pt x="5920" y="13501"/>
                    <a:pt x="7689" y="14149"/>
                    <a:pt x="9424" y="14149"/>
                  </a:cubicBezTo>
                  <a:cubicBezTo>
                    <a:pt x="13051" y="14149"/>
                    <a:pt x="16533" y="11317"/>
                    <a:pt x="16533" y="7053"/>
                  </a:cubicBezTo>
                  <a:cubicBezTo>
                    <a:pt x="16533" y="3176"/>
                    <a:pt x="13357" y="1"/>
                    <a:pt x="9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4399575" y="2438000"/>
              <a:ext cx="1901950" cy="1389450"/>
            </a:xfrm>
            <a:custGeom>
              <a:avLst/>
              <a:gdLst/>
              <a:ahLst/>
              <a:cxnLst/>
              <a:rect l="l" t="t" r="r" b="b"/>
              <a:pathLst>
                <a:path w="76078" h="55578" extrusionOk="0">
                  <a:moveTo>
                    <a:pt x="62940" y="1"/>
                  </a:moveTo>
                  <a:cubicBezTo>
                    <a:pt x="55797" y="1"/>
                    <a:pt x="48702" y="1218"/>
                    <a:pt x="41939" y="3634"/>
                  </a:cubicBezTo>
                  <a:cubicBezTo>
                    <a:pt x="36568" y="5595"/>
                    <a:pt x="31431" y="8210"/>
                    <a:pt x="26714" y="11526"/>
                  </a:cubicBezTo>
                  <a:cubicBezTo>
                    <a:pt x="21997" y="14795"/>
                    <a:pt x="17747" y="18671"/>
                    <a:pt x="14058" y="23061"/>
                  </a:cubicBezTo>
                  <a:cubicBezTo>
                    <a:pt x="7800" y="30440"/>
                    <a:pt x="3317" y="39220"/>
                    <a:pt x="1028" y="48654"/>
                  </a:cubicBezTo>
                  <a:cubicBezTo>
                    <a:pt x="608" y="50288"/>
                    <a:pt x="374" y="51689"/>
                    <a:pt x="188" y="52623"/>
                  </a:cubicBezTo>
                  <a:cubicBezTo>
                    <a:pt x="47" y="53558"/>
                    <a:pt x="1" y="54165"/>
                    <a:pt x="1" y="54165"/>
                  </a:cubicBezTo>
                  <a:cubicBezTo>
                    <a:pt x="1" y="54165"/>
                    <a:pt x="561" y="54305"/>
                    <a:pt x="1495" y="54538"/>
                  </a:cubicBezTo>
                  <a:cubicBezTo>
                    <a:pt x="2476" y="54725"/>
                    <a:pt x="3830" y="54959"/>
                    <a:pt x="5512" y="55145"/>
                  </a:cubicBezTo>
                  <a:cubicBezTo>
                    <a:pt x="7943" y="55436"/>
                    <a:pt x="10375" y="55577"/>
                    <a:pt x="12807" y="55577"/>
                  </a:cubicBezTo>
                  <a:cubicBezTo>
                    <a:pt x="14672" y="55577"/>
                    <a:pt x="16537" y="55494"/>
                    <a:pt x="18401" y="55332"/>
                  </a:cubicBezTo>
                  <a:cubicBezTo>
                    <a:pt x="23772" y="54865"/>
                    <a:pt x="29002" y="53698"/>
                    <a:pt x="34093" y="51923"/>
                  </a:cubicBezTo>
                  <a:cubicBezTo>
                    <a:pt x="39464" y="50008"/>
                    <a:pt x="44601" y="47393"/>
                    <a:pt x="49318" y="44124"/>
                  </a:cubicBezTo>
                  <a:cubicBezTo>
                    <a:pt x="54034" y="40855"/>
                    <a:pt x="58331" y="36978"/>
                    <a:pt x="62020" y="32635"/>
                  </a:cubicBezTo>
                  <a:cubicBezTo>
                    <a:pt x="68278" y="25210"/>
                    <a:pt x="72762" y="16430"/>
                    <a:pt x="75050" y="6996"/>
                  </a:cubicBezTo>
                  <a:cubicBezTo>
                    <a:pt x="75470" y="5361"/>
                    <a:pt x="75704" y="3960"/>
                    <a:pt x="75844" y="2980"/>
                  </a:cubicBezTo>
                  <a:cubicBezTo>
                    <a:pt x="76031" y="2046"/>
                    <a:pt x="76077" y="1439"/>
                    <a:pt x="76077" y="1439"/>
                  </a:cubicBezTo>
                  <a:cubicBezTo>
                    <a:pt x="76077" y="1439"/>
                    <a:pt x="75517" y="1298"/>
                    <a:pt x="74536" y="1112"/>
                  </a:cubicBezTo>
                  <a:cubicBezTo>
                    <a:pt x="73602" y="878"/>
                    <a:pt x="72201" y="645"/>
                    <a:pt x="70520" y="458"/>
                  </a:cubicBezTo>
                  <a:cubicBezTo>
                    <a:pt x="67996" y="153"/>
                    <a:pt x="65465" y="1"/>
                    <a:pt x="62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4478125" y="2539200"/>
              <a:ext cx="1728500" cy="1198175"/>
            </a:xfrm>
            <a:custGeom>
              <a:avLst/>
              <a:gdLst/>
              <a:ahLst/>
              <a:cxnLst/>
              <a:rect l="l" t="t" r="r" b="b"/>
              <a:pathLst>
                <a:path w="69140" h="47927" extrusionOk="0">
                  <a:moveTo>
                    <a:pt x="68154" y="1"/>
                  </a:moveTo>
                  <a:cubicBezTo>
                    <a:pt x="68040" y="1"/>
                    <a:pt x="67920" y="31"/>
                    <a:pt x="67798" y="99"/>
                  </a:cubicBezTo>
                  <a:lnTo>
                    <a:pt x="43934" y="16632"/>
                  </a:lnTo>
                  <a:cubicBezTo>
                    <a:pt x="47530" y="12428"/>
                    <a:pt x="50939" y="7245"/>
                    <a:pt x="50425" y="2341"/>
                  </a:cubicBezTo>
                  <a:cubicBezTo>
                    <a:pt x="50359" y="1897"/>
                    <a:pt x="50018" y="1685"/>
                    <a:pt x="49684" y="1685"/>
                  </a:cubicBezTo>
                  <a:cubicBezTo>
                    <a:pt x="49315" y="1685"/>
                    <a:pt x="48953" y="1944"/>
                    <a:pt x="48978" y="2434"/>
                  </a:cubicBezTo>
                  <a:cubicBezTo>
                    <a:pt x="49631" y="9113"/>
                    <a:pt x="42486" y="16351"/>
                    <a:pt x="38283" y="20555"/>
                  </a:cubicBezTo>
                  <a:lnTo>
                    <a:pt x="26608" y="28587"/>
                  </a:lnTo>
                  <a:cubicBezTo>
                    <a:pt x="31091" y="23030"/>
                    <a:pt x="34874" y="16165"/>
                    <a:pt x="34874" y="9159"/>
                  </a:cubicBezTo>
                  <a:cubicBezTo>
                    <a:pt x="34874" y="8722"/>
                    <a:pt x="34557" y="8520"/>
                    <a:pt x="34219" y="8520"/>
                  </a:cubicBezTo>
                  <a:cubicBezTo>
                    <a:pt x="33836" y="8520"/>
                    <a:pt x="33426" y="8781"/>
                    <a:pt x="33426" y="9253"/>
                  </a:cubicBezTo>
                  <a:cubicBezTo>
                    <a:pt x="33426" y="17799"/>
                    <a:pt x="27355" y="26112"/>
                    <a:pt x="21751" y="31950"/>
                  </a:cubicBezTo>
                  <a:lnTo>
                    <a:pt x="14932" y="36667"/>
                  </a:lnTo>
                  <a:cubicBezTo>
                    <a:pt x="18902" y="31343"/>
                    <a:pt x="22451" y="24711"/>
                    <a:pt x="21657" y="18313"/>
                  </a:cubicBezTo>
                  <a:cubicBezTo>
                    <a:pt x="21592" y="17876"/>
                    <a:pt x="21250" y="17674"/>
                    <a:pt x="20914" y="17674"/>
                  </a:cubicBezTo>
                  <a:cubicBezTo>
                    <a:pt x="20533" y="17674"/>
                    <a:pt x="20160" y="17934"/>
                    <a:pt x="20210" y="18406"/>
                  </a:cubicBezTo>
                  <a:cubicBezTo>
                    <a:pt x="21144" y="26065"/>
                    <a:pt x="15446" y="34145"/>
                    <a:pt x="10869" y="39515"/>
                  </a:cubicBezTo>
                  <a:lnTo>
                    <a:pt x="548" y="46661"/>
                  </a:lnTo>
                  <a:cubicBezTo>
                    <a:pt x="1" y="47130"/>
                    <a:pt x="403" y="47927"/>
                    <a:pt x="987" y="47927"/>
                  </a:cubicBezTo>
                  <a:cubicBezTo>
                    <a:pt x="1100" y="47927"/>
                    <a:pt x="1221" y="47897"/>
                    <a:pt x="1342" y="47828"/>
                  </a:cubicBezTo>
                  <a:lnTo>
                    <a:pt x="11710" y="40683"/>
                  </a:lnTo>
                  <a:cubicBezTo>
                    <a:pt x="15957" y="39127"/>
                    <a:pt x="21412" y="37534"/>
                    <a:pt x="26576" y="37534"/>
                  </a:cubicBezTo>
                  <a:cubicBezTo>
                    <a:pt x="29475" y="37534"/>
                    <a:pt x="32282" y="38036"/>
                    <a:pt x="34734" y="39329"/>
                  </a:cubicBezTo>
                  <a:cubicBezTo>
                    <a:pt x="34851" y="39387"/>
                    <a:pt x="34963" y="39413"/>
                    <a:pt x="35068" y="39413"/>
                  </a:cubicBezTo>
                  <a:cubicBezTo>
                    <a:pt x="35715" y="39413"/>
                    <a:pt x="36064" y="38423"/>
                    <a:pt x="35341" y="38021"/>
                  </a:cubicBezTo>
                  <a:cubicBezTo>
                    <a:pt x="32737" y="36676"/>
                    <a:pt x="29762" y="36151"/>
                    <a:pt x="26688" y="36151"/>
                  </a:cubicBezTo>
                  <a:cubicBezTo>
                    <a:pt x="23037" y="36151"/>
                    <a:pt x="19247" y="36892"/>
                    <a:pt x="15773" y="37881"/>
                  </a:cubicBezTo>
                  <a:lnTo>
                    <a:pt x="22591" y="33164"/>
                  </a:lnTo>
                  <a:cubicBezTo>
                    <a:pt x="27774" y="30915"/>
                    <a:pt x="34185" y="28893"/>
                    <a:pt x="40300" y="28893"/>
                  </a:cubicBezTo>
                  <a:cubicBezTo>
                    <a:pt x="42946" y="28893"/>
                    <a:pt x="45538" y="29272"/>
                    <a:pt x="47950" y="30175"/>
                  </a:cubicBezTo>
                  <a:cubicBezTo>
                    <a:pt x="48047" y="30211"/>
                    <a:pt x="48141" y="30227"/>
                    <a:pt x="48230" y="30227"/>
                  </a:cubicBezTo>
                  <a:cubicBezTo>
                    <a:pt x="48953" y="30227"/>
                    <a:pt x="49347" y="29158"/>
                    <a:pt x="48557" y="28867"/>
                  </a:cubicBezTo>
                  <a:cubicBezTo>
                    <a:pt x="45952" y="27907"/>
                    <a:pt x="43164" y="27501"/>
                    <a:pt x="40326" y="27501"/>
                  </a:cubicBezTo>
                  <a:cubicBezTo>
                    <a:pt x="35991" y="27501"/>
                    <a:pt x="31541" y="28447"/>
                    <a:pt x="27448" y="29801"/>
                  </a:cubicBezTo>
                  <a:lnTo>
                    <a:pt x="39124" y="21722"/>
                  </a:lnTo>
                  <a:cubicBezTo>
                    <a:pt x="43219" y="19851"/>
                    <a:pt x="49502" y="17019"/>
                    <a:pt x="54928" y="17019"/>
                  </a:cubicBezTo>
                  <a:cubicBezTo>
                    <a:pt x="56679" y="17019"/>
                    <a:pt x="58342" y="17315"/>
                    <a:pt x="59812" y="18033"/>
                  </a:cubicBezTo>
                  <a:cubicBezTo>
                    <a:pt x="59904" y="18063"/>
                    <a:pt x="59991" y="18077"/>
                    <a:pt x="60073" y="18077"/>
                  </a:cubicBezTo>
                  <a:cubicBezTo>
                    <a:pt x="60741" y="18077"/>
                    <a:pt x="61044" y="17146"/>
                    <a:pt x="60419" y="16772"/>
                  </a:cubicBezTo>
                  <a:cubicBezTo>
                    <a:pt x="58775" y="15967"/>
                    <a:pt x="56924" y="15639"/>
                    <a:pt x="54983" y="15639"/>
                  </a:cubicBezTo>
                  <a:cubicBezTo>
                    <a:pt x="51631" y="15639"/>
                    <a:pt x="48011" y="16616"/>
                    <a:pt x="44728" y="17799"/>
                  </a:cubicBezTo>
                  <a:lnTo>
                    <a:pt x="68592" y="1267"/>
                  </a:lnTo>
                  <a:cubicBezTo>
                    <a:pt x="69140" y="798"/>
                    <a:pt x="68738" y="1"/>
                    <a:pt x="68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4434600" y="3800275"/>
              <a:ext cx="1823725" cy="797300"/>
            </a:xfrm>
            <a:custGeom>
              <a:avLst/>
              <a:gdLst/>
              <a:ahLst/>
              <a:cxnLst/>
              <a:rect l="l" t="t" r="r" b="b"/>
              <a:pathLst>
                <a:path w="72949" h="31892" extrusionOk="0">
                  <a:moveTo>
                    <a:pt x="4344" y="1"/>
                  </a:moveTo>
                  <a:lnTo>
                    <a:pt x="2149" y="5558"/>
                  </a:lnTo>
                  <a:lnTo>
                    <a:pt x="1" y="11116"/>
                  </a:lnTo>
                  <a:cubicBezTo>
                    <a:pt x="1" y="11116"/>
                    <a:pt x="34708" y="31892"/>
                    <a:pt x="47015" y="31892"/>
                  </a:cubicBezTo>
                  <a:cubicBezTo>
                    <a:pt x="50910" y="31892"/>
                    <a:pt x="52561" y="29811"/>
                    <a:pt x="50158" y="24332"/>
                  </a:cubicBezTo>
                  <a:cubicBezTo>
                    <a:pt x="72949" y="14338"/>
                    <a:pt x="4344" y="1"/>
                    <a:pt x="4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2344725" y="3134925"/>
              <a:ext cx="1823700" cy="796150"/>
            </a:xfrm>
            <a:custGeom>
              <a:avLst/>
              <a:gdLst/>
              <a:ahLst/>
              <a:cxnLst/>
              <a:rect l="l" t="t" r="r" b="b"/>
              <a:pathLst>
                <a:path w="72948" h="31846" extrusionOk="0">
                  <a:moveTo>
                    <a:pt x="25934" y="1"/>
                  </a:moveTo>
                  <a:cubicBezTo>
                    <a:pt x="22039" y="1"/>
                    <a:pt x="20388" y="2082"/>
                    <a:pt x="22790" y="7560"/>
                  </a:cubicBezTo>
                  <a:cubicBezTo>
                    <a:pt x="0" y="17554"/>
                    <a:pt x="68605" y="31845"/>
                    <a:pt x="68605" y="31845"/>
                  </a:cubicBezTo>
                  <a:lnTo>
                    <a:pt x="70800" y="26334"/>
                  </a:lnTo>
                  <a:lnTo>
                    <a:pt x="72948" y="20777"/>
                  </a:lnTo>
                  <a:cubicBezTo>
                    <a:pt x="72948" y="20777"/>
                    <a:pt x="38240" y="1"/>
                    <a:pt x="25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3321800" y="3998750"/>
              <a:ext cx="1045125" cy="1369925"/>
            </a:xfrm>
            <a:custGeom>
              <a:avLst/>
              <a:gdLst/>
              <a:ahLst/>
              <a:cxnLst/>
              <a:rect l="l" t="t" r="r" b="b"/>
              <a:pathLst>
                <a:path w="41805" h="54797" extrusionOk="0">
                  <a:moveTo>
                    <a:pt x="30736" y="1"/>
                  </a:moveTo>
                  <a:cubicBezTo>
                    <a:pt x="30736" y="1"/>
                    <a:pt x="1" y="51279"/>
                    <a:pt x="13261" y="51279"/>
                  </a:cubicBezTo>
                  <a:cubicBezTo>
                    <a:pt x="14362" y="51279"/>
                    <a:pt x="15768" y="50925"/>
                    <a:pt x="17519" y="50158"/>
                  </a:cubicBezTo>
                  <a:cubicBezTo>
                    <a:pt x="18936" y="53405"/>
                    <a:pt x="20442" y="54797"/>
                    <a:pt x="21983" y="54797"/>
                  </a:cubicBezTo>
                  <a:cubicBezTo>
                    <a:pt x="31260" y="54797"/>
                    <a:pt x="41804" y="4344"/>
                    <a:pt x="41804" y="4344"/>
                  </a:cubicBezTo>
                  <a:lnTo>
                    <a:pt x="36247" y="2196"/>
                  </a:lnTo>
                  <a:lnTo>
                    <a:pt x="30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4236125" y="2362725"/>
              <a:ext cx="1045575" cy="1369850"/>
            </a:xfrm>
            <a:custGeom>
              <a:avLst/>
              <a:gdLst/>
              <a:ahLst/>
              <a:cxnLst/>
              <a:rect l="l" t="t" r="r" b="b"/>
              <a:pathLst>
                <a:path w="41823" h="54794" extrusionOk="0">
                  <a:moveTo>
                    <a:pt x="19824" y="1"/>
                  </a:moveTo>
                  <a:cubicBezTo>
                    <a:pt x="10546" y="1"/>
                    <a:pt x="1" y="50497"/>
                    <a:pt x="1" y="50497"/>
                  </a:cubicBezTo>
                  <a:lnTo>
                    <a:pt x="5558" y="52646"/>
                  </a:lnTo>
                  <a:lnTo>
                    <a:pt x="11069" y="54794"/>
                  </a:lnTo>
                  <a:cubicBezTo>
                    <a:pt x="11069" y="54794"/>
                    <a:pt x="41822" y="3525"/>
                    <a:pt x="28532" y="3525"/>
                  </a:cubicBezTo>
                  <a:cubicBezTo>
                    <a:pt x="27432" y="3525"/>
                    <a:pt x="26031" y="3876"/>
                    <a:pt x="24285" y="4636"/>
                  </a:cubicBezTo>
                  <a:cubicBezTo>
                    <a:pt x="22869" y="1392"/>
                    <a:pt x="21364" y="1"/>
                    <a:pt x="19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4245475" y="3990575"/>
              <a:ext cx="1100250" cy="1360250"/>
            </a:xfrm>
            <a:custGeom>
              <a:avLst/>
              <a:gdLst/>
              <a:ahLst/>
              <a:cxnLst/>
              <a:rect l="l" t="t" r="r" b="b"/>
              <a:pathLst>
                <a:path w="44010" h="54410" extrusionOk="0">
                  <a:moveTo>
                    <a:pt x="10928" y="1"/>
                  </a:moveTo>
                  <a:lnTo>
                    <a:pt x="5464" y="2383"/>
                  </a:lnTo>
                  <a:lnTo>
                    <a:pt x="0" y="4764"/>
                  </a:lnTo>
                  <a:cubicBezTo>
                    <a:pt x="0" y="4764"/>
                    <a:pt x="12480" y="54410"/>
                    <a:pt x="21764" y="54410"/>
                  </a:cubicBezTo>
                  <a:cubicBezTo>
                    <a:pt x="23346" y="54410"/>
                    <a:pt x="24834" y="52969"/>
                    <a:pt x="26153" y="49598"/>
                  </a:cubicBezTo>
                  <a:cubicBezTo>
                    <a:pt x="27814" y="50248"/>
                    <a:pt x="29158" y="50549"/>
                    <a:pt x="30223" y="50549"/>
                  </a:cubicBezTo>
                  <a:cubicBezTo>
                    <a:pt x="44010" y="50549"/>
                    <a:pt x="10928" y="1"/>
                    <a:pt x="10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3257300" y="2381250"/>
              <a:ext cx="1100275" cy="1360675"/>
            </a:xfrm>
            <a:custGeom>
              <a:avLst/>
              <a:gdLst/>
              <a:ahLst/>
              <a:cxnLst/>
              <a:rect l="l" t="t" r="r" b="b"/>
              <a:pathLst>
                <a:path w="44011" h="54427" extrusionOk="0">
                  <a:moveTo>
                    <a:pt x="22255" y="0"/>
                  </a:moveTo>
                  <a:cubicBezTo>
                    <a:pt x="20670" y="0"/>
                    <a:pt x="19179" y="1445"/>
                    <a:pt x="17858" y="4829"/>
                  </a:cubicBezTo>
                  <a:cubicBezTo>
                    <a:pt x="16197" y="4180"/>
                    <a:pt x="14853" y="3878"/>
                    <a:pt x="13788" y="3878"/>
                  </a:cubicBezTo>
                  <a:cubicBezTo>
                    <a:pt x="1" y="3878"/>
                    <a:pt x="33082" y="54426"/>
                    <a:pt x="33082" y="54426"/>
                  </a:cubicBezTo>
                  <a:lnTo>
                    <a:pt x="38546" y="52045"/>
                  </a:lnTo>
                  <a:lnTo>
                    <a:pt x="44011" y="49616"/>
                  </a:lnTo>
                  <a:cubicBezTo>
                    <a:pt x="44011" y="49616"/>
                    <a:pt x="31538" y="0"/>
                    <a:pt x="2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2357550" y="3810775"/>
              <a:ext cx="1819050" cy="838475"/>
            </a:xfrm>
            <a:custGeom>
              <a:avLst/>
              <a:gdLst/>
              <a:ahLst/>
              <a:cxnLst/>
              <a:rect l="l" t="t" r="r" b="b"/>
              <a:pathLst>
                <a:path w="72762" h="33539" extrusionOk="0">
                  <a:moveTo>
                    <a:pt x="67998" y="1"/>
                  </a:moveTo>
                  <a:cubicBezTo>
                    <a:pt x="67998" y="1"/>
                    <a:pt x="1" y="17047"/>
                    <a:pt x="23165" y="26107"/>
                  </a:cubicBezTo>
                  <a:cubicBezTo>
                    <a:pt x="21065" y="31476"/>
                    <a:pt x="22603" y="33538"/>
                    <a:pt x="26205" y="33538"/>
                  </a:cubicBezTo>
                  <a:cubicBezTo>
                    <a:pt x="38144" y="33538"/>
                    <a:pt x="72762" y="10882"/>
                    <a:pt x="72762" y="10882"/>
                  </a:cubicBezTo>
                  <a:lnTo>
                    <a:pt x="70380" y="5418"/>
                  </a:lnTo>
                  <a:lnTo>
                    <a:pt x="67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4426425" y="3082100"/>
              <a:ext cx="1819050" cy="838450"/>
            </a:xfrm>
            <a:custGeom>
              <a:avLst/>
              <a:gdLst/>
              <a:ahLst/>
              <a:cxnLst/>
              <a:rect l="l" t="t" r="r" b="b"/>
              <a:pathLst>
                <a:path w="72762" h="33538" extrusionOk="0">
                  <a:moveTo>
                    <a:pt x="46517" y="1"/>
                  </a:moveTo>
                  <a:cubicBezTo>
                    <a:pt x="34591" y="1"/>
                    <a:pt x="1" y="22656"/>
                    <a:pt x="1" y="22656"/>
                  </a:cubicBezTo>
                  <a:lnTo>
                    <a:pt x="2383" y="28120"/>
                  </a:lnTo>
                  <a:lnTo>
                    <a:pt x="4764" y="33538"/>
                  </a:lnTo>
                  <a:cubicBezTo>
                    <a:pt x="4764" y="33538"/>
                    <a:pt x="72762" y="16538"/>
                    <a:pt x="49551" y="7432"/>
                  </a:cubicBezTo>
                  <a:cubicBezTo>
                    <a:pt x="51651" y="2063"/>
                    <a:pt x="50116" y="1"/>
                    <a:pt x="46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4343550" y="3898350"/>
              <a:ext cx="1654425" cy="1158175"/>
            </a:xfrm>
            <a:custGeom>
              <a:avLst/>
              <a:gdLst/>
              <a:ahLst/>
              <a:cxnLst/>
              <a:rect l="l" t="t" r="r" b="b"/>
              <a:pathLst>
                <a:path w="66177" h="46327" extrusionOk="0">
                  <a:moveTo>
                    <a:pt x="8220" y="0"/>
                  </a:moveTo>
                  <a:lnTo>
                    <a:pt x="4110" y="4297"/>
                  </a:lnTo>
                  <a:lnTo>
                    <a:pt x="0" y="8547"/>
                  </a:lnTo>
                  <a:cubicBezTo>
                    <a:pt x="0" y="8547"/>
                    <a:pt x="28037" y="46327"/>
                    <a:pt x="37904" y="46327"/>
                  </a:cubicBezTo>
                  <a:cubicBezTo>
                    <a:pt x="40084" y="46327"/>
                    <a:pt x="41377" y="44482"/>
                    <a:pt x="41284" y="39977"/>
                  </a:cubicBezTo>
                  <a:cubicBezTo>
                    <a:pt x="66176" y="39463"/>
                    <a:pt x="8220" y="0"/>
                    <a:pt x="8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4394900" y="3950900"/>
              <a:ext cx="709900" cy="772500"/>
            </a:xfrm>
            <a:custGeom>
              <a:avLst/>
              <a:gdLst/>
              <a:ahLst/>
              <a:cxnLst/>
              <a:rect l="l" t="t" r="r" b="b"/>
              <a:pathLst>
                <a:path w="28396" h="30900" extrusionOk="0">
                  <a:moveTo>
                    <a:pt x="4157" y="0"/>
                  </a:moveTo>
                  <a:lnTo>
                    <a:pt x="1" y="4297"/>
                  </a:lnTo>
                  <a:cubicBezTo>
                    <a:pt x="1" y="4297"/>
                    <a:pt x="20228" y="30899"/>
                    <a:pt x="23945" y="30899"/>
                  </a:cubicBezTo>
                  <a:cubicBezTo>
                    <a:pt x="24059" y="30899"/>
                    <a:pt x="24157" y="30874"/>
                    <a:pt x="24239" y="30823"/>
                  </a:cubicBezTo>
                  <a:cubicBezTo>
                    <a:pt x="26994" y="29095"/>
                    <a:pt x="10230" y="9995"/>
                    <a:pt x="10229" y="9994"/>
                  </a:cubicBezTo>
                  <a:lnTo>
                    <a:pt x="10229" y="9994"/>
                  </a:lnTo>
                  <a:cubicBezTo>
                    <a:pt x="10230" y="9995"/>
                    <a:pt x="23396" y="20061"/>
                    <a:pt x="26652" y="20061"/>
                  </a:cubicBezTo>
                  <a:cubicBezTo>
                    <a:pt x="26992" y="20061"/>
                    <a:pt x="27224" y="19951"/>
                    <a:pt x="27321" y="19708"/>
                  </a:cubicBezTo>
                  <a:cubicBezTo>
                    <a:pt x="28395" y="17093"/>
                    <a:pt x="4157" y="0"/>
                    <a:pt x="4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2605075" y="2675875"/>
              <a:ext cx="1654425" cy="1158275"/>
            </a:xfrm>
            <a:custGeom>
              <a:avLst/>
              <a:gdLst/>
              <a:ahLst/>
              <a:cxnLst/>
              <a:rect l="l" t="t" r="r" b="b"/>
              <a:pathLst>
                <a:path w="66177" h="46331" extrusionOk="0">
                  <a:moveTo>
                    <a:pt x="28277" y="0"/>
                  </a:moveTo>
                  <a:cubicBezTo>
                    <a:pt x="26094" y="0"/>
                    <a:pt x="24799" y="1846"/>
                    <a:pt x="24892" y="6354"/>
                  </a:cubicBezTo>
                  <a:cubicBezTo>
                    <a:pt x="1" y="6868"/>
                    <a:pt x="57910" y="46331"/>
                    <a:pt x="57910" y="46331"/>
                  </a:cubicBezTo>
                  <a:lnTo>
                    <a:pt x="62067" y="42034"/>
                  </a:lnTo>
                  <a:lnTo>
                    <a:pt x="66177" y="37738"/>
                  </a:lnTo>
                  <a:cubicBezTo>
                    <a:pt x="66177" y="37738"/>
                    <a:pt x="38148" y="0"/>
                    <a:pt x="28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6"/>
            <p:cNvSpPr/>
            <p:nvPr/>
          </p:nvSpPr>
          <p:spPr>
            <a:xfrm>
              <a:off x="3498250" y="3007950"/>
              <a:ext cx="709875" cy="773675"/>
            </a:xfrm>
            <a:custGeom>
              <a:avLst/>
              <a:gdLst/>
              <a:ahLst/>
              <a:cxnLst/>
              <a:rect l="l" t="t" r="r" b="b"/>
              <a:pathLst>
                <a:path w="28395" h="30947" extrusionOk="0">
                  <a:moveTo>
                    <a:pt x="4450" y="0"/>
                  </a:moveTo>
                  <a:cubicBezTo>
                    <a:pt x="4337" y="0"/>
                    <a:pt x="4238" y="25"/>
                    <a:pt x="4157" y="77"/>
                  </a:cubicBezTo>
                  <a:cubicBezTo>
                    <a:pt x="1401" y="1805"/>
                    <a:pt x="18167" y="20905"/>
                    <a:pt x="18167" y="20905"/>
                  </a:cubicBezTo>
                  <a:cubicBezTo>
                    <a:pt x="18167" y="20905"/>
                    <a:pt x="5045" y="10873"/>
                    <a:pt x="1761" y="10873"/>
                  </a:cubicBezTo>
                  <a:cubicBezTo>
                    <a:pt x="1411" y="10873"/>
                    <a:pt x="1173" y="10987"/>
                    <a:pt x="1074" y="11238"/>
                  </a:cubicBezTo>
                  <a:cubicBezTo>
                    <a:pt x="0" y="13854"/>
                    <a:pt x="24238" y="30946"/>
                    <a:pt x="24238" y="30946"/>
                  </a:cubicBezTo>
                  <a:lnTo>
                    <a:pt x="28395" y="26603"/>
                  </a:lnTo>
                  <a:cubicBezTo>
                    <a:pt x="28395" y="26603"/>
                    <a:pt x="8168" y="0"/>
                    <a:pt x="4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2663875" y="3908850"/>
              <a:ext cx="1606125" cy="1187000"/>
            </a:xfrm>
            <a:custGeom>
              <a:avLst/>
              <a:gdLst/>
              <a:ahLst/>
              <a:cxnLst/>
              <a:rect l="l" t="t" r="r" b="b"/>
              <a:pathLst>
                <a:path w="64245" h="47480" extrusionOk="0">
                  <a:moveTo>
                    <a:pt x="55652" y="1"/>
                  </a:moveTo>
                  <a:cubicBezTo>
                    <a:pt x="55652" y="1"/>
                    <a:pt x="1" y="41289"/>
                    <a:pt x="23861" y="41289"/>
                  </a:cubicBezTo>
                  <a:cubicBezTo>
                    <a:pt x="23994" y="41289"/>
                    <a:pt x="24130" y="41288"/>
                    <a:pt x="24268" y="41285"/>
                  </a:cubicBezTo>
                  <a:cubicBezTo>
                    <a:pt x="24359" y="45673"/>
                    <a:pt x="25665" y="47480"/>
                    <a:pt x="27754" y="47480"/>
                  </a:cubicBezTo>
                  <a:cubicBezTo>
                    <a:pt x="37491" y="47480"/>
                    <a:pt x="64245" y="8220"/>
                    <a:pt x="64245" y="8220"/>
                  </a:cubicBezTo>
                  <a:lnTo>
                    <a:pt x="59948" y="4111"/>
                  </a:lnTo>
                  <a:lnTo>
                    <a:pt x="55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6"/>
            <p:cNvSpPr/>
            <p:nvPr/>
          </p:nvSpPr>
          <p:spPr>
            <a:xfrm>
              <a:off x="3402500" y="3959050"/>
              <a:ext cx="814975" cy="685000"/>
            </a:xfrm>
            <a:custGeom>
              <a:avLst/>
              <a:gdLst/>
              <a:ahLst/>
              <a:cxnLst/>
              <a:rect l="l" t="t" r="r" b="b"/>
              <a:pathLst>
                <a:path w="32599" h="27400" extrusionOk="0">
                  <a:moveTo>
                    <a:pt x="28255" y="1"/>
                  </a:moveTo>
                  <a:cubicBezTo>
                    <a:pt x="28255" y="1"/>
                    <a:pt x="1" y="21530"/>
                    <a:pt x="1729" y="24239"/>
                  </a:cubicBezTo>
                  <a:cubicBezTo>
                    <a:pt x="1860" y="24448"/>
                    <a:pt x="2091" y="24545"/>
                    <a:pt x="2407" y="24545"/>
                  </a:cubicBezTo>
                  <a:cubicBezTo>
                    <a:pt x="6247" y="24545"/>
                    <a:pt x="22556" y="10229"/>
                    <a:pt x="22558" y="10229"/>
                  </a:cubicBezTo>
                  <a:lnTo>
                    <a:pt x="22558" y="10229"/>
                  </a:lnTo>
                  <a:cubicBezTo>
                    <a:pt x="22557" y="10230"/>
                    <a:pt x="10275" y="26294"/>
                    <a:pt x="12890" y="27368"/>
                  </a:cubicBezTo>
                  <a:cubicBezTo>
                    <a:pt x="12944" y="27389"/>
                    <a:pt x="13003" y="27400"/>
                    <a:pt x="13069" y="27400"/>
                  </a:cubicBezTo>
                  <a:cubicBezTo>
                    <a:pt x="16163" y="27400"/>
                    <a:pt x="32598" y="4157"/>
                    <a:pt x="32598" y="4157"/>
                  </a:cubicBezTo>
                  <a:lnTo>
                    <a:pt x="28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4334200" y="2636225"/>
              <a:ext cx="1603450" cy="1187425"/>
            </a:xfrm>
            <a:custGeom>
              <a:avLst/>
              <a:gdLst/>
              <a:ahLst/>
              <a:cxnLst/>
              <a:rect l="l" t="t" r="r" b="b"/>
              <a:pathLst>
                <a:path w="64138" h="47497" extrusionOk="0">
                  <a:moveTo>
                    <a:pt x="36486" y="1"/>
                  </a:moveTo>
                  <a:cubicBezTo>
                    <a:pt x="26744" y="1"/>
                    <a:pt x="0" y="39277"/>
                    <a:pt x="0" y="39277"/>
                  </a:cubicBezTo>
                  <a:lnTo>
                    <a:pt x="4297" y="43387"/>
                  </a:lnTo>
                  <a:lnTo>
                    <a:pt x="8594" y="47497"/>
                  </a:lnTo>
                  <a:cubicBezTo>
                    <a:pt x="8594" y="47497"/>
                    <a:pt x="64137" y="6208"/>
                    <a:pt x="40423" y="6208"/>
                  </a:cubicBezTo>
                  <a:cubicBezTo>
                    <a:pt x="40277" y="6208"/>
                    <a:pt x="40129" y="6209"/>
                    <a:pt x="39977" y="6212"/>
                  </a:cubicBezTo>
                  <a:cubicBezTo>
                    <a:pt x="39886" y="1812"/>
                    <a:pt x="38578" y="1"/>
                    <a:pt x="36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6"/>
            <p:cNvSpPr/>
            <p:nvPr/>
          </p:nvSpPr>
          <p:spPr>
            <a:xfrm>
              <a:off x="4385575" y="3088375"/>
              <a:ext cx="814950" cy="683900"/>
            </a:xfrm>
            <a:custGeom>
              <a:avLst/>
              <a:gdLst/>
              <a:ahLst/>
              <a:cxnLst/>
              <a:rect l="l" t="t" r="r" b="b"/>
              <a:pathLst>
                <a:path w="32598" h="27356" extrusionOk="0">
                  <a:moveTo>
                    <a:pt x="19521" y="1"/>
                  </a:moveTo>
                  <a:cubicBezTo>
                    <a:pt x="16405" y="1"/>
                    <a:pt x="0" y="23199"/>
                    <a:pt x="0" y="23199"/>
                  </a:cubicBezTo>
                  <a:lnTo>
                    <a:pt x="4344" y="27356"/>
                  </a:lnTo>
                  <a:cubicBezTo>
                    <a:pt x="4344" y="27356"/>
                    <a:pt x="32598" y="5873"/>
                    <a:pt x="30870" y="3118"/>
                  </a:cubicBezTo>
                  <a:cubicBezTo>
                    <a:pt x="30741" y="2915"/>
                    <a:pt x="30514" y="2821"/>
                    <a:pt x="30204" y="2821"/>
                  </a:cubicBezTo>
                  <a:cubicBezTo>
                    <a:pt x="26387" y="2821"/>
                    <a:pt x="10041" y="17128"/>
                    <a:pt x="10041" y="17128"/>
                  </a:cubicBezTo>
                  <a:cubicBezTo>
                    <a:pt x="10041" y="17128"/>
                    <a:pt x="22324" y="1109"/>
                    <a:pt x="19708" y="35"/>
                  </a:cubicBezTo>
                  <a:cubicBezTo>
                    <a:pt x="19653" y="12"/>
                    <a:pt x="19590" y="1"/>
                    <a:pt x="19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6"/>
            <p:cNvSpPr/>
            <p:nvPr/>
          </p:nvSpPr>
          <p:spPr>
            <a:xfrm>
              <a:off x="3956250" y="4064150"/>
              <a:ext cx="756500" cy="1365375"/>
            </a:xfrm>
            <a:custGeom>
              <a:avLst/>
              <a:gdLst/>
              <a:ahLst/>
              <a:cxnLst/>
              <a:rect l="l" t="t" r="r" b="b"/>
              <a:pathLst>
                <a:path w="30260" h="54615" extrusionOk="0">
                  <a:moveTo>
                    <a:pt x="19929" y="0"/>
                  </a:moveTo>
                  <a:lnTo>
                    <a:pt x="13951" y="140"/>
                  </a:lnTo>
                  <a:lnTo>
                    <a:pt x="8020" y="234"/>
                  </a:lnTo>
                  <a:cubicBezTo>
                    <a:pt x="8020" y="234"/>
                    <a:pt x="0" y="54614"/>
                    <a:pt x="10129" y="54614"/>
                  </a:cubicBezTo>
                  <a:cubicBezTo>
                    <a:pt x="11439" y="54614"/>
                    <a:pt x="13052" y="53705"/>
                    <a:pt x="15025" y="51652"/>
                  </a:cubicBezTo>
                  <a:cubicBezTo>
                    <a:pt x="17024" y="53568"/>
                    <a:pt x="18639" y="54419"/>
                    <a:pt x="19931" y="54419"/>
                  </a:cubicBezTo>
                  <a:cubicBezTo>
                    <a:pt x="30259" y="54419"/>
                    <a:pt x="19929" y="0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6"/>
            <p:cNvSpPr/>
            <p:nvPr/>
          </p:nvSpPr>
          <p:spPr>
            <a:xfrm>
              <a:off x="4112375" y="4065300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0742" y="1"/>
                  </a:moveTo>
                  <a:lnTo>
                    <a:pt x="4764" y="141"/>
                  </a:lnTo>
                  <a:cubicBezTo>
                    <a:pt x="4764" y="141"/>
                    <a:pt x="0" y="35307"/>
                    <a:pt x="3129" y="36008"/>
                  </a:cubicBezTo>
                  <a:cubicBezTo>
                    <a:pt x="3173" y="36017"/>
                    <a:pt x="3216" y="36022"/>
                    <a:pt x="3258" y="36022"/>
                  </a:cubicBezTo>
                  <a:cubicBezTo>
                    <a:pt x="6349" y="36022"/>
                    <a:pt x="7939" y="11396"/>
                    <a:pt x="7939" y="11396"/>
                  </a:cubicBezTo>
                  <a:cubicBezTo>
                    <a:pt x="7939" y="11396"/>
                    <a:pt x="10459" y="30355"/>
                    <a:pt x="13003" y="30355"/>
                  </a:cubicBezTo>
                  <a:cubicBezTo>
                    <a:pt x="13074" y="30355"/>
                    <a:pt x="13146" y="30341"/>
                    <a:pt x="13217" y="30310"/>
                  </a:cubicBezTo>
                  <a:cubicBezTo>
                    <a:pt x="15785" y="29236"/>
                    <a:pt x="10742" y="1"/>
                    <a:pt x="10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6"/>
            <p:cNvSpPr/>
            <p:nvPr/>
          </p:nvSpPr>
          <p:spPr>
            <a:xfrm>
              <a:off x="3890300" y="2302675"/>
              <a:ext cx="756425" cy="1365700"/>
            </a:xfrm>
            <a:custGeom>
              <a:avLst/>
              <a:gdLst/>
              <a:ahLst/>
              <a:cxnLst/>
              <a:rect l="l" t="t" r="r" b="b"/>
              <a:pathLst>
                <a:path w="30257" h="54628" extrusionOk="0">
                  <a:moveTo>
                    <a:pt x="20137" y="0"/>
                  </a:moveTo>
                  <a:cubicBezTo>
                    <a:pt x="18826" y="0"/>
                    <a:pt x="17211" y="913"/>
                    <a:pt x="15235" y="2975"/>
                  </a:cubicBezTo>
                  <a:cubicBezTo>
                    <a:pt x="13236" y="1059"/>
                    <a:pt x="11620" y="208"/>
                    <a:pt x="10329" y="208"/>
                  </a:cubicBezTo>
                  <a:cubicBezTo>
                    <a:pt x="1" y="208"/>
                    <a:pt x="10331" y="54627"/>
                    <a:pt x="10331" y="54627"/>
                  </a:cubicBezTo>
                  <a:lnTo>
                    <a:pt x="16262" y="54487"/>
                  </a:lnTo>
                  <a:lnTo>
                    <a:pt x="22240" y="54394"/>
                  </a:lnTo>
                  <a:cubicBezTo>
                    <a:pt x="22240" y="54394"/>
                    <a:pt x="30256" y="0"/>
                    <a:pt x="20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6"/>
            <p:cNvSpPr/>
            <p:nvPr/>
          </p:nvSpPr>
          <p:spPr>
            <a:xfrm>
              <a:off x="4096025" y="2765475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2528" y="1"/>
                  </a:moveTo>
                  <a:cubicBezTo>
                    <a:pt x="9437" y="1"/>
                    <a:pt x="7846" y="24673"/>
                    <a:pt x="7846" y="24673"/>
                  </a:cubicBezTo>
                  <a:cubicBezTo>
                    <a:pt x="7846" y="24673"/>
                    <a:pt x="5321" y="5671"/>
                    <a:pt x="2774" y="5671"/>
                  </a:cubicBezTo>
                  <a:cubicBezTo>
                    <a:pt x="2706" y="5671"/>
                    <a:pt x="2637" y="5684"/>
                    <a:pt x="2569" y="5713"/>
                  </a:cubicBezTo>
                  <a:cubicBezTo>
                    <a:pt x="0" y="6833"/>
                    <a:pt x="4997" y="36022"/>
                    <a:pt x="4997" y="36022"/>
                  </a:cubicBezTo>
                  <a:lnTo>
                    <a:pt x="11022" y="35928"/>
                  </a:lnTo>
                  <a:cubicBezTo>
                    <a:pt x="11022" y="35928"/>
                    <a:pt x="15785" y="762"/>
                    <a:pt x="12656" y="15"/>
                  </a:cubicBezTo>
                  <a:cubicBezTo>
                    <a:pt x="12613" y="5"/>
                    <a:pt x="12570" y="1"/>
                    <a:pt x="1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6"/>
            <p:cNvSpPr/>
            <p:nvPr/>
          </p:nvSpPr>
          <p:spPr>
            <a:xfrm>
              <a:off x="2607375" y="3645550"/>
              <a:ext cx="1495675" cy="487875"/>
            </a:xfrm>
            <a:custGeom>
              <a:avLst/>
              <a:gdLst/>
              <a:ahLst/>
              <a:cxnLst/>
              <a:rect l="l" t="t" r="r" b="b"/>
              <a:pathLst>
                <a:path w="59827" h="19515" extrusionOk="0">
                  <a:moveTo>
                    <a:pt x="23355" y="1"/>
                  </a:moveTo>
                  <a:cubicBezTo>
                    <a:pt x="10038" y="1"/>
                    <a:pt x="0" y="2139"/>
                    <a:pt x="8221" y="10019"/>
                  </a:cubicBezTo>
                  <a:cubicBezTo>
                    <a:pt x="1201" y="17344"/>
                    <a:pt x="8466" y="19515"/>
                    <a:pt x="19542" y="19515"/>
                  </a:cubicBezTo>
                  <a:cubicBezTo>
                    <a:pt x="35653" y="19515"/>
                    <a:pt x="59827" y="14923"/>
                    <a:pt x="59827" y="14923"/>
                  </a:cubicBezTo>
                  <a:lnTo>
                    <a:pt x="59733" y="8992"/>
                  </a:lnTo>
                  <a:lnTo>
                    <a:pt x="59593" y="3014"/>
                  </a:lnTo>
                  <a:cubicBezTo>
                    <a:pt x="59593" y="3014"/>
                    <a:pt x="39164" y="1"/>
                    <a:pt x="2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6"/>
            <p:cNvSpPr/>
            <p:nvPr/>
          </p:nvSpPr>
          <p:spPr>
            <a:xfrm>
              <a:off x="3184175" y="3728125"/>
              <a:ext cx="917700" cy="297625"/>
            </a:xfrm>
            <a:custGeom>
              <a:avLst/>
              <a:gdLst/>
              <a:ahLst/>
              <a:cxnLst/>
              <a:rect l="l" t="t" r="r" b="b"/>
              <a:pathLst>
                <a:path w="36708" h="11905" extrusionOk="0">
                  <a:moveTo>
                    <a:pt x="6488" y="0"/>
                  </a:moveTo>
                  <a:cubicBezTo>
                    <a:pt x="3154" y="0"/>
                    <a:pt x="874" y="292"/>
                    <a:pt x="701" y="1065"/>
                  </a:cubicBezTo>
                  <a:cubicBezTo>
                    <a:pt x="1" y="4241"/>
                    <a:pt x="25359" y="5922"/>
                    <a:pt x="25359" y="5922"/>
                  </a:cubicBezTo>
                  <a:cubicBezTo>
                    <a:pt x="25359" y="5922"/>
                    <a:pt x="5278" y="8584"/>
                    <a:pt x="6399" y="11153"/>
                  </a:cubicBezTo>
                  <a:cubicBezTo>
                    <a:pt x="6620" y="11691"/>
                    <a:pt x="8035" y="11905"/>
                    <a:pt x="10142" y="11905"/>
                  </a:cubicBezTo>
                  <a:cubicBezTo>
                    <a:pt x="18272" y="11905"/>
                    <a:pt x="36708" y="8724"/>
                    <a:pt x="36708" y="8724"/>
                  </a:cubicBezTo>
                  <a:lnTo>
                    <a:pt x="36568" y="2700"/>
                  </a:lnTo>
                  <a:cubicBezTo>
                    <a:pt x="36568" y="2700"/>
                    <a:pt x="16641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6"/>
            <p:cNvSpPr/>
            <p:nvPr/>
          </p:nvSpPr>
          <p:spPr>
            <a:xfrm>
              <a:off x="4498825" y="3598400"/>
              <a:ext cx="1496850" cy="487375"/>
            </a:xfrm>
            <a:custGeom>
              <a:avLst/>
              <a:gdLst/>
              <a:ahLst/>
              <a:cxnLst/>
              <a:rect l="l" t="t" r="r" b="b"/>
              <a:pathLst>
                <a:path w="59874" h="19495" extrusionOk="0">
                  <a:moveTo>
                    <a:pt x="40295" y="1"/>
                  </a:moveTo>
                  <a:cubicBezTo>
                    <a:pt x="24171" y="1"/>
                    <a:pt x="0" y="4573"/>
                    <a:pt x="0" y="4573"/>
                  </a:cubicBezTo>
                  <a:lnTo>
                    <a:pt x="140" y="10551"/>
                  </a:lnTo>
                  <a:lnTo>
                    <a:pt x="281" y="16482"/>
                  </a:lnTo>
                  <a:cubicBezTo>
                    <a:pt x="281" y="16482"/>
                    <a:pt x="20710" y="19495"/>
                    <a:pt x="36518" y="19495"/>
                  </a:cubicBezTo>
                  <a:cubicBezTo>
                    <a:pt x="49836" y="19495"/>
                    <a:pt x="59874" y="17356"/>
                    <a:pt x="51652" y="9477"/>
                  </a:cubicBezTo>
                  <a:cubicBezTo>
                    <a:pt x="58677" y="2166"/>
                    <a:pt x="51392" y="1"/>
                    <a:pt x="40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6"/>
            <p:cNvSpPr/>
            <p:nvPr/>
          </p:nvSpPr>
          <p:spPr>
            <a:xfrm>
              <a:off x="4501150" y="3706150"/>
              <a:ext cx="918875" cy="297250"/>
            </a:xfrm>
            <a:custGeom>
              <a:avLst/>
              <a:gdLst/>
              <a:ahLst/>
              <a:cxnLst/>
              <a:rect l="l" t="t" r="r" b="b"/>
              <a:pathLst>
                <a:path w="36755" h="11890" extrusionOk="0">
                  <a:moveTo>
                    <a:pt x="26680" y="1"/>
                  </a:moveTo>
                  <a:cubicBezTo>
                    <a:pt x="18573" y="1"/>
                    <a:pt x="1" y="3205"/>
                    <a:pt x="1" y="3205"/>
                  </a:cubicBezTo>
                  <a:lnTo>
                    <a:pt x="141" y="9230"/>
                  </a:lnTo>
                  <a:cubicBezTo>
                    <a:pt x="141" y="9230"/>
                    <a:pt x="19971" y="11889"/>
                    <a:pt x="30146" y="11889"/>
                  </a:cubicBezTo>
                  <a:cubicBezTo>
                    <a:pt x="33521" y="11889"/>
                    <a:pt x="35833" y="11597"/>
                    <a:pt x="36008" y="10817"/>
                  </a:cubicBezTo>
                  <a:cubicBezTo>
                    <a:pt x="36755" y="7688"/>
                    <a:pt x="11396" y="6007"/>
                    <a:pt x="11396" y="6007"/>
                  </a:cubicBezTo>
                  <a:cubicBezTo>
                    <a:pt x="11396" y="6007"/>
                    <a:pt x="31431" y="3345"/>
                    <a:pt x="30357" y="730"/>
                  </a:cubicBezTo>
                  <a:cubicBezTo>
                    <a:pt x="30129" y="209"/>
                    <a:pt x="28744" y="1"/>
                    <a:pt x="26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3862525" y="3504825"/>
              <a:ext cx="872250" cy="721950"/>
            </a:xfrm>
            <a:custGeom>
              <a:avLst/>
              <a:gdLst/>
              <a:ahLst/>
              <a:cxnLst/>
              <a:rect l="l" t="t" r="r" b="b"/>
              <a:pathLst>
                <a:path w="34890" h="28878" extrusionOk="0">
                  <a:moveTo>
                    <a:pt x="17635" y="0"/>
                  </a:moveTo>
                  <a:cubicBezTo>
                    <a:pt x="15723" y="0"/>
                    <a:pt x="13741" y="395"/>
                    <a:pt x="11769" y="1264"/>
                  </a:cubicBezTo>
                  <a:cubicBezTo>
                    <a:pt x="0" y="6401"/>
                    <a:pt x="327" y="23214"/>
                    <a:pt x="12283" y="27884"/>
                  </a:cubicBezTo>
                  <a:cubicBezTo>
                    <a:pt x="14012" y="28558"/>
                    <a:pt x="15791" y="28878"/>
                    <a:pt x="17541" y="28878"/>
                  </a:cubicBezTo>
                  <a:cubicBezTo>
                    <a:pt x="23305" y="28878"/>
                    <a:pt x="28742" y="25408"/>
                    <a:pt x="30963" y="19711"/>
                  </a:cubicBezTo>
                  <a:cubicBezTo>
                    <a:pt x="34890" y="9759"/>
                    <a:pt x="27133" y="0"/>
                    <a:pt x="17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0" name="Google Shape;4240;p26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8" name="Google Shape;4868;p31"/>
          <p:cNvGrpSpPr/>
          <p:nvPr/>
        </p:nvGrpSpPr>
        <p:grpSpPr>
          <a:xfrm rot="10800000" flipH="1">
            <a:off x="6903325" y="345550"/>
            <a:ext cx="3092575" cy="5215150"/>
            <a:chOff x="2252475" y="243350"/>
            <a:chExt cx="3092575" cy="5215150"/>
          </a:xfrm>
        </p:grpSpPr>
        <p:sp>
          <p:nvSpPr>
            <p:cNvPr id="4869" name="Google Shape;4869;p31"/>
            <p:cNvSpPr/>
            <p:nvPr/>
          </p:nvSpPr>
          <p:spPr>
            <a:xfrm>
              <a:off x="3850075" y="3117900"/>
              <a:ext cx="405425" cy="705900"/>
            </a:xfrm>
            <a:custGeom>
              <a:avLst/>
              <a:gdLst/>
              <a:ahLst/>
              <a:cxnLst/>
              <a:rect l="l" t="t" r="r" b="b"/>
              <a:pathLst>
                <a:path w="16217" h="28236" extrusionOk="0">
                  <a:moveTo>
                    <a:pt x="15767" y="0"/>
                  </a:moveTo>
                  <a:lnTo>
                    <a:pt x="15767" y="0"/>
                  </a:lnTo>
                  <a:cubicBezTo>
                    <a:pt x="10581" y="2488"/>
                    <a:pt x="6175" y="6325"/>
                    <a:pt x="3058" y="11150"/>
                  </a:cubicBezTo>
                  <a:cubicBezTo>
                    <a:pt x="1" y="15976"/>
                    <a:pt x="510" y="22511"/>
                    <a:pt x="450" y="28236"/>
                  </a:cubicBezTo>
                  <a:cubicBezTo>
                    <a:pt x="7704" y="24039"/>
                    <a:pt x="12140" y="16396"/>
                    <a:pt x="14958" y="8483"/>
                  </a:cubicBezTo>
                  <a:cubicBezTo>
                    <a:pt x="15947" y="5785"/>
                    <a:pt x="16217" y="2848"/>
                    <a:pt x="15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1"/>
            <p:cNvSpPr/>
            <p:nvPr/>
          </p:nvSpPr>
          <p:spPr>
            <a:xfrm>
              <a:off x="4002200" y="2467450"/>
              <a:ext cx="1300150" cy="1093325"/>
            </a:xfrm>
            <a:custGeom>
              <a:avLst/>
              <a:gdLst/>
              <a:ahLst/>
              <a:cxnLst/>
              <a:rect l="l" t="t" r="r" b="b"/>
              <a:pathLst>
                <a:path w="52006" h="43733" extrusionOk="0">
                  <a:moveTo>
                    <a:pt x="52005" y="0"/>
                  </a:moveTo>
                  <a:lnTo>
                    <a:pt x="52005" y="0"/>
                  </a:lnTo>
                  <a:cubicBezTo>
                    <a:pt x="50567" y="240"/>
                    <a:pt x="49098" y="480"/>
                    <a:pt x="47629" y="750"/>
                  </a:cubicBezTo>
                  <a:lnTo>
                    <a:pt x="45471" y="1259"/>
                  </a:lnTo>
                  <a:cubicBezTo>
                    <a:pt x="44752" y="1469"/>
                    <a:pt x="44002" y="1589"/>
                    <a:pt x="43313" y="1829"/>
                  </a:cubicBezTo>
                  <a:lnTo>
                    <a:pt x="41185" y="2488"/>
                  </a:lnTo>
                  <a:lnTo>
                    <a:pt x="40106" y="2848"/>
                  </a:lnTo>
                  <a:lnTo>
                    <a:pt x="39056" y="3238"/>
                  </a:lnTo>
                  <a:cubicBezTo>
                    <a:pt x="37708" y="3777"/>
                    <a:pt x="36299" y="4257"/>
                    <a:pt x="34950" y="4916"/>
                  </a:cubicBezTo>
                  <a:cubicBezTo>
                    <a:pt x="29495" y="7374"/>
                    <a:pt x="24429" y="10581"/>
                    <a:pt x="19933" y="14508"/>
                  </a:cubicBezTo>
                  <a:cubicBezTo>
                    <a:pt x="15437" y="18435"/>
                    <a:pt x="11480" y="22931"/>
                    <a:pt x="8153" y="27906"/>
                  </a:cubicBezTo>
                  <a:lnTo>
                    <a:pt x="6924" y="29765"/>
                  </a:lnTo>
                  <a:lnTo>
                    <a:pt x="5815" y="31683"/>
                  </a:lnTo>
                  <a:lnTo>
                    <a:pt x="4676" y="33632"/>
                  </a:lnTo>
                  <a:lnTo>
                    <a:pt x="4407" y="34111"/>
                  </a:lnTo>
                  <a:lnTo>
                    <a:pt x="4137" y="34591"/>
                  </a:lnTo>
                  <a:lnTo>
                    <a:pt x="3657" y="35610"/>
                  </a:lnTo>
                  <a:lnTo>
                    <a:pt x="2668" y="37588"/>
                  </a:lnTo>
                  <a:lnTo>
                    <a:pt x="2158" y="38607"/>
                  </a:lnTo>
                  <a:cubicBezTo>
                    <a:pt x="2009" y="38937"/>
                    <a:pt x="1859" y="39297"/>
                    <a:pt x="1709" y="39626"/>
                  </a:cubicBezTo>
                  <a:lnTo>
                    <a:pt x="0" y="43733"/>
                  </a:lnTo>
                  <a:lnTo>
                    <a:pt x="1859" y="39716"/>
                  </a:lnTo>
                  <a:cubicBezTo>
                    <a:pt x="2009" y="39387"/>
                    <a:pt x="2158" y="39027"/>
                    <a:pt x="2338" y="38697"/>
                  </a:cubicBezTo>
                  <a:lnTo>
                    <a:pt x="2878" y="37738"/>
                  </a:lnTo>
                  <a:lnTo>
                    <a:pt x="3927" y="35760"/>
                  </a:lnTo>
                  <a:lnTo>
                    <a:pt x="4436" y="34801"/>
                  </a:lnTo>
                  <a:lnTo>
                    <a:pt x="4706" y="34291"/>
                  </a:lnTo>
                  <a:lnTo>
                    <a:pt x="4976" y="33811"/>
                  </a:lnTo>
                  <a:lnTo>
                    <a:pt x="6145" y="31923"/>
                  </a:lnTo>
                  <a:lnTo>
                    <a:pt x="7314" y="30035"/>
                  </a:lnTo>
                  <a:lnTo>
                    <a:pt x="8573" y="28206"/>
                  </a:lnTo>
                  <a:cubicBezTo>
                    <a:pt x="11900" y="23320"/>
                    <a:pt x="15857" y="18884"/>
                    <a:pt x="20323" y="15018"/>
                  </a:cubicBezTo>
                  <a:cubicBezTo>
                    <a:pt x="24789" y="11151"/>
                    <a:pt x="29795" y="7914"/>
                    <a:pt x="35130" y="5396"/>
                  </a:cubicBezTo>
                  <a:cubicBezTo>
                    <a:pt x="36449" y="4706"/>
                    <a:pt x="37858" y="4197"/>
                    <a:pt x="39206" y="3657"/>
                  </a:cubicBezTo>
                  <a:lnTo>
                    <a:pt x="40255" y="3238"/>
                  </a:lnTo>
                  <a:lnTo>
                    <a:pt x="41305" y="2878"/>
                  </a:lnTo>
                  <a:lnTo>
                    <a:pt x="43403" y="2159"/>
                  </a:lnTo>
                  <a:cubicBezTo>
                    <a:pt x="44092" y="1919"/>
                    <a:pt x="44812" y="1739"/>
                    <a:pt x="45531" y="1529"/>
                  </a:cubicBezTo>
                  <a:lnTo>
                    <a:pt x="47689" y="960"/>
                  </a:lnTo>
                  <a:cubicBezTo>
                    <a:pt x="48378" y="750"/>
                    <a:pt x="49128" y="630"/>
                    <a:pt x="49847" y="480"/>
                  </a:cubicBezTo>
                  <a:lnTo>
                    <a:pt x="5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1"/>
            <p:cNvSpPr/>
            <p:nvPr/>
          </p:nvSpPr>
          <p:spPr>
            <a:xfrm>
              <a:off x="3755650" y="2969150"/>
              <a:ext cx="496100" cy="244275"/>
            </a:xfrm>
            <a:custGeom>
              <a:avLst/>
              <a:gdLst/>
              <a:ahLst/>
              <a:cxnLst/>
              <a:rect l="l" t="t" r="r" b="b"/>
              <a:pathLst>
                <a:path w="19844" h="9771" extrusionOk="0">
                  <a:moveTo>
                    <a:pt x="13974" y="0"/>
                  </a:moveTo>
                  <a:cubicBezTo>
                    <a:pt x="12516" y="0"/>
                    <a:pt x="11069" y="256"/>
                    <a:pt x="9742" y="794"/>
                  </a:cubicBezTo>
                  <a:cubicBezTo>
                    <a:pt x="5966" y="2263"/>
                    <a:pt x="2579" y="6400"/>
                    <a:pt x="1" y="9517"/>
                  </a:cubicBezTo>
                  <a:cubicBezTo>
                    <a:pt x="1081" y="9687"/>
                    <a:pt x="2161" y="9770"/>
                    <a:pt x="3233" y="9770"/>
                  </a:cubicBezTo>
                  <a:cubicBezTo>
                    <a:pt x="9721" y="9770"/>
                    <a:pt x="15908" y="6723"/>
                    <a:pt x="19844" y="1424"/>
                  </a:cubicBezTo>
                  <a:cubicBezTo>
                    <a:pt x="18063" y="499"/>
                    <a:pt x="16007" y="0"/>
                    <a:pt x="1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1"/>
            <p:cNvSpPr/>
            <p:nvPr/>
          </p:nvSpPr>
          <p:spPr>
            <a:xfrm>
              <a:off x="4286950" y="3060200"/>
              <a:ext cx="281025" cy="581525"/>
            </a:xfrm>
            <a:custGeom>
              <a:avLst/>
              <a:gdLst/>
              <a:ahLst/>
              <a:cxnLst/>
              <a:rect l="l" t="t" r="r" b="b"/>
              <a:pathLst>
                <a:path w="11241" h="23261" extrusionOk="0">
                  <a:moveTo>
                    <a:pt x="3837" y="0"/>
                  </a:moveTo>
                  <a:cubicBezTo>
                    <a:pt x="1649" y="1888"/>
                    <a:pt x="450" y="4706"/>
                    <a:pt x="210" y="7584"/>
                  </a:cubicBezTo>
                  <a:cubicBezTo>
                    <a:pt x="0" y="10431"/>
                    <a:pt x="690" y="13309"/>
                    <a:pt x="1859" y="15946"/>
                  </a:cubicBezTo>
                  <a:cubicBezTo>
                    <a:pt x="3028" y="18554"/>
                    <a:pt x="4676" y="20952"/>
                    <a:pt x="6385" y="23260"/>
                  </a:cubicBezTo>
                  <a:cubicBezTo>
                    <a:pt x="7854" y="21342"/>
                    <a:pt x="9262" y="17325"/>
                    <a:pt x="10102" y="15017"/>
                  </a:cubicBezTo>
                  <a:cubicBezTo>
                    <a:pt x="10941" y="12709"/>
                    <a:pt x="11241" y="10191"/>
                    <a:pt x="10641" y="7853"/>
                  </a:cubicBezTo>
                  <a:cubicBezTo>
                    <a:pt x="9742" y="4406"/>
                    <a:pt x="6924" y="1798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1"/>
            <p:cNvSpPr/>
            <p:nvPr/>
          </p:nvSpPr>
          <p:spPr>
            <a:xfrm>
              <a:off x="3732425" y="2617325"/>
              <a:ext cx="702175" cy="303050"/>
            </a:xfrm>
            <a:custGeom>
              <a:avLst/>
              <a:gdLst/>
              <a:ahLst/>
              <a:cxnLst/>
              <a:rect l="l" t="t" r="r" b="b"/>
              <a:pathLst>
                <a:path w="28087" h="12122" extrusionOk="0">
                  <a:moveTo>
                    <a:pt x="16773" y="1"/>
                  </a:moveTo>
                  <a:cubicBezTo>
                    <a:pt x="15465" y="1"/>
                    <a:pt x="14123" y="164"/>
                    <a:pt x="12740" y="510"/>
                  </a:cubicBezTo>
                  <a:cubicBezTo>
                    <a:pt x="7194" y="1889"/>
                    <a:pt x="2548" y="5635"/>
                    <a:pt x="1" y="10761"/>
                  </a:cubicBezTo>
                  <a:cubicBezTo>
                    <a:pt x="2386" y="11703"/>
                    <a:pt x="4918" y="12121"/>
                    <a:pt x="7463" y="12121"/>
                  </a:cubicBezTo>
                  <a:cubicBezTo>
                    <a:pt x="9939" y="12121"/>
                    <a:pt x="12428" y="11725"/>
                    <a:pt x="14808" y="11031"/>
                  </a:cubicBezTo>
                  <a:cubicBezTo>
                    <a:pt x="19634" y="9622"/>
                    <a:pt x="24040" y="7014"/>
                    <a:pt x="28086" y="4077"/>
                  </a:cubicBezTo>
                  <a:cubicBezTo>
                    <a:pt x="24491" y="1544"/>
                    <a:pt x="20792" y="1"/>
                    <a:pt x="1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1"/>
            <p:cNvSpPr/>
            <p:nvPr/>
          </p:nvSpPr>
          <p:spPr>
            <a:xfrm>
              <a:off x="4511750" y="2810650"/>
              <a:ext cx="433900" cy="645975"/>
            </a:xfrm>
            <a:custGeom>
              <a:avLst/>
              <a:gdLst/>
              <a:ahLst/>
              <a:cxnLst/>
              <a:rect l="l" t="t" r="r" b="b"/>
              <a:pathLst>
                <a:path w="17356" h="25839" extrusionOk="0">
                  <a:moveTo>
                    <a:pt x="4017" y="1"/>
                  </a:moveTo>
                  <a:cubicBezTo>
                    <a:pt x="1" y="10552"/>
                    <a:pt x="5666" y="22331"/>
                    <a:pt x="16396" y="25838"/>
                  </a:cubicBezTo>
                  <a:cubicBezTo>
                    <a:pt x="17356" y="21762"/>
                    <a:pt x="17206" y="17536"/>
                    <a:pt x="15977" y="13549"/>
                  </a:cubicBezTo>
                  <a:cubicBezTo>
                    <a:pt x="14748" y="9472"/>
                    <a:pt x="12470" y="5816"/>
                    <a:pt x="9413" y="2908"/>
                  </a:cubicBezTo>
                  <a:cubicBezTo>
                    <a:pt x="8094" y="1679"/>
                    <a:pt x="5816" y="150"/>
                    <a:pt x="4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1"/>
            <p:cNvSpPr/>
            <p:nvPr/>
          </p:nvSpPr>
          <p:spPr>
            <a:xfrm>
              <a:off x="3889800" y="2950025"/>
              <a:ext cx="547800" cy="550800"/>
            </a:xfrm>
            <a:custGeom>
              <a:avLst/>
              <a:gdLst/>
              <a:ahLst/>
              <a:cxnLst/>
              <a:rect l="l" t="t" r="r" b="b"/>
              <a:pathLst>
                <a:path w="21912" h="22032" extrusionOk="0">
                  <a:moveTo>
                    <a:pt x="19573" y="1"/>
                  </a:moveTo>
                  <a:lnTo>
                    <a:pt x="19244" y="61"/>
                  </a:lnTo>
                  <a:cubicBezTo>
                    <a:pt x="17535" y="361"/>
                    <a:pt x="15827" y="690"/>
                    <a:pt x="14118" y="1110"/>
                  </a:cubicBezTo>
                  <a:cubicBezTo>
                    <a:pt x="12409" y="1500"/>
                    <a:pt x="10761" y="2039"/>
                    <a:pt x="9112" y="2699"/>
                  </a:cubicBezTo>
                  <a:cubicBezTo>
                    <a:pt x="7494" y="3358"/>
                    <a:pt x="5935" y="4107"/>
                    <a:pt x="4436" y="4977"/>
                  </a:cubicBezTo>
                  <a:cubicBezTo>
                    <a:pt x="2908" y="5876"/>
                    <a:pt x="1439" y="6805"/>
                    <a:pt x="0" y="7764"/>
                  </a:cubicBezTo>
                  <a:cubicBezTo>
                    <a:pt x="1529" y="6925"/>
                    <a:pt x="3028" y="6056"/>
                    <a:pt x="4556" y="5246"/>
                  </a:cubicBezTo>
                  <a:cubicBezTo>
                    <a:pt x="7614" y="3628"/>
                    <a:pt x="10881" y="2429"/>
                    <a:pt x="14268" y="1679"/>
                  </a:cubicBezTo>
                  <a:cubicBezTo>
                    <a:pt x="15838" y="1343"/>
                    <a:pt x="17435" y="1033"/>
                    <a:pt x="19034" y="748"/>
                  </a:cubicBezTo>
                  <a:lnTo>
                    <a:pt x="19034" y="748"/>
                  </a:lnTo>
                  <a:cubicBezTo>
                    <a:pt x="19340" y="2438"/>
                    <a:pt x="19625" y="4127"/>
                    <a:pt x="19963" y="5816"/>
                  </a:cubicBezTo>
                  <a:cubicBezTo>
                    <a:pt x="20293" y="7584"/>
                    <a:pt x="20592" y="9383"/>
                    <a:pt x="20862" y="11181"/>
                  </a:cubicBezTo>
                  <a:cubicBezTo>
                    <a:pt x="21132" y="12980"/>
                    <a:pt x="21372" y="14778"/>
                    <a:pt x="21522" y="16577"/>
                  </a:cubicBezTo>
                  <a:cubicBezTo>
                    <a:pt x="21671" y="18405"/>
                    <a:pt x="21731" y="20233"/>
                    <a:pt x="21701" y="22032"/>
                  </a:cubicBezTo>
                  <a:cubicBezTo>
                    <a:pt x="21881" y="20233"/>
                    <a:pt x="21911" y="18405"/>
                    <a:pt x="21851" y="16577"/>
                  </a:cubicBezTo>
                  <a:cubicBezTo>
                    <a:pt x="21761" y="14748"/>
                    <a:pt x="21582" y="12920"/>
                    <a:pt x="21372" y="11121"/>
                  </a:cubicBezTo>
                  <a:cubicBezTo>
                    <a:pt x="21162" y="9293"/>
                    <a:pt x="20862" y="7494"/>
                    <a:pt x="20562" y="5696"/>
                  </a:cubicBezTo>
                  <a:lnTo>
                    <a:pt x="19633" y="301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1"/>
            <p:cNvSpPr/>
            <p:nvPr/>
          </p:nvSpPr>
          <p:spPr>
            <a:xfrm>
              <a:off x="3868050" y="2694875"/>
              <a:ext cx="983925" cy="621625"/>
            </a:xfrm>
            <a:custGeom>
              <a:avLst/>
              <a:gdLst/>
              <a:ahLst/>
              <a:cxnLst/>
              <a:rect l="l" t="t" r="r" b="b"/>
              <a:pathLst>
                <a:path w="39357" h="24865" extrusionOk="0">
                  <a:moveTo>
                    <a:pt x="12083" y="1"/>
                  </a:moveTo>
                  <a:cubicBezTo>
                    <a:pt x="10212" y="1"/>
                    <a:pt x="8359" y="130"/>
                    <a:pt x="6505" y="405"/>
                  </a:cubicBezTo>
                  <a:cubicBezTo>
                    <a:pt x="4287" y="735"/>
                    <a:pt x="2099" y="1274"/>
                    <a:pt x="1" y="1994"/>
                  </a:cubicBezTo>
                  <a:cubicBezTo>
                    <a:pt x="2129" y="1394"/>
                    <a:pt x="4317" y="945"/>
                    <a:pt x="6535" y="705"/>
                  </a:cubicBezTo>
                  <a:cubicBezTo>
                    <a:pt x="8038" y="528"/>
                    <a:pt x="9545" y="441"/>
                    <a:pt x="11049" y="441"/>
                  </a:cubicBezTo>
                  <a:cubicBezTo>
                    <a:pt x="16177" y="441"/>
                    <a:pt x="21274" y="1456"/>
                    <a:pt x="26048" y="3403"/>
                  </a:cubicBezTo>
                  <a:cubicBezTo>
                    <a:pt x="27068" y="3822"/>
                    <a:pt x="28057" y="4302"/>
                    <a:pt x="29016" y="4841"/>
                  </a:cubicBezTo>
                  <a:cubicBezTo>
                    <a:pt x="29256" y="4961"/>
                    <a:pt x="29495" y="5111"/>
                    <a:pt x="29705" y="5291"/>
                  </a:cubicBezTo>
                  <a:lnTo>
                    <a:pt x="30395" y="5771"/>
                  </a:lnTo>
                  <a:cubicBezTo>
                    <a:pt x="30814" y="6130"/>
                    <a:pt x="31234" y="6490"/>
                    <a:pt x="31624" y="6850"/>
                  </a:cubicBezTo>
                  <a:cubicBezTo>
                    <a:pt x="33152" y="8408"/>
                    <a:pt x="34441" y="10237"/>
                    <a:pt x="35430" y="12185"/>
                  </a:cubicBezTo>
                  <a:cubicBezTo>
                    <a:pt x="36449" y="14163"/>
                    <a:pt x="37259" y="16232"/>
                    <a:pt x="37858" y="18360"/>
                  </a:cubicBezTo>
                  <a:cubicBezTo>
                    <a:pt x="38488" y="20518"/>
                    <a:pt x="38997" y="22676"/>
                    <a:pt x="39357" y="24864"/>
                  </a:cubicBezTo>
                  <a:cubicBezTo>
                    <a:pt x="38847" y="20458"/>
                    <a:pt x="37828" y="16022"/>
                    <a:pt x="35880" y="11975"/>
                  </a:cubicBezTo>
                  <a:cubicBezTo>
                    <a:pt x="34921" y="9907"/>
                    <a:pt x="33632" y="8049"/>
                    <a:pt x="32043" y="6400"/>
                  </a:cubicBezTo>
                  <a:cubicBezTo>
                    <a:pt x="31654" y="6040"/>
                    <a:pt x="31204" y="5651"/>
                    <a:pt x="30784" y="5291"/>
                  </a:cubicBezTo>
                  <a:lnTo>
                    <a:pt x="30065" y="4811"/>
                  </a:lnTo>
                  <a:cubicBezTo>
                    <a:pt x="29855" y="4632"/>
                    <a:pt x="29615" y="4482"/>
                    <a:pt x="29346" y="4332"/>
                  </a:cubicBezTo>
                  <a:cubicBezTo>
                    <a:pt x="28386" y="3762"/>
                    <a:pt x="27367" y="3253"/>
                    <a:pt x="26318" y="2833"/>
                  </a:cubicBezTo>
                  <a:cubicBezTo>
                    <a:pt x="22152" y="1095"/>
                    <a:pt x="17716" y="165"/>
                    <a:pt x="13190" y="16"/>
                  </a:cubicBezTo>
                  <a:cubicBezTo>
                    <a:pt x="12820" y="6"/>
                    <a:pt x="12451" y="1"/>
                    <a:pt x="12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1"/>
            <p:cNvSpPr/>
            <p:nvPr/>
          </p:nvSpPr>
          <p:spPr>
            <a:xfrm>
              <a:off x="3034025" y="1341925"/>
              <a:ext cx="305775" cy="745625"/>
            </a:xfrm>
            <a:custGeom>
              <a:avLst/>
              <a:gdLst/>
              <a:ahLst/>
              <a:cxnLst/>
              <a:rect l="l" t="t" r="r" b="b"/>
              <a:pathLst>
                <a:path w="12231" h="29825" extrusionOk="0">
                  <a:moveTo>
                    <a:pt x="1560" y="0"/>
                  </a:moveTo>
                  <a:cubicBezTo>
                    <a:pt x="451" y="2548"/>
                    <a:pt x="1" y="5306"/>
                    <a:pt x="271" y="8063"/>
                  </a:cubicBezTo>
                  <a:cubicBezTo>
                    <a:pt x="900" y="16066"/>
                    <a:pt x="3118" y="24189"/>
                    <a:pt x="8843" y="29824"/>
                  </a:cubicBezTo>
                  <a:cubicBezTo>
                    <a:pt x="10162" y="24549"/>
                    <a:pt x="12230" y="18584"/>
                    <a:pt x="10552" y="13429"/>
                  </a:cubicBezTo>
                  <a:cubicBezTo>
                    <a:pt x="8873" y="8213"/>
                    <a:pt x="5756" y="3567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1"/>
            <p:cNvSpPr/>
            <p:nvPr/>
          </p:nvSpPr>
          <p:spPr>
            <a:xfrm>
              <a:off x="2252475" y="482400"/>
              <a:ext cx="936700" cy="1327875"/>
            </a:xfrm>
            <a:custGeom>
              <a:avLst/>
              <a:gdLst/>
              <a:ahLst/>
              <a:cxnLst/>
              <a:rect l="l" t="t" r="r" b="b"/>
              <a:pathLst>
                <a:path w="37468" h="53115" extrusionOk="0">
                  <a:moveTo>
                    <a:pt x="0" y="1"/>
                  </a:moveTo>
                  <a:lnTo>
                    <a:pt x="1918" y="960"/>
                  </a:lnTo>
                  <a:cubicBezTo>
                    <a:pt x="2548" y="1290"/>
                    <a:pt x="3177" y="1559"/>
                    <a:pt x="3807" y="1949"/>
                  </a:cubicBezTo>
                  <a:lnTo>
                    <a:pt x="5635" y="2998"/>
                  </a:lnTo>
                  <a:cubicBezTo>
                    <a:pt x="6265" y="3358"/>
                    <a:pt x="6864" y="3687"/>
                    <a:pt x="7464" y="4107"/>
                  </a:cubicBezTo>
                  <a:lnTo>
                    <a:pt x="9232" y="5276"/>
                  </a:lnTo>
                  <a:lnTo>
                    <a:pt x="10101" y="5846"/>
                  </a:lnTo>
                  <a:lnTo>
                    <a:pt x="10941" y="6475"/>
                  </a:lnTo>
                  <a:cubicBezTo>
                    <a:pt x="12080" y="7344"/>
                    <a:pt x="13219" y="8154"/>
                    <a:pt x="14298" y="9113"/>
                  </a:cubicBezTo>
                  <a:cubicBezTo>
                    <a:pt x="18644" y="12710"/>
                    <a:pt x="22451" y="16936"/>
                    <a:pt x="25628" y="21612"/>
                  </a:cubicBezTo>
                  <a:cubicBezTo>
                    <a:pt x="28835" y="26288"/>
                    <a:pt x="31413" y="31354"/>
                    <a:pt x="33301" y="36659"/>
                  </a:cubicBezTo>
                  <a:lnTo>
                    <a:pt x="34050" y="38667"/>
                  </a:lnTo>
                  <a:lnTo>
                    <a:pt x="34650" y="40706"/>
                  </a:lnTo>
                  <a:lnTo>
                    <a:pt x="35279" y="42744"/>
                  </a:lnTo>
                  <a:lnTo>
                    <a:pt x="35399" y="43223"/>
                  </a:lnTo>
                  <a:lnTo>
                    <a:pt x="35549" y="43763"/>
                  </a:lnTo>
                  <a:lnTo>
                    <a:pt x="35789" y="44782"/>
                  </a:lnTo>
                  <a:lnTo>
                    <a:pt x="36269" y="46850"/>
                  </a:lnTo>
                  <a:lnTo>
                    <a:pt x="36508" y="47899"/>
                  </a:lnTo>
                  <a:cubicBezTo>
                    <a:pt x="36598" y="48229"/>
                    <a:pt x="36658" y="48589"/>
                    <a:pt x="36718" y="48949"/>
                  </a:cubicBezTo>
                  <a:lnTo>
                    <a:pt x="37468" y="53115"/>
                  </a:lnTo>
                  <a:lnTo>
                    <a:pt x="36868" y="48919"/>
                  </a:lnTo>
                  <a:cubicBezTo>
                    <a:pt x="36808" y="48559"/>
                    <a:pt x="36778" y="48199"/>
                    <a:pt x="36718" y="47840"/>
                  </a:cubicBezTo>
                  <a:lnTo>
                    <a:pt x="36478" y="46820"/>
                  </a:lnTo>
                  <a:lnTo>
                    <a:pt x="36059" y="44722"/>
                  </a:lnTo>
                  <a:lnTo>
                    <a:pt x="35849" y="43673"/>
                  </a:lnTo>
                  <a:lnTo>
                    <a:pt x="35729" y="43164"/>
                  </a:lnTo>
                  <a:lnTo>
                    <a:pt x="35609" y="42654"/>
                  </a:lnTo>
                  <a:lnTo>
                    <a:pt x="35040" y="40586"/>
                  </a:lnTo>
                  <a:lnTo>
                    <a:pt x="34470" y="38518"/>
                  </a:lnTo>
                  <a:lnTo>
                    <a:pt x="33751" y="36509"/>
                  </a:lnTo>
                  <a:cubicBezTo>
                    <a:pt x="31922" y="31114"/>
                    <a:pt x="29345" y="25988"/>
                    <a:pt x="26167" y="21252"/>
                  </a:cubicBezTo>
                  <a:cubicBezTo>
                    <a:pt x="22930" y="16546"/>
                    <a:pt x="19034" y="12320"/>
                    <a:pt x="14597" y="8723"/>
                  </a:cubicBezTo>
                  <a:cubicBezTo>
                    <a:pt x="13518" y="7794"/>
                    <a:pt x="12349" y="6985"/>
                    <a:pt x="11180" y="6175"/>
                  </a:cubicBezTo>
                  <a:lnTo>
                    <a:pt x="10311" y="5546"/>
                  </a:lnTo>
                  <a:lnTo>
                    <a:pt x="9412" y="4976"/>
                  </a:lnTo>
                  <a:lnTo>
                    <a:pt x="7613" y="3837"/>
                  </a:lnTo>
                  <a:cubicBezTo>
                    <a:pt x="6984" y="3448"/>
                    <a:pt x="6354" y="3148"/>
                    <a:pt x="5725" y="2788"/>
                  </a:cubicBezTo>
                  <a:lnTo>
                    <a:pt x="3867" y="1799"/>
                  </a:lnTo>
                  <a:cubicBezTo>
                    <a:pt x="2578" y="1140"/>
                    <a:pt x="1289" y="60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1"/>
            <p:cNvSpPr/>
            <p:nvPr/>
          </p:nvSpPr>
          <p:spPr>
            <a:xfrm>
              <a:off x="3093225" y="1228425"/>
              <a:ext cx="409925" cy="315100"/>
            </a:xfrm>
            <a:custGeom>
              <a:avLst/>
              <a:gdLst/>
              <a:ahLst/>
              <a:cxnLst/>
              <a:rect l="l" t="t" r="r" b="b"/>
              <a:pathLst>
                <a:path w="16397" h="12604" extrusionOk="0">
                  <a:moveTo>
                    <a:pt x="2599" y="1"/>
                  </a:moveTo>
                  <a:cubicBezTo>
                    <a:pt x="1720" y="1"/>
                    <a:pt x="845" y="94"/>
                    <a:pt x="1" y="284"/>
                  </a:cubicBezTo>
                  <a:cubicBezTo>
                    <a:pt x="2758" y="7118"/>
                    <a:pt x="9053" y="11854"/>
                    <a:pt x="16397" y="12603"/>
                  </a:cubicBezTo>
                  <a:cubicBezTo>
                    <a:pt x="14748" y="9066"/>
                    <a:pt x="12650" y="4450"/>
                    <a:pt x="9503" y="2172"/>
                  </a:cubicBezTo>
                  <a:cubicBezTo>
                    <a:pt x="7559" y="736"/>
                    <a:pt x="5062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1"/>
            <p:cNvSpPr/>
            <p:nvPr/>
          </p:nvSpPr>
          <p:spPr>
            <a:xfrm>
              <a:off x="2715550" y="1255750"/>
              <a:ext cx="293025" cy="520825"/>
            </a:xfrm>
            <a:custGeom>
              <a:avLst/>
              <a:gdLst/>
              <a:ahLst/>
              <a:cxnLst/>
              <a:rect l="l" t="t" r="r" b="b"/>
              <a:pathLst>
                <a:path w="11721" h="20833" extrusionOk="0">
                  <a:moveTo>
                    <a:pt x="9713" y="0"/>
                  </a:moveTo>
                  <a:cubicBezTo>
                    <a:pt x="6445" y="869"/>
                    <a:pt x="3208" y="2608"/>
                    <a:pt x="1530" y="5575"/>
                  </a:cubicBezTo>
                  <a:cubicBezTo>
                    <a:pt x="421" y="7643"/>
                    <a:pt x="1" y="9981"/>
                    <a:pt x="271" y="12319"/>
                  </a:cubicBezTo>
                  <a:cubicBezTo>
                    <a:pt x="481" y="14627"/>
                    <a:pt x="780" y="18674"/>
                    <a:pt x="1709" y="20832"/>
                  </a:cubicBezTo>
                  <a:cubicBezTo>
                    <a:pt x="3898" y="19184"/>
                    <a:pt x="5876" y="17265"/>
                    <a:pt x="7674" y="15197"/>
                  </a:cubicBezTo>
                  <a:cubicBezTo>
                    <a:pt x="9383" y="13039"/>
                    <a:pt x="10732" y="10551"/>
                    <a:pt x="11211" y="7853"/>
                  </a:cubicBezTo>
                  <a:cubicBezTo>
                    <a:pt x="11721" y="5156"/>
                    <a:pt x="11271" y="2248"/>
                    <a:pt x="9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1"/>
            <p:cNvSpPr/>
            <p:nvPr/>
          </p:nvSpPr>
          <p:spPr>
            <a:xfrm>
              <a:off x="2993575" y="888825"/>
              <a:ext cx="608500" cy="366575"/>
            </a:xfrm>
            <a:custGeom>
              <a:avLst/>
              <a:gdLst/>
              <a:ahLst/>
              <a:cxnLst/>
              <a:rect l="l" t="t" r="r" b="b"/>
              <a:pathLst>
                <a:path w="24340" h="14663" extrusionOk="0">
                  <a:moveTo>
                    <a:pt x="7537" y="0"/>
                  </a:moveTo>
                  <a:cubicBezTo>
                    <a:pt x="5073" y="0"/>
                    <a:pt x="2566" y="560"/>
                    <a:pt x="0" y="1518"/>
                  </a:cubicBezTo>
                  <a:cubicBezTo>
                    <a:pt x="3058" y="5235"/>
                    <a:pt x="6475" y="8712"/>
                    <a:pt x="10611" y="11200"/>
                  </a:cubicBezTo>
                  <a:cubicBezTo>
                    <a:pt x="14090" y="13308"/>
                    <a:pt x="18129" y="14663"/>
                    <a:pt x="22162" y="14663"/>
                  </a:cubicBezTo>
                  <a:cubicBezTo>
                    <a:pt x="22889" y="14663"/>
                    <a:pt x="23616" y="14619"/>
                    <a:pt x="24339" y="14527"/>
                  </a:cubicBezTo>
                  <a:cubicBezTo>
                    <a:pt x="23260" y="9162"/>
                    <a:pt x="19873" y="4576"/>
                    <a:pt x="15047" y="1968"/>
                  </a:cubicBezTo>
                  <a:cubicBezTo>
                    <a:pt x="12580" y="597"/>
                    <a:pt x="10082" y="0"/>
                    <a:pt x="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1"/>
            <p:cNvSpPr/>
            <p:nvPr/>
          </p:nvSpPr>
          <p:spPr>
            <a:xfrm>
              <a:off x="2363375" y="966675"/>
              <a:ext cx="472100" cy="522875"/>
            </a:xfrm>
            <a:custGeom>
              <a:avLst/>
              <a:gdLst/>
              <a:ahLst/>
              <a:cxnLst/>
              <a:rect l="l" t="t" r="r" b="b"/>
              <a:pathLst>
                <a:path w="18884" h="20915" extrusionOk="0">
                  <a:moveTo>
                    <a:pt x="17052" y="0"/>
                  </a:moveTo>
                  <a:cubicBezTo>
                    <a:pt x="15419" y="0"/>
                    <a:pt x="13378" y="705"/>
                    <a:pt x="12080" y="1432"/>
                  </a:cubicBezTo>
                  <a:cubicBezTo>
                    <a:pt x="8513" y="3380"/>
                    <a:pt x="5545" y="6198"/>
                    <a:pt x="3417" y="9645"/>
                  </a:cubicBezTo>
                  <a:cubicBezTo>
                    <a:pt x="1289" y="13032"/>
                    <a:pt x="120" y="16928"/>
                    <a:pt x="0" y="20915"/>
                  </a:cubicBezTo>
                  <a:cubicBezTo>
                    <a:pt x="10791" y="20316"/>
                    <a:pt x="18884" y="10784"/>
                    <a:pt x="17775" y="53"/>
                  </a:cubicBezTo>
                  <a:cubicBezTo>
                    <a:pt x="17546" y="17"/>
                    <a:pt x="17304" y="0"/>
                    <a:pt x="17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1"/>
            <p:cNvSpPr/>
            <p:nvPr/>
          </p:nvSpPr>
          <p:spPr>
            <a:xfrm>
              <a:off x="2805475" y="1153825"/>
              <a:ext cx="588275" cy="496850"/>
            </a:xfrm>
            <a:custGeom>
              <a:avLst/>
              <a:gdLst/>
              <a:ahLst/>
              <a:cxnLst/>
              <a:rect l="l" t="t" r="r" b="b"/>
              <a:pathLst>
                <a:path w="23531" h="19874" extrusionOk="0">
                  <a:moveTo>
                    <a:pt x="7374" y="1"/>
                  </a:moveTo>
                  <a:lnTo>
                    <a:pt x="7225" y="270"/>
                  </a:lnTo>
                  <a:lnTo>
                    <a:pt x="5036" y="5036"/>
                  </a:lnTo>
                  <a:cubicBezTo>
                    <a:pt x="4347" y="6625"/>
                    <a:pt x="3598" y="8213"/>
                    <a:pt x="2968" y="9832"/>
                  </a:cubicBezTo>
                  <a:cubicBezTo>
                    <a:pt x="2339" y="11451"/>
                    <a:pt x="1739" y="13099"/>
                    <a:pt x="1200" y="14778"/>
                  </a:cubicBezTo>
                  <a:cubicBezTo>
                    <a:pt x="690" y="16426"/>
                    <a:pt x="301" y="18135"/>
                    <a:pt x="1" y="19873"/>
                  </a:cubicBezTo>
                  <a:cubicBezTo>
                    <a:pt x="420" y="18165"/>
                    <a:pt x="900" y="16516"/>
                    <a:pt x="1500" y="14868"/>
                  </a:cubicBezTo>
                  <a:cubicBezTo>
                    <a:pt x="2069" y="13219"/>
                    <a:pt x="2728" y="11601"/>
                    <a:pt x="3418" y="10012"/>
                  </a:cubicBezTo>
                  <a:cubicBezTo>
                    <a:pt x="4107" y="8423"/>
                    <a:pt x="4827" y="6835"/>
                    <a:pt x="5576" y="5276"/>
                  </a:cubicBezTo>
                  <a:lnTo>
                    <a:pt x="7662" y="823"/>
                  </a:lnTo>
                  <a:lnTo>
                    <a:pt x="7662" y="823"/>
                  </a:lnTo>
                  <a:cubicBezTo>
                    <a:pt x="9065" y="1471"/>
                    <a:pt x="10466" y="2147"/>
                    <a:pt x="11841" y="2848"/>
                  </a:cubicBezTo>
                  <a:cubicBezTo>
                    <a:pt x="14778" y="4377"/>
                    <a:pt x="17506" y="6265"/>
                    <a:pt x="19934" y="8513"/>
                  </a:cubicBezTo>
                  <a:cubicBezTo>
                    <a:pt x="21162" y="9622"/>
                    <a:pt x="22361" y="10791"/>
                    <a:pt x="23530" y="11960"/>
                  </a:cubicBezTo>
                  <a:cubicBezTo>
                    <a:pt x="22451" y="10701"/>
                    <a:pt x="21312" y="9472"/>
                    <a:pt x="20113" y="8303"/>
                  </a:cubicBezTo>
                  <a:cubicBezTo>
                    <a:pt x="18944" y="7134"/>
                    <a:pt x="17656" y="6025"/>
                    <a:pt x="16337" y="5036"/>
                  </a:cubicBezTo>
                  <a:cubicBezTo>
                    <a:pt x="15018" y="4017"/>
                    <a:pt x="13609" y="3118"/>
                    <a:pt x="12140" y="2339"/>
                  </a:cubicBezTo>
                  <a:cubicBezTo>
                    <a:pt x="10642" y="1559"/>
                    <a:pt x="9143" y="840"/>
                    <a:pt x="7644" y="120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1"/>
            <p:cNvSpPr/>
            <p:nvPr/>
          </p:nvSpPr>
          <p:spPr>
            <a:xfrm>
              <a:off x="2462275" y="939175"/>
              <a:ext cx="1049125" cy="438725"/>
            </a:xfrm>
            <a:custGeom>
              <a:avLst/>
              <a:gdLst/>
              <a:ahLst/>
              <a:cxnLst/>
              <a:rect l="l" t="t" r="r" b="b"/>
              <a:pathLst>
                <a:path w="41965" h="17549" extrusionOk="0">
                  <a:moveTo>
                    <a:pt x="22139" y="0"/>
                  </a:moveTo>
                  <a:cubicBezTo>
                    <a:pt x="20560" y="0"/>
                    <a:pt x="18982" y="104"/>
                    <a:pt x="17416" y="314"/>
                  </a:cubicBezTo>
                  <a:cubicBezTo>
                    <a:pt x="16337" y="464"/>
                    <a:pt x="15287" y="673"/>
                    <a:pt x="14238" y="973"/>
                  </a:cubicBezTo>
                  <a:cubicBezTo>
                    <a:pt x="13969" y="1033"/>
                    <a:pt x="13699" y="1123"/>
                    <a:pt x="13459" y="1213"/>
                  </a:cubicBezTo>
                  <a:lnTo>
                    <a:pt x="12710" y="1513"/>
                  </a:lnTo>
                  <a:cubicBezTo>
                    <a:pt x="12230" y="1752"/>
                    <a:pt x="11721" y="1992"/>
                    <a:pt x="11241" y="2262"/>
                  </a:cubicBezTo>
                  <a:cubicBezTo>
                    <a:pt x="9413" y="3401"/>
                    <a:pt x="7764" y="4810"/>
                    <a:pt x="6355" y="6488"/>
                  </a:cubicBezTo>
                  <a:cubicBezTo>
                    <a:pt x="3568" y="9756"/>
                    <a:pt x="1529" y="13592"/>
                    <a:pt x="1" y="17549"/>
                  </a:cubicBezTo>
                  <a:cubicBezTo>
                    <a:pt x="870" y="15630"/>
                    <a:pt x="1859" y="13742"/>
                    <a:pt x="2968" y="11914"/>
                  </a:cubicBezTo>
                  <a:cubicBezTo>
                    <a:pt x="4047" y="10085"/>
                    <a:pt x="5306" y="8377"/>
                    <a:pt x="6715" y="6788"/>
                  </a:cubicBezTo>
                  <a:cubicBezTo>
                    <a:pt x="8094" y="5199"/>
                    <a:pt x="9742" y="3851"/>
                    <a:pt x="11541" y="2772"/>
                  </a:cubicBezTo>
                  <a:cubicBezTo>
                    <a:pt x="11990" y="2532"/>
                    <a:pt x="12470" y="2292"/>
                    <a:pt x="12950" y="2082"/>
                  </a:cubicBezTo>
                  <a:lnTo>
                    <a:pt x="13699" y="1812"/>
                  </a:lnTo>
                  <a:cubicBezTo>
                    <a:pt x="13939" y="1692"/>
                    <a:pt x="14178" y="1603"/>
                    <a:pt x="14448" y="1543"/>
                  </a:cubicBezTo>
                  <a:cubicBezTo>
                    <a:pt x="15467" y="1273"/>
                    <a:pt x="16486" y="1093"/>
                    <a:pt x="17536" y="943"/>
                  </a:cubicBezTo>
                  <a:cubicBezTo>
                    <a:pt x="19187" y="724"/>
                    <a:pt x="20847" y="615"/>
                    <a:pt x="22504" y="615"/>
                  </a:cubicBezTo>
                  <a:cubicBezTo>
                    <a:pt x="27191" y="615"/>
                    <a:pt x="31854" y="1486"/>
                    <a:pt x="36239" y="3191"/>
                  </a:cubicBezTo>
                  <a:cubicBezTo>
                    <a:pt x="38218" y="3971"/>
                    <a:pt x="40136" y="4900"/>
                    <a:pt x="41964" y="5979"/>
                  </a:cubicBezTo>
                  <a:cubicBezTo>
                    <a:pt x="40196" y="4780"/>
                    <a:pt x="38308" y="3761"/>
                    <a:pt x="36329" y="2921"/>
                  </a:cubicBezTo>
                  <a:cubicBezTo>
                    <a:pt x="34351" y="2082"/>
                    <a:pt x="32313" y="1393"/>
                    <a:pt x="30215" y="913"/>
                  </a:cubicBezTo>
                  <a:cubicBezTo>
                    <a:pt x="27562" y="307"/>
                    <a:pt x="24850" y="0"/>
                    <a:pt x="22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1"/>
            <p:cNvSpPr/>
            <p:nvPr/>
          </p:nvSpPr>
          <p:spPr>
            <a:xfrm>
              <a:off x="4267475" y="1120850"/>
              <a:ext cx="1077575" cy="1143550"/>
            </a:xfrm>
            <a:custGeom>
              <a:avLst/>
              <a:gdLst/>
              <a:ahLst/>
              <a:cxnLst/>
              <a:rect l="l" t="t" r="r" b="b"/>
              <a:pathLst>
                <a:path w="43103" h="45742" fill="none" extrusionOk="0">
                  <a:moveTo>
                    <a:pt x="43103" y="1589"/>
                  </a:moveTo>
                  <a:cubicBezTo>
                    <a:pt x="38876" y="1"/>
                    <a:pt x="34320" y="2788"/>
                    <a:pt x="30813" y="5636"/>
                  </a:cubicBezTo>
                  <a:cubicBezTo>
                    <a:pt x="17565" y="16427"/>
                    <a:pt x="7014" y="30155"/>
                    <a:pt x="0" y="4574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1"/>
            <p:cNvSpPr/>
            <p:nvPr/>
          </p:nvSpPr>
          <p:spPr>
            <a:xfrm>
              <a:off x="3960225" y="2071800"/>
              <a:ext cx="403175" cy="447375"/>
            </a:xfrm>
            <a:custGeom>
              <a:avLst/>
              <a:gdLst/>
              <a:ahLst/>
              <a:cxnLst/>
              <a:rect l="l" t="t" r="r" b="b"/>
              <a:pathLst>
                <a:path w="16127" h="17895" fill="none" extrusionOk="0">
                  <a:moveTo>
                    <a:pt x="16127" y="0"/>
                  </a:moveTo>
                  <a:cubicBezTo>
                    <a:pt x="9473" y="4346"/>
                    <a:pt x="3448" y="10761"/>
                    <a:pt x="1" y="17895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1"/>
            <p:cNvSpPr/>
            <p:nvPr/>
          </p:nvSpPr>
          <p:spPr>
            <a:xfrm>
              <a:off x="4191775" y="2008850"/>
              <a:ext cx="214350" cy="768850"/>
            </a:xfrm>
            <a:custGeom>
              <a:avLst/>
              <a:gdLst/>
              <a:ahLst/>
              <a:cxnLst/>
              <a:rect l="l" t="t" r="r" b="b"/>
              <a:pathLst>
                <a:path w="8574" h="30754" fill="none" extrusionOk="0">
                  <a:moveTo>
                    <a:pt x="8274" y="0"/>
                  </a:moveTo>
                  <a:cubicBezTo>
                    <a:pt x="8573" y="10851"/>
                    <a:pt x="5696" y="21522"/>
                    <a:pt x="1" y="3075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1"/>
            <p:cNvSpPr/>
            <p:nvPr/>
          </p:nvSpPr>
          <p:spPr>
            <a:xfrm>
              <a:off x="4207525" y="1716600"/>
              <a:ext cx="388175" cy="301250"/>
            </a:xfrm>
            <a:custGeom>
              <a:avLst/>
              <a:gdLst/>
              <a:ahLst/>
              <a:cxnLst/>
              <a:rect l="l" t="t" r="r" b="b"/>
              <a:pathLst>
                <a:path w="15527" h="12050" fill="none" extrusionOk="0">
                  <a:moveTo>
                    <a:pt x="15527" y="0"/>
                  </a:moveTo>
                  <a:cubicBezTo>
                    <a:pt x="12140" y="869"/>
                    <a:pt x="9022" y="2488"/>
                    <a:pt x="6325" y="4736"/>
                  </a:cubicBezTo>
                  <a:cubicBezTo>
                    <a:pt x="3927" y="6894"/>
                    <a:pt x="1799" y="9382"/>
                    <a:pt x="0" y="120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1"/>
            <p:cNvSpPr/>
            <p:nvPr/>
          </p:nvSpPr>
          <p:spPr>
            <a:xfrm>
              <a:off x="4250975" y="1428100"/>
              <a:ext cx="584525" cy="237550"/>
            </a:xfrm>
            <a:custGeom>
              <a:avLst/>
              <a:gdLst/>
              <a:ahLst/>
              <a:cxnLst/>
              <a:rect l="l" t="t" r="r" b="b"/>
              <a:pathLst>
                <a:path w="23381" h="9502" fill="none" extrusionOk="0">
                  <a:moveTo>
                    <a:pt x="23380" y="630"/>
                  </a:moveTo>
                  <a:cubicBezTo>
                    <a:pt x="15138" y="0"/>
                    <a:pt x="5546" y="3357"/>
                    <a:pt x="1" y="950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1"/>
            <p:cNvSpPr/>
            <p:nvPr/>
          </p:nvSpPr>
          <p:spPr>
            <a:xfrm>
              <a:off x="4741800" y="1201775"/>
              <a:ext cx="349225" cy="135675"/>
            </a:xfrm>
            <a:custGeom>
              <a:avLst/>
              <a:gdLst/>
              <a:ahLst/>
              <a:cxnLst/>
              <a:rect l="l" t="t" r="r" b="b"/>
              <a:pathLst>
                <a:path w="13969" h="5427" fill="none" extrusionOk="0">
                  <a:moveTo>
                    <a:pt x="13969" y="1110"/>
                  </a:moveTo>
                  <a:cubicBezTo>
                    <a:pt x="12860" y="1"/>
                    <a:pt x="10971" y="241"/>
                    <a:pt x="9472" y="690"/>
                  </a:cubicBezTo>
                  <a:cubicBezTo>
                    <a:pt x="6055" y="1679"/>
                    <a:pt x="2848" y="3298"/>
                    <a:pt x="1" y="54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1"/>
            <p:cNvSpPr/>
            <p:nvPr/>
          </p:nvSpPr>
          <p:spPr>
            <a:xfrm>
              <a:off x="4938875" y="1170300"/>
              <a:ext cx="285525" cy="571800"/>
            </a:xfrm>
            <a:custGeom>
              <a:avLst/>
              <a:gdLst/>
              <a:ahLst/>
              <a:cxnLst/>
              <a:rect l="l" t="t" r="r" b="b"/>
              <a:pathLst>
                <a:path w="11421" h="22872" fill="none" extrusionOk="0">
                  <a:moveTo>
                    <a:pt x="10762" y="1"/>
                  </a:moveTo>
                  <a:cubicBezTo>
                    <a:pt x="11421" y="2399"/>
                    <a:pt x="10642" y="5246"/>
                    <a:pt x="9682" y="7554"/>
                  </a:cubicBezTo>
                  <a:cubicBezTo>
                    <a:pt x="7345" y="13190"/>
                    <a:pt x="4077" y="18345"/>
                    <a:pt x="1" y="2287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1"/>
            <p:cNvSpPr/>
            <p:nvPr/>
          </p:nvSpPr>
          <p:spPr>
            <a:xfrm>
              <a:off x="4523750" y="1404850"/>
              <a:ext cx="354450" cy="642225"/>
            </a:xfrm>
            <a:custGeom>
              <a:avLst/>
              <a:gdLst/>
              <a:ahLst/>
              <a:cxnLst/>
              <a:rect l="l" t="t" r="r" b="b"/>
              <a:pathLst>
                <a:path w="14178" h="25689" fill="none" extrusionOk="0">
                  <a:moveTo>
                    <a:pt x="14178" y="1"/>
                  </a:moveTo>
                  <a:cubicBezTo>
                    <a:pt x="12709" y="9653"/>
                    <a:pt x="6145" y="18105"/>
                    <a:pt x="0" y="2568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1"/>
            <p:cNvSpPr/>
            <p:nvPr/>
          </p:nvSpPr>
          <p:spPr>
            <a:xfrm>
              <a:off x="4937375" y="1545750"/>
              <a:ext cx="152150" cy="418150"/>
            </a:xfrm>
            <a:custGeom>
              <a:avLst/>
              <a:gdLst/>
              <a:ahLst/>
              <a:cxnLst/>
              <a:rect l="l" t="t" r="r" b="b"/>
              <a:pathLst>
                <a:path w="6086" h="16726" fill="none" extrusionOk="0">
                  <a:moveTo>
                    <a:pt x="6086" y="0"/>
                  </a:moveTo>
                  <a:cubicBezTo>
                    <a:pt x="6056" y="6115"/>
                    <a:pt x="3898" y="12050"/>
                    <a:pt x="1" y="167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1"/>
            <p:cNvSpPr/>
            <p:nvPr/>
          </p:nvSpPr>
          <p:spPr>
            <a:xfrm>
              <a:off x="4578450" y="1844725"/>
              <a:ext cx="107925" cy="397200"/>
            </a:xfrm>
            <a:custGeom>
              <a:avLst/>
              <a:gdLst/>
              <a:ahLst/>
              <a:cxnLst/>
              <a:rect l="l" t="t" r="r" b="b"/>
              <a:pathLst>
                <a:path w="4317" h="15888" fill="none" extrusionOk="0">
                  <a:moveTo>
                    <a:pt x="4047" y="1"/>
                  </a:moveTo>
                  <a:cubicBezTo>
                    <a:pt x="4317" y="5576"/>
                    <a:pt x="2908" y="11121"/>
                    <a:pt x="0" y="1588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1"/>
            <p:cNvSpPr/>
            <p:nvPr/>
          </p:nvSpPr>
          <p:spPr>
            <a:xfrm>
              <a:off x="3657500" y="2313075"/>
              <a:ext cx="424150" cy="316250"/>
            </a:xfrm>
            <a:custGeom>
              <a:avLst/>
              <a:gdLst/>
              <a:ahLst/>
              <a:cxnLst/>
              <a:rect l="l" t="t" r="r" b="b"/>
              <a:pathLst>
                <a:path w="16966" h="12650" fill="none" extrusionOk="0">
                  <a:moveTo>
                    <a:pt x="16966" y="600"/>
                  </a:moveTo>
                  <a:cubicBezTo>
                    <a:pt x="13309" y="1"/>
                    <a:pt x="9202" y="1260"/>
                    <a:pt x="6325" y="3628"/>
                  </a:cubicBezTo>
                  <a:cubicBezTo>
                    <a:pt x="3477" y="5996"/>
                    <a:pt x="1499" y="9233"/>
                    <a:pt x="0" y="126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1"/>
            <p:cNvSpPr/>
            <p:nvPr/>
          </p:nvSpPr>
          <p:spPr>
            <a:xfrm>
              <a:off x="3914525" y="2559625"/>
              <a:ext cx="386675" cy="278025"/>
            </a:xfrm>
            <a:custGeom>
              <a:avLst/>
              <a:gdLst/>
              <a:ahLst/>
              <a:cxnLst/>
              <a:rect l="l" t="t" r="r" b="b"/>
              <a:pathLst>
                <a:path w="15467" h="11121" fill="none" extrusionOk="0">
                  <a:moveTo>
                    <a:pt x="15467" y="0"/>
                  </a:moveTo>
                  <a:cubicBezTo>
                    <a:pt x="9232" y="750"/>
                    <a:pt x="3477" y="5905"/>
                    <a:pt x="0" y="1112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1"/>
            <p:cNvSpPr/>
            <p:nvPr/>
          </p:nvSpPr>
          <p:spPr>
            <a:xfrm>
              <a:off x="4299700" y="1400375"/>
              <a:ext cx="361950" cy="52475"/>
            </a:xfrm>
            <a:custGeom>
              <a:avLst/>
              <a:gdLst/>
              <a:ahLst/>
              <a:cxnLst/>
              <a:rect l="l" t="t" r="r" b="b"/>
              <a:pathLst>
                <a:path w="14478" h="2099" fill="none" extrusionOk="0">
                  <a:moveTo>
                    <a:pt x="14477" y="2098"/>
                  </a:moveTo>
                  <a:cubicBezTo>
                    <a:pt x="10461" y="240"/>
                    <a:pt x="4047" y="0"/>
                    <a:pt x="0" y="179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1"/>
            <p:cNvSpPr/>
            <p:nvPr/>
          </p:nvSpPr>
          <p:spPr>
            <a:xfrm>
              <a:off x="4325925" y="1521000"/>
              <a:ext cx="122150" cy="200875"/>
            </a:xfrm>
            <a:custGeom>
              <a:avLst/>
              <a:gdLst/>
              <a:ahLst/>
              <a:cxnLst/>
              <a:rect l="l" t="t" r="r" b="b"/>
              <a:pathLst>
                <a:path w="4886" h="8035" fill="none" extrusionOk="0">
                  <a:moveTo>
                    <a:pt x="4886" y="1"/>
                  </a:moveTo>
                  <a:cubicBezTo>
                    <a:pt x="4137" y="2968"/>
                    <a:pt x="2098" y="5846"/>
                    <a:pt x="0" y="803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1"/>
            <p:cNvSpPr/>
            <p:nvPr/>
          </p:nvSpPr>
          <p:spPr>
            <a:xfrm>
              <a:off x="3989450" y="1857475"/>
              <a:ext cx="351475" cy="242075"/>
            </a:xfrm>
            <a:custGeom>
              <a:avLst/>
              <a:gdLst/>
              <a:ahLst/>
              <a:cxnLst/>
              <a:rect l="l" t="t" r="r" b="b"/>
              <a:pathLst>
                <a:path w="14059" h="9683" fill="none" extrusionOk="0">
                  <a:moveTo>
                    <a:pt x="14059" y="0"/>
                  </a:moveTo>
                  <a:cubicBezTo>
                    <a:pt x="8453" y="870"/>
                    <a:pt x="3208" y="5126"/>
                    <a:pt x="1" y="968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1"/>
            <p:cNvSpPr/>
            <p:nvPr/>
          </p:nvSpPr>
          <p:spPr>
            <a:xfrm>
              <a:off x="4597175" y="1175550"/>
              <a:ext cx="381450" cy="120675"/>
            </a:xfrm>
            <a:custGeom>
              <a:avLst/>
              <a:gdLst/>
              <a:ahLst/>
              <a:cxnLst/>
              <a:rect l="l" t="t" r="r" b="b"/>
              <a:pathLst>
                <a:path w="15258" h="4827" fill="none" extrusionOk="0">
                  <a:moveTo>
                    <a:pt x="15257" y="1739"/>
                  </a:moveTo>
                  <a:cubicBezTo>
                    <a:pt x="9982" y="1"/>
                    <a:pt x="4167" y="1170"/>
                    <a:pt x="1" y="482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1"/>
            <p:cNvSpPr/>
            <p:nvPr/>
          </p:nvSpPr>
          <p:spPr>
            <a:xfrm>
              <a:off x="4905925" y="1344150"/>
              <a:ext cx="281775" cy="234575"/>
            </a:xfrm>
            <a:custGeom>
              <a:avLst/>
              <a:gdLst/>
              <a:ahLst/>
              <a:cxnLst/>
              <a:rect l="l" t="t" r="r" b="b"/>
              <a:pathLst>
                <a:path w="11271" h="9383" fill="none" extrusionOk="0">
                  <a:moveTo>
                    <a:pt x="11270" y="1"/>
                  </a:moveTo>
                  <a:cubicBezTo>
                    <a:pt x="8722" y="541"/>
                    <a:pt x="6355" y="1740"/>
                    <a:pt x="4406" y="3508"/>
                  </a:cubicBezTo>
                  <a:cubicBezTo>
                    <a:pt x="2638" y="5217"/>
                    <a:pt x="1169" y="7195"/>
                    <a:pt x="0" y="9383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1"/>
            <p:cNvSpPr/>
            <p:nvPr/>
          </p:nvSpPr>
          <p:spPr>
            <a:xfrm>
              <a:off x="4545475" y="1230250"/>
              <a:ext cx="98200" cy="98200"/>
            </a:xfrm>
            <a:custGeom>
              <a:avLst/>
              <a:gdLst/>
              <a:ahLst/>
              <a:cxnLst/>
              <a:rect l="l" t="t" r="r" b="b"/>
              <a:pathLst>
                <a:path w="3928" h="3928" extrusionOk="0">
                  <a:moveTo>
                    <a:pt x="1979" y="1"/>
                  </a:moveTo>
                  <a:cubicBezTo>
                    <a:pt x="870" y="1"/>
                    <a:pt x="1" y="870"/>
                    <a:pt x="1" y="1949"/>
                  </a:cubicBezTo>
                  <a:cubicBezTo>
                    <a:pt x="1" y="3058"/>
                    <a:pt x="870" y="3928"/>
                    <a:pt x="1979" y="3928"/>
                  </a:cubicBezTo>
                  <a:cubicBezTo>
                    <a:pt x="3058" y="3928"/>
                    <a:pt x="3927" y="3058"/>
                    <a:pt x="3927" y="1949"/>
                  </a:cubicBezTo>
                  <a:cubicBezTo>
                    <a:pt x="3927" y="870"/>
                    <a:pt x="305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1"/>
            <p:cNvSpPr/>
            <p:nvPr/>
          </p:nvSpPr>
          <p:spPr>
            <a:xfrm>
              <a:off x="4690100" y="1291700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919" y="1"/>
                  </a:moveTo>
                  <a:cubicBezTo>
                    <a:pt x="870" y="1"/>
                    <a:pt x="0" y="870"/>
                    <a:pt x="0" y="1919"/>
                  </a:cubicBezTo>
                  <a:cubicBezTo>
                    <a:pt x="0" y="2968"/>
                    <a:pt x="870" y="3838"/>
                    <a:pt x="1919" y="3838"/>
                  </a:cubicBezTo>
                  <a:cubicBezTo>
                    <a:pt x="2968" y="3838"/>
                    <a:pt x="3837" y="2968"/>
                    <a:pt x="3837" y="1919"/>
                  </a:cubicBezTo>
                  <a:cubicBezTo>
                    <a:pt x="3837" y="87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1"/>
            <p:cNvSpPr/>
            <p:nvPr/>
          </p:nvSpPr>
          <p:spPr>
            <a:xfrm>
              <a:off x="4243475" y="1392400"/>
              <a:ext cx="110950" cy="92100"/>
            </a:xfrm>
            <a:custGeom>
              <a:avLst/>
              <a:gdLst/>
              <a:ahLst/>
              <a:cxnLst/>
              <a:rect l="l" t="t" r="r" b="b"/>
              <a:pathLst>
                <a:path w="4438" h="3684" extrusionOk="0">
                  <a:moveTo>
                    <a:pt x="2117" y="1"/>
                  </a:moveTo>
                  <a:cubicBezTo>
                    <a:pt x="1384" y="1"/>
                    <a:pt x="696" y="392"/>
                    <a:pt x="391" y="1068"/>
                  </a:cubicBezTo>
                  <a:cubicBezTo>
                    <a:pt x="1" y="1968"/>
                    <a:pt x="511" y="3077"/>
                    <a:pt x="1500" y="3496"/>
                  </a:cubicBezTo>
                  <a:cubicBezTo>
                    <a:pt x="1787" y="3623"/>
                    <a:pt x="2084" y="3683"/>
                    <a:pt x="2371" y="3683"/>
                  </a:cubicBezTo>
                  <a:cubicBezTo>
                    <a:pt x="3102" y="3683"/>
                    <a:pt x="3768" y="3294"/>
                    <a:pt x="4047" y="2627"/>
                  </a:cubicBezTo>
                  <a:cubicBezTo>
                    <a:pt x="4437" y="1698"/>
                    <a:pt x="3958" y="589"/>
                    <a:pt x="2938" y="169"/>
                  </a:cubicBezTo>
                  <a:cubicBezTo>
                    <a:pt x="2670" y="55"/>
                    <a:pt x="2390" y="1"/>
                    <a:pt x="2117" y="1"/>
                  </a:cubicBezTo>
                  <a:close/>
                </a:path>
              </a:pathLst>
            </a:custGeom>
            <a:solidFill>
              <a:srgbClr val="FF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1"/>
            <p:cNvSpPr/>
            <p:nvPr/>
          </p:nvSpPr>
          <p:spPr>
            <a:xfrm>
              <a:off x="4182800" y="1610075"/>
              <a:ext cx="119900" cy="111900"/>
            </a:xfrm>
            <a:custGeom>
              <a:avLst/>
              <a:gdLst/>
              <a:ahLst/>
              <a:cxnLst/>
              <a:rect l="l" t="t" r="r" b="b"/>
              <a:pathLst>
                <a:path w="4796" h="4476" extrusionOk="0">
                  <a:moveTo>
                    <a:pt x="2544" y="1"/>
                  </a:moveTo>
                  <a:cubicBezTo>
                    <a:pt x="1705" y="1"/>
                    <a:pt x="878" y="539"/>
                    <a:pt x="510" y="1414"/>
                  </a:cubicBezTo>
                  <a:cubicBezTo>
                    <a:pt x="0" y="2583"/>
                    <a:pt x="450" y="3872"/>
                    <a:pt x="1499" y="4321"/>
                  </a:cubicBezTo>
                  <a:cubicBezTo>
                    <a:pt x="1743" y="4426"/>
                    <a:pt x="1998" y="4475"/>
                    <a:pt x="2253" y="4475"/>
                  </a:cubicBezTo>
                  <a:cubicBezTo>
                    <a:pt x="3093" y="4475"/>
                    <a:pt x="3925" y="3936"/>
                    <a:pt x="4316" y="3062"/>
                  </a:cubicBezTo>
                  <a:cubicBezTo>
                    <a:pt x="4796" y="1923"/>
                    <a:pt x="4346" y="604"/>
                    <a:pt x="3297" y="155"/>
                  </a:cubicBezTo>
                  <a:cubicBezTo>
                    <a:pt x="3053" y="50"/>
                    <a:pt x="2798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1"/>
            <p:cNvSpPr/>
            <p:nvPr/>
          </p:nvSpPr>
          <p:spPr>
            <a:xfrm>
              <a:off x="4268975" y="1665100"/>
              <a:ext cx="109425" cy="115775"/>
            </a:xfrm>
            <a:custGeom>
              <a:avLst/>
              <a:gdLst/>
              <a:ahLst/>
              <a:cxnLst/>
              <a:rect l="l" t="t" r="r" b="b"/>
              <a:pathLst>
                <a:path w="4377" h="4631" extrusionOk="0">
                  <a:moveTo>
                    <a:pt x="2566" y="0"/>
                  </a:moveTo>
                  <a:cubicBezTo>
                    <a:pt x="1778" y="0"/>
                    <a:pt x="920" y="620"/>
                    <a:pt x="510" y="1611"/>
                  </a:cubicBezTo>
                  <a:cubicBezTo>
                    <a:pt x="0" y="2810"/>
                    <a:pt x="300" y="4128"/>
                    <a:pt x="1229" y="4518"/>
                  </a:cubicBezTo>
                  <a:cubicBezTo>
                    <a:pt x="1410" y="4594"/>
                    <a:pt x="1600" y="4630"/>
                    <a:pt x="1793" y="4630"/>
                  </a:cubicBezTo>
                  <a:cubicBezTo>
                    <a:pt x="2590" y="4630"/>
                    <a:pt x="3432" y="4015"/>
                    <a:pt x="3867" y="3049"/>
                  </a:cubicBezTo>
                  <a:cubicBezTo>
                    <a:pt x="4376" y="1820"/>
                    <a:pt x="4047" y="502"/>
                    <a:pt x="3117" y="112"/>
                  </a:cubicBezTo>
                  <a:cubicBezTo>
                    <a:pt x="2943" y="36"/>
                    <a:pt x="2757" y="0"/>
                    <a:pt x="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1"/>
            <p:cNvSpPr/>
            <p:nvPr/>
          </p:nvSpPr>
          <p:spPr>
            <a:xfrm>
              <a:off x="4853450" y="1527475"/>
              <a:ext cx="103450" cy="98750"/>
            </a:xfrm>
            <a:custGeom>
              <a:avLst/>
              <a:gdLst/>
              <a:ahLst/>
              <a:cxnLst/>
              <a:rect l="l" t="t" r="r" b="b"/>
              <a:pathLst>
                <a:path w="4138" h="3950" extrusionOk="0">
                  <a:moveTo>
                    <a:pt x="2215" y="1"/>
                  </a:moveTo>
                  <a:cubicBezTo>
                    <a:pt x="1490" y="1"/>
                    <a:pt x="768" y="484"/>
                    <a:pt x="420" y="1271"/>
                  </a:cubicBezTo>
                  <a:cubicBezTo>
                    <a:pt x="1" y="2290"/>
                    <a:pt x="361" y="3429"/>
                    <a:pt x="1260" y="3818"/>
                  </a:cubicBezTo>
                  <a:cubicBezTo>
                    <a:pt x="1472" y="3907"/>
                    <a:pt x="1691" y="3949"/>
                    <a:pt x="1909" y="3949"/>
                  </a:cubicBezTo>
                  <a:cubicBezTo>
                    <a:pt x="2647" y="3949"/>
                    <a:pt x="3364" y="3466"/>
                    <a:pt x="3688" y="2679"/>
                  </a:cubicBezTo>
                  <a:cubicBezTo>
                    <a:pt x="4137" y="1660"/>
                    <a:pt x="3748" y="521"/>
                    <a:pt x="2848" y="132"/>
                  </a:cubicBezTo>
                  <a:cubicBezTo>
                    <a:pt x="2643" y="43"/>
                    <a:pt x="2429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1"/>
            <p:cNvSpPr/>
            <p:nvPr/>
          </p:nvSpPr>
          <p:spPr>
            <a:xfrm>
              <a:off x="4881175" y="1685875"/>
              <a:ext cx="117675" cy="116925"/>
            </a:xfrm>
            <a:custGeom>
              <a:avLst/>
              <a:gdLst/>
              <a:ahLst/>
              <a:cxnLst/>
              <a:rect l="l" t="t" r="r" b="b"/>
              <a:pathLst>
                <a:path w="4707" h="4677" extrusionOk="0">
                  <a:moveTo>
                    <a:pt x="2369" y="0"/>
                  </a:moveTo>
                  <a:cubicBezTo>
                    <a:pt x="1050" y="0"/>
                    <a:pt x="1" y="1049"/>
                    <a:pt x="1" y="2338"/>
                  </a:cubicBezTo>
                  <a:cubicBezTo>
                    <a:pt x="1" y="3627"/>
                    <a:pt x="1050" y="4676"/>
                    <a:pt x="2369" y="4676"/>
                  </a:cubicBezTo>
                  <a:cubicBezTo>
                    <a:pt x="3658" y="4676"/>
                    <a:pt x="4707" y="3627"/>
                    <a:pt x="4707" y="2338"/>
                  </a:cubicBezTo>
                  <a:cubicBezTo>
                    <a:pt x="4707" y="1049"/>
                    <a:pt x="3658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1"/>
            <p:cNvSpPr/>
            <p:nvPr/>
          </p:nvSpPr>
          <p:spPr>
            <a:xfrm>
              <a:off x="4878925" y="1922450"/>
              <a:ext cx="119175" cy="82325"/>
            </a:xfrm>
            <a:custGeom>
              <a:avLst/>
              <a:gdLst/>
              <a:ahLst/>
              <a:cxnLst/>
              <a:rect l="l" t="t" r="r" b="b"/>
              <a:pathLst>
                <a:path w="4767" h="3293" extrusionOk="0">
                  <a:moveTo>
                    <a:pt x="1794" y="1"/>
                  </a:moveTo>
                  <a:cubicBezTo>
                    <a:pt x="1112" y="1"/>
                    <a:pt x="545" y="272"/>
                    <a:pt x="331" y="758"/>
                  </a:cubicBezTo>
                  <a:cubicBezTo>
                    <a:pt x="1" y="1538"/>
                    <a:pt x="630" y="2557"/>
                    <a:pt x="1769" y="3037"/>
                  </a:cubicBezTo>
                  <a:cubicBezTo>
                    <a:pt x="2178" y="3209"/>
                    <a:pt x="2591" y="3292"/>
                    <a:pt x="2968" y="3292"/>
                  </a:cubicBezTo>
                  <a:cubicBezTo>
                    <a:pt x="3640" y="3292"/>
                    <a:pt x="4196" y="3026"/>
                    <a:pt x="4407" y="2527"/>
                  </a:cubicBezTo>
                  <a:cubicBezTo>
                    <a:pt x="4767" y="1778"/>
                    <a:pt x="4107" y="758"/>
                    <a:pt x="2968" y="249"/>
                  </a:cubicBezTo>
                  <a:cubicBezTo>
                    <a:pt x="2568" y="80"/>
                    <a:pt x="2164" y="1"/>
                    <a:pt x="1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1"/>
            <p:cNvSpPr/>
            <p:nvPr/>
          </p:nvSpPr>
          <p:spPr>
            <a:xfrm>
              <a:off x="4454800" y="1997175"/>
              <a:ext cx="133425" cy="92125"/>
            </a:xfrm>
            <a:custGeom>
              <a:avLst/>
              <a:gdLst/>
              <a:ahLst/>
              <a:cxnLst/>
              <a:rect l="l" t="t" r="r" b="b"/>
              <a:pathLst>
                <a:path w="5337" h="3685" extrusionOk="0">
                  <a:moveTo>
                    <a:pt x="1998" y="1"/>
                  </a:moveTo>
                  <a:cubicBezTo>
                    <a:pt x="1246" y="1"/>
                    <a:pt x="621" y="299"/>
                    <a:pt x="390" y="857"/>
                  </a:cubicBezTo>
                  <a:cubicBezTo>
                    <a:pt x="1" y="1726"/>
                    <a:pt x="750" y="2865"/>
                    <a:pt x="2009" y="3405"/>
                  </a:cubicBezTo>
                  <a:cubicBezTo>
                    <a:pt x="2452" y="3594"/>
                    <a:pt x="2902" y="3684"/>
                    <a:pt x="3315" y="3684"/>
                  </a:cubicBezTo>
                  <a:cubicBezTo>
                    <a:pt x="4077" y="3684"/>
                    <a:pt x="4713" y="3379"/>
                    <a:pt x="4946" y="2835"/>
                  </a:cubicBezTo>
                  <a:cubicBezTo>
                    <a:pt x="5336" y="1966"/>
                    <a:pt x="4587" y="827"/>
                    <a:pt x="3328" y="287"/>
                  </a:cubicBezTo>
                  <a:cubicBezTo>
                    <a:pt x="2876" y="94"/>
                    <a:pt x="241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1"/>
            <p:cNvSpPr/>
            <p:nvPr/>
          </p:nvSpPr>
          <p:spPr>
            <a:xfrm>
              <a:off x="4519250" y="2192150"/>
              <a:ext cx="104175" cy="99500"/>
            </a:xfrm>
            <a:custGeom>
              <a:avLst/>
              <a:gdLst/>
              <a:ahLst/>
              <a:cxnLst/>
              <a:rect l="l" t="t" r="r" b="b"/>
              <a:pathLst>
                <a:path w="4167" h="3980" extrusionOk="0">
                  <a:moveTo>
                    <a:pt x="2241" y="1"/>
                  </a:moveTo>
                  <a:cubicBezTo>
                    <a:pt x="1507" y="1"/>
                    <a:pt x="767" y="484"/>
                    <a:pt x="420" y="1271"/>
                  </a:cubicBezTo>
                  <a:cubicBezTo>
                    <a:pt x="0" y="2290"/>
                    <a:pt x="360" y="3459"/>
                    <a:pt x="1289" y="3849"/>
                  </a:cubicBezTo>
                  <a:cubicBezTo>
                    <a:pt x="1493" y="3937"/>
                    <a:pt x="1708" y="3979"/>
                    <a:pt x="1924" y="3979"/>
                  </a:cubicBezTo>
                  <a:cubicBezTo>
                    <a:pt x="2656" y="3979"/>
                    <a:pt x="3393" y="3491"/>
                    <a:pt x="3717" y="2680"/>
                  </a:cubicBezTo>
                  <a:cubicBezTo>
                    <a:pt x="4167" y="1660"/>
                    <a:pt x="3777" y="521"/>
                    <a:pt x="2878" y="132"/>
                  </a:cubicBezTo>
                  <a:cubicBezTo>
                    <a:pt x="2673" y="43"/>
                    <a:pt x="2457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1"/>
            <p:cNvSpPr/>
            <p:nvPr/>
          </p:nvSpPr>
          <p:spPr>
            <a:xfrm>
              <a:off x="3932500" y="2049300"/>
              <a:ext cx="106450" cy="107200"/>
            </a:xfrm>
            <a:custGeom>
              <a:avLst/>
              <a:gdLst/>
              <a:ahLst/>
              <a:cxnLst/>
              <a:rect l="l" t="t" r="r" b="b"/>
              <a:pathLst>
                <a:path w="4258" h="4288" extrusionOk="0">
                  <a:moveTo>
                    <a:pt x="2129" y="1"/>
                  </a:moveTo>
                  <a:cubicBezTo>
                    <a:pt x="960" y="1"/>
                    <a:pt x="1" y="960"/>
                    <a:pt x="1" y="2129"/>
                  </a:cubicBezTo>
                  <a:cubicBezTo>
                    <a:pt x="1" y="3328"/>
                    <a:pt x="960" y="4287"/>
                    <a:pt x="2129" y="4287"/>
                  </a:cubicBezTo>
                  <a:cubicBezTo>
                    <a:pt x="3298" y="4287"/>
                    <a:pt x="4257" y="3328"/>
                    <a:pt x="4257" y="2129"/>
                  </a:cubicBezTo>
                  <a:cubicBezTo>
                    <a:pt x="4257" y="960"/>
                    <a:pt x="3298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1"/>
            <p:cNvSpPr/>
            <p:nvPr/>
          </p:nvSpPr>
          <p:spPr>
            <a:xfrm>
              <a:off x="4172300" y="1969125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709" y="1"/>
                  </a:moveTo>
                  <a:cubicBezTo>
                    <a:pt x="780" y="1"/>
                    <a:pt x="0" y="780"/>
                    <a:pt x="0" y="1709"/>
                  </a:cubicBezTo>
                  <a:cubicBezTo>
                    <a:pt x="0" y="2638"/>
                    <a:pt x="780" y="3388"/>
                    <a:pt x="1709" y="3388"/>
                  </a:cubicBezTo>
                  <a:cubicBezTo>
                    <a:pt x="2638" y="3388"/>
                    <a:pt x="3388" y="2638"/>
                    <a:pt x="3388" y="1709"/>
                  </a:cubicBezTo>
                  <a:cubicBezTo>
                    <a:pt x="3388" y="780"/>
                    <a:pt x="2638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1"/>
            <p:cNvSpPr/>
            <p:nvPr/>
          </p:nvSpPr>
          <p:spPr>
            <a:xfrm>
              <a:off x="4215750" y="2213425"/>
              <a:ext cx="94450" cy="93675"/>
            </a:xfrm>
            <a:custGeom>
              <a:avLst/>
              <a:gdLst/>
              <a:ahLst/>
              <a:cxnLst/>
              <a:rect l="l" t="t" r="r" b="b"/>
              <a:pathLst>
                <a:path w="3778" h="3747" extrusionOk="0">
                  <a:moveTo>
                    <a:pt x="1889" y="0"/>
                  </a:moveTo>
                  <a:cubicBezTo>
                    <a:pt x="840" y="0"/>
                    <a:pt x="1" y="839"/>
                    <a:pt x="1" y="1859"/>
                  </a:cubicBezTo>
                  <a:cubicBezTo>
                    <a:pt x="1" y="2908"/>
                    <a:pt x="840" y="3747"/>
                    <a:pt x="1889" y="3747"/>
                  </a:cubicBezTo>
                  <a:cubicBezTo>
                    <a:pt x="2938" y="3747"/>
                    <a:pt x="3778" y="2908"/>
                    <a:pt x="3778" y="1859"/>
                  </a:cubicBezTo>
                  <a:cubicBezTo>
                    <a:pt x="3778" y="839"/>
                    <a:pt x="2938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1"/>
            <p:cNvSpPr/>
            <p:nvPr/>
          </p:nvSpPr>
          <p:spPr>
            <a:xfrm>
              <a:off x="3590050" y="2575175"/>
              <a:ext cx="126675" cy="121875"/>
            </a:xfrm>
            <a:custGeom>
              <a:avLst/>
              <a:gdLst/>
              <a:ahLst/>
              <a:cxnLst/>
              <a:rect l="l" t="t" r="r" b="b"/>
              <a:pathLst>
                <a:path w="5067" h="4875" extrusionOk="0">
                  <a:moveTo>
                    <a:pt x="2760" y="1"/>
                  </a:moveTo>
                  <a:cubicBezTo>
                    <a:pt x="1869" y="1"/>
                    <a:pt x="960" y="617"/>
                    <a:pt x="540" y="1596"/>
                  </a:cubicBezTo>
                  <a:cubicBezTo>
                    <a:pt x="1" y="2825"/>
                    <a:pt x="450" y="4234"/>
                    <a:pt x="1559" y="4714"/>
                  </a:cubicBezTo>
                  <a:cubicBezTo>
                    <a:pt x="1811" y="4823"/>
                    <a:pt x="2075" y="4874"/>
                    <a:pt x="2337" y="4874"/>
                  </a:cubicBezTo>
                  <a:cubicBezTo>
                    <a:pt x="3228" y="4874"/>
                    <a:pt x="4110" y="4278"/>
                    <a:pt x="4527" y="3305"/>
                  </a:cubicBezTo>
                  <a:cubicBezTo>
                    <a:pt x="5066" y="2046"/>
                    <a:pt x="4617" y="637"/>
                    <a:pt x="3508" y="158"/>
                  </a:cubicBezTo>
                  <a:cubicBezTo>
                    <a:pt x="3268" y="51"/>
                    <a:pt x="301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1"/>
            <p:cNvSpPr/>
            <p:nvPr/>
          </p:nvSpPr>
          <p:spPr>
            <a:xfrm>
              <a:off x="3889050" y="2472425"/>
              <a:ext cx="128150" cy="123375"/>
            </a:xfrm>
            <a:custGeom>
              <a:avLst/>
              <a:gdLst/>
              <a:ahLst/>
              <a:cxnLst/>
              <a:rect l="l" t="t" r="r" b="b"/>
              <a:pathLst>
                <a:path w="5126" h="4935" extrusionOk="0">
                  <a:moveTo>
                    <a:pt x="2788" y="1"/>
                  </a:moveTo>
                  <a:cubicBezTo>
                    <a:pt x="1887" y="1"/>
                    <a:pt x="980" y="603"/>
                    <a:pt x="540" y="1600"/>
                  </a:cubicBezTo>
                  <a:cubicBezTo>
                    <a:pt x="0" y="2859"/>
                    <a:pt x="450" y="4298"/>
                    <a:pt x="1589" y="4777"/>
                  </a:cubicBezTo>
                  <a:cubicBezTo>
                    <a:pt x="1835" y="4884"/>
                    <a:pt x="2094" y="4934"/>
                    <a:pt x="2352" y="4934"/>
                  </a:cubicBezTo>
                  <a:cubicBezTo>
                    <a:pt x="3257" y="4934"/>
                    <a:pt x="4167" y="4318"/>
                    <a:pt x="4586" y="3338"/>
                  </a:cubicBezTo>
                  <a:cubicBezTo>
                    <a:pt x="5126" y="2049"/>
                    <a:pt x="4676" y="641"/>
                    <a:pt x="3567" y="161"/>
                  </a:cubicBezTo>
                  <a:cubicBezTo>
                    <a:pt x="3316" y="52"/>
                    <a:pt x="3052" y="1"/>
                    <a:pt x="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1"/>
            <p:cNvSpPr/>
            <p:nvPr/>
          </p:nvSpPr>
          <p:spPr>
            <a:xfrm>
              <a:off x="3853825" y="2765700"/>
              <a:ext cx="127425" cy="127400"/>
            </a:xfrm>
            <a:custGeom>
              <a:avLst/>
              <a:gdLst/>
              <a:ahLst/>
              <a:cxnLst/>
              <a:rect l="l" t="t" r="r" b="b"/>
              <a:pathLst>
                <a:path w="5097" h="5096" extrusionOk="0">
                  <a:moveTo>
                    <a:pt x="2548" y="0"/>
                  </a:moveTo>
                  <a:cubicBezTo>
                    <a:pt x="1140" y="0"/>
                    <a:pt x="0" y="1139"/>
                    <a:pt x="0" y="2548"/>
                  </a:cubicBezTo>
                  <a:cubicBezTo>
                    <a:pt x="0" y="3957"/>
                    <a:pt x="1140" y="5096"/>
                    <a:pt x="2548" y="5096"/>
                  </a:cubicBezTo>
                  <a:cubicBezTo>
                    <a:pt x="3957" y="5096"/>
                    <a:pt x="5096" y="3957"/>
                    <a:pt x="5096" y="2548"/>
                  </a:cubicBezTo>
                  <a:cubicBezTo>
                    <a:pt x="5096" y="1139"/>
                    <a:pt x="3957" y="0"/>
                    <a:pt x="2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1"/>
            <p:cNvSpPr/>
            <p:nvPr/>
          </p:nvSpPr>
          <p:spPr>
            <a:xfrm>
              <a:off x="4123600" y="2704250"/>
              <a:ext cx="134150" cy="134900"/>
            </a:xfrm>
            <a:custGeom>
              <a:avLst/>
              <a:gdLst/>
              <a:ahLst/>
              <a:cxnLst/>
              <a:rect l="l" t="t" r="r" b="b"/>
              <a:pathLst>
                <a:path w="5366" h="5396" extrusionOk="0">
                  <a:moveTo>
                    <a:pt x="2698" y="0"/>
                  </a:moveTo>
                  <a:cubicBezTo>
                    <a:pt x="1199" y="0"/>
                    <a:pt x="0" y="1229"/>
                    <a:pt x="0" y="2698"/>
                  </a:cubicBezTo>
                  <a:cubicBezTo>
                    <a:pt x="0" y="4197"/>
                    <a:pt x="1199" y="5396"/>
                    <a:pt x="2698" y="5396"/>
                  </a:cubicBezTo>
                  <a:cubicBezTo>
                    <a:pt x="4167" y="5396"/>
                    <a:pt x="5365" y="4197"/>
                    <a:pt x="5365" y="2698"/>
                  </a:cubicBezTo>
                  <a:cubicBezTo>
                    <a:pt x="5365" y="1229"/>
                    <a:pt x="4167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1"/>
            <p:cNvSpPr/>
            <p:nvPr/>
          </p:nvSpPr>
          <p:spPr>
            <a:xfrm>
              <a:off x="4359625" y="2373775"/>
              <a:ext cx="49500" cy="206100"/>
            </a:xfrm>
            <a:custGeom>
              <a:avLst/>
              <a:gdLst/>
              <a:ahLst/>
              <a:cxnLst/>
              <a:rect l="l" t="t" r="r" b="b"/>
              <a:pathLst>
                <a:path w="1980" h="8244" fill="none" extrusionOk="0">
                  <a:moveTo>
                    <a:pt x="1" y="1"/>
                  </a:moveTo>
                  <a:cubicBezTo>
                    <a:pt x="960" y="1080"/>
                    <a:pt x="1380" y="2548"/>
                    <a:pt x="1650" y="3957"/>
                  </a:cubicBezTo>
                  <a:cubicBezTo>
                    <a:pt x="1859" y="5366"/>
                    <a:pt x="1979" y="6805"/>
                    <a:pt x="1949" y="824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1"/>
            <p:cNvSpPr/>
            <p:nvPr/>
          </p:nvSpPr>
          <p:spPr>
            <a:xfrm>
              <a:off x="4347650" y="2518225"/>
              <a:ext cx="130400" cy="115150"/>
            </a:xfrm>
            <a:custGeom>
              <a:avLst/>
              <a:gdLst/>
              <a:ahLst/>
              <a:cxnLst/>
              <a:rect l="l" t="t" r="r" b="b"/>
              <a:pathLst>
                <a:path w="5216" h="4606" extrusionOk="0">
                  <a:moveTo>
                    <a:pt x="2630" y="0"/>
                  </a:moveTo>
                  <a:cubicBezTo>
                    <a:pt x="1746" y="0"/>
                    <a:pt x="892" y="540"/>
                    <a:pt x="510" y="1416"/>
                  </a:cubicBezTo>
                  <a:cubicBezTo>
                    <a:pt x="0" y="2585"/>
                    <a:pt x="540" y="3934"/>
                    <a:pt x="1709" y="4414"/>
                  </a:cubicBezTo>
                  <a:cubicBezTo>
                    <a:pt x="2000" y="4544"/>
                    <a:pt x="2306" y="4606"/>
                    <a:pt x="2607" y="4606"/>
                  </a:cubicBezTo>
                  <a:cubicBezTo>
                    <a:pt x="3483" y="4606"/>
                    <a:pt x="4327" y="4085"/>
                    <a:pt x="4706" y="3215"/>
                  </a:cubicBezTo>
                  <a:cubicBezTo>
                    <a:pt x="5216" y="2046"/>
                    <a:pt x="4676" y="697"/>
                    <a:pt x="3507" y="188"/>
                  </a:cubicBezTo>
                  <a:cubicBezTo>
                    <a:pt x="3223" y="60"/>
                    <a:pt x="2925" y="0"/>
                    <a:pt x="2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1"/>
            <p:cNvSpPr/>
            <p:nvPr/>
          </p:nvSpPr>
          <p:spPr>
            <a:xfrm>
              <a:off x="3650750" y="243350"/>
              <a:ext cx="421900" cy="1672600"/>
            </a:xfrm>
            <a:custGeom>
              <a:avLst/>
              <a:gdLst/>
              <a:ahLst/>
              <a:cxnLst/>
              <a:rect l="l" t="t" r="r" b="b"/>
              <a:pathLst>
                <a:path w="16876" h="66904" fill="none" extrusionOk="0">
                  <a:moveTo>
                    <a:pt x="2668" y="66903"/>
                  </a:moveTo>
                  <a:cubicBezTo>
                    <a:pt x="1" y="40496"/>
                    <a:pt x="2878" y="24879"/>
                    <a:pt x="16876" y="1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1"/>
            <p:cNvSpPr/>
            <p:nvPr/>
          </p:nvSpPr>
          <p:spPr>
            <a:xfrm>
              <a:off x="3543600" y="1598750"/>
              <a:ext cx="249550" cy="297575"/>
            </a:xfrm>
            <a:custGeom>
              <a:avLst/>
              <a:gdLst/>
              <a:ahLst/>
              <a:cxnLst/>
              <a:rect l="l" t="t" r="r" b="b"/>
              <a:pathLst>
                <a:path w="9982" h="11903" extrusionOk="0">
                  <a:moveTo>
                    <a:pt x="2527" y="1"/>
                  </a:moveTo>
                  <a:cubicBezTo>
                    <a:pt x="2047" y="1"/>
                    <a:pt x="1598" y="81"/>
                    <a:pt x="1229" y="278"/>
                  </a:cubicBezTo>
                  <a:cubicBezTo>
                    <a:pt x="330" y="728"/>
                    <a:pt x="0" y="1897"/>
                    <a:pt x="0" y="2886"/>
                  </a:cubicBezTo>
                  <a:cubicBezTo>
                    <a:pt x="60" y="3905"/>
                    <a:pt x="330" y="4894"/>
                    <a:pt x="840" y="5763"/>
                  </a:cubicBezTo>
                  <a:cubicBezTo>
                    <a:pt x="1560" y="7124"/>
                    <a:pt x="4654" y="11903"/>
                    <a:pt x="6848" y="11903"/>
                  </a:cubicBezTo>
                  <a:cubicBezTo>
                    <a:pt x="7119" y="11903"/>
                    <a:pt x="7376" y="11830"/>
                    <a:pt x="7614" y="11668"/>
                  </a:cubicBezTo>
                  <a:cubicBezTo>
                    <a:pt x="9982" y="10050"/>
                    <a:pt x="7823" y="4984"/>
                    <a:pt x="6894" y="3156"/>
                  </a:cubicBezTo>
                  <a:cubicBezTo>
                    <a:pt x="6355" y="2076"/>
                    <a:pt x="5755" y="788"/>
                    <a:pt x="4646" y="398"/>
                  </a:cubicBezTo>
                  <a:cubicBezTo>
                    <a:pt x="3974" y="168"/>
                    <a:pt x="3219" y="1"/>
                    <a:pt x="2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1"/>
            <p:cNvSpPr/>
            <p:nvPr/>
          </p:nvSpPr>
          <p:spPr>
            <a:xfrm>
              <a:off x="3715950" y="1928075"/>
              <a:ext cx="209100" cy="298100"/>
            </a:xfrm>
            <a:custGeom>
              <a:avLst/>
              <a:gdLst/>
              <a:ahLst/>
              <a:cxnLst/>
              <a:rect l="l" t="t" r="r" b="b"/>
              <a:pathLst>
                <a:path w="8364" h="11924" extrusionOk="0">
                  <a:moveTo>
                    <a:pt x="1319" y="0"/>
                  </a:moveTo>
                  <a:cubicBezTo>
                    <a:pt x="1004" y="0"/>
                    <a:pt x="752" y="158"/>
                    <a:pt x="630" y="563"/>
                  </a:cubicBezTo>
                  <a:cubicBezTo>
                    <a:pt x="0" y="2752"/>
                    <a:pt x="510" y="5090"/>
                    <a:pt x="1229" y="7248"/>
                  </a:cubicBezTo>
                  <a:cubicBezTo>
                    <a:pt x="1769" y="8806"/>
                    <a:pt x="2458" y="10365"/>
                    <a:pt x="3717" y="11384"/>
                  </a:cubicBezTo>
                  <a:cubicBezTo>
                    <a:pt x="4077" y="11714"/>
                    <a:pt x="4556" y="11924"/>
                    <a:pt x="5036" y="11924"/>
                  </a:cubicBezTo>
                  <a:cubicBezTo>
                    <a:pt x="5396" y="11834"/>
                    <a:pt x="5755" y="11684"/>
                    <a:pt x="6055" y="11474"/>
                  </a:cubicBezTo>
                  <a:cubicBezTo>
                    <a:pt x="6864" y="10965"/>
                    <a:pt x="7644" y="10425"/>
                    <a:pt x="7973" y="9556"/>
                  </a:cubicBezTo>
                  <a:cubicBezTo>
                    <a:pt x="8363" y="8567"/>
                    <a:pt x="7973" y="7458"/>
                    <a:pt x="7494" y="6528"/>
                  </a:cubicBezTo>
                  <a:cubicBezTo>
                    <a:pt x="6625" y="4760"/>
                    <a:pt x="5486" y="3141"/>
                    <a:pt x="4107" y="1762"/>
                  </a:cubicBezTo>
                  <a:cubicBezTo>
                    <a:pt x="3705" y="1338"/>
                    <a:pt x="2240" y="0"/>
                    <a:pt x="1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1"/>
            <p:cNvSpPr/>
            <p:nvPr/>
          </p:nvSpPr>
          <p:spPr>
            <a:xfrm>
              <a:off x="3710775" y="1575925"/>
              <a:ext cx="263725" cy="310650"/>
            </a:xfrm>
            <a:custGeom>
              <a:avLst/>
              <a:gdLst/>
              <a:ahLst/>
              <a:cxnLst/>
              <a:rect l="l" t="t" r="r" b="b"/>
              <a:pathLst>
                <a:path w="10549" h="12426" extrusionOk="0">
                  <a:moveTo>
                    <a:pt x="7323" y="0"/>
                  </a:moveTo>
                  <a:cubicBezTo>
                    <a:pt x="6363" y="0"/>
                    <a:pt x="5369" y="396"/>
                    <a:pt x="4613" y="1041"/>
                  </a:cubicBezTo>
                  <a:cubicBezTo>
                    <a:pt x="3414" y="2060"/>
                    <a:pt x="2695" y="3559"/>
                    <a:pt x="2096" y="5028"/>
                  </a:cubicBezTo>
                  <a:cubicBezTo>
                    <a:pt x="1376" y="6796"/>
                    <a:pt x="297" y="8954"/>
                    <a:pt x="117" y="10873"/>
                  </a:cubicBezTo>
                  <a:cubicBezTo>
                    <a:pt x="0" y="12023"/>
                    <a:pt x="937" y="12425"/>
                    <a:pt x="1960" y="12425"/>
                  </a:cubicBezTo>
                  <a:cubicBezTo>
                    <a:pt x="2510" y="12425"/>
                    <a:pt x="3084" y="12310"/>
                    <a:pt x="3534" y="12132"/>
                  </a:cubicBezTo>
                  <a:cubicBezTo>
                    <a:pt x="5633" y="11352"/>
                    <a:pt x="7191" y="9614"/>
                    <a:pt x="8510" y="7815"/>
                  </a:cubicBezTo>
                  <a:cubicBezTo>
                    <a:pt x="9319" y="6706"/>
                    <a:pt x="10069" y="5507"/>
                    <a:pt x="10309" y="4158"/>
                  </a:cubicBezTo>
                  <a:cubicBezTo>
                    <a:pt x="10548" y="2810"/>
                    <a:pt x="10159" y="1281"/>
                    <a:pt x="9020" y="502"/>
                  </a:cubicBezTo>
                  <a:cubicBezTo>
                    <a:pt x="8512" y="155"/>
                    <a:pt x="7924" y="0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1"/>
            <p:cNvSpPr/>
            <p:nvPr/>
          </p:nvSpPr>
          <p:spPr>
            <a:xfrm>
              <a:off x="3387725" y="1790025"/>
              <a:ext cx="332750" cy="201600"/>
            </a:xfrm>
            <a:custGeom>
              <a:avLst/>
              <a:gdLst/>
              <a:ahLst/>
              <a:cxnLst/>
              <a:rect l="l" t="t" r="r" b="b"/>
              <a:pathLst>
                <a:path w="13310" h="8064" extrusionOk="0">
                  <a:moveTo>
                    <a:pt x="3178" y="1"/>
                  </a:moveTo>
                  <a:cubicBezTo>
                    <a:pt x="2219" y="1"/>
                    <a:pt x="1320" y="420"/>
                    <a:pt x="690" y="1140"/>
                  </a:cubicBezTo>
                  <a:cubicBezTo>
                    <a:pt x="1" y="2039"/>
                    <a:pt x="1" y="3328"/>
                    <a:pt x="480" y="4347"/>
                  </a:cubicBezTo>
                  <a:cubicBezTo>
                    <a:pt x="1020" y="5366"/>
                    <a:pt x="1799" y="6205"/>
                    <a:pt x="2788" y="6775"/>
                  </a:cubicBezTo>
                  <a:cubicBezTo>
                    <a:pt x="3358" y="7195"/>
                    <a:pt x="4017" y="7494"/>
                    <a:pt x="4737" y="7644"/>
                  </a:cubicBezTo>
                  <a:cubicBezTo>
                    <a:pt x="5006" y="7674"/>
                    <a:pt x="5284" y="7689"/>
                    <a:pt x="5565" y="7689"/>
                  </a:cubicBezTo>
                  <a:cubicBezTo>
                    <a:pt x="5846" y="7689"/>
                    <a:pt x="6130" y="7674"/>
                    <a:pt x="6415" y="7644"/>
                  </a:cubicBezTo>
                  <a:cubicBezTo>
                    <a:pt x="8303" y="7494"/>
                    <a:pt x="13309" y="8064"/>
                    <a:pt x="12590" y="4916"/>
                  </a:cubicBezTo>
                  <a:cubicBezTo>
                    <a:pt x="11900" y="2039"/>
                    <a:pt x="8423" y="1050"/>
                    <a:pt x="5965" y="390"/>
                  </a:cubicBezTo>
                  <a:cubicBezTo>
                    <a:pt x="5036" y="121"/>
                    <a:pt x="4107" y="1"/>
                    <a:pt x="3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1"/>
            <p:cNvSpPr/>
            <p:nvPr/>
          </p:nvSpPr>
          <p:spPr>
            <a:xfrm>
              <a:off x="3712950" y="1805050"/>
              <a:ext cx="350725" cy="199175"/>
            </a:xfrm>
            <a:custGeom>
              <a:avLst/>
              <a:gdLst/>
              <a:ahLst/>
              <a:cxnLst/>
              <a:rect l="l" t="t" r="r" b="b"/>
              <a:pathLst>
                <a:path w="14029" h="7967" extrusionOk="0">
                  <a:moveTo>
                    <a:pt x="9147" y="0"/>
                  </a:moveTo>
                  <a:cubicBezTo>
                    <a:pt x="8664" y="0"/>
                    <a:pt x="8179" y="60"/>
                    <a:pt x="7704" y="179"/>
                  </a:cubicBezTo>
                  <a:cubicBezTo>
                    <a:pt x="6265" y="569"/>
                    <a:pt x="4916" y="1228"/>
                    <a:pt x="3747" y="2127"/>
                  </a:cubicBezTo>
                  <a:cubicBezTo>
                    <a:pt x="2428" y="3057"/>
                    <a:pt x="0" y="4915"/>
                    <a:pt x="2338" y="6294"/>
                  </a:cubicBezTo>
                  <a:cubicBezTo>
                    <a:pt x="4317" y="7433"/>
                    <a:pt x="6685" y="7703"/>
                    <a:pt x="8993" y="7912"/>
                  </a:cubicBezTo>
                  <a:cubicBezTo>
                    <a:pt x="9231" y="7950"/>
                    <a:pt x="9475" y="7967"/>
                    <a:pt x="9722" y="7967"/>
                  </a:cubicBezTo>
                  <a:cubicBezTo>
                    <a:pt x="10064" y="7967"/>
                    <a:pt x="10413" y="7935"/>
                    <a:pt x="10761" y="7882"/>
                  </a:cubicBezTo>
                  <a:cubicBezTo>
                    <a:pt x="11600" y="7643"/>
                    <a:pt x="12350" y="7103"/>
                    <a:pt x="12859" y="6384"/>
                  </a:cubicBezTo>
                  <a:cubicBezTo>
                    <a:pt x="13309" y="5844"/>
                    <a:pt x="13609" y="5185"/>
                    <a:pt x="13758" y="4495"/>
                  </a:cubicBezTo>
                  <a:cubicBezTo>
                    <a:pt x="14028" y="3057"/>
                    <a:pt x="13219" y="1558"/>
                    <a:pt x="11960" y="749"/>
                  </a:cubicBezTo>
                  <a:cubicBezTo>
                    <a:pt x="11097" y="247"/>
                    <a:pt x="10126" y="0"/>
                    <a:pt x="9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1"/>
            <p:cNvSpPr/>
            <p:nvPr/>
          </p:nvSpPr>
          <p:spPr>
            <a:xfrm>
              <a:off x="3530850" y="1911100"/>
              <a:ext cx="242075" cy="266050"/>
            </a:xfrm>
            <a:custGeom>
              <a:avLst/>
              <a:gdLst/>
              <a:ahLst/>
              <a:cxnLst/>
              <a:rect l="l" t="t" r="r" b="b"/>
              <a:pathLst>
                <a:path w="9683" h="10642" extrusionOk="0">
                  <a:moveTo>
                    <a:pt x="6146" y="0"/>
                  </a:moveTo>
                  <a:cubicBezTo>
                    <a:pt x="5363" y="0"/>
                    <a:pt x="4587" y="200"/>
                    <a:pt x="3897" y="583"/>
                  </a:cubicBezTo>
                  <a:cubicBezTo>
                    <a:pt x="2758" y="1212"/>
                    <a:pt x="1829" y="2112"/>
                    <a:pt x="1170" y="3221"/>
                  </a:cubicBezTo>
                  <a:cubicBezTo>
                    <a:pt x="390" y="4360"/>
                    <a:pt x="1" y="5709"/>
                    <a:pt x="1" y="7087"/>
                  </a:cubicBezTo>
                  <a:cubicBezTo>
                    <a:pt x="61" y="8167"/>
                    <a:pt x="450" y="9785"/>
                    <a:pt x="1439" y="10415"/>
                  </a:cubicBezTo>
                  <a:cubicBezTo>
                    <a:pt x="1706" y="10576"/>
                    <a:pt x="2024" y="10642"/>
                    <a:pt x="2368" y="10642"/>
                  </a:cubicBezTo>
                  <a:cubicBezTo>
                    <a:pt x="3299" y="10642"/>
                    <a:pt x="4412" y="10157"/>
                    <a:pt x="5156" y="9785"/>
                  </a:cubicBezTo>
                  <a:cubicBezTo>
                    <a:pt x="6385" y="9096"/>
                    <a:pt x="7404" y="8047"/>
                    <a:pt x="8064" y="6758"/>
                  </a:cubicBezTo>
                  <a:cubicBezTo>
                    <a:pt x="8693" y="5529"/>
                    <a:pt x="9173" y="4210"/>
                    <a:pt x="9532" y="2831"/>
                  </a:cubicBezTo>
                  <a:cubicBezTo>
                    <a:pt x="9652" y="2561"/>
                    <a:pt x="9682" y="2292"/>
                    <a:pt x="9622" y="1992"/>
                  </a:cubicBezTo>
                  <a:cubicBezTo>
                    <a:pt x="9562" y="1782"/>
                    <a:pt x="9443" y="1572"/>
                    <a:pt x="9263" y="1422"/>
                  </a:cubicBezTo>
                  <a:cubicBezTo>
                    <a:pt x="8753" y="883"/>
                    <a:pt x="8154" y="463"/>
                    <a:pt x="7464" y="193"/>
                  </a:cubicBezTo>
                  <a:cubicBezTo>
                    <a:pt x="7032" y="64"/>
                    <a:pt x="6588" y="0"/>
                    <a:pt x="6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1"/>
            <p:cNvSpPr/>
            <p:nvPr/>
          </p:nvSpPr>
          <p:spPr>
            <a:xfrm>
              <a:off x="3671725" y="1694100"/>
              <a:ext cx="68975" cy="176875"/>
            </a:xfrm>
            <a:custGeom>
              <a:avLst/>
              <a:gdLst/>
              <a:ahLst/>
              <a:cxnLst/>
              <a:rect l="l" t="t" r="r" b="b"/>
              <a:pathLst>
                <a:path w="2759" h="7075" extrusionOk="0">
                  <a:moveTo>
                    <a:pt x="1" y="1"/>
                  </a:moveTo>
                  <a:lnTo>
                    <a:pt x="1" y="1"/>
                  </a:lnTo>
                  <a:cubicBezTo>
                    <a:pt x="660" y="1050"/>
                    <a:pt x="1140" y="2249"/>
                    <a:pt x="1380" y="3478"/>
                  </a:cubicBezTo>
                  <a:cubicBezTo>
                    <a:pt x="1529" y="4107"/>
                    <a:pt x="1709" y="4737"/>
                    <a:pt x="1919" y="5336"/>
                  </a:cubicBezTo>
                  <a:cubicBezTo>
                    <a:pt x="2099" y="5966"/>
                    <a:pt x="2369" y="6535"/>
                    <a:pt x="2758" y="7075"/>
                  </a:cubicBezTo>
                  <a:cubicBezTo>
                    <a:pt x="2369" y="5846"/>
                    <a:pt x="2039" y="4617"/>
                    <a:pt x="1799" y="3388"/>
                  </a:cubicBezTo>
                  <a:cubicBezTo>
                    <a:pt x="1649" y="2759"/>
                    <a:pt x="1440" y="2129"/>
                    <a:pt x="1170" y="1560"/>
                  </a:cubicBezTo>
                  <a:cubicBezTo>
                    <a:pt x="900" y="960"/>
                    <a:pt x="480" y="4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1"/>
            <p:cNvSpPr/>
            <p:nvPr/>
          </p:nvSpPr>
          <p:spPr>
            <a:xfrm>
              <a:off x="3616275" y="1754050"/>
              <a:ext cx="88450" cy="131925"/>
            </a:xfrm>
            <a:custGeom>
              <a:avLst/>
              <a:gdLst/>
              <a:ahLst/>
              <a:cxnLst/>
              <a:rect l="l" t="t" r="r" b="b"/>
              <a:pathLst>
                <a:path w="3538" h="5277" extrusionOk="0">
                  <a:moveTo>
                    <a:pt x="1" y="1"/>
                  </a:moveTo>
                  <a:cubicBezTo>
                    <a:pt x="330" y="2189"/>
                    <a:pt x="1619" y="4107"/>
                    <a:pt x="3538" y="5276"/>
                  </a:cubicBezTo>
                  <a:cubicBezTo>
                    <a:pt x="2069" y="3718"/>
                    <a:pt x="870" y="19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1"/>
            <p:cNvSpPr/>
            <p:nvPr/>
          </p:nvSpPr>
          <p:spPr>
            <a:xfrm>
              <a:off x="3653000" y="1738325"/>
              <a:ext cx="54725" cy="122175"/>
            </a:xfrm>
            <a:custGeom>
              <a:avLst/>
              <a:gdLst/>
              <a:ahLst/>
              <a:cxnLst/>
              <a:rect l="l" t="t" r="r" b="b"/>
              <a:pathLst>
                <a:path w="2189" h="4887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870"/>
                    <a:pt x="660" y="1679"/>
                    <a:pt x="1020" y="2488"/>
                  </a:cubicBezTo>
                  <a:cubicBezTo>
                    <a:pt x="1379" y="3298"/>
                    <a:pt x="1739" y="4107"/>
                    <a:pt x="2189" y="4886"/>
                  </a:cubicBezTo>
                  <a:cubicBezTo>
                    <a:pt x="1889" y="3088"/>
                    <a:pt x="1139" y="14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1"/>
            <p:cNvSpPr/>
            <p:nvPr/>
          </p:nvSpPr>
          <p:spPr>
            <a:xfrm>
              <a:off x="3507625" y="1843975"/>
              <a:ext cx="182875" cy="35250"/>
            </a:xfrm>
            <a:custGeom>
              <a:avLst/>
              <a:gdLst/>
              <a:ahLst/>
              <a:cxnLst/>
              <a:rect l="l" t="t" r="r" b="b"/>
              <a:pathLst>
                <a:path w="7315" h="1410" extrusionOk="0">
                  <a:moveTo>
                    <a:pt x="1253" y="1"/>
                  </a:moveTo>
                  <a:cubicBezTo>
                    <a:pt x="826" y="1"/>
                    <a:pt x="400" y="81"/>
                    <a:pt x="0" y="241"/>
                  </a:cubicBezTo>
                  <a:cubicBezTo>
                    <a:pt x="186" y="213"/>
                    <a:pt x="375" y="199"/>
                    <a:pt x="564" y="199"/>
                  </a:cubicBezTo>
                  <a:cubicBezTo>
                    <a:pt x="987" y="199"/>
                    <a:pt x="1415" y="266"/>
                    <a:pt x="1829" y="390"/>
                  </a:cubicBezTo>
                  <a:lnTo>
                    <a:pt x="3597" y="840"/>
                  </a:lnTo>
                  <a:cubicBezTo>
                    <a:pt x="4826" y="1170"/>
                    <a:pt x="6055" y="1350"/>
                    <a:pt x="7314" y="1410"/>
                  </a:cubicBezTo>
                  <a:cubicBezTo>
                    <a:pt x="6085" y="1050"/>
                    <a:pt x="4916" y="720"/>
                    <a:pt x="3717" y="420"/>
                  </a:cubicBezTo>
                  <a:cubicBezTo>
                    <a:pt x="3088" y="271"/>
                    <a:pt x="2488" y="151"/>
                    <a:pt x="1889" y="61"/>
                  </a:cubicBezTo>
                  <a:cubicBezTo>
                    <a:pt x="1679" y="21"/>
                    <a:pt x="146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1"/>
            <p:cNvSpPr/>
            <p:nvPr/>
          </p:nvSpPr>
          <p:spPr>
            <a:xfrm>
              <a:off x="3513625" y="1873200"/>
              <a:ext cx="175375" cy="47350"/>
            </a:xfrm>
            <a:custGeom>
              <a:avLst/>
              <a:gdLst/>
              <a:ahLst/>
              <a:cxnLst/>
              <a:rect l="l" t="t" r="r" b="b"/>
              <a:pathLst>
                <a:path w="7015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1419" y="1243"/>
                    <a:pt x="3232" y="1894"/>
                    <a:pt x="5075" y="1894"/>
                  </a:cubicBezTo>
                  <a:cubicBezTo>
                    <a:pt x="5723" y="1894"/>
                    <a:pt x="6375" y="1813"/>
                    <a:pt x="7014" y="1649"/>
                  </a:cubicBezTo>
                  <a:cubicBezTo>
                    <a:pt x="5785" y="1649"/>
                    <a:pt x="4586" y="1530"/>
                    <a:pt x="3387" y="1260"/>
                  </a:cubicBezTo>
                  <a:cubicBezTo>
                    <a:pt x="2218" y="990"/>
                    <a:pt x="1079" y="54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1"/>
            <p:cNvSpPr/>
            <p:nvPr/>
          </p:nvSpPr>
          <p:spPr>
            <a:xfrm>
              <a:off x="3602050" y="1925675"/>
              <a:ext cx="91450" cy="147625"/>
            </a:xfrm>
            <a:custGeom>
              <a:avLst/>
              <a:gdLst/>
              <a:ahLst/>
              <a:cxnLst/>
              <a:rect l="l" t="t" r="r" b="b"/>
              <a:pathLst>
                <a:path w="3658" h="5905" extrusionOk="0">
                  <a:moveTo>
                    <a:pt x="3657" y="0"/>
                  </a:moveTo>
                  <a:lnTo>
                    <a:pt x="3657" y="0"/>
                  </a:lnTo>
                  <a:cubicBezTo>
                    <a:pt x="2728" y="749"/>
                    <a:pt x="1919" y="1619"/>
                    <a:pt x="1259" y="2608"/>
                  </a:cubicBezTo>
                  <a:cubicBezTo>
                    <a:pt x="929" y="3117"/>
                    <a:pt x="660" y="3627"/>
                    <a:pt x="390" y="4166"/>
                  </a:cubicBezTo>
                  <a:cubicBezTo>
                    <a:pt x="240" y="4436"/>
                    <a:pt x="150" y="4706"/>
                    <a:pt x="60" y="5006"/>
                  </a:cubicBezTo>
                  <a:cubicBezTo>
                    <a:pt x="0" y="5305"/>
                    <a:pt x="0" y="5605"/>
                    <a:pt x="120" y="5905"/>
                  </a:cubicBezTo>
                  <a:cubicBezTo>
                    <a:pt x="60" y="5305"/>
                    <a:pt x="390" y="4796"/>
                    <a:pt x="690" y="4316"/>
                  </a:cubicBezTo>
                  <a:cubicBezTo>
                    <a:pt x="989" y="3837"/>
                    <a:pt x="1289" y="3327"/>
                    <a:pt x="1619" y="2848"/>
                  </a:cubicBezTo>
                  <a:cubicBezTo>
                    <a:pt x="2278" y="1888"/>
                    <a:pt x="2968" y="959"/>
                    <a:pt x="3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1"/>
            <p:cNvSpPr/>
            <p:nvPr/>
          </p:nvSpPr>
          <p:spPr>
            <a:xfrm>
              <a:off x="3663500" y="1947400"/>
              <a:ext cx="65200" cy="159625"/>
            </a:xfrm>
            <a:custGeom>
              <a:avLst/>
              <a:gdLst/>
              <a:ahLst/>
              <a:cxnLst/>
              <a:rect l="l" t="t" r="r" b="b"/>
              <a:pathLst>
                <a:path w="2608" h="6385" extrusionOk="0">
                  <a:moveTo>
                    <a:pt x="2188" y="0"/>
                  </a:moveTo>
                  <a:cubicBezTo>
                    <a:pt x="2338" y="570"/>
                    <a:pt x="2338" y="1139"/>
                    <a:pt x="2218" y="1709"/>
                  </a:cubicBezTo>
                  <a:cubicBezTo>
                    <a:pt x="2098" y="2278"/>
                    <a:pt x="1918" y="2818"/>
                    <a:pt x="1679" y="3327"/>
                  </a:cubicBezTo>
                  <a:cubicBezTo>
                    <a:pt x="1229" y="4406"/>
                    <a:pt x="660" y="5426"/>
                    <a:pt x="0" y="6385"/>
                  </a:cubicBezTo>
                  <a:cubicBezTo>
                    <a:pt x="899" y="5605"/>
                    <a:pt x="1619" y="4616"/>
                    <a:pt x="2068" y="3507"/>
                  </a:cubicBezTo>
                  <a:cubicBezTo>
                    <a:pt x="2308" y="2938"/>
                    <a:pt x="2458" y="2368"/>
                    <a:pt x="2548" y="1739"/>
                  </a:cubicBezTo>
                  <a:cubicBezTo>
                    <a:pt x="2608" y="1139"/>
                    <a:pt x="2488" y="54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1"/>
            <p:cNvSpPr/>
            <p:nvPr/>
          </p:nvSpPr>
          <p:spPr>
            <a:xfrm>
              <a:off x="3722700" y="1920425"/>
              <a:ext cx="49475" cy="172375"/>
            </a:xfrm>
            <a:custGeom>
              <a:avLst/>
              <a:gdLst/>
              <a:ahLst/>
              <a:cxnLst/>
              <a:rect l="l" t="t" r="r" b="b"/>
              <a:pathLst>
                <a:path w="1979" h="6895" extrusionOk="0">
                  <a:moveTo>
                    <a:pt x="480" y="0"/>
                  </a:moveTo>
                  <a:lnTo>
                    <a:pt x="480" y="0"/>
                  </a:lnTo>
                  <a:cubicBezTo>
                    <a:pt x="270" y="240"/>
                    <a:pt x="120" y="510"/>
                    <a:pt x="60" y="839"/>
                  </a:cubicBezTo>
                  <a:cubicBezTo>
                    <a:pt x="0" y="1139"/>
                    <a:pt x="0" y="1469"/>
                    <a:pt x="30" y="1769"/>
                  </a:cubicBezTo>
                  <a:cubicBezTo>
                    <a:pt x="90" y="2398"/>
                    <a:pt x="180" y="2998"/>
                    <a:pt x="360" y="3597"/>
                  </a:cubicBezTo>
                  <a:cubicBezTo>
                    <a:pt x="689" y="4796"/>
                    <a:pt x="1229" y="5905"/>
                    <a:pt x="1978" y="6894"/>
                  </a:cubicBezTo>
                  <a:cubicBezTo>
                    <a:pt x="1499" y="5785"/>
                    <a:pt x="1109" y="4646"/>
                    <a:pt x="779" y="3477"/>
                  </a:cubicBezTo>
                  <a:cubicBezTo>
                    <a:pt x="600" y="2908"/>
                    <a:pt x="480" y="2308"/>
                    <a:pt x="360" y="1739"/>
                  </a:cubicBezTo>
                  <a:cubicBezTo>
                    <a:pt x="210" y="1169"/>
                    <a:pt x="240" y="54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1"/>
            <p:cNvSpPr/>
            <p:nvPr/>
          </p:nvSpPr>
          <p:spPr>
            <a:xfrm>
              <a:off x="3754900" y="1935400"/>
              <a:ext cx="93700" cy="179875"/>
            </a:xfrm>
            <a:custGeom>
              <a:avLst/>
              <a:gdLst/>
              <a:ahLst/>
              <a:cxnLst/>
              <a:rect l="l" t="t" r="r" b="b"/>
              <a:pathLst>
                <a:path w="3748" h="7195" extrusionOk="0">
                  <a:moveTo>
                    <a:pt x="1" y="1"/>
                  </a:moveTo>
                  <a:cubicBezTo>
                    <a:pt x="481" y="480"/>
                    <a:pt x="900" y="1020"/>
                    <a:pt x="1230" y="1649"/>
                  </a:cubicBezTo>
                  <a:cubicBezTo>
                    <a:pt x="1560" y="2219"/>
                    <a:pt x="1889" y="2818"/>
                    <a:pt x="2219" y="3418"/>
                  </a:cubicBezTo>
                  <a:cubicBezTo>
                    <a:pt x="2519" y="4017"/>
                    <a:pt x="2848" y="4617"/>
                    <a:pt x="3118" y="5246"/>
                  </a:cubicBezTo>
                  <a:cubicBezTo>
                    <a:pt x="3418" y="5846"/>
                    <a:pt x="3568" y="6505"/>
                    <a:pt x="3568" y="7195"/>
                  </a:cubicBezTo>
                  <a:cubicBezTo>
                    <a:pt x="3748" y="6505"/>
                    <a:pt x="3688" y="5786"/>
                    <a:pt x="3448" y="5126"/>
                  </a:cubicBezTo>
                  <a:cubicBezTo>
                    <a:pt x="3208" y="4467"/>
                    <a:pt x="2908" y="3837"/>
                    <a:pt x="2579" y="3238"/>
                  </a:cubicBezTo>
                  <a:cubicBezTo>
                    <a:pt x="2279" y="2608"/>
                    <a:pt x="1889" y="2009"/>
                    <a:pt x="1500" y="1469"/>
                  </a:cubicBezTo>
                  <a:cubicBezTo>
                    <a:pt x="1110" y="870"/>
                    <a:pt x="600" y="3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1"/>
            <p:cNvSpPr/>
            <p:nvPr/>
          </p:nvSpPr>
          <p:spPr>
            <a:xfrm>
              <a:off x="3748925" y="1945900"/>
              <a:ext cx="59975" cy="160375"/>
            </a:xfrm>
            <a:custGeom>
              <a:avLst/>
              <a:gdLst/>
              <a:ahLst/>
              <a:cxnLst/>
              <a:rect l="l" t="t" r="r" b="b"/>
              <a:pathLst>
                <a:path w="2399" h="6415" extrusionOk="0">
                  <a:moveTo>
                    <a:pt x="0" y="0"/>
                  </a:moveTo>
                  <a:cubicBezTo>
                    <a:pt x="270" y="1109"/>
                    <a:pt x="600" y="2218"/>
                    <a:pt x="989" y="3268"/>
                  </a:cubicBezTo>
                  <a:cubicBezTo>
                    <a:pt x="1379" y="4347"/>
                    <a:pt x="1859" y="5396"/>
                    <a:pt x="2398" y="6415"/>
                  </a:cubicBezTo>
                  <a:cubicBezTo>
                    <a:pt x="1859" y="4167"/>
                    <a:pt x="1079" y="20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1"/>
            <p:cNvSpPr/>
            <p:nvPr/>
          </p:nvSpPr>
          <p:spPr>
            <a:xfrm>
              <a:off x="3766150" y="1924925"/>
              <a:ext cx="134150" cy="29800"/>
            </a:xfrm>
            <a:custGeom>
              <a:avLst/>
              <a:gdLst/>
              <a:ahLst/>
              <a:cxnLst/>
              <a:rect l="l" t="t" r="r" b="b"/>
              <a:pathLst>
                <a:path w="5366" h="1192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330"/>
                    <a:pt x="780" y="570"/>
                    <a:pt x="1229" y="689"/>
                  </a:cubicBezTo>
                  <a:cubicBezTo>
                    <a:pt x="1679" y="839"/>
                    <a:pt x="2129" y="959"/>
                    <a:pt x="2578" y="1019"/>
                  </a:cubicBezTo>
                  <a:cubicBezTo>
                    <a:pt x="3058" y="1109"/>
                    <a:pt x="3507" y="1169"/>
                    <a:pt x="3987" y="1169"/>
                  </a:cubicBezTo>
                  <a:cubicBezTo>
                    <a:pt x="4107" y="1184"/>
                    <a:pt x="4219" y="1192"/>
                    <a:pt x="4332" y="1192"/>
                  </a:cubicBezTo>
                  <a:cubicBezTo>
                    <a:pt x="4444" y="1192"/>
                    <a:pt x="4557" y="1184"/>
                    <a:pt x="4676" y="1169"/>
                  </a:cubicBezTo>
                  <a:cubicBezTo>
                    <a:pt x="4916" y="1169"/>
                    <a:pt x="5156" y="1109"/>
                    <a:pt x="5366" y="1019"/>
                  </a:cubicBezTo>
                  <a:cubicBezTo>
                    <a:pt x="5126" y="1019"/>
                    <a:pt x="4916" y="1019"/>
                    <a:pt x="4676" y="959"/>
                  </a:cubicBezTo>
                  <a:cubicBezTo>
                    <a:pt x="4467" y="929"/>
                    <a:pt x="4227" y="899"/>
                    <a:pt x="4017" y="869"/>
                  </a:cubicBezTo>
                  <a:lnTo>
                    <a:pt x="2668" y="630"/>
                  </a:lnTo>
                  <a:cubicBezTo>
                    <a:pt x="2219" y="540"/>
                    <a:pt x="1769" y="480"/>
                    <a:pt x="1319" y="390"/>
                  </a:cubicBezTo>
                  <a:cubicBezTo>
                    <a:pt x="870" y="300"/>
                    <a:pt x="420" y="1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1"/>
            <p:cNvSpPr/>
            <p:nvPr/>
          </p:nvSpPr>
          <p:spPr>
            <a:xfrm>
              <a:off x="3763900" y="1879225"/>
              <a:ext cx="190350" cy="25475"/>
            </a:xfrm>
            <a:custGeom>
              <a:avLst/>
              <a:gdLst/>
              <a:ahLst/>
              <a:cxnLst/>
              <a:rect l="l" t="t" r="r" b="b"/>
              <a:pathLst>
                <a:path w="7614" h="1019" extrusionOk="0">
                  <a:moveTo>
                    <a:pt x="5002" y="1"/>
                  </a:moveTo>
                  <a:cubicBezTo>
                    <a:pt x="4584" y="1"/>
                    <a:pt x="4166" y="21"/>
                    <a:pt x="3747" y="60"/>
                  </a:cubicBezTo>
                  <a:cubicBezTo>
                    <a:pt x="2458" y="179"/>
                    <a:pt x="1200" y="509"/>
                    <a:pt x="1" y="1019"/>
                  </a:cubicBezTo>
                  <a:cubicBezTo>
                    <a:pt x="1289" y="809"/>
                    <a:pt x="2548" y="629"/>
                    <a:pt x="3807" y="479"/>
                  </a:cubicBezTo>
                  <a:cubicBezTo>
                    <a:pt x="5066" y="359"/>
                    <a:pt x="6325" y="329"/>
                    <a:pt x="7614" y="269"/>
                  </a:cubicBezTo>
                  <a:cubicBezTo>
                    <a:pt x="6743" y="87"/>
                    <a:pt x="5873" y="1"/>
                    <a:pt x="5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1"/>
            <p:cNvSpPr/>
            <p:nvPr/>
          </p:nvSpPr>
          <p:spPr>
            <a:xfrm>
              <a:off x="3745175" y="1727075"/>
              <a:ext cx="167875" cy="143150"/>
            </a:xfrm>
            <a:custGeom>
              <a:avLst/>
              <a:gdLst/>
              <a:ahLst/>
              <a:cxnLst/>
              <a:rect l="l" t="t" r="r" b="b"/>
              <a:pathLst>
                <a:path w="6715" h="5726" extrusionOk="0">
                  <a:moveTo>
                    <a:pt x="5216" y="1"/>
                  </a:moveTo>
                  <a:lnTo>
                    <a:pt x="5216" y="1"/>
                  </a:lnTo>
                  <a:cubicBezTo>
                    <a:pt x="5006" y="570"/>
                    <a:pt x="4736" y="1080"/>
                    <a:pt x="4406" y="1619"/>
                  </a:cubicBezTo>
                  <a:cubicBezTo>
                    <a:pt x="4137" y="2129"/>
                    <a:pt x="3777" y="2609"/>
                    <a:pt x="3417" y="3058"/>
                  </a:cubicBezTo>
                  <a:cubicBezTo>
                    <a:pt x="2668" y="3957"/>
                    <a:pt x="1769" y="4737"/>
                    <a:pt x="750" y="5306"/>
                  </a:cubicBezTo>
                  <a:lnTo>
                    <a:pt x="0" y="5726"/>
                  </a:lnTo>
                  <a:lnTo>
                    <a:pt x="870" y="5696"/>
                  </a:lnTo>
                  <a:cubicBezTo>
                    <a:pt x="899" y="5695"/>
                    <a:pt x="929" y="5694"/>
                    <a:pt x="959" y="5693"/>
                  </a:cubicBezTo>
                  <a:lnTo>
                    <a:pt x="959" y="5693"/>
                  </a:lnTo>
                  <a:lnTo>
                    <a:pt x="959" y="5696"/>
                  </a:lnTo>
                  <a:cubicBezTo>
                    <a:pt x="962" y="5695"/>
                    <a:pt x="964" y="5693"/>
                    <a:pt x="966" y="5692"/>
                  </a:cubicBezTo>
                  <a:lnTo>
                    <a:pt x="966" y="5692"/>
                  </a:lnTo>
                  <a:cubicBezTo>
                    <a:pt x="1978" y="5644"/>
                    <a:pt x="2906" y="5298"/>
                    <a:pt x="3807" y="5037"/>
                  </a:cubicBezTo>
                  <a:cubicBezTo>
                    <a:pt x="4287" y="4917"/>
                    <a:pt x="4766" y="4827"/>
                    <a:pt x="5246" y="4797"/>
                  </a:cubicBezTo>
                  <a:cubicBezTo>
                    <a:pt x="5355" y="4784"/>
                    <a:pt x="5462" y="4778"/>
                    <a:pt x="5569" y="4778"/>
                  </a:cubicBezTo>
                  <a:cubicBezTo>
                    <a:pt x="5960" y="4778"/>
                    <a:pt x="6337" y="4859"/>
                    <a:pt x="6714" y="4977"/>
                  </a:cubicBezTo>
                  <a:cubicBezTo>
                    <a:pt x="6265" y="4737"/>
                    <a:pt x="5755" y="4617"/>
                    <a:pt x="5246" y="4617"/>
                  </a:cubicBezTo>
                  <a:cubicBezTo>
                    <a:pt x="4736" y="4617"/>
                    <a:pt x="4227" y="4647"/>
                    <a:pt x="3747" y="4767"/>
                  </a:cubicBezTo>
                  <a:cubicBezTo>
                    <a:pt x="3062" y="4891"/>
                    <a:pt x="2391" y="5088"/>
                    <a:pt x="1734" y="5207"/>
                  </a:cubicBezTo>
                  <a:lnTo>
                    <a:pt x="1734" y="5207"/>
                  </a:lnTo>
                  <a:cubicBezTo>
                    <a:pt x="2487" y="4671"/>
                    <a:pt x="3146" y="4012"/>
                    <a:pt x="3687" y="3268"/>
                  </a:cubicBezTo>
                  <a:cubicBezTo>
                    <a:pt x="4406" y="2279"/>
                    <a:pt x="4916" y="1170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1"/>
            <p:cNvSpPr/>
            <p:nvPr/>
          </p:nvSpPr>
          <p:spPr>
            <a:xfrm>
              <a:off x="3741425" y="1692625"/>
              <a:ext cx="70450" cy="154375"/>
            </a:xfrm>
            <a:custGeom>
              <a:avLst/>
              <a:gdLst/>
              <a:ahLst/>
              <a:cxnLst/>
              <a:rect l="l" t="t" r="r" b="b"/>
              <a:pathLst>
                <a:path w="2818" h="6175" extrusionOk="0">
                  <a:moveTo>
                    <a:pt x="2818" y="0"/>
                  </a:moveTo>
                  <a:lnTo>
                    <a:pt x="2818" y="0"/>
                  </a:lnTo>
                  <a:cubicBezTo>
                    <a:pt x="2428" y="1079"/>
                    <a:pt x="2069" y="2158"/>
                    <a:pt x="1619" y="3207"/>
                  </a:cubicBezTo>
                  <a:cubicBezTo>
                    <a:pt x="1409" y="3747"/>
                    <a:pt x="1169" y="4256"/>
                    <a:pt x="930" y="4766"/>
                  </a:cubicBezTo>
                  <a:lnTo>
                    <a:pt x="540" y="5545"/>
                  </a:lnTo>
                  <a:cubicBezTo>
                    <a:pt x="450" y="5815"/>
                    <a:pt x="240" y="6025"/>
                    <a:pt x="0" y="6175"/>
                  </a:cubicBezTo>
                  <a:cubicBezTo>
                    <a:pt x="300" y="6085"/>
                    <a:pt x="540" y="5905"/>
                    <a:pt x="720" y="5665"/>
                  </a:cubicBezTo>
                  <a:cubicBezTo>
                    <a:pt x="900" y="5425"/>
                    <a:pt x="1049" y="5186"/>
                    <a:pt x="1199" y="4916"/>
                  </a:cubicBezTo>
                  <a:cubicBezTo>
                    <a:pt x="1529" y="4436"/>
                    <a:pt x="1769" y="3927"/>
                    <a:pt x="2009" y="3387"/>
                  </a:cubicBezTo>
                  <a:cubicBezTo>
                    <a:pt x="2458" y="2308"/>
                    <a:pt x="2758" y="1169"/>
                    <a:pt x="2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1"/>
            <p:cNvSpPr/>
            <p:nvPr/>
          </p:nvSpPr>
          <p:spPr>
            <a:xfrm>
              <a:off x="3651500" y="1822875"/>
              <a:ext cx="143900" cy="144225"/>
            </a:xfrm>
            <a:custGeom>
              <a:avLst/>
              <a:gdLst/>
              <a:ahLst/>
              <a:cxnLst/>
              <a:rect l="l" t="t" r="r" b="b"/>
              <a:pathLst>
                <a:path w="5756" h="5769" extrusionOk="0">
                  <a:moveTo>
                    <a:pt x="3479" y="1"/>
                  </a:moveTo>
                  <a:cubicBezTo>
                    <a:pt x="3253" y="1"/>
                    <a:pt x="3033" y="90"/>
                    <a:pt x="2878" y="245"/>
                  </a:cubicBezTo>
                  <a:cubicBezTo>
                    <a:pt x="2697" y="404"/>
                    <a:pt x="2482" y="511"/>
                    <a:pt x="2374" y="683"/>
                  </a:cubicBezTo>
                  <a:lnTo>
                    <a:pt x="2374" y="683"/>
                  </a:lnTo>
                  <a:cubicBezTo>
                    <a:pt x="2304" y="671"/>
                    <a:pt x="2232" y="665"/>
                    <a:pt x="2159" y="665"/>
                  </a:cubicBezTo>
                  <a:cubicBezTo>
                    <a:pt x="1919" y="665"/>
                    <a:pt x="1709" y="755"/>
                    <a:pt x="1499" y="875"/>
                  </a:cubicBezTo>
                  <a:cubicBezTo>
                    <a:pt x="1319" y="995"/>
                    <a:pt x="1199" y="1055"/>
                    <a:pt x="1199" y="1294"/>
                  </a:cubicBezTo>
                  <a:cubicBezTo>
                    <a:pt x="1199" y="1322"/>
                    <a:pt x="1201" y="1347"/>
                    <a:pt x="1204" y="1368"/>
                  </a:cubicBezTo>
                  <a:lnTo>
                    <a:pt x="1204" y="1368"/>
                  </a:lnTo>
                  <a:cubicBezTo>
                    <a:pt x="1204" y="1402"/>
                    <a:pt x="1218" y="1491"/>
                    <a:pt x="1249" y="1590"/>
                  </a:cubicBezTo>
                  <a:lnTo>
                    <a:pt x="1249" y="1590"/>
                  </a:lnTo>
                  <a:cubicBezTo>
                    <a:pt x="1181" y="1530"/>
                    <a:pt x="1103" y="1480"/>
                    <a:pt x="1020" y="1444"/>
                  </a:cubicBezTo>
                  <a:cubicBezTo>
                    <a:pt x="967" y="1436"/>
                    <a:pt x="930" y="1432"/>
                    <a:pt x="899" y="1432"/>
                  </a:cubicBezTo>
                  <a:cubicBezTo>
                    <a:pt x="824" y="1432"/>
                    <a:pt x="787" y="1453"/>
                    <a:pt x="660" y="1474"/>
                  </a:cubicBezTo>
                  <a:cubicBezTo>
                    <a:pt x="330" y="1624"/>
                    <a:pt x="120" y="1984"/>
                    <a:pt x="180" y="2344"/>
                  </a:cubicBezTo>
                  <a:cubicBezTo>
                    <a:pt x="233" y="2711"/>
                    <a:pt x="539" y="3010"/>
                    <a:pt x="634" y="3119"/>
                  </a:cubicBezTo>
                  <a:lnTo>
                    <a:pt x="634" y="3119"/>
                  </a:lnTo>
                  <a:cubicBezTo>
                    <a:pt x="424" y="3130"/>
                    <a:pt x="243" y="3222"/>
                    <a:pt x="120" y="3393"/>
                  </a:cubicBezTo>
                  <a:cubicBezTo>
                    <a:pt x="1" y="3692"/>
                    <a:pt x="90" y="3992"/>
                    <a:pt x="330" y="4202"/>
                  </a:cubicBezTo>
                  <a:cubicBezTo>
                    <a:pt x="630" y="4592"/>
                    <a:pt x="1020" y="4891"/>
                    <a:pt x="1469" y="5131"/>
                  </a:cubicBezTo>
                  <a:cubicBezTo>
                    <a:pt x="1570" y="5181"/>
                    <a:pt x="1689" y="5222"/>
                    <a:pt x="1801" y="5222"/>
                  </a:cubicBezTo>
                  <a:cubicBezTo>
                    <a:pt x="1889" y="5222"/>
                    <a:pt x="1973" y="5197"/>
                    <a:pt x="2039" y="5131"/>
                  </a:cubicBezTo>
                  <a:cubicBezTo>
                    <a:pt x="2042" y="5128"/>
                    <a:pt x="2045" y="5125"/>
                    <a:pt x="2048" y="5122"/>
                  </a:cubicBezTo>
                  <a:lnTo>
                    <a:pt x="2048" y="5122"/>
                  </a:lnTo>
                  <a:cubicBezTo>
                    <a:pt x="2187" y="5262"/>
                    <a:pt x="2360" y="5368"/>
                    <a:pt x="2548" y="5431"/>
                  </a:cubicBezTo>
                  <a:cubicBezTo>
                    <a:pt x="2619" y="5454"/>
                    <a:pt x="2691" y="5466"/>
                    <a:pt x="2763" y="5466"/>
                  </a:cubicBezTo>
                  <a:cubicBezTo>
                    <a:pt x="2967" y="5466"/>
                    <a:pt x="3165" y="5376"/>
                    <a:pt x="3298" y="5221"/>
                  </a:cubicBezTo>
                  <a:cubicBezTo>
                    <a:pt x="3347" y="5167"/>
                    <a:pt x="3384" y="5106"/>
                    <a:pt x="3409" y="5042"/>
                  </a:cubicBezTo>
                  <a:lnTo>
                    <a:pt x="3409" y="5042"/>
                  </a:lnTo>
                  <a:cubicBezTo>
                    <a:pt x="3584" y="5297"/>
                    <a:pt x="3789" y="5498"/>
                    <a:pt x="4077" y="5671"/>
                  </a:cubicBezTo>
                  <a:cubicBezTo>
                    <a:pt x="4222" y="5738"/>
                    <a:pt x="4369" y="5769"/>
                    <a:pt x="4509" y="5769"/>
                  </a:cubicBezTo>
                  <a:cubicBezTo>
                    <a:pt x="5174" y="5769"/>
                    <a:pt x="5717" y="5085"/>
                    <a:pt x="5464" y="4374"/>
                  </a:cubicBezTo>
                  <a:lnTo>
                    <a:pt x="5464" y="4374"/>
                  </a:lnTo>
                  <a:cubicBezTo>
                    <a:pt x="5643" y="4130"/>
                    <a:pt x="5755" y="3851"/>
                    <a:pt x="5696" y="3572"/>
                  </a:cubicBezTo>
                  <a:cubicBezTo>
                    <a:pt x="5665" y="3437"/>
                    <a:pt x="5590" y="3316"/>
                    <a:pt x="5487" y="3226"/>
                  </a:cubicBezTo>
                  <a:lnTo>
                    <a:pt x="5487" y="3226"/>
                  </a:lnTo>
                  <a:cubicBezTo>
                    <a:pt x="5516" y="2995"/>
                    <a:pt x="5441" y="2760"/>
                    <a:pt x="5254" y="2586"/>
                  </a:cubicBezTo>
                  <a:lnTo>
                    <a:pt x="5254" y="2586"/>
                  </a:lnTo>
                  <a:cubicBezTo>
                    <a:pt x="5508" y="2238"/>
                    <a:pt x="5629" y="1796"/>
                    <a:pt x="5546" y="1354"/>
                  </a:cubicBezTo>
                  <a:cubicBezTo>
                    <a:pt x="5414" y="985"/>
                    <a:pt x="5050" y="709"/>
                    <a:pt x="4658" y="709"/>
                  </a:cubicBezTo>
                  <a:cubicBezTo>
                    <a:pt x="4605" y="709"/>
                    <a:pt x="4551" y="714"/>
                    <a:pt x="4497" y="725"/>
                  </a:cubicBezTo>
                  <a:cubicBezTo>
                    <a:pt x="4473" y="730"/>
                    <a:pt x="4450" y="735"/>
                    <a:pt x="4428" y="742"/>
                  </a:cubicBezTo>
                  <a:lnTo>
                    <a:pt x="4428" y="742"/>
                  </a:lnTo>
                  <a:cubicBezTo>
                    <a:pt x="4382" y="653"/>
                    <a:pt x="4325" y="567"/>
                    <a:pt x="4257" y="485"/>
                  </a:cubicBezTo>
                  <a:cubicBezTo>
                    <a:pt x="4107" y="275"/>
                    <a:pt x="3927" y="125"/>
                    <a:pt x="3717" y="36"/>
                  </a:cubicBezTo>
                  <a:cubicBezTo>
                    <a:pt x="3639" y="12"/>
                    <a:pt x="355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1"/>
            <p:cNvSpPr/>
            <p:nvPr/>
          </p:nvSpPr>
          <p:spPr>
            <a:xfrm>
              <a:off x="3695700" y="1865725"/>
              <a:ext cx="64475" cy="64450"/>
            </a:xfrm>
            <a:custGeom>
              <a:avLst/>
              <a:gdLst/>
              <a:ahLst/>
              <a:cxnLst/>
              <a:rect l="l" t="t" r="r" b="b"/>
              <a:pathLst>
                <a:path w="2579" h="2578" extrusionOk="0">
                  <a:moveTo>
                    <a:pt x="1290" y="0"/>
                  </a:moveTo>
                  <a:cubicBezTo>
                    <a:pt x="600" y="0"/>
                    <a:pt x="1" y="570"/>
                    <a:pt x="1" y="1289"/>
                  </a:cubicBezTo>
                  <a:cubicBezTo>
                    <a:pt x="1" y="1978"/>
                    <a:pt x="600" y="2578"/>
                    <a:pt x="1290" y="2578"/>
                  </a:cubicBezTo>
                  <a:cubicBezTo>
                    <a:pt x="2009" y="2578"/>
                    <a:pt x="2579" y="1978"/>
                    <a:pt x="2579" y="1289"/>
                  </a:cubicBezTo>
                  <a:cubicBezTo>
                    <a:pt x="2579" y="570"/>
                    <a:pt x="2009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1"/>
            <p:cNvSpPr/>
            <p:nvPr/>
          </p:nvSpPr>
          <p:spPr>
            <a:xfrm>
              <a:off x="3498625" y="1203275"/>
              <a:ext cx="217350" cy="337250"/>
            </a:xfrm>
            <a:custGeom>
              <a:avLst/>
              <a:gdLst/>
              <a:ahLst/>
              <a:cxnLst/>
              <a:rect l="l" t="t" r="r" b="b"/>
              <a:pathLst>
                <a:path w="8694" h="13490" extrusionOk="0">
                  <a:moveTo>
                    <a:pt x="8693" y="1"/>
                  </a:moveTo>
                  <a:lnTo>
                    <a:pt x="8693" y="1"/>
                  </a:lnTo>
                  <a:cubicBezTo>
                    <a:pt x="8693" y="1"/>
                    <a:pt x="8423" y="1140"/>
                    <a:pt x="8244" y="1709"/>
                  </a:cubicBezTo>
                  <a:cubicBezTo>
                    <a:pt x="7854" y="2938"/>
                    <a:pt x="7284" y="4107"/>
                    <a:pt x="6535" y="5186"/>
                  </a:cubicBezTo>
                  <a:cubicBezTo>
                    <a:pt x="6265" y="5576"/>
                    <a:pt x="5966" y="5936"/>
                    <a:pt x="5606" y="6235"/>
                  </a:cubicBezTo>
                  <a:cubicBezTo>
                    <a:pt x="4976" y="6715"/>
                    <a:pt x="4287" y="7105"/>
                    <a:pt x="3568" y="7375"/>
                  </a:cubicBezTo>
                  <a:cubicBezTo>
                    <a:pt x="2459" y="7884"/>
                    <a:pt x="1380" y="8484"/>
                    <a:pt x="630" y="9443"/>
                  </a:cubicBezTo>
                  <a:cubicBezTo>
                    <a:pt x="301" y="9832"/>
                    <a:pt x="91" y="10312"/>
                    <a:pt x="31" y="10822"/>
                  </a:cubicBezTo>
                  <a:cubicBezTo>
                    <a:pt x="1" y="11721"/>
                    <a:pt x="61" y="12590"/>
                    <a:pt x="211" y="13489"/>
                  </a:cubicBezTo>
                  <a:cubicBezTo>
                    <a:pt x="840" y="13399"/>
                    <a:pt x="1739" y="13040"/>
                    <a:pt x="2399" y="12950"/>
                  </a:cubicBezTo>
                  <a:cubicBezTo>
                    <a:pt x="3298" y="12950"/>
                    <a:pt x="4137" y="12530"/>
                    <a:pt x="4707" y="11811"/>
                  </a:cubicBezTo>
                  <a:cubicBezTo>
                    <a:pt x="5366" y="11301"/>
                    <a:pt x="5876" y="10612"/>
                    <a:pt x="6205" y="9862"/>
                  </a:cubicBezTo>
                  <a:cubicBezTo>
                    <a:pt x="6475" y="9023"/>
                    <a:pt x="6325" y="8094"/>
                    <a:pt x="6565" y="7225"/>
                  </a:cubicBezTo>
                  <a:cubicBezTo>
                    <a:pt x="6685" y="6865"/>
                    <a:pt x="6835" y="6535"/>
                    <a:pt x="7015" y="6206"/>
                  </a:cubicBezTo>
                  <a:cubicBezTo>
                    <a:pt x="7974" y="4257"/>
                    <a:pt x="8543" y="2159"/>
                    <a:pt x="8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1"/>
            <p:cNvSpPr/>
            <p:nvPr/>
          </p:nvSpPr>
          <p:spPr>
            <a:xfrm>
              <a:off x="3706200" y="1202525"/>
              <a:ext cx="284775" cy="336825"/>
            </a:xfrm>
            <a:custGeom>
              <a:avLst/>
              <a:gdLst/>
              <a:ahLst/>
              <a:cxnLst/>
              <a:rect l="l" t="t" r="r" b="b"/>
              <a:pathLst>
                <a:path w="11391" h="13473" extrusionOk="0">
                  <a:moveTo>
                    <a:pt x="390" y="1"/>
                  </a:moveTo>
                  <a:cubicBezTo>
                    <a:pt x="240" y="301"/>
                    <a:pt x="150" y="630"/>
                    <a:pt x="121" y="960"/>
                  </a:cubicBezTo>
                  <a:cubicBezTo>
                    <a:pt x="1" y="1649"/>
                    <a:pt x="150" y="2339"/>
                    <a:pt x="540" y="2908"/>
                  </a:cubicBezTo>
                  <a:cubicBezTo>
                    <a:pt x="1050" y="3718"/>
                    <a:pt x="1379" y="4647"/>
                    <a:pt x="1799" y="5486"/>
                  </a:cubicBezTo>
                  <a:cubicBezTo>
                    <a:pt x="2009" y="6026"/>
                    <a:pt x="2189" y="6625"/>
                    <a:pt x="2309" y="7195"/>
                  </a:cubicBezTo>
                  <a:cubicBezTo>
                    <a:pt x="2998" y="9503"/>
                    <a:pt x="4886" y="11331"/>
                    <a:pt x="7015" y="12470"/>
                  </a:cubicBezTo>
                  <a:cubicBezTo>
                    <a:pt x="8173" y="13117"/>
                    <a:pt x="9501" y="13473"/>
                    <a:pt x="10825" y="13473"/>
                  </a:cubicBezTo>
                  <a:cubicBezTo>
                    <a:pt x="10974" y="13473"/>
                    <a:pt x="11122" y="13468"/>
                    <a:pt x="11271" y="13459"/>
                  </a:cubicBezTo>
                  <a:cubicBezTo>
                    <a:pt x="11331" y="12380"/>
                    <a:pt x="11391" y="11241"/>
                    <a:pt x="10881" y="10282"/>
                  </a:cubicBezTo>
                  <a:cubicBezTo>
                    <a:pt x="10462" y="9653"/>
                    <a:pt x="9922" y="9113"/>
                    <a:pt x="9263" y="8693"/>
                  </a:cubicBezTo>
                  <a:cubicBezTo>
                    <a:pt x="7794" y="7644"/>
                    <a:pt x="6205" y="6745"/>
                    <a:pt x="4527" y="6026"/>
                  </a:cubicBezTo>
                  <a:cubicBezTo>
                    <a:pt x="4047" y="5846"/>
                    <a:pt x="3597" y="5606"/>
                    <a:pt x="3178" y="5336"/>
                  </a:cubicBezTo>
                  <a:cubicBezTo>
                    <a:pt x="2878" y="5096"/>
                    <a:pt x="2608" y="4827"/>
                    <a:pt x="2339" y="4557"/>
                  </a:cubicBezTo>
                  <a:cubicBezTo>
                    <a:pt x="1679" y="3838"/>
                    <a:pt x="1140" y="2998"/>
                    <a:pt x="750" y="2069"/>
                  </a:cubicBezTo>
                  <a:cubicBezTo>
                    <a:pt x="570" y="1410"/>
                    <a:pt x="450" y="720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1"/>
            <p:cNvSpPr/>
            <p:nvPr/>
          </p:nvSpPr>
          <p:spPr>
            <a:xfrm>
              <a:off x="4085550" y="837000"/>
              <a:ext cx="252375" cy="228450"/>
            </a:xfrm>
            <a:custGeom>
              <a:avLst/>
              <a:gdLst/>
              <a:ahLst/>
              <a:cxnLst/>
              <a:rect l="l" t="t" r="r" b="b"/>
              <a:pathLst>
                <a:path w="10095" h="9138" extrusionOk="0">
                  <a:moveTo>
                    <a:pt x="386" y="1"/>
                  </a:moveTo>
                  <a:cubicBezTo>
                    <a:pt x="0" y="1"/>
                    <a:pt x="588" y="863"/>
                    <a:pt x="863" y="1163"/>
                  </a:cubicBezTo>
                  <a:cubicBezTo>
                    <a:pt x="1492" y="1853"/>
                    <a:pt x="2182" y="2512"/>
                    <a:pt x="2601" y="3352"/>
                  </a:cubicBezTo>
                  <a:cubicBezTo>
                    <a:pt x="3021" y="4161"/>
                    <a:pt x="3111" y="5060"/>
                    <a:pt x="3351" y="5899"/>
                  </a:cubicBezTo>
                  <a:cubicBezTo>
                    <a:pt x="3590" y="6769"/>
                    <a:pt x="3950" y="7668"/>
                    <a:pt x="4699" y="8147"/>
                  </a:cubicBezTo>
                  <a:cubicBezTo>
                    <a:pt x="5239" y="8447"/>
                    <a:pt x="5808" y="8627"/>
                    <a:pt x="6408" y="8717"/>
                  </a:cubicBezTo>
                  <a:lnTo>
                    <a:pt x="8446" y="9077"/>
                  </a:lnTo>
                  <a:cubicBezTo>
                    <a:pt x="8577" y="9116"/>
                    <a:pt x="8714" y="9138"/>
                    <a:pt x="8848" y="9138"/>
                  </a:cubicBezTo>
                  <a:cubicBezTo>
                    <a:pt x="9022" y="9138"/>
                    <a:pt x="9193" y="9101"/>
                    <a:pt x="9345" y="9017"/>
                  </a:cubicBezTo>
                  <a:cubicBezTo>
                    <a:pt x="9585" y="8837"/>
                    <a:pt x="9735" y="8567"/>
                    <a:pt x="9765" y="8267"/>
                  </a:cubicBezTo>
                  <a:cubicBezTo>
                    <a:pt x="10095" y="6439"/>
                    <a:pt x="9315" y="4580"/>
                    <a:pt x="7727" y="3561"/>
                  </a:cubicBezTo>
                  <a:cubicBezTo>
                    <a:pt x="7127" y="3232"/>
                    <a:pt x="6528" y="2962"/>
                    <a:pt x="5868" y="2752"/>
                  </a:cubicBezTo>
                  <a:cubicBezTo>
                    <a:pt x="4040" y="2033"/>
                    <a:pt x="2511" y="954"/>
                    <a:pt x="743" y="114"/>
                  </a:cubicBezTo>
                  <a:cubicBezTo>
                    <a:pt x="579" y="35"/>
                    <a:pt x="463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1"/>
            <p:cNvSpPr/>
            <p:nvPr/>
          </p:nvSpPr>
          <p:spPr>
            <a:xfrm>
              <a:off x="3524850" y="869825"/>
              <a:ext cx="270550" cy="245800"/>
            </a:xfrm>
            <a:custGeom>
              <a:avLst/>
              <a:gdLst/>
              <a:ahLst/>
              <a:cxnLst/>
              <a:rect l="l" t="t" r="r" b="b"/>
              <a:pathLst>
                <a:path w="10822" h="9832" extrusionOk="0">
                  <a:moveTo>
                    <a:pt x="10582" y="0"/>
                  </a:moveTo>
                  <a:cubicBezTo>
                    <a:pt x="9922" y="420"/>
                    <a:pt x="9353" y="1319"/>
                    <a:pt x="8843" y="1919"/>
                  </a:cubicBezTo>
                  <a:cubicBezTo>
                    <a:pt x="8424" y="2428"/>
                    <a:pt x="7944" y="2878"/>
                    <a:pt x="7404" y="3267"/>
                  </a:cubicBezTo>
                  <a:cubicBezTo>
                    <a:pt x="6325" y="3927"/>
                    <a:pt x="4947" y="3927"/>
                    <a:pt x="3778" y="4436"/>
                  </a:cubicBezTo>
                  <a:cubicBezTo>
                    <a:pt x="2759" y="4946"/>
                    <a:pt x="1919" y="5755"/>
                    <a:pt x="1350" y="6745"/>
                  </a:cubicBezTo>
                  <a:cubicBezTo>
                    <a:pt x="810" y="7734"/>
                    <a:pt x="331" y="8753"/>
                    <a:pt x="1" y="9832"/>
                  </a:cubicBezTo>
                  <a:cubicBezTo>
                    <a:pt x="1829" y="9562"/>
                    <a:pt x="3748" y="9232"/>
                    <a:pt x="5246" y="8123"/>
                  </a:cubicBezTo>
                  <a:cubicBezTo>
                    <a:pt x="6176" y="7344"/>
                    <a:pt x="6955" y="6385"/>
                    <a:pt x="7554" y="5306"/>
                  </a:cubicBezTo>
                  <a:cubicBezTo>
                    <a:pt x="8124" y="4377"/>
                    <a:pt x="8633" y="3417"/>
                    <a:pt x="9203" y="2458"/>
                  </a:cubicBezTo>
                  <a:cubicBezTo>
                    <a:pt x="9503" y="2009"/>
                    <a:pt x="10822" y="510"/>
                    <a:pt x="1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1"/>
            <p:cNvSpPr/>
            <p:nvPr/>
          </p:nvSpPr>
          <p:spPr>
            <a:xfrm>
              <a:off x="4086875" y="371500"/>
              <a:ext cx="101925" cy="891000"/>
            </a:xfrm>
            <a:custGeom>
              <a:avLst/>
              <a:gdLst/>
              <a:ahLst/>
              <a:cxnLst/>
              <a:rect l="l" t="t" r="r" b="b"/>
              <a:pathLst>
                <a:path w="4077" h="35640" fill="none" extrusionOk="0">
                  <a:moveTo>
                    <a:pt x="4077" y="35640"/>
                  </a:moveTo>
                  <a:cubicBezTo>
                    <a:pt x="2878" y="32702"/>
                    <a:pt x="2248" y="29555"/>
                    <a:pt x="1679" y="26438"/>
                  </a:cubicBezTo>
                  <a:cubicBezTo>
                    <a:pt x="840" y="22002"/>
                    <a:pt x="60" y="17565"/>
                    <a:pt x="30" y="13039"/>
                  </a:cubicBezTo>
                  <a:cubicBezTo>
                    <a:pt x="0" y="8543"/>
                    <a:pt x="780" y="3957"/>
                    <a:pt x="2908" y="0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1"/>
            <p:cNvSpPr/>
            <p:nvPr/>
          </p:nvSpPr>
          <p:spPr>
            <a:xfrm>
              <a:off x="3958725" y="1167250"/>
              <a:ext cx="284775" cy="179100"/>
            </a:xfrm>
            <a:custGeom>
              <a:avLst/>
              <a:gdLst/>
              <a:ahLst/>
              <a:cxnLst/>
              <a:rect l="l" t="t" r="r" b="b"/>
              <a:pathLst>
                <a:path w="11391" h="7164" extrusionOk="0">
                  <a:moveTo>
                    <a:pt x="3317" y="0"/>
                  </a:moveTo>
                  <a:cubicBezTo>
                    <a:pt x="3191" y="0"/>
                    <a:pt x="3065" y="11"/>
                    <a:pt x="2938" y="33"/>
                  </a:cubicBezTo>
                  <a:cubicBezTo>
                    <a:pt x="1919" y="213"/>
                    <a:pt x="840" y="663"/>
                    <a:pt x="420" y="1352"/>
                  </a:cubicBezTo>
                  <a:cubicBezTo>
                    <a:pt x="1" y="2071"/>
                    <a:pt x="301" y="3001"/>
                    <a:pt x="810" y="3660"/>
                  </a:cubicBezTo>
                  <a:cubicBezTo>
                    <a:pt x="1350" y="4349"/>
                    <a:pt x="2009" y="4889"/>
                    <a:pt x="2788" y="5279"/>
                  </a:cubicBezTo>
                  <a:cubicBezTo>
                    <a:pt x="3746" y="5779"/>
                    <a:pt x="6913" y="7163"/>
                    <a:pt x="8899" y="7163"/>
                  </a:cubicBezTo>
                  <a:cubicBezTo>
                    <a:pt x="9650" y="7163"/>
                    <a:pt x="10232" y="6965"/>
                    <a:pt x="10462" y="6448"/>
                  </a:cubicBezTo>
                  <a:cubicBezTo>
                    <a:pt x="11391" y="4349"/>
                    <a:pt x="7434" y="1832"/>
                    <a:pt x="5876" y="962"/>
                  </a:cubicBezTo>
                  <a:cubicBezTo>
                    <a:pt x="5088" y="516"/>
                    <a:pt x="4208" y="0"/>
                    <a:pt x="3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1"/>
            <p:cNvSpPr/>
            <p:nvPr/>
          </p:nvSpPr>
          <p:spPr>
            <a:xfrm>
              <a:off x="4237900" y="1343350"/>
              <a:ext cx="248400" cy="174050"/>
            </a:xfrm>
            <a:custGeom>
              <a:avLst/>
              <a:gdLst/>
              <a:ahLst/>
              <a:cxnLst/>
              <a:rect l="l" t="t" r="r" b="b"/>
              <a:pathLst>
                <a:path w="9936" h="6962" extrusionOk="0">
                  <a:moveTo>
                    <a:pt x="1494" y="1"/>
                  </a:moveTo>
                  <a:cubicBezTo>
                    <a:pt x="696" y="1"/>
                    <a:pt x="0" y="186"/>
                    <a:pt x="224" y="872"/>
                  </a:cubicBezTo>
                  <a:cubicBezTo>
                    <a:pt x="823" y="2611"/>
                    <a:pt x="2292" y="3990"/>
                    <a:pt x="3851" y="5159"/>
                  </a:cubicBezTo>
                  <a:cubicBezTo>
                    <a:pt x="4960" y="5968"/>
                    <a:pt x="6189" y="6777"/>
                    <a:pt x="7598" y="6927"/>
                  </a:cubicBezTo>
                  <a:cubicBezTo>
                    <a:pt x="7699" y="6951"/>
                    <a:pt x="7803" y="6962"/>
                    <a:pt x="7908" y="6962"/>
                  </a:cubicBezTo>
                  <a:cubicBezTo>
                    <a:pt x="8203" y="6962"/>
                    <a:pt x="8501" y="6872"/>
                    <a:pt x="8767" y="6717"/>
                  </a:cubicBezTo>
                  <a:cubicBezTo>
                    <a:pt x="9006" y="6537"/>
                    <a:pt x="9186" y="6268"/>
                    <a:pt x="9306" y="5968"/>
                  </a:cubicBezTo>
                  <a:cubicBezTo>
                    <a:pt x="9636" y="5308"/>
                    <a:pt x="9936" y="4619"/>
                    <a:pt x="9756" y="3900"/>
                  </a:cubicBezTo>
                  <a:cubicBezTo>
                    <a:pt x="9576" y="3060"/>
                    <a:pt x="8767" y="2461"/>
                    <a:pt x="7987" y="2011"/>
                  </a:cubicBezTo>
                  <a:cubicBezTo>
                    <a:pt x="6519" y="1202"/>
                    <a:pt x="4930" y="603"/>
                    <a:pt x="3281" y="213"/>
                  </a:cubicBezTo>
                  <a:cubicBezTo>
                    <a:pt x="2973" y="143"/>
                    <a:pt x="2194" y="1"/>
                    <a:pt x="1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1"/>
            <p:cNvSpPr/>
            <p:nvPr/>
          </p:nvSpPr>
          <p:spPr>
            <a:xfrm>
              <a:off x="4138575" y="1039125"/>
              <a:ext cx="163375" cy="284200"/>
            </a:xfrm>
            <a:custGeom>
              <a:avLst/>
              <a:gdLst/>
              <a:ahLst/>
              <a:cxnLst/>
              <a:rect l="l" t="t" r="r" b="b"/>
              <a:pathLst>
                <a:path w="6535" h="11368" extrusionOk="0">
                  <a:moveTo>
                    <a:pt x="3215" y="0"/>
                  </a:moveTo>
                  <a:cubicBezTo>
                    <a:pt x="1886" y="0"/>
                    <a:pt x="769" y="1024"/>
                    <a:pt x="390" y="2191"/>
                  </a:cubicBezTo>
                  <a:cubicBezTo>
                    <a:pt x="1" y="3390"/>
                    <a:pt x="240" y="4708"/>
                    <a:pt x="480" y="5937"/>
                  </a:cubicBezTo>
                  <a:cubicBezTo>
                    <a:pt x="810" y="7436"/>
                    <a:pt x="1080" y="9354"/>
                    <a:pt x="1859" y="10763"/>
                  </a:cubicBezTo>
                  <a:cubicBezTo>
                    <a:pt x="2107" y="11197"/>
                    <a:pt x="2466" y="11368"/>
                    <a:pt x="2859" y="11368"/>
                  </a:cubicBezTo>
                  <a:cubicBezTo>
                    <a:pt x="3605" y="11368"/>
                    <a:pt x="4475" y="10753"/>
                    <a:pt x="4946" y="10164"/>
                  </a:cubicBezTo>
                  <a:cubicBezTo>
                    <a:pt x="6055" y="8755"/>
                    <a:pt x="6355" y="6927"/>
                    <a:pt x="6445" y="5158"/>
                  </a:cubicBezTo>
                  <a:cubicBezTo>
                    <a:pt x="6535" y="4079"/>
                    <a:pt x="6385" y="2970"/>
                    <a:pt x="5965" y="1951"/>
                  </a:cubicBezTo>
                  <a:cubicBezTo>
                    <a:pt x="5516" y="872"/>
                    <a:pt x="4497" y="122"/>
                    <a:pt x="3328" y="2"/>
                  </a:cubicBezTo>
                  <a:cubicBezTo>
                    <a:pt x="3290" y="1"/>
                    <a:pt x="3252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1"/>
            <p:cNvSpPr/>
            <p:nvPr/>
          </p:nvSpPr>
          <p:spPr>
            <a:xfrm>
              <a:off x="3948250" y="1331575"/>
              <a:ext cx="311000" cy="159625"/>
            </a:xfrm>
            <a:custGeom>
              <a:avLst/>
              <a:gdLst/>
              <a:ahLst/>
              <a:cxnLst/>
              <a:rect l="l" t="t" r="r" b="b"/>
              <a:pathLst>
                <a:path w="12440" h="6385" extrusionOk="0">
                  <a:moveTo>
                    <a:pt x="7397" y="0"/>
                  </a:moveTo>
                  <a:cubicBezTo>
                    <a:pt x="6047" y="0"/>
                    <a:pt x="4631" y="384"/>
                    <a:pt x="3477" y="714"/>
                  </a:cubicBezTo>
                  <a:cubicBezTo>
                    <a:pt x="2728" y="894"/>
                    <a:pt x="1978" y="1193"/>
                    <a:pt x="1289" y="1583"/>
                  </a:cubicBezTo>
                  <a:cubicBezTo>
                    <a:pt x="630" y="1973"/>
                    <a:pt x="180" y="2632"/>
                    <a:pt x="60" y="3412"/>
                  </a:cubicBezTo>
                  <a:cubicBezTo>
                    <a:pt x="0" y="4311"/>
                    <a:pt x="630" y="5180"/>
                    <a:pt x="1439" y="5690"/>
                  </a:cubicBezTo>
                  <a:cubicBezTo>
                    <a:pt x="2308" y="6139"/>
                    <a:pt x="3267" y="6379"/>
                    <a:pt x="4257" y="6379"/>
                  </a:cubicBezTo>
                  <a:cubicBezTo>
                    <a:pt x="4333" y="6383"/>
                    <a:pt x="4409" y="6385"/>
                    <a:pt x="4485" y="6385"/>
                  </a:cubicBezTo>
                  <a:cubicBezTo>
                    <a:pt x="5008" y="6385"/>
                    <a:pt x="5532" y="6296"/>
                    <a:pt x="6055" y="6139"/>
                  </a:cubicBezTo>
                  <a:cubicBezTo>
                    <a:pt x="6475" y="5959"/>
                    <a:pt x="6894" y="5720"/>
                    <a:pt x="7254" y="5450"/>
                  </a:cubicBezTo>
                  <a:cubicBezTo>
                    <a:pt x="8543" y="4551"/>
                    <a:pt x="12439" y="2842"/>
                    <a:pt x="10401" y="1014"/>
                  </a:cubicBezTo>
                  <a:cubicBezTo>
                    <a:pt x="9564" y="258"/>
                    <a:pt x="8503" y="0"/>
                    <a:pt x="7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1"/>
            <p:cNvSpPr/>
            <p:nvPr/>
          </p:nvSpPr>
          <p:spPr>
            <a:xfrm>
              <a:off x="4223075" y="1167325"/>
              <a:ext cx="249750" cy="194125"/>
            </a:xfrm>
            <a:custGeom>
              <a:avLst/>
              <a:gdLst/>
              <a:ahLst/>
              <a:cxnLst/>
              <a:rect l="l" t="t" r="r" b="b"/>
              <a:pathLst>
                <a:path w="9990" h="7765" extrusionOk="0">
                  <a:moveTo>
                    <a:pt x="6602" y="0"/>
                  </a:moveTo>
                  <a:cubicBezTo>
                    <a:pt x="5343" y="30"/>
                    <a:pt x="4144" y="510"/>
                    <a:pt x="3245" y="1379"/>
                  </a:cubicBezTo>
                  <a:cubicBezTo>
                    <a:pt x="2406" y="2218"/>
                    <a:pt x="1776" y="3237"/>
                    <a:pt x="1357" y="4346"/>
                  </a:cubicBezTo>
                  <a:cubicBezTo>
                    <a:pt x="854" y="5530"/>
                    <a:pt x="0" y="7765"/>
                    <a:pt x="2227" y="7765"/>
                  </a:cubicBezTo>
                  <a:cubicBezTo>
                    <a:pt x="2256" y="7765"/>
                    <a:pt x="2285" y="7764"/>
                    <a:pt x="2316" y="7763"/>
                  </a:cubicBezTo>
                  <a:cubicBezTo>
                    <a:pt x="4294" y="7703"/>
                    <a:pt x="6122" y="6894"/>
                    <a:pt x="7861" y="6085"/>
                  </a:cubicBezTo>
                  <a:cubicBezTo>
                    <a:pt x="8310" y="5905"/>
                    <a:pt x="8760" y="5635"/>
                    <a:pt x="9120" y="5335"/>
                  </a:cubicBezTo>
                  <a:cubicBezTo>
                    <a:pt x="9599" y="4826"/>
                    <a:pt x="9899" y="4166"/>
                    <a:pt x="9929" y="3447"/>
                  </a:cubicBezTo>
                  <a:cubicBezTo>
                    <a:pt x="9989" y="2878"/>
                    <a:pt x="9899" y="2308"/>
                    <a:pt x="9689" y="1799"/>
                  </a:cubicBezTo>
                  <a:cubicBezTo>
                    <a:pt x="9180" y="719"/>
                    <a:pt x="7861" y="0"/>
                    <a:pt x="6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1"/>
            <p:cNvSpPr/>
            <p:nvPr/>
          </p:nvSpPr>
          <p:spPr>
            <a:xfrm>
              <a:off x="4135575" y="1350600"/>
              <a:ext cx="177625" cy="237875"/>
            </a:xfrm>
            <a:custGeom>
              <a:avLst/>
              <a:gdLst/>
              <a:ahLst/>
              <a:cxnLst/>
              <a:rect l="l" t="t" r="r" b="b"/>
              <a:pathLst>
                <a:path w="7105" h="9515" extrusionOk="0">
                  <a:moveTo>
                    <a:pt x="4158" y="1"/>
                  </a:moveTo>
                  <a:cubicBezTo>
                    <a:pt x="3907" y="1"/>
                    <a:pt x="3658" y="25"/>
                    <a:pt x="3418" y="73"/>
                  </a:cubicBezTo>
                  <a:cubicBezTo>
                    <a:pt x="2399" y="313"/>
                    <a:pt x="1559" y="942"/>
                    <a:pt x="1020" y="1841"/>
                  </a:cubicBezTo>
                  <a:cubicBezTo>
                    <a:pt x="1" y="3730"/>
                    <a:pt x="121" y="6068"/>
                    <a:pt x="1350" y="7866"/>
                  </a:cubicBezTo>
                  <a:cubicBezTo>
                    <a:pt x="1859" y="8585"/>
                    <a:pt x="2968" y="9515"/>
                    <a:pt x="3957" y="9515"/>
                  </a:cubicBezTo>
                  <a:cubicBezTo>
                    <a:pt x="4946" y="9515"/>
                    <a:pt x="5846" y="8316"/>
                    <a:pt x="6325" y="7566"/>
                  </a:cubicBezTo>
                  <a:cubicBezTo>
                    <a:pt x="6895" y="6577"/>
                    <a:pt x="7105" y="5408"/>
                    <a:pt x="6985" y="4299"/>
                  </a:cubicBezTo>
                  <a:cubicBezTo>
                    <a:pt x="6835" y="3160"/>
                    <a:pt x="6535" y="2081"/>
                    <a:pt x="6145" y="1002"/>
                  </a:cubicBezTo>
                  <a:cubicBezTo>
                    <a:pt x="6115" y="762"/>
                    <a:pt x="5996" y="552"/>
                    <a:pt x="5816" y="372"/>
                  </a:cubicBezTo>
                  <a:cubicBezTo>
                    <a:pt x="5666" y="253"/>
                    <a:pt x="5486" y="193"/>
                    <a:pt x="5276" y="163"/>
                  </a:cubicBezTo>
                  <a:cubicBezTo>
                    <a:pt x="4916" y="55"/>
                    <a:pt x="4535" y="1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1"/>
            <p:cNvSpPr/>
            <p:nvPr/>
          </p:nvSpPr>
          <p:spPr>
            <a:xfrm>
              <a:off x="4081625" y="1220525"/>
              <a:ext cx="134150" cy="92200"/>
            </a:xfrm>
            <a:custGeom>
              <a:avLst/>
              <a:gdLst/>
              <a:ahLst/>
              <a:cxnLst/>
              <a:rect l="l" t="t" r="r" b="b"/>
              <a:pathLst>
                <a:path w="5366" h="3688" extrusionOk="0">
                  <a:moveTo>
                    <a:pt x="1" y="0"/>
                  </a:moveTo>
                  <a:lnTo>
                    <a:pt x="1" y="0"/>
                  </a:lnTo>
                  <a:cubicBezTo>
                    <a:pt x="990" y="450"/>
                    <a:pt x="1889" y="1079"/>
                    <a:pt x="2668" y="1799"/>
                  </a:cubicBezTo>
                  <a:cubicBezTo>
                    <a:pt x="3088" y="2158"/>
                    <a:pt x="3478" y="2518"/>
                    <a:pt x="3927" y="2848"/>
                  </a:cubicBezTo>
                  <a:cubicBezTo>
                    <a:pt x="4347" y="3207"/>
                    <a:pt x="4826" y="3477"/>
                    <a:pt x="5366" y="3687"/>
                  </a:cubicBezTo>
                  <a:cubicBezTo>
                    <a:pt x="4497" y="2998"/>
                    <a:pt x="3687" y="2308"/>
                    <a:pt x="2908" y="1529"/>
                  </a:cubicBezTo>
                  <a:cubicBezTo>
                    <a:pt x="2488" y="1169"/>
                    <a:pt x="2039" y="840"/>
                    <a:pt x="1559" y="570"/>
                  </a:cubicBezTo>
                  <a:cubicBezTo>
                    <a:pt x="1080" y="270"/>
                    <a:pt x="540" y="9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1"/>
            <p:cNvSpPr/>
            <p:nvPr/>
          </p:nvSpPr>
          <p:spPr>
            <a:xfrm>
              <a:off x="4070375" y="1284975"/>
              <a:ext cx="126675" cy="52550"/>
            </a:xfrm>
            <a:custGeom>
              <a:avLst/>
              <a:gdLst/>
              <a:ahLst/>
              <a:cxnLst/>
              <a:rect l="l" t="t" r="r" b="b"/>
              <a:pathLst>
                <a:path w="5067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689"/>
                    <a:pt x="1440" y="1229"/>
                    <a:pt x="2309" y="1589"/>
                  </a:cubicBezTo>
                  <a:cubicBezTo>
                    <a:pt x="3116" y="1923"/>
                    <a:pt x="3974" y="2101"/>
                    <a:pt x="4860" y="2101"/>
                  </a:cubicBezTo>
                  <a:cubicBezTo>
                    <a:pt x="4929" y="2101"/>
                    <a:pt x="4998" y="2100"/>
                    <a:pt x="5067" y="2098"/>
                  </a:cubicBezTo>
                  <a:cubicBezTo>
                    <a:pt x="4167" y="1888"/>
                    <a:pt x="3298" y="1589"/>
                    <a:pt x="2459" y="1259"/>
                  </a:cubicBezTo>
                  <a:cubicBezTo>
                    <a:pt x="1590" y="899"/>
                    <a:pt x="780" y="4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1"/>
            <p:cNvSpPr/>
            <p:nvPr/>
          </p:nvSpPr>
          <p:spPr>
            <a:xfrm>
              <a:off x="4089875" y="1258725"/>
              <a:ext cx="96675" cy="59975"/>
            </a:xfrm>
            <a:custGeom>
              <a:avLst/>
              <a:gdLst/>
              <a:ahLst/>
              <a:cxnLst/>
              <a:rect l="l" t="t" r="r" b="b"/>
              <a:pathLst>
                <a:path w="3867" h="2399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481"/>
                    <a:pt x="1259" y="900"/>
                    <a:pt x="1889" y="1290"/>
                  </a:cubicBezTo>
                  <a:cubicBezTo>
                    <a:pt x="2548" y="1650"/>
                    <a:pt x="3178" y="2069"/>
                    <a:pt x="3867" y="2399"/>
                  </a:cubicBezTo>
                  <a:cubicBezTo>
                    <a:pt x="2788" y="1320"/>
                    <a:pt x="1469" y="4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1"/>
            <p:cNvSpPr/>
            <p:nvPr/>
          </p:nvSpPr>
          <p:spPr>
            <a:xfrm>
              <a:off x="4038175" y="1338925"/>
              <a:ext cx="145400" cy="56225"/>
            </a:xfrm>
            <a:custGeom>
              <a:avLst/>
              <a:gdLst/>
              <a:ahLst/>
              <a:cxnLst/>
              <a:rect l="l" t="t" r="r" b="b"/>
              <a:pathLst>
                <a:path w="5816" h="2249" extrusionOk="0">
                  <a:moveTo>
                    <a:pt x="5815" y="0"/>
                  </a:moveTo>
                  <a:lnTo>
                    <a:pt x="5815" y="0"/>
                  </a:lnTo>
                  <a:cubicBezTo>
                    <a:pt x="4766" y="270"/>
                    <a:pt x="3777" y="510"/>
                    <a:pt x="2788" y="809"/>
                  </a:cubicBezTo>
                  <a:cubicBezTo>
                    <a:pt x="2278" y="959"/>
                    <a:pt x="1769" y="1139"/>
                    <a:pt x="1289" y="1349"/>
                  </a:cubicBezTo>
                  <a:cubicBezTo>
                    <a:pt x="779" y="1499"/>
                    <a:pt x="330" y="1829"/>
                    <a:pt x="0" y="2248"/>
                  </a:cubicBezTo>
                  <a:cubicBezTo>
                    <a:pt x="420" y="1949"/>
                    <a:pt x="869" y="1709"/>
                    <a:pt x="1379" y="1589"/>
                  </a:cubicBezTo>
                  <a:lnTo>
                    <a:pt x="2878" y="1169"/>
                  </a:lnTo>
                  <a:cubicBezTo>
                    <a:pt x="3897" y="869"/>
                    <a:pt x="4886" y="480"/>
                    <a:pt x="5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1"/>
            <p:cNvSpPr/>
            <p:nvPr/>
          </p:nvSpPr>
          <p:spPr>
            <a:xfrm>
              <a:off x="4053900" y="1362900"/>
              <a:ext cx="145400" cy="48050"/>
            </a:xfrm>
            <a:custGeom>
              <a:avLst/>
              <a:gdLst/>
              <a:ahLst/>
              <a:cxnLst/>
              <a:rect l="l" t="t" r="r" b="b"/>
              <a:pathLst>
                <a:path w="5816" h="1922" extrusionOk="0">
                  <a:moveTo>
                    <a:pt x="5816" y="0"/>
                  </a:moveTo>
                  <a:lnTo>
                    <a:pt x="5816" y="0"/>
                  </a:lnTo>
                  <a:cubicBezTo>
                    <a:pt x="4946" y="540"/>
                    <a:pt x="3987" y="960"/>
                    <a:pt x="3028" y="1289"/>
                  </a:cubicBezTo>
                  <a:cubicBezTo>
                    <a:pt x="2039" y="1559"/>
                    <a:pt x="1020" y="1739"/>
                    <a:pt x="1" y="1829"/>
                  </a:cubicBezTo>
                  <a:cubicBezTo>
                    <a:pt x="354" y="1891"/>
                    <a:pt x="714" y="1921"/>
                    <a:pt x="1077" y="1921"/>
                  </a:cubicBezTo>
                  <a:cubicBezTo>
                    <a:pt x="1761" y="1921"/>
                    <a:pt x="2452" y="1815"/>
                    <a:pt x="3118" y="1619"/>
                  </a:cubicBezTo>
                  <a:cubicBezTo>
                    <a:pt x="4137" y="1319"/>
                    <a:pt x="5066" y="78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1"/>
            <p:cNvSpPr/>
            <p:nvPr/>
          </p:nvSpPr>
          <p:spPr>
            <a:xfrm>
              <a:off x="4196275" y="1369650"/>
              <a:ext cx="18000" cy="137150"/>
            </a:xfrm>
            <a:custGeom>
              <a:avLst/>
              <a:gdLst/>
              <a:ahLst/>
              <a:cxnLst/>
              <a:rect l="l" t="t" r="r" b="b"/>
              <a:pathLst>
                <a:path w="720" h="5486" extrusionOk="0">
                  <a:moveTo>
                    <a:pt x="450" y="0"/>
                  </a:moveTo>
                  <a:cubicBezTo>
                    <a:pt x="150" y="899"/>
                    <a:pt x="1" y="1829"/>
                    <a:pt x="1" y="2788"/>
                  </a:cubicBezTo>
                  <a:cubicBezTo>
                    <a:pt x="1" y="3267"/>
                    <a:pt x="31" y="3717"/>
                    <a:pt x="91" y="4197"/>
                  </a:cubicBezTo>
                  <a:cubicBezTo>
                    <a:pt x="121" y="4436"/>
                    <a:pt x="180" y="4676"/>
                    <a:pt x="270" y="4916"/>
                  </a:cubicBezTo>
                  <a:cubicBezTo>
                    <a:pt x="360" y="5126"/>
                    <a:pt x="540" y="5336"/>
                    <a:pt x="720" y="5485"/>
                  </a:cubicBezTo>
                  <a:cubicBezTo>
                    <a:pt x="480" y="5096"/>
                    <a:pt x="360" y="4646"/>
                    <a:pt x="390" y="4167"/>
                  </a:cubicBezTo>
                  <a:cubicBezTo>
                    <a:pt x="360" y="3717"/>
                    <a:pt x="360" y="3237"/>
                    <a:pt x="360" y="2788"/>
                  </a:cubicBezTo>
                  <a:cubicBezTo>
                    <a:pt x="360" y="1859"/>
                    <a:pt x="420" y="929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1"/>
            <p:cNvSpPr/>
            <p:nvPr/>
          </p:nvSpPr>
          <p:spPr>
            <a:xfrm>
              <a:off x="4236000" y="1373375"/>
              <a:ext cx="44975" cy="131925"/>
            </a:xfrm>
            <a:custGeom>
              <a:avLst/>
              <a:gdLst/>
              <a:ahLst/>
              <a:cxnLst/>
              <a:rect l="l" t="t" r="r" b="b"/>
              <a:pathLst>
                <a:path w="1799" h="5277" extrusionOk="0">
                  <a:moveTo>
                    <a:pt x="0" y="1"/>
                  </a:moveTo>
                  <a:cubicBezTo>
                    <a:pt x="360" y="301"/>
                    <a:pt x="630" y="690"/>
                    <a:pt x="810" y="1140"/>
                  </a:cubicBezTo>
                  <a:cubicBezTo>
                    <a:pt x="989" y="1560"/>
                    <a:pt x="1139" y="2009"/>
                    <a:pt x="1229" y="2459"/>
                  </a:cubicBezTo>
                  <a:cubicBezTo>
                    <a:pt x="1409" y="3388"/>
                    <a:pt x="1499" y="4317"/>
                    <a:pt x="1469" y="5276"/>
                  </a:cubicBezTo>
                  <a:cubicBezTo>
                    <a:pt x="1739" y="4347"/>
                    <a:pt x="1799" y="3328"/>
                    <a:pt x="1559" y="2399"/>
                  </a:cubicBezTo>
                  <a:cubicBezTo>
                    <a:pt x="1469" y="1889"/>
                    <a:pt x="1289" y="1440"/>
                    <a:pt x="1049" y="1020"/>
                  </a:cubicBezTo>
                  <a:cubicBezTo>
                    <a:pt x="810" y="571"/>
                    <a:pt x="450" y="2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1"/>
            <p:cNvSpPr/>
            <p:nvPr/>
          </p:nvSpPr>
          <p:spPr>
            <a:xfrm>
              <a:off x="4233750" y="1348650"/>
              <a:ext cx="110175" cy="101200"/>
            </a:xfrm>
            <a:custGeom>
              <a:avLst/>
              <a:gdLst/>
              <a:ahLst/>
              <a:cxnLst/>
              <a:rect l="l" t="t" r="r" b="b"/>
              <a:pathLst>
                <a:path w="4407" h="4048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271"/>
                    <a:pt x="30" y="540"/>
                    <a:pt x="150" y="780"/>
                  </a:cubicBezTo>
                  <a:cubicBezTo>
                    <a:pt x="270" y="1020"/>
                    <a:pt x="420" y="1230"/>
                    <a:pt x="600" y="1440"/>
                  </a:cubicBezTo>
                  <a:cubicBezTo>
                    <a:pt x="930" y="1829"/>
                    <a:pt x="1319" y="2219"/>
                    <a:pt x="1709" y="2549"/>
                  </a:cubicBezTo>
                  <a:cubicBezTo>
                    <a:pt x="2518" y="3208"/>
                    <a:pt x="3417" y="3718"/>
                    <a:pt x="4406" y="4047"/>
                  </a:cubicBezTo>
                  <a:cubicBezTo>
                    <a:pt x="3537" y="3508"/>
                    <a:pt x="2698" y="2908"/>
                    <a:pt x="1919" y="2249"/>
                  </a:cubicBezTo>
                  <a:cubicBezTo>
                    <a:pt x="1529" y="1949"/>
                    <a:pt x="1169" y="1589"/>
                    <a:pt x="780" y="1260"/>
                  </a:cubicBezTo>
                  <a:cubicBezTo>
                    <a:pt x="390" y="930"/>
                    <a:pt x="120" y="48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1"/>
            <p:cNvSpPr/>
            <p:nvPr/>
          </p:nvSpPr>
          <p:spPr>
            <a:xfrm>
              <a:off x="4256975" y="1350150"/>
              <a:ext cx="149900" cy="84700"/>
            </a:xfrm>
            <a:custGeom>
              <a:avLst/>
              <a:gdLst/>
              <a:ahLst/>
              <a:cxnLst/>
              <a:rect l="l" t="t" r="r" b="b"/>
              <a:pathLst>
                <a:path w="5996" h="3388" extrusionOk="0">
                  <a:moveTo>
                    <a:pt x="1" y="1"/>
                  </a:moveTo>
                  <a:cubicBezTo>
                    <a:pt x="570" y="121"/>
                    <a:pt x="1110" y="331"/>
                    <a:pt x="1649" y="600"/>
                  </a:cubicBezTo>
                  <a:cubicBezTo>
                    <a:pt x="1919" y="720"/>
                    <a:pt x="2159" y="870"/>
                    <a:pt x="2428" y="990"/>
                  </a:cubicBezTo>
                  <a:lnTo>
                    <a:pt x="3178" y="1410"/>
                  </a:lnTo>
                  <a:cubicBezTo>
                    <a:pt x="3687" y="1679"/>
                    <a:pt x="4227" y="1919"/>
                    <a:pt x="4706" y="2249"/>
                  </a:cubicBezTo>
                  <a:cubicBezTo>
                    <a:pt x="5216" y="2519"/>
                    <a:pt x="5636" y="2908"/>
                    <a:pt x="5995" y="3388"/>
                  </a:cubicBezTo>
                  <a:cubicBezTo>
                    <a:pt x="5756" y="2818"/>
                    <a:pt x="5366" y="2339"/>
                    <a:pt x="4856" y="2009"/>
                  </a:cubicBezTo>
                  <a:cubicBezTo>
                    <a:pt x="4377" y="1649"/>
                    <a:pt x="3867" y="1350"/>
                    <a:pt x="3328" y="1110"/>
                  </a:cubicBezTo>
                  <a:cubicBezTo>
                    <a:pt x="2818" y="840"/>
                    <a:pt x="2279" y="570"/>
                    <a:pt x="1739" y="360"/>
                  </a:cubicBezTo>
                  <a:cubicBezTo>
                    <a:pt x="1199" y="121"/>
                    <a:pt x="60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1"/>
            <p:cNvSpPr/>
            <p:nvPr/>
          </p:nvSpPr>
          <p:spPr>
            <a:xfrm>
              <a:off x="4257725" y="1359900"/>
              <a:ext cx="119175" cy="83950"/>
            </a:xfrm>
            <a:custGeom>
              <a:avLst/>
              <a:gdLst/>
              <a:ahLst/>
              <a:cxnLst/>
              <a:rect l="l" t="t" r="r" b="b"/>
              <a:pathLst>
                <a:path w="4767" h="3358" extrusionOk="0">
                  <a:moveTo>
                    <a:pt x="0" y="0"/>
                  </a:moveTo>
                  <a:lnTo>
                    <a:pt x="0" y="0"/>
                  </a:lnTo>
                  <a:cubicBezTo>
                    <a:pt x="720" y="660"/>
                    <a:pt x="1469" y="1259"/>
                    <a:pt x="2279" y="1829"/>
                  </a:cubicBezTo>
                  <a:cubicBezTo>
                    <a:pt x="3058" y="2398"/>
                    <a:pt x="3897" y="2908"/>
                    <a:pt x="4766" y="3358"/>
                  </a:cubicBezTo>
                  <a:cubicBezTo>
                    <a:pt x="3298" y="2039"/>
                    <a:pt x="1709" y="9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1"/>
            <p:cNvSpPr/>
            <p:nvPr/>
          </p:nvSpPr>
          <p:spPr>
            <a:xfrm>
              <a:off x="4259225" y="1299950"/>
              <a:ext cx="108675" cy="39775"/>
            </a:xfrm>
            <a:custGeom>
              <a:avLst/>
              <a:gdLst/>
              <a:ahLst/>
              <a:cxnLst/>
              <a:rect l="l" t="t" r="r" b="b"/>
              <a:pathLst>
                <a:path w="4347" h="1591" extrusionOk="0">
                  <a:moveTo>
                    <a:pt x="4347" y="1"/>
                  </a:moveTo>
                  <a:cubicBezTo>
                    <a:pt x="4197" y="120"/>
                    <a:pt x="4017" y="210"/>
                    <a:pt x="3837" y="270"/>
                  </a:cubicBezTo>
                  <a:cubicBezTo>
                    <a:pt x="3657" y="330"/>
                    <a:pt x="3477" y="390"/>
                    <a:pt x="3298" y="480"/>
                  </a:cubicBezTo>
                  <a:lnTo>
                    <a:pt x="2219" y="870"/>
                  </a:lnTo>
                  <a:cubicBezTo>
                    <a:pt x="1859" y="990"/>
                    <a:pt x="1499" y="1110"/>
                    <a:pt x="1139" y="1259"/>
                  </a:cubicBezTo>
                  <a:cubicBezTo>
                    <a:pt x="780" y="1379"/>
                    <a:pt x="390" y="1469"/>
                    <a:pt x="0" y="1559"/>
                  </a:cubicBezTo>
                  <a:cubicBezTo>
                    <a:pt x="138" y="1580"/>
                    <a:pt x="280" y="1590"/>
                    <a:pt x="423" y="1590"/>
                  </a:cubicBezTo>
                  <a:cubicBezTo>
                    <a:pt x="684" y="1590"/>
                    <a:pt x="948" y="1557"/>
                    <a:pt x="1199" y="1499"/>
                  </a:cubicBezTo>
                  <a:cubicBezTo>
                    <a:pt x="1589" y="1409"/>
                    <a:pt x="1949" y="1319"/>
                    <a:pt x="2308" y="1170"/>
                  </a:cubicBezTo>
                  <a:cubicBezTo>
                    <a:pt x="2698" y="1050"/>
                    <a:pt x="3028" y="870"/>
                    <a:pt x="3387" y="690"/>
                  </a:cubicBezTo>
                  <a:cubicBezTo>
                    <a:pt x="3567" y="600"/>
                    <a:pt x="3717" y="510"/>
                    <a:pt x="3897" y="390"/>
                  </a:cubicBezTo>
                  <a:cubicBezTo>
                    <a:pt x="4077" y="300"/>
                    <a:pt x="4227" y="150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1"/>
            <p:cNvSpPr/>
            <p:nvPr/>
          </p:nvSpPr>
          <p:spPr>
            <a:xfrm>
              <a:off x="4248725" y="1234000"/>
              <a:ext cx="126675" cy="91450"/>
            </a:xfrm>
            <a:custGeom>
              <a:avLst/>
              <a:gdLst/>
              <a:ahLst/>
              <a:cxnLst/>
              <a:rect l="l" t="t" r="r" b="b"/>
              <a:pathLst>
                <a:path w="5067" h="3658" extrusionOk="0">
                  <a:moveTo>
                    <a:pt x="5066" y="1"/>
                  </a:moveTo>
                  <a:lnTo>
                    <a:pt x="5066" y="1"/>
                  </a:lnTo>
                  <a:cubicBezTo>
                    <a:pt x="4047" y="331"/>
                    <a:pt x="3088" y="810"/>
                    <a:pt x="2249" y="1440"/>
                  </a:cubicBezTo>
                  <a:cubicBezTo>
                    <a:pt x="1380" y="2039"/>
                    <a:pt x="600" y="2788"/>
                    <a:pt x="1" y="3658"/>
                  </a:cubicBezTo>
                  <a:cubicBezTo>
                    <a:pt x="810" y="2968"/>
                    <a:pt x="1589" y="2339"/>
                    <a:pt x="2429" y="1709"/>
                  </a:cubicBezTo>
                  <a:cubicBezTo>
                    <a:pt x="3298" y="1110"/>
                    <a:pt x="4167" y="570"/>
                    <a:pt x="5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1"/>
            <p:cNvSpPr/>
            <p:nvPr/>
          </p:nvSpPr>
          <p:spPr>
            <a:xfrm>
              <a:off x="4218750" y="1158325"/>
              <a:ext cx="110925" cy="151400"/>
            </a:xfrm>
            <a:custGeom>
              <a:avLst/>
              <a:gdLst/>
              <a:ahLst/>
              <a:cxnLst/>
              <a:rect l="l" t="t" r="r" b="b"/>
              <a:pathLst>
                <a:path w="4437" h="6056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200" y="930"/>
                    <a:pt x="1260" y="1889"/>
                    <a:pt x="1170" y="2818"/>
                  </a:cubicBezTo>
                  <a:cubicBezTo>
                    <a:pt x="1080" y="3747"/>
                    <a:pt x="810" y="4646"/>
                    <a:pt x="361" y="5456"/>
                  </a:cubicBezTo>
                  <a:lnTo>
                    <a:pt x="1" y="6055"/>
                  </a:lnTo>
                  <a:lnTo>
                    <a:pt x="600" y="5695"/>
                  </a:lnTo>
                  <a:cubicBezTo>
                    <a:pt x="1260" y="5186"/>
                    <a:pt x="1889" y="4646"/>
                    <a:pt x="2429" y="3987"/>
                  </a:cubicBezTo>
                  <a:cubicBezTo>
                    <a:pt x="2968" y="3387"/>
                    <a:pt x="3658" y="2968"/>
                    <a:pt x="4437" y="2758"/>
                  </a:cubicBezTo>
                  <a:lnTo>
                    <a:pt x="4437" y="2758"/>
                  </a:lnTo>
                  <a:cubicBezTo>
                    <a:pt x="4017" y="2788"/>
                    <a:pt x="3628" y="2908"/>
                    <a:pt x="3268" y="3118"/>
                  </a:cubicBezTo>
                  <a:cubicBezTo>
                    <a:pt x="2878" y="3298"/>
                    <a:pt x="2549" y="3567"/>
                    <a:pt x="2249" y="3837"/>
                  </a:cubicBezTo>
                  <a:cubicBezTo>
                    <a:pt x="1801" y="4221"/>
                    <a:pt x="1399" y="4650"/>
                    <a:pt x="967" y="5016"/>
                  </a:cubicBezTo>
                  <a:lnTo>
                    <a:pt x="967" y="5016"/>
                  </a:lnTo>
                  <a:cubicBezTo>
                    <a:pt x="1256" y="4338"/>
                    <a:pt x="1424" y="3601"/>
                    <a:pt x="1470" y="2848"/>
                  </a:cubicBezTo>
                  <a:cubicBezTo>
                    <a:pt x="1500" y="1889"/>
                    <a:pt x="1350" y="93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1"/>
            <p:cNvSpPr/>
            <p:nvPr/>
          </p:nvSpPr>
          <p:spPr>
            <a:xfrm>
              <a:off x="4182050" y="1161325"/>
              <a:ext cx="29250" cy="134150"/>
            </a:xfrm>
            <a:custGeom>
              <a:avLst/>
              <a:gdLst/>
              <a:ahLst/>
              <a:cxnLst/>
              <a:rect l="l" t="t" r="r" b="b"/>
              <a:pathLst>
                <a:path w="1170" h="5366" extrusionOk="0">
                  <a:moveTo>
                    <a:pt x="0" y="0"/>
                  </a:moveTo>
                  <a:lnTo>
                    <a:pt x="0" y="0"/>
                  </a:lnTo>
                  <a:cubicBezTo>
                    <a:pt x="240" y="900"/>
                    <a:pt x="480" y="1799"/>
                    <a:pt x="660" y="2698"/>
                  </a:cubicBezTo>
                  <a:cubicBezTo>
                    <a:pt x="749" y="3118"/>
                    <a:pt x="839" y="3567"/>
                    <a:pt x="899" y="4047"/>
                  </a:cubicBezTo>
                  <a:lnTo>
                    <a:pt x="989" y="4706"/>
                  </a:lnTo>
                  <a:cubicBezTo>
                    <a:pt x="1049" y="4946"/>
                    <a:pt x="1019" y="5156"/>
                    <a:pt x="899" y="5366"/>
                  </a:cubicBezTo>
                  <a:cubicBezTo>
                    <a:pt x="1079" y="5186"/>
                    <a:pt x="1169" y="4976"/>
                    <a:pt x="1169" y="4736"/>
                  </a:cubicBezTo>
                  <a:lnTo>
                    <a:pt x="1169" y="4017"/>
                  </a:lnTo>
                  <a:cubicBezTo>
                    <a:pt x="1169" y="3537"/>
                    <a:pt x="1109" y="3088"/>
                    <a:pt x="1019" y="2638"/>
                  </a:cubicBezTo>
                  <a:cubicBezTo>
                    <a:pt x="839" y="1709"/>
                    <a:pt x="480" y="8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1"/>
            <p:cNvSpPr/>
            <p:nvPr/>
          </p:nvSpPr>
          <p:spPr>
            <a:xfrm>
              <a:off x="4153575" y="1277650"/>
              <a:ext cx="135600" cy="110950"/>
            </a:xfrm>
            <a:custGeom>
              <a:avLst/>
              <a:gdLst/>
              <a:ahLst/>
              <a:cxnLst/>
              <a:rect l="l" t="t" r="r" b="b"/>
              <a:pathLst>
                <a:path w="5424" h="4438" extrusionOk="0">
                  <a:moveTo>
                    <a:pt x="3102" y="1"/>
                  </a:moveTo>
                  <a:cubicBezTo>
                    <a:pt x="2915" y="1"/>
                    <a:pt x="2728" y="68"/>
                    <a:pt x="2578" y="203"/>
                  </a:cubicBezTo>
                  <a:cubicBezTo>
                    <a:pt x="2567" y="214"/>
                    <a:pt x="2557" y="225"/>
                    <a:pt x="2547" y="236"/>
                  </a:cubicBezTo>
                  <a:lnTo>
                    <a:pt x="2547" y="236"/>
                  </a:lnTo>
                  <a:cubicBezTo>
                    <a:pt x="2473" y="196"/>
                    <a:pt x="2393" y="164"/>
                    <a:pt x="2308" y="143"/>
                  </a:cubicBezTo>
                  <a:cubicBezTo>
                    <a:pt x="2173" y="76"/>
                    <a:pt x="2021" y="42"/>
                    <a:pt x="1866" y="42"/>
                  </a:cubicBezTo>
                  <a:cubicBezTo>
                    <a:pt x="1814" y="42"/>
                    <a:pt x="1761" y="46"/>
                    <a:pt x="1709" y="53"/>
                  </a:cubicBezTo>
                  <a:cubicBezTo>
                    <a:pt x="1469" y="113"/>
                    <a:pt x="1259" y="293"/>
                    <a:pt x="1199" y="563"/>
                  </a:cubicBezTo>
                  <a:cubicBezTo>
                    <a:pt x="1154" y="719"/>
                    <a:pt x="1043" y="876"/>
                    <a:pt x="1051" y="1033"/>
                  </a:cubicBezTo>
                  <a:lnTo>
                    <a:pt x="1051" y="1033"/>
                  </a:lnTo>
                  <a:cubicBezTo>
                    <a:pt x="989" y="1052"/>
                    <a:pt x="929" y="1076"/>
                    <a:pt x="869" y="1102"/>
                  </a:cubicBezTo>
                  <a:cubicBezTo>
                    <a:pt x="719" y="1222"/>
                    <a:pt x="600" y="1372"/>
                    <a:pt x="510" y="1522"/>
                  </a:cubicBezTo>
                  <a:cubicBezTo>
                    <a:pt x="420" y="1702"/>
                    <a:pt x="360" y="1792"/>
                    <a:pt x="480" y="1942"/>
                  </a:cubicBezTo>
                  <a:cubicBezTo>
                    <a:pt x="500" y="1973"/>
                    <a:pt x="521" y="1997"/>
                    <a:pt x="538" y="2014"/>
                  </a:cubicBezTo>
                  <a:lnTo>
                    <a:pt x="538" y="2014"/>
                  </a:lnTo>
                  <a:cubicBezTo>
                    <a:pt x="562" y="2040"/>
                    <a:pt x="606" y="2083"/>
                    <a:pt x="661" y="2125"/>
                  </a:cubicBezTo>
                  <a:lnTo>
                    <a:pt x="661" y="2125"/>
                  </a:lnTo>
                  <a:cubicBezTo>
                    <a:pt x="617" y="2118"/>
                    <a:pt x="573" y="2114"/>
                    <a:pt x="527" y="2114"/>
                  </a:cubicBezTo>
                  <a:cubicBezTo>
                    <a:pt x="492" y="2114"/>
                    <a:pt x="456" y="2116"/>
                    <a:pt x="420" y="2121"/>
                  </a:cubicBezTo>
                  <a:cubicBezTo>
                    <a:pt x="270" y="2181"/>
                    <a:pt x="300" y="2181"/>
                    <a:pt x="180" y="2301"/>
                  </a:cubicBezTo>
                  <a:cubicBezTo>
                    <a:pt x="0" y="2541"/>
                    <a:pt x="30" y="2871"/>
                    <a:pt x="240" y="3081"/>
                  </a:cubicBezTo>
                  <a:cubicBezTo>
                    <a:pt x="435" y="3247"/>
                    <a:pt x="681" y="3363"/>
                    <a:pt x="931" y="3426"/>
                  </a:cubicBezTo>
                  <a:lnTo>
                    <a:pt x="931" y="3426"/>
                  </a:lnTo>
                  <a:cubicBezTo>
                    <a:pt x="808" y="3525"/>
                    <a:pt x="719" y="3669"/>
                    <a:pt x="719" y="3830"/>
                  </a:cubicBezTo>
                  <a:cubicBezTo>
                    <a:pt x="749" y="4070"/>
                    <a:pt x="1019" y="4190"/>
                    <a:pt x="1259" y="4280"/>
                  </a:cubicBezTo>
                  <a:cubicBezTo>
                    <a:pt x="1582" y="4379"/>
                    <a:pt x="1946" y="4437"/>
                    <a:pt x="2300" y="4437"/>
                  </a:cubicBezTo>
                  <a:cubicBezTo>
                    <a:pt x="2373" y="4437"/>
                    <a:pt x="2446" y="4435"/>
                    <a:pt x="2518" y="4429"/>
                  </a:cubicBezTo>
                  <a:cubicBezTo>
                    <a:pt x="2698" y="4429"/>
                    <a:pt x="2878" y="4370"/>
                    <a:pt x="2938" y="4190"/>
                  </a:cubicBezTo>
                  <a:cubicBezTo>
                    <a:pt x="2938" y="4183"/>
                    <a:pt x="2938" y="4175"/>
                    <a:pt x="2937" y="4168"/>
                  </a:cubicBezTo>
                  <a:lnTo>
                    <a:pt x="2937" y="4168"/>
                  </a:lnTo>
                  <a:cubicBezTo>
                    <a:pt x="3035" y="4190"/>
                    <a:pt x="3135" y="4201"/>
                    <a:pt x="3238" y="4201"/>
                  </a:cubicBezTo>
                  <a:cubicBezTo>
                    <a:pt x="3297" y="4201"/>
                    <a:pt x="3357" y="4197"/>
                    <a:pt x="3417" y="4190"/>
                  </a:cubicBezTo>
                  <a:cubicBezTo>
                    <a:pt x="3657" y="4130"/>
                    <a:pt x="3837" y="3950"/>
                    <a:pt x="3897" y="3740"/>
                  </a:cubicBezTo>
                  <a:cubicBezTo>
                    <a:pt x="3901" y="3685"/>
                    <a:pt x="3896" y="3633"/>
                    <a:pt x="3883" y="3582"/>
                  </a:cubicBezTo>
                  <a:lnTo>
                    <a:pt x="3883" y="3582"/>
                  </a:lnTo>
                  <a:cubicBezTo>
                    <a:pt x="4072" y="3668"/>
                    <a:pt x="4293" y="3718"/>
                    <a:pt x="4505" y="3718"/>
                  </a:cubicBezTo>
                  <a:cubicBezTo>
                    <a:pt x="4553" y="3718"/>
                    <a:pt x="4600" y="3715"/>
                    <a:pt x="4646" y="3710"/>
                  </a:cubicBezTo>
                  <a:cubicBezTo>
                    <a:pt x="4976" y="3680"/>
                    <a:pt x="5276" y="3440"/>
                    <a:pt x="5365" y="3111"/>
                  </a:cubicBezTo>
                  <a:cubicBezTo>
                    <a:pt x="5423" y="2792"/>
                    <a:pt x="5313" y="2474"/>
                    <a:pt x="5036" y="2263"/>
                  </a:cubicBezTo>
                  <a:lnTo>
                    <a:pt x="5036" y="2263"/>
                  </a:lnTo>
                  <a:cubicBezTo>
                    <a:pt x="5033" y="2032"/>
                    <a:pt x="4953" y="1809"/>
                    <a:pt x="4796" y="1612"/>
                  </a:cubicBezTo>
                  <a:cubicBezTo>
                    <a:pt x="4708" y="1538"/>
                    <a:pt x="4598" y="1487"/>
                    <a:pt x="4484" y="1463"/>
                  </a:cubicBezTo>
                  <a:lnTo>
                    <a:pt x="4484" y="1463"/>
                  </a:lnTo>
                  <a:cubicBezTo>
                    <a:pt x="4391" y="1284"/>
                    <a:pt x="4214" y="1156"/>
                    <a:pt x="3997" y="1133"/>
                  </a:cubicBezTo>
                  <a:lnTo>
                    <a:pt x="3997" y="1133"/>
                  </a:lnTo>
                  <a:cubicBezTo>
                    <a:pt x="4023" y="774"/>
                    <a:pt x="3876" y="425"/>
                    <a:pt x="3627" y="203"/>
                  </a:cubicBezTo>
                  <a:cubicBezTo>
                    <a:pt x="3477" y="68"/>
                    <a:pt x="3290" y="1"/>
                    <a:pt x="3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1"/>
            <p:cNvSpPr/>
            <p:nvPr/>
          </p:nvSpPr>
          <p:spPr>
            <a:xfrm>
              <a:off x="4188775" y="1309825"/>
              <a:ext cx="60725" cy="51450"/>
            </a:xfrm>
            <a:custGeom>
              <a:avLst/>
              <a:gdLst/>
              <a:ahLst/>
              <a:cxnLst/>
              <a:rect l="l" t="t" r="r" b="b"/>
              <a:pathLst>
                <a:path w="2429" h="2058" extrusionOk="0">
                  <a:moveTo>
                    <a:pt x="1192" y="1"/>
                  </a:moveTo>
                  <a:cubicBezTo>
                    <a:pt x="683" y="1"/>
                    <a:pt x="224" y="310"/>
                    <a:pt x="121" y="775"/>
                  </a:cubicBezTo>
                  <a:cubicBezTo>
                    <a:pt x="1" y="1344"/>
                    <a:pt x="391" y="1884"/>
                    <a:pt x="990" y="2033"/>
                  </a:cubicBezTo>
                  <a:cubicBezTo>
                    <a:pt x="1073" y="2050"/>
                    <a:pt x="1155" y="2058"/>
                    <a:pt x="1237" y="2058"/>
                  </a:cubicBezTo>
                  <a:cubicBezTo>
                    <a:pt x="1746" y="2058"/>
                    <a:pt x="2205" y="1745"/>
                    <a:pt x="2309" y="1254"/>
                  </a:cubicBezTo>
                  <a:cubicBezTo>
                    <a:pt x="2429" y="715"/>
                    <a:pt x="2039" y="145"/>
                    <a:pt x="1440" y="25"/>
                  </a:cubicBezTo>
                  <a:cubicBezTo>
                    <a:pt x="1357" y="9"/>
                    <a:pt x="1274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1"/>
            <p:cNvSpPr/>
            <p:nvPr/>
          </p:nvSpPr>
          <p:spPr>
            <a:xfrm>
              <a:off x="3750425" y="863075"/>
              <a:ext cx="312500" cy="419675"/>
            </a:xfrm>
            <a:custGeom>
              <a:avLst/>
              <a:gdLst/>
              <a:ahLst/>
              <a:cxnLst/>
              <a:rect l="l" t="t" r="r" b="b"/>
              <a:pathLst>
                <a:path w="12500" h="16787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0" y="3777"/>
                    <a:pt x="1769" y="5216"/>
                    <a:pt x="3297" y="7794"/>
                  </a:cubicBezTo>
                  <a:cubicBezTo>
                    <a:pt x="3537" y="8213"/>
                    <a:pt x="3747" y="8663"/>
                    <a:pt x="3867" y="9113"/>
                  </a:cubicBezTo>
                  <a:cubicBezTo>
                    <a:pt x="4196" y="10222"/>
                    <a:pt x="4017" y="11421"/>
                    <a:pt x="4406" y="12530"/>
                  </a:cubicBezTo>
                  <a:cubicBezTo>
                    <a:pt x="4766" y="13519"/>
                    <a:pt x="5545" y="14328"/>
                    <a:pt x="6325" y="15078"/>
                  </a:cubicBezTo>
                  <a:cubicBezTo>
                    <a:pt x="7044" y="15977"/>
                    <a:pt x="8183" y="16516"/>
                    <a:pt x="9352" y="16516"/>
                  </a:cubicBezTo>
                  <a:lnTo>
                    <a:pt x="11870" y="16786"/>
                  </a:lnTo>
                  <a:cubicBezTo>
                    <a:pt x="11960" y="15767"/>
                    <a:pt x="12499" y="14778"/>
                    <a:pt x="12409" y="13729"/>
                  </a:cubicBezTo>
                  <a:cubicBezTo>
                    <a:pt x="12319" y="13069"/>
                    <a:pt x="12020" y="12470"/>
                    <a:pt x="11600" y="11960"/>
                  </a:cubicBezTo>
                  <a:cubicBezTo>
                    <a:pt x="10641" y="10731"/>
                    <a:pt x="9202" y="9922"/>
                    <a:pt x="7793" y="9293"/>
                  </a:cubicBezTo>
                  <a:cubicBezTo>
                    <a:pt x="6834" y="8903"/>
                    <a:pt x="5935" y="8423"/>
                    <a:pt x="5126" y="7824"/>
                  </a:cubicBezTo>
                  <a:cubicBezTo>
                    <a:pt x="4676" y="7404"/>
                    <a:pt x="4256" y="6955"/>
                    <a:pt x="3927" y="6445"/>
                  </a:cubicBezTo>
                  <a:cubicBezTo>
                    <a:pt x="2938" y="5066"/>
                    <a:pt x="2188" y="3537"/>
                    <a:pt x="1679" y="1949"/>
                  </a:cubicBezTo>
                  <a:cubicBezTo>
                    <a:pt x="1439" y="1229"/>
                    <a:pt x="2068" y="750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1"/>
            <p:cNvSpPr/>
            <p:nvPr/>
          </p:nvSpPr>
          <p:spPr>
            <a:xfrm>
              <a:off x="3951250" y="845500"/>
              <a:ext cx="157925" cy="246150"/>
            </a:xfrm>
            <a:custGeom>
              <a:avLst/>
              <a:gdLst/>
              <a:ahLst/>
              <a:cxnLst/>
              <a:rect l="l" t="t" r="r" b="b"/>
              <a:pathLst>
                <a:path w="6317" h="9846" extrusionOk="0">
                  <a:moveTo>
                    <a:pt x="5981" y="1"/>
                  </a:moveTo>
                  <a:cubicBezTo>
                    <a:pt x="5839" y="1"/>
                    <a:pt x="5666" y="90"/>
                    <a:pt x="5515" y="254"/>
                  </a:cubicBezTo>
                  <a:cubicBezTo>
                    <a:pt x="4886" y="913"/>
                    <a:pt x="4346" y="1693"/>
                    <a:pt x="3777" y="2412"/>
                  </a:cubicBezTo>
                  <a:cubicBezTo>
                    <a:pt x="3447" y="2862"/>
                    <a:pt x="3087" y="3251"/>
                    <a:pt x="2668" y="3641"/>
                  </a:cubicBezTo>
                  <a:cubicBezTo>
                    <a:pt x="2068" y="4121"/>
                    <a:pt x="1379" y="4420"/>
                    <a:pt x="869" y="4990"/>
                  </a:cubicBezTo>
                  <a:cubicBezTo>
                    <a:pt x="300" y="5649"/>
                    <a:pt x="0" y="6489"/>
                    <a:pt x="60" y="7358"/>
                  </a:cubicBezTo>
                  <a:cubicBezTo>
                    <a:pt x="90" y="8227"/>
                    <a:pt x="330" y="9066"/>
                    <a:pt x="690" y="9846"/>
                  </a:cubicBezTo>
                  <a:cubicBezTo>
                    <a:pt x="1439" y="9636"/>
                    <a:pt x="2128" y="9366"/>
                    <a:pt x="2788" y="8946"/>
                  </a:cubicBezTo>
                  <a:cubicBezTo>
                    <a:pt x="3417" y="8557"/>
                    <a:pt x="3927" y="7957"/>
                    <a:pt x="4196" y="7238"/>
                  </a:cubicBezTo>
                  <a:cubicBezTo>
                    <a:pt x="4436" y="6459"/>
                    <a:pt x="4286" y="5589"/>
                    <a:pt x="4376" y="4780"/>
                  </a:cubicBezTo>
                  <a:cubicBezTo>
                    <a:pt x="4496" y="4001"/>
                    <a:pt x="4736" y="3221"/>
                    <a:pt x="5096" y="2532"/>
                  </a:cubicBezTo>
                  <a:cubicBezTo>
                    <a:pt x="5395" y="1962"/>
                    <a:pt x="6145" y="1213"/>
                    <a:pt x="6265" y="554"/>
                  </a:cubicBezTo>
                  <a:cubicBezTo>
                    <a:pt x="6317" y="171"/>
                    <a:pt x="6177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1"/>
            <p:cNvSpPr/>
            <p:nvPr/>
          </p:nvSpPr>
          <p:spPr>
            <a:xfrm>
              <a:off x="3121700" y="4661550"/>
              <a:ext cx="765625" cy="279875"/>
            </a:xfrm>
            <a:custGeom>
              <a:avLst/>
              <a:gdLst/>
              <a:ahLst/>
              <a:cxnLst/>
              <a:rect l="l" t="t" r="r" b="b"/>
              <a:pathLst>
                <a:path w="30625" h="11195" extrusionOk="0">
                  <a:moveTo>
                    <a:pt x="3747" y="0"/>
                  </a:moveTo>
                  <a:cubicBezTo>
                    <a:pt x="3108" y="0"/>
                    <a:pt x="2469" y="29"/>
                    <a:pt x="1829" y="91"/>
                  </a:cubicBezTo>
                  <a:cubicBezTo>
                    <a:pt x="1170" y="151"/>
                    <a:pt x="361" y="391"/>
                    <a:pt x="181" y="1020"/>
                  </a:cubicBezTo>
                  <a:cubicBezTo>
                    <a:pt x="1" y="1680"/>
                    <a:pt x="510" y="2189"/>
                    <a:pt x="990" y="2609"/>
                  </a:cubicBezTo>
                  <a:cubicBezTo>
                    <a:pt x="4227" y="5426"/>
                    <a:pt x="8364" y="6895"/>
                    <a:pt x="12410" y="8334"/>
                  </a:cubicBezTo>
                  <a:cubicBezTo>
                    <a:pt x="16217" y="9653"/>
                    <a:pt x="20053" y="11002"/>
                    <a:pt x="24040" y="11181"/>
                  </a:cubicBezTo>
                  <a:cubicBezTo>
                    <a:pt x="24191" y="11189"/>
                    <a:pt x="24367" y="11194"/>
                    <a:pt x="24563" y="11194"/>
                  </a:cubicBezTo>
                  <a:cubicBezTo>
                    <a:pt x="26576" y="11194"/>
                    <a:pt x="30625" y="10698"/>
                    <a:pt x="30215" y="8184"/>
                  </a:cubicBezTo>
                  <a:cubicBezTo>
                    <a:pt x="29885" y="5906"/>
                    <a:pt x="24669" y="5636"/>
                    <a:pt x="22961" y="4977"/>
                  </a:cubicBezTo>
                  <a:cubicBezTo>
                    <a:pt x="21552" y="4437"/>
                    <a:pt x="20293" y="3628"/>
                    <a:pt x="18914" y="3118"/>
                  </a:cubicBezTo>
                  <a:cubicBezTo>
                    <a:pt x="18165" y="2849"/>
                    <a:pt x="17416" y="2609"/>
                    <a:pt x="16666" y="2429"/>
                  </a:cubicBezTo>
                  <a:lnTo>
                    <a:pt x="14628" y="1889"/>
                  </a:lnTo>
                  <a:cubicBezTo>
                    <a:pt x="11054" y="945"/>
                    <a:pt x="7414" y="0"/>
                    <a:pt x="3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1"/>
            <p:cNvSpPr/>
            <p:nvPr/>
          </p:nvSpPr>
          <p:spPr>
            <a:xfrm>
              <a:off x="3309050" y="4836075"/>
              <a:ext cx="508825" cy="482125"/>
            </a:xfrm>
            <a:custGeom>
              <a:avLst/>
              <a:gdLst/>
              <a:ahLst/>
              <a:cxnLst/>
              <a:rect l="l" t="t" r="r" b="b"/>
              <a:pathLst>
                <a:path w="20353" h="19285" extrusionOk="0">
                  <a:moveTo>
                    <a:pt x="19465" y="0"/>
                  </a:moveTo>
                  <a:cubicBezTo>
                    <a:pt x="19090" y="0"/>
                    <a:pt x="18670" y="142"/>
                    <a:pt x="18374" y="364"/>
                  </a:cubicBezTo>
                  <a:cubicBezTo>
                    <a:pt x="17946" y="685"/>
                    <a:pt x="17533" y="1113"/>
                    <a:pt x="17059" y="1310"/>
                  </a:cubicBezTo>
                  <a:lnTo>
                    <a:pt x="17059" y="1310"/>
                  </a:lnTo>
                  <a:cubicBezTo>
                    <a:pt x="17439" y="1017"/>
                    <a:pt x="17818" y="722"/>
                    <a:pt x="18195" y="424"/>
                  </a:cubicBezTo>
                  <a:lnTo>
                    <a:pt x="18195" y="424"/>
                  </a:lnTo>
                  <a:lnTo>
                    <a:pt x="16456" y="1413"/>
                  </a:lnTo>
                  <a:cubicBezTo>
                    <a:pt x="16488" y="1415"/>
                    <a:pt x="16520" y="1417"/>
                    <a:pt x="16551" y="1417"/>
                  </a:cubicBezTo>
                  <a:cubicBezTo>
                    <a:pt x="16730" y="1417"/>
                    <a:pt x="16898" y="1377"/>
                    <a:pt x="17059" y="1310"/>
                  </a:cubicBezTo>
                  <a:lnTo>
                    <a:pt x="17059" y="1310"/>
                  </a:lnTo>
                  <a:cubicBezTo>
                    <a:pt x="15566" y="2459"/>
                    <a:pt x="14047" y="3563"/>
                    <a:pt x="12470" y="4590"/>
                  </a:cubicBezTo>
                  <a:cubicBezTo>
                    <a:pt x="11121" y="5429"/>
                    <a:pt x="9772" y="6239"/>
                    <a:pt x="8513" y="7198"/>
                  </a:cubicBezTo>
                  <a:cubicBezTo>
                    <a:pt x="5576" y="9446"/>
                    <a:pt x="3357" y="12443"/>
                    <a:pt x="1169" y="15441"/>
                  </a:cubicBezTo>
                  <a:cubicBezTo>
                    <a:pt x="720" y="15950"/>
                    <a:pt x="420" y="16550"/>
                    <a:pt x="210" y="17179"/>
                  </a:cubicBezTo>
                  <a:cubicBezTo>
                    <a:pt x="0" y="17839"/>
                    <a:pt x="210" y="18528"/>
                    <a:pt x="690" y="18978"/>
                  </a:cubicBezTo>
                  <a:cubicBezTo>
                    <a:pt x="974" y="19200"/>
                    <a:pt x="1303" y="19285"/>
                    <a:pt x="1647" y="19285"/>
                  </a:cubicBezTo>
                  <a:cubicBezTo>
                    <a:pt x="2139" y="19285"/>
                    <a:pt x="2659" y="19112"/>
                    <a:pt x="3118" y="18918"/>
                  </a:cubicBezTo>
                  <a:cubicBezTo>
                    <a:pt x="6655" y="17329"/>
                    <a:pt x="9442" y="14422"/>
                    <a:pt x="12110" y="11604"/>
                  </a:cubicBezTo>
                  <a:cubicBezTo>
                    <a:pt x="14238" y="9356"/>
                    <a:pt x="16336" y="7138"/>
                    <a:pt x="18255" y="4710"/>
                  </a:cubicBezTo>
                  <a:cubicBezTo>
                    <a:pt x="19124" y="3631"/>
                    <a:pt x="19963" y="2492"/>
                    <a:pt x="20293" y="1143"/>
                  </a:cubicBezTo>
                  <a:cubicBezTo>
                    <a:pt x="20353" y="933"/>
                    <a:pt x="20353" y="723"/>
                    <a:pt x="20293" y="514"/>
                  </a:cubicBezTo>
                  <a:cubicBezTo>
                    <a:pt x="20187" y="149"/>
                    <a:pt x="19850" y="0"/>
                    <a:pt x="19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1"/>
            <p:cNvSpPr/>
            <p:nvPr/>
          </p:nvSpPr>
          <p:spPr>
            <a:xfrm>
              <a:off x="3149425" y="4816625"/>
              <a:ext cx="681950" cy="153550"/>
            </a:xfrm>
            <a:custGeom>
              <a:avLst/>
              <a:gdLst/>
              <a:ahLst/>
              <a:cxnLst/>
              <a:rect l="l" t="t" r="r" b="b"/>
              <a:pathLst>
                <a:path w="27278" h="6142" extrusionOk="0">
                  <a:moveTo>
                    <a:pt x="23441" y="752"/>
                  </a:moveTo>
                  <a:cubicBezTo>
                    <a:pt x="23581" y="892"/>
                    <a:pt x="23744" y="986"/>
                    <a:pt x="23921" y="1048"/>
                  </a:cubicBezTo>
                  <a:lnTo>
                    <a:pt x="23921" y="1048"/>
                  </a:lnTo>
                  <a:cubicBezTo>
                    <a:pt x="24421" y="1072"/>
                    <a:pt x="24921" y="1093"/>
                    <a:pt x="25419" y="1112"/>
                  </a:cubicBezTo>
                  <a:lnTo>
                    <a:pt x="23441" y="752"/>
                  </a:lnTo>
                  <a:close/>
                  <a:moveTo>
                    <a:pt x="12507" y="1"/>
                  </a:moveTo>
                  <a:cubicBezTo>
                    <a:pt x="9204" y="1"/>
                    <a:pt x="5930" y="781"/>
                    <a:pt x="2729" y="1561"/>
                  </a:cubicBezTo>
                  <a:cubicBezTo>
                    <a:pt x="2069" y="1651"/>
                    <a:pt x="1440" y="1891"/>
                    <a:pt x="870" y="2251"/>
                  </a:cubicBezTo>
                  <a:cubicBezTo>
                    <a:pt x="301" y="2610"/>
                    <a:pt x="1" y="3270"/>
                    <a:pt x="61" y="3959"/>
                  </a:cubicBezTo>
                  <a:cubicBezTo>
                    <a:pt x="241" y="4799"/>
                    <a:pt x="1170" y="5218"/>
                    <a:pt x="1979" y="5458"/>
                  </a:cubicBezTo>
                  <a:cubicBezTo>
                    <a:pt x="3743" y="5966"/>
                    <a:pt x="5554" y="6142"/>
                    <a:pt x="7380" y="6142"/>
                  </a:cubicBezTo>
                  <a:cubicBezTo>
                    <a:pt x="9432" y="6142"/>
                    <a:pt x="11503" y="5920"/>
                    <a:pt x="13549" y="5698"/>
                  </a:cubicBezTo>
                  <a:cubicBezTo>
                    <a:pt x="16607" y="5368"/>
                    <a:pt x="19664" y="5038"/>
                    <a:pt x="22691" y="4439"/>
                  </a:cubicBezTo>
                  <a:cubicBezTo>
                    <a:pt x="24040" y="4169"/>
                    <a:pt x="25449" y="3839"/>
                    <a:pt x="26558" y="3030"/>
                  </a:cubicBezTo>
                  <a:cubicBezTo>
                    <a:pt x="26738" y="2910"/>
                    <a:pt x="26888" y="2730"/>
                    <a:pt x="26978" y="2551"/>
                  </a:cubicBezTo>
                  <a:cubicBezTo>
                    <a:pt x="27277" y="1861"/>
                    <a:pt x="26378" y="1232"/>
                    <a:pt x="25599" y="1172"/>
                  </a:cubicBezTo>
                  <a:cubicBezTo>
                    <a:pt x="25512" y="1168"/>
                    <a:pt x="25424" y="1167"/>
                    <a:pt x="25335" y="1167"/>
                  </a:cubicBezTo>
                  <a:cubicBezTo>
                    <a:pt x="25194" y="1167"/>
                    <a:pt x="25051" y="1170"/>
                    <a:pt x="24908" y="1170"/>
                  </a:cubicBezTo>
                  <a:cubicBezTo>
                    <a:pt x="24563" y="1170"/>
                    <a:pt x="24221" y="1154"/>
                    <a:pt x="23921" y="1048"/>
                  </a:cubicBezTo>
                  <a:lnTo>
                    <a:pt x="23921" y="1048"/>
                  </a:lnTo>
                  <a:cubicBezTo>
                    <a:pt x="22073" y="961"/>
                    <a:pt x="20215" y="832"/>
                    <a:pt x="18375" y="572"/>
                  </a:cubicBezTo>
                  <a:cubicBezTo>
                    <a:pt x="16786" y="362"/>
                    <a:pt x="15228" y="93"/>
                    <a:pt x="13639" y="33"/>
                  </a:cubicBezTo>
                  <a:cubicBezTo>
                    <a:pt x="13261" y="11"/>
                    <a:pt x="12884" y="1"/>
                    <a:pt x="1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1"/>
            <p:cNvSpPr/>
            <p:nvPr/>
          </p:nvSpPr>
          <p:spPr>
            <a:xfrm>
              <a:off x="3243850" y="4507025"/>
              <a:ext cx="583775" cy="402800"/>
            </a:xfrm>
            <a:custGeom>
              <a:avLst/>
              <a:gdLst/>
              <a:ahLst/>
              <a:cxnLst/>
              <a:rect l="l" t="t" r="r" b="b"/>
              <a:pathLst>
                <a:path w="23351" h="16112" extrusionOk="0">
                  <a:moveTo>
                    <a:pt x="20952" y="12417"/>
                  </a:moveTo>
                  <a:lnTo>
                    <a:pt x="20952" y="12417"/>
                  </a:lnTo>
                  <a:cubicBezTo>
                    <a:pt x="20989" y="12647"/>
                    <a:pt x="21088" y="12846"/>
                    <a:pt x="21224" y="13025"/>
                  </a:cubicBezTo>
                  <a:lnTo>
                    <a:pt x="21224" y="13025"/>
                  </a:lnTo>
                  <a:cubicBezTo>
                    <a:pt x="21582" y="13323"/>
                    <a:pt x="21941" y="13620"/>
                    <a:pt x="22301" y="13915"/>
                  </a:cubicBezTo>
                  <a:lnTo>
                    <a:pt x="20952" y="12417"/>
                  </a:lnTo>
                  <a:close/>
                  <a:moveTo>
                    <a:pt x="1890" y="1"/>
                  </a:moveTo>
                  <a:cubicBezTo>
                    <a:pt x="1260" y="1"/>
                    <a:pt x="696" y="351"/>
                    <a:pt x="390" y="907"/>
                  </a:cubicBezTo>
                  <a:cubicBezTo>
                    <a:pt x="1" y="1656"/>
                    <a:pt x="480" y="2555"/>
                    <a:pt x="990" y="3245"/>
                  </a:cubicBezTo>
                  <a:cubicBezTo>
                    <a:pt x="3298" y="6362"/>
                    <a:pt x="6745" y="8430"/>
                    <a:pt x="10072" y="10408"/>
                  </a:cubicBezTo>
                  <a:cubicBezTo>
                    <a:pt x="12710" y="11997"/>
                    <a:pt x="15377" y="13586"/>
                    <a:pt x="18135" y="14905"/>
                  </a:cubicBezTo>
                  <a:cubicBezTo>
                    <a:pt x="19364" y="15534"/>
                    <a:pt x="20683" y="16074"/>
                    <a:pt x="22062" y="16103"/>
                  </a:cubicBezTo>
                  <a:cubicBezTo>
                    <a:pt x="22099" y="16109"/>
                    <a:pt x="22136" y="16111"/>
                    <a:pt x="22173" y="16111"/>
                  </a:cubicBezTo>
                  <a:cubicBezTo>
                    <a:pt x="22346" y="16111"/>
                    <a:pt x="22518" y="16058"/>
                    <a:pt x="22691" y="15984"/>
                  </a:cubicBezTo>
                  <a:cubicBezTo>
                    <a:pt x="23350" y="15594"/>
                    <a:pt x="22991" y="14575"/>
                    <a:pt x="22421" y="14065"/>
                  </a:cubicBezTo>
                  <a:cubicBezTo>
                    <a:pt x="22027" y="13733"/>
                    <a:pt x="21531" y="13429"/>
                    <a:pt x="21224" y="13025"/>
                  </a:cubicBezTo>
                  <a:lnTo>
                    <a:pt x="21224" y="13025"/>
                  </a:lnTo>
                  <a:cubicBezTo>
                    <a:pt x="19769" y="11809"/>
                    <a:pt x="18344" y="10563"/>
                    <a:pt x="16996" y="9239"/>
                  </a:cubicBezTo>
                  <a:cubicBezTo>
                    <a:pt x="15857" y="8130"/>
                    <a:pt x="14778" y="6961"/>
                    <a:pt x="13579" y="5942"/>
                  </a:cubicBezTo>
                  <a:cubicBezTo>
                    <a:pt x="10761" y="3574"/>
                    <a:pt x="7314" y="2046"/>
                    <a:pt x="3927" y="577"/>
                  </a:cubicBezTo>
                  <a:cubicBezTo>
                    <a:pt x="3358" y="247"/>
                    <a:pt x="2698" y="67"/>
                    <a:pt x="2039" y="7"/>
                  </a:cubicBezTo>
                  <a:cubicBezTo>
                    <a:pt x="1989" y="3"/>
                    <a:pt x="1939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1"/>
            <p:cNvSpPr/>
            <p:nvPr/>
          </p:nvSpPr>
          <p:spPr>
            <a:xfrm>
              <a:off x="3515875" y="4289975"/>
              <a:ext cx="296625" cy="630200"/>
            </a:xfrm>
            <a:custGeom>
              <a:avLst/>
              <a:gdLst/>
              <a:ahLst/>
              <a:cxnLst/>
              <a:rect l="l" t="t" r="r" b="b"/>
              <a:pathLst>
                <a:path w="11865" h="25208" extrusionOk="0">
                  <a:moveTo>
                    <a:pt x="11390" y="21279"/>
                  </a:moveTo>
                  <a:lnTo>
                    <a:pt x="11390" y="21279"/>
                  </a:lnTo>
                  <a:cubicBezTo>
                    <a:pt x="11299" y="21468"/>
                    <a:pt x="11266" y="21665"/>
                    <a:pt x="11268" y="21866"/>
                  </a:cubicBezTo>
                  <a:lnTo>
                    <a:pt x="11268" y="21866"/>
                  </a:lnTo>
                  <a:cubicBezTo>
                    <a:pt x="11404" y="22341"/>
                    <a:pt x="11545" y="22815"/>
                    <a:pt x="11690" y="23287"/>
                  </a:cubicBezTo>
                  <a:lnTo>
                    <a:pt x="11390" y="21279"/>
                  </a:lnTo>
                  <a:close/>
                  <a:moveTo>
                    <a:pt x="1621" y="0"/>
                  </a:moveTo>
                  <a:cubicBezTo>
                    <a:pt x="1364" y="0"/>
                    <a:pt x="1107" y="58"/>
                    <a:pt x="869" y="177"/>
                  </a:cubicBezTo>
                  <a:cubicBezTo>
                    <a:pt x="120" y="626"/>
                    <a:pt x="0" y="1615"/>
                    <a:pt x="60" y="2455"/>
                  </a:cubicBezTo>
                  <a:cubicBezTo>
                    <a:pt x="210" y="6351"/>
                    <a:pt x="1889" y="9978"/>
                    <a:pt x="3537" y="13515"/>
                  </a:cubicBezTo>
                  <a:cubicBezTo>
                    <a:pt x="4826" y="16303"/>
                    <a:pt x="6145" y="19090"/>
                    <a:pt x="7644" y="21758"/>
                  </a:cubicBezTo>
                  <a:cubicBezTo>
                    <a:pt x="8333" y="22957"/>
                    <a:pt x="9112" y="24156"/>
                    <a:pt x="10221" y="24935"/>
                  </a:cubicBezTo>
                  <a:cubicBezTo>
                    <a:pt x="10401" y="25085"/>
                    <a:pt x="10611" y="25175"/>
                    <a:pt x="10821" y="25205"/>
                  </a:cubicBezTo>
                  <a:cubicBezTo>
                    <a:pt x="10841" y="25207"/>
                    <a:pt x="10862" y="25208"/>
                    <a:pt x="10882" y="25208"/>
                  </a:cubicBezTo>
                  <a:cubicBezTo>
                    <a:pt x="11586" y="25208"/>
                    <a:pt x="11864" y="24195"/>
                    <a:pt x="11660" y="23467"/>
                  </a:cubicBezTo>
                  <a:cubicBezTo>
                    <a:pt x="11530" y="22945"/>
                    <a:pt x="11274" y="22393"/>
                    <a:pt x="11268" y="21866"/>
                  </a:cubicBezTo>
                  <a:lnTo>
                    <a:pt x="11268" y="21866"/>
                  </a:lnTo>
                  <a:cubicBezTo>
                    <a:pt x="10754" y="20079"/>
                    <a:pt x="10300" y="18270"/>
                    <a:pt x="9922" y="16423"/>
                  </a:cubicBezTo>
                  <a:cubicBezTo>
                    <a:pt x="9622" y="14864"/>
                    <a:pt x="9382" y="13305"/>
                    <a:pt x="8932" y="11777"/>
                  </a:cubicBezTo>
                  <a:cubicBezTo>
                    <a:pt x="7943" y="8240"/>
                    <a:pt x="5935" y="5032"/>
                    <a:pt x="3987" y="1915"/>
                  </a:cubicBezTo>
                  <a:cubicBezTo>
                    <a:pt x="3687" y="1316"/>
                    <a:pt x="3237" y="806"/>
                    <a:pt x="2728" y="386"/>
                  </a:cubicBezTo>
                  <a:cubicBezTo>
                    <a:pt x="2402" y="133"/>
                    <a:pt x="2011" y="0"/>
                    <a:pt x="1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1"/>
            <p:cNvSpPr/>
            <p:nvPr/>
          </p:nvSpPr>
          <p:spPr>
            <a:xfrm>
              <a:off x="3775900" y="4860900"/>
              <a:ext cx="185100" cy="224075"/>
            </a:xfrm>
            <a:custGeom>
              <a:avLst/>
              <a:gdLst/>
              <a:ahLst/>
              <a:cxnLst/>
              <a:rect l="l" t="t" r="r" b="b"/>
              <a:pathLst>
                <a:path w="7404" h="8963" extrusionOk="0">
                  <a:moveTo>
                    <a:pt x="3687" y="0"/>
                  </a:moveTo>
                  <a:cubicBezTo>
                    <a:pt x="1649" y="0"/>
                    <a:pt x="0" y="2008"/>
                    <a:pt x="0" y="4496"/>
                  </a:cubicBezTo>
                  <a:cubicBezTo>
                    <a:pt x="0" y="6954"/>
                    <a:pt x="1649" y="8962"/>
                    <a:pt x="3687" y="8962"/>
                  </a:cubicBezTo>
                  <a:cubicBezTo>
                    <a:pt x="5755" y="8962"/>
                    <a:pt x="7404" y="6954"/>
                    <a:pt x="7404" y="4496"/>
                  </a:cubicBezTo>
                  <a:cubicBezTo>
                    <a:pt x="7404" y="2008"/>
                    <a:pt x="5755" y="0"/>
                    <a:pt x="3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1"/>
            <p:cNvSpPr/>
            <p:nvPr/>
          </p:nvSpPr>
          <p:spPr>
            <a:xfrm>
              <a:off x="3317300" y="4348850"/>
              <a:ext cx="579250" cy="584250"/>
            </a:xfrm>
            <a:custGeom>
              <a:avLst/>
              <a:gdLst/>
              <a:ahLst/>
              <a:cxnLst/>
              <a:rect l="l" t="t" r="r" b="b"/>
              <a:pathLst>
                <a:path w="23170" h="23370" extrusionOk="0">
                  <a:moveTo>
                    <a:pt x="1206" y="1"/>
                  </a:moveTo>
                  <a:cubicBezTo>
                    <a:pt x="944" y="1"/>
                    <a:pt x="701" y="70"/>
                    <a:pt x="510" y="250"/>
                  </a:cubicBezTo>
                  <a:cubicBezTo>
                    <a:pt x="0" y="729"/>
                    <a:pt x="150" y="1419"/>
                    <a:pt x="360" y="2018"/>
                  </a:cubicBezTo>
                  <a:cubicBezTo>
                    <a:pt x="1619" y="6125"/>
                    <a:pt x="4376" y="9572"/>
                    <a:pt x="7044" y="12899"/>
                  </a:cubicBezTo>
                  <a:cubicBezTo>
                    <a:pt x="9562" y="16046"/>
                    <a:pt x="12110" y="19193"/>
                    <a:pt x="15407" y="21471"/>
                  </a:cubicBezTo>
                  <a:cubicBezTo>
                    <a:pt x="16343" y="22129"/>
                    <a:pt x="18592" y="23370"/>
                    <a:pt x="20311" y="23370"/>
                  </a:cubicBezTo>
                  <a:cubicBezTo>
                    <a:pt x="21177" y="23370"/>
                    <a:pt x="21909" y="23055"/>
                    <a:pt x="22271" y="22191"/>
                  </a:cubicBezTo>
                  <a:cubicBezTo>
                    <a:pt x="23170" y="20093"/>
                    <a:pt x="18854" y="17095"/>
                    <a:pt x="17775" y="15656"/>
                  </a:cubicBezTo>
                  <a:cubicBezTo>
                    <a:pt x="16875" y="14457"/>
                    <a:pt x="16216" y="13109"/>
                    <a:pt x="15317" y="11910"/>
                  </a:cubicBezTo>
                  <a:cubicBezTo>
                    <a:pt x="14837" y="11280"/>
                    <a:pt x="14328" y="10681"/>
                    <a:pt x="13758" y="10141"/>
                  </a:cubicBezTo>
                  <a:lnTo>
                    <a:pt x="12319" y="8612"/>
                  </a:lnTo>
                  <a:cubicBezTo>
                    <a:pt x="9352" y="5465"/>
                    <a:pt x="6295" y="2258"/>
                    <a:pt x="2398" y="339"/>
                  </a:cubicBezTo>
                  <a:cubicBezTo>
                    <a:pt x="2038" y="159"/>
                    <a:pt x="160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1"/>
            <p:cNvSpPr/>
            <p:nvPr/>
          </p:nvSpPr>
          <p:spPr>
            <a:xfrm>
              <a:off x="3677725" y="4172150"/>
              <a:ext cx="217350" cy="772675"/>
            </a:xfrm>
            <a:custGeom>
              <a:avLst/>
              <a:gdLst/>
              <a:ahLst/>
              <a:cxnLst/>
              <a:rect l="l" t="t" r="r" b="b"/>
              <a:pathLst>
                <a:path w="8694" h="30907" extrusionOk="0">
                  <a:moveTo>
                    <a:pt x="2752" y="0"/>
                  </a:moveTo>
                  <a:cubicBezTo>
                    <a:pt x="2724" y="0"/>
                    <a:pt x="2696" y="1"/>
                    <a:pt x="2668" y="4"/>
                  </a:cubicBezTo>
                  <a:cubicBezTo>
                    <a:pt x="1979" y="64"/>
                    <a:pt x="1679" y="723"/>
                    <a:pt x="1469" y="1323"/>
                  </a:cubicBezTo>
                  <a:cubicBezTo>
                    <a:pt x="1" y="5339"/>
                    <a:pt x="91" y="9745"/>
                    <a:pt x="210" y="14062"/>
                  </a:cubicBezTo>
                  <a:cubicBezTo>
                    <a:pt x="330" y="18048"/>
                    <a:pt x="450" y="22125"/>
                    <a:pt x="1679" y="25932"/>
                  </a:cubicBezTo>
                  <a:cubicBezTo>
                    <a:pt x="2147" y="27336"/>
                    <a:pt x="3766" y="30907"/>
                    <a:pt x="5773" y="30907"/>
                  </a:cubicBezTo>
                  <a:cubicBezTo>
                    <a:pt x="6079" y="30907"/>
                    <a:pt x="6394" y="30824"/>
                    <a:pt x="6715" y="30638"/>
                  </a:cubicBezTo>
                  <a:cubicBezTo>
                    <a:pt x="8693" y="29498"/>
                    <a:pt x="7104" y="24493"/>
                    <a:pt x="7104" y="22694"/>
                  </a:cubicBezTo>
                  <a:cubicBezTo>
                    <a:pt x="7104" y="21196"/>
                    <a:pt x="7404" y="19727"/>
                    <a:pt x="7404" y="18228"/>
                  </a:cubicBezTo>
                  <a:cubicBezTo>
                    <a:pt x="7404" y="17449"/>
                    <a:pt x="7344" y="16670"/>
                    <a:pt x="7224" y="15890"/>
                  </a:cubicBezTo>
                  <a:lnTo>
                    <a:pt x="7015" y="13792"/>
                  </a:lnTo>
                  <a:cubicBezTo>
                    <a:pt x="6535" y="9506"/>
                    <a:pt x="6055" y="5099"/>
                    <a:pt x="4107" y="1203"/>
                  </a:cubicBezTo>
                  <a:cubicBezTo>
                    <a:pt x="3820" y="629"/>
                    <a:pt x="3368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1"/>
            <p:cNvSpPr/>
            <p:nvPr/>
          </p:nvSpPr>
          <p:spPr>
            <a:xfrm>
              <a:off x="3132200" y="4815900"/>
              <a:ext cx="774100" cy="314650"/>
            </a:xfrm>
            <a:custGeom>
              <a:avLst/>
              <a:gdLst/>
              <a:ahLst/>
              <a:cxnLst/>
              <a:rect l="l" t="t" r="r" b="b"/>
              <a:pathLst>
                <a:path w="30964" h="12586" extrusionOk="0">
                  <a:moveTo>
                    <a:pt x="27567" y="1"/>
                  </a:moveTo>
                  <a:cubicBezTo>
                    <a:pt x="25566" y="1"/>
                    <a:pt x="22612" y="1687"/>
                    <a:pt x="21252" y="2010"/>
                  </a:cubicBezTo>
                  <a:cubicBezTo>
                    <a:pt x="19813" y="2370"/>
                    <a:pt x="18285" y="2400"/>
                    <a:pt x="16846" y="2759"/>
                  </a:cubicBezTo>
                  <a:cubicBezTo>
                    <a:pt x="16097" y="2939"/>
                    <a:pt x="15347" y="3179"/>
                    <a:pt x="14598" y="3449"/>
                  </a:cubicBezTo>
                  <a:lnTo>
                    <a:pt x="12620" y="4168"/>
                  </a:lnTo>
                  <a:cubicBezTo>
                    <a:pt x="8543" y="5607"/>
                    <a:pt x="4377" y="7136"/>
                    <a:pt x="1050" y="9893"/>
                  </a:cubicBezTo>
                  <a:cubicBezTo>
                    <a:pt x="540" y="10343"/>
                    <a:pt x="1" y="10972"/>
                    <a:pt x="210" y="11602"/>
                  </a:cubicBezTo>
                  <a:cubicBezTo>
                    <a:pt x="450" y="12261"/>
                    <a:pt x="1140" y="12381"/>
                    <a:pt x="1769" y="12471"/>
                  </a:cubicBezTo>
                  <a:cubicBezTo>
                    <a:pt x="2469" y="12550"/>
                    <a:pt x="3169" y="12586"/>
                    <a:pt x="3869" y="12586"/>
                  </a:cubicBezTo>
                  <a:cubicBezTo>
                    <a:pt x="7422" y="12586"/>
                    <a:pt x="10962" y="11659"/>
                    <a:pt x="14418" y="10732"/>
                  </a:cubicBezTo>
                  <a:cubicBezTo>
                    <a:pt x="18315" y="9683"/>
                    <a:pt x="22241" y="8604"/>
                    <a:pt x="25658" y="6536"/>
                  </a:cubicBezTo>
                  <a:cubicBezTo>
                    <a:pt x="27097" y="5637"/>
                    <a:pt x="30964" y="2580"/>
                    <a:pt x="29045" y="541"/>
                  </a:cubicBezTo>
                  <a:cubicBezTo>
                    <a:pt x="28685" y="153"/>
                    <a:pt x="28169" y="1"/>
                    <a:pt x="2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1"/>
            <p:cNvSpPr/>
            <p:nvPr/>
          </p:nvSpPr>
          <p:spPr>
            <a:xfrm>
              <a:off x="3381725" y="4808550"/>
              <a:ext cx="508100" cy="649950"/>
            </a:xfrm>
            <a:custGeom>
              <a:avLst/>
              <a:gdLst/>
              <a:ahLst/>
              <a:cxnLst/>
              <a:rect l="l" t="t" r="r" b="b"/>
              <a:pathLst>
                <a:path w="20324" h="25998" extrusionOk="0">
                  <a:moveTo>
                    <a:pt x="17287" y="0"/>
                  </a:moveTo>
                  <a:cubicBezTo>
                    <a:pt x="15148" y="0"/>
                    <a:pt x="13201" y="4488"/>
                    <a:pt x="12080" y="5781"/>
                  </a:cubicBezTo>
                  <a:cubicBezTo>
                    <a:pt x="11091" y="6920"/>
                    <a:pt x="9892" y="7819"/>
                    <a:pt x="8903" y="8928"/>
                  </a:cubicBezTo>
                  <a:cubicBezTo>
                    <a:pt x="8424" y="9528"/>
                    <a:pt x="7944" y="10157"/>
                    <a:pt x="7494" y="10817"/>
                  </a:cubicBezTo>
                  <a:lnTo>
                    <a:pt x="6295" y="12555"/>
                  </a:lnTo>
                  <a:cubicBezTo>
                    <a:pt x="3838" y="16092"/>
                    <a:pt x="1320" y="19749"/>
                    <a:pt x="241" y="23945"/>
                  </a:cubicBezTo>
                  <a:cubicBezTo>
                    <a:pt x="91" y="24605"/>
                    <a:pt x="1" y="25444"/>
                    <a:pt x="570" y="25804"/>
                  </a:cubicBezTo>
                  <a:cubicBezTo>
                    <a:pt x="762" y="25942"/>
                    <a:pt x="970" y="25998"/>
                    <a:pt x="1181" y="25998"/>
                  </a:cubicBezTo>
                  <a:cubicBezTo>
                    <a:pt x="1564" y="25998"/>
                    <a:pt x="1961" y="25817"/>
                    <a:pt x="2309" y="25624"/>
                  </a:cubicBezTo>
                  <a:cubicBezTo>
                    <a:pt x="6056" y="23526"/>
                    <a:pt x="8873" y="20139"/>
                    <a:pt x="11601" y="16812"/>
                  </a:cubicBezTo>
                  <a:cubicBezTo>
                    <a:pt x="14149" y="13724"/>
                    <a:pt x="16726" y="10577"/>
                    <a:pt x="18285" y="6890"/>
                  </a:cubicBezTo>
                  <a:cubicBezTo>
                    <a:pt x="18944" y="5301"/>
                    <a:pt x="20323" y="565"/>
                    <a:pt x="17566" y="26"/>
                  </a:cubicBezTo>
                  <a:cubicBezTo>
                    <a:pt x="17473" y="9"/>
                    <a:pt x="17380" y="0"/>
                    <a:pt x="17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1"/>
            <p:cNvSpPr/>
            <p:nvPr/>
          </p:nvSpPr>
          <p:spPr>
            <a:xfrm>
              <a:off x="3506875" y="4609100"/>
              <a:ext cx="433150" cy="644275"/>
            </a:xfrm>
            <a:custGeom>
              <a:avLst/>
              <a:gdLst/>
              <a:ahLst/>
              <a:cxnLst/>
              <a:rect l="l" t="t" r="r" b="b"/>
              <a:pathLst>
                <a:path w="17326" h="25771" extrusionOk="0">
                  <a:moveTo>
                    <a:pt x="13699" y="1"/>
                  </a:moveTo>
                  <a:cubicBezTo>
                    <a:pt x="12650" y="1"/>
                    <a:pt x="12200" y="870"/>
                    <a:pt x="11960" y="1679"/>
                  </a:cubicBezTo>
                  <a:cubicBezTo>
                    <a:pt x="11570" y="2998"/>
                    <a:pt x="11421" y="4377"/>
                    <a:pt x="11511" y="5756"/>
                  </a:cubicBezTo>
                  <a:cubicBezTo>
                    <a:pt x="11600" y="6715"/>
                    <a:pt x="11720" y="7644"/>
                    <a:pt x="11930" y="8603"/>
                  </a:cubicBezTo>
                  <a:cubicBezTo>
                    <a:pt x="10551" y="7315"/>
                    <a:pt x="9053" y="6176"/>
                    <a:pt x="7434" y="5276"/>
                  </a:cubicBezTo>
                  <a:cubicBezTo>
                    <a:pt x="6781" y="4900"/>
                    <a:pt x="6066" y="4544"/>
                    <a:pt x="5305" y="4544"/>
                  </a:cubicBezTo>
                  <a:cubicBezTo>
                    <a:pt x="5157" y="4544"/>
                    <a:pt x="5007" y="4558"/>
                    <a:pt x="4856" y="4587"/>
                  </a:cubicBezTo>
                  <a:cubicBezTo>
                    <a:pt x="4587" y="4647"/>
                    <a:pt x="4317" y="4767"/>
                    <a:pt x="4107" y="4947"/>
                  </a:cubicBezTo>
                  <a:cubicBezTo>
                    <a:pt x="3328" y="5606"/>
                    <a:pt x="3567" y="6565"/>
                    <a:pt x="3897" y="7345"/>
                  </a:cubicBezTo>
                  <a:cubicBezTo>
                    <a:pt x="4467" y="8603"/>
                    <a:pt x="5276" y="9742"/>
                    <a:pt x="6235" y="10732"/>
                  </a:cubicBezTo>
                  <a:cubicBezTo>
                    <a:pt x="6805" y="11271"/>
                    <a:pt x="7434" y="11811"/>
                    <a:pt x="8064" y="12320"/>
                  </a:cubicBezTo>
                  <a:cubicBezTo>
                    <a:pt x="7636" y="12298"/>
                    <a:pt x="7211" y="12287"/>
                    <a:pt x="6787" y="12287"/>
                  </a:cubicBezTo>
                  <a:cubicBezTo>
                    <a:pt x="5516" y="12287"/>
                    <a:pt x="4257" y="12388"/>
                    <a:pt x="2998" y="12590"/>
                  </a:cubicBezTo>
                  <a:cubicBezTo>
                    <a:pt x="2099" y="12740"/>
                    <a:pt x="1170" y="12950"/>
                    <a:pt x="570" y="13669"/>
                  </a:cubicBezTo>
                  <a:cubicBezTo>
                    <a:pt x="390" y="13879"/>
                    <a:pt x="240" y="14149"/>
                    <a:pt x="180" y="14418"/>
                  </a:cubicBezTo>
                  <a:cubicBezTo>
                    <a:pt x="1" y="15438"/>
                    <a:pt x="780" y="16007"/>
                    <a:pt x="1529" y="16427"/>
                  </a:cubicBezTo>
                  <a:cubicBezTo>
                    <a:pt x="2788" y="17026"/>
                    <a:pt x="4107" y="17416"/>
                    <a:pt x="5486" y="17536"/>
                  </a:cubicBezTo>
                  <a:cubicBezTo>
                    <a:pt x="6535" y="17626"/>
                    <a:pt x="7584" y="17656"/>
                    <a:pt x="8603" y="17656"/>
                  </a:cubicBezTo>
                  <a:cubicBezTo>
                    <a:pt x="7044" y="18855"/>
                    <a:pt x="5636" y="20263"/>
                    <a:pt x="4407" y="21822"/>
                  </a:cubicBezTo>
                  <a:cubicBezTo>
                    <a:pt x="3867" y="22541"/>
                    <a:pt x="3328" y="23321"/>
                    <a:pt x="3388" y="24250"/>
                  </a:cubicBezTo>
                  <a:cubicBezTo>
                    <a:pt x="3388" y="24550"/>
                    <a:pt x="3478" y="24820"/>
                    <a:pt x="3627" y="25059"/>
                  </a:cubicBezTo>
                  <a:cubicBezTo>
                    <a:pt x="3963" y="25601"/>
                    <a:pt x="4474" y="25770"/>
                    <a:pt x="5007" y="25770"/>
                  </a:cubicBezTo>
                  <a:cubicBezTo>
                    <a:pt x="5329" y="25770"/>
                    <a:pt x="5660" y="25708"/>
                    <a:pt x="5965" y="25629"/>
                  </a:cubicBezTo>
                  <a:cubicBezTo>
                    <a:pt x="7284" y="25239"/>
                    <a:pt x="8543" y="24610"/>
                    <a:pt x="9652" y="23770"/>
                  </a:cubicBezTo>
                  <a:cubicBezTo>
                    <a:pt x="10461" y="23141"/>
                    <a:pt x="11241" y="22452"/>
                    <a:pt x="11990" y="21732"/>
                  </a:cubicBezTo>
                  <a:lnTo>
                    <a:pt x="13938" y="19904"/>
                  </a:lnTo>
                  <a:cubicBezTo>
                    <a:pt x="14988" y="18915"/>
                    <a:pt x="16097" y="17746"/>
                    <a:pt x="15827" y="16157"/>
                  </a:cubicBezTo>
                  <a:cubicBezTo>
                    <a:pt x="15827" y="16097"/>
                    <a:pt x="15827" y="16067"/>
                    <a:pt x="15797" y="16007"/>
                  </a:cubicBezTo>
                  <a:cubicBezTo>
                    <a:pt x="15737" y="15647"/>
                    <a:pt x="15857" y="15228"/>
                    <a:pt x="16186" y="15018"/>
                  </a:cubicBezTo>
                  <a:cubicBezTo>
                    <a:pt x="17296" y="14179"/>
                    <a:pt x="17326" y="11481"/>
                    <a:pt x="17326" y="10282"/>
                  </a:cubicBezTo>
                  <a:cubicBezTo>
                    <a:pt x="17326" y="7614"/>
                    <a:pt x="16876" y="4947"/>
                    <a:pt x="16007" y="2429"/>
                  </a:cubicBezTo>
                  <a:cubicBezTo>
                    <a:pt x="15707" y="1589"/>
                    <a:pt x="15347" y="720"/>
                    <a:pt x="14508" y="241"/>
                  </a:cubicBezTo>
                  <a:cubicBezTo>
                    <a:pt x="14268" y="91"/>
                    <a:pt x="13968" y="1"/>
                    <a:pt x="13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1"/>
            <p:cNvSpPr/>
            <p:nvPr/>
          </p:nvSpPr>
          <p:spPr>
            <a:xfrm>
              <a:off x="3936250" y="2409000"/>
              <a:ext cx="816825" cy="2632500"/>
            </a:xfrm>
            <a:custGeom>
              <a:avLst/>
              <a:gdLst/>
              <a:ahLst/>
              <a:cxnLst/>
              <a:rect l="l" t="t" r="r" b="b"/>
              <a:pathLst>
                <a:path w="32673" h="105300" fill="none" extrusionOk="0">
                  <a:moveTo>
                    <a:pt x="1" y="103981"/>
                  </a:moveTo>
                  <a:cubicBezTo>
                    <a:pt x="6475" y="105300"/>
                    <a:pt x="12590" y="100444"/>
                    <a:pt x="12770" y="93820"/>
                  </a:cubicBezTo>
                  <a:cubicBezTo>
                    <a:pt x="12830" y="91602"/>
                    <a:pt x="12200" y="89414"/>
                    <a:pt x="11451" y="87315"/>
                  </a:cubicBezTo>
                  <a:cubicBezTo>
                    <a:pt x="8393" y="78593"/>
                    <a:pt x="3358" y="69960"/>
                    <a:pt x="4527" y="60788"/>
                  </a:cubicBezTo>
                  <a:cubicBezTo>
                    <a:pt x="4946" y="57641"/>
                    <a:pt x="6055" y="54643"/>
                    <a:pt x="7194" y="51676"/>
                  </a:cubicBezTo>
                  <a:cubicBezTo>
                    <a:pt x="14088" y="33691"/>
                    <a:pt x="21702" y="15827"/>
                    <a:pt x="32672" y="0"/>
                  </a:cubicBezTo>
                </a:path>
              </a:pathLst>
            </a:custGeom>
            <a:noFill/>
            <a:ln w="1872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1"/>
            <p:cNvSpPr/>
            <p:nvPr/>
          </p:nvSpPr>
          <p:spPr>
            <a:xfrm>
              <a:off x="3907775" y="4943325"/>
              <a:ext cx="274300" cy="511825"/>
            </a:xfrm>
            <a:custGeom>
              <a:avLst/>
              <a:gdLst/>
              <a:ahLst/>
              <a:cxnLst/>
              <a:rect l="l" t="t" r="r" b="b"/>
              <a:pathLst>
                <a:path w="10972" h="20473" extrusionOk="0">
                  <a:moveTo>
                    <a:pt x="10402" y="0"/>
                  </a:moveTo>
                  <a:cubicBezTo>
                    <a:pt x="9982" y="420"/>
                    <a:pt x="9562" y="870"/>
                    <a:pt x="9113" y="1289"/>
                  </a:cubicBezTo>
                  <a:cubicBezTo>
                    <a:pt x="8633" y="1769"/>
                    <a:pt x="7944" y="1649"/>
                    <a:pt x="7284" y="1739"/>
                  </a:cubicBezTo>
                  <a:cubicBezTo>
                    <a:pt x="2099" y="6475"/>
                    <a:pt x="1" y="13729"/>
                    <a:pt x="1889" y="20473"/>
                  </a:cubicBezTo>
                  <a:cubicBezTo>
                    <a:pt x="5486" y="19214"/>
                    <a:pt x="8333" y="15887"/>
                    <a:pt x="9622" y="12320"/>
                  </a:cubicBezTo>
                  <a:cubicBezTo>
                    <a:pt x="10911" y="8723"/>
                    <a:pt x="10971" y="4826"/>
                    <a:pt x="10701" y="1019"/>
                  </a:cubicBezTo>
                  <a:cubicBezTo>
                    <a:pt x="10611" y="660"/>
                    <a:pt x="10521" y="330"/>
                    <a:pt x="10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1"/>
            <p:cNvSpPr/>
            <p:nvPr/>
          </p:nvSpPr>
          <p:spPr>
            <a:xfrm>
              <a:off x="4096625" y="4242600"/>
              <a:ext cx="508825" cy="241075"/>
            </a:xfrm>
            <a:custGeom>
              <a:avLst/>
              <a:gdLst/>
              <a:ahLst/>
              <a:cxnLst/>
              <a:rect l="l" t="t" r="r" b="b"/>
              <a:pathLst>
                <a:path w="20353" h="9643" extrusionOk="0">
                  <a:moveTo>
                    <a:pt x="2237" y="0"/>
                  </a:moveTo>
                  <a:cubicBezTo>
                    <a:pt x="1081" y="0"/>
                    <a:pt x="318" y="766"/>
                    <a:pt x="0" y="1922"/>
                  </a:cubicBezTo>
                  <a:cubicBezTo>
                    <a:pt x="1619" y="4110"/>
                    <a:pt x="3327" y="6388"/>
                    <a:pt x="5755" y="7677"/>
                  </a:cubicBezTo>
                  <a:cubicBezTo>
                    <a:pt x="6684" y="8156"/>
                    <a:pt x="7673" y="8516"/>
                    <a:pt x="8663" y="8786"/>
                  </a:cubicBezTo>
                  <a:cubicBezTo>
                    <a:pt x="10805" y="9351"/>
                    <a:pt x="13006" y="9643"/>
                    <a:pt x="15204" y="9643"/>
                  </a:cubicBezTo>
                  <a:cubicBezTo>
                    <a:pt x="16851" y="9643"/>
                    <a:pt x="18495" y="9479"/>
                    <a:pt x="20113" y="9146"/>
                  </a:cubicBezTo>
                  <a:cubicBezTo>
                    <a:pt x="20352" y="8456"/>
                    <a:pt x="19873" y="7827"/>
                    <a:pt x="19393" y="7287"/>
                  </a:cubicBezTo>
                  <a:cubicBezTo>
                    <a:pt x="15197" y="2521"/>
                    <a:pt x="8723" y="273"/>
                    <a:pt x="2368" y="3"/>
                  </a:cubicBezTo>
                  <a:cubicBezTo>
                    <a:pt x="2324" y="1"/>
                    <a:pt x="2280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1"/>
            <p:cNvSpPr/>
            <p:nvPr/>
          </p:nvSpPr>
          <p:spPr>
            <a:xfrm>
              <a:off x="3934000" y="3527050"/>
              <a:ext cx="966700" cy="902225"/>
            </a:xfrm>
            <a:custGeom>
              <a:avLst/>
              <a:gdLst/>
              <a:ahLst/>
              <a:cxnLst/>
              <a:rect l="l" t="t" r="r" b="b"/>
              <a:pathLst>
                <a:path w="38668" h="36089" fill="none" extrusionOk="0">
                  <a:moveTo>
                    <a:pt x="38667" y="0"/>
                  </a:moveTo>
                  <a:cubicBezTo>
                    <a:pt x="19004" y="1709"/>
                    <a:pt x="3058" y="16606"/>
                    <a:pt x="1" y="36089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1"/>
            <p:cNvSpPr/>
            <p:nvPr/>
          </p:nvSpPr>
          <p:spPr>
            <a:xfrm>
              <a:off x="4101850" y="3978900"/>
              <a:ext cx="107950" cy="298275"/>
            </a:xfrm>
            <a:custGeom>
              <a:avLst/>
              <a:gdLst/>
              <a:ahLst/>
              <a:cxnLst/>
              <a:rect l="l" t="t" r="r" b="b"/>
              <a:pathLst>
                <a:path w="4318" h="11931" fill="none" extrusionOk="0">
                  <a:moveTo>
                    <a:pt x="690" y="0"/>
                  </a:moveTo>
                  <a:cubicBezTo>
                    <a:pt x="1" y="4347"/>
                    <a:pt x="1350" y="8723"/>
                    <a:pt x="4317" y="11930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1"/>
            <p:cNvSpPr/>
            <p:nvPr/>
          </p:nvSpPr>
          <p:spPr>
            <a:xfrm>
              <a:off x="3759400" y="3978900"/>
              <a:ext cx="359725" cy="173875"/>
            </a:xfrm>
            <a:custGeom>
              <a:avLst/>
              <a:gdLst/>
              <a:ahLst/>
              <a:cxnLst/>
              <a:rect l="l" t="t" r="r" b="b"/>
              <a:pathLst>
                <a:path w="14389" h="6955" fill="none" extrusionOk="0">
                  <a:moveTo>
                    <a:pt x="14388" y="0"/>
                  </a:moveTo>
                  <a:cubicBezTo>
                    <a:pt x="7135" y="600"/>
                    <a:pt x="4017" y="2338"/>
                    <a:pt x="1" y="6955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1"/>
            <p:cNvSpPr/>
            <p:nvPr/>
          </p:nvSpPr>
          <p:spPr>
            <a:xfrm>
              <a:off x="4240500" y="3598225"/>
              <a:ext cx="291500" cy="424150"/>
            </a:xfrm>
            <a:custGeom>
              <a:avLst/>
              <a:gdLst/>
              <a:ahLst/>
              <a:cxnLst/>
              <a:rect l="l" t="t" r="r" b="b"/>
              <a:pathLst>
                <a:path w="11660" h="16966" fill="none" extrusionOk="0">
                  <a:moveTo>
                    <a:pt x="0" y="2578"/>
                  </a:moveTo>
                  <a:cubicBezTo>
                    <a:pt x="4166" y="1"/>
                    <a:pt x="6894" y="31"/>
                    <a:pt x="11660" y="1200"/>
                  </a:cubicBezTo>
                  <a:cubicBezTo>
                    <a:pt x="8992" y="6055"/>
                    <a:pt x="7404" y="11361"/>
                    <a:pt x="8962" y="16966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1"/>
            <p:cNvSpPr/>
            <p:nvPr/>
          </p:nvSpPr>
          <p:spPr>
            <a:xfrm>
              <a:off x="4123600" y="4165050"/>
              <a:ext cx="191850" cy="205150"/>
            </a:xfrm>
            <a:custGeom>
              <a:avLst/>
              <a:gdLst/>
              <a:ahLst/>
              <a:cxnLst/>
              <a:rect l="l" t="t" r="r" b="b"/>
              <a:pathLst>
                <a:path w="7674" h="8206" extrusionOk="0">
                  <a:moveTo>
                    <a:pt x="4837" y="0"/>
                  </a:moveTo>
                  <a:cubicBezTo>
                    <a:pt x="4706" y="0"/>
                    <a:pt x="4580" y="21"/>
                    <a:pt x="4466" y="78"/>
                  </a:cubicBezTo>
                  <a:cubicBezTo>
                    <a:pt x="4021" y="242"/>
                    <a:pt x="3979" y="717"/>
                    <a:pt x="3296" y="717"/>
                  </a:cubicBezTo>
                  <a:cubicBezTo>
                    <a:pt x="3105" y="717"/>
                    <a:pt x="2863" y="679"/>
                    <a:pt x="2548" y="588"/>
                  </a:cubicBezTo>
                  <a:cubicBezTo>
                    <a:pt x="2472" y="564"/>
                    <a:pt x="2394" y="552"/>
                    <a:pt x="2316" y="552"/>
                  </a:cubicBezTo>
                  <a:cubicBezTo>
                    <a:pt x="1809" y="552"/>
                    <a:pt x="1283" y="1023"/>
                    <a:pt x="1049" y="1517"/>
                  </a:cubicBezTo>
                  <a:cubicBezTo>
                    <a:pt x="899" y="1906"/>
                    <a:pt x="959" y="2386"/>
                    <a:pt x="899" y="2806"/>
                  </a:cubicBezTo>
                  <a:cubicBezTo>
                    <a:pt x="779" y="3195"/>
                    <a:pt x="570" y="3555"/>
                    <a:pt x="270" y="3825"/>
                  </a:cubicBezTo>
                  <a:cubicBezTo>
                    <a:pt x="0" y="4184"/>
                    <a:pt x="0" y="4694"/>
                    <a:pt x="270" y="5084"/>
                  </a:cubicBezTo>
                  <a:cubicBezTo>
                    <a:pt x="600" y="5533"/>
                    <a:pt x="959" y="5653"/>
                    <a:pt x="1019" y="6193"/>
                  </a:cubicBezTo>
                  <a:cubicBezTo>
                    <a:pt x="1049" y="6522"/>
                    <a:pt x="1139" y="6852"/>
                    <a:pt x="1289" y="7122"/>
                  </a:cubicBezTo>
                  <a:cubicBezTo>
                    <a:pt x="1595" y="7641"/>
                    <a:pt x="1913" y="7776"/>
                    <a:pt x="2235" y="7776"/>
                  </a:cubicBezTo>
                  <a:cubicBezTo>
                    <a:pt x="2583" y="7776"/>
                    <a:pt x="2936" y="7619"/>
                    <a:pt x="3283" y="7619"/>
                  </a:cubicBezTo>
                  <a:cubicBezTo>
                    <a:pt x="3338" y="7619"/>
                    <a:pt x="3393" y="7622"/>
                    <a:pt x="3447" y="7632"/>
                  </a:cubicBezTo>
                  <a:cubicBezTo>
                    <a:pt x="3930" y="7717"/>
                    <a:pt x="4278" y="8206"/>
                    <a:pt x="4773" y="8206"/>
                  </a:cubicBezTo>
                  <a:cubicBezTo>
                    <a:pt x="4800" y="8206"/>
                    <a:pt x="4828" y="8204"/>
                    <a:pt x="4856" y="8201"/>
                  </a:cubicBezTo>
                  <a:cubicBezTo>
                    <a:pt x="5425" y="8111"/>
                    <a:pt x="5605" y="7452"/>
                    <a:pt x="5965" y="7002"/>
                  </a:cubicBezTo>
                  <a:cubicBezTo>
                    <a:pt x="6265" y="6672"/>
                    <a:pt x="6624" y="6373"/>
                    <a:pt x="7014" y="6133"/>
                  </a:cubicBezTo>
                  <a:cubicBezTo>
                    <a:pt x="7374" y="5893"/>
                    <a:pt x="7644" y="5473"/>
                    <a:pt x="7673" y="5024"/>
                  </a:cubicBezTo>
                  <a:cubicBezTo>
                    <a:pt x="7644" y="4454"/>
                    <a:pt x="7134" y="3975"/>
                    <a:pt x="7104" y="3495"/>
                  </a:cubicBezTo>
                  <a:cubicBezTo>
                    <a:pt x="7074" y="2986"/>
                    <a:pt x="7434" y="2476"/>
                    <a:pt x="7224" y="1996"/>
                  </a:cubicBezTo>
                  <a:cubicBezTo>
                    <a:pt x="6984" y="1517"/>
                    <a:pt x="6235" y="1457"/>
                    <a:pt x="5905" y="1127"/>
                  </a:cubicBezTo>
                  <a:cubicBezTo>
                    <a:pt x="5575" y="767"/>
                    <a:pt x="5515" y="168"/>
                    <a:pt x="5066" y="18"/>
                  </a:cubicBezTo>
                  <a:cubicBezTo>
                    <a:pt x="4989" y="7"/>
                    <a:pt x="4912" y="0"/>
                    <a:pt x="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1"/>
            <p:cNvSpPr/>
            <p:nvPr/>
          </p:nvSpPr>
          <p:spPr>
            <a:xfrm>
              <a:off x="4188775" y="4233675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cubicBezTo>
                    <a:pt x="1" y="2039"/>
                    <a:pt x="600" y="2638"/>
                    <a:pt x="1320" y="2638"/>
                  </a:cubicBezTo>
                  <a:cubicBezTo>
                    <a:pt x="2039" y="2638"/>
                    <a:pt x="2639" y="2039"/>
                    <a:pt x="2639" y="1320"/>
                  </a:cubicBezTo>
                  <a:cubicBezTo>
                    <a:pt x="2639" y="600"/>
                    <a:pt x="203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4170050" y="3566675"/>
              <a:ext cx="156650" cy="168100"/>
            </a:xfrm>
            <a:custGeom>
              <a:avLst/>
              <a:gdLst/>
              <a:ahLst/>
              <a:cxnLst/>
              <a:rect l="l" t="t" r="r" b="b"/>
              <a:pathLst>
                <a:path w="6266" h="6724" extrusionOk="0">
                  <a:moveTo>
                    <a:pt x="3955" y="1"/>
                  </a:moveTo>
                  <a:cubicBezTo>
                    <a:pt x="3854" y="1"/>
                    <a:pt x="3750" y="27"/>
                    <a:pt x="3657" y="64"/>
                  </a:cubicBezTo>
                  <a:cubicBezTo>
                    <a:pt x="3282" y="204"/>
                    <a:pt x="3255" y="584"/>
                    <a:pt x="2701" y="584"/>
                  </a:cubicBezTo>
                  <a:cubicBezTo>
                    <a:pt x="2547" y="584"/>
                    <a:pt x="2353" y="555"/>
                    <a:pt x="2099" y="483"/>
                  </a:cubicBezTo>
                  <a:cubicBezTo>
                    <a:pt x="2034" y="463"/>
                    <a:pt x="1969" y="454"/>
                    <a:pt x="1904" y="454"/>
                  </a:cubicBezTo>
                  <a:cubicBezTo>
                    <a:pt x="1480" y="454"/>
                    <a:pt x="1051" y="843"/>
                    <a:pt x="870" y="1233"/>
                  </a:cubicBezTo>
                  <a:cubicBezTo>
                    <a:pt x="750" y="1592"/>
                    <a:pt x="720" y="1952"/>
                    <a:pt x="720" y="2282"/>
                  </a:cubicBezTo>
                  <a:cubicBezTo>
                    <a:pt x="630" y="2611"/>
                    <a:pt x="480" y="2911"/>
                    <a:pt x="210" y="3121"/>
                  </a:cubicBezTo>
                  <a:cubicBezTo>
                    <a:pt x="1" y="3421"/>
                    <a:pt x="1" y="3870"/>
                    <a:pt x="210" y="4170"/>
                  </a:cubicBezTo>
                  <a:cubicBezTo>
                    <a:pt x="510" y="4530"/>
                    <a:pt x="780" y="4650"/>
                    <a:pt x="840" y="5099"/>
                  </a:cubicBezTo>
                  <a:cubicBezTo>
                    <a:pt x="870" y="5339"/>
                    <a:pt x="930" y="5609"/>
                    <a:pt x="1050" y="5849"/>
                  </a:cubicBezTo>
                  <a:cubicBezTo>
                    <a:pt x="1300" y="6270"/>
                    <a:pt x="1561" y="6379"/>
                    <a:pt x="1824" y="6379"/>
                  </a:cubicBezTo>
                  <a:cubicBezTo>
                    <a:pt x="2107" y="6379"/>
                    <a:pt x="2391" y="6253"/>
                    <a:pt x="2664" y="6253"/>
                  </a:cubicBezTo>
                  <a:cubicBezTo>
                    <a:pt x="2716" y="6253"/>
                    <a:pt x="2767" y="6258"/>
                    <a:pt x="2818" y="6268"/>
                  </a:cubicBezTo>
                  <a:cubicBezTo>
                    <a:pt x="3212" y="6324"/>
                    <a:pt x="3500" y="6723"/>
                    <a:pt x="3905" y="6723"/>
                  </a:cubicBezTo>
                  <a:cubicBezTo>
                    <a:pt x="3932" y="6723"/>
                    <a:pt x="3959" y="6722"/>
                    <a:pt x="3987" y="6718"/>
                  </a:cubicBezTo>
                  <a:cubicBezTo>
                    <a:pt x="4437" y="6658"/>
                    <a:pt x="4587" y="6118"/>
                    <a:pt x="4886" y="5729"/>
                  </a:cubicBezTo>
                  <a:cubicBezTo>
                    <a:pt x="5126" y="5459"/>
                    <a:pt x="5426" y="5219"/>
                    <a:pt x="5726" y="5039"/>
                  </a:cubicBezTo>
                  <a:cubicBezTo>
                    <a:pt x="6055" y="4829"/>
                    <a:pt x="6235" y="4500"/>
                    <a:pt x="6265" y="4110"/>
                  </a:cubicBezTo>
                  <a:cubicBezTo>
                    <a:pt x="6265" y="3660"/>
                    <a:pt x="5845" y="3271"/>
                    <a:pt x="5815" y="2851"/>
                  </a:cubicBezTo>
                  <a:cubicBezTo>
                    <a:pt x="5786" y="2432"/>
                    <a:pt x="6085" y="2042"/>
                    <a:pt x="5905" y="1652"/>
                  </a:cubicBezTo>
                  <a:cubicBezTo>
                    <a:pt x="5696" y="1263"/>
                    <a:pt x="5126" y="1203"/>
                    <a:pt x="4826" y="903"/>
                  </a:cubicBezTo>
                  <a:cubicBezTo>
                    <a:pt x="4557" y="633"/>
                    <a:pt x="4497" y="154"/>
                    <a:pt x="4137" y="34"/>
                  </a:cubicBezTo>
                  <a:cubicBezTo>
                    <a:pt x="4080" y="11"/>
                    <a:pt x="4018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1"/>
            <p:cNvSpPr/>
            <p:nvPr/>
          </p:nvSpPr>
          <p:spPr>
            <a:xfrm>
              <a:off x="4223250" y="36229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1"/>
                  </a:moveTo>
                  <a:cubicBezTo>
                    <a:pt x="480" y="1"/>
                    <a:pt x="1" y="480"/>
                    <a:pt x="1" y="1080"/>
                  </a:cubicBezTo>
                  <a:cubicBezTo>
                    <a:pt x="1" y="1649"/>
                    <a:pt x="480" y="2159"/>
                    <a:pt x="1080" y="2159"/>
                  </a:cubicBezTo>
                  <a:cubicBezTo>
                    <a:pt x="1679" y="2159"/>
                    <a:pt x="2159" y="164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1"/>
            <p:cNvSpPr/>
            <p:nvPr/>
          </p:nvSpPr>
          <p:spPr>
            <a:xfrm>
              <a:off x="4384375" y="3935100"/>
              <a:ext cx="158875" cy="165350"/>
            </a:xfrm>
            <a:custGeom>
              <a:avLst/>
              <a:gdLst/>
              <a:ahLst/>
              <a:cxnLst/>
              <a:rect l="l" t="t" r="r" b="b"/>
              <a:pathLst>
                <a:path w="6355" h="6614" extrusionOk="0">
                  <a:moveTo>
                    <a:pt x="2531" y="0"/>
                  </a:moveTo>
                  <a:cubicBezTo>
                    <a:pt x="2160" y="0"/>
                    <a:pt x="1741" y="238"/>
                    <a:pt x="1499" y="524"/>
                  </a:cubicBezTo>
                  <a:cubicBezTo>
                    <a:pt x="1319" y="823"/>
                    <a:pt x="1199" y="1153"/>
                    <a:pt x="1109" y="1513"/>
                  </a:cubicBezTo>
                  <a:cubicBezTo>
                    <a:pt x="959" y="1842"/>
                    <a:pt x="660" y="1992"/>
                    <a:pt x="420" y="2142"/>
                  </a:cubicBezTo>
                  <a:cubicBezTo>
                    <a:pt x="120" y="2382"/>
                    <a:pt x="0" y="2802"/>
                    <a:pt x="150" y="3161"/>
                  </a:cubicBezTo>
                  <a:cubicBezTo>
                    <a:pt x="330" y="3581"/>
                    <a:pt x="570" y="3761"/>
                    <a:pt x="510" y="4210"/>
                  </a:cubicBezTo>
                  <a:cubicBezTo>
                    <a:pt x="450" y="4450"/>
                    <a:pt x="480" y="4720"/>
                    <a:pt x="540" y="4990"/>
                  </a:cubicBezTo>
                  <a:cubicBezTo>
                    <a:pt x="809" y="6069"/>
                    <a:pt x="1589" y="5589"/>
                    <a:pt x="2128" y="5859"/>
                  </a:cubicBezTo>
                  <a:cubicBezTo>
                    <a:pt x="2488" y="6039"/>
                    <a:pt x="2668" y="6548"/>
                    <a:pt x="3117" y="6608"/>
                  </a:cubicBezTo>
                  <a:cubicBezTo>
                    <a:pt x="3142" y="6612"/>
                    <a:pt x="3166" y="6613"/>
                    <a:pt x="3190" y="6613"/>
                  </a:cubicBezTo>
                  <a:cubicBezTo>
                    <a:pt x="3600" y="6613"/>
                    <a:pt x="3886" y="6144"/>
                    <a:pt x="4226" y="5889"/>
                  </a:cubicBezTo>
                  <a:cubicBezTo>
                    <a:pt x="4556" y="5709"/>
                    <a:pt x="4886" y="5559"/>
                    <a:pt x="5246" y="5439"/>
                  </a:cubicBezTo>
                  <a:cubicBezTo>
                    <a:pt x="5605" y="5319"/>
                    <a:pt x="5875" y="5050"/>
                    <a:pt x="5995" y="4690"/>
                  </a:cubicBezTo>
                  <a:cubicBezTo>
                    <a:pt x="6115" y="4240"/>
                    <a:pt x="5785" y="3761"/>
                    <a:pt x="5875" y="3341"/>
                  </a:cubicBezTo>
                  <a:cubicBezTo>
                    <a:pt x="5965" y="2951"/>
                    <a:pt x="6355" y="2622"/>
                    <a:pt x="6265" y="2202"/>
                  </a:cubicBezTo>
                  <a:cubicBezTo>
                    <a:pt x="6205" y="1782"/>
                    <a:pt x="5635" y="1573"/>
                    <a:pt x="5455" y="1243"/>
                  </a:cubicBezTo>
                  <a:cubicBezTo>
                    <a:pt x="5246" y="883"/>
                    <a:pt x="5335" y="404"/>
                    <a:pt x="5006" y="194"/>
                  </a:cubicBezTo>
                  <a:cubicBezTo>
                    <a:pt x="4893" y="126"/>
                    <a:pt x="4764" y="93"/>
                    <a:pt x="4643" y="93"/>
                  </a:cubicBezTo>
                  <a:cubicBezTo>
                    <a:pt x="4603" y="93"/>
                    <a:pt x="4564" y="96"/>
                    <a:pt x="4526" y="104"/>
                  </a:cubicBezTo>
                  <a:cubicBezTo>
                    <a:pt x="4195" y="143"/>
                    <a:pt x="4041" y="397"/>
                    <a:pt x="3693" y="397"/>
                  </a:cubicBezTo>
                  <a:cubicBezTo>
                    <a:pt x="3507" y="397"/>
                    <a:pt x="3264" y="324"/>
                    <a:pt x="2908" y="104"/>
                  </a:cubicBezTo>
                  <a:cubicBezTo>
                    <a:pt x="2796" y="32"/>
                    <a:pt x="2667" y="0"/>
                    <a:pt x="2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1"/>
            <p:cNvSpPr/>
            <p:nvPr/>
          </p:nvSpPr>
          <p:spPr>
            <a:xfrm>
              <a:off x="4438325" y="398640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79" y="0"/>
                  </a:moveTo>
                  <a:cubicBezTo>
                    <a:pt x="480" y="0"/>
                    <a:pt x="0" y="480"/>
                    <a:pt x="0" y="1079"/>
                  </a:cubicBezTo>
                  <a:cubicBezTo>
                    <a:pt x="0" y="1679"/>
                    <a:pt x="480" y="2158"/>
                    <a:pt x="1079" y="2158"/>
                  </a:cubicBezTo>
                  <a:cubicBezTo>
                    <a:pt x="1679" y="2158"/>
                    <a:pt x="2158" y="1679"/>
                    <a:pt x="2158" y="1079"/>
                  </a:cubicBezTo>
                  <a:cubicBezTo>
                    <a:pt x="2158" y="480"/>
                    <a:pt x="1679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1"/>
            <p:cNvSpPr/>
            <p:nvPr/>
          </p:nvSpPr>
          <p:spPr>
            <a:xfrm>
              <a:off x="3700200" y="4057125"/>
              <a:ext cx="157400" cy="167725"/>
            </a:xfrm>
            <a:custGeom>
              <a:avLst/>
              <a:gdLst/>
              <a:ahLst/>
              <a:cxnLst/>
              <a:rect l="l" t="t" r="r" b="b"/>
              <a:pathLst>
                <a:path w="6296" h="6709" extrusionOk="0">
                  <a:moveTo>
                    <a:pt x="3994" y="1"/>
                  </a:moveTo>
                  <a:cubicBezTo>
                    <a:pt x="3890" y="1"/>
                    <a:pt x="3783" y="22"/>
                    <a:pt x="3688" y="79"/>
                  </a:cubicBezTo>
                  <a:cubicBezTo>
                    <a:pt x="3312" y="220"/>
                    <a:pt x="3286" y="599"/>
                    <a:pt x="2731" y="599"/>
                  </a:cubicBezTo>
                  <a:cubicBezTo>
                    <a:pt x="2577" y="599"/>
                    <a:pt x="2383" y="570"/>
                    <a:pt x="2129" y="498"/>
                  </a:cubicBezTo>
                  <a:cubicBezTo>
                    <a:pt x="2061" y="478"/>
                    <a:pt x="1992" y="469"/>
                    <a:pt x="1925" y="469"/>
                  </a:cubicBezTo>
                  <a:cubicBezTo>
                    <a:pt x="1488" y="469"/>
                    <a:pt x="1078" y="858"/>
                    <a:pt x="870" y="1248"/>
                  </a:cubicBezTo>
                  <a:cubicBezTo>
                    <a:pt x="780" y="1577"/>
                    <a:pt x="750" y="1937"/>
                    <a:pt x="750" y="2297"/>
                  </a:cubicBezTo>
                  <a:cubicBezTo>
                    <a:pt x="660" y="2627"/>
                    <a:pt x="510" y="2926"/>
                    <a:pt x="241" y="3136"/>
                  </a:cubicBezTo>
                  <a:cubicBezTo>
                    <a:pt x="1" y="3436"/>
                    <a:pt x="1" y="3855"/>
                    <a:pt x="241" y="4185"/>
                  </a:cubicBezTo>
                  <a:cubicBezTo>
                    <a:pt x="540" y="4545"/>
                    <a:pt x="810" y="4635"/>
                    <a:pt x="870" y="5084"/>
                  </a:cubicBezTo>
                  <a:cubicBezTo>
                    <a:pt x="900" y="5354"/>
                    <a:pt x="960" y="5624"/>
                    <a:pt x="1080" y="5834"/>
                  </a:cubicBezTo>
                  <a:cubicBezTo>
                    <a:pt x="1334" y="6263"/>
                    <a:pt x="1601" y="6374"/>
                    <a:pt x="1869" y="6374"/>
                  </a:cubicBezTo>
                  <a:cubicBezTo>
                    <a:pt x="2158" y="6374"/>
                    <a:pt x="2449" y="6244"/>
                    <a:pt x="2727" y="6244"/>
                  </a:cubicBezTo>
                  <a:cubicBezTo>
                    <a:pt x="2768" y="6244"/>
                    <a:pt x="2808" y="6247"/>
                    <a:pt x="2848" y="6253"/>
                  </a:cubicBezTo>
                  <a:cubicBezTo>
                    <a:pt x="3240" y="6337"/>
                    <a:pt x="3501" y="6709"/>
                    <a:pt x="3925" y="6709"/>
                  </a:cubicBezTo>
                  <a:cubicBezTo>
                    <a:pt x="3955" y="6709"/>
                    <a:pt x="3986" y="6707"/>
                    <a:pt x="4017" y="6703"/>
                  </a:cubicBezTo>
                  <a:cubicBezTo>
                    <a:pt x="4467" y="6643"/>
                    <a:pt x="4617" y="6104"/>
                    <a:pt x="4917" y="5744"/>
                  </a:cubicBezTo>
                  <a:cubicBezTo>
                    <a:pt x="5156" y="5474"/>
                    <a:pt x="5456" y="5234"/>
                    <a:pt x="5756" y="5024"/>
                  </a:cubicBezTo>
                  <a:cubicBezTo>
                    <a:pt x="6086" y="4815"/>
                    <a:pt x="6265" y="4485"/>
                    <a:pt x="6295" y="4125"/>
                  </a:cubicBezTo>
                  <a:cubicBezTo>
                    <a:pt x="6295" y="3646"/>
                    <a:pt x="5876" y="3256"/>
                    <a:pt x="5846" y="2866"/>
                  </a:cubicBezTo>
                  <a:cubicBezTo>
                    <a:pt x="5816" y="2447"/>
                    <a:pt x="6116" y="2057"/>
                    <a:pt x="5936" y="1637"/>
                  </a:cubicBezTo>
                  <a:cubicBezTo>
                    <a:pt x="5726" y="1248"/>
                    <a:pt x="5126" y="1188"/>
                    <a:pt x="4857" y="918"/>
                  </a:cubicBezTo>
                  <a:cubicBezTo>
                    <a:pt x="4587" y="648"/>
                    <a:pt x="4527" y="139"/>
                    <a:pt x="4167" y="19"/>
                  </a:cubicBezTo>
                  <a:cubicBezTo>
                    <a:pt x="4112" y="8"/>
                    <a:pt x="4053" y="1"/>
                    <a:pt x="3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1"/>
            <p:cNvSpPr/>
            <p:nvPr/>
          </p:nvSpPr>
          <p:spPr>
            <a:xfrm>
              <a:off x="3754150" y="4113025"/>
              <a:ext cx="54000" cy="53975"/>
            </a:xfrm>
            <a:custGeom>
              <a:avLst/>
              <a:gdLst/>
              <a:ahLst/>
              <a:cxnLst/>
              <a:rect l="l" t="t" r="r" b="b"/>
              <a:pathLst>
                <a:path w="2160" h="2159" extrusionOk="0">
                  <a:moveTo>
                    <a:pt x="1080" y="1"/>
                  </a:moveTo>
                  <a:cubicBezTo>
                    <a:pt x="481" y="1"/>
                    <a:pt x="1" y="480"/>
                    <a:pt x="1" y="1080"/>
                  </a:cubicBezTo>
                  <a:cubicBezTo>
                    <a:pt x="1" y="1679"/>
                    <a:pt x="481" y="2159"/>
                    <a:pt x="1080" y="2159"/>
                  </a:cubicBezTo>
                  <a:cubicBezTo>
                    <a:pt x="1679" y="2159"/>
                    <a:pt x="2159" y="167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1"/>
            <p:cNvSpPr/>
            <p:nvPr/>
          </p:nvSpPr>
          <p:spPr>
            <a:xfrm>
              <a:off x="3847825" y="4339650"/>
              <a:ext cx="157400" cy="168450"/>
            </a:xfrm>
            <a:custGeom>
              <a:avLst/>
              <a:gdLst/>
              <a:ahLst/>
              <a:cxnLst/>
              <a:rect l="l" t="t" r="r" b="b"/>
              <a:pathLst>
                <a:path w="6296" h="6738" extrusionOk="0">
                  <a:moveTo>
                    <a:pt x="3971" y="0"/>
                  </a:moveTo>
                  <a:cubicBezTo>
                    <a:pt x="3860" y="0"/>
                    <a:pt x="3753" y="21"/>
                    <a:pt x="3658" y="78"/>
                  </a:cubicBezTo>
                  <a:cubicBezTo>
                    <a:pt x="3306" y="219"/>
                    <a:pt x="3266" y="598"/>
                    <a:pt x="2704" y="598"/>
                  </a:cubicBezTo>
                  <a:cubicBezTo>
                    <a:pt x="2549" y="598"/>
                    <a:pt x="2353" y="569"/>
                    <a:pt x="2099" y="498"/>
                  </a:cubicBezTo>
                  <a:cubicBezTo>
                    <a:pt x="2025" y="470"/>
                    <a:pt x="1950" y="457"/>
                    <a:pt x="1874" y="457"/>
                  </a:cubicBezTo>
                  <a:cubicBezTo>
                    <a:pt x="1461" y="457"/>
                    <a:pt x="1047" y="841"/>
                    <a:pt x="870" y="1247"/>
                  </a:cubicBezTo>
                  <a:cubicBezTo>
                    <a:pt x="780" y="1577"/>
                    <a:pt x="720" y="1936"/>
                    <a:pt x="720" y="2296"/>
                  </a:cubicBezTo>
                  <a:cubicBezTo>
                    <a:pt x="660" y="2626"/>
                    <a:pt x="480" y="2926"/>
                    <a:pt x="240" y="3135"/>
                  </a:cubicBezTo>
                  <a:cubicBezTo>
                    <a:pt x="1" y="3465"/>
                    <a:pt x="1" y="3885"/>
                    <a:pt x="240" y="4184"/>
                  </a:cubicBezTo>
                  <a:cubicBezTo>
                    <a:pt x="510" y="4544"/>
                    <a:pt x="810" y="4664"/>
                    <a:pt x="870" y="5114"/>
                  </a:cubicBezTo>
                  <a:cubicBezTo>
                    <a:pt x="870" y="5353"/>
                    <a:pt x="960" y="5623"/>
                    <a:pt x="1080" y="5863"/>
                  </a:cubicBezTo>
                  <a:cubicBezTo>
                    <a:pt x="1330" y="6284"/>
                    <a:pt x="1586" y="6393"/>
                    <a:pt x="1845" y="6393"/>
                  </a:cubicBezTo>
                  <a:cubicBezTo>
                    <a:pt x="2123" y="6393"/>
                    <a:pt x="2405" y="6268"/>
                    <a:pt x="2688" y="6268"/>
                  </a:cubicBezTo>
                  <a:cubicBezTo>
                    <a:pt x="2741" y="6268"/>
                    <a:pt x="2795" y="6272"/>
                    <a:pt x="2848" y="6283"/>
                  </a:cubicBezTo>
                  <a:cubicBezTo>
                    <a:pt x="3214" y="6339"/>
                    <a:pt x="3500" y="6738"/>
                    <a:pt x="3905" y="6738"/>
                  </a:cubicBezTo>
                  <a:cubicBezTo>
                    <a:pt x="3932" y="6738"/>
                    <a:pt x="3959" y="6736"/>
                    <a:pt x="3987" y="6732"/>
                  </a:cubicBezTo>
                  <a:cubicBezTo>
                    <a:pt x="4437" y="6672"/>
                    <a:pt x="4617" y="6133"/>
                    <a:pt x="4886" y="5743"/>
                  </a:cubicBezTo>
                  <a:cubicBezTo>
                    <a:pt x="5156" y="5473"/>
                    <a:pt x="5426" y="5234"/>
                    <a:pt x="5756" y="5054"/>
                  </a:cubicBezTo>
                  <a:cubicBezTo>
                    <a:pt x="6055" y="4844"/>
                    <a:pt x="6265" y="4514"/>
                    <a:pt x="6295" y="4125"/>
                  </a:cubicBezTo>
                  <a:cubicBezTo>
                    <a:pt x="6295" y="3675"/>
                    <a:pt x="5846" y="3285"/>
                    <a:pt x="5816" y="2866"/>
                  </a:cubicBezTo>
                  <a:cubicBezTo>
                    <a:pt x="5786" y="2446"/>
                    <a:pt x="6115" y="2086"/>
                    <a:pt x="5906" y="1667"/>
                  </a:cubicBezTo>
                  <a:cubicBezTo>
                    <a:pt x="5726" y="1247"/>
                    <a:pt x="5126" y="1187"/>
                    <a:pt x="4856" y="917"/>
                  </a:cubicBezTo>
                  <a:cubicBezTo>
                    <a:pt x="4587" y="648"/>
                    <a:pt x="4527" y="138"/>
                    <a:pt x="4167" y="18"/>
                  </a:cubicBezTo>
                  <a:cubicBezTo>
                    <a:pt x="4101" y="7"/>
                    <a:pt x="4035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1"/>
            <p:cNvSpPr/>
            <p:nvPr/>
          </p:nvSpPr>
          <p:spPr>
            <a:xfrm>
              <a:off x="3901025" y="43955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0"/>
                  </a:moveTo>
                  <a:cubicBezTo>
                    <a:pt x="510" y="0"/>
                    <a:pt x="1" y="480"/>
                    <a:pt x="1" y="1079"/>
                  </a:cubicBezTo>
                  <a:cubicBezTo>
                    <a:pt x="1" y="1679"/>
                    <a:pt x="510" y="2158"/>
                    <a:pt x="1080" y="2158"/>
                  </a:cubicBezTo>
                  <a:cubicBezTo>
                    <a:pt x="1679" y="2158"/>
                    <a:pt x="2159" y="1679"/>
                    <a:pt x="2159" y="1079"/>
                  </a:cubicBezTo>
                  <a:cubicBezTo>
                    <a:pt x="2159" y="480"/>
                    <a:pt x="1679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1"/>
            <p:cNvSpPr/>
            <p:nvPr/>
          </p:nvSpPr>
          <p:spPr>
            <a:xfrm>
              <a:off x="3982725" y="3801300"/>
              <a:ext cx="287025" cy="115175"/>
            </a:xfrm>
            <a:custGeom>
              <a:avLst/>
              <a:gdLst/>
              <a:ahLst/>
              <a:cxnLst/>
              <a:rect l="l" t="t" r="r" b="b"/>
              <a:pathLst>
                <a:path w="11481" h="4607" extrusionOk="0">
                  <a:moveTo>
                    <a:pt x="9532" y="1"/>
                  </a:moveTo>
                  <a:cubicBezTo>
                    <a:pt x="8483" y="1"/>
                    <a:pt x="7434" y="61"/>
                    <a:pt x="6414" y="150"/>
                  </a:cubicBezTo>
                  <a:cubicBezTo>
                    <a:pt x="4796" y="240"/>
                    <a:pt x="3237" y="630"/>
                    <a:pt x="1798" y="1349"/>
                  </a:cubicBezTo>
                  <a:cubicBezTo>
                    <a:pt x="1199" y="1589"/>
                    <a:pt x="689" y="2039"/>
                    <a:pt x="330" y="2608"/>
                  </a:cubicBezTo>
                  <a:cubicBezTo>
                    <a:pt x="0" y="3178"/>
                    <a:pt x="120" y="3897"/>
                    <a:pt x="599" y="4377"/>
                  </a:cubicBezTo>
                  <a:cubicBezTo>
                    <a:pt x="837" y="4543"/>
                    <a:pt x="1109" y="4606"/>
                    <a:pt x="1392" y="4606"/>
                  </a:cubicBezTo>
                  <a:cubicBezTo>
                    <a:pt x="1823" y="4606"/>
                    <a:pt x="2282" y="4461"/>
                    <a:pt x="2698" y="4317"/>
                  </a:cubicBezTo>
                  <a:cubicBezTo>
                    <a:pt x="4406" y="3657"/>
                    <a:pt x="6115" y="3028"/>
                    <a:pt x="7763" y="2249"/>
                  </a:cubicBezTo>
                  <a:cubicBezTo>
                    <a:pt x="8633" y="1859"/>
                    <a:pt x="9472" y="1379"/>
                    <a:pt x="10221" y="810"/>
                  </a:cubicBezTo>
                  <a:cubicBezTo>
                    <a:pt x="10431" y="690"/>
                    <a:pt x="11480" y="120"/>
                    <a:pt x="11480" y="120"/>
                  </a:cubicBezTo>
                  <a:lnTo>
                    <a:pt x="9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1"/>
            <p:cNvSpPr/>
            <p:nvPr/>
          </p:nvSpPr>
          <p:spPr>
            <a:xfrm>
              <a:off x="4235250" y="3806800"/>
              <a:ext cx="70450" cy="200600"/>
            </a:xfrm>
            <a:custGeom>
              <a:avLst/>
              <a:gdLst/>
              <a:ahLst/>
              <a:cxnLst/>
              <a:rect l="l" t="t" r="r" b="b"/>
              <a:pathLst>
                <a:path w="2818" h="8024" extrusionOk="0">
                  <a:moveTo>
                    <a:pt x="893" y="0"/>
                  </a:moveTo>
                  <a:cubicBezTo>
                    <a:pt x="736" y="0"/>
                    <a:pt x="755" y="1052"/>
                    <a:pt x="660" y="1339"/>
                  </a:cubicBezTo>
                  <a:cubicBezTo>
                    <a:pt x="150" y="2958"/>
                    <a:pt x="0" y="4666"/>
                    <a:pt x="180" y="6375"/>
                  </a:cubicBezTo>
                  <a:cubicBezTo>
                    <a:pt x="210" y="6765"/>
                    <a:pt x="330" y="7154"/>
                    <a:pt x="510" y="7484"/>
                  </a:cubicBezTo>
                  <a:cubicBezTo>
                    <a:pt x="720" y="7814"/>
                    <a:pt x="1079" y="8023"/>
                    <a:pt x="1469" y="8023"/>
                  </a:cubicBezTo>
                  <a:cubicBezTo>
                    <a:pt x="1979" y="7934"/>
                    <a:pt x="2368" y="7544"/>
                    <a:pt x="2488" y="7064"/>
                  </a:cubicBezTo>
                  <a:cubicBezTo>
                    <a:pt x="2818" y="5955"/>
                    <a:pt x="2278" y="4816"/>
                    <a:pt x="1949" y="3707"/>
                  </a:cubicBezTo>
                  <a:cubicBezTo>
                    <a:pt x="1679" y="2838"/>
                    <a:pt x="1379" y="1039"/>
                    <a:pt x="1049" y="230"/>
                  </a:cubicBezTo>
                  <a:cubicBezTo>
                    <a:pt x="983" y="67"/>
                    <a:pt x="93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1"/>
            <p:cNvSpPr/>
            <p:nvPr/>
          </p:nvSpPr>
          <p:spPr>
            <a:xfrm>
              <a:off x="4003700" y="4160525"/>
              <a:ext cx="67450" cy="116750"/>
            </a:xfrm>
            <a:custGeom>
              <a:avLst/>
              <a:gdLst/>
              <a:ahLst/>
              <a:cxnLst/>
              <a:rect l="l" t="t" r="r" b="b"/>
              <a:pathLst>
                <a:path w="2698" h="4670" extrusionOk="0">
                  <a:moveTo>
                    <a:pt x="488" y="0"/>
                  </a:moveTo>
                  <a:cubicBezTo>
                    <a:pt x="412" y="0"/>
                    <a:pt x="338" y="41"/>
                    <a:pt x="270" y="139"/>
                  </a:cubicBezTo>
                  <a:cubicBezTo>
                    <a:pt x="0" y="469"/>
                    <a:pt x="90" y="1428"/>
                    <a:pt x="120" y="1818"/>
                  </a:cubicBezTo>
                  <a:cubicBezTo>
                    <a:pt x="120" y="2387"/>
                    <a:pt x="210" y="2957"/>
                    <a:pt x="390" y="3496"/>
                  </a:cubicBezTo>
                  <a:cubicBezTo>
                    <a:pt x="480" y="3826"/>
                    <a:pt x="690" y="4126"/>
                    <a:pt x="959" y="4395"/>
                  </a:cubicBezTo>
                  <a:cubicBezTo>
                    <a:pt x="1160" y="4574"/>
                    <a:pt x="1411" y="4669"/>
                    <a:pt x="1674" y="4669"/>
                  </a:cubicBezTo>
                  <a:cubicBezTo>
                    <a:pt x="1765" y="4669"/>
                    <a:pt x="1857" y="4658"/>
                    <a:pt x="1949" y="4635"/>
                  </a:cubicBezTo>
                  <a:cubicBezTo>
                    <a:pt x="2368" y="4485"/>
                    <a:pt x="2668" y="4096"/>
                    <a:pt x="2698" y="3646"/>
                  </a:cubicBezTo>
                  <a:cubicBezTo>
                    <a:pt x="2698" y="3226"/>
                    <a:pt x="2608" y="2777"/>
                    <a:pt x="2368" y="2387"/>
                  </a:cubicBezTo>
                  <a:cubicBezTo>
                    <a:pt x="2068" y="1818"/>
                    <a:pt x="1709" y="1278"/>
                    <a:pt x="1259" y="799"/>
                  </a:cubicBezTo>
                  <a:cubicBezTo>
                    <a:pt x="1116" y="608"/>
                    <a:pt x="78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1"/>
            <p:cNvSpPr/>
            <p:nvPr/>
          </p:nvSpPr>
          <p:spPr>
            <a:xfrm>
              <a:off x="3886800" y="4148125"/>
              <a:ext cx="141650" cy="99075"/>
            </a:xfrm>
            <a:custGeom>
              <a:avLst/>
              <a:gdLst/>
              <a:ahLst/>
              <a:cxnLst/>
              <a:rect l="l" t="t" r="r" b="b"/>
              <a:pathLst>
                <a:path w="5666" h="3963" extrusionOk="0">
                  <a:moveTo>
                    <a:pt x="4702" y="1"/>
                  </a:moveTo>
                  <a:cubicBezTo>
                    <a:pt x="3970" y="1"/>
                    <a:pt x="3053" y="476"/>
                    <a:pt x="2458" y="845"/>
                  </a:cubicBezTo>
                  <a:cubicBezTo>
                    <a:pt x="1619" y="1325"/>
                    <a:pt x="900" y="1954"/>
                    <a:pt x="330" y="2733"/>
                  </a:cubicBezTo>
                  <a:cubicBezTo>
                    <a:pt x="210" y="2883"/>
                    <a:pt x="90" y="3063"/>
                    <a:pt x="60" y="3273"/>
                  </a:cubicBezTo>
                  <a:cubicBezTo>
                    <a:pt x="0" y="3483"/>
                    <a:pt x="60" y="3692"/>
                    <a:pt x="240" y="3842"/>
                  </a:cubicBezTo>
                  <a:cubicBezTo>
                    <a:pt x="360" y="3922"/>
                    <a:pt x="507" y="3962"/>
                    <a:pt x="653" y="3962"/>
                  </a:cubicBezTo>
                  <a:cubicBezTo>
                    <a:pt x="726" y="3962"/>
                    <a:pt x="800" y="3952"/>
                    <a:pt x="870" y="3932"/>
                  </a:cubicBezTo>
                  <a:cubicBezTo>
                    <a:pt x="2458" y="3633"/>
                    <a:pt x="3837" y="2763"/>
                    <a:pt x="4796" y="1474"/>
                  </a:cubicBezTo>
                  <a:cubicBezTo>
                    <a:pt x="5066" y="1085"/>
                    <a:pt x="5665" y="66"/>
                    <a:pt x="4826" y="6"/>
                  </a:cubicBezTo>
                  <a:cubicBezTo>
                    <a:pt x="4785" y="2"/>
                    <a:pt x="4744" y="1"/>
                    <a:pt x="4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1"/>
            <p:cNvSpPr/>
            <p:nvPr/>
          </p:nvSpPr>
          <p:spPr>
            <a:xfrm>
              <a:off x="4415850" y="3459250"/>
              <a:ext cx="274275" cy="131650"/>
            </a:xfrm>
            <a:custGeom>
              <a:avLst/>
              <a:gdLst/>
              <a:ahLst/>
              <a:cxnLst/>
              <a:rect l="l" t="t" r="r" b="b"/>
              <a:pathLst>
                <a:path w="10971" h="5266" extrusionOk="0">
                  <a:moveTo>
                    <a:pt x="2013" y="0"/>
                  </a:moveTo>
                  <a:cubicBezTo>
                    <a:pt x="1554" y="0"/>
                    <a:pt x="1118" y="100"/>
                    <a:pt x="749" y="374"/>
                  </a:cubicBezTo>
                  <a:cubicBezTo>
                    <a:pt x="510" y="554"/>
                    <a:pt x="330" y="764"/>
                    <a:pt x="210" y="1063"/>
                  </a:cubicBezTo>
                  <a:cubicBezTo>
                    <a:pt x="0" y="1603"/>
                    <a:pt x="60" y="2262"/>
                    <a:pt x="390" y="2772"/>
                  </a:cubicBezTo>
                  <a:cubicBezTo>
                    <a:pt x="629" y="3132"/>
                    <a:pt x="959" y="3431"/>
                    <a:pt x="1319" y="3671"/>
                  </a:cubicBezTo>
                  <a:cubicBezTo>
                    <a:pt x="2788" y="4660"/>
                    <a:pt x="4496" y="5230"/>
                    <a:pt x="6295" y="5260"/>
                  </a:cubicBezTo>
                  <a:cubicBezTo>
                    <a:pt x="6405" y="5264"/>
                    <a:pt x="6515" y="5265"/>
                    <a:pt x="6626" y="5265"/>
                  </a:cubicBezTo>
                  <a:cubicBezTo>
                    <a:pt x="7384" y="5265"/>
                    <a:pt x="8140" y="5177"/>
                    <a:pt x="8872" y="5020"/>
                  </a:cubicBezTo>
                  <a:cubicBezTo>
                    <a:pt x="9115" y="4939"/>
                    <a:pt x="10471" y="4398"/>
                    <a:pt x="10874" y="4398"/>
                  </a:cubicBezTo>
                  <a:cubicBezTo>
                    <a:pt x="10919" y="4398"/>
                    <a:pt x="10952" y="4405"/>
                    <a:pt x="10970" y="4421"/>
                  </a:cubicBezTo>
                  <a:cubicBezTo>
                    <a:pt x="9981" y="3431"/>
                    <a:pt x="8902" y="2562"/>
                    <a:pt x="7733" y="1783"/>
                  </a:cubicBezTo>
                  <a:cubicBezTo>
                    <a:pt x="7583" y="1693"/>
                    <a:pt x="7404" y="1603"/>
                    <a:pt x="7254" y="1513"/>
                  </a:cubicBezTo>
                  <a:cubicBezTo>
                    <a:pt x="6384" y="1093"/>
                    <a:pt x="5455" y="764"/>
                    <a:pt x="4526" y="554"/>
                  </a:cubicBezTo>
                  <a:cubicBezTo>
                    <a:pt x="3787" y="340"/>
                    <a:pt x="2860" y="0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1"/>
            <p:cNvSpPr/>
            <p:nvPr/>
          </p:nvSpPr>
          <p:spPr>
            <a:xfrm>
              <a:off x="4558875" y="3570200"/>
              <a:ext cx="131250" cy="221175"/>
            </a:xfrm>
            <a:custGeom>
              <a:avLst/>
              <a:gdLst/>
              <a:ahLst/>
              <a:cxnLst/>
              <a:rect l="l" t="t" r="r" b="b"/>
              <a:pathLst>
                <a:path w="5250" h="8847" extrusionOk="0">
                  <a:moveTo>
                    <a:pt x="5022" y="1"/>
                  </a:moveTo>
                  <a:cubicBezTo>
                    <a:pt x="4828" y="1"/>
                    <a:pt x="4605" y="337"/>
                    <a:pt x="4530" y="462"/>
                  </a:cubicBezTo>
                  <a:cubicBezTo>
                    <a:pt x="4170" y="1092"/>
                    <a:pt x="3751" y="1691"/>
                    <a:pt x="3271" y="2261"/>
                  </a:cubicBezTo>
                  <a:cubicBezTo>
                    <a:pt x="2162" y="3519"/>
                    <a:pt x="604" y="4659"/>
                    <a:pt x="244" y="6367"/>
                  </a:cubicBezTo>
                  <a:cubicBezTo>
                    <a:pt x="1" y="7448"/>
                    <a:pt x="245" y="8847"/>
                    <a:pt x="1439" y="8847"/>
                  </a:cubicBezTo>
                  <a:cubicBezTo>
                    <a:pt x="1569" y="8847"/>
                    <a:pt x="1710" y="8830"/>
                    <a:pt x="1862" y="8795"/>
                  </a:cubicBezTo>
                  <a:cubicBezTo>
                    <a:pt x="3511" y="8405"/>
                    <a:pt x="4200" y="6997"/>
                    <a:pt x="4560" y="5498"/>
                  </a:cubicBezTo>
                  <a:cubicBezTo>
                    <a:pt x="4710" y="4688"/>
                    <a:pt x="4830" y="3849"/>
                    <a:pt x="4920" y="3010"/>
                  </a:cubicBezTo>
                  <a:cubicBezTo>
                    <a:pt x="4980" y="2351"/>
                    <a:pt x="5040" y="1661"/>
                    <a:pt x="5100" y="972"/>
                  </a:cubicBezTo>
                  <a:cubicBezTo>
                    <a:pt x="5130" y="792"/>
                    <a:pt x="5249" y="162"/>
                    <a:pt x="5130" y="42"/>
                  </a:cubicBezTo>
                  <a:cubicBezTo>
                    <a:pt x="5096" y="13"/>
                    <a:pt x="5059" y="1"/>
                    <a:pt x="5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7" name="Google Shape;5007;p31"/>
          <p:cNvSpPr txBox="1">
            <a:spLocks noGrp="1"/>
          </p:cNvSpPr>
          <p:nvPr>
            <p:ph type="title"/>
          </p:nvPr>
        </p:nvSpPr>
        <p:spPr>
          <a:xfrm>
            <a:off x="4709150" y="1543725"/>
            <a:ext cx="30330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008" name="Google Shape;5008;p31"/>
          <p:cNvSpPr txBox="1">
            <a:spLocks noGrp="1"/>
          </p:cNvSpPr>
          <p:nvPr>
            <p:ph type="body" idx="1"/>
          </p:nvPr>
        </p:nvSpPr>
        <p:spPr>
          <a:xfrm>
            <a:off x="4709175" y="2407050"/>
            <a:ext cx="2873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6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1" name="Google Shape;6671;p42"/>
          <p:cNvGrpSpPr/>
          <p:nvPr/>
        </p:nvGrpSpPr>
        <p:grpSpPr>
          <a:xfrm>
            <a:off x="6318135" y="-277580"/>
            <a:ext cx="3107372" cy="2380771"/>
            <a:chOff x="317700" y="238725"/>
            <a:chExt cx="6772825" cy="5189125"/>
          </a:xfrm>
        </p:grpSpPr>
        <p:sp>
          <p:nvSpPr>
            <p:cNvPr id="6672" name="Google Shape;6672;p42"/>
            <p:cNvSpPr/>
            <p:nvPr/>
          </p:nvSpPr>
          <p:spPr>
            <a:xfrm>
              <a:off x="4408263" y="1501184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2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2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2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2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2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2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2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2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2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2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2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2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2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2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2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2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2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2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2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2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2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2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2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2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2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2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2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2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2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2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2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2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2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2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2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2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2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2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2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2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2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2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2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2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2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2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2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2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2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2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2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2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2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2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2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2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2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2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2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2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2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2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2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2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2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2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2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2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2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2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2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2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2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6" name="Google Shape;6746;p42"/>
          <p:cNvGrpSpPr/>
          <p:nvPr/>
        </p:nvGrpSpPr>
        <p:grpSpPr>
          <a:xfrm>
            <a:off x="-768998" y="-539510"/>
            <a:ext cx="3194386" cy="2360868"/>
            <a:chOff x="192450" y="237725"/>
            <a:chExt cx="7064100" cy="5220850"/>
          </a:xfrm>
        </p:grpSpPr>
        <p:sp>
          <p:nvSpPr>
            <p:cNvPr id="6747" name="Google Shape;6747;p42"/>
            <p:cNvSpPr/>
            <p:nvPr/>
          </p:nvSpPr>
          <p:spPr>
            <a:xfrm>
              <a:off x="3225400" y="2087175"/>
              <a:ext cx="1987100" cy="2788975"/>
            </a:xfrm>
            <a:custGeom>
              <a:avLst/>
              <a:gdLst/>
              <a:ahLst/>
              <a:cxnLst/>
              <a:rect l="l" t="t" r="r" b="b"/>
              <a:pathLst>
                <a:path w="79484" h="111559" extrusionOk="0">
                  <a:moveTo>
                    <a:pt x="6358" y="1"/>
                  </a:moveTo>
                  <a:cubicBezTo>
                    <a:pt x="5860" y="1"/>
                    <a:pt x="5357" y="360"/>
                    <a:pt x="5423" y="1023"/>
                  </a:cubicBezTo>
                  <a:cubicBezTo>
                    <a:pt x="5977" y="9340"/>
                    <a:pt x="8504" y="17782"/>
                    <a:pt x="11523" y="25730"/>
                  </a:cubicBezTo>
                  <a:cubicBezTo>
                    <a:pt x="11276" y="25976"/>
                    <a:pt x="10907" y="26408"/>
                    <a:pt x="10475" y="26901"/>
                  </a:cubicBezTo>
                  <a:cubicBezTo>
                    <a:pt x="9243" y="28256"/>
                    <a:pt x="8196" y="29735"/>
                    <a:pt x="7210" y="31275"/>
                  </a:cubicBezTo>
                  <a:cubicBezTo>
                    <a:pt x="5977" y="33308"/>
                    <a:pt x="4868" y="35526"/>
                    <a:pt x="3944" y="37745"/>
                  </a:cubicBezTo>
                  <a:cubicBezTo>
                    <a:pt x="2897" y="40271"/>
                    <a:pt x="2034" y="42859"/>
                    <a:pt x="1418" y="45508"/>
                  </a:cubicBezTo>
                  <a:cubicBezTo>
                    <a:pt x="802" y="48157"/>
                    <a:pt x="371" y="50807"/>
                    <a:pt x="186" y="53518"/>
                  </a:cubicBezTo>
                  <a:cubicBezTo>
                    <a:pt x="63" y="54873"/>
                    <a:pt x="1" y="56106"/>
                    <a:pt x="1" y="57338"/>
                  </a:cubicBezTo>
                  <a:cubicBezTo>
                    <a:pt x="63" y="58570"/>
                    <a:pt x="124" y="59741"/>
                    <a:pt x="186" y="60850"/>
                  </a:cubicBezTo>
                  <a:cubicBezTo>
                    <a:pt x="309" y="61897"/>
                    <a:pt x="432" y="62945"/>
                    <a:pt x="617" y="63807"/>
                  </a:cubicBezTo>
                  <a:cubicBezTo>
                    <a:pt x="802" y="64732"/>
                    <a:pt x="925" y="65533"/>
                    <a:pt x="1110" y="66210"/>
                  </a:cubicBezTo>
                  <a:cubicBezTo>
                    <a:pt x="1295" y="66888"/>
                    <a:pt x="1541" y="67628"/>
                    <a:pt x="1788" y="68305"/>
                  </a:cubicBezTo>
                  <a:cubicBezTo>
                    <a:pt x="2342" y="67812"/>
                    <a:pt x="2835" y="67258"/>
                    <a:pt x="3328" y="66703"/>
                  </a:cubicBezTo>
                  <a:cubicBezTo>
                    <a:pt x="3759" y="66210"/>
                    <a:pt x="4314" y="65594"/>
                    <a:pt x="4868" y="64855"/>
                  </a:cubicBezTo>
                  <a:cubicBezTo>
                    <a:pt x="5423" y="64115"/>
                    <a:pt x="5977" y="63253"/>
                    <a:pt x="6594" y="62329"/>
                  </a:cubicBezTo>
                  <a:cubicBezTo>
                    <a:pt x="7148" y="61404"/>
                    <a:pt x="7764" y="60419"/>
                    <a:pt x="8319" y="59310"/>
                  </a:cubicBezTo>
                  <a:cubicBezTo>
                    <a:pt x="8812" y="58201"/>
                    <a:pt x="9366" y="57030"/>
                    <a:pt x="9921" y="55859"/>
                  </a:cubicBezTo>
                  <a:cubicBezTo>
                    <a:pt x="10907" y="53333"/>
                    <a:pt x="11769" y="50745"/>
                    <a:pt x="12385" y="48096"/>
                  </a:cubicBezTo>
                  <a:cubicBezTo>
                    <a:pt x="13002" y="45446"/>
                    <a:pt x="13433" y="42735"/>
                    <a:pt x="13618" y="40024"/>
                  </a:cubicBezTo>
                  <a:cubicBezTo>
                    <a:pt x="13802" y="37621"/>
                    <a:pt x="13802" y="35218"/>
                    <a:pt x="13556" y="32754"/>
                  </a:cubicBezTo>
                  <a:cubicBezTo>
                    <a:pt x="13494" y="31706"/>
                    <a:pt x="13310" y="30721"/>
                    <a:pt x="13186" y="29796"/>
                  </a:cubicBezTo>
                  <a:lnTo>
                    <a:pt x="13186" y="29796"/>
                  </a:lnTo>
                  <a:lnTo>
                    <a:pt x="13926" y="31583"/>
                  </a:lnTo>
                  <a:cubicBezTo>
                    <a:pt x="16329" y="37313"/>
                    <a:pt x="19040" y="42859"/>
                    <a:pt x="22120" y="48219"/>
                  </a:cubicBezTo>
                  <a:cubicBezTo>
                    <a:pt x="21874" y="48465"/>
                    <a:pt x="21689" y="48712"/>
                    <a:pt x="21443" y="49020"/>
                  </a:cubicBezTo>
                  <a:cubicBezTo>
                    <a:pt x="20210" y="50376"/>
                    <a:pt x="19163" y="51854"/>
                    <a:pt x="18239" y="53395"/>
                  </a:cubicBezTo>
                  <a:cubicBezTo>
                    <a:pt x="16945" y="55490"/>
                    <a:pt x="15836" y="57646"/>
                    <a:pt x="14912" y="59864"/>
                  </a:cubicBezTo>
                  <a:cubicBezTo>
                    <a:pt x="13864" y="62390"/>
                    <a:pt x="13002" y="64978"/>
                    <a:pt x="12385" y="67628"/>
                  </a:cubicBezTo>
                  <a:cubicBezTo>
                    <a:pt x="11769" y="70277"/>
                    <a:pt x="11338" y="72988"/>
                    <a:pt x="11153" y="75699"/>
                  </a:cubicBezTo>
                  <a:cubicBezTo>
                    <a:pt x="11030" y="76993"/>
                    <a:pt x="10968" y="78287"/>
                    <a:pt x="11030" y="79457"/>
                  </a:cubicBezTo>
                  <a:cubicBezTo>
                    <a:pt x="11030" y="80690"/>
                    <a:pt x="11091" y="81860"/>
                    <a:pt x="11215" y="82969"/>
                  </a:cubicBezTo>
                  <a:cubicBezTo>
                    <a:pt x="11276" y="84017"/>
                    <a:pt x="11400" y="85064"/>
                    <a:pt x="11584" y="85989"/>
                  </a:cubicBezTo>
                  <a:cubicBezTo>
                    <a:pt x="11708" y="86851"/>
                    <a:pt x="11892" y="87652"/>
                    <a:pt x="12077" y="88330"/>
                  </a:cubicBezTo>
                  <a:cubicBezTo>
                    <a:pt x="12262" y="89008"/>
                    <a:pt x="12509" y="89747"/>
                    <a:pt x="12755" y="90425"/>
                  </a:cubicBezTo>
                  <a:cubicBezTo>
                    <a:pt x="13310" y="89932"/>
                    <a:pt x="13802" y="89439"/>
                    <a:pt x="14295" y="88823"/>
                  </a:cubicBezTo>
                  <a:cubicBezTo>
                    <a:pt x="14727" y="88330"/>
                    <a:pt x="15281" y="87714"/>
                    <a:pt x="15836" y="86974"/>
                  </a:cubicBezTo>
                  <a:cubicBezTo>
                    <a:pt x="16390" y="86235"/>
                    <a:pt x="16945" y="85434"/>
                    <a:pt x="17561" y="84448"/>
                  </a:cubicBezTo>
                  <a:cubicBezTo>
                    <a:pt x="18115" y="83524"/>
                    <a:pt x="18732" y="82538"/>
                    <a:pt x="19286" y="81429"/>
                  </a:cubicBezTo>
                  <a:cubicBezTo>
                    <a:pt x="19841" y="80320"/>
                    <a:pt x="20334" y="79211"/>
                    <a:pt x="20888" y="77979"/>
                  </a:cubicBezTo>
                  <a:cubicBezTo>
                    <a:pt x="22921" y="72926"/>
                    <a:pt x="24154" y="67628"/>
                    <a:pt x="24585" y="62205"/>
                  </a:cubicBezTo>
                  <a:cubicBezTo>
                    <a:pt x="24770" y="59741"/>
                    <a:pt x="24770" y="57338"/>
                    <a:pt x="24523" y="54873"/>
                  </a:cubicBezTo>
                  <a:cubicBezTo>
                    <a:pt x="24462" y="53764"/>
                    <a:pt x="24277" y="52717"/>
                    <a:pt x="24154" y="51731"/>
                  </a:cubicBezTo>
                  <a:lnTo>
                    <a:pt x="24154" y="51731"/>
                  </a:lnTo>
                  <a:cubicBezTo>
                    <a:pt x="27173" y="56968"/>
                    <a:pt x="30500" y="62021"/>
                    <a:pt x="34012" y="66888"/>
                  </a:cubicBezTo>
                  <a:cubicBezTo>
                    <a:pt x="33889" y="67135"/>
                    <a:pt x="33766" y="67443"/>
                    <a:pt x="33581" y="67812"/>
                  </a:cubicBezTo>
                  <a:cubicBezTo>
                    <a:pt x="32841" y="69476"/>
                    <a:pt x="32287" y="71201"/>
                    <a:pt x="31855" y="72988"/>
                  </a:cubicBezTo>
                  <a:cubicBezTo>
                    <a:pt x="31239" y="75329"/>
                    <a:pt x="30808" y="77732"/>
                    <a:pt x="30562" y="80135"/>
                  </a:cubicBezTo>
                  <a:cubicBezTo>
                    <a:pt x="30377" y="82846"/>
                    <a:pt x="30377" y="85619"/>
                    <a:pt x="30562" y="88330"/>
                  </a:cubicBezTo>
                  <a:cubicBezTo>
                    <a:pt x="30746" y="90979"/>
                    <a:pt x="31178" y="93690"/>
                    <a:pt x="31794" y="96340"/>
                  </a:cubicBezTo>
                  <a:cubicBezTo>
                    <a:pt x="32102" y="97634"/>
                    <a:pt x="32472" y="98866"/>
                    <a:pt x="32841" y="99975"/>
                  </a:cubicBezTo>
                  <a:cubicBezTo>
                    <a:pt x="33211" y="101146"/>
                    <a:pt x="33581" y="102255"/>
                    <a:pt x="34074" y="103241"/>
                  </a:cubicBezTo>
                  <a:cubicBezTo>
                    <a:pt x="34505" y="104288"/>
                    <a:pt x="34936" y="105212"/>
                    <a:pt x="35367" y="106013"/>
                  </a:cubicBezTo>
                  <a:cubicBezTo>
                    <a:pt x="35799" y="106814"/>
                    <a:pt x="36168" y="107554"/>
                    <a:pt x="36538" y="108108"/>
                  </a:cubicBezTo>
                  <a:cubicBezTo>
                    <a:pt x="36908" y="108724"/>
                    <a:pt x="37339" y="109340"/>
                    <a:pt x="37832" y="109895"/>
                  </a:cubicBezTo>
                  <a:cubicBezTo>
                    <a:pt x="38202" y="109279"/>
                    <a:pt x="38510" y="108601"/>
                    <a:pt x="38818" y="107923"/>
                  </a:cubicBezTo>
                  <a:cubicBezTo>
                    <a:pt x="39064" y="107307"/>
                    <a:pt x="39372" y="106568"/>
                    <a:pt x="39680" y="105705"/>
                  </a:cubicBezTo>
                  <a:cubicBezTo>
                    <a:pt x="39989" y="104843"/>
                    <a:pt x="40297" y="103857"/>
                    <a:pt x="40543" y="102809"/>
                  </a:cubicBezTo>
                  <a:cubicBezTo>
                    <a:pt x="40851" y="101762"/>
                    <a:pt x="41098" y="100591"/>
                    <a:pt x="41282" y="99359"/>
                  </a:cubicBezTo>
                  <a:cubicBezTo>
                    <a:pt x="41467" y="98188"/>
                    <a:pt x="41652" y="96894"/>
                    <a:pt x="41775" y="95600"/>
                  </a:cubicBezTo>
                  <a:cubicBezTo>
                    <a:pt x="42207" y="90178"/>
                    <a:pt x="41775" y="84695"/>
                    <a:pt x="40543" y="79396"/>
                  </a:cubicBezTo>
                  <a:cubicBezTo>
                    <a:pt x="39989" y="77116"/>
                    <a:pt x="39249" y="74836"/>
                    <a:pt x="38325" y="72618"/>
                  </a:cubicBezTo>
                  <a:lnTo>
                    <a:pt x="38325" y="72618"/>
                  </a:lnTo>
                  <a:cubicBezTo>
                    <a:pt x="41467" y="76623"/>
                    <a:pt x="44733" y="80505"/>
                    <a:pt x="48122" y="84263"/>
                  </a:cubicBezTo>
                  <a:cubicBezTo>
                    <a:pt x="48676" y="85742"/>
                    <a:pt x="49292" y="87159"/>
                    <a:pt x="50032" y="88515"/>
                  </a:cubicBezTo>
                  <a:cubicBezTo>
                    <a:pt x="51202" y="90610"/>
                    <a:pt x="52558" y="92705"/>
                    <a:pt x="54037" y="94615"/>
                  </a:cubicBezTo>
                  <a:cubicBezTo>
                    <a:pt x="55700" y="96771"/>
                    <a:pt x="57549" y="98743"/>
                    <a:pt x="59520" y="100591"/>
                  </a:cubicBezTo>
                  <a:cubicBezTo>
                    <a:pt x="61492" y="102440"/>
                    <a:pt x="63648" y="104165"/>
                    <a:pt x="65928" y="105705"/>
                  </a:cubicBezTo>
                  <a:cubicBezTo>
                    <a:pt x="66976" y="106444"/>
                    <a:pt x="68085" y="107061"/>
                    <a:pt x="69132" y="107677"/>
                  </a:cubicBezTo>
                  <a:cubicBezTo>
                    <a:pt x="70241" y="108293"/>
                    <a:pt x="71289" y="108786"/>
                    <a:pt x="72213" y="109217"/>
                  </a:cubicBezTo>
                  <a:cubicBezTo>
                    <a:pt x="73199" y="109648"/>
                    <a:pt x="74184" y="110018"/>
                    <a:pt x="75047" y="110388"/>
                  </a:cubicBezTo>
                  <a:cubicBezTo>
                    <a:pt x="75910" y="110696"/>
                    <a:pt x="76649" y="110881"/>
                    <a:pt x="77327" y="111066"/>
                  </a:cubicBezTo>
                  <a:cubicBezTo>
                    <a:pt x="78066" y="111250"/>
                    <a:pt x="78744" y="111435"/>
                    <a:pt x="79483" y="111558"/>
                  </a:cubicBezTo>
                  <a:cubicBezTo>
                    <a:pt x="79360" y="110819"/>
                    <a:pt x="79114" y="110141"/>
                    <a:pt x="78867" y="109402"/>
                  </a:cubicBezTo>
                  <a:cubicBezTo>
                    <a:pt x="78682" y="108786"/>
                    <a:pt x="78374" y="108046"/>
                    <a:pt x="78005" y="107184"/>
                  </a:cubicBezTo>
                  <a:cubicBezTo>
                    <a:pt x="77635" y="106321"/>
                    <a:pt x="77204" y="105397"/>
                    <a:pt x="76649" y="104473"/>
                  </a:cubicBezTo>
                  <a:cubicBezTo>
                    <a:pt x="76156" y="103487"/>
                    <a:pt x="75602" y="102501"/>
                    <a:pt x="74924" y="101454"/>
                  </a:cubicBezTo>
                  <a:cubicBezTo>
                    <a:pt x="74246" y="100406"/>
                    <a:pt x="73507" y="99420"/>
                    <a:pt x="72706" y="98373"/>
                  </a:cubicBezTo>
                  <a:cubicBezTo>
                    <a:pt x="70980" y="96217"/>
                    <a:pt x="69194" y="94245"/>
                    <a:pt x="67160" y="92396"/>
                  </a:cubicBezTo>
                  <a:cubicBezTo>
                    <a:pt x="65189" y="90548"/>
                    <a:pt x="63032" y="88823"/>
                    <a:pt x="60814" y="87282"/>
                  </a:cubicBezTo>
                  <a:cubicBezTo>
                    <a:pt x="58781" y="85927"/>
                    <a:pt x="56686" y="84756"/>
                    <a:pt x="54468" y="83770"/>
                  </a:cubicBezTo>
                  <a:cubicBezTo>
                    <a:pt x="52804" y="82969"/>
                    <a:pt x="51079" y="82353"/>
                    <a:pt x="49354" y="81860"/>
                  </a:cubicBezTo>
                  <a:cubicBezTo>
                    <a:pt x="48923" y="81737"/>
                    <a:pt x="48491" y="81676"/>
                    <a:pt x="48183" y="81614"/>
                  </a:cubicBezTo>
                  <a:cubicBezTo>
                    <a:pt x="42761" y="75514"/>
                    <a:pt x="37709" y="69106"/>
                    <a:pt x="33026" y="62452"/>
                  </a:cubicBezTo>
                  <a:lnTo>
                    <a:pt x="33026" y="62452"/>
                  </a:lnTo>
                  <a:cubicBezTo>
                    <a:pt x="34382" y="63315"/>
                    <a:pt x="35799" y="64054"/>
                    <a:pt x="37216" y="64732"/>
                  </a:cubicBezTo>
                  <a:cubicBezTo>
                    <a:pt x="39434" y="65779"/>
                    <a:pt x="41714" y="66642"/>
                    <a:pt x="44055" y="67319"/>
                  </a:cubicBezTo>
                  <a:cubicBezTo>
                    <a:pt x="46643" y="67997"/>
                    <a:pt x="49292" y="68552"/>
                    <a:pt x="52003" y="68860"/>
                  </a:cubicBezTo>
                  <a:cubicBezTo>
                    <a:pt x="54105" y="69099"/>
                    <a:pt x="56207" y="69189"/>
                    <a:pt x="58309" y="69189"/>
                  </a:cubicBezTo>
                  <a:cubicBezTo>
                    <a:pt x="58918" y="69189"/>
                    <a:pt x="59527" y="69182"/>
                    <a:pt x="60136" y="69168"/>
                  </a:cubicBezTo>
                  <a:cubicBezTo>
                    <a:pt x="61492" y="69106"/>
                    <a:pt x="62724" y="68983"/>
                    <a:pt x="63956" y="68798"/>
                  </a:cubicBezTo>
                  <a:cubicBezTo>
                    <a:pt x="65127" y="68675"/>
                    <a:pt x="66298" y="68428"/>
                    <a:pt x="67407" y="68244"/>
                  </a:cubicBezTo>
                  <a:cubicBezTo>
                    <a:pt x="68454" y="67997"/>
                    <a:pt x="69440" y="67751"/>
                    <a:pt x="70303" y="67443"/>
                  </a:cubicBezTo>
                  <a:cubicBezTo>
                    <a:pt x="71165" y="67196"/>
                    <a:pt x="71966" y="66950"/>
                    <a:pt x="72644" y="66703"/>
                  </a:cubicBezTo>
                  <a:cubicBezTo>
                    <a:pt x="73322" y="66457"/>
                    <a:pt x="74000" y="66149"/>
                    <a:pt x="74616" y="65779"/>
                  </a:cubicBezTo>
                  <a:cubicBezTo>
                    <a:pt x="74061" y="65286"/>
                    <a:pt x="73507" y="64855"/>
                    <a:pt x="72891" y="64485"/>
                  </a:cubicBezTo>
                  <a:cubicBezTo>
                    <a:pt x="72336" y="64054"/>
                    <a:pt x="71658" y="63623"/>
                    <a:pt x="70857" y="63191"/>
                  </a:cubicBezTo>
                  <a:cubicBezTo>
                    <a:pt x="70056" y="62698"/>
                    <a:pt x="69132" y="62267"/>
                    <a:pt x="68146" y="61774"/>
                  </a:cubicBezTo>
                  <a:cubicBezTo>
                    <a:pt x="67160" y="61281"/>
                    <a:pt x="66113" y="60850"/>
                    <a:pt x="64942" y="60419"/>
                  </a:cubicBezTo>
                  <a:cubicBezTo>
                    <a:pt x="63772" y="59987"/>
                    <a:pt x="62601" y="59556"/>
                    <a:pt x="61307" y="59248"/>
                  </a:cubicBezTo>
                  <a:cubicBezTo>
                    <a:pt x="58719" y="58509"/>
                    <a:pt x="56008" y="58016"/>
                    <a:pt x="53359" y="57708"/>
                  </a:cubicBezTo>
                  <a:cubicBezTo>
                    <a:pt x="51348" y="57479"/>
                    <a:pt x="49338" y="57352"/>
                    <a:pt x="47302" y="57352"/>
                  </a:cubicBezTo>
                  <a:cubicBezTo>
                    <a:pt x="46593" y="57352"/>
                    <a:pt x="45880" y="57368"/>
                    <a:pt x="45164" y="57400"/>
                  </a:cubicBezTo>
                  <a:cubicBezTo>
                    <a:pt x="42761" y="57523"/>
                    <a:pt x="40358" y="57769"/>
                    <a:pt x="37955" y="58262"/>
                  </a:cubicBezTo>
                  <a:cubicBezTo>
                    <a:pt x="36168" y="58632"/>
                    <a:pt x="34443" y="59186"/>
                    <a:pt x="32780" y="59803"/>
                  </a:cubicBezTo>
                  <a:cubicBezTo>
                    <a:pt x="32287" y="59987"/>
                    <a:pt x="31917" y="60172"/>
                    <a:pt x="31609" y="60295"/>
                  </a:cubicBezTo>
                  <a:cubicBezTo>
                    <a:pt x="27050" y="53579"/>
                    <a:pt x="22983" y="46494"/>
                    <a:pt x="19409" y="39223"/>
                  </a:cubicBezTo>
                  <a:lnTo>
                    <a:pt x="19409" y="39223"/>
                  </a:lnTo>
                  <a:lnTo>
                    <a:pt x="20087" y="39716"/>
                  </a:lnTo>
                  <a:cubicBezTo>
                    <a:pt x="21628" y="40702"/>
                    <a:pt x="23168" y="41626"/>
                    <a:pt x="24831" y="42366"/>
                  </a:cubicBezTo>
                  <a:cubicBezTo>
                    <a:pt x="27050" y="43413"/>
                    <a:pt x="29329" y="44276"/>
                    <a:pt x="31671" y="44953"/>
                  </a:cubicBezTo>
                  <a:cubicBezTo>
                    <a:pt x="34258" y="45631"/>
                    <a:pt x="36969" y="46186"/>
                    <a:pt x="39619" y="46494"/>
                  </a:cubicBezTo>
                  <a:cubicBezTo>
                    <a:pt x="41721" y="46733"/>
                    <a:pt x="43822" y="46823"/>
                    <a:pt x="45953" y="46823"/>
                  </a:cubicBezTo>
                  <a:cubicBezTo>
                    <a:pt x="46570" y="46823"/>
                    <a:pt x="47190" y="46816"/>
                    <a:pt x="47814" y="46802"/>
                  </a:cubicBezTo>
                  <a:cubicBezTo>
                    <a:pt x="49107" y="46740"/>
                    <a:pt x="50340" y="46617"/>
                    <a:pt x="51572" y="46432"/>
                  </a:cubicBezTo>
                  <a:cubicBezTo>
                    <a:pt x="52804" y="46309"/>
                    <a:pt x="53913" y="46063"/>
                    <a:pt x="55022" y="45878"/>
                  </a:cubicBezTo>
                  <a:cubicBezTo>
                    <a:pt x="56070" y="45631"/>
                    <a:pt x="57056" y="45385"/>
                    <a:pt x="57918" y="45077"/>
                  </a:cubicBezTo>
                  <a:cubicBezTo>
                    <a:pt x="58842" y="44830"/>
                    <a:pt x="59582" y="44584"/>
                    <a:pt x="60260" y="44337"/>
                  </a:cubicBezTo>
                  <a:cubicBezTo>
                    <a:pt x="60937" y="44091"/>
                    <a:pt x="61615" y="43783"/>
                    <a:pt x="62231" y="43413"/>
                  </a:cubicBezTo>
                  <a:cubicBezTo>
                    <a:pt x="61677" y="42920"/>
                    <a:pt x="61122" y="42489"/>
                    <a:pt x="60506" y="42058"/>
                  </a:cubicBezTo>
                  <a:cubicBezTo>
                    <a:pt x="59952" y="41688"/>
                    <a:pt x="59274" y="41257"/>
                    <a:pt x="58473" y="40825"/>
                  </a:cubicBezTo>
                  <a:cubicBezTo>
                    <a:pt x="57672" y="40332"/>
                    <a:pt x="56748" y="39839"/>
                    <a:pt x="55762" y="39408"/>
                  </a:cubicBezTo>
                  <a:cubicBezTo>
                    <a:pt x="54776" y="38915"/>
                    <a:pt x="53729" y="38422"/>
                    <a:pt x="52558" y="38053"/>
                  </a:cubicBezTo>
                  <a:cubicBezTo>
                    <a:pt x="51449" y="37621"/>
                    <a:pt x="50217" y="37190"/>
                    <a:pt x="48923" y="36882"/>
                  </a:cubicBezTo>
                  <a:cubicBezTo>
                    <a:pt x="44434" y="35615"/>
                    <a:pt x="39809" y="34981"/>
                    <a:pt x="35164" y="34981"/>
                  </a:cubicBezTo>
                  <a:cubicBezTo>
                    <a:pt x="34390" y="34981"/>
                    <a:pt x="33616" y="34998"/>
                    <a:pt x="32841" y="35034"/>
                  </a:cubicBezTo>
                  <a:cubicBezTo>
                    <a:pt x="30377" y="35095"/>
                    <a:pt x="27974" y="35403"/>
                    <a:pt x="25571" y="35896"/>
                  </a:cubicBezTo>
                  <a:cubicBezTo>
                    <a:pt x="23784" y="36327"/>
                    <a:pt x="22059" y="36820"/>
                    <a:pt x="20395" y="37437"/>
                  </a:cubicBezTo>
                  <a:cubicBezTo>
                    <a:pt x="19717" y="37683"/>
                    <a:pt x="19225" y="37929"/>
                    <a:pt x="18916" y="38114"/>
                  </a:cubicBezTo>
                  <a:cubicBezTo>
                    <a:pt x="17561" y="35280"/>
                    <a:pt x="16267" y="32446"/>
                    <a:pt x="15096" y="29550"/>
                  </a:cubicBezTo>
                  <a:cubicBezTo>
                    <a:pt x="13679" y="25976"/>
                    <a:pt x="12262" y="22341"/>
                    <a:pt x="11091" y="18583"/>
                  </a:cubicBezTo>
                  <a:lnTo>
                    <a:pt x="11091" y="18583"/>
                  </a:lnTo>
                  <a:cubicBezTo>
                    <a:pt x="11338" y="18767"/>
                    <a:pt x="11646" y="19014"/>
                    <a:pt x="12016" y="19260"/>
                  </a:cubicBezTo>
                  <a:cubicBezTo>
                    <a:pt x="13494" y="20246"/>
                    <a:pt x="15096" y="21170"/>
                    <a:pt x="16760" y="21910"/>
                  </a:cubicBezTo>
                  <a:cubicBezTo>
                    <a:pt x="18978" y="22957"/>
                    <a:pt x="21258" y="23820"/>
                    <a:pt x="23599" y="24436"/>
                  </a:cubicBezTo>
                  <a:cubicBezTo>
                    <a:pt x="28235" y="25745"/>
                    <a:pt x="33015" y="26378"/>
                    <a:pt x="37812" y="26378"/>
                  </a:cubicBezTo>
                  <a:cubicBezTo>
                    <a:pt x="38435" y="26378"/>
                    <a:pt x="39058" y="26367"/>
                    <a:pt x="39680" y="26346"/>
                  </a:cubicBezTo>
                  <a:cubicBezTo>
                    <a:pt x="41036" y="26284"/>
                    <a:pt x="42268" y="26161"/>
                    <a:pt x="43501" y="26038"/>
                  </a:cubicBezTo>
                  <a:cubicBezTo>
                    <a:pt x="44733" y="25853"/>
                    <a:pt x="45904" y="25668"/>
                    <a:pt x="46951" y="25422"/>
                  </a:cubicBezTo>
                  <a:cubicBezTo>
                    <a:pt x="47998" y="25237"/>
                    <a:pt x="48984" y="24929"/>
                    <a:pt x="49847" y="24682"/>
                  </a:cubicBezTo>
                  <a:cubicBezTo>
                    <a:pt x="50771" y="24374"/>
                    <a:pt x="51510" y="24128"/>
                    <a:pt x="52188" y="23881"/>
                  </a:cubicBezTo>
                  <a:cubicBezTo>
                    <a:pt x="52866" y="23635"/>
                    <a:pt x="53544" y="23327"/>
                    <a:pt x="54221" y="22957"/>
                  </a:cubicBezTo>
                  <a:cubicBezTo>
                    <a:pt x="53605" y="22464"/>
                    <a:pt x="52989" y="22033"/>
                    <a:pt x="52373" y="21602"/>
                  </a:cubicBezTo>
                  <a:cubicBezTo>
                    <a:pt x="51818" y="21232"/>
                    <a:pt x="51141" y="20801"/>
                    <a:pt x="50340" y="20369"/>
                  </a:cubicBezTo>
                  <a:cubicBezTo>
                    <a:pt x="49539" y="19876"/>
                    <a:pt x="48615" y="19445"/>
                    <a:pt x="47629" y="18952"/>
                  </a:cubicBezTo>
                  <a:cubicBezTo>
                    <a:pt x="46643" y="18459"/>
                    <a:pt x="45595" y="18028"/>
                    <a:pt x="44425" y="17597"/>
                  </a:cubicBezTo>
                  <a:cubicBezTo>
                    <a:pt x="43316" y="17165"/>
                    <a:pt x="42083" y="16734"/>
                    <a:pt x="40790" y="16426"/>
                  </a:cubicBezTo>
                  <a:cubicBezTo>
                    <a:pt x="36300" y="15159"/>
                    <a:pt x="31676" y="14525"/>
                    <a:pt x="27031" y="14525"/>
                  </a:cubicBezTo>
                  <a:cubicBezTo>
                    <a:pt x="26257" y="14525"/>
                    <a:pt x="25483" y="14542"/>
                    <a:pt x="24708" y="14578"/>
                  </a:cubicBezTo>
                  <a:cubicBezTo>
                    <a:pt x="22244" y="14639"/>
                    <a:pt x="19841" y="14947"/>
                    <a:pt x="17438" y="15502"/>
                  </a:cubicBezTo>
                  <a:cubicBezTo>
                    <a:pt x="15651" y="15872"/>
                    <a:pt x="13926" y="16364"/>
                    <a:pt x="12262" y="17042"/>
                  </a:cubicBezTo>
                  <a:cubicBezTo>
                    <a:pt x="11584" y="17289"/>
                    <a:pt x="11091" y="17474"/>
                    <a:pt x="10722" y="17658"/>
                  </a:cubicBezTo>
                  <a:cubicBezTo>
                    <a:pt x="8873" y="12175"/>
                    <a:pt x="7764" y="6568"/>
                    <a:pt x="7271" y="838"/>
                  </a:cubicBezTo>
                  <a:cubicBezTo>
                    <a:pt x="7214" y="267"/>
                    <a:pt x="6788" y="1"/>
                    <a:pt x="6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2"/>
            <p:cNvSpPr/>
            <p:nvPr/>
          </p:nvSpPr>
          <p:spPr>
            <a:xfrm>
              <a:off x="192450" y="2419100"/>
              <a:ext cx="3000650" cy="3039475"/>
            </a:xfrm>
            <a:custGeom>
              <a:avLst/>
              <a:gdLst/>
              <a:ahLst/>
              <a:cxnLst/>
              <a:rect l="l" t="t" r="r" b="b"/>
              <a:pathLst>
                <a:path w="120026" h="121579" extrusionOk="0">
                  <a:moveTo>
                    <a:pt x="96560" y="0"/>
                  </a:moveTo>
                  <a:cubicBezTo>
                    <a:pt x="96127" y="0"/>
                    <a:pt x="95724" y="242"/>
                    <a:pt x="95626" y="808"/>
                  </a:cubicBezTo>
                  <a:cubicBezTo>
                    <a:pt x="94517" y="7031"/>
                    <a:pt x="92730" y="13131"/>
                    <a:pt x="90327" y="19046"/>
                  </a:cubicBezTo>
                  <a:cubicBezTo>
                    <a:pt x="88951" y="18343"/>
                    <a:pt x="86043" y="17971"/>
                    <a:pt x="82437" y="17971"/>
                  </a:cubicBezTo>
                  <a:cubicBezTo>
                    <a:pt x="70549" y="17971"/>
                    <a:pt x="51076" y="22018"/>
                    <a:pt x="53913" y="31615"/>
                  </a:cubicBezTo>
                  <a:cubicBezTo>
                    <a:pt x="54893" y="34845"/>
                    <a:pt x="57572" y="36113"/>
                    <a:pt x="61074" y="36113"/>
                  </a:cubicBezTo>
                  <a:cubicBezTo>
                    <a:pt x="69463" y="36113"/>
                    <a:pt x="82574" y="28832"/>
                    <a:pt x="88355" y="23790"/>
                  </a:cubicBezTo>
                  <a:lnTo>
                    <a:pt x="88355" y="23790"/>
                  </a:lnTo>
                  <a:cubicBezTo>
                    <a:pt x="86877" y="27055"/>
                    <a:pt x="85336" y="30259"/>
                    <a:pt x="83796" y="33340"/>
                  </a:cubicBezTo>
                  <a:cubicBezTo>
                    <a:pt x="82132" y="36790"/>
                    <a:pt x="80222" y="40118"/>
                    <a:pt x="78251" y="43445"/>
                  </a:cubicBezTo>
                  <a:cubicBezTo>
                    <a:pt x="76558" y="41133"/>
                    <a:pt x="65627" y="38478"/>
                    <a:pt x="55802" y="38478"/>
                  </a:cubicBezTo>
                  <a:cubicBezTo>
                    <a:pt x="47034" y="38478"/>
                    <a:pt x="39147" y="40593"/>
                    <a:pt x="39495" y="46957"/>
                  </a:cubicBezTo>
                  <a:cubicBezTo>
                    <a:pt x="39785" y="51767"/>
                    <a:pt x="44371" y="53486"/>
                    <a:pt x="50303" y="53486"/>
                  </a:cubicBezTo>
                  <a:cubicBezTo>
                    <a:pt x="59491" y="53486"/>
                    <a:pt x="71907" y="49363"/>
                    <a:pt x="76587" y="46217"/>
                  </a:cubicBezTo>
                  <a:lnTo>
                    <a:pt x="76587" y="46217"/>
                  </a:lnTo>
                  <a:cubicBezTo>
                    <a:pt x="72829" y="52317"/>
                    <a:pt x="68700" y="58232"/>
                    <a:pt x="64264" y="63839"/>
                  </a:cubicBezTo>
                  <a:cubicBezTo>
                    <a:pt x="61532" y="61178"/>
                    <a:pt x="49236" y="57658"/>
                    <a:pt x="39263" y="57658"/>
                  </a:cubicBezTo>
                  <a:cubicBezTo>
                    <a:pt x="31919" y="57658"/>
                    <a:pt x="25834" y="59567"/>
                    <a:pt x="25755" y="65133"/>
                  </a:cubicBezTo>
                  <a:cubicBezTo>
                    <a:pt x="25697" y="70549"/>
                    <a:pt x="31404" y="72414"/>
                    <a:pt x="38474" y="72414"/>
                  </a:cubicBezTo>
                  <a:cubicBezTo>
                    <a:pt x="46365" y="72414"/>
                    <a:pt x="55955" y="70090"/>
                    <a:pt x="61122" y="67782"/>
                  </a:cubicBezTo>
                  <a:lnTo>
                    <a:pt x="61122" y="67782"/>
                  </a:lnTo>
                  <a:cubicBezTo>
                    <a:pt x="57117" y="72588"/>
                    <a:pt x="52927" y="77148"/>
                    <a:pt x="48553" y="81584"/>
                  </a:cubicBezTo>
                  <a:cubicBezTo>
                    <a:pt x="46285" y="78161"/>
                    <a:pt x="30632" y="71648"/>
                    <a:pt x="19972" y="71648"/>
                  </a:cubicBezTo>
                  <a:cubicBezTo>
                    <a:pt x="14704" y="71648"/>
                    <a:pt x="10655" y="73239"/>
                    <a:pt x="10044" y="77579"/>
                  </a:cubicBezTo>
                  <a:cubicBezTo>
                    <a:pt x="9041" y="84600"/>
                    <a:pt x="18564" y="86895"/>
                    <a:pt x="28420" y="86895"/>
                  </a:cubicBezTo>
                  <a:cubicBezTo>
                    <a:pt x="34910" y="86895"/>
                    <a:pt x="41545" y="85900"/>
                    <a:pt x="45410" y="84603"/>
                  </a:cubicBezTo>
                  <a:lnTo>
                    <a:pt x="45410" y="84603"/>
                  </a:lnTo>
                  <a:cubicBezTo>
                    <a:pt x="42514" y="87376"/>
                    <a:pt x="39618" y="90025"/>
                    <a:pt x="36538" y="92675"/>
                  </a:cubicBezTo>
                  <a:cubicBezTo>
                    <a:pt x="28836" y="92921"/>
                    <a:pt x="1" y="107524"/>
                    <a:pt x="7826" y="117567"/>
                  </a:cubicBezTo>
                  <a:cubicBezTo>
                    <a:pt x="9098" y="119212"/>
                    <a:pt x="10710" y="119920"/>
                    <a:pt x="12527" y="119920"/>
                  </a:cubicBezTo>
                  <a:cubicBezTo>
                    <a:pt x="22411" y="119920"/>
                    <a:pt x="38344" y="98956"/>
                    <a:pt x="38448" y="93907"/>
                  </a:cubicBezTo>
                  <a:cubicBezTo>
                    <a:pt x="41159" y="91627"/>
                    <a:pt x="43747" y="89224"/>
                    <a:pt x="46334" y="86821"/>
                  </a:cubicBezTo>
                  <a:lnTo>
                    <a:pt x="46334" y="86821"/>
                  </a:lnTo>
                  <a:cubicBezTo>
                    <a:pt x="41837" y="96864"/>
                    <a:pt x="37400" y="121079"/>
                    <a:pt x="48553" y="121572"/>
                  </a:cubicBezTo>
                  <a:cubicBezTo>
                    <a:pt x="48656" y="121576"/>
                    <a:pt x="48759" y="121578"/>
                    <a:pt x="48861" y="121578"/>
                  </a:cubicBezTo>
                  <a:cubicBezTo>
                    <a:pt x="61814" y="121578"/>
                    <a:pt x="54864" y="86729"/>
                    <a:pt x="50401" y="82878"/>
                  </a:cubicBezTo>
                  <a:cubicBezTo>
                    <a:pt x="54837" y="78380"/>
                    <a:pt x="59150" y="73697"/>
                    <a:pt x="63155" y="68830"/>
                  </a:cubicBezTo>
                  <a:lnTo>
                    <a:pt x="63155" y="68830"/>
                  </a:lnTo>
                  <a:cubicBezTo>
                    <a:pt x="59890" y="78806"/>
                    <a:pt x="58405" y="103731"/>
                    <a:pt x="69062" y="103731"/>
                  </a:cubicBezTo>
                  <a:cubicBezTo>
                    <a:pt x="69265" y="103731"/>
                    <a:pt x="69474" y="103722"/>
                    <a:pt x="69686" y="103704"/>
                  </a:cubicBezTo>
                  <a:cubicBezTo>
                    <a:pt x="83241" y="102533"/>
                    <a:pt x="71165" y="67598"/>
                    <a:pt x="66297" y="65010"/>
                  </a:cubicBezTo>
                  <a:cubicBezTo>
                    <a:pt x="69933" y="60327"/>
                    <a:pt x="73383" y="55521"/>
                    <a:pt x="76587" y="50530"/>
                  </a:cubicBezTo>
                  <a:lnTo>
                    <a:pt x="76587" y="50530"/>
                  </a:lnTo>
                  <a:cubicBezTo>
                    <a:pt x="74684" y="61593"/>
                    <a:pt x="75479" y="82529"/>
                    <a:pt x="84957" y="82529"/>
                  </a:cubicBezTo>
                  <a:cubicBezTo>
                    <a:pt x="85298" y="82529"/>
                    <a:pt x="85650" y="82502"/>
                    <a:pt x="86014" y="82447"/>
                  </a:cubicBezTo>
                  <a:cubicBezTo>
                    <a:pt x="99076" y="80352"/>
                    <a:pt x="85829" y="48312"/>
                    <a:pt x="80407" y="44307"/>
                  </a:cubicBezTo>
                  <a:cubicBezTo>
                    <a:pt x="82317" y="41103"/>
                    <a:pt x="84042" y="37838"/>
                    <a:pt x="85768" y="34511"/>
                  </a:cubicBezTo>
                  <a:cubicBezTo>
                    <a:pt x="87493" y="30999"/>
                    <a:pt x="89218" y="27363"/>
                    <a:pt x="90758" y="23728"/>
                  </a:cubicBezTo>
                  <a:lnTo>
                    <a:pt x="90758" y="23728"/>
                  </a:lnTo>
                  <a:cubicBezTo>
                    <a:pt x="90474" y="33345"/>
                    <a:pt x="95760" y="55944"/>
                    <a:pt x="104967" y="55944"/>
                  </a:cubicBezTo>
                  <a:cubicBezTo>
                    <a:pt x="105729" y="55944"/>
                    <a:pt x="106518" y="55789"/>
                    <a:pt x="107332" y="55460"/>
                  </a:cubicBezTo>
                  <a:cubicBezTo>
                    <a:pt x="120025" y="50284"/>
                    <a:pt x="97782" y="20278"/>
                    <a:pt x="92545" y="19477"/>
                  </a:cubicBezTo>
                  <a:cubicBezTo>
                    <a:pt x="94886" y="13624"/>
                    <a:pt x="96673" y="7585"/>
                    <a:pt x="97782" y="1362"/>
                  </a:cubicBezTo>
                  <a:cubicBezTo>
                    <a:pt x="97930" y="548"/>
                    <a:pt x="97211" y="0"/>
                    <a:pt x="96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2"/>
            <p:cNvSpPr/>
            <p:nvPr/>
          </p:nvSpPr>
          <p:spPr>
            <a:xfrm>
              <a:off x="2438300" y="2249825"/>
              <a:ext cx="1110600" cy="2555475"/>
            </a:xfrm>
            <a:custGeom>
              <a:avLst/>
              <a:gdLst/>
              <a:ahLst/>
              <a:cxnLst/>
              <a:rect l="l" t="t" r="r" b="b"/>
              <a:pathLst>
                <a:path w="44424" h="102219" extrusionOk="0">
                  <a:moveTo>
                    <a:pt x="24523" y="0"/>
                  </a:moveTo>
                  <a:cubicBezTo>
                    <a:pt x="24523" y="0"/>
                    <a:pt x="24030" y="431"/>
                    <a:pt x="23229" y="1109"/>
                  </a:cubicBezTo>
                  <a:cubicBezTo>
                    <a:pt x="22366" y="1787"/>
                    <a:pt x="21257" y="2834"/>
                    <a:pt x="19963" y="4190"/>
                  </a:cubicBezTo>
                  <a:cubicBezTo>
                    <a:pt x="16636" y="7640"/>
                    <a:pt x="13678" y="11399"/>
                    <a:pt x="11152" y="15404"/>
                  </a:cubicBezTo>
                  <a:cubicBezTo>
                    <a:pt x="8010" y="20456"/>
                    <a:pt x="5484" y="25817"/>
                    <a:pt x="3697" y="31485"/>
                  </a:cubicBezTo>
                  <a:cubicBezTo>
                    <a:pt x="1725" y="37523"/>
                    <a:pt x="616" y="43808"/>
                    <a:pt x="308" y="50154"/>
                  </a:cubicBezTo>
                  <a:cubicBezTo>
                    <a:pt x="0" y="56500"/>
                    <a:pt x="555" y="62847"/>
                    <a:pt x="1910" y="69008"/>
                  </a:cubicBezTo>
                  <a:cubicBezTo>
                    <a:pt x="3204" y="74800"/>
                    <a:pt x="5237" y="80407"/>
                    <a:pt x="7948" y="85644"/>
                  </a:cubicBezTo>
                  <a:cubicBezTo>
                    <a:pt x="10105" y="89895"/>
                    <a:pt x="12754" y="93900"/>
                    <a:pt x="15773" y="97597"/>
                  </a:cubicBezTo>
                  <a:cubicBezTo>
                    <a:pt x="16882" y="99076"/>
                    <a:pt x="17991" y="100247"/>
                    <a:pt x="18731" y="100986"/>
                  </a:cubicBezTo>
                  <a:cubicBezTo>
                    <a:pt x="19470" y="101787"/>
                    <a:pt x="19963" y="102218"/>
                    <a:pt x="19963" y="102218"/>
                  </a:cubicBezTo>
                  <a:cubicBezTo>
                    <a:pt x="19963" y="102218"/>
                    <a:pt x="20456" y="101787"/>
                    <a:pt x="21257" y="101109"/>
                  </a:cubicBezTo>
                  <a:cubicBezTo>
                    <a:pt x="22120" y="100431"/>
                    <a:pt x="23229" y="99384"/>
                    <a:pt x="24523" y="98028"/>
                  </a:cubicBezTo>
                  <a:cubicBezTo>
                    <a:pt x="32039" y="90327"/>
                    <a:pt x="37585" y="80961"/>
                    <a:pt x="40850" y="70733"/>
                  </a:cubicBezTo>
                  <a:cubicBezTo>
                    <a:pt x="42760" y="64695"/>
                    <a:pt x="43869" y="58410"/>
                    <a:pt x="44177" y="52064"/>
                  </a:cubicBezTo>
                  <a:cubicBezTo>
                    <a:pt x="44424" y="45718"/>
                    <a:pt x="43869" y="39372"/>
                    <a:pt x="42514" y="33210"/>
                  </a:cubicBezTo>
                  <a:cubicBezTo>
                    <a:pt x="41158" y="27419"/>
                    <a:pt x="39187" y="21812"/>
                    <a:pt x="36476" y="16513"/>
                  </a:cubicBezTo>
                  <a:cubicBezTo>
                    <a:pt x="34319" y="12261"/>
                    <a:pt x="31670" y="8256"/>
                    <a:pt x="28712" y="4560"/>
                  </a:cubicBezTo>
                  <a:cubicBezTo>
                    <a:pt x="27542" y="3143"/>
                    <a:pt x="26494" y="1972"/>
                    <a:pt x="25755" y="1171"/>
                  </a:cubicBezTo>
                  <a:cubicBezTo>
                    <a:pt x="25015" y="431"/>
                    <a:pt x="24523" y="0"/>
                    <a:pt x="24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2"/>
            <p:cNvSpPr/>
            <p:nvPr/>
          </p:nvSpPr>
          <p:spPr>
            <a:xfrm>
              <a:off x="2615775" y="2366475"/>
              <a:ext cx="758925" cy="2300575"/>
            </a:xfrm>
            <a:custGeom>
              <a:avLst/>
              <a:gdLst/>
              <a:ahLst/>
              <a:cxnLst/>
              <a:rect l="l" t="t" r="r" b="b"/>
              <a:pathLst>
                <a:path w="30357" h="92023" extrusionOk="0">
                  <a:moveTo>
                    <a:pt x="17126" y="1"/>
                  </a:moveTo>
                  <a:cubicBezTo>
                    <a:pt x="16737" y="1"/>
                    <a:pt x="16344" y="248"/>
                    <a:pt x="16314" y="756"/>
                  </a:cubicBezTo>
                  <a:cubicBezTo>
                    <a:pt x="16130" y="5377"/>
                    <a:pt x="15945" y="9998"/>
                    <a:pt x="15698" y="14619"/>
                  </a:cubicBezTo>
                  <a:cubicBezTo>
                    <a:pt x="13419" y="22136"/>
                    <a:pt x="9167" y="32179"/>
                    <a:pt x="1465" y="35815"/>
                  </a:cubicBezTo>
                  <a:cubicBezTo>
                    <a:pt x="714" y="36244"/>
                    <a:pt x="1178" y="37374"/>
                    <a:pt x="1921" y="37374"/>
                  </a:cubicBezTo>
                  <a:cubicBezTo>
                    <a:pt x="2031" y="37374"/>
                    <a:pt x="2147" y="37349"/>
                    <a:pt x="2266" y="37293"/>
                  </a:cubicBezTo>
                  <a:cubicBezTo>
                    <a:pt x="8736" y="34274"/>
                    <a:pt x="12864" y="27004"/>
                    <a:pt x="15513" y="20165"/>
                  </a:cubicBezTo>
                  <a:lnTo>
                    <a:pt x="15513" y="20165"/>
                  </a:lnTo>
                  <a:lnTo>
                    <a:pt x="15144" y="29345"/>
                  </a:lnTo>
                  <a:cubicBezTo>
                    <a:pt x="12926" y="38033"/>
                    <a:pt x="8736" y="48569"/>
                    <a:pt x="726" y="53621"/>
                  </a:cubicBezTo>
                  <a:cubicBezTo>
                    <a:pt x="0" y="54088"/>
                    <a:pt x="408" y="55165"/>
                    <a:pt x="1107" y="55165"/>
                  </a:cubicBezTo>
                  <a:cubicBezTo>
                    <a:pt x="1238" y="55165"/>
                    <a:pt x="1380" y="55126"/>
                    <a:pt x="1527" y="55038"/>
                  </a:cubicBezTo>
                  <a:cubicBezTo>
                    <a:pt x="8058" y="50910"/>
                    <a:pt x="12310" y="43332"/>
                    <a:pt x="14897" y="35876"/>
                  </a:cubicBezTo>
                  <a:lnTo>
                    <a:pt x="14897" y="35876"/>
                  </a:lnTo>
                  <a:cubicBezTo>
                    <a:pt x="14651" y="41052"/>
                    <a:pt x="14404" y="46289"/>
                    <a:pt x="14158" y="51526"/>
                  </a:cubicBezTo>
                  <a:cubicBezTo>
                    <a:pt x="12679" y="57934"/>
                    <a:pt x="10153" y="68840"/>
                    <a:pt x="3499" y="72167"/>
                  </a:cubicBezTo>
                  <a:cubicBezTo>
                    <a:pt x="2721" y="72634"/>
                    <a:pt x="3121" y="73711"/>
                    <a:pt x="3855" y="73711"/>
                  </a:cubicBezTo>
                  <a:cubicBezTo>
                    <a:pt x="3993" y="73711"/>
                    <a:pt x="4143" y="73672"/>
                    <a:pt x="4300" y="73584"/>
                  </a:cubicBezTo>
                  <a:cubicBezTo>
                    <a:pt x="9167" y="71120"/>
                    <a:pt x="12063" y="64897"/>
                    <a:pt x="13850" y="59105"/>
                  </a:cubicBezTo>
                  <a:lnTo>
                    <a:pt x="13850" y="59105"/>
                  </a:lnTo>
                  <a:cubicBezTo>
                    <a:pt x="13295" y="69764"/>
                    <a:pt x="12802" y="80485"/>
                    <a:pt x="12371" y="91206"/>
                  </a:cubicBezTo>
                  <a:cubicBezTo>
                    <a:pt x="12339" y="91745"/>
                    <a:pt x="12732" y="92023"/>
                    <a:pt x="13129" y="92023"/>
                  </a:cubicBezTo>
                  <a:cubicBezTo>
                    <a:pt x="13503" y="92023"/>
                    <a:pt x="13882" y="91776"/>
                    <a:pt x="13911" y="91268"/>
                  </a:cubicBezTo>
                  <a:lnTo>
                    <a:pt x="15390" y="59167"/>
                  </a:lnTo>
                  <a:cubicBezTo>
                    <a:pt x="16623" y="65143"/>
                    <a:pt x="18964" y="71613"/>
                    <a:pt x="23647" y="74447"/>
                  </a:cubicBezTo>
                  <a:cubicBezTo>
                    <a:pt x="23793" y="74541"/>
                    <a:pt x="23940" y="74582"/>
                    <a:pt x="24079" y="74582"/>
                  </a:cubicBezTo>
                  <a:cubicBezTo>
                    <a:pt x="24753" y="74582"/>
                    <a:pt x="25225" y="73613"/>
                    <a:pt x="24509" y="73153"/>
                  </a:cubicBezTo>
                  <a:cubicBezTo>
                    <a:pt x="18163" y="69210"/>
                    <a:pt x="16623" y="58119"/>
                    <a:pt x="15698" y="51588"/>
                  </a:cubicBezTo>
                  <a:lnTo>
                    <a:pt x="16438" y="35938"/>
                  </a:lnTo>
                  <a:cubicBezTo>
                    <a:pt x="18348" y="43640"/>
                    <a:pt x="21798" y="51526"/>
                    <a:pt x="27960" y="56209"/>
                  </a:cubicBezTo>
                  <a:cubicBezTo>
                    <a:pt x="28102" y="56319"/>
                    <a:pt x="28247" y="56366"/>
                    <a:pt x="28383" y="56366"/>
                  </a:cubicBezTo>
                  <a:cubicBezTo>
                    <a:pt x="29015" y="56366"/>
                    <a:pt x="29481" y="55360"/>
                    <a:pt x="28822" y="54854"/>
                  </a:cubicBezTo>
                  <a:cubicBezTo>
                    <a:pt x="21305" y="49123"/>
                    <a:pt x="18040" y="38218"/>
                    <a:pt x="16684" y="29407"/>
                  </a:cubicBezTo>
                  <a:cubicBezTo>
                    <a:pt x="16807" y="26326"/>
                    <a:pt x="16931" y="23307"/>
                    <a:pt x="17054" y="20226"/>
                  </a:cubicBezTo>
                  <a:cubicBezTo>
                    <a:pt x="19149" y="27250"/>
                    <a:pt x="22599" y="34891"/>
                    <a:pt x="28761" y="38464"/>
                  </a:cubicBezTo>
                  <a:cubicBezTo>
                    <a:pt x="28890" y="38538"/>
                    <a:pt x="29019" y="38570"/>
                    <a:pt x="29142" y="38570"/>
                  </a:cubicBezTo>
                  <a:cubicBezTo>
                    <a:pt x="29843" y="38570"/>
                    <a:pt x="30357" y="37528"/>
                    <a:pt x="29623" y="37109"/>
                  </a:cubicBezTo>
                  <a:cubicBezTo>
                    <a:pt x="22291" y="32796"/>
                    <a:pt x="18964" y="22383"/>
                    <a:pt x="17300" y="14743"/>
                  </a:cubicBezTo>
                  <a:lnTo>
                    <a:pt x="17916" y="818"/>
                  </a:lnTo>
                  <a:cubicBezTo>
                    <a:pt x="17948" y="279"/>
                    <a:pt x="17539" y="1"/>
                    <a:pt x="17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2"/>
            <p:cNvSpPr/>
            <p:nvPr/>
          </p:nvSpPr>
          <p:spPr>
            <a:xfrm>
              <a:off x="3267000" y="1991425"/>
              <a:ext cx="2122625" cy="1518350"/>
            </a:xfrm>
            <a:custGeom>
              <a:avLst/>
              <a:gdLst/>
              <a:ahLst/>
              <a:cxnLst/>
              <a:rect l="l" t="t" r="r" b="b"/>
              <a:pathLst>
                <a:path w="84905" h="60734" extrusionOk="0">
                  <a:moveTo>
                    <a:pt x="15150" y="1"/>
                  </a:moveTo>
                  <a:cubicBezTo>
                    <a:pt x="12127" y="1"/>
                    <a:pt x="9104" y="199"/>
                    <a:pt x="6100" y="601"/>
                  </a:cubicBezTo>
                  <a:cubicBezTo>
                    <a:pt x="4252" y="848"/>
                    <a:pt x="2712" y="1156"/>
                    <a:pt x="1664" y="1402"/>
                  </a:cubicBezTo>
                  <a:cubicBezTo>
                    <a:pt x="617" y="1587"/>
                    <a:pt x="0" y="1772"/>
                    <a:pt x="0" y="1772"/>
                  </a:cubicBezTo>
                  <a:cubicBezTo>
                    <a:pt x="0" y="1772"/>
                    <a:pt x="62" y="2388"/>
                    <a:pt x="247" y="3497"/>
                  </a:cubicBezTo>
                  <a:cubicBezTo>
                    <a:pt x="432" y="4544"/>
                    <a:pt x="740" y="6085"/>
                    <a:pt x="1233" y="7872"/>
                  </a:cubicBezTo>
                  <a:cubicBezTo>
                    <a:pt x="3944" y="18284"/>
                    <a:pt x="8996" y="27896"/>
                    <a:pt x="16020" y="35968"/>
                  </a:cubicBezTo>
                  <a:cubicBezTo>
                    <a:pt x="20210" y="40774"/>
                    <a:pt x="24954" y="45025"/>
                    <a:pt x="30253" y="48537"/>
                  </a:cubicBezTo>
                  <a:cubicBezTo>
                    <a:pt x="35490" y="52111"/>
                    <a:pt x="41159" y="54945"/>
                    <a:pt x="47197" y="57040"/>
                  </a:cubicBezTo>
                  <a:cubicBezTo>
                    <a:pt x="54430" y="59495"/>
                    <a:pt x="61975" y="60733"/>
                    <a:pt x="69565" y="60733"/>
                  </a:cubicBezTo>
                  <a:cubicBezTo>
                    <a:pt x="72644" y="60733"/>
                    <a:pt x="75729" y="60529"/>
                    <a:pt x="78805" y="60120"/>
                  </a:cubicBezTo>
                  <a:cubicBezTo>
                    <a:pt x="80654" y="59874"/>
                    <a:pt x="82194" y="59566"/>
                    <a:pt x="83241" y="59320"/>
                  </a:cubicBezTo>
                  <a:cubicBezTo>
                    <a:pt x="84350" y="59073"/>
                    <a:pt x="84905" y="58950"/>
                    <a:pt x="84905" y="58950"/>
                  </a:cubicBezTo>
                  <a:cubicBezTo>
                    <a:pt x="84905" y="58950"/>
                    <a:pt x="84843" y="58334"/>
                    <a:pt x="84658" y="57225"/>
                  </a:cubicBezTo>
                  <a:cubicBezTo>
                    <a:pt x="84474" y="56116"/>
                    <a:pt x="84227" y="54637"/>
                    <a:pt x="83734" y="52788"/>
                  </a:cubicBezTo>
                  <a:cubicBezTo>
                    <a:pt x="81023" y="42437"/>
                    <a:pt x="75971" y="32764"/>
                    <a:pt x="68947" y="24692"/>
                  </a:cubicBezTo>
                  <a:cubicBezTo>
                    <a:pt x="64757" y="19886"/>
                    <a:pt x="59951" y="15697"/>
                    <a:pt x="54652" y="12123"/>
                  </a:cubicBezTo>
                  <a:cubicBezTo>
                    <a:pt x="49415" y="8611"/>
                    <a:pt x="43685" y="5777"/>
                    <a:pt x="37708" y="3743"/>
                  </a:cubicBezTo>
                  <a:cubicBezTo>
                    <a:pt x="30423" y="1271"/>
                    <a:pt x="22791" y="1"/>
                    <a:pt x="15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2"/>
            <p:cNvSpPr/>
            <p:nvPr/>
          </p:nvSpPr>
          <p:spPr>
            <a:xfrm>
              <a:off x="3351025" y="2092400"/>
              <a:ext cx="1934500" cy="1302900"/>
            </a:xfrm>
            <a:custGeom>
              <a:avLst/>
              <a:gdLst/>
              <a:ahLst/>
              <a:cxnLst/>
              <a:rect l="l" t="t" r="r" b="b"/>
              <a:pathLst>
                <a:path w="77380" h="52116" extrusionOk="0">
                  <a:moveTo>
                    <a:pt x="1195" y="1"/>
                  </a:moveTo>
                  <a:cubicBezTo>
                    <a:pt x="507" y="1"/>
                    <a:pt x="0" y="980"/>
                    <a:pt x="768" y="1491"/>
                  </a:cubicBezTo>
                  <a:lnTo>
                    <a:pt x="12290" y="9255"/>
                  </a:lnTo>
                  <a:cubicBezTo>
                    <a:pt x="17465" y="15108"/>
                    <a:pt x="23935" y="23980"/>
                    <a:pt x="23010" y="32422"/>
                  </a:cubicBezTo>
                  <a:cubicBezTo>
                    <a:pt x="22946" y="32969"/>
                    <a:pt x="23353" y="33247"/>
                    <a:pt x="23765" y="33247"/>
                  </a:cubicBezTo>
                  <a:cubicBezTo>
                    <a:pt x="24141" y="33247"/>
                    <a:pt x="24521" y="33015"/>
                    <a:pt x="24551" y="32545"/>
                  </a:cubicBezTo>
                  <a:cubicBezTo>
                    <a:pt x="25352" y="25459"/>
                    <a:pt x="21285" y="18127"/>
                    <a:pt x="16849" y="12335"/>
                  </a:cubicBezTo>
                  <a:lnTo>
                    <a:pt x="16849" y="12335"/>
                  </a:lnTo>
                  <a:lnTo>
                    <a:pt x="24489" y="17449"/>
                  </a:lnTo>
                  <a:cubicBezTo>
                    <a:pt x="30712" y="23796"/>
                    <a:pt x="37551" y="32915"/>
                    <a:pt x="37736" y="42342"/>
                  </a:cubicBezTo>
                  <a:cubicBezTo>
                    <a:pt x="37736" y="42896"/>
                    <a:pt x="38185" y="43191"/>
                    <a:pt x="38598" y="43191"/>
                  </a:cubicBezTo>
                  <a:cubicBezTo>
                    <a:pt x="38966" y="43191"/>
                    <a:pt x="39306" y="42958"/>
                    <a:pt x="39277" y="42465"/>
                  </a:cubicBezTo>
                  <a:cubicBezTo>
                    <a:pt x="39153" y="34701"/>
                    <a:pt x="34902" y="27184"/>
                    <a:pt x="29850" y="21085"/>
                  </a:cubicBezTo>
                  <a:lnTo>
                    <a:pt x="29850" y="21085"/>
                  </a:lnTo>
                  <a:lnTo>
                    <a:pt x="42850" y="29834"/>
                  </a:lnTo>
                  <a:cubicBezTo>
                    <a:pt x="47594" y="34455"/>
                    <a:pt x="55604" y="42280"/>
                    <a:pt x="54988" y="49674"/>
                  </a:cubicBezTo>
                  <a:cubicBezTo>
                    <a:pt x="54923" y="50228"/>
                    <a:pt x="55341" y="50524"/>
                    <a:pt x="55758" y="50524"/>
                  </a:cubicBezTo>
                  <a:cubicBezTo>
                    <a:pt x="56129" y="50524"/>
                    <a:pt x="56500" y="50290"/>
                    <a:pt x="56529" y="49797"/>
                  </a:cubicBezTo>
                  <a:cubicBezTo>
                    <a:pt x="57021" y="44313"/>
                    <a:pt x="53201" y="38645"/>
                    <a:pt x="49135" y="34024"/>
                  </a:cubicBezTo>
                  <a:lnTo>
                    <a:pt x="49135" y="34024"/>
                  </a:lnTo>
                  <a:lnTo>
                    <a:pt x="75814" y="51953"/>
                  </a:lnTo>
                  <a:cubicBezTo>
                    <a:pt x="75973" y="52067"/>
                    <a:pt x="76132" y="52116"/>
                    <a:pt x="76280" y="52116"/>
                  </a:cubicBezTo>
                  <a:cubicBezTo>
                    <a:pt x="76936" y="52116"/>
                    <a:pt x="77380" y="51162"/>
                    <a:pt x="76676" y="50659"/>
                  </a:cubicBezTo>
                  <a:lnTo>
                    <a:pt x="49997" y="32730"/>
                  </a:lnTo>
                  <a:lnTo>
                    <a:pt x="49997" y="32730"/>
                  </a:lnTo>
                  <a:cubicBezTo>
                    <a:pt x="53572" y="33984"/>
                    <a:pt x="57498" y="34981"/>
                    <a:pt x="61124" y="34981"/>
                  </a:cubicBezTo>
                  <a:cubicBezTo>
                    <a:pt x="63374" y="34981"/>
                    <a:pt x="65509" y="34598"/>
                    <a:pt x="67373" y="33654"/>
                  </a:cubicBezTo>
                  <a:cubicBezTo>
                    <a:pt x="68220" y="33283"/>
                    <a:pt x="67792" y="32137"/>
                    <a:pt x="67068" y="32137"/>
                  </a:cubicBezTo>
                  <a:cubicBezTo>
                    <a:pt x="66950" y="32137"/>
                    <a:pt x="66824" y="32168"/>
                    <a:pt x="66695" y="32237"/>
                  </a:cubicBezTo>
                  <a:cubicBezTo>
                    <a:pt x="65005" y="33082"/>
                    <a:pt x="63081" y="33426"/>
                    <a:pt x="61051" y="33426"/>
                  </a:cubicBezTo>
                  <a:cubicBezTo>
                    <a:pt x="55089" y="33426"/>
                    <a:pt x="48218" y="30455"/>
                    <a:pt x="43713" y="28478"/>
                  </a:cubicBezTo>
                  <a:lnTo>
                    <a:pt x="30774" y="19729"/>
                  </a:lnTo>
                  <a:lnTo>
                    <a:pt x="30774" y="19729"/>
                  </a:lnTo>
                  <a:cubicBezTo>
                    <a:pt x="35184" y="21127"/>
                    <a:pt x="39928" y="22088"/>
                    <a:pt x="44544" y="22088"/>
                  </a:cubicBezTo>
                  <a:cubicBezTo>
                    <a:pt x="47861" y="22088"/>
                    <a:pt x="51112" y="21592"/>
                    <a:pt x="54126" y="20407"/>
                  </a:cubicBezTo>
                  <a:cubicBezTo>
                    <a:pt x="54999" y="20079"/>
                    <a:pt x="54518" y="18929"/>
                    <a:pt x="53754" y="18929"/>
                  </a:cubicBezTo>
                  <a:cubicBezTo>
                    <a:pt x="53656" y="18929"/>
                    <a:pt x="53553" y="18948"/>
                    <a:pt x="53448" y="18990"/>
                  </a:cubicBezTo>
                  <a:cubicBezTo>
                    <a:pt x="50666" y="20079"/>
                    <a:pt x="47663" y="20530"/>
                    <a:pt x="44596" y="20530"/>
                  </a:cubicBezTo>
                  <a:cubicBezTo>
                    <a:pt x="37949" y="20530"/>
                    <a:pt x="31001" y="18413"/>
                    <a:pt x="25352" y="16094"/>
                  </a:cubicBezTo>
                  <a:lnTo>
                    <a:pt x="17773" y="10980"/>
                  </a:lnTo>
                  <a:lnTo>
                    <a:pt x="17773" y="10980"/>
                  </a:lnTo>
                  <a:cubicBezTo>
                    <a:pt x="21478" y="11979"/>
                    <a:pt x="25504" y="12725"/>
                    <a:pt x="29400" y="12725"/>
                  </a:cubicBezTo>
                  <a:cubicBezTo>
                    <a:pt x="32954" y="12725"/>
                    <a:pt x="36401" y="12104"/>
                    <a:pt x="39400" y="10487"/>
                  </a:cubicBezTo>
                  <a:cubicBezTo>
                    <a:pt x="40138" y="10065"/>
                    <a:pt x="39748" y="8967"/>
                    <a:pt x="39080" y="8967"/>
                  </a:cubicBezTo>
                  <a:cubicBezTo>
                    <a:pt x="38967" y="8967"/>
                    <a:pt x="38847" y="8999"/>
                    <a:pt x="38722" y="9070"/>
                  </a:cubicBezTo>
                  <a:cubicBezTo>
                    <a:pt x="35919" y="10586"/>
                    <a:pt x="32687" y="11169"/>
                    <a:pt x="29353" y="11169"/>
                  </a:cubicBezTo>
                  <a:cubicBezTo>
                    <a:pt x="23746" y="11169"/>
                    <a:pt x="17850" y="9522"/>
                    <a:pt x="13214" y="7899"/>
                  </a:cubicBezTo>
                  <a:lnTo>
                    <a:pt x="1630" y="136"/>
                  </a:lnTo>
                  <a:cubicBezTo>
                    <a:pt x="1484" y="42"/>
                    <a:pt x="1336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2"/>
            <p:cNvSpPr/>
            <p:nvPr/>
          </p:nvSpPr>
          <p:spPr>
            <a:xfrm>
              <a:off x="2733325" y="2186675"/>
              <a:ext cx="836325" cy="1504200"/>
            </a:xfrm>
            <a:custGeom>
              <a:avLst/>
              <a:gdLst/>
              <a:ahLst/>
              <a:cxnLst/>
              <a:rect l="l" t="t" r="r" b="b"/>
              <a:pathLst>
                <a:path w="33453" h="60168" extrusionOk="0">
                  <a:moveTo>
                    <a:pt x="10134" y="0"/>
                  </a:moveTo>
                  <a:cubicBezTo>
                    <a:pt x="10134" y="0"/>
                    <a:pt x="1" y="60167"/>
                    <a:pt x="11302" y="60167"/>
                  </a:cubicBezTo>
                  <a:cubicBezTo>
                    <a:pt x="12741" y="60167"/>
                    <a:pt x="14528" y="59192"/>
                    <a:pt x="16726" y="56993"/>
                  </a:cubicBezTo>
                  <a:cubicBezTo>
                    <a:pt x="18925" y="59192"/>
                    <a:pt x="20712" y="60167"/>
                    <a:pt x="22151" y="60167"/>
                  </a:cubicBezTo>
                  <a:cubicBezTo>
                    <a:pt x="33452" y="60167"/>
                    <a:pt x="23319" y="0"/>
                    <a:pt x="2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2"/>
            <p:cNvSpPr/>
            <p:nvPr/>
          </p:nvSpPr>
          <p:spPr>
            <a:xfrm>
              <a:off x="2733200" y="237725"/>
              <a:ext cx="836575" cy="1503800"/>
            </a:xfrm>
            <a:custGeom>
              <a:avLst/>
              <a:gdLst/>
              <a:ahLst/>
              <a:cxnLst/>
              <a:rect l="l" t="t" r="r" b="b"/>
              <a:pathLst>
                <a:path w="33463" h="60152" extrusionOk="0">
                  <a:moveTo>
                    <a:pt x="11316" y="1"/>
                  </a:moveTo>
                  <a:cubicBezTo>
                    <a:pt x="0" y="1"/>
                    <a:pt x="10139" y="60151"/>
                    <a:pt x="10139" y="60151"/>
                  </a:cubicBezTo>
                  <a:lnTo>
                    <a:pt x="23324" y="60151"/>
                  </a:lnTo>
                  <a:cubicBezTo>
                    <a:pt x="23324" y="60151"/>
                    <a:pt x="33462" y="1"/>
                    <a:pt x="22146" y="1"/>
                  </a:cubicBezTo>
                  <a:cubicBezTo>
                    <a:pt x="20709" y="1"/>
                    <a:pt x="18926" y="971"/>
                    <a:pt x="16731" y="3158"/>
                  </a:cubicBezTo>
                  <a:cubicBezTo>
                    <a:pt x="14537" y="971"/>
                    <a:pt x="12754" y="1"/>
                    <a:pt x="1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2"/>
            <p:cNvSpPr/>
            <p:nvPr/>
          </p:nvSpPr>
          <p:spPr>
            <a:xfrm>
              <a:off x="129372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22823" y="1"/>
                  </a:moveTo>
                  <a:cubicBezTo>
                    <a:pt x="9400" y="1"/>
                    <a:pt x="1" y="2387"/>
                    <a:pt x="8383" y="10770"/>
                  </a:cubicBezTo>
                  <a:cubicBezTo>
                    <a:pt x="28" y="19152"/>
                    <a:pt x="9430" y="21539"/>
                    <a:pt x="22848" y="21539"/>
                  </a:cubicBezTo>
                  <a:cubicBezTo>
                    <a:pt x="40599" y="21539"/>
                    <a:pt x="65376" y="17362"/>
                    <a:pt x="65376" y="17362"/>
                  </a:cubicBezTo>
                  <a:lnTo>
                    <a:pt x="65376" y="4177"/>
                  </a:lnTo>
                  <a:cubicBezTo>
                    <a:pt x="65376" y="4177"/>
                    <a:pt x="40579" y="1"/>
                    <a:pt x="22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2"/>
            <p:cNvSpPr/>
            <p:nvPr/>
          </p:nvSpPr>
          <p:spPr>
            <a:xfrm>
              <a:off x="337327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42555" y="1"/>
                  </a:moveTo>
                  <a:cubicBezTo>
                    <a:pt x="24799" y="1"/>
                    <a:pt x="1" y="4177"/>
                    <a:pt x="1" y="4177"/>
                  </a:cubicBezTo>
                  <a:lnTo>
                    <a:pt x="1" y="17362"/>
                  </a:lnTo>
                  <a:cubicBezTo>
                    <a:pt x="1" y="17362"/>
                    <a:pt x="24799" y="21539"/>
                    <a:pt x="42555" y="21539"/>
                  </a:cubicBezTo>
                  <a:cubicBezTo>
                    <a:pt x="55978" y="21539"/>
                    <a:pt x="65376" y="19152"/>
                    <a:pt x="56994" y="10770"/>
                  </a:cubicBezTo>
                  <a:cubicBezTo>
                    <a:pt x="65376" y="2387"/>
                    <a:pt x="55978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2"/>
            <p:cNvSpPr/>
            <p:nvPr/>
          </p:nvSpPr>
          <p:spPr>
            <a:xfrm>
              <a:off x="1298425" y="2006450"/>
              <a:ext cx="1811475" cy="1296650"/>
            </a:xfrm>
            <a:custGeom>
              <a:avLst/>
              <a:gdLst/>
              <a:ahLst/>
              <a:cxnLst/>
              <a:rect l="l" t="t" r="r" b="b"/>
              <a:pathLst>
                <a:path w="72459" h="51866" extrusionOk="0">
                  <a:moveTo>
                    <a:pt x="63217" y="0"/>
                  </a:moveTo>
                  <a:cubicBezTo>
                    <a:pt x="63217" y="0"/>
                    <a:pt x="1" y="44917"/>
                    <a:pt x="27542" y="44917"/>
                  </a:cubicBezTo>
                  <a:cubicBezTo>
                    <a:pt x="27542" y="49843"/>
                    <a:pt x="28979" y="51866"/>
                    <a:pt x="31339" y="51866"/>
                  </a:cubicBezTo>
                  <a:cubicBezTo>
                    <a:pt x="42174" y="51866"/>
                    <a:pt x="72459" y="9242"/>
                    <a:pt x="72459" y="9242"/>
                  </a:cubicBezTo>
                  <a:lnTo>
                    <a:pt x="67838" y="4621"/>
                  </a:lnTo>
                  <a:lnTo>
                    <a:pt x="6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2"/>
            <p:cNvSpPr/>
            <p:nvPr/>
          </p:nvSpPr>
          <p:spPr>
            <a:xfrm>
              <a:off x="3191525" y="626475"/>
              <a:ext cx="1813025" cy="1295275"/>
            </a:xfrm>
            <a:custGeom>
              <a:avLst/>
              <a:gdLst/>
              <a:ahLst/>
              <a:cxnLst/>
              <a:rect l="l" t="t" r="r" b="b"/>
              <a:pathLst>
                <a:path w="72521" h="51811" extrusionOk="0">
                  <a:moveTo>
                    <a:pt x="41171" y="1"/>
                  </a:moveTo>
                  <a:cubicBezTo>
                    <a:pt x="30317" y="1"/>
                    <a:pt x="0" y="42568"/>
                    <a:pt x="0" y="42568"/>
                  </a:cubicBezTo>
                  <a:lnTo>
                    <a:pt x="4621" y="47189"/>
                  </a:lnTo>
                  <a:lnTo>
                    <a:pt x="9243" y="51810"/>
                  </a:lnTo>
                  <a:cubicBezTo>
                    <a:pt x="9243" y="51810"/>
                    <a:pt x="72520" y="6955"/>
                    <a:pt x="44979" y="6955"/>
                  </a:cubicBezTo>
                  <a:cubicBezTo>
                    <a:pt x="44979" y="2025"/>
                    <a:pt x="43537" y="1"/>
                    <a:pt x="4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2"/>
            <p:cNvSpPr/>
            <p:nvPr/>
          </p:nvSpPr>
          <p:spPr>
            <a:xfrm>
              <a:off x="1298425" y="626625"/>
              <a:ext cx="1809950" cy="1296650"/>
            </a:xfrm>
            <a:custGeom>
              <a:avLst/>
              <a:gdLst/>
              <a:ahLst/>
              <a:cxnLst/>
              <a:rect l="l" t="t" r="r" b="b"/>
              <a:pathLst>
                <a:path w="72398" h="51866" extrusionOk="0">
                  <a:moveTo>
                    <a:pt x="31334" y="0"/>
                  </a:moveTo>
                  <a:cubicBezTo>
                    <a:pt x="28977" y="0"/>
                    <a:pt x="27542" y="2023"/>
                    <a:pt x="27542" y="6949"/>
                  </a:cubicBezTo>
                  <a:cubicBezTo>
                    <a:pt x="1" y="6949"/>
                    <a:pt x="63155" y="51866"/>
                    <a:pt x="63155" y="51866"/>
                  </a:cubicBezTo>
                  <a:lnTo>
                    <a:pt x="67776" y="47245"/>
                  </a:lnTo>
                  <a:lnTo>
                    <a:pt x="72397" y="42624"/>
                  </a:lnTo>
                  <a:cubicBezTo>
                    <a:pt x="72397" y="42624"/>
                    <a:pt x="42154" y="0"/>
                    <a:pt x="3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2"/>
            <p:cNvSpPr/>
            <p:nvPr/>
          </p:nvSpPr>
          <p:spPr>
            <a:xfrm>
              <a:off x="3193075" y="2004900"/>
              <a:ext cx="1811475" cy="1298075"/>
            </a:xfrm>
            <a:custGeom>
              <a:avLst/>
              <a:gdLst/>
              <a:ahLst/>
              <a:cxnLst/>
              <a:rect l="l" t="t" r="r" b="b"/>
              <a:pathLst>
                <a:path w="72459" h="51923" extrusionOk="0">
                  <a:moveTo>
                    <a:pt x="9242" y="1"/>
                  </a:moveTo>
                  <a:lnTo>
                    <a:pt x="4621" y="4622"/>
                  </a:lnTo>
                  <a:lnTo>
                    <a:pt x="0" y="9243"/>
                  </a:lnTo>
                  <a:cubicBezTo>
                    <a:pt x="0" y="9243"/>
                    <a:pt x="30296" y="51923"/>
                    <a:pt x="41125" y="51923"/>
                  </a:cubicBezTo>
                  <a:cubicBezTo>
                    <a:pt x="43482" y="51923"/>
                    <a:pt x="44917" y="49901"/>
                    <a:pt x="44917" y="44979"/>
                  </a:cubicBezTo>
                  <a:cubicBezTo>
                    <a:pt x="72458" y="44979"/>
                    <a:pt x="9242" y="1"/>
                    <a:pt x="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2"/>
            <p:cNvSpPr/>
            <p:nvPr/>
          </p:nvSpPr>
          <p:spPr>
            <a:xfrm>
              <a:off x="2032425" y="2108100"/>
              <a:ext cx="1185300" cy="1509025"/>
            </a:xfrm>
            <a:custGeom>
              <a:avLst/>
              <a:gdLst/>
              <a:ahLst/>
              <a:cxnLst/>
              <a:rect l="l" t="t" r="r" b="b"/>
              <a:pathLst>
                <a:path w="47412" h="60361" extrusionOk="0">
                  <a:moveTo>
                    <a:pt x="35274" y="1"/>
                  </a:moveTo>
                  <a:cubicBezTo>
                    <a:pt x="35274" y="1"/>
                    <a:pt x="1" y="56290"/>
                    <a:pt x="14951" y="56290"/>
                  </a:cubicBezTo>
                  <a:cubicBezTo>
                    <a:pt x="16151" y="56290"/>
                    <a:pt x="17673" y="55928"/>
                    <a:pt x="19562" y="55145"/>
                  </a:cubicBezTo>
                  <a:cubicBezTo>
                    <a:pt x="21078" y="58797"/>
                    <a:pt x="22734" y="60360"/>
                    <a:pt x="24458" y="60360"/>
                  </a:cubicBezTo>
                  <a:cubicBezTo>
                    <a:pt x="34721" y="60360"/>
                    <a:pt x="47412" y="4991"/>
                    <a:pt x="47412" y="4991"/>
                  </a:cubicBezTo>
                  <a:lnTo>
                    <a:pt x="41312" y="2465"/>
                  </a:lnTo>
                  <a:lnTo>
                    <a:pt x="35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2"/>
            <p:cNvSpPr/>
            <p:nvPr/>
          </p:nvSpPr>
          <p:spPr>
            <a:xfrm>
              <a:off x="2479875" y="2138900"/>
              <a:ext cx="663925" cy="893675"/>
            </a:xfrm>
            <a:custGeom>
              <a:avLst/>
              <a:gdLst/>
              <a:ahLst/>
              <a:cxnLst/>
              <a:rect l="l" t="t" r="r" b="b"/>
              <a:pathLst>
                <a:path w="26557" h="35747" extrusionOk="0">
                  <a:moveTo>
                    <a:pt x="20395" y="1"/>
                  </a:moveTo>
                  <a:cubicBezTo>
                    <a:pt x="20395" y="1"/>
                    <a:pt x="1" y="33519"/>
                    <a:pt x="2835" y="35614"/>
                  </a:cubicBezTo>
                  <a:cubicBezTo>
                    <a:pt x="2955" y="35703"/>
                    <a:pt x="3092" y="35746"/>
                    <a:pt x="3245" y="35746"/>
                  </a:cubicBezTo>
                  <a:cubicBezTo>
                    <a:pt x="6780" y="35746"/>
                    <a:pt x="18669" y="12818"/>
                    <a:pt x="18670" y="12817"/>
                  </a:cubicBezTo>
                  <a:lnTo>
                    <a:pt x="18670" y="12817"/>
                  </a:lnTo>
                  <a:cubicBezTo>
                    <a:pt x="18669" y="12818"/>
                    <a:pt x="12447" y="34320"/>
                    <a:pt x="15589" y="34320"/>
                  </a:cubicBezTo>
                  <a:cubicBezTo>
                    <a:pt x="15592" y="34320"/>
                    <a:pt x="15595" y="34320"/>
                    <a:pt x="15598" y="34320"/>
                  </a:cubicBezTo>
                  <a:cubicBezTo>
                    <a:pt x="18685" y="34320"/>
                    <a:pt x="26556" y="2527"/>
                    <a:pt x="26556" y="2527"/>
                  </a:cubicBezTo>
                  <a:lnTo>
                    <a:pt x="20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2"/>
            <p:cNvSpPr/>
            <p:nvPr/>
          </p:nvSpPr>
          <p:spPr>
            <a:xfrm>
              <a:off x="3083700" y="312125"/>
              <a:ext cx="1185525" cy="1509500"/>
            </a:xfrm>
            <a:custGeom>
              <a:avLst/>
              <a:gdLst/>
              <a:ahLst/>
              <a:cxnLst/>
              <a:rect l="l" t="t" r="r" b="b"/>
              <a:pathLst>
                <a:path w="47421" h="60380" extrusionOk="0">
                  <a:moveTo>
                    <a:pt x="22947" y="0"/>
                  </a:moveTo>
                  <a:cubicBezTo>
                    <a:pt x="12685" y="0"/>
                    <a:pt x="0" y="55389"/>
                    <a:pt x="0" y="55389"/>
                  </a:cubicBezTo>
                  <a:lnTo>
                    <a:pt x="6100" y="57853"/>
                  </a:lnTo>
                  <a:lnTo>
                    <a:pt x="12200" y="60379"/>
                  </a:lnTo>
                  <a:cubicBezTo>
                    <a:pt x="12200" y="60379"/>
                    <a:pt x="47420" y="4090"/>
                    <a:pt x="32462" y="4090"/>
                  </a:cubicBezTo>
                  <a:cubicBezTo>
                    <a:pt x="31262" y="4090"/>
                    <a:pt x="29739" y="4452"/>
                    <a:pt x="27850" y="5235"/>
                  </a:cubicBezTo>
                  <a:cubicBezTo>
                    <a:pt x="26332" y="1569"/>
                    <a:pt x="24674" y="0"/>
                    <a:pt x="2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2"/>
            <p:cNvSpPr/>
            <p:nvPr/>
          </p:nvSpPr>
          <p:spPr>
            <a:xfrm>
              <a:off x="3159175" y="895800"/>
              <a:ext cx="663925" cy="895025"/>
            </a:xfrm>
            <a:custGeom>
              <a:avLst/>
              <a:gdLst/>
              <a:ahLst/>
              <a:cxnLst/>
              <a:rect l="l" t="t" r="r" b="b"/>
              <a:pathLst>
                <a:path w="26557" h="35801" extrusionOk="0">
                  <a:moveTo>
                    <a:pt x="23270" y="1"/>
                  </a:moveTo>
                  <a:cubicBezTo>
                    <a:pt x="19805" y="1"/>
                    <a:pt x="7887" y="22984"/>
                    <a:pt x="7887" y="22984"/>
                  </a:cubicBezTo>
                  <a:cubicBezTo>
                    <a:pt x="7887" y="22984"/>
                    <a:pt x="14049" y="1481"/>
                    <a:pt x="10968" y="1481"/>
                  </a:cubicBezTo>
                  <a:cubicBezTo>
                    <a:pt x="10965" y="1481"/>
                    <a:pt x="10962" y="1481"/>
                    <a:pt x="10959" y="1481"/>
                  </a:cubicBezTo>
                  <a:cubicBezTo>
                    <a:pt x="7810" y="1481"/>
                    <a:pt x="0" y="33274"/>
                    <a:pt x="0" y="33274"/>
                  </a:cubicBezTo>
                  <a:lnTo>
                    <a:pt x="6100" y="35800"/>
                  </a:lnTo>
                  <a:cubicBezTo>
                    <a:pt x="6100" y="35800"/>
                    <a:pt x="26556" y="2282"/>
                    <a:pt x="23660" y="126"/>
                  </a:cubicBezTo>
                  <a:cubicBezTo>
                    <a:pt x="23546" y="41"/>
                    <a:pt x="23416" y="1"/>
                    <a:pt x="2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2"/>
            <p:cNvSpPr/>
            <p:nvPr/>
          </p:nvSpPr>
          <p:spPr>
            <a:xfrm>
              <a:off x="993425" y="1127250"/>
              <a:ext cx="2014825" cy="903850"/>
            </a:xfrm>
            <a:custGeom>
              <a:avLst/>
              <a:gdLst/>
              <a:ahLst/>
              <a:cxnLst/>
              <a:rect l="l" t="t" r="r" b="b"/>
              <a:pathLst>
                <a:path w="80593" h="36154" extrusionOk="0">
                  <a:moveTo>
                    <a:pt x="28865" y="1"/>
                  </a:moveTo>
                  <a:cubicBezTo>
                    <a:pt x="24722" y="1"/>
                    <a:pt x="22960" y="2295"/>
                    <a:pt x="25448" y="8304"/>
                  </a:cubicBezTo>
                  <a:cubicBezTo>
                    <a:pt x="1" y="18840"/>
                    <a:pt x="75602" y="36154"/>
                    <a:pt x="75602" y="36154"/>
                  </a:cubicBezTo>
                  <a:lnTo>
                    <a:pt x="78066" y="30116"/>
                  </a:lnTo>
                  <a:lnTo>
                    <a:pt x="80592" y="24016"/>
                  </a:lnTo>
                  <a:cubicBezTo>
                    <a:pt x="80592" y="24016"/>
                    <a:pt x="42268" y="1"/>
                    <a:pt x="28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2"/>
            <p:cNvSpPr/>
            <p:nvPr/>
          </p:nvSpPr>
          <p:spPr>
            <a:xfrm>
              <a:off x="2033175" y="1357350"/>
              <a:ext cx="944275" cy="599825"/>
            </a:xfrm>
            <a:custGeom>
              <a:avLst/>
              <a:gdLst/>
              <a:ahLst/>
              <a:cxnLst/>
              <a:rect l="l" t="t" r="r" b="b"/>
              <a:pathLst>
                <a:path w="37771" h="23993" extrusionOk="0">
                  <a:moveTo>
                    <a:pt x="2895" y="1"/>
                  </a:moveTo>
                  <a:cubicBezTo>
                    <a:pt x="2508" y="1"/>
                    <a:pt x="2235" y="87"/>
                    <a:pt x="2095" y="271"/>
                  </a:cubicBezTo>
                  <a:cubicBezTo>
                    <a:pt x="1" y="3167"/>
                    <a:pt x="24954" y="16106"/>
                    <a:pt x="24954" y="16106"/>
                  </a:cubicBezTo>
                  <a:cubicBezTo>
                    <a:pt x="24954" y="16106"/>
                    <a:pt x="11246" y="12139"/>
                    <a:pt x="5689" y="12139"/>
                  </a:cubicBezTo>
                  <a:cubicBezTo>
                    <a:pt x="4285" y="12139"/>
                    <a:pt x="3402" y="12392"/>
                    <a:pt x="3389" y="13025"/>
                  </a:cubicBezTo>
                  <a:cubicBezTo>
                    <a:pt x="3389" y="16106"/>
                    <a:pt x="35244" y="23992"/>
                    <a:pt x="35244" y="23992"/>
                  </a:cubicBezTo>
                  <a:lnTo>
                    <a:pt x="37770" y="17831"/>
                  </a:lnTo>
                  <a:cubicBezTo>
                    <a:pt x="37770" y="17831"/>
                    <a:pt x="8466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2"/>
            <p:cNvSpPr/>
            <p:nvPr/>
          </p:nvSpPr>
          <p:spPr>
            <a:xfrm>
              <a:off x="3293175" y="1897075"/>
              <a:ext cx="2014825" cy="904775"/>
            </a:xfrm>
            <a:custGeom>
              <a:avLst/>
              <a:gdLst/>
              <a:ahLst/>
              <a:cxnLst/>
              <a:rect l="l" t="t" r="r" b="b"/>
              <a:pathLst>
                <a:path w="80593" h="36191" extrusionOk="0">
                  <a:moveTo>
                    <a:pt x="5053" y="1"/>
                  </a:moveTo>
                  <a:lnTo>
                    <a:pt x="2527" y="6100"/>
                  </a:lnTo>
                  <a:lnTo>
                    <a:pt x="1" y="12200"/>
                  </a:lnTo>
                  <a:cubicBezTo>
                    <a:pt x="1" y="12200"/>
                    <a:pt x="38378" y="36190"/>
                    <a:pt x="51790" y="36190"/>
                  </a:cubicBezTo>
                  <a:cubicBezTo>
                    <a:pt x="55932" y="36190"/>
                    <a:pt x="57693" y="33902"/>
                    <a:pt x="55207" y="27912"/>
                  </a:cubicBezTo>
                  <a:cubicBezTo>
                    <a:pt x="80592" y="17376"/>
                    <a:pt x="5053" y="1"/>
                    <a:pt x="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2"/>
            <p:cNvSpPr/>
            <p:nvPr/>
          </p:nvSpPr>
          <p:spPr>
            <a:xfrm>
              <a:off x="3324000" y="1972550"/>
              <a:ext cx="944250" cy="600075"/>
            </a:xfrm>
            <a:custGeom>
              <a:avLst/>
              <a:gdLst/>
              <a:ahLst/>
              <a:cxnLst/>
              <a:rect l="l" t="t" r="r" b="b"/>
              <a:pathLst>
                <a:path w="37770" h="24003" extrusionOk="0">
                  <a:moveTo>
                    <a:pt x="2588" y="1"/>
                  </a:moveTo>
                  <a:lnTo>
                    <a:pt x="0" y="6162"/>
                  </a:lnTo>
                  <a:cubicBezTo>
                    <a:pt x="0" y="6162"/>
                    <a:pt x="29233" y="24003"/>
                    <a:pt x="34855" y="24003"/>
                  </a:cubicBezTo>
                  <a:cubicBezTo>
                    <a:pt x="35253" y="24003"/>
                    <a:pt x="35532" y="23914"/>
                    <a:pt x="35675" y="23722"/>
                  </a:cubicBezTo>
                  <a:cubicBezTo>
                    <a:pt x="37770" y="20826"/>
                    <a:pt x="12817" y="7888"/>
                    <a:pt x="12816" y="7887"/>
                  </a:cubicBezTo>
                  <a:lnTo>
                    <a:pt x="12816" y="7887"/>
                  </a:lnTo>
                  <a:cubicBezTo>
                    <a:pt x="12817" y="7887"/>
                    <a:pt x="26563" y="11854"/>
                    <a:pt x="32105" y="11854"/>
                  </a:cubicBezTo>
                  <a:cubicBezTo>
                    <a:pt x="33505" y="11854"/>
                    <a:pt x="34381" y="11601"/>
                    <a:pt x="34381" y="10968"/>
                  </a:cubicBezTo>
                  <a:cubicBezTo>
                    <a:pt x="34443" y="7887"/>
                    <a:pt x="2588" y="1"/>
                    <a:pt x="2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2"/>
            <p:cNvSpPr/>
            <p:nvPr/>
          </p:nvSpPr>
          <p:spPr>
            <a:xfrm>
              <a:off x="993425" y="1898625"/>
              <a:ext cx="2014825" cy="904550"/>
            </a:xfrm>
            <a:custGeom>
              <a:avLst/>
              <a:gdLst/>
              <a:ahLst/>
              <a:cxnLst/>
              <a:rect l="l" t="t" r="r" b="b"/>
              <a:pathLst>
                <a:path w="80593" h="36182" extrusionOk="0">
                  <a:moveTo>
                    <a:pt x="75602" y="0"/>
                  </a:moveTo>
                  <a:cubicBezTo>
                    <a:pt x="75602" y="0"/>
                    <a:pt x="1" y="17375"/>
                    <a:pt x="25448" y="27911"/>
                  </a:cubicBezTo>
                  <a:cubicBezTo>
                    <a:pt x="22964" y="33895"/>
                    <a:pt x="24715" y="36181"/>
                    <a:pt x="28842" y="36181"/>
                  </a:cubicBezTo>
                  <a:cubicBezTo>
                    <a:pt x="42224" y="36181"/>
                    <a:pt x="80592" y="12138"/>
                    <a:pt x="80592" y="12138"/>
                  </a:cubicBezTo>
                  <a:lnTo>
                    <a:pt x="78066" y="6038"/>
                  </a:lnTo>
                  <a:lnTo>
                    <a:pt x="75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2"/>
            <p:cNvSpPr/>
            <p:nvPr/>
          </p:nvSpPr>
          <p:spPr>
            <a:xfrm>
              <a:off x="1960775" y="1972550"/>
              <a:ext cx="1016675" cy="528500"/>
            </a:xfrm>
            <a:custGeom>
              <a:avLst/>
              <a:gdLst/>
              <a:ahLst/>
              <a:cxnLst/>
              <a:rect l="l" t="t" r="r" b="b"/>
              <a:pathLst>
                <a:path w="40667" h="21140" extrusionOk="0">
                  <a:moveTo>
                    <a:pt x="38140" y="1"/>
                  </a:moveTo>
                  <a:cubicBezTo>
                    <a:pt x="38140" y="1"/>
                    <a:pt x="1" y="9304"/>
                    <a:pt x="555" y="12816"/>
                  </a:cubicBezTo>
                  <a:cubicBezTo>
                    <a:pt x="640" y="13421"/>
                    <a:pt x="1505" y="13671"/>
                    <a:pt x="2879" y="13671"/>
                  </a:cubicBezTo>
                  <a:cubicBezTo>
                    <a:pt x="9484" y="13671"/>
                    <a:pt x="27849" y="7887"/>
                    <a:pt x="27850" y="7887"/>
                  </a:cubicBezTo>
                  <a:lnTo>
                    <a:pt x="27850" y="7887"/>
                  </a:lnTo>
                  <a:cubicBezTo>
                    <a:pt x="27850" y="7888"/>
                    <a:pt x="8257" y="18731"/>
                    <a:pt x="10413" y="20949"/>
                  </a:cubicBezTo>
                  <a:cubicBezTo>
                    <a:pt x="10546" y="21078"/>
                    <a:pt x="10771" y="21139"/>
                    <a:pt x="11077" y="21139"/>
                  </a:cubicBezTo>
                  <a:cubicBezTo>
                    <a:pt x="15886" y="21139"/>
                    <a:pt x="40666" y="6162"/>
                    <a:pt x="40666" y="6162"/>
                  </a:cubicBezTo>
                  <a:lnTo>
                    <a:pt x="38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2"/>
            <p:cNvSpPr/>
            <p:nvPr/>
          </p:nvSpPr>
          <p:spPr>
            <a:xfrm>
              <a:off x="3293175" y="1126575"/>
              <a:ext cx="2014825" cy="904525"/>
            </a:xfrm>
            <a:custGeom>
              <a:avLst/>
              <a:gdLst/>
              <a:ahLst/>
              <a:cxnLst/>
              <a:rect l="l" t="t" r="r" b="b"/>
              <a:pathLst>
                <a:path w="80593" h="36181" extrusionOk="0">
                  <a:moveTo>
                    <a:pt x="51779" y="0"/>
                  </a:moveTo>
                  <a:cubicBezTo>
                    <a:pt x="38369" y="0"/>
                    <a:pt x="1" y="24043"/>
                    <a:pt x="1" y="24043"/>
                  </a:cubicBezTo>
                  <a:lnTo>
                    <a:pt x="2527" y="30143"/>
                  </a:lnTo>
                  <a:lnTo>
                    <a:pt x="5053" y="36181"/>
                  </a:lnTo>
                  <a:cubicBezTo>
                    <a:pt x="5053" y="36181"/>
                    <a:pt x="80592" y="18806"/>
                    <a:pt x="55207" y="8270"/>
                  </a:cubicBezTo>
                  <a:cubicBezTo>
                    <a:pt x="57676" y="2287"/>
                    <a:pt x="55914" y="0"/>
                    <a:pt x="5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2"/>
            <p:cNvSpPr/>
            <p:nvPr/>
          </p:nvSpPr>
          <p:spPr>
            <a:xfrm>
              <a:off x="3324000" y="1428425"/>
              <a:ext cx="1018200" cy="527200"/>
            </a:xfrm>
            <a:custGeom>
              <a:avLst/>
              <a:gdLst/>
              <a:ahLst/>
              <a:cxnLst/>
              <a:rect l="l" t="t" r="r" b="b"/>
              <a:pathLst>
                <a:path w="40728" h="21088" extrusionOk="0">
                  <a:moveTo>
                    <a:pt x="29574" y="0"/>
                  </a:moveTo>
                  <a:cubicBezTo>
                    <a:pt x="24750" y="0"/>
                    <a:pt x="0" y="14926"/>
                    <a:pt x="0" y="14926"/>
                  </a:cubicBezTo>
                  <a:lnTo>
                    <a:pt x="2588" y="21088"/>
                  </a:lnTo>
                  <a:cubicBezTo>
                    <a:pt x="2588" y="21088"/>
                    <a:pt x="40727" y="11784"/>
                    <a:pt x="40173" y="8272"/>
                  </a:cubicBezTo>
                  <a:cubicBezTo>
                    <a:pt x="40078" y="7671"/>
                    <a:pt x="39216" y="7422"/>
                    <a:pt x="37852" y="7422"/>
                  </a:cubicBezTo>
                  <a:cubicBezTo>
                    <a:pt x="31247" y="7422"/>
                    <a:pt x="12878" y="13263"/>
                    <a:pt x="12878" y="13263"/>
                  </a:cubicBezTo>
                  <a:cubicBezTo>
                    <a:pt x="12878" y="13263"/>
                    <a:pt x="32409" y="2419"/>
                    <a:pt x="30253" y="201"/>
                  </a:cubicBezTo>
                  <a:cubicBezTo>
                    <a:pt x="30120" y="64"/>
                    <a:pt x="29890" y="0"/>
                    <a:pt x="29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2"/>
            <p:cNvSpPr/>
            <p:nvPr/>
          </p:nvSpPr>
          <p:spPr>
            <a:xfrm>
              <a:off x="2032425" y="312125"/>
              <a:ext cx="1185300" cy="1509500"/>
            </a:xfrm>
            <a:custGeom>
              <a:avLst/>
              <a:gdLst/>
              <a:ahLst/>
              <a:cxnLst/>
              <a:rect l="l" t="t" r="r" b="b"/>
              <a:pathLst>
                <a:path w="47412" h="60380" extrusionOk="0">
                  <a:moveTo>
                    <a:pt x="24407" y="0"/>
                  </a:moveTo>
                  <a:cubicBezTo>
                    <a:pt x="22678" y="0"/>
                    <a:pt x="21018" y="1569"/>
                    <a:pt x="19501" y="5235"/>
                  </a:cubicBezTo>
                  <a:cubicBezTo>
                    <a:pt x="17616" y="4452"/>
                    <a:pt x="16098" y="4090"/>
                    <a:pt x="14903" y="4090"/>
                  </a:cubicBezTo>
                  <a:cubicBezTo>
                    <a:pt x="1" y="4090"/>
                    <a:pt x="35274" y="60379"/>
                    <a:pt x="35274" y="60379"/>
                  </a:cubicBezTo>
                  <a:lnTo>
                    <a:pt x="41312" y="57915"/>
                  </a:lnTo>
                  <a:lnTo>
                    <a:pt x="47412" y="55389"/>
                  </a:lnTo>
                  <a:cubicBezTo>
                    <a:pt x="47412" y="55389"/>
                    <a:pt x="34682" y="0"/>
                    <a:pt x="24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2"/>
            <p:cNvSpPr/>
            <p:nvPr/>
          </p:nvSpPr>
          <p:spPr>
            <a:xfrm>
              <a:off x="2564600" y="787875"/>
              <a:ext cx="577650" cy="1002950"/>
            </a:xfrm>
            <a:custGeom>
              <a:avLst/>
              <a:gdLst/>
              <a:ahLst/>
              <a:cxnLst/>
              <a:rect l="l" t="t" r="r" b="b"/>
              <a:pathLst>
                <a:path w="23106" h="40118" extrusionOk="0">
                  <a:moveTo>
                    <a:pt x="10367" y="0"/>
                  </a:moveTo>
                  <a:cubicBezTo>
                    <a:pt x="10341" y="0"/>
                    <a:pt x="10315" y="2"/>
                    <a:pt x="10290" y="6"/>
                  </a:cubicBezTo>
                  <a:cubicBezTo>
                    <a:pt x="6778" y="499"/>
                    <a:pt x="15281" y="27301"/>
                    <a:pt x="15281" y="27301"/>
                  </a:cubicBezTo>
                  <a:cubicBezTo>
                    <a:pt x="15281" y="27301"/>
                    <a:pt x="5567" y="9751"/>
                    <a:pt x="2646" y="9751"/>
                  </a:cubicBezTo>
                  <a:cubicBezTo>
                    <a:pt x="2481" y="9751"/>
                    <a:pt x="2337" y="9807"/>
                    <a:pt x="2219" y="9926"/>
                  </a:cubicBezTo>
                  <a:cubicBezTo>
                    <a:pt x="0" y="12083"/>
                    <a:pt x="16944" y="40117"/>
                    <a:pt x="16944" y="40117"/>
                  </a:cubicBezTo>
                  <a:lnTo>
                    <a:pt x="23106" y="37591"/>
                  </a:lnTo>
                  <a:cubicBezTo>
                    <a:pt x="23106" y="37591"/>
                    <a:pt x="13936" y="0"/>
                    <a:pt x="10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2"/>
            <p:cNvSpPr/>
            <p:nvPr/>
          </p:nvSpPr>
          <p:spPr>
            <a:xfrm>
              <a:off x="3083700" y="2106575"/>
              <a:ext cx="1187600" cy="1510550"/>
            </a:xfrm>
            <a:custGeom>
              <a:avLst/>
              <a:gdLst/>
              <a:ahLst/>
              <a:cxnLst/>
              <a:rect l="l" t="t" r="r" b="b"/>
              <a:pathLst>
                <a:path w="47504" h="60422" extrusionOk="0">
                  <a:moveTo>
                    <a:pt x="12200" y="0"/>
                  </a:moveTo>
                  <a:lnTo>
                    <a:pt x="6100" y="2526"/>
                  </a:lnTo>
                  <a:lnTo>
                    <a:pt x="0" y="5052"/>
                  </a:lnTo>
                  <a:cubicBezTo>
                    <a:pt x="0" y="5052"/>
                    <a:pt x="12781" y="60421"/>
                    <a:pt x="23032" y="60421"/>
                  </a:cubicBezTo>
                  <a:cubicBezTo>
                    <a:pt x="24754" y="60421"/>
                    <a:pt x="26405" y="58858"/>
                    <a:pt x="27912" y="55206"/>
                  </a:cubicBezTo>
                  <a:cubicBezTo>
                    <a:pt x="29791" y="55980"/>
                    <a:pt x="31307" y="56338"/>
                    <a:pt x="32503" y="56338"/>
                  </a:cubicBezTo>
                  <a:cubicBezTo>
                    <a:pt x="47504" y="56338"/>
                    <a:pt x="12200" y="0"/>
                    <a:pt x="12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2"/>
            <p:cNvSpPr/>
            <p:nvPr/>
          </p:nvSpPr>
          <p:spPr>
            <a:xfrm>
              <a:off x="3160725" y="2137375"/>
              <a:ext cx="576100" cy="1004450"/>
            </a:xfrm>
            <a:custGeom>
              <a:avLst/>
              <a:gdLst/>
              <a:ahLst/>
              <a:cxnLst/>
              <a:rect l="l" t="t" r="r" b="b"/>
              <a:pathLst>
                <a:path w="23044" h="40178" extrusionOk="0">
                  <a:moveTo>
                    <a:pt x="6100" y="0"/>
                  </a:moveTo>
                  <a:lnTo>
                    <a:pt x="0" y="2588"/>
                  </a:lnTo>
                  <a:cubicBezTo>
                    <a:pt x="0" y="2588"/>
                    <a:pt x="9124" y="40178"/>
                    <a:pt x="12686" y="40178"/>
                  </a:cubicBezTo>
                  <a:cubicBezTo>
                    <a:pt x="12709" y="40178"/>
                    <a:pt x="12732" y="40176"/>
                    <a:pt x="12754" y="40173"/>
                  </a:cubicBezTo>
                  <a:cubicBezTo>
                    <a:pt x="16266" y="39680"/>
                    <a:pt x="7826" y="12879"/>
                    <a:pt x="7825" y="12878"/>
                  </a:cubicBezTo>
                  <a:lnTo>
                    <a:pt x="7825" y="12878"/>
                  </a:lnTo>
                  <a:cubicBezTo>
                    <a:pt x="7826" y="12879"/>
                    <a:pt x="17483" y="30428"/>
                    <a:pt x="20398" y="30428"/>
                  </a:cubicBezTo>
                  <a:cubicBezTo>
                    <a:pt x="20563" y="30428"/>
                    <a:pt x="20707" y="30372"/>
                    <a:pt x="20826" y="30253"/>
                  </a:cubicBezTo>
                  <a:cubicBezTo>
                    <a:pt x="23044" y="28096"/>
                    <a:pt x="6100" y="0"/>
                    <a:pt x="6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2"/>
            <p:cNvSpPr/>
            <p:nvPr/>
          </p:nvSpPr>
          <p:spPr>
            <a:xfrm>
              <a:off x="2752525" y="1565300"/>
              <a:ext cx="931925" cy="798525"/>
            </a:xfrm>
            <a:custGeom>
              <a:avLst/>
              <a:gdLst/>
              <a:ahLst/>
              <a:cxnLst/>
              <a:rect l="l" t="t" r="r" b="b"/>
              <a:pathLst>
                <a:path w="37277" h="31941" extrusionOk="0">
                  <a:moveTo>
                    <a:pt x="16060" y="0"/>
                  </a:moveTo>
                  <a:cubicBezTo>
                    <a:pt x="7863" y="0"/>
                    <a:pt x="0" y="6357"/>
                    <a:pt x="0" y="15983"/>
                  </a:cubicBezTo>
                  <a:cubicBezTo>
                    <a:pt x="0" y="24793"/>
                    <a:pt x="7148" y="31941"/>
                    <a:pt x="15958" y="31941"/>
                  </a:cubicBezTo>
                  <a:cubicBezTo>
                    <a:pt x="30130" y="31879"/>
                    <a:pt x="37277" y="14750"/>
                    <a:pt x="27234" y="4707"/>
                  </a:cubicBezTo>
                  <a:cubicBezTo>
                    <a:pt x="23983" y="1456"/>
                    <a:pt x="19983" y="0"/>
                    <a:pt x="16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2"/>
            <p:cNvSpPr/>
            <p:nvPr/>
          </p:nvSpPr>
          <p:spPr>
            <a:xfrm>
              <a:off x="5011600" y="1010075"/>
              <a:ext cx="1555350" cy="2098600"/>
            </a:xfrm>
            <a:custGeom>
              <a:avLst/>
              <a:gdLst/>
              <a:ahLst/>
              <a:cxnLst/>
              <a:rect l="l" t="t" r="r" b="b"/>
              <a:pathLst>
                <a:path w="62214" h="83944" extrusionOk="0">
                  <a:moveTo>
                    <a:pt x="1573" y="0"/>
                  </a:moveTo>
                  <a:cubicBezTo>
                    <a:pt x="833" y="0"/>
                    <a:pt x="0" y="629"/>
                    <a:pt x="149" y="1593"/>
                  </a:cubicBezTo>
                  <a:cubicBezTo>
                    <a:pt x="5263" y="35665"/>
                    <a:pt x="27074" y="70477"/>
                    <a:pt x="60222" y="83848"/>
                  </a:cubicBezTo>
                  <a:cubicBezTo>
                    <a:pt x="60388" y="83914"/>
                    <a:pt x="60542" y="83944"/>
                    <a:pt x="60685" y="83944"/>
                  </a:cubicBezTo>
                  <a:cubicBezTo>
                    <a:pt x="61870" y="83944"/>
                    <a:pt x="62214" y="81872"/>
                    <a:pt x="60839" y="81322"/>
                  </a:cubicBezTo>
                  <a:cubicBezTo>
                    <a:pt x="29415" y="68691"/>
                    <a:pt x="7666" y="34187"/>
                    <a:pt x="2613" y="915"/>
                  </a:cubicBezTo>
                  <a:cubicBezTo>
                    <a:pt x="2515" y="276"/>
                    <a:pt x="2064" y="0"/>
                    <a:pt x="1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2"/>
            <p:cNvSpPr/>
            <p:nvPr/>
          </p:nvSpPr>
          <p:spPr>
            <a:xfrm>
              <a:off x="6606500" y="2574825"/>
              <a:ext cx="429750" cy="419000"/>
            </a:xfrm>
            <a:custGeom>
              <a:avLst/>
              <a:gdLst/>
              <a:ahLst/>
              <a:cxnLst/>
              <a:rect l="l" t="t" r="r" b="b"/>
              <a:pathLst>
                <a:path w="17190" h="16760" extrusionOk="0">
                  <a:moveTo>
                    <a:pt x="14849" y="1"/>
                  </a:moveTo>
                  <a:lnTo>
                    <a:pt x="14849" y="1"/>
                  </a:lnTo>
                  <a:cubicBezTo>
                    <a:pt x="13678" y="6655"/>
                    <a:pt x="1972" y="11584"/>
                    <a:pt x="1972" y="11584"/>
                  </a:cubicBezTo>
                  <a:lnTo>
                    <a:pt x="0" y="16760"/>
                  </a:lnTo>
                  <a:cubicBezTo>
                    <a:pt x="17190" y="13186"/>
                    <a:pt x="14849" y="2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2"/>
            <p:cNvSpPr/>
            <p:nvPr/>
          </p:nvSpPr>
          <p:spPr>
            <a:xfrm>
              <a:off x="6529475" y="2739650"/>
              <a:ext cx="645425" cy="358275"/>
            </a:xfrm>
            <a:custGeom>
              <a:avLst/>
              <a:gdLst/>
              <a:ahLst/>
              <a:cxnLst/>
              <a:rect l="l" t="t" r="r" b="b"/>
              <a:pathLst>
                <a:path w="25817" h="14331" extrusionOk="0">
                  <a:moveTo>
                    <a:pt x="25817" y="1"/>
                  </a:moveTo>
                  <a:lnTo>
                    <a:pt x="25817" y="1"/>
                  </a:lnTo>
                  <a:cubicBezTo>
                    <a:pt x="21741" y="7506"/>
                    <a:pt x="12538" y="8801"/>
                    <a:pt x="6672" y="8801"/>
                  </a:cubicBezTo>
                  <a:cubicBezTo>
                    <a:pt x="3582" y="8801"/>
                    <a:pt x="1418" y="8442"/>
                    <a:pt x="1418" y="8442"/>
                  </a:cubicBezTo>
                  <a:lnTo>
                    <a:pt x="0" y="13679"/>
                  </a:lnTo>
                  <a:cubicBezTo>
                    <a:pt x="2351" y="14129"/>
                    <a:pt x="4494" y="14331"/>
                    <a:pt x="6446" y="14331"/>
                  </a:cubicBezTo>
                  <a:cubicBezTo>
                    <a:pt x="22911" y="14331"/>
                    <a:pt x="25817" y="2"/>
                    <a:pt x="25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2"/>
            <p:cNvSpPr/>
            <p:nvPr/>
          </p:nvSpPr>
          <p:spPr>
            <a:xfrm>
              <a:off x="6490975" y="3021525"/>
              <a:ext cx="765575" cy="190450"/>
            </a:xfrm>
            <a:custGeom>
              <a:avLst/>
              <a:gdLst/>
              <a:ahLst/>
              <a:cxnLst/>
              <a:rect l="l" t="t" r="r" b="b"/>
              <a:pathLst>
                <a:path w="30623" h="7618" extrusionOk="0">
                  <a:moveTo>
                    <a:pt x="30622" y="1"/>
                  </a:moveTo>
                  <a:cubicBezTo>
                    <a:pt x="26613" y="2639"/>
                    <a:pt x="21990" y="3506"/>
                    <a:pt x="17643" y="3506"/>
                  </a:cubicBezTo>
                  <a:cubicBezTo>
                    <a:pt x="9297" y="3506"/>
                    <a:pt x="1972" y="309"/>
                    <a:pt x="1972" y="309"/>
                  </a:cubicBezTo>
                  <a:lnTo>
                    <a:pt x="0" y="4560"/>
                  </a:lnTo>
                  <a:cubicBezTo>
                    <a:pt x="4797" y="6782"/>
                    <a:pt x="9101" y="7617"/>
                    <a:pt x="12862" y="7617"/>
                  </a:cubicBezTo>
                  <a:cubicBezTo>
                    <a:pt x="24223" y="7617"/>
                    <a:pt x="30622" y="2"/>
                    <a:pt x="30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2"/>
            <p:cNvSpPr/>
            <p:nvPr/>
          </p:nvSpPr>
          <p:spPr>
            <a:xfrm>
              <a:off x="6275325" y="3164800"/>
              <a:ext cx="309625" cy="537600"/>
            </a:xfrm>
            <a:custGeom>
              <a:avLst/>
              <a:gdLst/>
              <a:ahLst/>
              <a:cxnLst/>
              <a:rect l="l" t="t" r="r" b="b"/>
              <a:pathLst>
                <a:path w="12385" h="21504" extrusionOk="0">
                  <a:moveTo>
                    <a:pt x="6223" y="0"/>
                  </a:moveTo>
                  <a:lnTo>
                    <a:pt x="2896" y="4436"/>
                  </a:lnTo>
                  <a:cubicBezTo>
                    <a:pt x="2896" y="4436"/>
                    <a:pt x="4991" y="16944"/>
                    <a:pt x="0" y="21503"/>
                  </a:cubicBezTo>
                  <a:cubicBezTo>
                    <a:pt x="0" y="21503"/>
                    <a:pt x="12385" y="16451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2"/>
            <p:cNvSpPr/>
            <p:nvPr/>
          </p:nvSpPr>
          <p:spPr>
            <a:xfrm>
              <a:off x="6372350" y="3052350"/>
              <a:ext cx="477550" cy="730150"/>
            </a:xfrm>
            <a:custGeom>
              <a:avLst/>
              <a:gdLst/>
              <a:ahLst/>
              <a:cxnLst/>
              <a:rect l="l" t="t" r="r" b="b"/>
              <a:pathLst>
                <a:path w="19102" h="29206" extrusionOk="0">
                  <a:moveTo>
                    <a:pt x="3698" y="0"/>
                  </a:moveTo>
                  <a:lnTo>
                    <a:pt x="1" y="4005"/>
                  </a:lnTo>
                  <a:cubicBezTo>
                    <a:pt x="1" y="4005"/>
                    <a:pt x="12262" y="17745"/>
                    <a:pt x="5854" y="29205"/>
                  </a:cubicBezTo>
                  <a:cubicBezTo>
                    <a:pt x="5854" y="29205"/>
                    <a:pt x="19101" y="16513"/>
                    <a:pt x="3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2"/>
            <p:cNvSpPr/>
            <p:nvPr/>
          </p:nvSpPr>
          <p:spPr>
            <a:xfrm>
              <a:off x="6424725" y="2990725"/>
              <a:ext cx="509875" cy="710125"/>
            </a:xfrm>
            <a:custGeom>
              <a:avLst/>
              <a:gdLst/>
              <a:ahLst/>
              <a:cxnLst/>
              <a:rect l="l" t="t" r="r" b="b"/>
              <a:pathLst>
                <a:path w="20395" h="28405" extrusionOk="0">
                  <a:moveTo>
                    <a:pt x="2588" y="1"/>
                  </a:moveTo>
                  <a:lnTo>
                    <a:pt x="1" y="3944"/>
                  </a:lnTo>
                  <a:cubicBezTo>
                    <a:pt x="1" y="3944"/>
                    <a:pt x="15343" y="14357"/>
                    <a:pt x="15096" y="28405"/>
                  </a:cubicBezTo>
                  <a:cubicBezTo>
                    <a:pt x="15096" y="28405"/>
                    <a:pt x="20395" y="11584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2"/>
            <p:cNvSpPr/>
            <p:nvPr/>
          </p:nvSpPr>
          <p:spPr>
            <a:xfrm>
              <a:off x="6270700" y="2864125"/>
              <a:ext cx="397425" cy="434700"/>
            </a:xfrm>
            <a:custGeom>
              <a:avLst/>
              <a:gdLst/>
              <a:ahLst/>
              <a:cxnLst/>
              <a:rect l="l" t="t" r="r" b="b"/>
              <a:pathLst>
                <a:path w="15897" h="17388" extrusionOk="0">
                  <a:moveTo>
                    <a:pt x="14889" y="0"/>
                  </a:moveTo>
                  <a:cubicBezTo>
                    <a:pt x="13103" y="0"/>
                    <a:pt x="7099" y="352"/>
                    <a:pt x="3820" y="4880"/>
                  </a:cubicBezTo>
                  <a:cubicBezTo>
                    <a:pt x="0" y="10302"/>
                    <a:pt x="3081" y="17387"/>
                    <a:pt x="3081" y="17387"/>
                  </a:cubicBezTo>
                  <a:cubicBezTo>
                    <a:pt x="3081" y="17387"/>
                    <a:pt x="15897" y="13444"/>
                    <a:pt x="15404" y="12"/>
                  </a:cubicBezTo>
                  <a:cubicBezTo>
                    <a:pt x="15404" y="12"/>
                    <a:pt x="15218" y="0"/>
                    <a:pt x="14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2"/>
            <p:cNvSpPr/>
            <p:nvPr/>
          </p:nvSpPr>
          <p:spPr>
            <a:xfrm>
              <a:off x="5763925" y="3519075"/>
              <a:ext cx="534525" cy="224550"/>
            </a:xfrm>
            <a:custGeom>
              <a:avLst/>
              <a:gdLst/>
              <a:ahLst/>
              <a:cxnLst/>
              <a:rect l="l" t="t" r="r" b="b"/>
              <a:pathLst>
                <a:path w="21381" h="8982" extrusionOk="0">
                  <a:moveTo>
                    <a:pt x="5484" y="0"/>
                  </a:moveTo>
                  <a:lnTo>
                    <a:pt x="0" y="370"/>
                  </a:lnTo>
                  <a:cubicBezTo>
                    <a:pt x="4971" y="7205"/>
                    <a:pt x="10099" y="8982"/>
                    <a:pt x="14086" y="8982"/>
                  </a:cubicBezTo>
                  <a:cubicBezTo>
                    <a:pt x="18401" y="8982"/>
                    <a:pt x="21380" y="6901"/>
                    <a:pt x="21380" y="6901"/>
                  </a:cubicBezTo>
                  <a:lnTo>
                    <a:pt x="21380" y="6901"/>
                  </a:lnTo>
                  <a:cubicBezTo>
                    <a:pt x="20787" y="7058"/>
                    <a:pt x="20169" y="7129"/>
                    <a:pt x="19538" y="7129"/>
                  </a:cubicBezTo>
                  <a:cubicBezTo>
                    <a:pt x="13224" y="7129"/>
                    <a:pt x="5484" y="0"/>
                    <a:pt x="5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2"/>
            <p:cNvSpPr/>
            <p:nvPr/>
          </p:nvSpPr>
          <p:spPr>
            <a:xfrm>
              <a:off x="5649925" y="3472850"/>
              <a:ext cx="582275" cy="473225"/>
            </a:xfrm>
            <a:custGeom>
              <a:avLst/>
              <a:gdLst/>
              <a:ahLst/>
              <a:cxnLst/>
              <a:rect l="l" t="t" r="r" b="b"/>
              <a:pathLst>
                <a:path w="23291" h="18929" extrusionOk="0">
                  <a:moveTo>
                    <a:pt x="5361" y="1"/>
                  </a:moveTo>
                  <a:lnTo>
                    <a:pt x="1" y="863"/>
                  </a:lnTo>
                  <a:cubicBezTo>
                    <a:pt x="3924" y="16735"/>
                    <a:pt x="14364" y="18929"/>
                    <a:pt x="19835" y="18929"/>
                  </a:cubicBezTo>
                  <a:cubicBezTo>
                    <a:pt x="21926" y="18929"/>
                    <a:pt x="23291" y="18608"/>
                    <a:pt x="23291" y="18608"/>
                  </a:cubicBezTo>
                  <a:cubicBezTo>
                    <a:pt x="10229" y="17746"/>
                    <a:pt x="536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2"/>
            <p:cNvSpPr/>
            <p:nvPr/>
          </p:nvSpPr>
          <p:spPr>
            <a:xfrm>
              <a:off x="5585225" y="3482100"/>
              <a:ext cx="423625" cy="648525"/>
            </a:xfrm>
            <a:custGeom>
              <a:avLst/>
              <a:gdLst/>
              <a:ahLst/>
              <a:cxnLst/>
              <a:rect l="l" t="t" r="r" b="b"/>
              <a:pathLst>
                <a:path w="16945" h="25941" extrusionOk="0">
                  <a:moveTo>
                    <a:pt x="1" y="1"/>
                  </a:moveTo>
                  <a:cubicBezTo>
                    <a:pt x="1" y="21257"/>
                    <a:pt x="16945" y="25940"/>
                    <a:pt x="16945" y="25940"/>
                  </a:cubicBezTo>
                  <a:cubicBezTo>
                    <a:pt x="5053" y="18546"/>
                    <a:pt x="4684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2"/>
            <p:cNvSpPr/>
            <p:nvPr/>
          </p:nvSpPr>
          <p:spPr>
            <a:xfrm>
              <a:off x="4979875" y="3411250"/>
              <a:ext cx="553000" cy="192125"/>
            </a:xfrm>
            <a:custGeom>
              <a:avLst/>
              <a:gdLst/>
              <a:ahLst/>
              <a:cxnLst/>
              <a:rect l="l" t="t" r="r" b="b"/>
              <a:pathLst>
                <a:path w="22120" h="7685" extrusionOk="0">
                  <a:moveTo>
                    <a:pt x="16760" y="0"/>
                  </a:moveTo>
                  <a:cubicBezTo>
                    <a:pt x="16760" y="0"/>
                    <a:pt x="9281" y="5030"/>
                    <a:pt x="3204" y="5030"/>
                  </a:cubicBezTo>
                  <a:cubicBezTo>
                    <a:pt x="2068" y="5030"/>
                    <a:pt x="981" y="4854"/>
                    <a:pt x="1" y="4437"/>
                  </a:cubicBezTo>
                  <a:lnTo>
                    <a:pt x="1" y="4437"/>
                  </a:lnTo>
                  <a:cubicBezTo>
                    <a:pt x="1" y="4437"/>
                    <a:pt x="3445" y="7685"/>
                    <a:pt x="8842" y="7685"/>
                  </a:cubicBezTo>
                  <a:cubicBezTo>
                    <a:pt x="12519" y="7685"/>
                    <a:pt x="17102" y="6177"/>
                    <a:pt x="22120" y="1109"/>
                  </a:cubicBezTo>
                  <a:lnTo>
                    <a:pt x="16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2"/>
            <p:cNvSpPr/>
            <p:nvPr/>
          </p:nvSpPr>
          <p:spPr>
            <a:xfrm>
              <a:off x="5009150" y="3381975"/>
              <a:ext cx="640800" cy="420600"/>
            </a:xfrm>
            <a:custGeom>
              <a:avLst/>
              <a:gdLst/>
              <a:ahLst/>
              <a:cxnLst/>
              <a:rect l="l" t="t" r="r" b="b"/>
              <a:pathLst>
                <a:path w="25632" h="16824" extrusionOk="0">
                  <a:moveTo>
                    <a:pt x="20456" y="1"/>
                  </a:moveTo>
                  <a:cubicBezTo>
                    <a:pt x="20456" y="1"/>
                    <a:pt x="13525" y="15826"/>
                    <a:pt x="1229" y="15826"/>
                  </a:cubicBezTo>
                  <a:cubicBezTo>
                    <a:pt x="825" y="15826"/>
                    <a:pt x="416" y="15809"/>
                    <a:pt x="0" y="15774"/>
                  </a:cubicBezTo>
                  <a:lnTo>
                    <a:pt x="0" y="15774"/>
                  </a:lnTo>
                  <a:cubicBezTo>
                    <a:pt x="0" y="15774"/>
                    <a:pt x="2644" y="16824"/>
                    <a:pt x="6372" y="16824"/>
                  </a:cubicBezTo>
                  <a:cubicBezTo>
                    <a:pt x="12117" y="16824"/>
                    <a:pt x="20438" y="14331"/>
                    <a:pt x="25632" y="1664"/>
                  </a:cubicBezTo>
                  <a:lnTo>
                    <a:pt x="20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2"/>
            <p:cNvSpPr/>
            <p:nvPr/>
          </p:nvSpPr>
          <p:spPr>
            <a:xfrm>
              <a:off x="5201675" y="3403550"/>
              <a:ext cx="514525" cy="597675"/>
            </a:xfrm>
            <a:custGeom>
              <a:avLst/>
              <a:gdLst/>
              <a:ahLst/>
              <a:cxnLst/>
              <a:rect l="l" t="t" r="r" b="b"/>
              <a:pathLst>
                <a:path w="20581" h="23907" extrusionOk="0">
                  <a:moveTo>
                    <a:pt x="15897" y="0"/>
                  </a:moveTo>
                  <a:cubicBezTo>
                    <a:pt x="15897" y="0"/>
                    <a:pt x="12817" y="18300"/>
                    <a:pt x="1" y="23907"/>
                  </a:cubicBezTo>
                  <a:cubicBezTo>
                    <a:pt x="1" y="23907"/>
                    <a:pt x="17499" y="21750"/>
                    <a:pt x="20580" y="740"/>
                  </a:cubicBezTo>
                  <a:lnTo>
                    <a:pt x="15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2"/>
            <p:cNvSpPr/>
            <p:nvPr/>
          </p:nvSpPr>
          <p:spPr>
            <a:xfrm>
              <a:off x="5377275" y="3302200"/>
              <a:ext cx="523750" cy="265400"/>
            </a:xfrm>
            <a:custGeom>
              <a:avLst/>
              <a:gdLst/>
              <a:ahLst/>
              <a:cxnLst/>
              <a:rect l="l" t="t" r="r" b="b"/>
              <a:pathLst>
                <a:path w="20950" h="10616" extrusionOk="0">
                  <a:moveTo>
                    <a:pt x="9879" y="1"/>
                  </a:moveTo>
                  <a:cubicBezTo>
                    <a:pt x="4279" y="1"/>
                    <a:pt x="1" y="4732"/>
                    <a:pt x="1" y="4732"/>
                  </a:cubicBezTo>
                  <a:cubicBezTo>
                    <a:pt x="1" y="4732"/>
                    <a:pt x="5267" y="10616"/>
                    <a:pt x="13151" y="10616"/>
                  </a:cubicBezTo>
                  <a:cubicBezTo>
                    <a:pt x="15536" y="10616"/>
                    <a:pt x="18160" y="10078"/>
                    <a:pt x="20950" y="8675"/>
                  </a:cubicBezTo>
                  <a:cubicBezTo>
                    <a:pt x="20950" y="8675"/>
                    <a:pt x="18177" y="1466"/>
                    <a:pt x="11708" y="173"/>
                  </a:cubicBezTo>
                  <a:cubicBezTo>
                    <a:pt x="11086" y="54"/>
                    <a:pt x="10475" y="1"/>
                    <a:pt x="9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2"/>
            <p:cNvSpPr/>
            <p:nvPr/>
          </p:nvSpPr>
          <p:spPr>
            <a:xfrm>
              <a:off x="5017200" y="1079450"/>
              <a:ext cx="657550" cy="2391775"/>
            </a:xfrm>
            <a:custGeom>
              <a:avLst/>
              <a:gdLst/>
              <a:ahLst/>
              <a:cxnLst/>
              <a:rect l="l" t="t" r="r" b="b"/>
              <a:pathLst>
                <a:path w="26302" h="95671" extrusionOk="0">
                  <a:moveTo>
                    <a:pt x="1668" y="1"/>
                  </a:moveTo>
                  <a:cubicBezTo>
                    <a:pt x="859" y="1"/>
                    <a:pt x="1" y="749"/>
                    <a:pt x="356" y="1775"/>
                  </a:cubicBezTo>
                  <a:cubicBezTo>
                    <a:pt x="10892" y="31412"/>
                    <a:pt x="20812" y="63020"/>
                    <a:pt x="23646" y="94566"/>
                  </a:cubicBezTo>
                  <a:cubicBezTo>
                    <a:pt x="23730" y="95322"/>
                    <a:pt x="24297" y="95671"/>
                    <a:pt x="24879" y="95671"/>
                  </a:cubicBezTo>
                  <a:cubicBezTo>
                    <a:pt x="25579" y="95671"/>
                    <a:pt x="26301" y="95166"/>
                    <a:pt x="26234" y="94258"/>
                  </a:cubicBezTo>
                  <a:cubicBezTo>
                    <a:pt x="23400" y="62527"/>
                    <a:pt x="13357" y="30611"/>
                    <a:pt x="2759" y="789"/>
                  </a:cubicBezTo>
                  <a:cubicBezTo>
                    <a:pt x="2560" y="236"/>
                    <a:pt x="2122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2"/>
            <p:cNvSpPr/>
            <p:nvPr/>
          </p:nvSpPr>
          <p:spPr>
            <a:xfrm>
              <a:off x="4579375" y="1017700"/>
              <a:ext cx="1178400" cy="640575"/>
            </a:xfrm>
            <a:custGeom>
              <a:avLst/>
              <a:gdLst/>
              <a:ahLst/>
              <a:cxnLst/>
              <a:rect l="l" t="t" r="r" b="b"/>
              <a:pathLst>
                <a:path w="47136" h="25623" extrusionOk="0">
                  <a:moveTo>
                    <a:pt x="8578" y="0"/>
                  </a:moveTo>
                  <a:cubicBezTo>
                    <a:pt x="5244" y="0"/>
                    <a:pt x="2866" y="843"/>
                    <a:pt x="2034" y="2582"/>
                  </a:cubicBezTo>
                  <a:cubicBezTo>
                    <a:pt x="1" y="6895"/>
                    <a:pt x="8011" y="14904"/>
                    <a:pt x="19902" y="20573"/>
                  </a:cubicBezTo>
                  <a:cubicBezTo>
                    <a:pt x="26954" y="23881"/>
                    <a:pt x="33769" y="25623"/>
                    <a:pt x="38591" y="25623"/>
                  </a:cubicBezTo>
                  <a:cubicBezTo>
                    <a:pt x="41942" y="25623"/>
                    <a:pt x="44330" y="24781"/>
                    <a:pt x="45164" y="23038"/>
                  </a:cubicBezTo>
                  <a:cubicBezTo>
                    <a:pt x="47136" y="18725"/>
                    <a:pt x="39126" y="10715"/>
                    <a:pt x="27234" y="5108"/>
                  </a:cubicBezTo>
                  <a:cubicBezTo>
                    <a:pt x="20207" y="1758"/>
                    <a:pt x="13395" y="0"/>
                    <a:pt x="8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2"/>
            <p:cNvSpPr/>
            <p:nvPr/>
          </p:nvSpPr>
          <p:spPr>
            <a:xfrm>
              <a:off x="5867125" y="1626025"/>
              <a:ext cx="1178400" cy="639150"/>
            </a:xfrm>
            <a:custGeom>
              <a:avLst/>
              <a:gdLst/>
              <a:ahLst/>
              <a:cxnLst/>
              <a:rect l="l" t="t" r="r" b="b"/>
              <a:pathLst>
                <a:path w="47136" h="25566" extrusionOk="0">
                  <a:moveTo>
                    <a:pt x="8576" y="1"/>
                  </a:moveTo>
                  <a:cubicBezTo>
                    <a:pt x="5226" y="1"/>
                    <a:pt x="2842" y="843"/>
                    <a:pt x="2034" y="2586"/>
                  </a:cubicBezTo>
                  <a:cubicBezTo>
                    <a:pt x="0" y="6899"/>
                    <a:pt x="8010" y="14909"/>
                    <a:pt x="19902" y="20516"/>
                  </a:cubicBezTo>
                  <a:cubicBezTo>
                    <a:pt x="26917" y="23824"/>
                    <a:pt x="33739" y="25566"/>
                    <a:pt x="38559" y="25566"/>
                  </a:cubicBezTo>
                  <a:cubicBezTo>
                    <a:pt x="41910" y="25566"/>
                    <a:pt x="44293" y="24724"/>
                    <a:pt x="45102" y="22981"/>
                  </a:cubicBezTo>
                  <a:cubicBezTo>
                    <a:pt x="47135" y="18729"/>
                    <a:pt x="39125" y="10719"/>
                    <a:pt x="27234" y="5051"/>
                  </a:cubicBezTo>
                  <a:cubicBezTo>
                    <a:pt x="20219" y="1743"/>
                    <a:pt x="13397" y="1"/>
                    <a:pt x="8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2"/>
            <p:cNvSpPr/>
            <p:nvPr/>
          </p:nvSpPr>
          <p:spPr>
            <a:xfrm>
              <a:off x="5144700" y="1738625"/>
              <a:ext cx="723975" cy="1093650"/>
            </a:xfrm>
            <a:custGeom>
              <a:avLst/>
              <a:gdLst/>
              <a:ahLst/>
              <a:cxnLst/>
              <a:rect l="l" t="t" r="r" b="b"/>
              <a:pathLst>
                <a:path w="28959" h="43746" extrusionOk="0">
                  <a:moveTo>
                    <a:pt x="23303" y="0"/>
                  </a:moveTo>
                  <a:cubicBezTo>
                    <a:pt x="18889" y="0"/>
                    <a:pt x="11872" y="7502"/>
                    <a:pt x="6839" y="18230"/>
                  </a:cubicBezTo>
                  <a:cubicBezTo>
                    <a:pt x="1171" y="30122"/>
                    <a:pt x="0" y="41397"/>
                    <a:pt x="4313" y="43430"/>
                  </a:cubicBezTo>
                  <a:cubicBezTo>
                    <a:pt x="4764" y="43643"/>
                    <a:pt x="5255" y="43746"/>
                    <a:pt x="5780" y="43746"/>
                  </a:cubicBezTo>
                  <a:cubicBezTo>
                    <a:pt x="10275" y="43746"/>
                    <a:pt x="17222" y="36204"/>
                    <a:pt x="22243" y="25501"/>
                  </a:cubicBezTo>
                  <a:cubicBezTo>
                    <a:pt x="27911" y="13609"/>
                    <a:pt x="28959" y="2334"/>
                    <a:pt x="24708" y="300"/>
                  </a:cubicBezTo>
                  <a:cubicBezTo>
                    <a:pt x="24278" y="98"/>
                    <a:pt x="23808" y="0"/>
                    <a:pt x="2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2"/>
            <p:cNvSpPr/>
            <p:nvPr/>
          </p:nvSpPr>
          <p:spPr>
            <a:xfrm>
              <a:off x="5754675" y="450925"/>
              <a:ext cx="724000" cy="1093625"/>
            </a:xfrm>
            <a:custGeom>
              <a:avLst/>
              <a:gdLst/>
              <a:ahLst/>
              <a:cxnLst/>
              <a:rect l="l" t="t" r="r" b="b"/>
              <a:pathLst>
                <a:path w="28960" h="43745" extrusionOk="0">
                  <a:moveTo>
                    <a:pt x="23235" y="1"/>
                  </a:moveTo>
                  <a:cubicBezTo>
                    <a:pt x="18787" y="1"/>
                    <a:pt x="11813" y="7549"/>
                    <a:pt x="6778" y="18229"/>
                  </a:cubicBezTo>
                  <a:cubicBezTo>
                    <a:pt x="1110" y="30120"/>
                    <a:pt x="0" y="41396"/>
                    <a:pt x="4313" y="43429"/>
                  </a:cubicBezTo>
                  <a:cubicBezTo>
                    <a:pt x="4758" y="43641"/>
                    <a:pt x="5244" y="43744"/>
                    <a:pt x="5764" y="43744"/>
                  </a:cubicBezTo>
                  <a:cubicBezTo>
                    <a:pt x="10214" y="43744"/>
                    <a:pt x="17161" y="36209"/>
                    <a:pt x="22182" y="25561"/>
                  </a:cubicBezTo>
                  <a:cubicBezTo>
                    <a:pt x="27850" y="13608"/>
                    <a:pt x="28959" y="2332"/>
                    <a:pt x="24646" y="299"/>
                  </a:cubicBezTo>
                  <a:cubicBezTo>
                    <a:pt x="24213" y="98"/>
                    <a:pt x="23740" y="1"/>
                    <a:pt x="23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2"/>
            <p:cNvSpPr/>
            <p:nvPr/>
          </p:nvSpPr>
          <p:spPr>
            <a:xfrm>
              <a:off x="5260225" y="405900"/>
              <a:ext cx="623875" cy="1130875"/>
            </a:xfrm>
            <a:custGeom>
              <a:avLst/>
              <a:gdLst/>
              <a:ahLst/>
              <a:cxnLst/>
              <a:rect l="l" t="t" r="r" b="b"/>
              <a:pathLst>
                <a:path w="24955" h="45235" extrusionOk="0">
                  <a:moveTo>
                    <a:pt x="5543" y="1"/>
                  </a:moveTo>
                  <a:cubicBezTo>
                    <a:pt x="5159" y="1"/>
                    <a:pt x="4789" y="63"/>
                    <a:pt x="4437" y="190"/>
                  </a:cubicBezTo>
                  <a:cubicBezTo>
                    <a:pt x="0" y="1792"/>
                    <a:pt x="0" y="13129"/>
                    <a:pt x="4437" y="25513"/>
                  </a:cubicBezTo>
                  <a:cubicBezTo>
                    <a:pt x="8520" y="36914"/>
                    <a:pt x="14954" y="45234"/>
                    <a:pt x="19411" y="45234"/>
                  </a:cubicBezTo>
                  <a:cubicBezTo>
                    <a:pt x="19796" y="45234"/>
                    <a:pt x="20165" y="45172"/>
                    <a:pt x="20518" y="45045"/>
                  </a:cubicBezTo>
                  <a:cubicBezTo>
                    <a:pt x="24954" y="43443"/>
                    <a:pt x="24954" y="32106"/>
                    <a:pt x="20518" y="19722"/>
                  </a:cubicBezTo>
                  <a:cubicBezTo>
                    <a:pt x="16434" y="8321"/>
                    <a:pt x="10000" y="1"/>
                    <a:pt x="5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2"/>
            <p:cNvSpPr/>
            <p:nvPr/>
          </p:nvSpPr>
          <p:spPr>
            <a:xfrm>
              <a:off x="5740800" y="1746025"/>
              <a:ext cx="623875" cy="1132050"/>
            </a:xfrm>
            <a:custGeom>
              <a:avLst/>
              <a:gdLst/>
              <a:ahLst/>
              <a:cxnLst/>
              <a:rect l="l" t="t" r="r" b="b"/>
              <a:pathLst>
                <a:path w="24955" h="45282" extrusionOk="0">
                  <a:moveTo>
                    <a:pt x="5544" y="0"/>
                  </a:moveTo>
                  <a:cubicBezTo>
                    <a:pt x="5159" y="0"/>
                    <a:pt x="4789" y="62"/>
                    <a:pt x="4437" y="189"/>
                  </a:cubicBezTo>
                  <a:cubicBezTo>
                    <a:pt x="1" y="1791"/>
                    <a:pt x="1" y="13128"/>
                    <a:pt x="4437" y="25513"/>
                  </a:cubicBezTo>
                  <a:cubicBezTo>
                    <a:pt x="8533" y="36947"/>
                    <a:pt x="14992" y="45282"/>
                    <a:pt x="19450" y="45282"/>
                  </a:cubicBezTo>
                  <a:cubicBezTo>
                    <a:pt x="19821" y="45282"/>
                    <a:pt x="20178" y="45224"/>
                    <a:pt x="20518" y="45106"/>
                  </a:cubicBezTo>
                  <a:cubicBezTo>
                    <a:pt x="24955" y="43504"/>
                    <a:pt x="24955" y="32167"/>
                    <a:pt x="20518" y="19783"/>
                  </a:cubicBezTo>
                  <a:cubicBezTo>
                    <a:pt x="16435" y="8325"/>
                    <a:pt x="10001" y="0"/>
                    <a:pt x="5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2"/>
            <p:cNvSpPr/>
            <p:nvPr/>
          </p:nvSpPr>
          <p:spPr>
            <a:xfrm>
              <a:off x="4540875" y="1596700"/>
              <a:ext cx="1203050" cy="569000"/>
            </a:xfrm>
            <a:custGeom>
              <a:avLst/>
              <a:gdLst/>
              <a:ahLst/>
              <a:cxnLst/>
              <a:rect l="l" t="t" r="r" b="b"/>
              <a:pathLst>
                <a:path w="48122" h="22760" extrusionOk="0">
                  <a:moveTo>
                    <a:pt x="37901" y="1"/>
                  </a:moveTo>
                  <a:cubicBezTo>
                    <a:pt x="33318" y="1"/>
                    <a:pt x="27388" y="1110"/>
                    <a:pt x="21196" y="3328"/>
                  </a:cubicBezTo>
                  <a:cubicBezTo>
                    <a:pt x="8750" y="7826"/>
                    <a:pt x="0" y="14973"/>
                    <a:pt x="1602" y="19409"/>
                  </a:cubicBezTo>
                  <a:cubicBezTo>
                    <a:pt x="2406" y="21635"/>
                    <a:pt x="5660" y="22760"/>
                    <a:pt x="10268" y="22760"/>
                  </a:cubicBezTo>
                  <a:cubicBezTo>
                    <a:pt x="14844" y="22760"/>
                    <a:pt x="20755" y="21650"/>
                    <a:pt x="26926" y="19409"/>
                  </a:cubicBezTo>
                  <a:cubicBezTo>
                    <a:pt x="39310" y="14973"/>
                    <a:pt x="48121" y="7764"/>
                    <a:pt x="46519" y="3328"/>
                  </a:cubicBezTo>
                  <a:cubicBezTo>
                    <a:pt x="45718" y="1110"/>
                    <a:pt x="42483" y="1"/>
                    <a:pt x="37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2"/>
            <p:cNvSpPr/>
            <p:nvPr/>
          </p:nvSpPr>
          <p:spPr>
            <a:xfrm>
              <a:off x="5882525" y="1117650"/>
              <a:ext cx="1201500" cy="568425"/>
            </a:xfrm>
            <a:custGeom>
              <a:avLst/>
              <a:gdLst/>
              <a:ahLst/>
              <a:cxnLst/>
              <a:rect l="l" t="t" r="r" b="b"/>
              <a:pathLst>
                <a:path w="48060" h="22737" extrusionOk="0">
                  <a:moveTo>
                    <a:pt x="37839" y="1"/>
                  </a:moveTo>
                  <a:cubicBezTo>
                    <a:pt x="33257" y="1"/>
                    <a:pt x="27326" y="1110"/>
                    <a:pt x="21134" y="3328"/>
                  </a:cubicBezTo>
                  <a:cubicBezTo>
                    <a:pt x="8750" y="7764"/>
                    <a:pt x="0" y="14973"/>
                    <a:pt x="1541" y="19409"/>
                  </a:cubicBezTo>
                  <a:cubicBezTo>
                    <a:pt x="2342" y="21627"/>
                    <a:pt x="5577" y="22736"/>
                    <a:pt x="10159" y="22736"/>
                  </a:cubicBezTo>
                  <a:cubicBezTo>
                    <a:pt x="14742" y="22736"/>
                    <a:pt x="20672" y="21627"/>
                    <a:pt x="26864" y="19409"/>
                  </a:cubicBezTo>
                  <a:cubicBezTo>
                    <a:pt x="39310" y="14973"/>
                    <a:pt x="48060" y="7764"/>
                    <a:pt x="46458" y="3328"/>
                  </a:cubicBezTo>
                  <a:cubicBezTo>
                    <a:pt x="45657" y="1110"/>
                    <a:pt x="42422" y="1"/>
                    <a:pt x="378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2"/>
            <p:cNvSpPr/>
            <p:nvPr/>
          </p:nvSpPr>
          <p:spPr>
            <a:xfrm>
              <a:off x="45039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845" y="1"/>
                  </a:moveTo>
                  <a:cubicBezTo>
                    <a:pt x="10722" y="1"/>
                    <a:pt x="1" y="3821"/>
                    <a:pt x="1" y="8504"/>
                  </a:cubicBezTo>
                  <a:cubicBezTo>
                    <a:pt x="1" y="13186"/>
                    <a:pt x="10660" y="17068"/>
                    <a:pt x="23845" y="17068"/>
                  </a:cubicBezTo>
                  <a:cubicBezTo>
                    <a:pt x="37092" y="17068"/>
                    <a:pt x="47752" y="13186"/>
                    <a:pt x="47752" y="8504"/>
                  </a:cubicBezTo>
                  <a:cubicBezTo>
                    <a:pt x="47752" y="3821"/>
                    <a:pt x="37031" y="1"/>
                    <a:pt x="23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2"/>
            <p:cNvSpPr/>
            <p:nvPr/>
          </p:nvSpPr>
          <p:spPr>
            <a:xfrm>
              <a:off x="59272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907" y="1"/>
                  </a:moveTo>
                  <a:cubicBezTo>
                    <a:pt x="10783" y="1"/>
                    <a:pt x="0" y="3821"/>
                    <a:pt x="0" y="8504"/>
                  </a:cubicBezTo>
                  <a:cubicBezTo>
                    <a:pt x="0" y="13186"/>
                    <a:pt x="10721" y="17068"/>
                    <a:pt x="23907" y="17068"/>
                  </a:cubicBezTo>
                  <a:cubicBezTo>
                    <a:pt x="37092" y="17068"/>
                    <a:pt x="47751" y="13186"/>
                    <a:pt x="47751" y="8504"/>
                  </a:cubicBezTo>
                  <a:cubicBezTo>
                    <a:pt x="47751" y="3821"/>
                    <a:pt x="37030" y="1"/>
                    <a:pt x="2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2"/>
            <p:cNvSpPr/>
            <p:nvPr/>
          </p:nvSpPr>
          <p:spPr>
            <a:xfrm>
              <a:off x="5599100" y="1756900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1"/>
                  </a:moveTo>
                  <a:cubicBezTo>
                    <a:pt x="3882" y="1"/>
                    <a:pt x="0" y="10722"/>
                    <a:pt x="0" y="23845"/>
                  </a:cubicBezTo>
                  <a:cubicBezTo>
                    <a:pt x="0" y="37031"/>
                    <a:pt x="3882" y="47752"/>
                    <a:pt x="8565" y="47752"/>
                  </a:cubicBezTo>
                  <a:cubicBezTo>
                    <a:pt x="13247" y="47752"/>
                    <a:pt x="17068" y="37031"/>
                    <a:pt x="17068" y="23845"/>
                  </a:cubicBezTo>
                  <a:cubicBezTo>
                    <a:pt x="17068" y="10722"/>
                    <a:pt x="13247" y="1"/>
                    <a:pt x="8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2"/>
            <p:cNvSpPr/>
            <p:nvPr/>
          </p:nvSpPr>
          <p:spPr>
            <a:xfrm>
              <a:off x="5599100" y="332075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0"/>
                  </a:moveTo>
                  <a:cubicBezTo>
                    <a:pt x="3882" y="0"/>
                    <a:pt x="0" y="10721"/>
                    <a:pt x="0" y="23907"/>
                  </a:cubicBezTo>
                  <a:cubicBezTo>
                    <a:pt x="0" y="37092"/>
                    <a:pt x="3882" y="47751"/>
                    <a:pt x="8565" y="47751"/>
                  </a:cubicBezTo>
                  <a:cubicBezTo>
                    <a:pt x="13247" y="47751"/>
                    <a:pt x="17068" y="37092"/>
                    <a:pt x="17068" y="23907"/>
                  </a:cubicBezTo>
                  <a:cubicBezTo>
                    <a:pt x="17068" y="10721"/>
                    <a:pt x="13247" y="0"/>
                    <a:pt x="8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2"/>
            <p:cNvSpPr/>
            <p:nvPr/>
          </p:nvSpPr>
          <p:spPr>
            <a:xfrm>
              <a:off x="4802725" y="6908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4" y="1"/>
                  </a:moveTo>
                  <a:cubicBezTo>
                    <a:pt x="5162" y="1"/>
                    <a:pt x="4118" y="340"/>
                    <a:pt x="3390" y="1055"/>
                  </a:cubicBezTo>
                  <a:cubicBezTo>
                    <a:pt x="1" y="4382"/>
                    <a:pt x="4868" y="14733"/>
                    <a:pt x="14172" y="23976"/>
                  </a:cubicBezTo>
                  <a:cubicBezTo>
                    <a:pt x="21488" y="31243"/>
                    <a:pt x="29376" y="35806"/>
                    <a:pt x="34060" y="35806"/>
                  </a:cubicBezTo>
                  <a:cubicBezTo>
                    <a:pt x="35332" y="35806"/>
                    <a:pt x="36369" y="35469"/>
                    <a:pt x="37093" y="34758"/>
                  </a:cubicBezTo>
                  <a:cubicBezTo>
                    <a:pt x="40420" y="31431"/>
                    <a:pt x="35614" y="21141"/>
                    <a:pt x="26310" y="11838"/>
                  </a:cubicBezTo>
                  <a:cubicBezTo>
                    <a:pt x="19005" y="4533"/>
                    <a:pt x="11131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2"/>
            <p:cNvSpPr/>
            <p:nvPr/>
          </p:nvSpPr>
          <p:spPr>
            <a:xfrm>
              <a:off x="5810125" y="16982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3" y="0"/>
                  </a:moveTo>
                  <a:cubicBezTo>
                    <a:pt x="5161" y="0"/>
                    <a:pt x="4117" y="340"/>
                    <a:pt x="3389" y="1055"/>
                  </a:cubicBezTo>
                  <a:cubicBezTo>
                    <a:pt x="1" y="4382"/>
                    <a:pt x="4868" y="14671"/>
                    <a:pt x="14172" y="23975"/>
                  </a:cubicBezTo>
                  <a:cubicBezTo>
                    <a:pt x="21488" y="31243"/>
                    <a:pt x="29375" y="35805"/>
                    <a:pt x="34030" y="35805"/>
                  </a:cubicBezTo>
                  <a:cubicBezTo>
                    <a:pt x="35294" y="35805"/>
                    <a:pt x="36320" y="35469"/>
                    <a:pt x="37031" y="34758"/>
                  </a:cubicBezTo>
                  <a:cubicBezTo>
                    <a:pt x="40420" y="31369"/>
                    <a:pt x="35614" y="21141"/>
                    <a:pt x="26248" y="11837"/>
                  </a:cubicBezTo>
                  <a:cubicBezTo>
                    <a:pt x="18992" y="4533"/>
                    <a:pt x="11128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2"/>
            <p:cNvSpPr/>
            <p:nvPr/>
          </p:nvSpPr>
          <p:spPr>
            <a:xfrm>
              <a:off x="4805825" y="1697575"/>
              <a:ext cx="1007400" cy="895950"/>
            </a:xfrm>
            <a:custGeom>
              <a:avLst/>
              <a:gdLst/>
              <a:ahLst/>
              <a:cxnLst/>
              <a:rect l="l" t="t" r="r" b="b"/>
              <a:pathLst>
                <a:path w="40296" h="35838" extrusionOk="0">
                  <a:moveTo>
                    <a:pt x="33925" y="1"/>
                  </a:moveTo>
                  <a:cubicBezTo>
                    <a:pt x="29266" y="1"/>
                    <a:pt x="21404" y="4568"/>
                    <a:pt x="14110" y="11862"/>
                  </a:cubicBezTo>
                  <a:cubicBezTo>
                    <a:pt x="4806" y="21166"/>
                    <a:pt x="0" y="31394"/>
                    <a:pt x="3327" y="34783"/>
                  </a:cubicBezTo>
                  <a:cubicBezTo>
                    <a:pt x="4042" y="35498"/>
                    <a:pt x="5078" y="35837"/>
                    <a:pt x="6357" y="35837"/>
                  </a:cubicBezTo>
                  <a:cubicBezTo>
                    <a:pt x="11028" y="35837"/>
                    <a:pt x="18930" y="31305"/>
                    <a:pt x="26186" y="24000"/>
                  </a:cubicBezTo>
                  <a:cubicBezTo>
                    <a:pt x="35428" y="14635"/>
                    <a:pt x="40296" y="4469"/>
                    <a:pt x="36969" y="1080"/>
                  </a:cubicBezTo>
                  <a:cubicBezTo>
                    <a:pt x="36250" y="348"/>
                    <a:pt x="35209" y="1"/>
                    <a:pt x="33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2"/>
            <p:cNvSpPr/>
            <p:nvPr/>
          </p:nvSpPr>
          <p:spPr>
            <a:xfrm>
              <a:off x="5811675" y="690800"/>
              <a:ext cx="1008950" cy="894400"/>
            </a:xfrm>
            <a:custGeom>
              <a:avLst/>
              <a:gdLst/>
              <a:ahLst/>
              <a:cxnLst/>
              <a:rect l="l" t="t" r="r" b="b"/>
              <a:pathLst>
                <a:path w="40358" h="35776" extrusionOk="0">
                  <a:moveTo>
                    <a:pt x="34000" y="1"/>
                  </a:moveTo>
                  <a:cubicBezTo>
                    <a:pt x="29327" y="1"/>
                    <a:pt x="21415" y="4533"/>
                    <a:pt x="14110" y="11838"/>
                  </a:cubicBezTo>
                  <a:cubicBezTo>
                    <a:pt x="4806" y="21141"/>
                    <a:pt x="0" y="31369"/>
                    <a:pt x="3327" y="34696"/>
                  </a:cubicBezTo>
                  <a:cubicBezTo>
                    <a:pt x="4046" y="35428"/>
                    <a:pt x="5093" y="35775"/>
                    <a:pt x="6385" y="35775"/>
                  </a:cubicBezTo>
                  <a:cubicBezTo>
                    <a:pt x="11075" y="35775"/>
                    <a:pt x="19002" y="31208"/>
                    <a:pt x="26248" y="23914"/>
                  </a:cubicBezTo>
                  <a:cubicBezTo>
                    <a:pt x="35490" y="14610"/>
                    <a:pt x="40358" y="4382"/>
                    <a:pt x="37030" y="1055"/>
                  </a:cubicBezTo>
                  <a:cubicBezTo>
                    <a:pt x="36315" y="340"/>
                    <a:pt x="35279" y="1"/>
                    <a:pt x="34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2"/>
            <p:cNvSpPr/>
            <p:nvPr/>
          </p:nvSpPr>
          <p:spPr>
            <a:xfrm>
              <a:off x="5554425" y="1382625"/>
              <a:ext cx="603850" cy="517550"/>
            </a:xfrm>
            <a:custGeom>
              <a:avLst/>
              <a:gdLst/>
              <a:ahLst/>
              <a:cxnLst/>
              <a:rect l="l" t="t" r="r" b="b"/>
              <a:pathLst>
                <a:path w="24154" h="20702" extrusionOk="0">
                  <a:moveTo>
                    <a:pt x="10412" y="1"/>
                  </a:moveTo>
                  <a:cubicBezTo>
                    <a:pt x="5095" y="1"/>
                    <a:pt x="1" y="4128"/>
                    <a:pt x="1" y="10351"/>
                  </a:cubicBezTo>
                  <a:cubicBezTo>
                    <a:pt x="1" y="16081"/>
                    <a:pt x="4622" y="20702"/>
                    <a:pt x="10290" y="20702"/>
                  </a:cubicBezTo>
                  <a:cubicBezTo>
                    <a:pt x="19532" y="20702"/>
                    <a:pt x="24153" y="9550"/>
                    <a:pt x="17622" y="3018"/>
                  </a:cubicBezTo>
                  <a:cubicBezTo>
                    <a:pt x="15518" y="934"/>
                    <a:pt x="12940" y="1"/>
                    <a:pt x="10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1" name="Google Shape;6811;p42"/>
          <p:cNvGrpSpPr/>
          <p:nvPr/>
        </p:nvGrpSpPr>
        <p:grpSpPr>
          <a:xfrm>
            <a:off x="6701405" y="2753285"/>
            <a:ext cx="2671189" cy="2771223"/>
            <a:chOff x="1297425" y="238025"/>
            <a:chExt cx="5004100" cy="5191500"/>
          </a:xfrm>
        </p:grpSpPr>
        <p:sp>
          <p:nvSpPr>
            <p:cNvPr id="6812" name="Google Shape;6812;p42"/>
            <p:cNvSpPr/>
            <p:nvPr/>
          </p:nvSpPr>
          <p:spPr>
            <a:xfrm>
              <a:off x="3514600" y="944475"/>
              <a:ext cx="1504975" cy="2113950"/>
            </a:xfrm>
            <a:custGeom>
              <a:avLst/>
              <a:gdLst/>
              <a:ahLst/>
              <a:cxnLst/>
              <a:rect l="l" t="t" r="r" b="b"/>
              <a:pathLst>
                <a:path w="60199" h="8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561"/>
                    <a:pt x="280" y="1121"/>
                    <a:pt x="467" y="1635"/>
                  </a:cubicBezTo>
                  <a:cubicBezTo>
                    <a:pt x="654" y="2102"/>
                    <a:pt x="887" y="2709"/>
                    <a:pt x="1168" y="3316"/>
                  </a:cubicBezTo>
                  <a:cubicBezTo>
                    <a:pt x="1448" y="3970"/>
                    <a:pt x="1728" y="4671"/>
                    <a:pt x="2148" y="5371"/>
                  </a:cubicBezTo>
                  <a:cubicBezTo>
                    <a:pt x="2569" y="6118"/>
                    <a:pt x="2989" y="6866"/>
                    <a:pt x="3503" y="7660"/>
                  </a:cubicBezTo>
                  <a:cubicBezTo>
                    <a:pt x="4016" y="8453"/>
                    <a:pt x="4577" y="9247"/>
                    <a:pt x="5184" y="9995"/>
                  </a:cubicBezTo>
                  <a:cubicBezTo>
                    <a:pt x="6445" y="11629"/>
                    <a:pt x="7846" y="13170"/>
                    <a:pt x="9340" y="14571"/>
                  </a:cubicBezTo>
                  <a:cubicBezTo>
                    <a:pt x="10881" y="15972"/>
                    <a:pt x="12469" y="17233"/>
                    <a:pt x="14197" y="18401"/>
                  </a:cubicBezTo>
                  <a:cubicBezTo>
                    <a:pt x="15738" y="19428"/>
                    <a:pt x="17326" y="20316"/>
                    <a:pt x="19008" y="21110"/>
                  </a:cubicBezTo>
                  <a:cubicBezTo>
                    <a:pt x="20268" y="21670"/>
                    <a:pt x="21576" y="22137"/>
                    <a:pt x="22884" y="22511"/>
                  </a:cubicBezTo>
                  <a:cubicBezTo>
                    <a:pt x="23211" y="22604"/>
                    <a:pt x="23491" y="22651"/>
                    <a:pt x="23771" y="22744"/>
                  </a:cubicBezTo>
                  <a:cubicBezTo>
                    <a:pt x="27881" y="27321"/>
                    <a:pt x="31710" y="32178"/>
                    <a:pt x="35213" y="37222"/>
                  </a:cubicBezTo>
                  <a:cubicBezTo>
                    <a:pt x="34232" y="36568"/>
                    <a:pt x="33158" y="36007"/>
                    <a:pt x="32084" y="35494"/>
                  </a:cubicBezTo>
                  <a:cubicBezTo>
                    <a:pt x="30403" y="34700"/>
                    <a:pt x="28675" y="34046"/>
                    <a:pt x="26900" y="33579"/>
                  </a:cubicBezTo>
                  <a:cubicBezTo>
                    <a:pt x="24892" y="33018"/>
                    <a:pt x="22884" y="32645"/>
                    <a:pt x="20829" y="32411"/>
                  </a:cubicBezTo>
                  <a:cubicBezTo>
                    <a:pt x="19340" y="32238"/>
                    <a:pt x="17799" y="32142"/>
                    <a:pt x="16264" y="32142"/>
                  </a:cubicBezTo>
                  <a:cubicBezTo>
                    <a:pt x="15729" y="32142"/>
                    <a:pt x="15195" y="32154"/>
                    <a:pt x="14664" y="32178"/>
                  </a:cubicBezTo>
                  <a:cubicBezTo>
                    <a:pt x="13684" y="32225"/>
                    <a:pt x="12703" y="32271"/>
                    <a:pt x="11816" y="32411"/>
                  </a:cubicBezTo>
                  <a:cubicBezTo>
                    <a:pt x="10881" y="32551"/>
                    <a:pt x="9994" y="32692"/>
                    <a:pt x="9200" y="32878"/>
                  </a:cubicBezTo>
                  <a:cubicBezTo>
                    <a:pt x="8360" y="33018"/>
                    <a:pt x="7659" y="33252"/>
                    <a:pt x="6959" y="33439"/>
                  </a:cubicBezTo>
                  <a:cubicBezTo>
                    <a:pt x="6305" y="33672"/>
                    <a:pt x="5744" y="33859"/>
                    <a:pt x="5231" y="34046"/>
                  </a:cubicBezTo>
                  <a:cubicBezTo>
                    <a:pt x="4717" y="34233"/>
                    <a:pt x="4203" y="34466"/>
                    <a:pt x="3689" y="34700"/>
                  </a:cubicBezTo>
                  <a:cubicBezTo>
                    <a:pt x="4110" y="35073"/>
                    <a:pt x="4577" y="35400"/>
                    <a:pt x="5044" y="35727"/>
                  </a:cubicBezTo>
                  <a:cubicBezTo>
                    <a:pt x="5464" y="36007"/>
                    <a:pt x="5978" y="36334"/>
                    <a:pt x="6585" y="36708"/>
                  </a:cubicBezTo>
                  <a:cubicBezTo>
                    <a:pt x="7192" y="37035"/>
                    <a:pt x="7846" y="37408"/>
                    <a:pt x="8593" y="37782"/>
                  </a:cubicBezTo>
                  <a:cubicBezTo>
                    <a:pt x="9340" y="38109"/>
                    <a:pt x="10181" y="38483"/>
                    <a:pt x="11068" y="38809"/>
                  </a:cubicBezTo>
                  <a:cubicBezTo>
                    <a:pt x="11909" y="39136"/>
                    <a:pt x="12843" y="39417"/>
                    <a:pt x="13777" y="39697"/>
                  </a:cubicBezTo>
                  <a:cubicBezTo>
                    <a:pt x="15785" y="40257"/>
                    <a:pt x="17793" y="40631"/>
                    <a:pt x="19848" y="40864"/>
                  </a:cubicBezTo>
                  <a:cubicBezTo>
                    <a:pt x="21441" y="41045"/>
                    <a:pt x="23034" y="41114"/>
                    <a:pt x="24627" y="41114"/>
                  </a:cubicBezTo>
                  <a:cubicBezTo>
                    <a:pt x="25089" y="41114"/>
                    <a:pt x="25551" y="41108"/>
                    <a:pt x="26013" y="41098"/>
                  </a:cubicBezTo>
                  <a:cubicBezTo>
                    <a:pt x="27881" y="41004"/>
                    <a:pt x="29702" y="40771"/>
                    <a:pt x="31477" y="40397"/>
                  </a:cubicBezTo>
                  <a:cubicBezTo>
                    <a:pt x="32831" y="40117"/>
                    <a:pt x="34186" y="39697"/>
                    <a:pt x="35446" y="39230"/>
                  </a:cubicBezTo>
                  <a:cubicBezTo>
                    <a:pt x="35773" y="39090"/>
                    <a:pt x="36100" y="38950"/>
                    <a:pt x="36334" y="38856"/>
                  </a:cubicBezTo>
                  <a:cubicBezTo>
                    <a:pt x="39790" y="43947"/>
                    <a:pt x="42872" y="49317"/>
                    <a:pt x="45581" y="54828"/>
                  </a:cubicBezTo>
                  <a:cubicBezTo>
                    <a:pt x="45441" y="54735"/>
                    <a:pt x="45254" y="54595"/>
                    <a:pt x="45020" y="54455"/>
                  </a:cubicBezTo>
                  <a:cubicBezTo>
                    <a:pt x="43899" y="53707"/>
                    <a:pt x="42685" y="53007"/>
                    <a:pt x="41471" y="52446"/>
                  </a:cubicBezTo>
                  <a:cubicBezTo>
                    <a:pt x="39790" y="51652"/>
                    <a:pt x="38062" y="50999"/>
                    <a:pt x="36287" y="50532"/>
                  </a:cubicBezTo>
                  <a:cubicBezTo>
                    <a:pt x="34279" y="49971"/>
                    <a:pt x="32271" y="49598"/>
                    <a:pt x="30216" y="49364"/>
                  </a:cubicBezTo>
                  <a:cubicBezTo>
                    <a:pt x="28692" y="49191"/>
                    <a:pt x="27168" y="49095"/>
                    <a:pt x="25644" y="49095"/>
                  </a:cubicBezTo>
                  <a:cubicBezTo>
                    <a:pt x="25113" y="49095"/>
                    <a:pt x="24582" y="49106"/>
                    <a:pt x="24051" y="49131"/>
                  </a:cubicBezTo>
                  <a:cubicBezTo>
                    <a:pt x="23071" y="49177"/>
                    <a:pt x="22090" y="49224"/>
                    <a:pt x="21156" y="49364"/>
                  </a:cubicBezTo>
                  <a:cubicBezTo>
                    <a:pt x="20268" y="49504"/>
                    <a:pt x="19381" y="49644"/>
                    <a:pt x="18587" y="49831"/>
                  </a:cubicBezTo>
                  <a:cubicBezTo>
                    <a:pt x="17747" y="49971"/>
                    <a:pt x="16999" y="50158"/>
                    <a:pt x="16346" y="50391"/>
                  </a:cubicBezTo>
                  <a:cubicBezTo>
                    <a:pt x="15692" y="50625"/>
                    <a:pt x="15085" y="50812"/>
                    <a:pt x="14618" y="50999"/>
                  </a:cubicBezTo>
                  <a:cubicBezTo>
                    <a:pt x="14104" y="51185"/>
                    <a:pt x="13590" y="51419"/>
                    <a:pt x="13076" y="51652"/>
                  </a:cubicBezTo>
                  <a:cubicBezTo>
                    <a:pt x="13497" y="52026"/>
                    <a:pt x="13964" y="52353"/>
                    <a:pt x="14431" y="52680"/>
                  </a:cubicBezTo>
                  <a:cubicBezTo>
                    <a:pt x="14851" y="52960"/>
                    <a:pt x="15412" y="53287"/>
                    <a:pt x="15972" y="53661"/>
                  </a:cubicBezTo>
                  <a:cubicBezTo>
                    <a:pt x="16579" y="53987"/>
                    <a:pt x="17280" y="54361"/>
                    <a:pt x="18027" y="54688"/>
                  </a:cubicBezTo>
                  <a:cubicBezTo>
                    <a:pt x="18774" y="55062"/>
                    <a:pt x="19568" y="55435"/>
                    <a:pt x="20455" y="55715"/>
                  </a:cubicBezTo>
                  <a:cubicBezTo>
                    <a:pt x="21343" y="56042"/>
                    <a:pt x="22230" y="56369"/>
                    <a:pt x="23211" y="56603"/>
                  </a:cubicBezTo>
                  <a:cubicBezTo>
                    <a:pt x="26613" y="57563"/>
                    <a:pt x="30119" y="58044"/>
                    <a:pt x="33668" y="58044"/>
                  </a:cubicBezTo>
                  <a:cubicBezTo>
                    <a:pt x="34260" y="58044"/>
                    <a:pt x="34853" y="58031"/>
                    <a:pt x="35446" y="58004"/>
                  </a:cubicBezTo>
                  <a:cubicBezTo>
                    <a:pt x="37268" y="57957"/>
                    <a:pt x="39089" y="57724"/>
                    <a:pt x="40911" y="57350"/>
                  </a:cubicBezTo>
                  <a:cubicBezTo>
                    <a:pt x="42265" y="57023"/>
                    <a:pt x="43573" y="56649"/>
                    <a:pt x="44880" y="56182"/>
                  </a:cubicBezTo>
                  <a:cubicBezTo>
                    <a:pt x="45347" y="55996"/>
                    <a:pt x="45721" y="55809"/>
                    <a:pt x="46001" y="55669"/>
                  </a:cubicBezTo>
                  <a:cubicBezTo>
                    <a:pt x="46982" y="57817"/>
                    <a:pt x="47962" y="59965"/>
                    <a:pt x="48850" y="62160"/>
                  </a:cubicBezTo>
                  <a:cubicBezTo>
                    <a:pt x="49924" y="64869"/>
                    <a:pt x="50998" y="67671"/>
                    <a:pt x="51932" y="70520"/>
                  </a:cubicBezTo>
                  <a:cubicBezTo>
                    <a:pt x="51699" y="70333"/>
                    <a:pt x="51465" y="70193"/>
                    <a:pt x="51185" y="69959"/>
                  </a:cubicBezTo>
                  <a:cubicBezTo>
                    <a:pt x="50064" y="69212"/>
                    <a:pt x="48850" y="68512"/>
                    <a:pt x="47589" y="67951"/>
                  </a:cubicBezTo>
                  <a:cubicBezTo>
                    <a:pt x="45954" y="67157"/>
                    <a:pt x="44226" y="66504"/>
                    <a:pt x="42405" y="66036"/>
                  </a:cubicBezTo>
                  <a:cubicBezTo>
                    <a:pt x="40444" y="65476"/>
                    <a:pt x="38435" y="65102"/>
                    <a:pt x="36380" y="64869"/>
                  </a:cubicBezTo>
                  <a:cubicBezTo>
                    <a:pt x="34856" y="64696"/>
                    <a:pt x="33332" y="64600"/>
                    <a:pt x="31808" y="64600"/>
                  </a:cubicBezTo>
                  <a:cubicBezTo>
                    <a:pt x="31278" y="64600"/>
                    <a:pt x="30747" y="64611"/>
                    <a:pt x="30216" y="64635"/>
                  </a:cubicBezTo>
                  <a:cubicBezTo>
                    <a:pt x="29188" y="64635"/>
                    <a:pt x="28254" y="64729"/>
                    <a:pt x="27320" y="64869"/>
                  </a:cubicBezTo>
                  <a:cubicBezTo>
                    <a:pt x="26386" y="64962"/>
                    <a:pt x="25546" y="65149"/>
                    <a:pt x="24705" y="65289"/>
                  </a:cubicBezTo>
                  <a:cubicBezTo>
                    <a:pt x="23911" y="65476"/>
                    <a:pt x="23164" y="65663"/>
                    <a:pt x="22510" y="65896"/>
                  </a:cubicBezTo>
                  <a:cubicBezTo>
                    <a:pt x="21856" y="66083"/>
                    <a:pt x="21249" y="66317"/>
                    <a:pt x="20735" y="66457"/>
                  </a:cubicBezTo>
                  <a:cubicBezTo>
                    <a:pt x="20222" y="66690"/>
                    <a:pt x="19708" y="66877"/>
                    <a:pt x="19194" y="67157"/>
                  </a:cubicBezTo>
                  <a:cubicBezTo>
                    <a:pt x="19661" y="67531"/>
                    <a:pt x="20082" y="67858"/>
                    <a:pt x="20549" y="68185"/>
                  </a:cubicBezTo>
                  <a:cubicBezTo>
                    <a:pt x="20969" y="68465"/>
                    <a:pt x="21483" y="68792"/>
                    <a:pt x="22090" y="69166"/>
                  </a:cubicBezTo>
                  <a:cubicBezTo>
                    <a:pt x="22697" y="69492"/>
                    <a:pt x="23397" y="69866"/>
                    <a:pt x="24145" y="70240"/>
                  </a:cubicBezTo>
                  <a:cubicBezTo>
                    <a:pt x="24892" y="70567"/>
                    <a:pt x="25686" y="70940"/>
                    <a:pt x="26573" y="71220"/>
                  </a:cubicBezTo>
                  <a:cubicBezTo>
                    <a:pt x="27461" y="71547"/>
                    <a:pt x="28348" y="71874"/>
                    <a:pt x="29329" y="72154"/>
                  </a:cubicBezTo>
                  <a:cubicBezTo>
                    <a:pt x="31290" y="72668"/>
                    <a:pt x="33345" y="73088"/>
                    <a:pt x="35353" y="73322"/>
                  </a:cubicBezTo>
                  <a:cubicBezTo>
                    <a:pt x="36757" y="73482"/>
                    <a:pt x="38162" y="73554"/>
                    <a:pt x="39566" y="73554"/>
                  </a:cubicBezTo>
                  <a:cubicBezTo>
                    <a:pt x="40216" y="73554"/>
                    <a:pt x="40867" y="73538"/>
                    <a:pt x="41518" y="73509"/>
                  </a:cubicBezTo>
                  <a:cubicBezTo>
                    <a:pt x="43386" y="73462"/>
                    <a:pt x="45207" y="73229"/>
                    <a:pt x="47028" y="72855"/>
                  </a:cubicBezTo>
                  <a:cubicBezTo>
                    <a:pt x="48383" y="72575"/>
                    <a:pt x="49690" y="72154"/>
                    <a:pt x="50951" y="71687"/>
                  </a:cubicBezTo>
                  <a:cubicBezTo>
                    <a:pt x="51465" y="71501"/>
                    <a:pt x="51839" y="71314"/>
                    <a:pt x="52119" y="71174"/>
                  </a:cubicBezTo>
                  <a:cubicBezTo>
                    <a:pt x="53473" y="75283"/>
                    <a:pt x="54361" y="79580"/>
                    <a:pt x="54734" y="83923"/>
                  </a:cubicBezTo>
                  <a:cubicBezTo>
                    <a:pt x="54777" y="84355"/>
                    <a:pt x="55111" y="84558"/>
                    <a:pt x="55447" y="84558"/>
                  </a:cubicBezTo>
                  <a:cubicBezTo>
                    <a:pt x="55837" y="84558"/>
                    <a:pt x="56232" y="84285"/>
                    <a:pt x="56182" y="83783"/>
                  </a:cubicBezTo>
                  <a:cubicBezTo>
                    <a:pt x="55762" y="77478"/>
                    <a:pt x="53847" y="71034"/>
                    <a:pt x="51512" y="65056"/>
                  </a:cubicBezTo>
                  <a:cubicBezTo>
                    <a:pt x="51699" y="64869"/>
                    <a:pt x="51979" y="64542"/>
                    <a:pt x="52306" y="64168"/>
                  </a:cubicBezTo>
                  <a:cubicBezTo>
                    <a:pt x="53193" y="63141"/>
                    <a:pt x="54034" y="62020"/>
                    <a:pt x="54734" y="60853"/>
                  </a:cubicBezTo>
                  <a:cubicBezTo>
                    <a:pt x="55715" y="59265"/>
                    <a:pt x="56556" y="57630"/>
                    <a:pt x="57256" y="55949"/>
                  </a:cubicBezTo>
                  <a:cubicBezTo>
                    <a:pt x="58050" y="54034"/>
                    <a:pt x="58704" y="52073"/>
                    <a:pt x="59171" y="50065"/>
                  </a:cubicBezTo>
                  <a:cubicBezTo>
                    <a:pt x="59638" y="48056"/>
                    <a:pt x="59965" y="46002"/>
                    <a:pt x="60105" y="43947"/>
                  </a:cubicBezTo>
                  <a:cubicBezTo>
                    <a:pt x="60198" y="42966"/>
                    <a:pt x="60198" y="41985"/>
                    <a:pt x="60198" y="41098"/>
                  </a:cubicBezTo>
                  <a:cubicBezTo>
                    <a:pt x="60198" y="40164"/>
                    <a:pt x="60152" y="39276"/>
                    <a:pt x="60058" y="38436"/>
                  </a:cubicBezTo>
                  <a:cubicBezTo>
                    <a:pt x="60011" y="37595"/>
                    <a:pt x="59871" y="36848"/>
                    <a:pt x="59778" y="36147"/>
                  </a:cubicBezTo>
                  <a:cubicBezTo>
                    <a:pt x="59685" y="35494"/>
                    <a:pt x="59498" y="34887"/>
                    <a:pt x="59404" y="34373"/>
                  </a:cubicBezTo>
                  <a:cubicBezTo>
                    <a:pt x="59264" y="33859"/>
                    <a:pt x="59077" y="33299"/>
                    <a:pt x="58891" y="32785"/>
                  </a:cubicBezTo>
                  <a:cubicBezTo>
                    <a:pt x="58470" y="33159"/>
                    <a:pt x="58097" y="33579"/>
                    <a:pt x="57723" y="33999"/>
                  </a:cubicBezTo>
                  <a:cubicBezTo>
                    <a:pt x="57396" y="34373"/>
                    <a:pt x="56976" y="34840"/>
                    <a:pt x="56556" y="35400"/>
                  </a:cubicBezTo>
                  <a:cubicBezTo>
                    <a:pt x="56135" y="35961"/>
                    <a:pt x="55715" y="36568"/>
                    <a:pt x="55248" y="37315"/>
                  </a:cubicBezTo>
                  <a:cubicBezTo>
                    <a:pt x="54828" y="38016"/>
                    <a:pt x="54361" y="38763"/>
                    <a:pt x="53940" y="39603"/>
                  </a:cubicBezTo>
                  <a:cubicBezTo>
                    <a:pt x="53520" y="40444"/>
                    <a:pt x="53100" y="41285"/>
                    <a:pt x="52726" y="42219"/>
                  </a:cubicBezTo>
                  <a:cubicBezTo>
                    <a:pt x="51932" y="44133"/>
                    <a:pt x="51325" y="46095"/>
                    <a:pt x="50858" y="48103"/>
                  </a:cubicBezTo>
                  <a:cubicBezTo>
                    <a:pt x="50391" y="50111"/>
                    <a:pt x="50111" y="52119"/>
                    <a:pt x="49971" y="54174"/>
                  </a:cubicBezTo>
                  <a:cubicBezTo>
                    <a:pt x="49831" y="56042"/>
                    <a:pt x="49877" y="57864"/>
                    <a:pt x="50017" y="59732"/>
                  </a:cubicBezTo>
                  <a:cubicBezTo>
                    <a:pt x="50111" y="60526"/>
                    <a:pt x="50204" y="61273"/>
                    <a:pt x="50344" y="61973"/>
                  </a:cubicBezTo>
                  <a:cubicBezTo>
                    <a:pt x="50157" y="61506"/>
                    <a:pt x="49971" y="61039"/>
                    <a:pt x="49737" y="60619"/>
                  </a:cubicBezTo>
                  <a:cubicBezTo>
                    <a:pt x="47916" y="56276"/>
                    <a:pt x="45861" y="52073"/>
                    <a:pt x="43573" y="48010"/>
                  </a:cubicBezTo>
                  <a:cubicBezTo>
                    <a:pt x="43713" y="47823"/>
                    <a:pt x="43853" y="47636"/>
                    <a:pt x="44086" y="47403"/>
                  </a:cubicBezTo>
                  <a:cubicBezTo>
                    <a:pt x="44974" y="46375"/>
                    <a:pt x="45767" y="45254"/>
                    <a:pt x="46515" y="44087"/>
                  </a:cubicBezTo>
                  <a:cubicBezTo>
                    <a:pt x="47495" y="42499"/>
                    <a:pt x="48336" y="40864"/>
                    <a:pt x="49037" y="39183"/>
                  </a:cubicBezTo>
                  <a:cubicBezTo>
                    <a:pt x="49831" y="37268"/>
                    <a:pt x="50438" y="35307"/>
                    <a:pt x="50905" y="33299"/>
                  </a:cubicBezTo>
                  <a:cubicBezTo>
                    <a:pt x="51418" y="31291"/>
                    <a:pt x="51699" y="29236"/>
                    <a:pt x="51885" y="27227"/>
                  </a:cubicBezTo>
                  <a:cubicBezTo>
                    <a:pt x="51932" y="26200"/>
                    <a:pt x="51979" y="25219"/>
                    <a:pt x="51979" y="24332"/>
                  </a:cubicBezTo>
                  <a:cubicBezTo>
                    <a:pt x="51979" y="23398"/>
                    <a:pt x="51885" y="22511"/>
                    <a:pt x="51839" y="21670"/>
                  </a:cubicBezTo>
                  <a:cubicBezTo>
                    <a:pt x="51745" y="20876"/>
                    <a:pt x="51652" y="20082"/>
                    <a:pt x="51512" y="19428"/>
                  </a:cubicBezTo>
                  <a:cubicBezTo>
                    <a:pt x="51418" y="18728"/>
                    <a:pt x="51278" y="18121"/>
                    <a:pt x="51138" y="17607"/>
                  </a:cubicBezTo>
                  <a:cubicBezTo>
                    <a:pt x="50998" y="17047"/>
                    <a:pt x="50858" y="16533"/>
                    <a:pt x="50624" y="16019"/>
                  </a:cubicBezTo>
                  <a:cubicBezTo>
                    <a:pt x="50251" y="16393"/>
                    <a:pt x="49831" y="16766"/>
                    <a:pt x="49457" y="17233"/>
                  </a:cubicBezTo>
                  <a:cubicBezTo>
                    <a:pt x="49130" y="17607"/>
                    <a:pt x="48756" y="18074"/>
                    <a:pt x="48289" y="18634"/>
                  </a:cubicBezTo>
                  <a:cubicBezTo>
                    <a:pt x="47869" y="19195"/>
                    <a:pt x="47449" y="19849"/>
                    <a:pt x="47028" y="20549"/>
                  </a:cubicBezTo>
                  <a:cubicBezTo>
                    <a:pt x="46561" y="21250"/>
                    <a:pt x="46141" y="21997"/>
                    <a:pt x="45721" y="22838"/>
                  </a:cubicBezTo>
                  <a:cubicBezTo>
                    <a:pt x="45254" y="23678"/>
                    <a:pt x="44880" y="24519"/>
                    <a:pt x="44507" y="25453"/>
                  </a:cubicBezTo>
                  <a:cubicBezTo>
                    <a:pt x="43713" y="27368"/>
                    <a:pt x="43106" y="29329"/>
                    <a:pt x="42592" y="31337"/>
                  </a:cubicBezTo>
                  <a:cubicBezTo>
                    <a:pt x="42125" y="33345"/>
                    <a:pt x="41845" y="35354"/>
                    <a:pt x="41658" y="37408"/>
                  </a:cubicBezTo>
                  <a:cubicBezTo>
                    <a:pt x="41518" y="39276"/>
                    <a:pt x="41518" y="41098"/>
                    <a:pt x="41704" y="42966"/>
                  </a:cubicBezTo>
                  <a:cubicBezTo>
                    <a:pt x="41798" y="43807"/>
                    <a:pt x="41891" y="44600"/>
                    <a:pt x="42031" y="45348"/>
                  </a:cubicBezTo>
                  <a:cubicBezTo>
                    <a:pt x="39696" y="41378"/>
                    <a:pt x="37221" y="37549"/>
                    <a:pt x="34512" y="33859"/>
                  </a:cubicBezTo>
                  <a:cubicBezTo>
                    <a:pt x="34606" y="33672"/>
                    <a:pt x="34746" y="33439"/>
                    <a:pt x="34839" y="33159"/>
                  </a:cubicBezTo>
                  <a:cubicBezTo>
                    <a:pt x="35400" y="31898"/>
                    <a:pt x="35820" y="30590"/>
                    <a:pt x="36147" y="29236"/>
                  </a:cubicBezTo>
                  <a:cubicBezTo>
                    <a:pt x="36614" y="27461"/>
                    <a:pt x="36941" y="25640"/>
                    <a:pt x="37081" y="23772"/>
                  </a:cubicBezTo>
                  <a:cubicBezTo>
                    <a:pt x="37408" y="19662"/>
                    <a:pt x="37128" y="15552"/>
                    <a:pt x="36194" y="11536"/>
                  </a:cubicBezTo>
                  <a:cubicBezTo>
                    <a:pt x="35960" y="10555"/>
                    <a:pt x="35680" y="9621"/>
                    <a:pt x="35400" y="8734"/>
                  </a:cubicBezTo>
                  <a:cubicBezTo>
                    <a:pt x="35120" y="7893"/>
                    <a:pt x="34839" y="7052"/>
                    <a:pt x="34466" y="6258"/>
                  </a:cubicBezTo>
                  <a:cubicBezTo>
                    <a:pt x="34139" y="5511"/>
                    <a:pt x="33812" y="4811"/>
                    <a:pt x="33485" y="4204"/>
                  </a:cubicBezTo>
                  <a:cubicBezTo>
                    <a:pt x="33158" y="3596"/>
                    <a:pt x="32878" y="3036"/>
                    <a:pt x="32598" y="2616"/>
                  </a:cubicBezTo>
                  <a:cubicBezTo>
                    <a:pt x="32271" y="2149"/>
                    <a:pt x="31991" y="1682"/>
                    <a:pt x="31617" y="1261"/>
                  </a:cubicBezTo>
                  <a:cubicBezTo>
                    <a:pt x="31337" y="1728"/>
                    <a:pt x="31103" y="2242"/>
                    <a:pt x="30870" y="2756"/>
                  </a:cubicBezTo>
                  <a:cubicBezTo>
                    <a:pt x="30683" y="3223"/>
                    <a:pt x="30449" y="3783"/>
                    <a:pt x="30216" y="4437"/>
                  </a:cubicBezTo>
                  <a:cubicBezTo>
                    <a:pt x="29982" y="5091"/>
                    <a:pt x="29749" y="5838"/>
                    <a:pt x="29562" y="6632"/>
                  </a:cubicBezTo>
                  <a:cubicBezTo>
                    <a:pt x="29329" y="7473"/>
                    <a:pt x="29142" y="8313"/>
                    <a:pt x="29002" y="9201"/>
                  </a:cubicBezTo>
                  <a:cubicBezTo>
                    <a:pt x="28862" y="10135"/>
                    <a:pt x="28721" y="11115"/>
                    <a:pt x="28628" y="12096"/>
                  </a:cubicBezTo>
                  <a:cubicBezTo>
                    <a:pt x="28488" y="14151"/>
                    <a:pt x="28488" y="16206"/>
                    <a:pt x="28628" y="18261"/>
                  </a:cubicBezTo>
                  <a:cubicBezTo>
                    <a:pt x="28768" y="20316"/>
                    <a:pt x="29095" y="22371"/>
                    <a:pt x="29562" y="24379"/>
                  </a:cubicBezTo>
                  <a:cubicBezTo>
                    <a:pt x="29982" y="26107"/>
                    <a:pt x="30543" y="27835"/>
                    <a:pt x="31243" y="29516"/>
                  </a:cubicBezTo>
                  <a:cubicBezTo>
                    <a:pt x="28862" y="26527"/>
                    <a:pt x="26386" y="23585"/>
                    <a:pt x="23818" y="20689"/>
                  </a:cubicBezTo>
                  <a:cubicBezTo>
                    <a:pt x="23397" y="19615"/>
                    <a:pt x="22884" y="18541"/>
                    <a:pt x="22323" y="17467"/>
                  </a:cubicBezTo>
                  <a:cubicBezTo>
                    <a:pt x="21483" y="15879"/>
                    <a:pt x="20455" y="14338"/>
                    <a:pt x="19334" y="12890"/>
                  </a:cubicBezTo>
                  <a:cubicBezTo>
                    <a:pt x="18074" y="11256"/>
                    <a:pt x="16672" y="9714"/>
                    <a:pt x="15131" y="8313"/>
                  </a:cubicBezTo>
                  <a:cubicBezTo>
                    <a:pt x="13637" y="6912"/>
                    <a:pt x="12049" y="5605"/>
                    <a:pt x="10321" y="4484"/>
                  </a:cubicBezTo>
                  <a:cubicBezTo>
                    <a:pt x="9527" y="3877"/>
                    <a:pt x="8687" y="3410"/>
                    <a:pt x="7893" y="2943"/>
                  </a:cubicBezTo>
                  <a:cubicBezTo>
                    <a:pt x="7052" y="2522"/>
                    <a:pt x="6258" y="2102"/>
                    <a:pt x="5558" y="1775"/>
                  </a:cubicBezTo>
                  <a:cubicBezTo>
                    <a:pt x="4810" y="1448"/>
                    <a:pt x="4063" y="1168"/>
                    <a:pt x="3409" y="934"/>
                  </a:cubicBezTo>
                  <a:cubicBezTo>
                    <a:pt x="2755" y="701"/>
                    <a:pt x="2148" y="514"/>
                    <a:pt x="1681" y="374"/>
                  </a:cubicBezTo>
                  <a:cubicBezTo>
                    <a:pt x="1121" y="234"/>
                    <a:pt x="560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2"/>
            <p:cNvSpPr/>
            <p:nvPr/>
          </p:nvSpPr>
          <p:spPr>
            <a:xfrm>
              <a:off x="1592850" y="2384700"/>
              <a:ext cx="616825" cy="1257675"/>
            </a:xfrm>
            <a:custGeom>
              <a:avLst/>
              <a:gdLst/>
              <a:ahLst/>
              <a:cxnLst/>
              <a:rect l="l" t="t" r="r" b="b"/>
              <a:pathLst>
                <a:path w="24673" h="50307" extrusionOk="0">
                  <a:moveTo>
                    <a:pt x="288" y="0"/>
                  </a:moveTo>
                  <a:cubicBezTo>
                    <a:pt x="146" y="0"/>
                    <a:pt x="0" y="174"/>
                    <a:pt x="139" y="348"/>
                  </a:cubicBezTo>
                  <a:cubicBezTo>
                    <a:pt x="2054" y="3197"/>
                    <a:pt x="3549" y="6326"/>
                    <a:pt x="4576" y="9642"/>
                  </a:cubicBezTo>
                  <a:cubicBezTo>
                    <a:pt x="5604" y="12911"/>
                    <a:pt x="6304" y="16320"/>
                    <a:pt x="7051" y="19683"/>
                  </a:cubicBezTo>
                  <a:cubicBezTo>
                    <a:pt x="7799" y="23232"/>
                    <a:pt x="8733" y="26688"/>
                    <a:pt x="9900" y="30097"/>
                  </a:cubicBezTo>
                  <a:cubicBezTo>
                    <a:pt x="11208" y="33786"/>
                    <a:pt x="12936" y="37336"/>
                    <a:pt x="14991" y="40652"/>
                  </a:cubicBezTo>
                  <a:cubicBezTo>
                    <a:pt x="17092" y="44014"/>
                    <a:pt x="19661" y="47283"/>
                    <a:pt x="23023" y="49525"/>
                  </a:cubicBezTo>
                  <a:cubicBezTo>
                    <a:pt x="23397" y="49805"/>
                    <a:pt x="23864" y="50039"/>
                    <a:pt x="24284" y="50272"/>
                  </a:cubicBezTo>
                  <a:cubicBezTo>
                    <a:pt x="24324" y="50296"/>
                    <a:pt x="24362" y="50306"/>
                    <a:pt x="24398" y="50306"/>
                  </a:cubicBezTo>
                  <a:cubicBezTo>
                    <a:pt x="24570" y="50306"/>
                    <a:pt x="24673" y="50061"/>
                    <a:pt x="24518" y="49945"/>
                  </a:cubicBezTo>
                  <a:lnTo>
                    <a:pt x="24471" y="49945"/>
                  </a:lnTo>
                  <a:cubicBezTo>
                    <a:pt x="20922" y="47984"/>
                    <a:pt x="18213" y="44855"/>
                    <a:pt x="15971" y="41492"/>
                  </a:cubicBezTo>
                  <a:cubicBezTo>
                    <a:pt x="13823" y="38176"/>
                    <a:pt x="12002" y="34674"/>
                    <a:pt x="10601" y="30984"/>
                  </a:cubicBezTo>
                  <a:cubicBezTo>
                    <a:pt x="9386" y="27575"/>
                    <a:pt x="8359" y="24073"/>
                    <a:pt x="7658" y="20523"/>
                  </a:cubicBezTo>
                  <a:cubicBezTo>
                    <a:pt x="6864" y="17161"/>
                    <a:pt x="6164" y="13751"/>
                    <a:pt x="5183" y="10436"/>
                  </a:cubicBezTo>
                  <a:cubicBezTo>
                    <a:pt x="4296" y="7120"/>
                    <a:pt x="2895" y="3991"/>
                    <a:pt x="1120" y="1095"/>
                  </a:cubicBezTo>
                  <a:cubicBezTo>
                    <a:pt x="887" y="768"/>
                    <a:pt x="653" y="395"/>
                    <a:pt x="420" y="68"/>
                  </a:cubicBezTo>
                  <a:cubicBezTo>
                    <a:pt x="384" y="20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2"/>
            <p:cNvSpPr/>
            <p:nvPr/>
          </p:nvSpPr>
          <p:spPr>
            <a:xfrm>
              <a:off x="1884300" y="2600225"/>
              <a:ext cx="71650" cy="683100"/>
            </a:xfrm>
            <a:custGeom>
              <a:avLst/>
              <a:gdLst/>
              <a:ahLst/>
              <a:cxnLst/>
              <a:rect l="l" t="t" r="r" b="b"/>
              <a:pathLst>
                <a:path w="2866" h="27324" extrusionOk="0">
                  <a:moveTo>
                    <a:pt x="228" y="0"/>
                  </a:moveTo>
                  <a:cubicBezTo>
                    <a:pt x="108" y="0"/>
                    <a:pt x="0" y="115"/>
                    <a:pt x="63" y="274"/>
                  </a:cubicBezTo>
                  <a:cubicBezTo>
                    <a:pt x="1698" y="3496"/>
                    <a:pt x="2492" y="7139"/>
                    <a:pt x="2399" y="10781"/>
                  </a:cubicBezTo>
                  <a:cubicBezTo>
                    <a:pt x="2305" y="12556"/>
                    <a:pt x="2072" y="14284"/>
                    <a:pt x="1745" y="16012"/>
                  </a:cubicBezTo>
                  <a:cubicBezTo>
                    <a:pt x="1418" y="17787"/>
                    <a:pt x="1044" y="19515"/>
                    <a:pt x="811" y="21289"/>
                  </a:cubicBezTo>
                  <a:cubicBezTo>
                    <a:pt x="530" y="23017"/>
                    <a:pt x="484" y="24792"/>
                    <a:pt x="717" y="26520"/>
                  </a:cubicBezTo>
                  <a:cubicBezTo>
                    <a:pt x="764" y="26753"/>
                    <a:pt x="764" y="26987"/>
                    <a:pt x="811" y="27174"/>
                  </a:cubicBezTo>
                  <a:cubicBezTo>
                    <a:pt x="831" y="27275"/>
                    <a:pt x="912" y="27323"/>
                    <a:pt x="994" y="27323"/>
                  </a:cubicBezTo>
                  <a:cubicBezTo>
                    <a:pt x="1102" y="27323"/>
                    <a:pt x="1211" y="27239"/>
                    <a:pt x="1184" y="27080"/>
                  </a:cubicBezTo>
                  <a:cubicBezTo>
                    <a:pt x="904" y="25352"/>
                    <a:pt x="904" y="23578"/>
                    <a:pt x="1138" y="21850"/>
                  </a:cubicBezTo>
                  <a:cubicBezTo>
                    <a:pt x="1324" y="20075"/>
                    <a:pt x="1698" y="18347"/>
                    <a:pt x="2025" y="16619"/>
                  </a:cubicBezTo>
                  <a:cubicBezTo>
                    <a:pt x="2399" y="14844"/>
                    <a:pt x="2632" y="13070"/>
                    <a:pt x="2772" y="11295"/>
                  </a:cubicBezTo>
                  <a:cubicBezTo>
                    <a:pt x="2866" y="9474"/>
                    <a:pt x="2725" y="7652"/>
                    <a:pt x="2399" y="5878"/>
                  </a:cubicBezTo>
                  <a:cubicBezTo>
                    <a:pt x="2025" y="4056"/>
                    <a:pt x="1464" y="2328"/>
                    <a:pt x="717" y="694"/>
                  </a:cubicBezTo>
                  <a:lnTo>
                    <a:pt x="390" y="87"/>
                  </a:lnTo>
                  <a:cubicBezTo>
                    <a:pt x="345" y="26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2"/>
            <p:cNvSpPr/>
            <p:nvPr/>
          </p:nvSpPr>
          <p:spPr>
            <a:xfrm>
              <a:off x="1528600" y="2618175"/>
              <a:ext cx="259625" cy="312675"/>
            </a:xfrm>
            <a:custGeom>
              <a:avLst/>
              <a:gdLst/>
              <a:ahLst/>
              <a:cxnLst/>
              <a:rect l="l" t="t" r="r" b="b"/>
              <a:pathLst>
                <a:path w="10385" h="12507" extrusionOk="0">
                  <a:moveTo>
                    <a:pt x="223" y="1"/>
                  </a:moveTo>
                  <a:cubicBezTo>
                    <a:pt x="112" y="1"/>
                    <a:pt x="1" y="73"/>
                    <a:pt x="1" y="209"/>
                  </a:cubicBezTo>
                  <a:cubicBezTo>
                    <a:pt x="234" y="1190"/>
                    <a:pt x="608" y="2171"/>
                    <a:pt x="1075" y="3011"/>
                  </a:cubicBezTo>
                  <a:cubicBezTo>
                    <a:pt x="1589" y="3899"/>
                    <a:pt x="2102" y="4786"/>
                    <a:pt x="2663" y="5580"/>
                  </a:cubicBezTo>
                  <a:cubicBezTo>
                    <a:pt x="3317" y="6467"/>
                    <a:pt x="3970" y="7355"/>
                    <a:pt x="4624" y="8195"/>
                  </a:cubicBezTo>
                  <a:cubicBezTo>
                    <a:pt x="5325" y="9036"/>
                    <a:pt x="6072" y="9830"/>
                    <a:pt x="6913" y="10530"/>
                  </a:cubicBezTo>
                  <a:cubicBezTo>
                    <a:pt x="7753" y="11278"/>
                    <a:pt x="8641" y="11885"/>
                    <a:pt x="9668" y="12352"/>
                  </a:cubicBezTo>
                  <a:lnTo>
                    <a:pt x="10042" y="12492"/>
                  </a:lnTo>
                  <a:cubicBezTo>
                    <a:pt x="10067" y="12502"/>
                    <a:pt x="10092" y="12507"/>
                    <a:pt x="10115" y="12507"/>
                  </a:cubicBezTo>
                  <a:cubicBezTo>
                    <a:pt x="10301" y="12507"/>
                    <a:pt x="10385" y="12201"/>
                    <a:pt x="10135" y="12118"/>
                  </a:cubicBezTo>
                  <a:cubicBezTo>
                    <a:pt x="9154" y="11745"/>
                    <a:pt x="8267" y="11184"/>
                    <a:pt x="7473" y="10484"/>
                  </a:cubicBezTo>
                  <a:cubicBezTo>
                    <a:pt x="6632" y="9830"/>
                    <a:pt x="5885" y="9083"/>
                    <a:pt x="5185" y="8242"/>
                  </a:cubicBezTo>
                  <a:cubicBezTo>
                    <a:pt x="4484" y="7401"/>
                    <a:pt x="3830" y="6561"/>
                    <a:pt x="3223" y="5673"/>
                  </a:cubicBezTo>
                  <a:cubicBezTo>
                    <a:pt x="2663" y="4879"/>
                    <a:pt x="2102" y="4039"/>
                    <a:pt x="1635" y="3198"/>
                  </a:cubicBezTo>
                  <a:cubicBezTo>
                    <a:pt x="1122" y="2358"/>
                    <a:pt x="748" y="1424"/>
                    <a:pt x="515" y="490"/>
                  </a:cubicBezTo>
                  <a:cubicBezTo>
                    <a:pt x="468" y="396"/>
                    <a:pt x="421" y="256"/>
                    <a:pt x="421" y="116"/>
                  </a:cubicBezTo>
                  <a:cubicBezTo>
                    <a:pt x="382" y="38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2"/>
            <p:cNvSpPr/>
            <p:nvPr/>
          </p:nvSpPr>
          <p:spPr>
            <a:xfrm>
              <a:off x="1630150" y="3032850"/>
              <a:ext cx="330600" cy="341325"/>
            </a:xfrm>
            <a:custGeom>
              <a:avLst/>
              <a:gdLst/>
              <a:ahLst/>
              <a:cxnLst/>
              <a:rect l="l" t="t" r="r" b="b"/>
              <a:pathLst>
                <a:path w="13224" h="13653" extrusionOk="0">
                  <a:moveTo>
                    <a:pt x="270" y="1"/>
                  </a:moveTo>
                  <a:cubicBezTo>
                    <a:pt x="140" y="1"/>
                    <a:pt x="1" y="137"/>
                    <a:pt x="95" y="295"/>
                  </a:cubicBezTo>
                  <a:cubicBezTo>
                    <a:pt x="562" y="1416"/>
                    <a:pt x="1169" y="2490"/>
                    <a:pt x="1823" y="3517"/>
                  </a:cubicBezTo>
                  <a:cubicBezTo>
                    <a:pt x="2477" y="4545"/>
                    <a:pt x="3178" y="5572"/>
                    <a:pt x="3971" y="6506"/>
                  </a:cubicBezTo>
                  <a:cubicBezTo>
                    <a:pt x="4765" y="7440"/>
                    <a:pt x="5606" y="8327"/>
                    <a:pt x="6493" y="9168"/>
                  </a:cubicBezTo>
                  <a:cubicBezTo>
                    <a:pt x="7381" y="10009"/>
                    <a:pt x="8315" y="10803"/>
                    <a:pt x="9342" y="11503"/>
                  </a:cubicBezTo>
                  <a:cubicBezTo>
                    <a:pt x="10323" y="12204"/>
                    <a:pt x="11350" y="12858"/>
                    <a:pt x="12424" y="13418"/>
                  </a:cubicBezTo>
                  <a:cubicBezTo>
                    <a:pt x="12565" y="13465"/>
                    <a:pt x="12705" y="13558"/>
                    <a:pt x="12845" y="13605"/>
                  </a:cubicBezTo>
                  <a:cubicBezTo>
                    <a:pt x="12878" y="13638"/>
                    <a:pt x="12913" y="13652"/>
                    <a:pt x="12946" y="13652"/>
                  </a:cubicBezTo>
                  <a:cubicBezTo>
                    <a:pt x="13100" y="13652"/>
                    <a:pt x="13223" y="13355"/>
                    <a:pt x="13032" y="13278"/>
                  </a:cubicBezTo>
                  <a:lnTo>
                    <a:pt x="13032" y="13278"/>
                  </a:lnTo>
                  <a:lnTo>
                    <a:pt x="13032" y="13325"/>
                  </a:lnTo>
                  <a:cubicBezTo>
                    <a:pt x="11911" y="12764"/>
                    <a:pt x="10883" y="12157"/>
                    <a:pt x="9903" y="11456"/>
                  </a:cubicBezTo>
                  <a:cubicBezTo>
                    <a:pt x="8875" y="10756"/>
                    <a:pt x="7941" y="10009"/>
                    <a:pt x="7054" y="9215"/>
                  </a:cubicBezTo>
                  <a:cubicBezTo>
                    <a:pt x="6166" y="8421"/>
                    <a:pt x="5326" y="7534"/>
                    <a:pt x="4532" y="6600"/>
                  </a:cubicBezTo>
                  <a:cubicBezTo>
                    <a:pt x="3738" y="5665"/>
                    <a:pt x="3037" y="4685"/>
                    <a:pt x="2384" y="3704"/>
                  </a:cubicBezTo>
                  <a:cubicBezTo>
                    <a:pt x="1730" y="2677"/>
                    <a:pt x="1123" y="1602"/>
                    <a:pt x="609" y="528"/>
                  </a:cubicBezTo>
                  <a:lnTo>
                    <a:pt x="422" y="108"/>
                  </a:lnTo>
                  <a:cubicBezTo>
                    <a:pt x="392" y="32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2"/>
            <p:cNvSpPr/>
            <p:nvPr/>
          </p:nvSpPr>
          <p:spPr>
            <a:xfrm>
              <a:off x="1912550" y="2836475"/>
              <a:ext cx="167150" cy="248125"/>
            </a:xfrm>
            <a:custGeom>
              <a:avLst/>
              <a:gdLst/>
              <a:ahLst/>
              <a:cxnLst/>
              <a:rect l="l" t="t" r="r" b="b"/>
              <a:pathLst>
                <a:path w="6686" h="9925" extrusionOk="0">
                  <a:moveTo>
                    <a:pt x="6499" y="0"/>
                  </a:moveTo>
                  <a:cubicBezTo>
                    <a:pt x="6406" y="0"/>
                    <a:pt x="6312" y="70"/>
                    <a:pt x="6312" y="211"/>
                  </a:cubicBezTo>
                  <a:cubicBezTo>
                    <a:pt x="6312" y="397"/>
                    <a:pt x="6266" y="537"/>
                    <a:pt x="6219" y="724"/>
                  </a:cubicBezTo>
                  <a:cubicBezTo>
                    <a:pt x="6172" y="911"/>
                    <a:pt x="6172" y="1098"/>
                    <a:pt x="6125" y="1331"/>
                  </a:cubicBezTo>
                  <a:cubicBezTo>
                    <a:pt x="6032" y="1705"/>
                    <a:pt x="5939" y="2079"/>
                    <a:pt x="5799" y="2406"/>
                  </a:cubicBezTo>
                  <a:cubicBezTo>
                    <a:pt x="5705" y="2779"/>
                    <a:pt x="5565" y="3153"/>
                    <a:pt x="5378" y="3480"/>
                  </a:cubicBezTo>
                  <a:lnTo>
                    <a:pt x="5285" y="3760"/>
                  </a:lnTo>
                  <a:lnTo>
                    <a:pt x="5285" y="3807"/>
                  </a:lnTo>
                  <a:lnTo>
                    <a:pt x="5238" y="3947"/>
                  </a:lnTo>
                  <a:cubicBezTo>
                    <a:pt x="5145" y="4133"/>
                    <a:pt x="5051" y="4274"/>
                    <a:pt x="4958" y="4460"/>
                  </a:cubicBezTo>
                  <a:cubicBezTo>
                    <a:pt x="4584" y="5114"/>
                    <a:pt x="4164" y="5768"/>
                    <a:pt x="3744" y="6375"/>
                  </a:cubicBezTo>
                  <a:cubicBezTo>
                    <a:pt x="3604" y="6562"/>
                    <a:pt x="3510" y="6702"/>
                    <a:pt x="3370" y="6842"/>
                  </a:cubicBezTo>
                  <a:lnTo>
                    <a:pt x="3323" y="6889"/>
                  </a:lnTo>
                  <a:cubicBezTo>
                    <a:pt x="3277" y="6936"/>
                    <a:pt x="3277" y="6982"/>
                    <a:pt x="3230" y="6982"/>
                  </a:cubicBezTo>
                  <a:lnTo>
                    <a:pt x="3043" y="7216"/>
                  </a:lnTo>
                  <a:cubicBezTo>
                    <a:pt x="2763" y="7496"/>
                    <a:pt x="2483" y="7776"/>
                    <a:pt x="2203" y="8010"/>
                  </a:cubicBezTo>
                  <a:cubicBezTo>
                    <a:pt x="1922" y="8290"/>
                    <a:pt x="1642" y="8523"/>
                    <a:pt x="1362" y="8757"/>
                  </a:cubicBezTo>
                  <a:cubicBezTo>
                    <a:pt x="1222" y="8897"/>
                    <a:pt x="1035" y="8990"/>
                    <a:pt x="895" y="9131"/>
                  </a:cubicBezTo>
                  <a:lnTo>
                    <a:pt x="802" y="9131"/>
                  </a:lnTo>
                  <a:lnTo>
                    <a:pt x="708" y="9224"/>
                  </a:lnTo>
                  <a:lnTo>
                    <a:pt x="475" y="9411"/>
                  </a:lnTo>
                  <a:lnTo>
                    <a:pt x="194" y="9551"/>
                  </a:lnTo>
                  <a:cubicBezTo>
                    <a:pt x="1" y="9667"/>
                    <a:pt x="96" y="9912"/>
                    <a:pt x="268" y="9912"/>
                  </a:cubicBezTo>
                  <a:cubicBezTo>
                    <a:pt x="303" y="9912"/>
                    <a:pt x="341" y="9902"/>
                    <a:pt x="381" y="9878"/>
                  </a:cubicBezTo>
                  <a:lnTo>
                    <a:pt x="381" y="9878"/>
                  </a:lnTo>
                  <a:lnTo>
                    <a:pt x="334" y="9924"/>
                  </a:lnTo>
                  <a:cubicBezTo>
                    <a:pt x="988" y="9551"/>
                    <a:pt x="1595" y="9084"/>
                    <a:pt x="2203" y="8570"/>
                  </a:cubicBezTo>
                  <a:cubicBezTo>
                    <a:pt x="2810" y="8010"/>
                    <a:pt x="3323" y="7449"/>
                    <a:pt x="3837" y="6842"/>
                  </a:cubicBezTo>
                  <a:cubicBezTo>
                    <a:pt x="4304" y="6235"/>
                    <a:pt x="4724" y="5581"/>
                    <a:pt x="5098" y="4927"/>
                  </a:cubicBezTo>
                  <a:cubicBezTo>
                    <a:pt x="5518" y="4227"/>
                    <a:pt x="5799" y="3526"/>
                    <a:pt x="6079" y="2779"/>
                  </a:cubicBezTo>
                  <a:cubicBezTo>
                    <a:pt x="6359" y="2032"/>
                    <a:pt x="6546" y="1285"/>
                    <a:pt x="6639" y="491"/>
                  </a:cubicBezTo>
                  <a:cubicBezTo>
                    <a:pt x="6639" y="397"/>
                    <a:pt x="6686" y="304"/>
                    <a:pt x="6686" y="211"/>
                  </a:cubicBezTo>
                  <a:cubicBezTo>
                    <a:pt x="6686" y="70"/>
                    <a:pt x="6592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2"/>
            <p:cNvSpPr/>
            <p:nvPr/>
          </p:nvSpPr>
          <p:spPr>
            <a:xfrm>
              <a:off x="1297425" y="2032600"/>
              <a:ext cx="266225" cy="324625"/>
            </a:xfrm>
            <a:custGeom>
              <a:avLst/>
              <a:gdLst/>
              <a:ahLst/>
              <a:cxnLst/>
              <a:rect l="l" t="t" r="r" b="b"/>
              <a:pathLst>
                <a:path w="10649" h="12985" extrusionOk="0">
                  <a:moveTo>
                    <a:pt x="3567" y="0"/>
                  </a:moveTo>
                  <a:cubicBezTo>
                    <a:pt x="1964" y="0"/>
                    <a:pt x="556" y="1427"/>
                    <a:pt x="234" y="2990"/>
                  </a:cubicBezTo>
                  <a:cubicBezTo>
                    <a:pt x="1" y="4625"/>
                    <a:pt x="375" y="6306"/>
                    <a:pt x="1309" y="7660"/>
                  </a:cubicBezTo>
                  <a:cubicBezTo>
                    <a:pt x="3177" y="10696"/>
                    <a:pt x="6399" y="12657"/>
                    <a:pt x="9948" y="12984"/>
                  </a:cubicBezTo>
                  <a:lnTo>
                    <a:pt x="10649" y="10836"/>
                  </a:lnTo>
                  <a:cubicBezTo>
                    <a:pt x="10415" y="7520"/>
                    <a:pt x="9154" y="4391"/>
                    <a:pt x="6959" y="1916"/>
                  </a:cubicBezTo>
                  <a:cubicBezTo>
                    <a:pt x="6072" y="935"/>
                    <a:pt x="4951" y="48"/>
                    <a:pt x="3644" y="1"/>
                  </a:cubicBezTo>
                  <a:cubicBezTo>
                    <a:pt x="3618" y="1"/>
                    <a:pt x="359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2"/>
            <p:cNvSpPr/>
            <p:nvPr/>
          </p:nvSpPr>
          <p:spPr>
            <a:xfrm>
              <a:off x="1518100" y="2299100"/>
              <a:ext cx="87600" cy="95475"/>
            </a:xfrm>
            <a:custGeom>
              <a:avLst/>
              <a:gdLst/>
              <a:ahLst/>
              <a:cxnLst/>
              <a:rect l="l" t="t" r="r" b="b"/>
              <a:pathLst>
                <a:path w="3504" h="3819" extrusionOk="0">
                  <a:moveTo>
                    <a:pt x="1496" y="1"/>
                  </a:moveTo>
                  <a:cubicBezTo>
                    <a:pt x="1221" y="1"/>
                    <a:pt x="958" y="106"/>
                    <a:pt x="748" y="316"/>
                  </a:cubicBezTo>
                  <a:cubicBezTo>
                    <a:pt x="514" y="596"/>
                    <a:pt x="281" y="877"/>
                    <a:pt x="141" y="1250"/>
                  </a:cubicBezTo>
                  <a:cubicBezTo>
                    <a:pt x="94" y="1390"/>
                    <a:pt x="0" y="1577"/>
                    <a:pt x="0" y="1764"/>
                  </a:cubicBezTo>
                  <a:cubicBezTo>
                    <a:pt x="0" y="2138"/>
                    <a:pt x="327" y="2418"/>
                    <a:pt x="654" y="2605"/>
                  </a:cubicBezTo>
                  <a:cubicBezTo>
                    <a:pt x="1495" y="3118"/>
                    <a:pt x="2382" y="3539"/>
                    <a:pt x="3316" y="3772"/>
                  </a:cubicBezTo>
                  <a:lnTo>
                    <a:pt x="3316" y="3819"/>
                  </a:lnTo>
                  <a:cubicBezTo>
                    <a:pt x="3456" y="3352"/>
                    <a:pt x="3503" y="2838"/>
                    <a:pt x="3363" y="2324"/>
                  </a:cubicBezTo>
                  <a:cubicBezTo>
                    <a:pt x="3270" y="2091"/>
                    <a:pt x="3129" y="1857"/>
                    <a:pt x="2989" y="1624"/>
                  </a:cubicBezTo>
                  <a:lnTo>
                    <a:pt x="2429" y="737"/>
                  </a:lnTo>
                  <a:cubicBezTo>
                    <a:pt x="2289" y="410"/>
                    <a:pt x="2055" y="176"/>
                    <a:pt x="1775" y="36"/>
                  </a:cubicBezTo>
                  <a:cubicBezTo>
                    <a:pt x="1682" y="13"/>
                    <a:pt x="1588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2"/>
            <p:cNvSpPr/>
            <p:nvPr/>
          </p:nvSpPr>
          <p:spPr>
            <a:xfrm>
              <a:off x="1372150" y="2750625"/>
              <a:ext cx="266225" cy="323475"/>
            </a:xfrm>
            <a:custGeom>
              <a:avLst/>
              <a:gdLst/>
              <a:ahLst/>
              <a:cxnLst/>
              <a:rect l="l" t="t" r="r" b="b"/>
              <a:pathLst>
                <a:path w="10649" h="12939" extrusionOk="0">
                  <a:moveTo>
                    <a:pt x="3611" y="1"/>
                  </a:moveTo>
                  <a:cubicBezTo>
                    <a:pt x="1965" y="1"/>
                    <a:pt x="603" y="1428"/>
                    <a:pt x="281" y="2991"/>
                  </a:cubicBezTo>
                  <a:cubicBezTo>
                    <a:pt x="1" y="4625"/>
                    <a:pt x="421" y="6307"/>
                    <a:pt x="1308" y="7661"/>
                  </a:cubicBezTo>
                  <a:cubicBezTo>
                    <a:pt x="3223" y="10696"/>
                    <a:pt x="6399" y="12658"/>
                    <a:pt x="9948" y="12938"/>
                  </a:cubicBezTo>
                  <a:lnTo>
                    <a:pt x="10649" y="10837"/>
                  </a:lnTo>
                  <a:cubicBezTo>
                    <a:pt x="10462" y="7521"/>
                    <a:pt x="9154" y="4392"/>
                    <a:pt x="6959" y="1917"/>
                  </a:cubicBezTo>
                  <a:cubicBezTo>
                    <a:pt x="6119" y="936"/>
                    <a:pt x="4998" y="49"/>
                    <a:pt x="3690" y="2"/>
                  </a:cubicBezTo>
                  <a:cubicBezTo>
                    <a:pt x="3664" y="1"/>
                    <a:pt x="3637" y="1"/>
                    <a:pt x="3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2"/>
            <p:cNvSpPr/>
            <p:nvPr/>
          </p:nvSpPr>
          <p:spPr>
            <a:xfrm>
              <a:off x="1592825" y="3017150"/>
              <a:ext cx="87575" cy="94300"/>
            </a:xfrm>
            <a:custGeom>
              <a:avLst/>
              <a:gdLst/>
              <a:ahLst/>
              <a:cxnLst/>
              <a:rect l="l" t="t" r="r" b="b"/>
              <a:pathLst>
                <a:path w="3503" h="3772" extrusionOk="0">
                  <a:moveTo>
                    <a:pt x="1516" y="0"/>
                  </a:moveTo>
                  <a:cubicBezTo>
                    <a:pt x="1247" y="0"/>
                    <a:pt x="958" y="106"/>
                    <a:pt x="748" y="316"/>
                  </a:cubicBezTo>
                  <a:cubicBezTo>
                    <a:pt x="514" y="549"/>
                    <a:pt x="327" y="876"/>
                    <a:pt x="187" y="1250"/>
                  </a:cubicBezTo>
                  <a:cubicBezTo>
                    <a:pt x="94" y="1390"/>
                    <a:pt x="47" y="1577"/>
                    <a:pt x="0" y="1763"/>
                  </a:cubicBezTo>
                  <a:cubicBezTo>
                    <a:pt x="47" y="2137"/>
                    <a:pt x="374" y="2417"/>
                    <a:pt x="654" y="2604"/>
                  </a:cubicBezTo>
                  <a:cubicBezTo>
                    <a:pt x="1495" y="3118"/>
                    <a:pt x="2382" y="3538"/>
                    <a:pt x="3316" y="3772"/>
                  </a:cubicBezTo>
                  <a:cubicBezTo>
                    <a:pt x="3503" y="3305"/>
                    <a:pt x="3503" y="2838"/>
                    <a:pt x="3363" y="2324"/>
                  </a:cubicBezTo>
                  <a:cubicBezTo>
                    <a:pt x="3269" y="2090"/>
                    <a:pt x="3176" y="1857"/>
                    <a:pt x="2989" y="1623"/>
                  </a:cubicBezTo>
                  <a:lnTo>
                    <a:pt x="2429" y="689"/>
                  </a:lnTo>
                  <a:cubicBezTo>
                    <a:pt x="2289" y="409"/>
                    <a:pt x="2055" y="176"/>
                    <a:pt x="1775" y="35"/>
                  </a:cubicBezTo>
                  <a:cubicBezTo>
                    <a:pt x="1693" y="12"/>
                    <a:pt x="160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2"/>
            <p:cNvSpPr/>
            <p:nvPr/>
          </p:nvSpPr>
          <p:spPr>
            <a:xfrm>
              <a:off x="1766775" y="2367900"/>
              <a:ext cx="134300" cy="213500"/>
            </a:xfrm>
            <a:custGeom>
              <a:avLst/>
              <a:gdLst/>
              <a:ahLst/>
              <a:cxnLst/>
              <a:rect l="l" t="t" r="r" b="b"/>
              <a:pathLst>
                <a:path w="5372" h="8540" extrusionOk="0">
                  <a:moveTo>
                    <a:pt x="2449" y="0"/>
                  </a:moveTo>
                  <a:cubicBezTo>
                    <a:pt x="1699" y="0"/>
                    <a:pt x="969" y="410"/>
                    <a:pt x="561" y="1114"/>
                  </a:cubicBezTo>
                  <a:cubicBezTo>
                    <a:pt x="141" y="2001"/>
                    <a:pt x="1" y="2982"/>
                    <a:pt x="281" y="3916"/>
                  </a:cubicBezTo>
                  <a:cubicBezTo>
                    <a:pt x="748" y="5970"/>
                    <a:pt x="2149" y="7698"/>
                    <a:pt x="4064" y="8539"/>
                  </a:cubicBezTo>
                  <a:lnTo>
                    <a:pt x="4858" y="7465"/>
                  </a:lnTo>
                  <a:cubicBezTo>
                    <a:pt x="5372" y="5597"/>
                    <a:pt x="5278" y="3589"/>
                    <a:pt x="4531" y="1814"/>
                  </a:cubicBezTo>
                  <a:cubicBezTo>
                    <a:pt x="4297" y="1067"/>
                    <a:pt x="3737" y="460"/>
                    <a:pt x="3036" y="86"/>
                  </a:cubicBezTo>
                  <a:cubicBezTo>
                    <a:pt x="2843" y="28"/>
                    <a:pt x="2646" y="0"/>
                    <a:pt x="2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2"/>
            <p:cNvSpPr/>
            <p:nvPr/>
          </p:nvSpPr>
          <p:spPr>
            <a:xfrm>
              <a:off x="1854350" y="2550050"/>
              <a:ext cx="45550" cy="62875"/>
            </a:xfrm>
            <a:custGeom>
              <a:avLst/>
              <a:gdLst/>
              <a:ahLst/>
              <a:cxnLst/>
              <a:rect l="l" t="t" r="r" b="b"/>
              <a:pathLst>
                <a:path w="1822" h="2515" extrusionOk="0">
                  <a:moveTo>
                    <a:pt x="1018" y="1"/>
                  </a:moveTo>
                  <a:cubicBezTo>
                    <a:pt x="921" y="1"/>
                    <a:pt x="826" y="27"/>
                    <a:pt x="748" y="86"/>
                  </a:cubicBezTo>
                  <a:cubicBezTo>
                    <a:pt x="561" y="179"/>
                    <a:pt x="374" y="319"/>
                    <a:pt x="234" y="459"/>
                  </a:cubicBezTo>
                  <a:cubicBezTo>
                    <a:pt x="141" y="553"/>
                    <a:pt x="94" y="646"/>
                    <a:pt x="47" y="739"/>
                  </a:cubicBezTo>
                  <a:cubicBezTo>
                    <a:pt x="1" y="973"/>
                    <a:pt x="94" y="1160"/>
                    <a:pt x="234" y="1346"/>
                  </a:cubicBezTo>
                  <a:cubicBezTo>
                    <a:pt x="608" y="1767"/>
                    <a:pt x="1028" y="2187"/>
                    <a:pt x="1495" y="2514"/>
                  </a:cubicBezTo>
                  <a:lnTo>
                    <a:pt x="1542" y="2514"/>
                  </a:lnTo>
                  <a:cubicBezTo>
                    <a:pt x="1682" y="2281"/>
                    <a:pt x="1822" y="2000"/>
                    <a:pt x="1822" y="1673"/>
                  </a:cubicBezTo>
                  <a:cubicBezTo>
                    <a:pt x="1822" y="1533"/>
                    <a:pt x="1775" y="1393"/>
                    <a:pt x="1775" y="1253"/>
                  </a:cubicBezTo>
                  <a:cubicBezTo>
                    <a:pt x="1728" y="1020"/>
                    <a:pt x="1682" y="833"/>
                    <a:pt x="1635" y="599"/>
                  </a:cubicBezTo>
                  <a:cubicBezTo>
                    <a:pt x="1588" y="412"/>
                    <a:pt x="1495" y="272"/>
                    <a:pt x="1402" y="132"/>
                  </a:cubicBezTo>
                  <a:cubicBezTo>
                    <a:pt x="1293" y="51"/>
                    <a:pt x="1153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2"/>
            <p:cNvSpPr/>
            <p:nvPr/>
          </p:nvSpPr>
          <p:spPr>
            <a:xfrm>
              <a:off x="1423525" y="2414575"/>
              <a:ext cx="133125" cy="212350"/>
            </a:xfrm>
            <a:custGeom>
              <a:avLst/>
              <a:gdLst/>
              <a:ahLst/>
              <a:cxnLst/>
              <a:rect l="l" t="t" r="r" b="b"/>
              <a:pathLst>
                <a:path w="5325" h="8494" extrusionOk="0">
                  <a:moveTo>
                    <a:pt x="2422" y="1"/>
                  </a:moveTo>
                  <a:cubicBezTo>
                    <a:pt x="1651" y="1"/>
                    <a:pt x="931" y="403"/>
                    <a:pt x="561" y="1068"/>
                  </a:cubicBezTo>
                  <a:cubicBezTo>
                    <a:pt x="94" y="1955"/>
                    <a:pt x="1" y="2936"/>
                    <a:pt x="234" y="3917"/>
                  </a:cubicBezTo>
                  <a:cubicBezTo>
                    <a:pt x="701" y="5925"/>
                    <a:pt x="2102" y="7653"/>
                    <a:pt x="4017" y="8493"/>
                  </a:cubicBezTo>
                  <a:lnTo>
                    <a:pt x="4811" y="7419"/>
                  </a:lnTo>
                  <a:cubicBezTo>
                    <a:pt x="5325" y="5551"/>
                    <a:pt x="5231" y="3590"/>
                    <a:pt x="4484" y="1768"/>
                  </a:cubicBezTo>
                  <a:cubicBezTo>
                    <a:pt x="4250" y="1021"/>
                    <a:pt x="3737" y="414"/>
                    <a:pt x="3036" y="87"/>
                  </a:cubicBezTo>
                  <a:cubicBezTo>
                    <a:pt x="2832" y="29"/>
                    <a:pt x="2625" y="1"/>
                    <a:pt x="2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2"/>
            <p:cNvSpPr/>
            <p:nvPr/>
          </p:nvSpPr>
          <p:spPr>
            <a:xfrm>
              <a:off x="1511100" y="2596075"/>
              <a:ext cx="44375" cy="62375"/>
            </a:xfrm>
            <a:custGeom>
              <a:avLst/>
              <a:gdLst/>
              <a:ahLst/>
              <a:cxnLst/>
              <a:rect l="l" t="t" r="r" b="b"/>
              <a:pathLst>
                <a:path w="1775" h="2495" extrusionOk="0">
                  <a:moveTo>
                    <a:pt x="1011" y="1"/>
                  </a:moveTo>
                  <a:cubicBezTo>
                    <a:pt x="911" y="1"/>
                    <a:pt x="806" y="24"/>
                    <a:pt x="701" y="66"/>
                  </a:cubicBezTo>
                  <a:cubicBezTo>
                    <a:pt x="514" y="159"/>
                    <a:pt x="374" y="299"/>
                    <a:pt x="187" y="440"/>
                  </a:cubicBezTo>
                  <a:cubicBezTo>
                    <a:pt x="140" y="533"/>
                    <a:pt x="47" y="626"/>
                    <a:pt x="0" y="720"/>
                  </a:cubicBezTo>
                  <a:cubicBezTo>
                    <a:pt x="0" y="953"/>
                    <a:pt x="47" y="1140"/>
                    <a:pt x="234" y="1327"/>
                  </a:cubicBezTo>
                  <a:cubicBezTo>
                    <a:pt x="561" y="1747"/>
                    <a:pt x="981" y="2167"/>
                    <a:pt x="1448" y="2494"/>
                  </a:cubicBezTo>
                  <a:lnTo>
                    <a:pt x="1448" y="2448"/>
                  </a:lnTo>
                  <a:cubicBezTo>
                    <a:pt x="1635" y="2214"/>
                    <a:pt x="1728" y="1934"/>
                    <a:pt x="1775" y="1654"/>
                  </a:cubicBezTo>
                  <a:cubicBezTo>
                    <a:pt x="1775" y="1514"/>
                    <a:pt x="1728" y="1327"/>
                    <a:pt x="1682" y="1187"/>
                  </a:cubicBezTo>
                  <a:lnTo>
                    <a:pt x="1541" y="626"/>
                  </a:lnTo>
                  <a:cubicBezTo>
                    <a:pt x="1541" y="440"/>
                    <a:pt x="1448" y="253"/>
                    <a:pt x="1355" y="113"/>
                  </a:cubicBezTo>
                  <a:cubicBezTo>
                    <a:pt x="1252" y="35"/>
                    <a:pt x="1135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2"/>
            <p:cNvSpPr/>
            <p:nvPr/>
          </p:nvSpPr>
          <p:spPr>
            <a:xfrm>
              <a:off x="1997950" y="2544650"/>
              <a:ext cx="169325" cy="272575"/>
            </a:xfrm>
            <a:custGeom>
              <a:avLst/>
              <a:gdLst/>
              <a:ahLst/>
              <a:cxnLst/>
              <a:rect l="l" t="t" r="r" b="b"/>
              <a:pathLst>
                <a:path w="6773" h="10903" extrusionOk="0">
                  <a:moveTo>
                    <a:pt x="4103" y="0"/>
                  </a:moveTo>
                  <a:cubicBezTo>
                    <a:pt x="3552" y="0"/>
                    <a:pt x="2997" y="165"/>
                    <a:pt x="2523" y="488"/>
                  </a:cubicBezTo>
                  <a:cubicBezTo>
                    <a:pt x="1495" y="1236"/>
                    <a:pt x="841" y="2310"/>
                    <a:pt x="608" y="3524"/>
                  </a:cubicBezTo>
                  <a:cubicBezTo>
                    <a:pt x="1" y="6139"/>
                    <a:pt x="701" y="8848"/>
                    <a:pt x="2429" y="10903"/>
                  </a:cubicBezTo>
                  <a:lnTo>
                    <a:pt x="3924" y="10109"/>
                  </a:lnTo>
                  <a:cubicBezTo>
                    <a:pt x="5512" y="8241"/>
                    <a:pt x="6492" y="5906"/>
                    <a:pt x="6632" y="3431"/>
                  </a:cubicBezTo>
                  <a:cubicBezTo>
                    <a:pt x="6773" y="2450"/>
                    <a:pt x="6492" y="1469"/>
                    <a:pt x="5885" y="675"/>
                  </a:cubicBezTo>
                  <a:cubicBezTo>
                    <a:pt x="5383" y="223"/>
                    <a:pt x="4745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2"/>
            <p:cNvSpPr/>
            <p:nvPr/>
          </p:nvSpPr>
          <p:spPr>
            <a:xfrm>
              <a:off x="2045825" y="2785675"/>
              <a:ext cx="52575" cy="80600"/>
            </a:xfrm>
            <a:custGeom>
              <a:avLst/>
              <a:gdLst/>
              <a:ahLst/>
              <a:cxnLst/>
              <a:rect l="l" t="t" r="r" b="b"/>
              <a:pathLst>
                <a:path w="2103" h="3224" extrusionOk="0">
                  <a:moveTo>
                    <a:pt x="1355" y="1"/>
                  </a:moveTo>
                  <a:cubicBezTo>
                    <a:pt x="1075" y="1"/>
                    <a:pt x="794" y="48"/>
                    <a:pt x="561" y="188"/>
                  </a:cubicBezTo>
                  <a:cubicBezTo>
                    <a:pt x="421" y="234"/>
                    <a:pt x="281" y="281"/>
                    <a:pt x="187" y="374"/>
                  </a:cubicBezTo>
                  <a:cubicBezTo>
                    <a:pt x="47" y="608"/>
                    <a:pt x="1" y="888"/>
                    <a:pt x="94" y="1168"/>
                  </a:cubicBezTo>
                  <a:cubicBezTo>
                    <a:pt x="234" y="1869"/>
                    <a:pt x="514" y="2569"/>
                    <a:pt x="888" y="3177"/>
                  </a:cubicBezTo>
                  <a:lnTo>
                    <a:pt x="888" y="3223"/>
                  </a:lnTo>
                  <a:cubicBezTo>
                    <a:pt x="1215" y="3036"/>
                    <a:pt x="1495" y="2756"/>
                    <a:pt x="1682" y="2476"/>
                  </a:cubicBezTo>
                  <a:cubicBezTo>
                    <a:pt x="1775" y="2243"/>
                    <a:pt x="1822" y="2056"/>
                    <a:pt x="1869" y="1869"/>
                  </a:cubicBezTo>
                  <a:cubicBezTo>
                    <a:pt x="1915" y="1635"/>
                    <a:pt x="1962" y="1355"/>
                    <a:pt x="2055" y="1075"/>
                  </a:cubicBezTo>
                  <a:cubicBezTo>
                    <a:pt x="2102" y="841"/>
                    <a:pt x="2102" y="608"/>
                    <a:pt x="2055" y="421"/>
                  </a:cubicBezTo>
                  <a:cubicBezTo>
                    <a:pt x="1915" y="141"/>
                    <a:pt x="1635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2"/>
            <p:cNvSpPr/>
            <p:nvPr/>
          </p:nvSpPr>
          <p:spPr>
            <a:xfrm>
              <a:off x="4356150" y="238025"/>
              <a:ext cx="1634800" cy="2728000"/>
            </a:xfrm>
            <a:custGeom>
              <a:avLst/>
              <a:gdLst/>
              <a:ahLst/>
              <a:cxnLst/>
              <a:rect l="l" t="t" r="r" b="b"/>
              <a:pathLst>
                <a:path w="65392" h="109120" extrusionOk="0">
                  <a:moveTo>
                    <a:pt x="28615" y="0"/>
                  </a:moveTo>
                  <a:cubicBezTo>
                    <a:pt x="18721" y="0"/>
                    <a:pt x="24272" y="26364"/>
                    <a:pt x="27657" y="29333"/>
                  </a:cubicBezTo>
                  <a:cubicBezTo>
                    <a:pt x="27704" y="32041"/>
                    <a:pt x="27797" y="34703"/>
                    <a:pt x="27937" y="37365"/>
                  </a:cubicBezTo>
                  <a:cubicBezTo>
                    <a:pt x="24916" y="31128"/>
                    <a:pt x="16206" y="20200"/>
                    <a:pt x="10072" y="20200"/>
                  </a:cubicBezTo>
                  <a:cubicBezTo>
                    <a:pt x="8811" y="20200"/>
                    <a:pt x="7660" y="20661"/>
                    <a:pt x="6688" y="21720"/>
                  </a:cubicBezTo>
                  <a:cubicBezTo>
                    <a:pt x="0" y="29045"/>
                    <a:pt x="22609" y="41689"/>
                    <a:pt x="27926" y="41689"/>
                  </a:cubicBezTo>
                  <a:cubicBezTo>
                    <a:pt x="28067" y="41689"/>
                    <a:pt x="28195" y="41680"/>
                    <a:pt x="28311" y="41662"/>
                  </a:cubicBezTo>
                  <a:cubicBezTo>
                    <a:pt x="28731" y="46425"/>
                    <a:pt x="29338" y="51189"/>
                    <a:pt x="30226" y="55906"/>
                  </a:cubicBezTo>
                  <a:cubicBezTo>
                    <a:pt x="26786" y="50409"/>
                    <a:pt x="17028" y="40721"/>
                    <a:pt x="10710" y="40721"/>
                  </a:cubicBezTo>
                  <a:cubicBezTo>
                    <a:pt x="9137" y="40721"/>
                    <a:pt x="7778" y="41321"/>
                    <a:pt x="6782" y="42736"/>
                  </a:cubicBezTo>
                  <a:cubicBezTo>
                    <a:pt x="1263" y="50558"/>
                    <a:pt x="23561" y="59754"/>
                    <a:pt x="29812" y="59754"/>
                  </a:cubicBezTo>
                  <a:cubicBezTo>
                    <a:pt x="30279" y="59754"/>
                    <a:pt x="30657" y="59702"/>
                    <a:pt x="30926" y="59595"/>
                  </a:cubicBezTo>
                  <a:cubicBezTo>
                    <a:pt x="31860" y="63985"/>
                    <a:pt x="32981" y="68328"/>
                    <a:pt x="34335" y="72625"/>
                  </a:cubicBezTo>
                  <a:cubicBezTo>
                    <a:pt x="29977" y="67445"/>
                    <a:pt x="21163" y="60296"/>
                    <a:pt x="15421" y="60296"/>
                  </a:cubicBezTo>
                  <a:cubicBezTo>
                    <a:pt x="13658" y="60296"/>
                    <a:pt x="12184" y="60971"/>
                    <a:pt x="11218" y="62584"/>
                  </a:cubicBezTo>
                  <a:cubicBezTo>
                    <a:pt x="6389" y="70545"/>
                    <a:pt x="27859" y="77979"/>
                    <a:pt x="34787" y="77979"/>
                  </a:cubicBezTo>
                  <a:cubicBezTo>
                    <a:pt x="35296" y="77979"/>
                    <a:pt x="35727" y="77939"/>
                    <a:pt x="36063" y="77856"/>
                  </a:cubicBezTo>
                  <a:cubicBezTo>
                    <a:pt x="37044" y="80518"/>
                    <a:pt x="38072" y="83133"/>
                    <a:pt x="39192" y="85748"/>
                  </a:cubicBezTo>
                  <a:cubicBezTo>
                    <a:pt x="40360" y="88457"/>
                    <a:pt x="41621" y="91165"/>
                    <a:pt x="43022" y="93921"/>
                  </a:cubicBezTo>
                  <a:cubicBezTo>
                    <a:pt x="38837" y="90197"/>
                    <a:pt x="28675" y="84659"/>
                    <a:pt x="22120" y="84659"/>
                  </a:cubicBezTo>
                  <a:cubicBezTo>
                    <a:pt x="19386" y="84659"/>
                    <a:pt x="17279" y="85623"/>
                    <a:pt x="16495" y="88083"/>
                  </a:cubicBezTo>
                  <a:cubicBezTo>
                    <a:pt x="14190" y="95237"/>
                    <a:pt x="28449" y="98108"/>
                    <a:pt x="37598" y="98108"/>
                  </a:cubicBezTo>
                  <a:cubicBezTo>
                    <a:pt x="41052" y="98108"/>
                    <a:pt x="43778" y="97699"/>
                    <a:pt x="44610" y="96956"/>
                  </a:cubicBezTo>
                  <a:cubicBezTo>
                    <a:pt x="46851" y="101206"/>
                    <a:pt x="49513" y="105176"/>
                    <a:pt x="52549" y="108819"/>
                  </a:cubicBezTo>
                  <a:cubicBezTo>
                    <a:pt x="52736" y="109031"/>
                    <a:pt x="52974" y="109120"/>
                    <a:pt x="53208" y="109120"/>
                  </a:cubicBezTo>
                  <a:cubicBezTo>
                    <a:pt x="53849" y="109120"/>
                    <a:pt x="54463" y="108454"/>
                    <a:pt x="53950" y="107838"/>
                  </a:cubicBezTo>
                  <a:cubicBezTo>
                    <a:pt x="50868" y="104149"/>
                    <a:pt x="48159" y="100179"/>
                    <a:pt x="45917" y="95929"/>
                  </a:cubicBezTo>
                  <a:cubicBezTo>
                    <a:pt x="50541" y="93921"/>
                    <a:pt x="65392" y="72532"/>
                    <a:pt x="56285" y="68609"/>
                  </a:cubicBezTo>
                  <a:cubicBezTo>
                    <a:pt x="55643" y="68333"/>
                    <a:pt x="55024" y="68204"/>
                    <a:pt x="54429" y="68204"/>
                  </a:cubicBezTo>
                  <a:cubicBezTo>
                    <a:pt x="47665" y="68204"/>
                    <a:pt x="43967" y="84872"/>
                    <a:pt x="44096" y="92426"/>
                  </a:cubicBezTo>
                  <a:cubicBezTo>
                    <a:pt x="42882" y="89998"/>
                    <a:pt x="41808" y="87569"/>
                    <a:pt x="40780" y="85141"/>
                  </a:cubicBezTo>
                  <a:cubicBezTo>
                    <a:pt x="39613" y="82432"/>
                    <a:pt x="38539" y="79724"/>
                    <a:pt x="37605" y="76968"/>
                  </a:cubicBezTo>
                  <a:lnTo>
                    <a:pt x="37605" y="76968"/>
                  </a:lnTo>
                  <a:cubicBezTo>
                    <a:pt x="37640" y="76971"/>
                    <a:pt x="37677" y="76973"/>
                    <a:pt x="37715" y="76973"/>
                  </a:cubicBezTo>
                  <a:cubicBezTo>
                    <a:pt x="42033" y="76973"/>
                    <a:pt x="62564" y="58795"/>
                    <a:pt x="54417" y="52777"/>
                  </a:cubicBezTo>
                  <a:cubicBezTo>
                    <a:pt x="53542" y="52126"/>
                    <a:pt x="52642" y="51833"/>
                    <a:pt x="51732" y="51833"/>
                  </a:cubicBezTo>
                  <a:cubicBezTo>
                    <a:pt x="44866" y="51833"/>
                    <a:pt x="37470" y="68536"/>
                    <a:pt x="36811" y="74680"/>
                  </a:cubicBezTo>
                  <a:cubicBezTo>
                    <a:pt x="35083" y="69543"/>
                    <a:pt x="33682" y="64265"/>
                    <a:pt x="32561" y="58941"/>
                  </a:cubicBezTo>
                  <a:cubicBezTo>
                    <a:pt x="37558" y="58428"/>
                    <a:pt x="58106" y="42362"/>
                    <a:pt x="50588" y="35964"/>
                  </a:cubicBezTo>
                  <a:cubicBezTo>
                    <a:pt x="49675" y="35187"/>
                    <a:pt x="48700" y="34840"/>
                    <a:pt x="47691" y="34840"/>
                  </a:cubicBezTo>
                  <a:cubicBezTo>
                    <a:pt x="41366" y="34840"/>
                    <a:pt x="33707" y="48479"/>
                    <a:pt x="31814" y="55205"/>
                  </a:cubicBezTo>
                  <a:cubicBezTo>
                    <a:pt x="30973" y="50582"/>
                    <a:pt x="30319" y="45912"/>
                    <a:pt x="29899" y="41195"/>
                  </a:cubicBezTo>
                  <a:lnTo>
                    <a:pt x="29899" y="41195"/>
                  </a:lnTo>
                  <a:cubicBezTo>
                    <a:pt x="29985" y="41204"/>
                    <a:pt x="30078" y="41209"/>
                    <a:pt x="30176" y="41209"/>
                  </a:cubicBezTo>
                  <a:cubicBezTo>
                    <a:pt x="35375" y="41209"/>
                    <a:pt x="57561" y="28119"/>
                    <a:pt x="50961" y="20786"/>
                  </a:cubicBezTo>
                  <a:cubicBezTo>
                    <a:pt x="49994" y="19714"/>
                    <a:pt x="48858" y="19246"/>
                    <a:pt x="47620" y="19246"/>
                  </a:cubicBezTo>
                  <a:cubicBezTo>
                    <a:pt x="41202" y="19246"/>
                    <a:pt x="32053" y="31818"/>
                    <a:pt x="29665" y="37926"/>
                  </a:cubicBezTo>
                  <a:cubicBezTo>
                    <a:pt x="29478" y="34890"/>
                    <a:pt x="29338" y="31854"/>
                    <a:pt x="29292" y="28866"/>
                  </a:cubicBezTo>
                  <a:cubicBezTo>
                    <a:pt x="32934" y="24242"/>
                    <a:pt x="38445" y="378"/>
                    <a:pt x="28825" y="4"/>
                  </a:cubicBezTo>
                  <a:cubicBezTo>
                    <a:pt x="28754" y="1"/>
                    <a:pt x="28684" y="0"/>
                    <a:pt x="28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2"/>
            <p:cNvSpPr/>
            <p:nvPr/>
          </p:nvSpPr>
          <p:spPr>
            <a:xfrm>
              <a:off x="2527725" y="2431225"/>
              <a:ext cx="1178825" cy="1590400"/>
            </a:xfrm>
            <a:custGeom>
              <a:avLst/>
              <a:gdLst/>
              <a:ahLst/>
              <a:cxnLst/>
              <a:rect l="l" t="t" r="r" b="b"/>
              <a:pathLst>
                <a:path w="47153" h="63616" extrusionOk="0">
                  <a:moveTo>
                    <a:pt x="1149" y="1"/>
                  </a:moveTo>
                  <a:cubicBezTo>
                    <a:pt x="256" y="1"/>
                    <a:pt x="0" y="1527"/>
                    <a:pt x="1040" y="1943"/>
                  </a:cubicBezTo>
                  <a:cubicBezTo>
                    <a:pt x="24857" y="11564"/>
                    <a:pt x="41343" y="37716"/>
                    <a:pt x="45173" y="62889"/>
                  </a:cubicBezTo>
                  <a:cubicBezTo>
                    <a:pt x="45248" y="63396"/>
                    <a:pt x="45595" y="63616"/>
                    <a:pt x="45970" y="63616"/>
                  </a:cubicBezTo>
                  <a:cubicBezTo>
                    <a:pt x="46529" y="63616"/>
                    <a:pt x="47152" y="63129"/>
                    <a:pt x="47041" y="62375"/>
                  </a:cubicBezTo>
                  <a:cubicBezTo>
                    <a:pt x="43164" y="36549"/>
                    <a:pt x="26632" y="10163"/>
                    <a:pt x="1507" y="75"/>
                  </a:cubicBezTo>
                  <a:cubicBezTo>
                    <a:pt x="1379" y="24"/>
                    <a:pt x="1259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2"/>
            <p:cNvSpPr/>
            <p:nvPr/>
          </p:nvSpPr>
          <p:spPr>
            <a:xfrm>
              <a:off x="2170750" y="2518325"/>
              <a:ext cx="326950" cy="316425"/>
            </a:xfrm>
            <a:custGeom>
              <a:avLst/>
              <a:gdLst/>
              <a:ahLst/>
              <a:cxnLst/>
              <a:rect l="l" t="t" r="r" b="b"/>
              <a:pathLst>
                <a:path w="13078" h="12657" extrusionOk="0">
                  <a:moveTo>
                    <a:pt x="13077" y="0"/>
                  </a:moveTo>
                  <a:lnTo>
                    <a:pt x="13077" y="0"/>
                  </a:lnTo>
                  <a:cubicBezTo>
                    <a:pt x="1" y="2662"/>
                    <a:pt x="1822" y="12656"/>
                    <a:pt x="1822" y="12656"/>
                  </a:cubicBezTo>
                  <a:cubicBezTo>
                    <a:pt x="2709" y="7613"/>
                    <a:pt x="11583" y="3923"/>
                    <a:pt x="11583" y="3923"/>
                  </a:cubicBez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2"/>
            <p:cNvSpPr/>
            <p:nvPr/>
          </p:nvSpPr>
          <p:spPr>
            <a:xfrm>
              <a:off x="2066850" y="2438275"/>
              <a:ext cx="489225" cy="272700"/>
            </a:xfrm>
            <a:custGeom>
              <a:avLst/>
              <a:gdLst/>
              <a:ahLst/>
              <a:cxnLst/>
              <a:rect l="l" t="t" r="r" b="b"/>
              <a:pathLst>
                <a:path w="19569" h="10908" extrusionOk="0">
                  <a:moveTo>
                    <a:pt x="14696" y="1"/>
                  </a:moveTo>
                  <a:cubicBezTo>
                    <a:pt x="2204" y="1"/>
                    <a:pt x="0" y="10908"/>
                    <a:pt x="0" y="10908"/>
                  </a:cubicBezTo>
                  <a:cubicBezTo>
                    <a:pt x="3095" y="5178"/>
                    <a:pt x="10091" y="4193"/>
                    <a:pt x="14536" y="4193"/>
                  </a:cubicBezTo>
                  <a:cubicBezTo>
                    <a:pt x="16865" y="4193"/>
                    <a:pt x="18494" y="4463"/>
                    <a:pt x="18494" y="4463"/>
                  </a:cubicBezTo>
                  <a:lnTo>
                    <a:pt x="19568" y="494"/>
                  </a:lnTo>
                  <a:cubicBezTo>
                    <a:pt x="17792" y="153"/>
                    <a:pt x="16172" y="1"/>
                    <a:pt x="14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2"/>
            <p:cNvSpPr/>
            <p:nvPr/>
          </p:nvSpPr>
          <p:spPr>
            <a:xfrm>
              <a:off x="2004975" y="2352475"/>
              <a:ext cx="580275" cy="144850"/>
            </a:xfrm>
            <a:custGeom>
              <a:avLst/>
              <a:gdLst/>
              <a:ahLst/>
              <a:cxnLst/>
              <a:rect l="l" t="t" r="r" b="b"/>
              <a:pathLst>
                <a:path w="23211" h="5794" extrusionOk="0">
                  <a:moveTo>
                    <a:pt x="13506" y="1"/>
                  </a:moveTo>
                  <a:cubicBezTo>
                    <a:pt x="4867" y="1"/>
                    <a:pt x="0" y="5794"/>
                    <a:pt x="0" y="5794"/>
                  </a:cubicBezTo>
                  <a:cubicBezTo>
                    <a:pt x="3038" y="3779"/>
                    <a:pt x="6542" y="3116"/>
                    <a:pt x="9836" y="3116"/>
                  </a:cubicBezTo>
                  <a:cubicBezTo>
                    <a:pt x="16162" y="3116"/>
                    <a:pt x="21716" y="5560"/>
                    <a:pt x="21716" y="5560"/>
                  </a:cubicBezTo>
                  <a:lnTo>
                    <a:pt x="23211" y="2291"/>
                  </a:lnTo>
                  <a:cubicBezTo>
                    <a:pt x="19594" y="627"/>
                    <a:pt x="16346" y="1"/>
                    <a:pt x="1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2"/>
            <p:cNvSpPr/>
            <p:nvPr/>
          </p:nvSpPr>
          <p:spPr>
            <a:xfrm>
              <a:off x="2512850" y="1980075"/>
              <a:ext cx="235850" cy="407500"/>
            </a:xfrm>
            <a:custGeom>
              <a:avLst/>
              <a:gdLst/>
              <a:ahLst/>
              <a:cxnLst/>
              <a:rect l="l" t="t" r="r" b="b"/>
              <a:pathLst>
                <a:path w="9434" h="16300" extrusionOk="0">
                  <a:moveTo>
                    <a:pt x="9434" y="1"/>
                  </a:moveTo>
                  <a:cubicBezTo>
                    <a:pt x="9433" y="1"/>
                    <a:pt x="0" y="3831"/>
                    <a:pt x="4717" y="16300"/>
                  </a:cubicBezTo>
                  <a:lnTo>
                    <a:pt x="7239" y="12937"/>
                  </a:lnTo>
                  <a:cubicBezTo>
                    <a:pt x="7239" y="12937"/>
                    <a:pt x="5651" y="3457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2"/>
            <p:cNvSpPr/>
            <p:nvPr/>
          </p:nvSpPr>
          <p:spPr>
            <a:xfrm>
              <a:off x="2313200" y="1920525"/>
              <a:ext cx="361950" cy="552275"/>
            </a:xfrm>
            <a:custGeom>
              <a:avLst/>
              <a:gdLst/>
              <a:ahLst/>
              <a:cxnLst/>
              <a:rect l="l" t="t" r="r" b="b"/>
              <a:pathLst>
                <a:path w="14478" h="22091" extrusionOk="0">
                  <a:moveTo>
                    <a:pt x="10041" y="1"/>
                  </a:moveTo>
                  <a:cubicBezTo>
                    <a:pt x="10040" y="2"/>
                    <a:pt x="1" y="9575"/>
                    <a:pt x="11676" y="22091"/>
                  </a:cubicBezTo>
                  <a:lnTo>
                    <a:pt x="14478" y="19055"/>
                  </a:lnTo>
                  <a:cubicBezTo>
                    <a:pt x="14478" y="19055"/>
                    <a:pt x="5184" y="8641"/>
                    <a:pt x="10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2"/>
            <p:cNvSpPr/>
            <p:nvPr/>
          </p:nvSpPr>
          <p:spPr>
            <a:xfrm>
              <a:off x="2249000" y="1982425"/>
              <a:ext cx="386450" cy="537075"/>
            </a:xfrm>
            <a:custGeom>
              <a:avLst/>
              <a:gdLst/>
              <a:ahLst/>
              <a:cxnLst/>
              <a:rect l="l" t="t" r="r" b="b"/>
              <a:pathLst>
                <a:path w="15458" h="21483" extrusionOk="0">
                  <a:moveTo>
                    <a:pt x="4016" y="0"/>
                  </a:moveTo>
                  <a:cubicBezTo>
                    <a:pt x="4016" y="1"/>
                    <a:pt x="0" y="12703"/>
                    <a:pt x="13496" y="21483"/>
                  </a:cubicBezTo>
                  <a:lnTo>
                    <a:pt x="15458" y="18494"/>
                  </a:lnTo>
                  <a:cubicBezTo>
                    <a:pt x="15458" y="18494"/>
                    <a:pt x="3829" y="10601"/>
                    <a:pt x="4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2"/>
            <p:cNvSpPr/>
            <p:nvPr/>
          </p:nvSpPr>
          <p:spPr>
            <a:xfrm>
              <a:off x="2450950" y="2285975"/>
              <a:ext cx="301250" cy="330600"/>
            </a:xfrm>
            <a:custGeom>
              <a:avLst/>
              <a:gdLst/>
              <a:ahLst/>
              <a:cxnLst/>
              <a:rect l="l" t="t" r="r" b="b"/>
              <a:pathLst>
                <a:path w="12050" h="13224" extrusionOk="0">
                  <a:moveTo>
                    <a:pt x="9715" y="1"/>
                  </a:moveTo>
                  <a:cubicBezTo>
                    <a:pt x="9715" y="1"/>
                    <a:pt x="1" y="3036"/>
                    <a:pt x="375" y="13217"/>
                  </a:cubicBezTo>
                  <a:cubicBezTo>
                    <a:pt x="375" y="13217"/>
                    <a:pt x="487" y="13223"/>
                    <a:pt x="688" y="13223"/>
                  </a:cubicBezTo>
                  <a:cubicBezTo>
                    <a:pt x="1937" y="13223"/>
                    <a:pt x="6620" y="12981"/>
                    <a:pt x="9154" y="9481"/>
                  </a:cubicBezTo>
                  <a:cubicBezTo>
                    <a:pt x="12050" y="5418"/>
                    <a:pt x="9715" y="1"/>
                    <a:pt x="9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2"/>
            <p:cNvSpPr/>
            <p:nvPr/>
          </p:nvSpPr>
          <p:spPr>
            <a:xfrm>
              <a:off x="2731175" y="1950450"/>
              <a:ext cx="405150" cy="169750"/>
            </a:xfrm>
            <a:custGeom>
              <a:avLst/>
              <a:gdLst/>
              <a:ahLst/>
              <a:cxnLst/>
              <a:rect l="l" t="t" r="r" b="b"/>
              <a:pathLst>
                <a:path w="16206" h="6790" extrusionOk="0">
                  <a:moveTo>
                    <a:pt x="5512" y="1"/>
                  </a:moveTo>
                  <a:cubicBezTo>
                    <a:pt x="2251" y="1"/>
                    <a:pt x="0" y="1559"/>
                    <a:pt x="0" y="1559"/>
                  </a:cubicBezTo>
                  <a:cubicBezTo>
                    <a:pt x="455" y="1441"/>
                    <a:pt x="926" y="1386"/>
                    <a:pt x="1407" y="1386"/>
                  </a:cubicBezTo>
                  <a:cubicBezTo>
                    <a:pt x="6221" y="1386"/>
                    <a:pt x="12049" y="6790"/>
                    <a:pt x="12049" y="6790"/>
                  </a:cubicBezTo>
                  <a:lnTo>
                    <a:pt x="16206" y="6510"/>
                  </a:lnTo>
                  <a:cubicBezTo>
                    <a:pt x="12431" y="1341"/>
                    <a:pt x="8536" y="1"/>
                    <a:pt x="5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2"/>
            <p:cNvSpPr/>
            <p:nvPr/>
          </p:nvSpPr>
          <p:spPr>
            <a:xfrm>
              <a:off x="2781375" y="1795375"/>
              <a:ext cx="441350" cy="359850"/>
            </a:xfrm>
            <a:custGeom>
              <a:avLst/>
              <a:gdLst/>
              <a:ahLst/>
              <a:cxnLst/>
              <a:rect l="l" t="t" r="r" b="b"/>
              <a:pathLst>
                <a:path w="17654" h="14394" extrusionOk="0">
                  <a:moveTo>
                    <a:pt x="2620" y="1"/>
                  </a:moveTo>
                  <a:cubicBezTo>
                    <a:pt x="1035" y="1"/>
                    <a:pt x="0" y="243"/>
                    <a:pt x="0" y="243"/>
                  </a:cubicBezTo>
                  <a:cubicBezTo>
                    <a:pt x="9948" y="897"/>
                    <a:pt x="13591" y="14394"/>
                    <a:pt x="13591" y="14394"/>
                  </a:cubicBezTo>
                  <a:lnTo>
                    <a:pt x="17654" y="13693"/>
                  </a:lnTo>
                  <a:cubicBezTo>
                    <a:pt x="14680" y="1663"/>
                    <a:pt x="6767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2"/>
            <p:cNvSpPr/>
            <p:nvPr/>
          </p:nvSpPr>
          <p:spPr>
            <a:xfrm>
              <a:off x="2950675" y="1655500"/>
              <a:ext cx="322250" cy="491575"/>
            </a:xfrm>
            <a:custGeom>
              <a:avLst/>
              <a:gdLst/>
              <a:ahLst/>
              <a:cxnLst/>
              <a:rect l="l" t="t" r="r" b="b"/>
              <a:pathLst>
                <a:path w="12890" h="19663" extrusionOk="0">
                  <a:moveTo>
                    <a:pt x="0" y="1"/>
                  </a:moveTo>
                  <a:lnTo>
                    <a:pt x="0" y="1"/>
                  </a:lnTo>
                  <a:cubicBezTo>
                    <a:pt x="9014" y="5652"/>
                    <a:pt x="9294" y="19662"/>
                    <a:pt x="9294" y="19662"/>
                  </a:cubicBezTo>
                  <a:lnTo>
                    <a:pt x="12843" y="19662"/>
                  </a:lnTo>
                  <a:cubicBezTo>
                    <a:pt x="12890" y="359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2"/>
            <p:cNvSpPr/>
            <p:nvPr/>
          </p:nvSpPr>
          <p:spPr>
            <a:xfrm>
              <a:off x="3311425" y="2055125"/>
              <a:ext cx="419175" cy="146825"/>
            </a:xfrm>
            <a:custGeom>
              <a:avLst/>
              <a:gdLst/>
              <a:ahLst/>
              <a:cxnLst/>
              <a:rect l="l" t="t" r="r" b="b"/>
              <a:pathLst>
                <a:path w="16767" h="5873" extrusionOk="0">
                  <a:moveTo>
                    <a:pt x="10065" y="1"/>
                  </a:moveTo>
                  <a:cubicBezTo>
                    <a:pt x="7278" y="1"/>
                    <a:pt x="3804" y="1143"/>
                    <a:pt x="1" y="4985"/>
                  </a:cubicBezTo>
                  <a:lnTo>
                    <a:pt x="4064" y="5872"/>
                  </a:lnTo>
                  <a:cubicBezTo>
                    <a:pt x="4064" y="5872"/>
                    <a:pt x="9748" y="2016"/>
                    <a:pt x="14357" y="2016"/>
                  </a:cubicBezTo>
                  <a:cubicBezTo>
                    <a:pt x="15212" y="2016"/>
                    <a:pt x="16029" y="2149"/>
                    <a:pt x="16767" y="2463"/>
                  </a:cubicBezTo>
                  <a:cubicBezTo>
                    <a:pt x="16767" y="2463"/>
                    <a:pt x="14156" y="1"/>
                    <a:pt x="10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2"/>
            <p:cNvSpPr/>
            <p:nvPr/>
          </p:nvSpPr>
          <p:spPr>
            <a:xfrm>
              <a:off x="3222700" y="1904150"/>
              <a:ext cx="485725" cy="319975"/>
            </a:xfrm>
            <a:custGeom>
              <a:avLst/>
              <a:gdLst/>
              <a:ahLst/>
              <a:cxnLst/>
              <a:rect l="l" t="t" r="r" b="b"/>
              <a:pathLst>
                <a:path w="19429" h="12799" extrusionOk="0">
                  <a:moveTo>
                    <a:pt x="14599" y="0"/>
                  </a:moveTo>
                  <a:cubicBezTo>
                    <a:pt x="10244" y="0"/>
                    <a:pt x="3937" y="1890"/>
                    <a:pt x="1" y="11491"/>
                  </a:cubicBezTo>
                  <a:lnTo>
                    <a:pt x="3924" y="12798"/>
                  </a:lnTo>
                  <a:cubicBezTo>
                    <a:pt x="3924" y="12798"/>
                    <a:pt x="9196" y="761"/>
                    <a:pt x="18546" y="761"/>
                  </a:cubicBezTo>
                  <a:cubicBezTo>
                    <a:pt x="18837" y="761"/>
                    <a:pt x="19131" y="772"/>
                    <a:pt x="19428" y="796"/>
                  </a:cubicBezTo>
                  <a:cubicBezTo>
                    <a:pt x="19428" y="796"/>
                    <a:pt x="17425" y="0"/>
                    <a:pt x="14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2"/>
            <p:cNvSpPr/>
            <p:nvPr/>
          </p:nvSpPr>
          <p:spPr>
            <a:xfrm>
              <a:off x="3172500" y="1754750"/>
              <a:ext cx="389975" cy="451850"/>
            </a:xfrm>
            <a:custGeom>
              <a:avLst/>
              <a:gdLst/>
              <a:ahLst/>
              <a:cxnLst/>
              <a:rect l="l" t="t" r="r" b="b"/>
              <a:pathLst>
                <a:path w="15599" h="18074" extrusionOk="0">
                  <a:moveTo>
                    <a:pt x="15599" y="0"/>
                  </a:moveTo>
                  <a:lnTo>
                    <a:pt x="15599" y="0"/>
                  </a:lnTo>
                  <a:cubicBezTo>
                    <a:pt x="15598" y="0"/>
                    <a:pt x="2336" y="1635"/>
                    <a:pt x="0" y="17560"/>
                  </a:cubicBezTo>
                  <a:lnTo>
                    <a:pt x="3550" y="18074"/>
                  </a:lnTo>
                  <a:cubicBezTo>
                    <a:pt x="3550" y="18074"/>
                    <a:pt x="5885" y="4250"/>
                    <a:pt x="15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2"/>
            <p:cNvSpPr/>
            <p:nvPr/>
          </p:nvSpPr>
          <p:spPr>
            <a:xfrm>
              <a:off x="3032400" y="2082925"/>
              <a:ext cx="396975" cy="200525"/>
            </a:xfrm>
            <a:custGeom>
              <a:avLst/>
              <a:gdLst/>
              <a:ahLst/>
              <a:cxnLst/>
              <a:rect l="l" t="t" r="r" b="b"/>
              <a:pathLst>
                <a:path w="15879" h="8021" extrusionOk="0">
                  <a:moveTo>
                    <a:pt x="5928" y="1"/>
                  </a:moveTo>
                  <a:cubicBezTo>
                    <a:pt x="4116" y="1"/>
                    <a:pt x="2122" y="414"/>
                    <a:pt x="0" y="1491"/>
                  </a:cubicBezTo>
                  <a:cubicBezTo>
                    <a:pt x="0" y="1491"/>
                    <a:pt x="2102" y="6955"/>
                    <a:pt x="7006" y="7889"/>
                  </a:cubicBezTo>
                  <a:cubicBezTo>
                    <a:pt x="7477" y="7980"/>
                    <a:pt x="7941" y="8021"/>
                    <a:pt x="8394" y="8021"/>
                  </a:cubicBezTo>
                  <a:cubicBezTo>
                    <a:pt x="12605" y="8021"/>
                    <a:pt x="15879" y="4480"/>
                    <a:pt x="15879" y="4480"/>
                  </a:cubicBezTo>
                  <a:cubicBezTo>
                    <a:pt x="15879" y="4480"/>
                    <a:pt x="11894" y="1"/>
                    <a:pt x="5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2"/>
            <p:cNvSpPr/>
            <p:nvPr/>
          </p:nvSpPr>
          <p:spPr>
            <a:xfrm>
              <a:off x="3203925" y="2155300"/>
              <a:ext cx="498375" cy="1812950"/>
            </a:xfrm>
            <a:custGeom>
              <a:avLst/>
              <a:gdLst/>
              <a:ahLst/>
              <a:cxnLst/>
              <a:rect l="l" t="t" r="r" b="b"/>
              <a:pathLst>
                <a:path w="19935" h="72518" extrusionOk="0">
                  <a:moveTo>
                    <a:pt x="1097" y="1"/>
                  </a:moveTo>
                  <a:cubicBezTo>
                    <a:pt x="562" y="1"/>
                    <a:pt x="0" y="383"/>
                    <a:pt x="51" y="1071"/>
                  </a:cubicBezTo>
                  <a:cubicBezTo>
                    <a:pt x="2199" y="25122"/>
                    <a:pt x="9812" y="49314"/>
                    <a:pt x="17844" y="71917"/>
                  </a:cubicBezTo>
                  <a:cubicBezTo>
                    <a:pt x="17996" y="72340"/>
                    <a:pt x="18331" y="72517"/>
                    <a:pt x="18677" y="72517"/>
                  </a:cubicBezTo>
                  <a:cubicBezTo>
                    <a:pt x="19289" y="72517"/>
                    <a:pt x="19934" y="71962"/>
                    <a:pt x="19666" y="71217"/>
                  </a:cubicBezTo>
                  <a:cubicBezTo>
                    <a:pt x="11680" y="48707"/>
                    <a:pt x="4161" y="24749"/>
                    <a:pt x="2013" y="838"/>
                  </a:cubicBezTo>
                  <a:cubicBezTo>
                    <a:pt x="1970" y="265"/>
                    <a:pt x="1543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2"/>
            <p:cNvSpPr/>
            <p:nvPr/>
          </p:nvSpPr>
          <p:spPr>
            <a:xfrm>
              <a:off x="2271150" y="4159000"/>
              <a:ext cx="804475" cy="435750"/>
            </a:xfrm>
            <a:custGeom>
              <a:avLst/>
              <a:gdLst/>
              <a:ahLst/>
              <a:cxnLst/>
              <a:rect l="l" t="t" r="r" b="b"/>
              <a:pathLst>
                <a:path w="32179" h="17430" extrusionOk="0">
                  <a:moveTo>
                    <a:pt x="5869" y="1"/>
                  </a:moveTo>
                  <a:cubicBezTo>
                    <a:pt x="3583" y="1"/>
                    <a:pt x="1958" y="575"/>
                    <a:pt x="1402" y="1764"/>
                  </a:cubicBezTo>
                  <a:cubicBezTo>
                    <a:pt x="1" y="4659"/>
                    <a:pt x="5512" y="10123"/>
                    <a:pt x="13638" y="13999"/>
                  </a:cubicBezTo>
                  <a:cubicBezTo>
                    <a:pt x="18419" y="16238"/>
                    <a:pt x="23069" y="17430"/>
                    <a:pt x="26360" y="17430"/>
                  </a:cubicBezTo>
                  <a:cubicBezTo>
                    <a:pt x="28629" y="17430"/>
                    <a:pt x="30252" y="16863"/>
                    <a:pt x="30824" y="15681"/>
                  </a:cubicBezTo>
                  <a:cubicBezTo>
                    <a:pt x="32178" y="12738"/>
                    <a:pt x="26714" y="7274"/>
                    <a:pt x="18588" y="3445"/>
                  </a:cubicBezTo>
                  <a:cubicBezTo>
                    <a:pt x="13797" y="1187"/>
                    <a:pt x="9152" y="1"/>
                    <a:pt x="5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2"/>
            <p:cNvSpPr/>
            <p:nvPr/>
          </p:nvSpPr>
          <p:spPr>
            <a:xfrm>
              <a:off x="1393175" y="3742500"/>
              <a:ext cx="804450" cy="436650"/>
            </a:xfrm>
            <a:custGeom>
              <a:avLst/>
              <a:gdLst/>
              <a:ahLst/>
              <a:cxnLst/>
              <a:rect l="l" t="t" r="r" b="b"/>
              <a:pathLst>
                <a:path w="32178" h="17466" extrusionOk="0">
                  <a:moveTo>
                    <a:pt x="5879" y="1"/>
                  </a:moveTo>
                  <a:cubicBezTo>
                    <a:pt x="3576" y="1"/>
                    <a:pt x="1931" y="587"/>
                    <a:pt x="1355" y="1798"/>
                  </a:cubicBezTo>
                  <a:cubicBezTo>
                    <a:pt x="0" y="4693"/>
                    <a:pt x="5464" y="10157"/>
                    <a:pt x="13591" y="13987"/>
                  </a:cubicBezTo>
                  <a:cubicBezTo>
                    <a:pt x="18372" y="16268"/>
                    <a:pt x="23008" y="17465"/>
                    <a:pt x="26290" y="17465"/>
                  </a:cubicBezTo>
                  <a:cubicBezTo>
                    <a:pt x="28586" y="17465"/>
                    <a:pt x="30219" y="16879"/>
                    <a:pt x="30777" y="15668"/>
                  </a:cubicBezTo>
                  <a:cubicBezTo>
                    <a:pt x="32178" y="12773"/>
                    <a:pt x="26714" y="7309"/>
                    <a:pt x="18588" y="3479"/>
                  </a:cubicBezTo>
                  <a:cubicBezTo>
                    <a:pt x="13806" y="1198"/>
                    <a:pt x="9170" y="1"/>
                    <a:pt x="5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2"/>
            <p:cNvSpPr/>
            <p:nvPr/>
          </p:nvSpPr>
          <p:spPr>
            <a:xfrm>
              <a:off x="2195275" y="3356125"/>
              <a:ext cx="493900" cy="745875"/>
            </a:xfrm>
            <a:custGeom>
              <a:avLst/>
              <a:gdLst/>
              <a:ahLst/>
              <a:cxnLst/>
              <a:rect l="l" t="t" r="r" b="b"/>
              <a:pathLst>
                <a:path w="19756" h="29835" extrusionOk="0">
                  <a:moveTo>
                    <a:pt x="15891" y="1"/>
                  </a:moveTo>
                  <a:cubicBezTo>
                    <a:pt x="12852" y="1"/>
                    <a:pt x="8061" y="5150"/>
                    <a:pt x="4624" y="12443"/>
                  </a:cubicBezTo>
                  <a:cubicBezTo>
                    <a:pt x="794" y="20522"/>
                    <a:pt x="0" y="28228"/>
                    <a:pt x="2943" y="29629"/>
                  </a:cubicBezTo>
                  <a:cubicBezTo>
                    <a:pt x="3239" y="29768"/>
                    <a:pt x="3563" y="29835"/>
                    <a:pt x="3910" y="29835"/>
                  </a:cubicBezTo>
                  <a:cubicBezTo>
                    <a:pt x="6941" y="29835"/>
                    <a:pt x="11695" y="24686"/>
                    <a:pt x="15132" y="17393"/>
                  </a:cubicBezTo>
                  <a:cubicBezTo>
                    <a:pt x="19008" y="9267"/>
                    <a:pt x="19755" y="1561"/>
                    <a:pt x="16860" y="207"/>
                  </a:cubicBezTo>
                  <a:cubicBezTo>
                    <a:pt x="16563" y="68"/>
                    <a:pt x="16238" y="1"/>
                    <a:pt x="15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2"/>
            <p:cNvSpPr/>
            <p:nvPr/>
          </p:nvSpPr>
          <p:spPr>
            <a:xfrm>
              <a:off x="1780800" y="4234950"/>
              <a:ext cx="491550" cy="746225"/>
            </a:xfrm>
            <a:custGeom>
              <a:avLst/>
              <a:gdLst/>
              <a:ahLst/>
              <a:cxnLst/>
              <a:rect l="l" t="t" r="r" b="b"/>
              <a:pathLst>
                <a:path w="19662" h="29849" extrusionOk="0">
                  <a:moveTo>
                    <a:pt x="15815" y="1"/>
                  </a:moveTo>
                  <a:cubicBezTo>
                    <a:pt x="12774" y="1"/>
                    <a:pt x="8003" y="5140"/>
                    <a:pt x="4577" y="12409"/>
                  </a:cubicBezTo>
                  <a:cubicBezTo>
                    <a:pt x="748" y="20535"/>
                    <a:pt x="0" y="28241"/>
                    <a:pt x="2896" y="29642"/>
                  </a:cubicBezTo>
                  <a:cubicBezTo>
                    <a:pt x="3193" y="29781"/>
                    <a:pt x="3516" y="29848"/>
                    <a:pt x="3863" y="29848"/>
                  </a:cubicBezTo>
                  <a:cubicBezTo>
                    <a:pt x="6895" y="29848"/>
                    <a:pt x="11653" y="24699"/>
                    <a:pt x="15132" y="17406"/>
                  </a:cubicBezTo>
                  <a:cubicBezTo>
                    <a:pt x="18914" y="9280"/>
                    <a:pt x="19662" y="1574"/>
                    <a:pt x="16813" y="220"/>
                  </a:cubicBezTo>
                  <a:cubicBezTo>
                    <a:pt x="16508" y="72"/>
                    <a:pt x="16173" y="1"/>
                    <a:pt x="15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2"/>
            <p:cNvSpPr/>
            <p:nvPr/>
          </p:nvSpPr>
          <p:spPr>
            <a:xfrm>
              <a:off x="2185925" y="4239650"/>
              <a:ext cx="425025" cy="772175"/>
            </a:xfrm>
            <a:custGeom>
              <a:avLst/>
              <a:gdLst/>
              <a:ahLst/>
              <a:cxnLst/>
              <a:rect l="l" t="t" r="r" b="b"/>
              <a:pathLst>
                <a:path w="17001" h="30887" extrusionOk="0">
                  <a:moveTo>
                    <a:pt x="3734" y="1"/>
                  </a:moveTo>
                  <a:cubicBezTo>
                    <a:pt x="3476" y="1"/>
                    <a:pt x="3227" y="42"/>
                    <a:pt x="2990" y="125"/>
                  </a:cubicBezTo>
                  <a:cubicBezTo>
                    <a:pt x="1" y="1200"/>
                    <a:pt x="1" y="8952"/>
                    <a:pt x="2990" y="17405"/>
                  </a:cubicBezTo>
                  <a:cubicBezTo>
                    <a:pt x="5788" y="25197"/>
                    <a:pt x="10174" y="30886"/>
                    <a:pt x="13220" y="30886"/>
                  </a:cubicBezTo>
                  <a:cubicBezTo>
                    <a:pt x="13479" y="30886"/>
                    <a:pt x="13727" y="30846"/>
                    <a:pt x="13964" y="30762"/>
                  </a:cubicBezTo>
                  <a:cubicBezTo>
                    <a:pt x="17000" y="29688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2"/>
            <p:cNvSpPr/>
            <p:nvPr/>
          </p:nvSpPr>
          <p:spPr>
            <a:xfrm>
              <a:off x="1857850" y="3324300"/>
              <a:ext cx="425000" cy="772425"/>
            </a:xfrm>
            <a:custGeom>
              <a:avLst/>
              <a:gdLst/>
              <a:ahLst/>
              <a:cxnLst/>
              <a:rect l="l" t="t" r="r" b="b"/>
              <a:pathLst>
                <a:path w="17000" h="30897" extrusionOk="0">
                  <a:moveTo>
                    <a:pt x="3734" y="1"/>
                  </a:moveTo>
                  <a:cubicBezTo>
                    <a:pt x="3476" y="1"/>
                    <a:pt x="3227" y="41"/>
                    <a:pt x="2990" y="125"/>
                  </a:cubicBezTo>
                  <a:cubicBezTo>
                    <a:pt x="1" y="1246"/>
                    <a:pt x="1" y="8952"/>
                    <a:pt x="2990" y="17405"/>
                  </a:cubicBezTo>
                  <a:cubicBezTo>
                    <a:pt x="5822" y="25216"/>
                    <a:pt x="10192" y="30897"/>
                    <a:pt x="13202" y="30897"/>
                  </a:cubicBezTo>
                  <a:cubicBezTo>
                    <a:pt x="13467" y="30897"/>
                    <a:pt x="13722" y="30852"/>
                    <a:pt x="13964" y="30762"/>
                  </a:cubicBezTo>
                  <a:cubicBezTo>
                    <a:pt x="17000" y="29687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2"/>
            <p:cNvSpPr/>
            <p:nvPr/>
          </p:nvSpPr>
          <p:spPr>
            <a:xfrm>
              <a:off x="2281675" y="3811075"/>
              <a:ext cx="820800" cy="387350"/>
            </a:xfrm>
            <a:custGeom>
              <a:avLst/>
              <a:gdLst/>
              <a:ahLst/>
              <a:cxnLst/>
              <a:rect l="l" t="t" r="r" b="b"/>
              <a:pathLst>
                <a:path w="32832" h="15494" extrusionOk="0">
                  <a:moveTo>
                    <a:pt x="25861" y="1"/>
                  </a:moveTo>
                  <a:cubicBezTo>
                    <a:pt x="22732" y="1"/>
                    <a:pt x="18681" y="759"/>
                    <a:pt x="14431" y="2277"/>
                  </a:cubicBezTo>
                  <a:cubicBezTo>
                    <a:pt x="5978" y="5266"/>
                    <a:pt x="0" y="10216"/>
                    <a:pt x="1074" y="13252"/>
                  </a:cubicBezTo>
                  <a:cubicBezTo>
                    <a:pt x="1635" y="14747"/>
                    <a:pt x="3841" y="15494"/>
                    <a:pt x="6970" y="15494"/>
                  </a:cubicBezTo>
                  <a:cubicBezTo>
                    <a:pt x="10099" y="15494"/>
                    <a:pt x="14151" y="14747"/>
                    <a:pt x="18401" y="13252"/>
                  </a:cubicBezTo>
                  <a:cubicBezTo>
                    <a:pt x="26854" y="10216"/>
                    <a:pt x="32831" y="5266"/>
                    <a:pt x="31757" y="2277"/>
                  </a:cubicBezTo>
                  <a:cubicBezTo>
                    <a:pt x="31197" y="759"/>
                    <a:pt x="28990" y="1"/>
                    <a:pt x="25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2"/>
            <p:cNvSpPr/>
            <p:nvPr/>
          </p:nvSpPr>
          <p:spPr>
            <a:xfrm>
              <a:off x="1366325" y="4137975"/>
              <a:ext cx="820800" cy="388250"/>
            </a:xfrm>
            <a:custGeom>
              <a:avLst/>
              <a:gdLst/>
              <a:ahLst/>
              <a:cxnLst/>
              <a:rect l="l" t="t" r="r" b="b"/>
              <a:pathLst>
                <a:path w="32832" h="15530" extrusionOk="0">
                  <a:moveTo>
                    <a:pt x="25885" y="1"/>
                  </a:moveTo>
                  <a:cubicBezTo>
                    <a:pt x="22756" y="1"/>
                    <a:pt x="18704" y="760"/>
                    <a:pt x="14478" y="2278"/>
                  </a:cubicBezTo>
                  <a:cubicBezTo>
                    <a:pt x="5978" y="5313"/>
                    <a:pt x="0" y="10217"/>
                    <a:pt x="1121" y="13253"/>
                  </a:cubicBezTo>
                  <a:cubicBezTo>
                    <a:pt x="1658" y="14770"/>
                    <a:pt x="3865" y="15529"/>
                    <a:pt x="6994" y="15529"/>
                  </a:cubicBezTo>
                  <a:cubicBezTo>
                    <a:pt x="10123" y="15529"/>
                    <a:pt x="14174" y="14770"/>
                    <a:pt x="18401" y="13253"/>
                  </a:cubicBezTo>
                  <a:cubicBezTo>
                    <a:pt x="26854" y="10217"/>
                    <a:pt x="32831" y="5313"/>
                    <a:pt x="31757" y="2278"/>
                  </a:cubicBezTo>
                  <a:cubicBezTo>
                    <a:pt x="31220" y="760"/>
                    <a:pt x="29014" y="1"/>
                    <a:pt x="25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2"/>
            <p:cNvSpPr/>
            <p:nvPr/>
          </p:nvSpPr>
          <p:spPr>
            <a:xfrm>
              <a:off x="231435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20" y="11676"/>
                    <a:pt x="32552" y="9061"/>
                    <a:pt x="32552" y="5839"/>
                  </a:cubicBezTo>
                  <a:cubicBezTo>
                    <a:pt x="32552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2"/>
            <p:cNvSpPr/>
            <p:nvPr/>
          </p:nvSpPr>
          <p:spPr>
            <a:xfrm>
              <a:off x="134180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66" y="11676"/>
                    <a:pt x="32551" y="9061"/>
                    <a:pt x="32551" y="5839"/>
                  </a:cubicBezTo>
                  <a:cubicBezTo>
                    <a:pt x="32551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2"/>
            <p:cNvSpPr/>
            <p:nvPr/>
          </p:nvSpPr>
          <p:spPr>
            <a:xfrm>
              <a:off x="2087850" y="3276050"/>
              <a:ext cx="291925" cy="812625"/>
            </a:xfrm>
            <a:custGeom>
              <a:avLst/>
              <a:gdLst/>
              <a:ahLst/>
              <a:cxnLst/>
              <a:rect l="l" t="t" r="r" b="b"/>
              <a:pathLst>
                <a:path w="11677" h="32505" extrusionOk="0">
                  <a:moveTo>
                    <a:pt x="5838" y="1"/>
                  </a:moveTo>
                  <a:cubicBezTo>
                    <a:pt x="2616" y="1"/>
                    <a:pt x="1" y="7286"/>
                    <a:pt x="1" y="16253"/>
                  </a:cubicBezTo>
                  <a:cubicBezTo>
                    <a:pt x="1" y="25219"/>
                    <a:pt x="2616" y="32505"/>
                    <a:pt x="5838" y="32505"/>
                  </a:cubicBezTo>
                  <a:cubicBezTo>
                    <a:pt x="9061" y="32505"/>
                    <a:pt x="11676" y="25219"/>
                    <a:pt x="11676" y="16253"/>
                  </a:cubicBezTo>
                  <a:cubicBezTo>
                    <a:pt x="11676" y="7286"/>
                    <a:pt x="9061" y="1"/>
                    <a:pt x="5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2"/>
            <p:cNvSpPr/>
            <p:nvPr/>
          </p:nvSpPr>
          <p:spPr>
            <a:xfrm>
              <a:off x="2087850" y="4247450"/>
              <a:ext cx="291925" cy="813800"/>
            </a:xfrm>
            <a:custGeom>
              <a:avLst/>
              <a:gdLst/>
              <a:ahLst/>
              <a:cxnLst/>
              <a:rect l="l" t="t" r="r" b="b"/>
              <a:pathLst>
                <a:path w="11677" h="32552" extrusionOk="0">
                  <a:moveTo>
                    <a:pt x="5838" y="0"/>
                  </a:moveTo>
                  <a:cubicBezTo>
                    <a:pt x="2616" y="0"/>
                    <a:pt x="1" y="7286"/>
                    <a:pt x="1" y="16299"/>
                  </a:cubicBezTo>
                  <a:cubicBezTo>
                    <a:pt x="1" y="25266"/>
                    <a:pt x="2616" y="32551"/>
                    <a:pt x="5838" y="32551"/>
                  </a:cubicBezTo>
                  <a:cubicBezTo>
                    <a:pt x="9061" y="32551"/>
                    <a:pt x="11676" y="25266"/>
                    <a:pt x="11676" y="16299"/>
                  </a:cubicBezTo>
                  <a:cubicBezTo>
                    <a:pt x="11676" y="7286"/>
                    <a:pt x="9061" y="0"/>
                    <a:pt x="5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2"/>
            <p:cNvSpPr/>
            <p:nvPr/>
          </p:nvSpPr>
          <p:spPr>
            <a:xfrm>
              <a:off x="2233800" y="4205975"/>
              <a:ext cx="688875" cy="611375"/>
            </a:xfrm>
            <a:custGeom>
              <a:avLst/>
              <a:gdLst/>
              <a:ahLst/>
              <a:cxnLst/>
              <a:rect l="l" t="t" r="r" b="b"/>
              <a:pathLst>
                <a:path w="27555" h="24455" extrusionOk="0">
                  <a:moveTo>
                    <a:pt x="4338" y="1"/>
                  </a:moveTo>
                  <a:cubicBezTo>
                    <a:pt x="3471" y="1"/>
                    <a:pt x="2770" y="234"/>
                    <a:pt x="2289" y="725"/>
                  </a:cubicBezTo>
                  <a:cubicBezTo>
                    <a:pt x="0" y="3014"/>
                    <a:pt x="3316" y="10019"/>
                    <a:pt x="9668" y="16370"/>
                  </a:cubicBezTo>
                  <a:cubicBezTo>
                    <a:pt x="14627" y="21366"/>
                    <a:pt x="20048" y="24455"/>
                    <a:pt x="23227" y="24455"/>
                  </a:cubicBezTo>
                  <a:cubicBezTo>
                    <a:pt x="24090" y="24455"/>
                    <a:pt x="24788" y="24228"/>
                    <a:pt x="25266" y="23749"/>
                  </a:cubicBezTo>
                  <a:cubicBezTo>
                    <a:pt x="27554" y="21461"/>
                    <a:pt x="24239" y="14455"/>
                    <a:pt x="17887" y="8104"/>
                  </a:cubicBezTo>
                  <a:cubicBezTo>
                    <a:pt x="12900" y="3117"/>
                    <a:pt x="7509" y="1"/>
                    <a:pt x="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2"/>
            <p:cNvSpPr/>
            <p:nvPr/>
          </p:nvSpPr>
          <p:spPr>
            <a:xfrm>
              <a:off x="1546125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4362" y="0"/>
                  </a:moveTo>
                  <a:cubicBezTo>
                    <a:pt x="3489" y="0"/>
                    <a:pt x="2780" y="233"/>
                    <a:pt x="2289" y="725"/>
                  </a:cubicBezTo>
                  <a:cubicBezTo>
                    <a:pt x="0" y="2966"/>
                    <a:pt x="3316" y="9972"/>
                    <a:pt x="9668" y="16323"/>
                  </a:cubicBezTo>
                  <a:cubicBezTo>
                    <a:pt x="14655" y="21311"/>
                    <a:pt x="20046" y="24426"/>
                    <a:pt x="23239" y="24426"/>
                  </a:cubicBezTo>
                  <a:cubicBezTo>
                    <a:pt x="24112" y="24426"/>
                    <a:pt x="24821" y="24193"/>
                    <a:pt x="25313" y="23702"/>
                  </a:cubicBezTo>
                  <a:cubicBezTo>
                    <a:pt x="27554" y="21460"/>
                    <a:pt x="24285" y="14455"/>
                    <a:pt x="17934" y="8104"/>
                  </a:cubicBezTo>
                  <a:cubicBezTo>
                    <a:pt x="12946" y="3116"/>
                    <a:pt x="7555" y="0"/>
                    <a:pt x="4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2"/>
            <p:cNvSpPr/>
            <p:nvPr/>
          </p:nvSpPr>
          <p:spPr>
            <a:xfrm>
              <a:off x="2233800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23217" y="0"/>
                  </a:moveTo>
                  <a:cubicBezTo>
                    <a:pt x="20046" y="0"/>
                    <a:pt x="14655" y="3116"/>
                    <a:pt x="9668" y="8104"/>
                  </a:cubicBezTo>
                  <a:cubicBezTo>
                    <a:pt x="3316" y="14455"/>
                    <a:pt x="0" y="21413"/>
                    <a:pt x="2289" y="23702"/>
                  </a:cubicBezTo>
                  <a:cubicBezTo>
                    <a:pt x="2770" y="24193"/>
                    <a:pt x="3471" y="24426"/>
                    <a:pt x="4338" y="24426"/>
                  </a:cubicBezTo>
                  <a:cubicBezTo>
                    <a:pt x="7509" y="24426"/>
                    <a:pt x="12900" y="21311"/>
                    <a:pt x="17887" y="16323"/>
                  </a:cubicBezTo>
                  <a:cubicBezTo>
                    <a:pt x="24239" y="9972"/>
                    <a:pt x="27554" y="2966"/>
                    <a:pt x="25266" y="725"/>
                  </a:cubicBezTo>
                  <a:cubicBezTo>
                    <a:pt x="24785" y="233"/>
                    <a:pt x="24084" y="0"/>
                    <a:pt x="23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2"/>
            <p:cNvSpPr/>
            <p:nvPr/>
          </p:nvSpPr>
          <p:spPr>
            <a:xfrm>
              <a:off x="1546125" y="4205975"/>
              <a:ext cx="688875" cy="611850"/>
            </a:xfrm>
            <a:custGeom>
              <a:avLst/>
              <a:gdLst/>
              <a:ahLst/>
              <a:cxnLst/>
              <a:rect l="l" t="t" r="r" b="b"/>
              <a:pathLst>
                <a:path w="27555" h="24474" extrusionOk="0">
                  <a:moveTo>
                    <a:pt x="23239" y="1"/>
                  </a:moveTo>
                  <a:cubicBezTo>
                    <a:pt x="20046" y="1"/>
                    <a:pt x="14655" y="3117"/>
                    <a:pt x="9668" y="8104"/>
                  </a:cubicBezTo>
                  <a:cubicBezTo>
                    <a:pt x="3316" y="14455"/>
                    <a:pt x="0" y="21461"/>
                    <a:pt x="2289" y="23749"/>
                  </a:cubicBezTo>
                  <a:cubicBezTo>
                    <a:pt x="2780" y="24240"/>
                    <a:pt x="3489" y="24473"/>
                    <a:pt x="4362" y="24473"/>
                  </a:cubicBezTo>
                  <a:cubicBezTo>
                    <a:pt x="7555" y="24473"/>
                    <a:pt x="12946" y="21358"/>
                    <a:pt x="17934" y="16370"/>
                  </a:cubicBezTo>
                  <a:cubicBezTo>
                    <a:pt x="24285" y="10019"/>
                    <a:pt x="27554" y="3014"/>
                    <a:pt x="25313" y="725"/>
                  </a:cubicBezTo>
                  <a:cubicBezTo>
                    <a:pt x="24821" y="234"/>
                    <a:pt x="24112" y="1"/>
                    <a:pt x="2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2"/>
            <p:cNvSpPr/>
            <p:nvPr/>
          </p:nvSpPr>
          <p:spPr>
            <a:xfrm>
              <a:off x="1997950" y="3991750"/>
              <a:ext cx="413350" cy="353750"/>
            </a:xfrm>
            <a:custGeom>
              <a:avLst/>
              <a:gdLst/>
              <a:ahLst/>
              <a:cxnLst/>
              <a:rect l="l" t="t" r="r" b="b"/>
              <a:pathLst>
                <a:path w="16534" h="14150" extrusionOk="0">
                  <a:moveTo>
                    <a:pt x="9481" y="1"/>
                  </a:moveTo>
                  <a:cubicBezTo>
                    <a:pt x="3176" y="1"/>
                    <a:pt x="1" y="7613"/>
                    <a:pt x="4484" y="12050"/>
                  </a:cubicBezTo>
                  <a:cubicBezTo>
                    <a:pt x="5920" y="13501"/>
                    <a:pt x="7689" y="14149"/>
                    <a:pt x="9424" y="14149"/>
                  </a:cubicBezTo>
                  <a:cubicBezTo>
                    <a:pt x="13051" y="14149"/>
                    <a:pt x="16533" y="11317"/>
                    <a:pt x="16533" y="7053"/>
                  </a:cubicBezTo>
                  <a:cubicBezTo>
                    <a:pt x="16533" y="3176"/>
                    <a:pt x="13357" y="1"/>
                    <a:pt x="9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2"/>
            <p:cNvSpPr/>
            <p:nvPr/>
          </p:nvSpPr>
          <p:spPr>
            <a:xfrm>
              <a:off x="4399575" y="2438000"/>
              <a:ext cx="1901950" cy="1389450"/>
            </a:xfrm>
            <a:custGeom>
              <a:avLst/>
              <a:gdLst/>
              <a:ahLst/>
              <a:cxnLst/>
              <a:rect l="l" t="t" r="r" b="b"/>
              <a:pathLst>
                <a:path w="76078" h="55578" extrusionOk="0">
                  <a:moveTo>
                    <a:pt x="62940" y="1"/>
                  </a:moveTo>
                  <a:cubicBezTo>
                    <a:pt x="55797" y="1"/>
                    <a:pt x="48702" y="1218"/>
                    <a:pt x="41939" y="3634"/>
                  </a:cubicBezTo>
                  <a:cubicBezTo>
                    <a:pt x="36568" y="5595"/>
                    <a:pt x="31431" y="8210"/>
                    <a:pt x="26714" y="11526"/>
                  </a:cubicBezTo>
                  <a:cubicBezTo>
                    <a:pt x="21997" y="14795"/>
                    <a:pt x="17747" y="18671"/>
                    <a:pt x="14058" y="23061"/>
                  </a:cubicBezTo>
                  <a:cubicBezTo>
                    <a:pt x="7800" y="30440"/>
                    <a:pt x="3317" y="39220"/>
                    <a:pt x="1028" y="48654"/>
                  </a:cubicBezTo>
                  <a:cubicBezTo>
                    <a:pt x="608" y="50288"/>
                    <a:pt x="374" y="51689"/>
                    <a:pt x="188" y="52623"/>
                  </a:cubicBezTo>
                  <a:cubicBezTo>
                    <a:pt x="47" y="53558"/>
                    <a:pt x="1" y="54165"/>
                    <a:pt x="1" y="54165"/>
                  </a:cubicBezTo>
                  <a:cubicBezTo>
                    <a:pt x="1" y="54165"/>
                    <a:pt x="561" y="54305"/>
                    <a:pt x="1495" y="54538"/>
                  </a:cubicBezTo>
                  <a:cubicBezTo>
                    <a:pt x="2476" y="54725"/>
                    <a:pt x="3830" y="54959"/>
                    <a:pt x="5512" y="55145"/>
                  </a:cubicBezTo>
                  <a:cubicBezTo>
                    <a:pt x="7943" y="55436"/>
                    <a:pt x="10375" y="55577"/>
                    <a:pt x="12807" y="55577"/>
                  </a:cubicBezTo>
                  <a:cubicBezTo>
                    <a:pt x="14672" y="55577"/>
                    <a:pt x="16537" y="55494"/>
                    <a:pt x="18401" y="55332"/>
                  </a:cubicBezTo>
                  <a:cubicBezTo>
                    <a:pt x="23772" y="54865"/>
                    <a:pt x="29002" y="53698"/>
                    <a:pt x="34093" y="51923"/>
                  </a:cubicBezTo>
                  <a:cubicBezTo>
                    <a:pt x="39464" y="50008"/>
                    <a:pt x="44601" y="47393"/>
                    <a:pt x="49318" y="44124"/>
                  </a:cubicBezTo>
                  <a:cubicBezTo>
                    <a:pt x="54034" y="40855"/>
                    <a:pt x="58331" y="36978"/>
                    <a:pt x="62020" y="32635"/>
                  </a:cubicBezTo>
                  <a:cubicBezTo>
                    <a:pt x="68278" y="25210"/>
                    <a:pt x="72762" y="16430"/>
                    <a:pt x="75050" y="6996"/>
                  </a:cubicBezTo>
                  <a:cubicBezTo>
                    <a:pt x="75470" y="5361"/>
                    <a:pt x="75704" y="3960"/>
                    <a:pt x="75844" y="2980"/>
                  </a:cubicBezTo>
                  <a:cubicBezTo>
                    <a:pt x="76031" y="2046"/>
                    <a:pt x="76077" y="1439"/>
                    <a:pt x="76077" y="1439"/>
                  </a:cubicBezTo>
                  <a:cubicBezTo>
                    <a:pt x="76077" y="1439"/>
                    <a:pt x="75517" y="1298"/>
                    <a:pt x="74536" y="1112"/>
                  </a:cubicBezTo>
                  <a:cubicBezTo>
                    <a:pt x="73602" y="878"/>
                    <a:pt x="72201" y="645"/>
                    <a:pt x="70520" y="458"/>
                  </a:cubicBezTo>
                  <a:cubicBezTo>
                    <a:pt x="67996" y="153"/>
                    <a:pt x="65465" y="1"/>
                    <a:pt x="62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2"/>
            <p:cNvSpPr/>
            <p:nvPr/>
          </p:nvSpPr>
          <p:spPr>
            <a:xfrm>
              <a:off x="4478125" y="2539200"/>
              <a:ext cx="1728500" cy="1198175"/>
            </a:xfrm>
            <a:custGeom>
              <a:avLst/>
              <a:gdLst/>
              <a:ahLst/>
              <a:cxnLst/>
              <a:rect l="l" t="t" r="r" b="b"/>
              <a:pathLst>
                <a:path w="69140" h="47927" extrusionOk="0">
                  <a:moveTo>
                    <a:pt x="68154" y="1"/>
                  </a:moveTo>
                  <a:cubicBezTo>
                    <a:pt x="68040" y="1"/>
                    <a:pt x="67920" y="31"/>
                    <a:pt x="67798" y="99"/>
                  </a:cubicBezTo>
                  <a:lnTo>
                    <a:pt x="43934" y="16632"/>
                  </a:lnTo>
                  <a:cubicBezTo>
                    <a:pt x="47530" y="12428"/>
                    <a:pt x="50939" y="7245"/>
                    <a:pt x="50425" y="2341"/>
                  </a:cubicBezTo>
                  <a:cubicBezTo>
                    <a:pt x="50359" y="1897"/>
                    <a:pt x="50018" y="1685"/>
                    <a:pt x="49684" y="1685"/>
                  </a:cubicBezTo>
                  <a:cubicBezTo>
                    <a:pt x="49315" y="1685"/>
                    <a:pt x="48953" y="1944"/>
                    <a:pt x="48978" y="2434"/>
                  </a:cubicBezTo>
                  <a:cubicBezTo>
                    <a:pt x="49631" y="9113"/>
                    <a:pt x="42486" y="16351"/>
                    <a:pt x="38283" y="20555"/>
                  </a:cubicBezTo>
                  <a:lnTo>
                    <a:pt x="26608" y="28587"/>
                  </a:lnTo>
                  <a:cubicBezTo>
                    <a:pt x="31091" y="23030"/>
                    <a:pt x="34874" y="16165"/>
                    <a:pt x="34874" y="9159"/>
                  </a:cubicBezTo>
                  <a:cubicBezTo>
                    <a:pt x="34874" y="8722"/>
                    <a:pt x="34557" y="8520"/>
                    <a:pt x="34219" y="8520"/>
                  </a:cubicBezTo>
                  <a:cubicBezTo>
                    <a:pt x="33836" y="8520"/>
                    <a:pt x="33426" y="8781"/>
                    <a:pt x="33426" y="9253"/>
                  </a:cubicBezTo>
                  <a:cubicBezTo>
                    <a:pt x="33426" y="17799"/>
                    <a:pt x="27355" y="26112"/>
                    <a:pt x="21751" y="31950"/>
                  </a:cubicBezTo>
                  <a:lnTo>
                    <a:pt x="14932" y="36667"/>
                  </a:lnTo>
                  <a:cubicBezTo>
                    <a:pt x="18902" y="31343"/>
                    <a:pt x="22451" y="24711"/>
                    <a:pt x="21657" y="18313"/>
                  </a:cubicBezTo>
                  <a:cubicBezTo>
                    <a:pt x="21592" y="17876"/>
                    <a:pt x="21250" y="17674"/>
                    <a:pt x="20914" y="17674"/>
                  </a:cubicBezTo>
                  <a:cubicBezTo>
                    <a:pt x="20533" y="17674"/>
                    <a:pt x="20160" y="17934"/>
                    <a:pt x="20210" y="18406"/>
                  </a:cubicBezTo>
                  <a:cubicBezTo>
                    <a:pt x="21144" y="26065"/>
                    <a:pt x="15446" y="34145"/>
                    <a:pt x="10869" y="39515"/>
                  </a:cubicBezTo>
                  <a:lnTo>
                    <a:pt x="548" y="46661"/>
                  </a:lnTo>
                  <a:cubicBezTo>
                    <a:pt x="1" y="47130"/>
                    <a:pt x="403" y="47927"/>
                    <a:pt x="987" y="47927"/>
                  </a:cubicBezTo>
                  <a:cubicBezTo>
                    <a:pt x="1100" y="47927"/>
                    <a:pt x="1221" y="47897"/>
                    <a:pt x="1342" y="47828"/>
                  </a:cubicBezTo>
                  <a:lnTo>
                    <a:pt x="11710" y="40683"/>
                  </a:lnTo>
                  <a:cubicBezTo>
                    <a:pt x="15957" y="39127"/>
                    <a:pt x="21412" y="37534"/>
                    <a:pt x="26576" y="37534"/>
                  </a:cubicBezTo>
                  <a:cubicBezTo>
                    <a:pt x="29475" y="37534"/>
                    <a:pt x="32282" y="38036"/>
                    <a:pt x="34734" y="39329"/>
                  </a:cubicBezTo>
                  <a:cubicBezTo>
                    <a:pt x="34851" y="39387"/>
                    <a:pt x="34963" y="39413"/>
                    <a:pt x="35068" y="39413"/>
                  </a:cubicBezTo>
                  <a:cubicBezTo>
                    <a:pt x="35715" y="39413"/>
                    <a:pt x="36064" y="38423"/>
                    <a:pt x="35341" y="38021"/>
                  </a:cubicBezTo>
                  <a:cubicBezTo>
                    <a:pt x="32737" y="36676"/>
                    <a:pt x="29762" y="36151"/>
                    <a:pt x="26688" y="36151"/>
                  </a:cubicBezTo>
                  <a:cubicBezTo>
                    <a:pt x="23037" y="36151"/>
                    <a:pt x="19247" y="36892"/>
                    <a:pt x="15773" y="37881"/>
                  </a:cubicBezTo>
                  <a:lnTo>
                    <a:pt x="22591" y="33164"/>
                  </a:lnTo>
                  <a:cubicBezTo>
                    <a:pt x="27774" y="30915"/>
                    <a:pt x="34185" y="28893"/>
                    <a:pt x="40300" y="28893"/>
                  </a:cubicBezTo>
                  <a:cubicBezTo>
                    <a:pt x="42946" y="28893"/>
                    <a:pt x="45538" y="29272"/>
                    <a:pt x="47950" y="30175"/>
                  </a:cubicBezTo>
                  <a:cubicBezTo>
                    <a:pt x="48047" y="30211"/>
                    <a:pt x="48141" y="30227"/>
                    <a:pt x="48230" y="30227"/>
                  </a:cubicBezTo>
                  <a:cubicBezTo>
                    <a:pt x="48953" y="30227"/>
                    <a:pt x="49347" y="29158"/>
                    <a:pt x="48557" y="28867"/>
                  </a:cubicBezTo>
                  <a:cubicBezTo>
                    <a:pt x="45952" y="27907"/>
                    <a:pt x="43164" y="27501"/>
                    <a:pt x="40326" y="27501"/>
                  </a:cubicBezTo>
                  <a:cubicBezTo>
                    <a:pt x="35991" y="27501"/>
                    <a:pt x="31541" y="28447"/>
                    <a:pt x="27448" y="29801"/>
                  </a:cubicBezTo>
                  <a:lnTo>
                    <a:pt x="39124" y="21722"/>
                  </a:lnTo>
                  <a:cubicBezTo>
                    <a:pt x="43219" y="19851"/>
                    <a:pt x="49502" y="17019"/>
                    <a:pt x="54928" y="17019"/>
                  </a:cubicBezTo>
                  <a:cubicBezTo>
                    <a:pt x="56679" y="17019"/>
                    <a:pt x="58342" y="17315"/>
                    <a:pt x="59812" y="18033"/>
                  </a:cubicBezTo>
                  <a:cubicBezTo>
                    <a:pt x="59904" y="18063"/>
                    <a:pt x="59991" y="18077"/>
                    <a:pt x="60073" y="18077"/>
                  </a:cubicBezTo>
                  <a:cubicBezTo>
                    <a:pt x="60741" y="18077"/>
                    <a:pt x="61044" y="17146"/>
                    <a:pt x="60419" y="16772"/>
                  </a:cubicBezTo>
                  <a:cubicBezTo>
                    <a:pt x="58775" y="15967"/>
                    <a:pt x="56924" y="15639"/>
                    <a:pt x="54983" y="15639"/>
                  </a:cubicBezTo>
                  <a:cubicBezTo>
                    <a:pt x="51631" y="15639"/>
                    <a:pt x="48011" y="16616"/>
                    <a:pt x="44728" y="17799"/>
                  </a:cubicBezTo>
                  <a:lnTo>
                    <a:pt x="68592" y="1267"/>
                  </a:lnTo>
                  <a:cubicBezTo>
                    <a:pt x="69140" y="798"/>
                    <a:pt x="68738" y="1"/>
                    <a:pt x="68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2"/>
            <p:cNvSpPr/>
            <p:nvPr/>
          </p:nvSpPr>
          <p:spPr>
            <a:xfrm>
              <a:off x="4434600" y="3800275"/>
              <a:ext cx="1823725" cy="797300"/>
            </a:xfrm>
            <a:custGeom>
              <a:avLst/>
              <a:gdLst/>
              <a:ahLst/>
              <a:cxnLst/>
              <a:rect l="l" t="t" r="r" b="b"/>
              <a:pathLst>
                <a:path w="72949" h="31892" extrusionOk="0">
                  <a:moveTo>
                    <a:pt x="4344" y="1"/>
                  </a:moveTo>
                  <a:lnTo>
                    <a:pt x="2149" y="5558"/>
                  </a:lnTo>
                  <a:lnTo>
                    <a:pt x="1" y="11116"/>
                  </a:lnTo>
                  <a:cubicBezTo>
                    <a:pt x="1" y="11116"/>
                    <a:pt x="34708" y="31892"/>
                    <a:pt x="47015" y="31892"/>
                  </a:cubicBezTo>
                  <a:cubicBezTo>
                    <a:pt x="50910" y="31892"/>
                    <a:pt x="52561" y="29811"/>
                    <a:pt x="50158" y="24332"/>
                  </a:cubicBezTo>
                  <a:cubicBezTo>
                    <a:pt x="72949" y="14338"/>
                    <a:pt x="4344" y="1"/>
                    <a:pt x="4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2"/>
            <p:cNvSpPr/>
            <p:nvPr/>
          </p:nvSpPr>
          <p:spPr>
            <a:xfrm>
              <a:off x="2344725" y="3134925"/>
              <a:ext cx="1823700" cy="796150"/>
            </a:xfrm>
            <a:custGeom>
              <a:avLst/>
              <a:gdLst/>
              <a:ahLst/>
              <a:cxnLst/>
              <a:rect l="l" t="t" r="r" b="b"/>
              <a:pathLst>
                <a:path w="72948" h="31846" extrusionOk="0">
                  <a:moveTo>
                    <a:pt x="25934" y="1"/>
                  </a:moveTo>
                  <a:cubicBezTo>
                    <a:pt x="22039" y="1"/>
                    <a:pt x="20388" y="2082"/>
                    <a:pt x="22790" y="7560"/>
                  </a:cubicBezTo>
                  <a:cubicBezTo>
                    <a:pt x="0" y="17554"/>
                    <a:pt x="68605" y="31845"/>
                    <a:pt x="68605" y="31845"/>
                  </a:cubicBezTo>
                  <a:lnTo>
                    <a:pt x="70800" y="26334"/>
                  </a:lnTo>
                  <a:lnTo>
                    <a:pt x="72948" y="20777"/>
                  </a:lnTo>
                  <a:cubicBezTo>
                    <a:pt x="72948" y="20777"/>
                    <a:pt x="38240" y="1"/>
                    <a:pt x="25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2"/>
            <p:cNvSpPr/>
            <p:nvPr/>
          </p:nvSpPr>
          <p:spPr>
            <a:xfrm>
              <a:off x="3321800" y="3998750"/>
              <a:ext cx="1045125" cy="1369925"/>
            </a:xfrm>
            <a:custGeom>
              <a:avLst/>
              <a:gdLst/>
              <a:ahLst/>
              <a:cxnLst/>
              <a:rect l="l" t="t" r="r" b="b"/>
              <a:pathLst>
                <a:path w="41805" h="54797" extrusionOk="0">
                  <a:moveTo>
                    <a:pt x="30736" y="1"/>
                  </a:moveTo>
                  <a:cubicBezTo>
                    <a:pt x="30736" y="1"/>
                    <a:pt x="1" y="51279"/>
                    <a:pt x="13261" y="51279"/>
                  </a:cubicBezTo>
                  <a:cubicBezTo>
                    <a:pt x="14362" y="51279"/>
                    <a:pt x="15768" y="50925"/>
                    <a:pt x="17519" y="50158"/>
                  </a:cubicBezTo>
                  <a:cubicBezTo>
                    <a:pt x="18936" y="53405"/>
                    <a:pt x="20442" y="54797"/>
                    <a:pt x="21983" y="54797"/>
                  </a:cubicBezTo>
                  <a:cubicBezTo>
                    <a:pt x="31260" y="54797"/>
                    <a:pt x="41804" y="4344"/>
                    <a:pt x="41804" y="4344"/>
                  </a:cubicBezTo>
                  <a:lnTo>
                    <a:pt x="36247" y="2196"/>
                  </a:lnTo>
                  <a:lnTo>
                    <a:pt x="30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2"/>
            <p:cNvSpPr/>
            <p:nvPr/>
          </p:nvSpPr>
          <p:spPr>
            <a:xfrm>
              <a:off x="4236125" y="2362725"/>
              <a:ext cx="1045575" cy="1369850"/>
            </a:xfrm>
            <a:custGeom>
              <a:avLst/>
              <a:gdLst/>
              <a:ahLst/>
              <a:cxnLst/>
              <a:rect l="l" t="t" r="r" b="b"/>
              <a:pathLst>
                <a:path w="41823" h="54794" extrusionOk="0">
                  <a:moveTo>
                    <a:pt x="19824" y="1"/>
                  </a:moveTo>
                  <a:cubicBezTo>
                    <a:pt x="10546" y="1"/>
                    <a:pt x="1" y="50497"/>
                    <a:pt x="1" y="50497"/>
                  </a:cubicBezTo>
                  <a:lnTo>
                    <a:pt x="5558" y="52646"/>
                  </a:lnTo>
                  <a:lnTo>
                    <a:pt x="11069" y="54794"/>
                  </a:lnTo>
                  <a:cubicBezTo>
                    <a:pt x="11069" y="54794"/>
                    <a:pt x="41822" y="3525"/>
                    <a:pt x="28532" y="3525"/>
                  </a:cubicBezTo>
                  <a:cubicBezTo>
                    <a:pt x="27432" y="3525"/>
                    <a:pt x="26031" y="3876"/>
                    <a:pt x="24285" y="4636"/>
                  </a:cubicBezTo>
                  <a:cubicBezTo>
                    <a:pt x="22869" y="1392"/>
                    <a:pt x="21364" y="1"/>
                    <a:pt x="19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2"/>
            <p:cNvSpPr/>
            <p:nvPr/>
          </p:nvSpPr>
          <p:spPr>
            <a:xfrm>
              <a:off x="4245475" y="3990575"/>
              <a:ext cx="1100250" cy="1360250"/>
            </a:xfrm>
            <a:custGeom>
              <a:avLst/>
              <a:gdLst/>
              <a:ahLst/>
              <a:cxnLst/>
              <a:rect l="l" t="t" r="r" b="b"/>
              <a:pathLst>
                <a:path w="44010" h="54410" extrusionOk="0">
                  <a:moveTo>
                    <a:pt x="10928" y="1"/>
                  </a:moveTo>
                  <a:lnTo>
                    <a:pt x="5464" y="2383"/>
                  </a:lnTo>
                  <a:lnTo>
                    <a:pt x="0" y="4764"/>
                  </a:lnTo>
                  <a:cubicBezTo>
                    <a:pt x="0" y="4764"/>
                    <a:pt x="12480" y="54410"/>
                    <a:pt x="21764" y="54410"/>
                  </a:cubicBezTo>
                  <a:cubicBezTo>
                    <a:pt x="23346" y="54410"/>
                    <a:pt x="24834" y="52969"/>
                    <a:pt x="26153" y="49598"/>
                  </a:cubicBezTo>
                  <a:cubicBezTo>
                    <a:pt x="27814" y="50248"/>
                    <a:pt x="29158" y="50549"/>
                    <a:pt x="30223" y="50549"/>
                  </a:cubicBezTo>
                  <a:cubicBezTo>
                    <a:pt x="44010" y="50549"/>
                    <a:pt x="10928" y="1"/>
                    <a:pt x="10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2"/>
            <p:cNvSpPr/>
            <p:nvPr/>
          </p:nvSpPr>
          <p:spPr>
            <a:xfrm>
              <a:off x="3257300" y="2381250"/>
              <a:ext cx="1100275" cy="1360675"/>
            </a:xfrm>
            <a:custGeom>
              <a:avLst/>
              <a:gdLst/>
              <a:ahLst/>
              <a:cxnLst/>
              <a:rect l="l" t="t" r="r" b="b"/>
              <a:pathLst>
                <a:path w="44011" h="54427" extrusionOk="0">
                  <a:moveTo>
                    <a:pt x="22255" y="0"/>
                  </a:moveTo>
                  <a:cubicBezTo>
                    <a:pt x="20670" y="0"/>
                    <a:pt x="19179" y="1445"/>
                    <a:pt x="17858" y="4829"/>
                  </a:cubicBezTo>
                  <a:cubicBezTo>
                    <a:pt x="16197" y="4180"/>
                    <a:pt x="14853" y="3878"/>
                    <a:pt x="13788" y="3878"/>
                  </a:cubicBezTo>
                  <a:cubicBezTo>
                    <a:pt x="1" y="3878"/>
                    <a:pt x="33082" y="54426"/>
                    <a:pt x="33082" y="54426"/>
                  </a:cubicBezTo>
                  <a:lnTo>
                    <a:pt x="38546" y="52045"/>
                  </a:lnTo>
                  <a:lnTo>
                    <a:pt x="44011" y="49616"/>
                  </a:lnTo>
                  <a:cubicBezTo>
                    <a:pt x="44011" y="49616"/>
                    <a:pt x="31538" y="0"/>
                    <a:pt x="2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2"/>
            <p:cNvSpPr/>
            <p:nvPr/>
          </p:nvSpPr>
          <p:spPr>
            <a:xfrm>
              <a:off x="2357550" y="3810775"/>
              <a:ext cx="1819050" cy="838475"/>
            </a:xfrm>
            <a:custGeom>
              <a:avLst/>
              <a:gdLst/>
              <a:ahLst/>
              <a:cxnLst/>
              <a:rect l="l" t="t" r="r" b="b"/>
              <a:pathLst>
                <a:path w="72762" h="33539" extrusionOk="0">
                  <a:moveTo>
                    <a:pt x="67998" y="1"/>
                  </a:moveTo>
                  <a:cubicBezTo>
                    <a:pt x="67998" y="1"/>
                    <a:pt x="1" y="17047"/>
                    <a:pt x="23165" y="26107"/>
                  </a:cubicBezTo>
                  <a:cubicBezTo>
                    <a:pt x="21065" y="31476"/>
                    <a:pt x="22603" y="33538"/>
                    <a:pt x="26205" y="33538"/>
                  </a:cubicBezTo>
                  <a:cubicBezTo>
                    <a:pt x="38144" y="33538"/>
                    <a:pt x="72762" y="10882"/>
                    <a:pt x="72762" y="10882"/>
                  </a:cubicBezTo>
                  <a:lnTo>
                    <a:pt x="70380" y="5418"/>
                  </a:lnTo>
                  <a:lnTo>
                    <a:pt x="67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2"/>
            <p:cNvSpPr/>
            <p:nvPr/>
          </p:nvSpPr>
          <p:spPr>
            <a:xfrm>
              <a:off x="4426425" y="3082100"/>
              <a:ext cx="1819050" cy="838450"/>
            </a:xfrm>
            <a:custGeom>
              <a:avLst/>
              <a:gdLst/>
              <a:ahLst/>
              <a:cxnLst/>
              <a:rect l="l" t="t" r="r" b="b"/>
              <a:pathLst>
                <a:path w="72762" h="33538" extrusionOk="0">
                  <a:moveTo>
                    <a:pt x="46517" y="1"/>
                  </a:moveTo>
                  <a:cubicBezTo>
                    <a:pt x="34591" y="1"/>
                    <a:pt x="1" y="22656"/>
                    <a:pt x="1" y="22656"/>
                  </a:cubicBezTo>
                  <a:lnTo>
                    <a:pt x="2383" y="28120"/>
                  </a:lnTo>
                  <a:lnTo>
                    <a:pt x="4764" y="33538"/>
                  </a:lnTo>
                  <a:cubicBezTo>
                    <a:pt x="4764" y="33538"/>
                    <a:pt x="72762" y="16538"/>
                    <a:pt x="49551" y="7432"/>
                  </a:cubicBezTo>
                  <a:cubicBezTo>
                    <a:pt x="51651" y="2063"/>
                    <a:pt x="50116" y="1"/>
                    <a:pt x="46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2"/>
            <p:cNvSpPr/>
            <p:nvPr/>
          </p:nvSpPr>
          <p:spPr>
            <a:xfrm>
              <a:off x="4343550" y="3898350"/>
              <a:ext cx="1654425" cy="1158175"/>
            </a:xfrm>
            <a:custGeom>
              <a:avLst/>
              <a:gdLst/>
              <a:ahLst/>
              <a:cxnLst/>
              <a:rect l="l" t="t" r="r" b="b"/>
              <a:pathLst>
                <a:path w="66177" h="46327" extrusionOk="0">
                  <a:moveTo>
                    <a:pt x="8220" y="0"/>
                  </a:moveTo>
                  <a:lnTo>
                    <a:pt x="4110" y="4297"/>
                  </a:lnTo>
                  <a:lnTo>
                    <a:pt x="0" y="8547"/>
                  </a:lnTo>
                  <a:cubicBezTo>
                    <a:pt x="0" y="8547"/>
                    <a:pt x="28037" y="46327"/>
                    <a:pt x="37904" y="46327"/>
                  </a:cubicBezTo>
                  <a:cubicBezTo>
                    <a:pt x="40084" y="46327"/>
                    <a:pt x="41377" y="44482"/>
                    <a:pt x="41284" y="39977"/>
                  </a:cubicBezTo>
                  <a:cubicBezTo>
                    <a:pt x="66176" y="39463"/>
                    <a:pt x="8220" y="0"/>
                    <a:pt x="8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2"/>
            <p:cNvSpPr/>
            <p:nvPr/>
          </p:nvSpPr>
          <p:spPr>
            <a:xfrm>
              <a:off x="4394900" y="3950900"/>
              <a:ext cx="709900" cy="772500"/>
            </a:xfrm>
            <a:custGeom>
              <a:avLst/>
              <a:gdLst/>
              <a:ahLst/>
              <a:cxnLst/>
              <a:rect l="l" t="t" r="r" b="b"/>
              <a:pathLst>
                <a:path w="28396" h="30900" extrusionOk="0">
                  <a:moveTo>
                    <a:pt x="4157" y="0"/>
                  </a:moveTo>
                  <a:lnTo>
                    <a:pt x="1" y="4297"/>
                  </a:lnTo>
                  <a:cubicBezTo>
                    <a:pt x="1" y="4297"/>
                    <a:pt x="20228" y="30899"/>
                    <a:pt x="23945" y="30899"/>
                  </a:cubicBezTo>
                  <a:cubicBezTo>
                    <a:pt x="24059" y="30899"/>
                    <a:pt x="24157" y="30874"/>
                    <a:pt x="24239" y="30823"/>
                  </a:cubicBezTo>
                  <a:cubicBezTo>
                    <a:pt x="26994" y="29095"/>
                    <a:pt x="10230" y="9995"/>
                    <a:pt x="10229" y="9994"/>
                  </a:cubicBezTo>
                  <a:lnTo>
                    <a:pt x="10229" y="9994"/>
                  </a:lnTo>
                  <a:cubicBezTo>
                    <a:pt x="10230" y="9995"/>
                    <a:pt x="23396" y="20061"/>
                    <a:pt x="26652" y="20061"/>
                  </a:cubicBezTo>
                  <a:cubicBezTo>
                    <a:pt x="26992" y="20061"/>
                    <a:pt x="27224" y="19951"/>
                    <a:pt x="27321" y="19708"/>
                  </a:cubicBezTo>
                  <a:cubicBezTo>
                    <a:pt x="28395" y="17093"/>
                    <a:pt x="4157" y="0"/>
                    <a:pt x="4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2"/>
            <p:cNvSpPr/>
            <p:nvPr/>
          </p:nvSpPr>
          <p:spPr>
            <a:xfrm>
              <a:off x="2605075" y="2675875"/>
              <a:ext cx="1654425" cy="1158275"/>
            </a:xfrm>
            <a:custGeom>
              <a:avLst/>
              <a:gdLst/>
              <a:ahLst/>
              <a:cxnLst/>
              <a:rect l="l" t="t" r="r" b="b"/>
              <a:pathLst>
                <a:path w="66177" h="46331" extrusionOk="0">
                  <a:moveTo>
                    <a:pt x="28277" y="0"/>
                  </a:moveTo>
                  <a:cubicBezTo>
                    <a:pt x="26094" y="0"/>
                    <a:pt x="24799" y="1846"/>
                    <a:pt x="24892" y="6354"/>
                  </a:cubicBezTo>
                  <a:cubicBezTo>
                    <a:pt x="1" y="6868"/>
                    <a:pt x="57910" y="46331"/>
                    <a:pt x="57910" y="46331"/>
                  </a:cubicBezTo>
                  <a:lnTo>
                    <a:pt x="62067" y="42034"/>
                  </a:lnTo>
                  <a:lnTo>
                    <a:pt x="66177" y="37738"/>
                  </a:lnTo>
                  <a:cubicBezTo>
                    <a:pt x="66177" y="37738"/>
                    <a:pt x="38148" y="0"/>
                    <a:pt x="28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2"/>
            <p:cNvSpPr/>
            <p:nvPr/>
          </p:nvSpPr>
          <p:spPr>
            <a:xfrm>
              <a:off x="3498250" y="3007950"/>
              <a:ext cx="709875" cy="773675"/>
            </a:xfrm>
            <a:custGeom>
              <a:avLst/>
              <a:gdLst/>
              <a:ahLst/>
              <a:cxnLst/>
              <a:rect l="l" t="t" r="r" b="b"/>
              <a:pathLst>
                <a:path w="28395" h="30947" extrusionOk="0">
                  <a:moveTo>
                    <a:pt x="4450" y="0"/>
                  </a:moveTo>
                  <a:cubicBezTo>
                    <a:pt x="4337" y="0"/>
                    <a:pt x="4238" y="25"/>
                    <a:pt x="4157" y="77"/>
                  </a:cubicBezTo>
                  <a:cubicBezTo>
                    <a:pt x="1401" y="1805"/>
                    <a:pt x="18167" y="20905"/>
                    <a:pt x="18167" y="20905"/>
                  </a:cubicBezTo>
                  <a:cubicBezTo>
                    <a:pt x="18167" y="20905"/>
                    <a:pt x="5045" y="10873"/>
                    <a:pt x="1761" y="10873"/>
                  </a:cubicBezTo>
                  <a:cubicBezTo>
                    <a:pt x="1411" y="10873"/>
                    <a:pt x="1173" y="10987"/>
                    <a:pt x="1074" y="11238"/>
                  </a:cubicBezTo>
                  <a:cubicBezTo>
                    <a:pt x="0" y="13854"/>
                    <a:pt x="24238" y="30946"/>
                    <a:pt x="24238" y="30946"/>
                  </a:cubicBezTo>
                  <a:lnTo>
                    <a:pt x="28395" y="26603"/>
                  </a:lnTo>
                  <a:cubicBezTo>
                    <a:pt x="28395" y="26603"/>
                    <a:pt x="8168" y="0"/>
                    <a:pt x="4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2"/>
            <p:cNvSpPr/>
            <p:nvPr/>
          </p:nvSpPr>
          <p:spPr>
            <a:xfrm>
              <a:off x="2663875" y="3908850"/>
              <a:ext cx="1606125" cy="1187000"/>
            </a:xfrm>
            <a:custGeom>
              <a:avLst/>
              <a:gdLst/>
              <a:ahLst/>
              <a:cxnLst/>
              <a:rect l="l" t="t" r="r" b="b"/>
              <a:pathLst>
                <a:path w="64245" h="47480" extrusionOk="0">
                  <a:moveTo>
                    <a:pt x="55652" y="1"/>
                  </a:moveTo>
                  <a:cubicBezTo>
                    <a:pt x="55652" y="1"/>
                    <a:pt x="1" y="41289"/>
                    <a:pt x="23861" y="41289"/>
                  </a:cubicBezTo>
                  <a:cubicBezTo>
                    <a:pt x="23994" y="41289"/>
                    <a:pt x="24130" y="41288"/>
                    <a:pt x="24268" y="41285"/>
                  </a:cubicBezTo>
                  <a:cubicBezTo>
                    <a:pt x="24359" y="45673"/>
                    <a:pt x="25665" y="47480"/>
                    <a:pt x="27754" y="47480"/>
                  </a:cubicBezTo>
                  <a:cubicBezTo>
                    <a:pt x="37491" y="47480"/>
                    <a:pt x="64245" y="8220"/>
                    <a:pt x="64245" y="8220"/>
                  </a:cubicBezTo>
                  <a:lnTo>
                    <a:pt x="59948" y="4111"/>
                  </a:lnTo>
                  <a:lnTo>
                    <a:pt x="55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2"/>
            <p:cNvSpPr/>
            <p:nvPr/>
          </p:nvSpPr>
          <p:spPr>
            <a:xfrm>
              <a:off x="3402500" y="3959050"/>
              <a:ext cx="814975" cy="685000"/>
            </a:xfrm>
            <a:custGeom>
              <a:avLst/>
              <a:gdLst/>
              <a:ahLst/>
              <a:cxnLst/>
              <a:rect l="l" t="t" r="r" b="b"/>
              <a:pathLst>
                <a:path w="32599" h="27400" extrusionOk="0">
                  <a:moveTo>
                    <a:pt x="28255" y="1"/>
                  </a:moveTo>
                  <a:cubicBezTo>
                    <a:pt x="28255" y="1"/>
                    <a:pt x="1" y="21530"/>
                    <a:pt x="1729" y="24239"/>
                  </a:cubicBezTo>
                  <a:cubicBezTo>
                    <a:pt x="1860" y="24448"/>
                    <a:pt x="2091" y="24545"/>
                    <a:pt x="2407" y="24545"/>
                  </a:cubicBezTo>
                  <a:cubicBezTo>
                    <a:pt x="6247" y="24545"/>
                    <a:pt x="22556" y="10229"/>
                    <a:pt x="22558" y="10229"/>
                  </a:cubicBezTo>
                  <a:lnTo>
                    <a:pt x="22558" y="10229"/>
                  </a:lnTo>
                  <a:cubicBezTo>
                    <a:pt x="22557" y="10230"/>
                    <a:pt x="10275" y="26294"/>
                    <a:pt x="12890" y="27368"/>
                  </a:cubicBezTo>
                  <a:cubicBezTo>
                    <a:pt x="12944" y="27389"/>
                    <a:pt x="13003" y="27400"/>
                    <a:pt x="13069" y="27400"/>
                  </a:cubicBezTo>
                  <a:cubicBezTo>
                    <a:pt x="16163" y="27400"/>
                    <a:pt x="32598" y="4157"/>
                    <a:pt x="32598" y="4157"/>
                  </a:cubicBezTo>
                  <a:lnTo>
                    <a:pt x="28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2"/>
            <p:cNvSpPr/>
            <p:nvPr/>
          </p:nvSpPr>
          <p:spPr>
            <a:xfrm>
              <a:off x="4334200" y="2636225"/>
              <a:ext cx="1603450" cy="1187425"/>
            </a:xfrm>
            <a:custGeom>
              <a:avLst/>
              <a:gdLst/>
              <a:ahLst/>
              <a:cxnLst/>
              <a:rect l="l" t="t" r="r" b="b"/>
              <a:pathLst>
                <a:path w="64138" h="47497" extrusionOk="0">
                  <a:moveTo>
                    <a:pt x="36486" y="1"/>
                  </a:moveTo>
                  <a:cubicBezTo>
                    <a:pt x="26744" y="1"/>
                    <a:pt x="0" y="39277"/>
                    <a:pt x="0" y="39277"/>
                  </a:cubicBezTo>
                  <a:lnTo>
                    <a:pt x="4297" y="43387"/>
                  </a:lnTo>
                  <a:lnTo>
                    <a:pt x="8594" y="47497"/>
                  </a:lnTo>
                  <a:cubicBezTo>
                    <a:pt x="8594" y="47497"/>
                    <a:pt x="64137" y="6208"/>
                    <a:pt x="40423" y="6208"/>
                  </a:cubicBezTo>
                  <a:cubicBezTo>
                    <a:pt x="40277" y="6208"/>
                    <a:pt x="40129" y="6209"/>
                    <a:pt x="39977" y="6212"/>
                  </a:cubicBezTo>
                  <a:cubicBezTo>
                    <a:pt x="39886" y="1812"/>
                    <a:pt x="38578" y="1"/>
                    <a:pt x="36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2"/>
            <p:cNvSpPr/>
            <p:nvPr/>
          </p:nvSpPr>
          <p:spPr>
            <a:xfrm>
              <a:off x="4385575" y="3088375"/>
              <a:ext cx="814950" cy="683900"/>
            </a:xfrm>
            <a:custGeom>
              <a:avLst/>
              <a:gdLst/>
              <a:ahLst/>
              <a:cxnLst/>
              <a:rect l="l" t="t" r="r" b="b"/>
              <a:pathLst>
                <a:path w="32598" h="27356" extrusionOk="0">
                  <a:moveTo>
                    <a:pt x="19521" y="1"/>
                  </a:moveTo>
                  <a:cubicBezTo>
                    <a:pt x="16405" y="1"/>
                    <a:pt x="0" y="23199"/>
                    <a:pt x="0" y="23199"/>
                  </a:cubicBezTo>
                  <a:lnTo>
                    <a:pt x="4344" y="27356"/>
                  </a:lnTo>
                  <a:cubicBezTo>
                    <a:pt x="4344" y="27356"/>
                    <a:pt x="32598" y="5873"/>
                    <a:pt x="30870" y="3118"/>
                  </a:cubicBezTo>
                  <a:cubicBezTo>
                    <a:pt x="30741" y="2915"/>
                    <a:pt x="30514" y="2821"/>
                    <a:pt x="30204" y="2821"/>
                  </a:cubicBezTo>
                  <a:cubicBezTo>
                    <a:pt x="26387" y="2821"/>
                    <a:pt x="10041" y="17128"/>
                    <a:pt x="10041" y="17128"/>
                  </a:cubicBezTo>
                  <a:cubicBezTo>
                    <a:pt x="10041" y="17128"/>
                    <a:pt x="22324" y="1109"/>
                    <a:pt x="19708" y="35"/>
                  </a:cubicBezTo>
                  <a:cubicBezTo>
                    <a:pt x="19653" y="12"/>
                    <a:pt x="19590" y="1"/>
                    <a:pt x="19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2"/>
            <p:cNvSpPr/>
            <p:nvPr/>
          </p:nvSpPr>
          <p:spPr>
            <a:xfrm>
              <a:off x="3956250" y="4064150"/>
              <a:ext cx="756500" cy="1365375"/>
            </a:xfrm>
            <a:custGeom>
              <a:avLst/>
              <a:gdLst/>
              <a:ahLst/>
              <a:cxnLst/>
              <a:rect l="l" t="t" r="r" b="b"/>
              <a:pathLst>
                <a:path w="30260" h="54615" extrusionOk="0">
                  <a:moveTo>
                    <a:pt x="19929" y="0"/>
                  </a:moveTo>
                  <a:lnTo>
                    <a:pt x="13951" y="140"/>
                  </a:lnTo>
                  <a:lnTo>
                    <a:pt x="8020" y="234"/>
                  </a:lnTo>
                  <a:cubicBezTo>
                    <a:pt x="8020" y="234"/>
                    <a:pt x="0" y="54614"/>
                    <a:pt x="10129" y="54614"/>
                  </a:cubicBezTo>
                  <a:cubicBezTo>
                    <a:pt x="11439" y="54614"/>
                    <a:pt x="13052" y="53705"/>
                    <a:pt x="15025" y="51652"/>
                  </a:cubicBezTo>
                  <a:cubicBezTo>
                    <a:pt x="17024" y="53568"/>
                    <a:pt x="18639" y="54419"/>
                    <a:pt x="19931" y="54419"/>
                  </a:cubicBezTo>
                  <a:cubicBezTo>
                    <a:pt x="30259" y="54419"/>
                    <a:pt x="19929" y="0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2"/>
            <p:cNvSpPr/>
            <p:nvPr/>
          </p:nvSpPr>
          <p:spPr>
            <a:xfrm>
              <a:off x="4112375" y="4065300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0742" y="1"/>
                  </a:moveTo>
                  <a:lnTo>
                    <a:pt x="4764" y="141"/>
                  </a:lnTo>
                  <a:cubicBezTo>
                    <a:pt x="4764" y="141"/>
                    <a:pt x="0" y="35307"/>
                    <a:pt x="3129" y="36008"/>
                  </a:cubicBezTo>
                  <a:cubicBezTo>
                    <a:pt x="3173" y="36017"/>
                    <a:pt x="3216" y="36022"/>
                    <a:pt x="3258" y="36022"/>
                  </a:cubicBezTo>
                  <a:cubicBezTo>
                    <a:pt x="6349" y="36022"/>
                    <a:pt x="7939" y="11396"/>
                    <a:pt x="7939" y="11396"/>
                  </a:cubicBezTo>
                  <a:cubicBezTo>
                    <a:pt x="7939" y="11396"/>
                    <a:pt x="10459" y="30355"/>
                    <a:pt x="13003" y="30355"/>
                  </a:cubicBezTo>
                  <a:cubicBezTo>
                    <a:pt x="13074" y="30355"/>
                    <a:pt x="13146" y="30341"/>
                    <a:pt x="13217" y="30310"/>
                  </a:cubicBezTo>
                  <a:cubicBezTo>
                    <a:pt x="15785" y="29236"/>
                    <a:pt x="10742" y="1"/>
                    <a:pt x="10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2"/>
            <p:cNvSpPr/>
            <p:nvPr/>
          </p:nvSpPr>
          <p:spPr>
            <a:xfrm>
              <a:off x="3890300" y="2302675"/>
              <a:ext cx="756425" cy="1365700"/>
            </a:xfrm>
            <a:custGeom>
              <a:avLst/>
              <a:gdLst/>
              <a:ahLst/>
              <a:cxnLst/>
              <a:rect l="l" t="t" r="r" b="b"/>
              <a:pathLst>
                <a:path w="30257" h="54628" extrusionOk="0">
                  <a:moveTo>
                    <a:pt x="20137" y="0"/>
                  </a:moveTo>
                  <a:cubicBezTo>
                    <a:pt x="18826" y="0"/>
                    <a:pt x="17211" y="913"/>
                    <a:pt x="15235" y="2975"/>
                  </a:cubicBezTo>
                  <a:cubicBezTo>
                    <a:pt x="13236" y="1059"/>
                    <a:pt x="11620" y="208"/>
                    <a:pt x="10329" y="208"/>
                  </a:cubicBezTo>
                  <a:cubicBezTo>
                    <a:pt x="1" y="208"/>
                    <a:pt x="10331" y="54627"/>
                    <a:pt x="10331" y="54627"/>
                  </a:cubicBezTo>
                  <a:lnTo>
                    <a:pt x="16262" y="54487"/>
                  </a:lnTo>
                  <a:lnTo>
                    <a:pt x="22240" y="54394"/>
                  </a:lnTo>
                  <a:cubicBezTo>
                    <a:pt x="22240" y="54394"/>
                    <a:pt x="30256" y="0"/>
                    <a:pt x="20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2"/>
            <p:cNvSpPr/>
            <p:nvPr/>
          </p:nvSpPr>
          <p:spPr>
            <a:xfrm>
              <a:off x="4096025" y="2765475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2528" y="1"/>
                  </a:moveTo>
                  <a:cubicBezTo>
                    <a:pt x="9437" y="1"/>
                    <a:pt x="7846" y="24673"/>
                    <a:pt x="7846" y="24673"/>
                  </a:cubicBezTo>
                  <a:cubicBezTo>
                    <a:pt x="7846" y="24673"/>
                    <a:pt x="5321" y="5671"/>
                    <a:pt x="2774" y="5671"/>
                  </a:cubicBezTo>
                  <a:cubicBezTo>
                    <a:pt x="2706" y="5671"/>
                    <a:pt x="2637" y="5684"/>
                    <a:pt x="2569" y="5713"/>
                  </a:cubicBezTo>
                  <a:cubicBezTo>
                    <a:pt x="0" y="6833"/>
                    <a:pt x="4997" y="36022"/>
                    <a:pt x="4997" y="36022"/>
                  </a:cubicBezTo>
                  <a:lnTo>
                    <a:pt x="11022" y="35928"/>
                  </a:lnTo>
                  <a:cubicBezTo>
                    <a:pt x="11022" y="35928"/>
                    <a:pt x="15785" y="762"/>
                    <a:pt x="12656" y="15"/>
                  </a:cubicBezTo>
                  <a:cubicBezTo>
                    <a:pt x="12613" y="5"/>
                    <a:pt x="12570" y="1"/>
                    <a:pt x="1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2"/>
            <p:cNvSpPr/>
            <p:nvPr/>
          </p:nvSpPr>
          <p:spPr>
            <a:xfrm>
              <a:off x="2607375" y="3645550"/>
              <a:ext cx="1495675" cy="487875"/>
            </a:xfrm>
            <a:custGeom>
              <a:avLst/>
              <a:gdLst/>
              <a:ahLst/>
              <a:cxnLst/>
              <a:rect l="l" t="t" r="r" b="b"/>
              <a:pathLst>
                <a:path w="59827" h="19515" extrusionOk="0">
                  <a:moveTo>
                    <a:pt x="23355" y="1"/>
                  </a:moveTo>
                  <a:cubicBezTo>
                    <a:pt x="10038" y="1"/>
                    <a:pt x="0" y="2139"/>
                    <a:pt x="8221" y="10019"/>
                  </a:cubicBezTo>
                  <a:cubicBezTo>
                    <a:pt x="1201" y="17344"/>
                    <a:pt x="8466" y="19515"/>
                    <a:pt x="19542" y="19515"/>
                  </a:cubicBezTo>
                  <a:cubicBezTo>
                    <a:pt x="35653" y="19515"/>
                    <a:pt x="59827" y="14923"/>
                    <a:pt x="59827" y="14923"/>
                  </a:cubicBezTo>
                  <a:lnTo>
                    <a:pt x="59733" y="8992"/>
                  </a:lnTo>
                  <a:lnTo>
                    <a:pt x="59593" y="3014"/>
                  </a:lnTo>
                  <a:cubicBezTo>
                    <a:pt x="59593" y="3014"/>
                    <a:pt x="39164" y="1"/>
                    <a:pt x="2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2"/>
            <p:cNvSpPr/>
            <p:nvPr/>
          </p:nvSpPr>
          <p:spPr>
            <a:xfrm>
              <a:off x="3184175" y="3728125"/>
              <a:ext cx="917700" cy="297625"/>
            </a:xfrm>
            <a:custGeom>
              <a:avLst/>
              <a:gdLst/>
              <a:ahLst/>
              <a:cxnLst/>
              <a:rect l="l" t="t" r="r" b="b"/>
              <a:pathLst>
                <a:path w="36708" h="11905" extrusionOk="0">
                  <a:moveTo>
                    <a:pt x="6488" y="0"/>
                  </a:moveTo>
                  <a:cubicBezTo>
                    <a:pt x="3154" y="0"/>
                    <a:pt x="874" y="292"/>
                    <a:pt x="701" y="1065"/>
                  </a:cubicBezTo>
                  <a:cubicBezTo>
                    <a:pt x="1" y="4241"/>
                    <a:pt x="25359" y="5922"/>
                    <a:pt x="25359" y="5922"/>
                  </a:cubicBezTo>
                  <a:cubicBezTo>
                    <a:pt x="25359" y="5922"/>
                    <a:pt x="5278" y="8584"/>
                    <a:pt x="6399" y="11153"/>
                  </a:cubicBezTo>
                  <a:cubicBezTo>
                    <a:pt x="6620" y="11691"/>
                    <a:pt x="8035" y="11905"/>
                    <a:pt x="10142" y="11905"/>
                  </a:cubicBezTo>
                  <a:cubicBezTo>
                    <a:pt x="18272" y="11905"/>
                    <a:pt x="36708" y="8724"/>
                    <a:pt x="36708" y="8724"/>
                  </a:cubicBezTo>
                  <a:lnTo>
                    <a:pt x="36568" y="2700"/>
                  </a:lnTo>
                  <a:cubicBezTo>
                    <a:pt x="36568" y="2700"/>
                    <a:pt x="16641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2"/>
            <p:cNvSpPr/>
            <p:nvPr/>
          </p:nvSpPr>
          <p:spPr>
            <a:xfrm>
              <a:off x="4498825" y="3598400"/>
              <a:ext cx="1496850" cy="487375"/>
            </a:xfrm>
            <a:custGeom>
              <a:avLst/>
              <a:gdLst/>
              <a:ahLst/>
              <a:cxnLst/>
              <a:rect l="l" t="t" r="r" b="b"/>
              <a:pathLst>
                <a:path w="59874" h="19495" extrusionOk="0">
                  <a:moveTo>
                    <a:pt x="40295" y="1"/>
                  </a:moveTo>
                  <a:cubicBezTo>
                    <a:pt x="24171" y="1"/>
                    <a:pt x="0" y="4573"/>
                    <a:pt x="0" y="4573"/>
                  </a:cubicBezTo>
                  <a:lnTo>
                    <a:pt x="140" y="10551"/>
                  </a:lnTo>
                  <a:lnTo>
                    <a:pt x="281" y="16482"/>
                  </a:lnTo>
                  <a:cubicBezTo>
                    <a:pt x="281" y="16482"/>
                    <a:pt x="20710" y="19495"/>
                    <a:pt x="36518" y="19495"/>
                  </a:cubicBezTo>
                  <a:cubicBezTo>
                    <a:pt x="49836" y="19495"/>
                    <a:pt x="59874" y="17356"/>
                    <a:pt x="51652" y="9477"/>
                  </a:cubicBezTo>
                  <a:cubicBezTo>
                    <a:pt x="58677" y="2166"/>
                    <a:pt x="51392" y="1"/>
                    <a:pt x="40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2"/>
            <p:cNvSpPr/>
            <p:nvPr/>
          </p:nvSpPr>
          <p:spPr>
            <a:xfrm>
              <a:off x="4501150" y="3706150"/>
              <a:ext cx="918875" cy="297250"/>
            </a:xfrm>
            <a:custGeom>
              <a:avLst/>
              <a:gdLst/>
              <a:ahLst/>
              <a:cxnLst/>
              <a:rect l="l" t="t" r="r" b="b"/>
              <a:pathLst>
                <a:path w="36755" h="11890" extrusionOk="0">
                  <a:moveTo>
                    <a:pt x="26680" y="1"/>
                  </a:moveTo>
                  <a:cubicBezTo>
                    <a:pt x="18573" y="1"/>
                    <a:pt x="1" y="3205"/>
                    <a:pt x="1" y="3205"/>
                  </a:cubicBezTo>
                  <a:lnTo>
                    <a:pt x="141" y="9230"/>
                  </a:lnTo>
                  <a:cubicBezTo>
                    <a:pt x="141" y="9230"/>
                    <a:pt x="19971" y="11889"/>
                    <a:pt x="30146" y="11889"/>
                  </a:cubicBezTo>
                  <a:cubicBezTo>
                    <a:pt x="33521" y="11889"/>
                    <a:pt x="35833" y="11597"/>
                    <a:pt x="36008" y="10817"/>
                  </a:cubicBezTo>
                  <a:cubicBezTo>
                    <a:pt x="36755" y="7688"/>
                    <a:pt x="11396" y="6007"/>
                    <a:pt x="11396" y="6007"/>
                  </a:cubicBezTo>
                  <a:cubicBezTo>
                    <a:pt x="11396" y="6007"/>
                    <a:pt x="31431" y="3345"/>
                    <a:pt x="30357" y="730"/>
                  </a:cubicBezTo>
                  <a:cubicBezTo>
                    <a:pt x="30129" y="209"/>
                    <a:pt x="28744" y="1"/>
                    <a:pt x="26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2"/>
            <p:cNvSpPr/>
            <p:nvPr/>
          </p:nvSpPr>
          <p:spPr>
            <a:xfrm>
              <a:off x="3862525" y="3504825"/>
              <a:ext cx="872250" cy="721950"/>
            </a:xfrm>
            <a:custGeom>
              <a:avLst/>
              <a:gdLst/>
              <a:ahLst/>
              <a:cxnLst/>
              <a:rect l="l" t="t" r="r" b="b"/>
              <a:pathLst>
                <a:path w="34890" h="28878" extrusionOk="0">
                  <a:moveTo>
                    <a:pt x="17635" y="0"/>
                  </a:moveTo>
                  <a:cubicBezTo>
                    <a:pt x="15723" y="0"/>
                    <a:pt x="13741" y="395"/>
                    <a:pt x="11769" y="1264"/>
                  </a:cubicBezTo>
                  <a:cubicBezTo>
                    <a:pt x="0" y="6401"/>
                    <a:pt x="327" y="23214"/>
                    <a:pt x="12283" y="27884"/>
                  </a:cubicBezTo>
                  <a:cubicBezTo>
                    <a:pt x="14012" y="28558"/>
                    <a:pt x="15791" y="28878"/>
                    <a:pt x="17541" y="28878"/>
                  </a:cubicBezTo>
                  <a:cubicBezTo>
                    <a:pt x="23305" y="28878"/>
                    <a:pt x="28742" y="25408"/>
                    <a:pt x="30963" y="19711"/>
                  </a:cubicBezTo>
                  <a:cubicBezTo>
                    <a:pt x="34890" y="9759"/>
                    <a:pt x="27133" y="0"/>
                    <a:pt x="17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42"/>
          <p:cNvGrpSpPr/>
          <p:nvPr/>
        </p:nvGrpSpPr>
        <p:grpSpPr>
          <a:xfrm rot="10800000">
            <a:off x="-228602" y="2846105"/>
            <a:ext cx="3216415" cy="2464315"/>
            <a:chOff x="317700" y="238725"/>
            <a:chExt cx="6772825" cy="5189125"/>
          </a:xfrm>
        </p:grpSpPr>
        <p:sp>
          <p:nvSpPr>
            <p:cNvPr id="6890" name="Google Shape;6890;p42"/>
            <p:cNvSpPr/>
            <p:nvPr/>
          </p:nvSpPr>
          <p:spPr>
            <a:xfrm>
              <a:off x="3951800" y="2096650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2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2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2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2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2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2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2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2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2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2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2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2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2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2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2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2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2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2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2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2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2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2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2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2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2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2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2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2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2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2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2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2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2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2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2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2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2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2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2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2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2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2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2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2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2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2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2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2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2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2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2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2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2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2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2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2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2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2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2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2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2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2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2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2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2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2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2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2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2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2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2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2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2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6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5" name="Google Shape;6965;p43"/>
          <p:cNvGrpSpPr/>
          <p:nvPr/>
        </p:nvGrpSpPr>
        <p:grpSpPr>
          <a:xfrm>
            <a:off x="7170524" y="-340251"/>
            <a:ext cx="2512717" cy="4237309"/>
            <a:chOff x="2252475" y="243350"/>
            <a:chExt cx="3092575" cy="5215150"/>
          </a:xfrm>
        </p:grpSpPr>
        <p:sp>
          <p:nvSpPr>
            <p:cNvPr id="6966" name="Google Shape;6966;p43"/>
            <p:cNvSpPr/>
            <p:nvPr/>
          </p:nvSpPr>
          <p:spPr>
            <a:xfrm>
              <a:off x="3850075" y="3117900"/>
              <a:ext cx="405425" cy="705900"/>
            </a:xfrm>
            <a:custGeom>
              <a:avLst/>
              <a:gdLst/>
              <a:ahLst/>
              <a:cxnLst/>
              <a:rect l="l" t="t" r="r" b="b"/>
              <a:pathLst>
                <a:path w="16217" h="28236" extrusionOk="0">
                  <a:moveTo>
                    <a:pt x="15767" y="0"/>
                  </a:moveTo>
                  <a:lnTo>
                    <a:pt x="15767" y="0"/>
                  </a:lnTo>
                  <a:cubicBezTo>
                    <a:pt x="10581" y="2488"/>
                    <a:pt x="6175" y="6325"/>
                    <a:pt x="3058" y="11150"/>
                  </a:cubicBezTo>
                  <a:cubicBezTo>
                    <a:pt x="1" y="15976"/>
                    <a:pt x="510" y="22511"/>
                    <a:pt x="450" y="28236"/>
                  </a:cubicBezTo>
                  <a:cubicBezTo>
                    <a:pt x="7704" y="24039"/>
                    <a:pt x="12140" y="16396"/>
                    <a:pt x="14958" y="8483"/>
                  </a:cubicBezTo>
                  <a:cubicBezTo>
                    <a:pt x="15947" y="5785"/>
                    <a:pt x="16217" y="2848"/>
                    <a:pt x="15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/>
            <p:cNvSpPr/>
            <p:nvPr/>
          </p:nvSpPr>
          <p:spPr>
            <a:xfrm>
              <a:off x="4002200" y="2467450"/>
              <a:ext cx="1300150" cy="1093325"/>
            </a:xfrm>
            <a:custGeom>
              <a:avLst/>
              <a:gdLst/>
              <a:ahLst/>
              <a:cxnLst/>
              <a:rect l="l" t="t" r="r" b="b"/>
              <a:pathLst>
                <a:path w="52006" h="43733" extrusionOk="0">
                  <a:moveTo>
                    <a:pt x="52005" y="0"/>
                  </a:moveTo>
                  <a:lnTo>
                    <a:pt x="52005" y="0"/>
                  </a:lnTo>
                  <a:cubicBezTo>
                    <a:pt x="50567" y="240"/>
                    <a:pt x="49098" y="480"/>
                    <a:pt x="47629" y="750"/>
                  </a:cubicBezTo>
                  <a:lnTo>
                    <a:pt x="45471" y="1259"/>
                  </a:lnTo>
                  <a:cubicBezTo>
                    <a:pt x="44752" y="1469"/>
                    <a:pt x="44002" y="1589"/>
                    <a:pt x="43313" y="1829"/>
                  </a:cubicBezTo>
                  <a:lnTo>
                    <a:pt x="41185" y="2488"/>
                  </a:lnTo>
                  <a:lnTo>
                    <a:pt x="40106" y="2848"/>
                  </a:lnTo>
                  <a:lnTo>
                    <a:pt x="39056" y="3238"/>
                  </a:lnTo>
                  <a:cubicBezTo>
                    <a:pt x="37708" y="3777"/>
                    <a:pt x="36299" y="4257"/>
                    <a:pt x="34950" y="4916"/>
                  </a:cubicBezTo>
                  <a:cubicBezTo>
                    <a:pt x="29495" y="7374"/>
                    <a:pt x="24429" y="10581"/>
                    <a:pt x="19933" y="14508"/>
                  </a:cubicBezTo>
                  <a:cubicBezTo>
                    <a:pt x="15437" y="18435"/>
                    <a:pt x="11480" y="22931"/>
                    <a:pt x="8153" y="27906"/>
                  </a:cubicBezTo>
                  <a:lnTo>
                    <a:pt x="6924" y="29765"/>
                  </a:lnTo>
                  <a:lnTo>
                    <a:pt x="5815" y="31683"/>
                  </a:lnTo>
                  <a:lnTo>
                    <a:pt x="4676" y="33632"/>
                  </a:lnTo>
                  <a:lnTo>
                    <a:pt x="4407" y="34111"/>
                  </a:lnTo>
                  <a:lnTo>
                    <a:pt x="4137" y="34591"/>
                  </a:lnTo>
                  <a:lnTo>
                    <a:pt x="3657" y="35610"/>
                  </a:lnTo>
                  <a:lnTo>
                    <a:pt x="2668" y="37588"/>
                  </a:lnTo>
                  <a:lnTo>
                    <a:pt x="2158" y="38607"/>
                  </a:lnTo>
                  <a:cubicBezTo>
                    <a:pt x="2009" y="38937"/>
                    <a:pt x="1859" y="39297"/>
                    <a:pt x="1709" y="39626"/>
                  </a:cubicBezTo>
                  <a:lnTo>
                    <a:pt x="0" y="43733"/>
                  </a:lnTo>
                  <a:lnTo>
                    <a:pt x="1859" y="39716"/>
                  </a:lnTo>
                  <a:cubicBezTo>
                    <a:pt x="2009" y="39387"/>
                    <a:pt x="2158" y="39027"/>
                    <a:pt x="2338" y="38697"/>
                  </a:cubicBezTo>
                  <a:lnTo>
                    <a:pt x="2878" y="37738"/>
                  </a:lnTo>
                  <a:lnTo>
                    <a:pt x="3927" y="35760"/>
                  </a:lnTo>
                  <a:lnTo>
                    <a:pt x="4436" y="34801"/>
                  </a:lnTo>
                  <a:lnTo>
                    <a:pt x="4706" y="34291"/>
                  </a:lnTo>
                  <a:lnTo>
                    <a:pt x="4976" y="33811"/>
                  </a:lnTo>
                  <a:lnTo>
                    <a:pt x="6145" y="31923"/>
                  </a:lnTo>
                  <a:lnTo>
                    <a:pt x="7314" y="30035"/>
                  </a:lnTo>
                  <a:lnTo>
                    <a:pt x="8573" y="28206"/>
                  </a:lnTo>
                  <a:cubicBezTo>
                    <a:pt x="11900" y="23320"/>
                    <a:pt x="15857" y="18884"/>
                    <a:pt x="20323" y="15018"/>
                  </a:cubicBezTo>
                  <a:cubicBezTo>
                    <a:pt x="24789" y="11151"/>
                    <a:pt x="29795" y="7914"/>
                    <a:pt x="35130" y="5396"/>
                  </a:cubicBezTo>
                  <a:cubicBezTo>
                    <a:pt x="36449" y="4706"/>
                    <a:pt x="37858" y="4197"/>
                    <a:pt x="39206" y="3657"/>
                  </a:cubicBezTo>
                  <a:lnTo>
                    <a:pt x="40255" y="3238"/>
                  </a:lnTo>
                  <a:lnTo>
                    <a:pt x="41305" y="2878"/>
                  </a:lnTo>
                  <a:lnTo>
                    <a:pt x="43403" y="2159"/>
                  </a:lnTo>
                  <a:cubicBezTo>
                    <a:pt x="44092" y="1919"/>
                    <a:pt x="44812" y="1739"/>
                    <a:pt x="45531" y="1529"/>
                  </a:cubicBezTo>
                  <a:lnTo>
                    <a:pt x="47689" y="960"/>
                  </a:lnTo>
                  <a:cubicBezTo>
                    <a:pt x="48378" y="750"/>
                    <a:pt x="49128" y="630"/>
                    <a:pt x="49847" y="480"/>
                  </a:cubicBezTo>
                  <a:lnTo>
                    <a:pt x="5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/>
            <p:cNvSpPr/>
            <p:nvPr/>
          </p:nvSpPr>
          <p:spPr>
            <a:xfrm>
              <a:off x="3755650" y="2969150"/>
              <a:ext cx="496100" cy="244275"/>
            </a:xfrm>
            <a:custGeom>
              <a:avLst/>
              <a:gdLst/>
              <a:ahLst/>
              <a:cxnLst/>
              <a:rect l="l" t="t" r="r" b="b"/>
              <a:pathLst>
                <a:path w="19844" h="9771" extrusionOk="0">
                  <a:moveTo>
                    <a:pt x="13974" y="0"/>
                  </a:moveTo>
                  <a:cubicBezTo>
                    <a:pt x="12516" y="0"/>
                    <a:pt x="11069" y="256"/>
                    <a:pt x="9742" y="794"/>
                  </a:cubicBezTo>
                  <a:cubicBezTo>
                    <a:pt x="5966" y="2263"/>
                    <a:pt x="2579" y="6400"/>
                    <a:pt x="1" y="9517"/>
                  </a:cubicBezTo>
                  <a:cubicBezTo>
                    <a:pt x="1081" y="9687"/>
                    <a:pt x="2161" y="9770"/>
                    <a:pt x="3233" y="9770"/>
                  </a:cubicBezTo>
                  <a:cubicBezTo>
                    <a:pt x="9721" y="9770"/>
                    <a:pt x="15908" y="6723"/>
                    <a:pt x="19844" y="1424"/>
                  </a:cubicBezTo>
                  <a:cubicBezTo>
                    <a:pt x="18063" y="499"/>
                    <a:pt x="16007" y="0"/>
                    <a:pt x="1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/>
            <p:cNvSpPr/>
            <p:nvPr/>
          </p:nvSpPr>
          <p:spPr>
            <a:xfrm>
              <a:off x="4286950" y="3060200"/>
              <a:ext cx="281025" cy="581525"/>
            </a:xfrm>
            <a:custGeom>
              <a:avLst/>
              <a:gdLst/>
              <a:ahLst/>
              <a:cxnLst/>
              <a:rect l="l" t="t" r="r" b="b"/>
              <a:pathLst>
                <a:path w="11241" h="23261" extrusionOk="0">
                  <a:moveTo>
                    <a:pt x="3837" y="0"/>
                  </a:moveTo>
                  <a:cubicBezTo>
                    <a:pt x="1649" y="1888"/>
                    <a:pt x="450" y="4706"/>
                    <a:pt x="210" y="7584"/>
                  </a:cubicBezTo>
                  <a:cubicBezTo>
                    <a:pt x="0" y="10431"/>
                    <a:pt x="690" y="13309"/>
                    <a:pt x="1859" y="15946"/>
                  </a:cubicBezTo>
                  <a:cubicBezTo>
                    <a:pt x="3028" y="18554"/>
                    <a:pt x="4676" y="20952"/>
                    <a:pt x="6385" y="23260"/>
                  </a:cubicBezTo>
                  <a:cubicBezTo>
                    <a:pt x="7854" y="21342"/>
                    <a:pt x="9262" y="17325"/>
                    <a:pt x="10102" y="15017"/>
                  </a:cubicBezTo>
                  <a:cubicBezTo>
                    <a:pt x="10941" y="12709"/>
                    <a:pt x="11241" y="10191"/>
                    <a:pt x="10641" y="7853"/>
                  </a:cubicBezTo>
                  <a:cubicBezTo>
                    <a:pt x="9742" y="4406"/>
                    <a:pt x="6924" y="1798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/>
            <p:cNvSpPr/>
            <p:nvPr/>
          </p:nvSpPr>
          <p:spPr>
            <a:xfrm>
              <a:off x="3732425" y="2617325"/>
              <a:ext cx="702175" cy="303050"/>
            </a:xfrm>
            <a:custGeom>
              <a:avLst/>
              <a:gdLst/>
              <a:ahLst/>
              <a:cxnLst/>
              <a:rect l="l" t="t" r="r" b="b"/>
              <a:pathLst>
                <a:path w="28087" h="12122" extrusionOk="0">
                  <a:moveTo>
                    <a:pt x="16773" y="1"/>
                  </a:moveTo>
                  <a:cubicBezTo>
                    <a:pt x="15465" y="1"/>
                    <a:pt x="14123" y="164"/>
                    <a:pt x="12740" y="510"/>
                  </a:cubicBezTo>
                  <a:cubicBezTo>
                    <a:pt x="7194" y="1889"/>
                    <a:pt x="2548" y="5635"/>
                    <a:pt x="1" y="10761"/>
                  </a:cubicBezTo>
                  <a:cubicBezTo>
                    <a:pt x="2386" y="11703"/>
                    <a:pt x="4918" y="12121"/>
                    <a:pt x="7463" y="12121"/>
                  </a:cubicBezTo>
                  <a:cubicBezTo>
                    <a:pt x="9939" y="12121"/>
                    <a:pt x="12428" y="11725"/>
                    <a:pt x="14808" y="11031"/>
                  </a:cubicBezTo>
                  <a:cubicBezTo>
                    <a:pt x="19634" y="9622"/>
                    <a:pt x="24040" y="7014"/>
                    <a:pt x="28086" y="4077"/>
                  </a:cubicBezTo>
                  <a:cubicBezTo>
                    <a:pt x="24491" y="1544"/>
                    <a:pt x="20792" y="1"/>
                    <a:pt x="1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/>
            <p:cNvSpPr/>
            <p:nvPr/>
          </p:nvSpPr>
          <p:spPr>
            <a:xfrm>
              <a:off x="4511750" y="2810650"/>
              <a:ext cx="433900" cy="645975"/>
            </a:xfrm>
            <a:custGeom>
              <a:avLst/>
              <a:gdLst/>
              <a:ahLst/>
              <a:cxnLst/>
              <a:rect l="l" t="t" r="r" b="b"/>
              <a:pathLst>
                <a:path w="17356" h="25839" extrusionOk="0">
                  <a:moveTo>
                    <a:pt x="4017" y="1"/>
                  </a:moveTo>
                  <a:cubicBezTo>
                    <a:pt x="1" y="10552"/>
                    <a:pt x="5666" y="22331"/>
                    <a:pt x="16396" y="25838"/>
                  </a:cubicBezTo>
                  <a:cubicBezTo>
                    <a:pt x="17356" y="21762"/>
                    <a:pt x="17206" y="17536"/>
                    <a:pt x="15977" y="13549"/>
                  </a:cubicBezTo>
                  <a:cubicBezTo>
                    <a:pt x="14748" y="9472"/>
                    <a:pt x="12470" y="5816"/>
                    <a:pt x="9413" y="2908"/>
                  </a:cubicBezTo>
                  <a:cubicBezTo>
                    <a:pt x="8094" y="1679"/>
                    <a:pt x="5816" y="150"/>
                    <a:pt x="4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/>
            <p:cNvSpPr/>
            <p:nvPr/>
          </p:nvSpPr>
          <p:spPr>
            <a:xfrm>
              <a:off x="3889800" y="2950025"/>
              <a:ext cx="547800" cy="550800"/>
            </a:xfrm>
            <a:custGeom>
              <a:avLst/>
              <a:gdLst/>
              <a:ahLst/>
              <a:cxnLst/>
              <a:rect l="l" t="t" r="r" b="b"/>
              <a:pathLst>
                <a:path w="21912" h="22032" extrusionOk="0">
                  <a:moveTo>
                    <a:pt x="19573" y="1"/>
                  </a:moveTo>
                  <a:lnTo>
                    <a:pt x="19244" y="61"/>
                  </a:lnTo>
                  <a:cubicBezTo>
                    <a:pt x="17535" y="361"/>
                    <a:pt x="15827" y="690"/>
                    <a:pt x="14118" y="1110"/>
                  </a:cubicBezTo>
                  <a:cubicBezTo>
                    <a:pt x="12409" y="1500"/>
                    <a:pt x="10761" y="2039"/>
                    <a:pt x="9112" y="2699"/>
                  </a:cubicBezTo>
                  <a:cubicBezTo>
                    <a:pt x="7494" y="3358"/>
                    <a:pt x="5935" y="4107"/>
                    <a:pt x="4436" y="4977"/>
                  </a:cubicBezTo>
                  <a:cubicBezTo>
                    <a:pt x="2908" y="5876"/>
                    <a:pt x="1439" y="6805"/>
                    <a:pt x="0" y="7764"/>
                  </a:cubicBezTo>
                  <a:cubicBezTo>
                    <a:pt x="1529" y="6925"/>
                    <a:pt x="3028" y="6056"/>
                    <a:pt x="4556" y="5246"/>
                  </a:cubicBezTo>
                  <a:cubicBezTo>
                    <a:pt x="7614" y="3628"/>
                    <a:pt x="10881" y="2429"/>
                    <a:pt x="14268" y="1679"/>
                  </a:cubicBezTo>
                  <a:cubicBezTo>
                    <a:pt x="15838" y="1343"/>
                    <a:pt x="17435" y="1033"/>
                    <a:pt x="19034" y="748"/>
                  </a:cubicBezTo>
                  <a:lnTo>
                    <a:pt x="19034" y="748"/>
                  </a:lnTo>
                  <a:cubicBezTo>
                    <a:pt x="19340" y="2438"/>
                    <a:pt x="19625" y="4127"/>
                    <a:pt x="19963" y="5816"/>
                  </a:cubicBezTo>
                  <a:cubicBezTo>
                    <a:pt x="20293" y="7584"/>
                    <a:pt x="20592" y="9383"/>
                    <a:pt x="20862" y="11181"/>
                  </a:cubicBezTo>
                  <a:cubicBezTo>
                    <a:pt x="21132" y="12980"/>
                    <a:pt x="21372" y="14778"/>
                    <a:pt x="21522" y="16577"/>
                  </a:cubicBezTo>
                  <a:cubicBezTo>
                    <a:pt x="21671" y="18405"/>
                    <a:pt x="21731" y="20233"/>
                    <a:pt x="21701" y="22032"/>
                  </a:cubicBezTo>
                  <a:cubicBezTo>
                    <a:pt x="21881" y="20233"/>
                    <a:pt x="21911" y="18405"/>
                    <a:pt x="21851" y="16577"/>
                  </a:cubicBezTo>
                  <a:cubicBezTo>
                    <a:pt x="21761" y="14748"/>
                    <a:pt x="21582" y="12920"/>
                    <a:pt x="21372" y="11121"/>
                  </a:cubicBezTo>
                  <a:cubicBezTo>
                    <a:pt x="21162" y="9293"/>
                    <a:pt x="20862" y="7494"/>
                    <a:pt x="20562" y="5696"/>
                  </a:cubicBezTo>
                  <a:lnTo>
                    <a:pt x="19633" y="301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/>
            <p:cNvSpPr/>
            <p:nvPr/>
          </p:nvSpPr>
          <p:spPr>
            <a:xfrm>
              <a:off x="3868050" y="2694875"/>
              <a:ext cx="983925" cy="621625"/>
            </a:xfrm>
            <a:custGeom>
              <a:avLst/>
              <a:gdLst/>
              <a:ahLst/>
              <a:cxnLst/>
              <a:rect l="l" t="t" r="r" b="b"/>
              <a:pathLst>
                <a:path w="39357" h="24865" extrusionOk="0">
                  <a:moveTo>
                    <a:pt x="12083" y="1"/>
                  </a:moveTo>
                  <a:cubicBezTo>
                    <a:pt x="10212" y="1"/>
                    <a:pt x="8359" y="130"/>
                    <a:pt x="6505" y="405"/>
                  </a:cubicBezTo>
                  <a:cubicBezTo>
                    <a:pt x="4287" y="735"/>
                    <a:pt x="2099" y="1274"/>
                    <a:pt x="1" y="1994"/>
                  </a:cubicBezTo>
                  <a:cubicBezTo>
                    <a:pt x="2129" y="1394"/>
                    <a:pt x="4317" y="945"/>
                    <a:pt x="6535" y="705"/>
                  </a:cubicBezTo>
                  <a:cubicBezTo>
                    <a:pt x="8038" y="528"/>
                    <a:pt x="9545" y="441"/>
                    <a:pt x="11049" y="441"/>
                  </a:cubicBezTo>
                  <a:cubicBezTo>
                    <a:pt x="16177" y="441"/>
                    <a:pt x="21274" y="1456"/>
                    <a:pt x="26048" y="3403"/>
                  </a:cubicBezTo>
                  <a:cubicBezTo>
                    <a:pt x="27068" y="3822"/>
                    <a:pt x="28057" y="4302"/>
                    <a:pt x="29016" y="4841"/>
                  </a:cubicBezTo>
                  <a:cubicBezTo>
                    <a:pt x="29256" y="4961"/>
                    <a:pt x="29495" y="5111"/>
                    <a:pt x="29705" y="5291"/>
                  </a:cubicBezTo>
                  <a:lnTo>
                    <a:pt x="30395" y="5771"/>
                  </a:lnTo>
                  <a:cubicBezTo>
                    <a:pt x="30814" y="6130"/>
                    <a:pt x="31234" y="6490"/>
                    <a:pt x="31624" y="6850"/>
                  </a:cubicBezTo>
                  <a:cubicBezTo>
                    <a:pt x="33152" y="8408"/>
                    <a:pt x="34441" y="10237"/>
                    <a:pt x="35430" y="12185"/>
                  </a:cubicBezTo>
                  <a:cubicBezTo>
                    <a:pt x="36449" y="14163"/>
                    <a:pt x="37259" y="16232"/>
                    <a:pt x="37858" y="18360"/>
                  </a:cubicBezTo>
                  <a:cubicBezTo>
                    <a:pt x="38488" y="20518"/>
                    <a:pt x="38997" y="22676"/>
                    <a:pt x="39357" y="24864"/>
                  </a:cubicBezTo>
                  <a:cubicBezTo>
                    <a:pt x="38847" y="20458"/>
                    <a:pt x="37828" y="16022"/>
                    <a:pt x="35880" y="11975"/>
                  </a:cubicBezTo>
                  <a:cubicBezTo>
                    <a:pt x="34921" y="9907"/>
                    <a:pt x="33632" y="8049"/>
                    <a:pt x="32043" y="6400"/>
                  </a:cubicBezTo>
                  <a:cubicBezTo>
                    <a:pt x="31654" y="6040"/>
                    <a:pt x="31204" y="5651"/>
                    <a:pt x="30784" y="5291"/>
                  </a:cubicBezTo>
                  <a:lnTo>
                    <a:pt x="30065" y="4811"/>
                  </a:lnTo>
                  <a:cubicBezTo>
                    <a:pt x="29855" y="4632"/>
                    <a:pt x="29615" y="4482"/>
                    <a:pt x="29346" y="4332"/>
                  </a:cubicBezTo>
                  <a:cubicBezTo>
                    <a:pt x="28386" y="3762"/>
                    <a:pt x="27367" y="3253"/>
                    <a:pt x="26318" y="2833"/>
                  </a:cubicBezTo>
                  <a:cubicBezTo>
                    <a:pt x="22152" y="1095"/>
                    <a:pt x="17716" y="165"/>
                    <a:pt x="13190" y="16"/>
                  </a:cubicBezTo>
                  <a:cubicBezTo>
                    <a:pt x="12820" y="6"/>
                    <a:pt x="12451" y="1"/>
                    <a:pt x="12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/>
            <p:cNvSpPr/>
            <p:nvPr/>
          </p:nvSpPr>
          <p:spPr>
            <a:xfrm>
              <a:off x="3034025" y="1341925"/>
              <a:ext cx="305775" cy="745625"/>
            </a:xfrm>
            <a:custGeom>
              <a:avLst/>
              <a:gdLst/>
              <a:ahLst/>
              <a:cxnLst/>
              <a:rect l="l" t="t" r="r" b="b"/>
              <a:pathLst>
                <a:path w="12231" h="29825" extrusionOk="0">
                  <a:moveTo>
                    <a:pt x="1560" y="0"/>
                  </a:moveTo>
                  <a:cubicBezTo>
                    <a:pt x="451" y="2548"/>
                    <a:pt x="1" y="5306"/>
                    <a:pt x="271" y="8063"/>
                  </a:cubicBezTo>
                  <a:cubicBezTo>
                    <a:pt x="900" y="16066"/>
                    <a:pt x="3118" y="24189"/>
                    <a:pt x="8843" y="29824"/>
                  </a:cubicBezTo>
                  <a:cubicBezTo>
                    <a:pt x="10162" y="24549"/>
                    <a:pt x="12230" y="18584"/>
                    <a:pt x="10552" y="13429"/>
                  </a:cubicBezTo>
                  <a:cubicBezTo>
                    <a:pt x="8873" y="8213"/>
                    <a:pt x="5756" y="3567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/>
            <p:cNvSpPr/>
            <p:nvPr/>
          </p:nvSpPr>
          <p:spPr>
            <a:xfrm>
              <a:off x="2252475" y="482400"/>
              <a:ext cx="936700" cy="1327875"/>
            </a:xfrm>
            <a:custGeom>
              <a:avLst/>
              <a:gdLst/>
              <a:ahLst/>
              <a:cxnLst/>
              <a:rect l="l" t="t" r="r" b="b"/>
              <a:pathLst>
                <a:path w="37468" h="53115" extrusionOk="0">
                  <a:moveTo>
                    <a:pt x="0" y="1"/>
                  </a:moveTo>
                  <a:lnTo>
                    <a:pt x="1918" y="960"/>
                  </a:lnTo>
                  <a:cubicBezTo>
                    <a:pt x="2548" y="1290"/>
                    <a:pt x="3177" y="1559"/>
                    <a:pt x="3807" y="1949"/>
                  </a:cubicBezTo>
                  <a:lnTo>
                    <a:pt x="5635" y="2998"/>
                  </a:lnTo>
                  <a:cubicBezTo>
                    <a:pt x="6265" y="3358"/>
                    <a:pt x="6864" y="3687"/>
                    <a:pt x="7464" y="4107"/>
                  </a:cubicBezTo>
                  <a:lnTo>
                    <a:pt x="9232" y="5276"/>
                  </a:lnTo>
                  <a:lnTo>
                    <a:pt x="10101" y="5846"/>
                  </a:lnTo>
                  <a:lnTo>
                    <a:pt x="10941" y="6475"/>
                  </a:lnTo>
                  <a:cubicBezTo>
                    <a:pt x="12080" y="7344"/>
                    <a:pt x="13219" y="8154"/>
                    <a:pt x="14298" y="9113"/>
                  </a:cubicBezTo>
                  <a:cubicBezTo>
                    <a:pt x="18644" y="12710"/>
                    <a:pt x="22451" y="16936"/>
                    <a:pt x="25628" y="21612"/>
                  </a:cubicBezTo>
                  <a:cubicBezTo>
                    <a:pt x="28835" y="26288"/>
                    <a:pt x="31413" y="31354"/>
                    <a:pt x="33301" y="36659"/>
                  </a:cubicBezTo>
                  <a:lnTo>
                    <a:pt x="34050" y="38667"/>
                  </a:lnTo>
                  <a:lnTo>
                    <a:pt x="34650" y="40706"/>
                  </a:lnTo>
                  <a:lnTo>
                    <a:pt x="35279" y="42744"/>
                  </a:lnTo>
                  <a:lnTo>
                    <a:pt x="35399" y="43223"/>
                  </a:lnTo>
                  <a:lnTo>
                    <a:pt x="35549" y="43763"/>
                  </a:lnTo>
                  <a:lnTo>
                    <a:pt x="35789" y="44782"/>
                  </a:lnTo>
                  <a:lnTo>
                    <a:pt x="36269" y="46850"/>
                  </a:lnTo>
                  <a:lnTo>
                    <a:pt x="36508" y="47899"/>
                  </a:lnTo>
                  <a:cubicBezTo>
                    <a:pt x="36598" y="48229"/>
                    <a:pt x="36658" y="48589"/>
                    <a:pt x="36718" y="48949"/>
                  </a:cubicBezTo>
                  <a:lnTo>
                    <a:pt x="37468" y="53115"/>
                  </a:lnTo>
                  <a:lnTo>
                    <a:pt x="36868" y="48919"/>
                  </a:lnTo>
                  <a:cubicBezTo>
                    <a:pt x="36808" y="48559"/>
                    <a:pt x="36778" y="48199"/>
                    <a:pt x="36718" y="47840"/>
                  </a:cubicBezTo>
                  <a:lnTo>
                    <a:pt x="36478" y="46820"/>
                  </a:lnTo>
                  <a:lnTo>
                    <a:pt x="36059" y="44722"/>
                  </a:lnTo>
                  <a:lnTo>
                    <a:pt x="35849" y="43673"/>
                  </a:lnTo>
                  <a:lnTo>
                    <a:pt x="35729" y="43164"/>
                  </a:lnTo>
                  <a:lnTo>
                    <a:pt x="35609" y="42654"/>
                  </a:lnTo>
                  <a:lnTo>
                    <a:pt x="35040" y="40586"/>
                  </a:lnTo>
                  <a:lnTo>
                    <a:pt x="34470" y="38518"/>
                  </a:lnTo>
                  <a:lnTo>
                    <a:pt x="33751" y="36509"/>
                  </a:lnTo>
                  <a:cubicBezTo>
                    <a:pt x="31922" y="31114"/>
                    <a:pt x="29345" y="25988"/>
                    <a:pt x="26167" y="21252"/>
                  </a:cubicBezTo>
                  <a:cubicBezTo>
                    <a:pt x="22930" y="16546"/>
                    <a:pt x="19034" y="12320"/>
                    <a:pt x="14597" y="8723"/>
                  </a:cubicBezTo>
                  <a:cubicBezTo>
                    <a:pt x="13518" y="7794"/>
                    <a:pt x="12349" y="6985"/>
                    <a:pt x="11180" y="6175"/>
                  </a:cubicBezTo>
                  <a:lnTo>
                    <a:pt x="10311" y="5546"/>
                  </a:lnTo>
                  <a:lnTo>
                    <a:pt x="9412" y="4976"/>
                  </a:lnTo>
                  <a:lnTo>
                    <a:pt x="7613" y="3837"/>
                  </a:lnTo>
                  <a:cubicBezTo>
                    <a:pt x="6984" y="3448"/>
                    <a:pt x="6354" y="3148"/>
                    <a:pt x="5725" y="2788"/>
                  </a:cubicBezTo>
                  <a:lnTo>
                    <a:pt x="3867" y="1799"/>
                  </a:lnTo>
                  <a:cubicBezTo>
                    <a:pt x="2578" y="1140"/>
                    <a:pt x="1289" y="60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/>
            <p:cNvSpPr/>
            <p:nvPr/>
          </p:nvSpPr>
          <p:spPr>
            <a:xfrm>
              <a:off x="3093225" y="1228425"/>
              <a:ext cx="409925" cy="315100"/>
            </a:xfrm>
            <a:custGeom>
              <a:avLst/>
              <a:gdLst/>
              <a:ahLst/>
              <a:cxnLst/>
              <a:rect l="l" t="t" r="r" b="b"/>
              <a:pathLst>
                <a:path w="16397" h="12604" extrusionOk="0">
                  <a:moveTo>
                    <a:pt x="2599" y="1"/>
                  </a:moveTo>
                  <a:cubicBezTo>
                    <a:pt x="1720" y="1"/>
                    <a:pt x="845" y="94"/>
                    <a:pt x="1" y="284"/>
                  </a:cubicBezTo>
                  <a:cubicBezTo>
                    <a:pt x="2758" y="7118"/>
                    <a:pt x="9053" y="11854"/>
                    <a:pt x="16397" y="12603"/>
                  </a:cubicBezTo>
                  <a:cubicBezTo>
                    <a:pt x="14748" y="9066"/>
                    <a:pt x="12650" y="4450"/>
                    <a:pt x="9503" y="2172"/>
                  </a:cubicBezTo>
                  <a:cubicBezTo>
                    <a:pt x="7559" y="736"/>
                    <a:pt x="5062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/>
            <p:cNvSpPr/>
            <p:nvPr/>
          </p:nvSpPr>
          <p:spPr>
            <a:xfrm>
              <a:off x="2715550" y="1255750"/>
              <a:ext cx="293025" cy="520825"/>
            </a:xfrm>
            <a:custGeom>
              <a:avLst/>
              <a:gdLst/>
              <a:ahLst/>
              <a:cxnLst/>
              <a:rect l="l" t="t" r="r" b="b"/>
              <a:pathLst>
                <a:path w="11721" h="20833" extrusionOk="0">
                  <a:moveTo>
                    <a:pt x="9713" y="0"/>
                  </a:moveTo>
                  <a:cubicBezTo>
                    <a:pt x="6445" y="869"/>
                    <a:pt x="3208" y="2608"/>
                    <a:pt x="1530" y="5575"/>
                  </a:cubicBezTo>
                  <a:cubicBezTo>
                    <a:pt x="421" y="7643"/>
                    <a:pt x="1" y="9981"/>
                    <a:pt x="271" y="12319"/>
                  </a:cubicBezTo>
                  <a:cubicBezTo>
                    <a:pt x="481" y="14627"/>
                    <a:pt x="780" y="18674"/>
                    <a:pt x="1709" y="20832"/>
                  </a:cubicBezTo>
                  <a:cubicBezTo>
                    <a:pt x="3898" y="19184"/>
                    <a:pt x="5876" y="17265"/>
                    <a:pt x="7674" y="15197"/>
                  </a:cubicBezTo>
                  <a:cubicBezTo>
                    <a:pt x="9383" y="13039"/>
                    <a:pt x="10732" y="10551"/>
                    <a:pt x="11211" y="7853"/>
                  </a:cubicBezTo>
                  <a:cubicBezTo>
                    <a:pt x="11721" y="5156"/>
                    <a:pt x="11271" y="2248"/>
                    <a:pt x="9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/>
            <p:cNvSpPr/>
            <p:nvPr/>
          </p:nvSpPr>
          <p:spPr>
            <a:xfrm>
              <a:off x="2993575" y="888825"/>
              <a:ext cx="608500" cy="366575"/>
            </a:xfrm>
            <a:custGeom>
              <a:avLst/>
              <a:gdLst/>
              <a:ahLst/>
              <a:cxnLst/>
              <a:rect l="l" t="t" r="r" b="b"/>
              <a:pathLst>
                <a:path w="24340" h="14663" extrusionOk="0">
                  <a:moveTo>
                    <a:pt x="7537" y="0"/>
                  </a:moveTo>
                  <a:cubicBezTo>
                    <a:pt x="5073" y="0"/>
                    <a:pt x="2566" y="560"/>
                    <a:pt x="0" y="1518"/>
                  </a:cubicBezTo>
                  <a:cubicBezTo>
                    <a:pt x="3058" y="5235"/>
                    <a:pt x="6475" y="8712"/>
                    <a:pt x="10611" y="11200"/>
                  </a:cubicBezTo>
                  <a:cubicBezTo>
                    <a:pt x="14090" y="13308"/>
                    <a:pt x="18129" y="14663"/>
                    <a:pt x="22162" y="14663"/>
                  </a:cubicBezTo>
                  <a:cubicBezTo>
                    <a:pt x="22889" y="14663"/>
                    <a:pt x="23616" y="14619"/>
                    <a:pt x="24339" y="14527"/>
                  </a:cubicBezTo>
                  <a:cubicBezTo>
                    <a:pt x="23260" y="9162"/>
                    <a:pt x="19873" y="4576"/>
                    <a:pt x="15047" y="1968"/>
                  </a:cubicBezTo>
                  <a:cubicBezTo>
                    <a:pt x="12580" y="597"/>
                    <a:pt x="10082" y="0"/>
                    <a:pt x="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/>
            <p:cNvSpPr/>
            <p:nvPr/>
          </p:nvSpPr>
          <p:spPr>
            <a:xfrm>
              <a:off x="2363375" y="966675"/>
              <a:ext cx="472100" cy="522875"/>
            </a:xfrm>
            <a:custGeom>
              <a:avLst/>
              <a:gdLst/>
              <a:ahLst/>
              <a:cxnLst/>
              <a:rect l="l" t="t" r="r" b="b"/>
              <a:pathLst>
                <a:path w="18884" h="20915" extrusionOk="0">
                  <a:moveTo>
                    <a:pt x="17052" y="0"/>
                  </a:moveTo>
                  <a:cubicBezTo>
                    <a:pt x="15419" y="0"/>
                    <a:pt x="13378" y="705"/>
                    <a:pt x="12080" y="1432"/>
                  </a:cubicBezTo>
                  <a:cubicBezTo>
                    <a:pt x="8513" y="3380"/>
                    <a:pt x="5545" y="6198"/>
                    <a:pt x="3417" y="9645"/>
                  </a:cubicBezTo>
                  <a:cubicBezTo>
                    <a:pt x="1289" y="13032"/>
                    <a:pt x="120" y="16928"/>
                    <a:pt x="0" y="20915"/>
                  </a:cubicBezTo>
                  <a:cubicBezTo>
                    <a:pt x="10791" y="20316"/>
                    <a:pt x="18884" y="10784"/>
                    <a:pt x="17775" y="53"/>
                  </a:cubicBezTo>
                  <a:cubicBezTo>
                    <a:pt x="17546" y="17"/>
                    <a:pt x="17304" y="0"/>
                    <a:pt x="17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/>
            <p:cNvSpPr/>
            <p:nvPr/>
          </p:nvSpPr>
          <p:spPr>
            <a:xfrm>
              <a:off x="2805475" y="1153825"/>
              <a:ext cx="588275" cy="496850"/>
            </a:xfrm>
            <a:custGeom>
              <a:avLst/>
              <a:gdLst/>
              <a:ahLst/>
              <a:cxnLst/>
              <a:rect l="l" t="t" r="r" b="b"/>
              <a:pathLst>
                <a:path w="23531" h="19874" extrusionOk="0">
                  <a:moveTo>
                    <a:pt x="7374" y="1"/>
                  </a:moveTo>
                  <a:lnTo>
                    <a:pt x="7225" y="270"/>
                  </a:lnTo>
                  <a:lnTo>
                    <a:pt x="5036" y="5036"/>
                  </a:lnTo>
                  <a:cubicBezTo>
                    <a:pt x="4347" y="6625"/>
                    <a:pt x="3598" y="8213"/>
                    <a:pt x="2968" y="9832"/>
                  </a:cubicBezTo>
                  <a:cubicBezTo>
                    <a:pt x="2339" y="11451"/>
                    <a:pt x="1739" y="13099"/>
                    <a:pt x="1200" y="14778"/>
                  </a:cubicBezTo>
                  <a:cubicBezTo>
                    <a:pt x="690" y="16426"/>
                    <a:pt x="301" y="18135"/>
                    <a:pt x="1" y="19873"/>
                  </a:cubicBezTo>
                  <a:cubicBezTo>
                    <a:pt x="420" y="18165"/>
                    <a:pt x="900" y="16516"/>
                    <a:pt x="1500" y="14868"/>
                  </a:cubicBezTo>
                  <a:cubicBezTo>
                    <a:pt x="2069" y="13219"/>
                    <a:pt x="2728" y="11601"/>
                    <a:pt x="3418" y="10012"/>
                  </a:cubicBezTo>
                  <a:cubicBezTo>
                    <a:pt x="4107" y="8423"/>
                    <a:pt x="4827" y="6835"/>
                    <a:pt x="5576" y="5276"/>
                  </a:cubicBezTo>
                  <a:lnTo>
                    <a:pt x="7662" y="823"/>
                  </a:lnTo>
                  <a:lnTo>
                    <a:pt x="7662" y="823"/>
                  </a:lnTo>
                  <a:cubicBezTo>
                    <a:pt x="9065" y="1471"/>
                    <a:pt x="10466" y="2147"/>
                    <a:pt x="11841" y="2848"/>
                  </a:cubicBezTo>
                  <a:cubicBezTo>
                    <a:pt x="14778" y="4377"/>
                    <a:pt x="17506" y="6265"/>
                    <a:pt x="19934" y="8513"/>
                  </a:cubicBezTo>
                  <a:cubicBezTo>
                    <a:pt x="21162" y="9622"/>
                    <a:pt x="22361" y="10791"/>
                    <a:pt x="23530" y="11960"/>
                  </a:cubicBezTo>
                  <a:cubicBezTo>
                    <a:pt x="22451" y="10701"/>
                    <a:pt x="21312" y="9472"/>
                    <a:pt x="20113" y="8303"/>
                  </a:cubicBezTo>
                  <a:cubicBezTo>
                    <a:pt x="18944" y="7134"/>
                    <a:pt x="17656" y="6025"/>
                    <a:pt x="16337" y="5036"/>
                  </a:cubicBezTo>
                  <a:cubicBezTo>
                    <a:pt x="15018" y="4017"/>
                    <a:pt x="13609" y="3118"/>
                    <a:pt x="12140" y="2339"/>
                  </a:cubicBezTo>
                  <a:cubicBezTo>
                    <a:pt x="10642" y="1559"/>
                    <a:pt x="9143" y="840"/>
                    <a:pt x="7644" y="120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/>
            <p:cNvSpPr/>
            <p:nvPr/>
          </p:nvSpPr>
          <p:spPr>
            <a:xfrm>
              <a:off x="2462275" y="939175"/>
              <a:ext cx="1049125" cy="438725"/>
            </a:xfrm>
            <a:custGeom>
              <a:avLst/>
              <a:gdLst/>
              <a:ahLst/>
              <a:cxnLst/>
              <a:rect l="l" t="t" r="r" b="b"/>
              <a:pathLst>
                <a:path w="41965" h="17549" extrusionOk="0">
                  <a:moveTo>
                    <a:pt x="22139" y="0"/>
                  </a:moveTo>
                  <a:cubicBezTo>
                    <a:pt x="20560" y="0"/>
                    <a:pt x="18982" y="104"/>
                    <a:pt x="17416" y="314"/>
                  </a:cubicBezTo>
                  <a:cubicBezTo>
                    <a:pt x="16337" y="464"/>
                    <a:pt x="15287" y="673"/>
                    <a:pt x="14238" y="973"/>
                  </a:cubicBezTo>
                  <a:cubicBezTo>
                    <a:pt x="13969" y="1033"/>
                    <a:pt x="13699" y="1123"/>
                    <a:pt x="13459" y="1213"/>
                  </a:cubicBezTo>
                  <a:lnTo>
                    <a:pt x="12710" y="1513"/>
                  </a:lnTo>
                  <a:cubicBezTo>
                    <a:pt x="12230" y="1752"/>
                    <a:pt x="11721" y="1992"/>
                    <a:pt x="11241" y="2262"/>
                  </a:cubicBezTo>
                  <a:cubicBezTo>
                    <a:pt x="9413" y="3401"/>
                    <a:pt x="7764" y="4810"/>
                    <a:pt x="6355" y="6488"/>
                  </a:cubicBezTo>
                  <a:cubicBezTo>
                    <a:pt x="3568" y="9756"/>
                    <a:pt x="1529" y="13592"/>
                    <a:pt x="1" y="17549"/>
                  </a:cubicBezTo>
                  <a:cubicBezTo>
                    <a:pt x="870" y="15630"/>
                    <a:pt x="1859" y="13742"/>
                    <a:pt x="2968" y="11914"/>
                  </a:cubicBezTo>
                  <a:cubicBezTo>
                    <a:pt x="4047" y="10085"/>
                    <a:pt x="5306" y="8377"/>
                    <a:pt x="6715" y="6788"/>
                  </a:cubicBezTo>
                  <a:cubicBezTo>
                    <a:pt x="8094" y="5199"/>
                    <a:pt x="9742" y="3851"/>
                    <a:pt x="11541" y="2772"/>
                  </a:cubicBezTo>
                  <a:cubicBezTo>
                    <a:pt x="11990" y="2532"/>
                    <a:pt x="12470" y="2292"/>
                    <a:pt x="12950" y="2082"/>
                  </a:cubicBezTo>
                  <a:lnTo>
                    <a:pt x="13699" y="1812"/>
                  </a:lnTo>
                  <a:cubicBezTo>
                    <a:pt x="13939" y="1692"/>
                    <a:pt x="14178" y="1603"/>
                    <a:pt x="14448" y="1543"/>
                  </a:cubicBezTo>
                  <a:cubicBezTo>
                    <a:pt x="15467" y="1273"/>
                    <a:pt x="16486" y="1093"/>
                    <a:pt x="17536" y="943"/>
                  </a:cubicBezTo>
                  <a:cubicBezTo>
                    <a:pt x="19187" y="724"/>
                    <a:pt x="20847" y="615"/>
                    <a:pt x="22504" y="615"/>
                  </a:cubicBezTo>
                  <a:cubicBezTo>
                    <a:pt x="27191" y="615"/>
                    <a:pt x="31854" y="1486"/>
                    <a:pt x="36239" y="3191"/>
                  </a:cubicBezTo>
                  <a:cubicBezTo>
                    <a:pt x="38218" y="3971"/>
                    <a:pt x="40136" y="4900"/>
                    <a:pt x="41964" y="5979"/>
                  </a:cubicBezTo>
                  <a:cubicBezTo>
                    <a:pt x="40196" y="4780"/>
                    <a:pt x="38308" y="3761"/>
                    <a:pt x="36329" y="2921"/>
                  </a:cubicBezTo>
                  <a:cubicBezTo>
                    <a:pt x="34351" y="2082"/>
                    <a:pt x="32313" y="1393"/>
                    <a:pt x="30215" y="913"/>
                  </a:cubicBezTo>
                  <a:cubicBezTo>
                    <a:pt x="27562" y="307"/>
                    <a:pt x="24850" y="0"/>
                    <a:pt x="22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/>
            <p:cNvSpPr/>
            <p:nvPr/>
          </p:nvSpPr>
          <p:spPr>
            <a:xfrm>
              <a:off x="4267475" y="1120850"/>
              <a:ext cx="1077575" cy="1143550"/>
            </a:xfrm>
            <a:custGeom>
              <a:avLst/>
              <a:gdLst/>
              <a:ahLst/>
              <a:cxnLst/>
              <a:rect l="l" t="t" r="r" b="b"/>
              <a:pathLst>
                <a:path w="43103" h="45742" fill="none" extrusionOk="0">
                  <a:moveTo>
                    <a:pt x="43103" y="1589"/>
                  </a:moveTo>
                  <a:cubicBezTo>
                    <a:pt x="38876" y="1"/>
                    <a:pt x="34320" y="2788"/>
                    <a:pt x="30813" y="5636"/>
                  </a:cubicBezTo>
                  <a:cubicBezTo>
                    <a:pt x="17565" y="16427"/>
                    <a:pt x="7014" y="30155"/>
                    <a:pt x="0" y="4574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/>
            <p:cNvSpPr/>
            <p:nvPr/>
          </p:nvSpPr>
          <p:spPr>
            <a:xfrm>
              <a:off x="3960225" y="2071800"/>
              <a:ext cx="403175" cy="447375"/>
            </a:xfrm>
            <a:custGeom>
              <a:avLst/>
              <a:gdLst/>
              <a:ahLst/>
              <a:cxnLst/>
              <a:rect l="l" t="t" r="r" b="b"/>
              <a:pathLst>
                <a:path w="16127" h="17895" fill="none" extrusionOk="0">
                  <a:moveTo>
                    <a:pt x="16127" y="0"/>
                  </a:moveTo>
                  <a:cubicBezTo>
                    <a:pt x="9473" y="4346"/>
                    <a:pt x="3448" y="10761"/>
                    <a:pt x="1" y="17895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/>
            <p:cNvSpPr/>
            <p:nvPr/>
          </p:nvSpPr>
          <p:spPr>
            <a:xfrm>
              <a:off x="4191775" y="2008850"/>
              <a:ext cx="214350" cy="768850"/>
            </a:xfrm>
            <a:custGeom>
              <a:avLst/>
              <a:gdLst/>
              <a:ahLst/>
              <a:cxnLst/>
              <a:rect l="l" t="t" r="r" b="b"/>
              <a:pathLst>
                <a:path w="8574" h="30754" fill="none" extrusionOk="0">
                  <a:moveTo>
                    <a:pt x="8274" y="0"/>
                  </a:moveTo>
                  <a:cubicBezTo>
                    <a:pt x="8573" y="10851"/>
                    <a:pt x="5696" y="21522"/>
                    <a:pt x="1" y="3075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/>
            <p:cNvSpPr/>
            <p:nvPr/>
          </p:nvSpPr>
          <p:spPr>
            <a:xfrm>
              <a:off x="4207525" y="1716600"/>
              <a:ext cx="388175" cy="301250"/>
            </a:xfrm>
            <a:custGeom>
              <a:avLst/>
              <a:gdLst/>
              <a:ahLst/>
              <a:cxnLst/>
              <a:rect l="l" t="t" r="r" b="b"/>
              <a:pathLst>
                <a:path w="15527" h="12050" fill="none" extrusionOk="0">
                  <a:moveTo>
                    <a:pt x="15527" y="0"/>
                  </a:moveTo>
                  <a:cubicBezTo>
                    <a:pt x="12140" y="869"/>
                    <a:pt x="9022" y="2488"/>
                    <a:pt x="6325" y="4736"/>
                  </a:cubicBezTo>
                  <a:cubicBezTo>
                    <a:pt x="3927" y="6894"/>
                    <a:pt x="1799" y="9382"/>
                    <a:pt x="0" y="120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/>
            <p:cNvSpPr/>
            <p:nvPr/>
          </p:nvSpPr>
          <p:spPr>
            <a:xfrm>
              <a:off x="4250975" y="1428100"/>
              <a:ext cx="584525" cy="237550"/>
            </a:xfrm>
            <a:custGeom>
              <a:avLst/>
              <a:gdLst/>
              <a:ahLst/>
              <a:cxnLst/>
              <a:rect l="l" t="t" r="r" b="b"/>
              <a:pathLst>
                <a:path w="23381" h="9502" fill="none" extrusionOk="0">
                  <a:moveTo>
                    <a:pt x="23380" y="630"/>
                  </a:moveTo>
                  <a:cubicBezTo>
                    <a:pt x="15138" y="0"/>
                    <a:pt x="5546" y="3357"/>
                    <a:pt x="1" y="950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/>
            <p:cNvSpPr/>
            <p:nvPr/>
          </p:nvSpPr>
          <p:spPr>
            <a:xfrm>
              <a:off x="4741800" y="1201775"/>
              <a:ext cx="349225" cy="135675"/>
            </a:xfrm>
            <a:custGeom>
              <a:avLst/>
              <a:gdLst/>
              <a:ahLst/>
              <a:cxnLst/>
              <a:rect l="l" t="t" r="r" b="b"/>
              <a:pathLst>
                <a:path w="13969" h="5427" fill="none" extrusionOk="0">
                  <a:moveTo>
                    <a:pt x="13969" y="1110"/>
                  </a:moveTo>
                  <a:cubicBezTo>
                    <a:pt x="12860" y="1"/>
                    <a:pt x="10971" y="241"/>
                    <a:pt x="9472" y="690"/>
                  </a:cubicBezTo>
                  <a:cubicBezTo>
                    <a:pt x="6055" y="1679"/>
                    <a:pt x="2848" y="3298"/>
                    <a:pt x="1" y="54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/>
            <p:cNvSpPr/>
            <p:nvPr/>
          </p:nvSpPr>
          <p:spPr>
            <a:xfrm>
              <a:off x="4938875" y="1170300"/>
              <a:ext cx="285525" cy="571800"/>
            </a:xfrm>
            <a:custGeom>
              <a:avLst/>
              <a:gdLst/>
              <a:ahLst/>
              <a:cxnLst/>
              <a:rect l="l" t="t" r="r" b="b"/>
              <a:pathLst>
                <a:path w="11421" h="22872" fill="none" extrusionOk="0">
                  <a:moveTo>
                    <a:pt x="10762" y="1"/>
                  </a:moveTo>
                  <a:cubicBezTo>
                    <a:pt x="11421" y="2399"/>
                    <a:pt x="10642" y="5246"/>
                    <a:pt x="9682" y="7554"/>
                  </a:cubicBezTo>
                  <a:cubicBezTo>
                    <a:pt x="7345" y="13190"/>
                    <a:pt x="4077" y="18345"/>
                    <a:pt x="1" y="2287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/>
            <p:cNvSpPr/>
            <p:nvPr/>
          </p:nvSpPr>
          <p:spPr>
            <a:xfrm>
              <a:off x="4523750" y="1404850"/>
              <a:ext cx="354450" cy="642225"/>
            </a:xfrm>
            <a:custGeom>
              <a:avLst/>
              <a:gdLst/>
              <a:ahLst/>
              <a:cxnLst/>
              <a:rect l="l" t="t" r="r" b="b"/>
              <a:pathLst>
                <a:path w="14178" h="25689" fill="none" extrusionOk="0">
                  <a:moveTo>
                    <a:pt x="14178" y="1"/>
                  </a:moveTo>
                  <a:cubicBezTo>
                    <a:pt x="12709" y="9653"/>
                    <a:pt x="6145" y="18105"/>
                    <a:pt x="0" y="2568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/>
            <p:cNvSpPr/>
            <p:nvPr/>
          </p:nvSpPr>
          <p:spPr>
            <a:xfrm>
              <a:off x="4937375" y="1545750"/>
              <a:ext cx="152150" cy="418150"/>
            </a:xfrm>
            <a:custGeom>
              <a:avLst/>
              <a:gdLst/>
              <a:ahLst/>
              <a:cxnLst/>
              <a:rect l="l" t="t" r="r" b="b"/>
              <a:pathLst>
                <a:path w="6086" h="16726" fill="none" extrusionOk="0">
                  <a:moveTo>
                    <a:pt x="6086" y="0"/>
                  </a:moveTo>
                  <a:cubicBezTo>
                    <a:pt x="6056" y="6115"/>
                    <a:pt x="3898" y="12050"/>
                    <a:pt x="1" y="167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/>
            <p:cNvSpPr/>
            <p:nvPr/>
          </p:nvSpPr>
          <p:spPr>
            <a:xfrm>
              <a:off x="4578450" y="1844725"/>
              <a:ext cx="107925" cy="397200"/>
            </a:xfrm>
            <a:custGeom>
              <a:avLst/>
              <a:gdLst/>
              <a:ahLst/>
              <a:cxnLst/>
              <a:rect l="l" t="t" r="r" b="b"/>
              <a:pathLst>
                <a:path w="4317" h="15888" fill="none" extrusionOk="0">
                  <a:moveTo>
                    <a:pt x="4047" y="1"/>
                  </a:moveTo>
                  <a:cubicBezTo>
                    <a:pt x="4317" y="5576"/>
                    <a:pt x="2908" y="11121"/>
                    <a:pt x="0" y="1588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/>
            <p:cNvSpPr/>
            <p:nvPr/>
          </p:nvSpPr>
          <p:spPr>
            <a:xfrm>
              <a:off x="3657500" y="2313075"/>
              <a:ext cx="424150" cy="316250"/>
            </a:xfrm>
            <a:custGeom>
              <a:avLst/>
              <a:gdLst/>
              <a:ahLst/>
              <a:cxnLst/>
              <a:rect l="l" t="t" r="r" b="b"/>
              <a:pathLst>
                <a:path w="16966" h="12650" fill="none" extrusionOk="0">
                  <a:moveTo>
                    <a:pt x="16966" y="600"/>
                  </a:moveTo>
                  <a:cubicBezTo>
                    <a:pt x="13309" y="1"/>
                    <a:pt x="9202" y="1260"/>
                    <a:pt x="6325" y="3628"/>
                  </a:cubicBezTo>
                  <a:cubicBezTo>
                    <a:pt x="3477" y="5996"/>
                    <a:pt x="1499" y="9233"/>
                    <a:pt x="0" y="126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/>
            <p:cNvSpPr/>
            <p:nvPr/>
          </p:nvSpPr>
          <p:spPr>
            <a:xfrm>
              <a:off x="3914525" y="2559625"/>
              <a:ext cx="386675" cy="278025"/>
            </a:xfrm>
            <a:custGeom>
              <a:avLst/>
              <a:gdLst/>
              <a:ahLst/>
              <a:cxnLst/>
              <a:rect l="l" t="t" r="r" b="b"/>
              <a:pathLst>
                <a:path w="15467" h="11121" fill="none" extrusionOk="0">
                  <a:moveTo>
                    <a:pt x="15467" y="0"/>
                  </a:moveTo>
                  <a:cubicBezTo>
                    <a:pt x="9232" y="750"/>
                    <a:pt x="3477" y="5905"/>
                    <a:pt x="0" y="1112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/>
            <p:cNvSpPr/>
            <p:nvPr/>
          </p:nvSpPr>
          <p:spPr>
            <a:xfrm>
              <a:off x="4299700" y="1400375"/>
              <a:ext cx="361950" cy="52475"/>
            </a:xfrm>
            <a:custGeom>
              <a:avLst/>
              <a:gdLst/>
              <a:ahLst/>
              <a:cxnLst/>
              <a:rect l="l" t="t" r="r" b="b"/>
              <a:pathLst>
                <a:path w="14478" h="2099" fill="none" extrusionOk="0">
                  <a:moveTo>
                    <a:pt x="14477" y="2098"/>
                  </a:moveTo>
                  <a:cubicBezTo>
                    <a:pt x="10461" y="240"/>
                    <a:pt x="4047" y="0"/>
                    <a:pt x="0" y="179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/>
            <p:cNvSpPr/>
            <p:nvPr/>
          </p:nvSpPr>
          <p:spPr>
            <a:xfrm>
              <a:off x="4325925" y="1521000"/>
              <a:ext cx="122150" cy="200875"/>
            </a:xfrm>
            <a:custGeom>
              <a:avLst/>
              <a:gdLst/>
              <a:ahLst/>
              <a:cxnLst/>
              <a:rect l="l" t="t" r="r" b="b"/>
              <a:pathLst>
                <a:path w="4886" h="8035" fill="none" extrusionOk="0">
                  <a:moveTo>
                    <a:pt x="4886" y="1"/>
                  </a:moveTo>
                  <a:cubicBezTo>
                    <a:pt x="4137" y="2968"/>
                    <a:pt x="2098" y="5846"/>
                    <a:pt x="0" y="803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/>
            <p:cNvSpPr/>
            <p:nvPr/>
          </p:nvSpPr>
          <p:spPr>
            <a:xfrm>
              <a:off x="3989450" y="1857475"/>
              <a:ext cx="351475" cy="242075"/>
            </a:xfrm>
            <a:custGeom>
              <a:avLst/>
              <a:gdLst/>
              <a:ahLst/>
              <a:cxnLst/>
              <a:rect l="l" t="t" r="r" b="b"/>
              <a:pathLst>
                <a:path w="14059" h="9683" fill="none" extrusionOk="0">
                  <a:moveTo>
                    <a:pt x="14059" y="0"/>
                  </a:moveTo>
                  <a:cubicBezTo>
                    <a:pt x="8453" y="870"/>
                    <a:pt x="3208" y="5126"/>
                    <a:pt x="1" y="968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/>
            <p:cNvSpPr/>
            <p:nvPr/>
          </p:nvSpPr>
          <p:spPr>
            <a:xfrm>
              <a:off x="4597175" y="1175550"/>
              <a:ext cx="381450" cy="120675"/>
            </a:xfrm>
            <a:custGeom>
              <a:avLst/>
              <a:gdLst/>
              <a:ahLst/>
              <a:cxnLst/>
              <a:rect l="l" t="t" r="r" b="b"/>
              <a:pathLst>
                <a:path w="15258" h="4827" fill="none" extrusionOk="0">
                  <a:moveTo>
                    <a:pt x="15257" y="1739"/>
                  </a:moveTo>
                  <a:cubicBezTo>
                    <a:pt x="9982" y="1"/>
                    <a:pt x="4167" y="1170"/>
                    <a:pt x="1" y="482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/>
            <p:cNvSpPr/>
            <p:nvPr/>
          </p:nvSpPr>
          <p:spPr>
            <a:xfrm>
              <a:off x="4905925" y="1344150"/>
              <a:ext cx="281775" cy="234575"/>
            </a:xfrm>
            <a:custGeom>
              <a:avLst/>
              <a:gdLst/>
              <a:ahLst/>
              <a:cxnLst/>
              <a:rect l="l" t="t" r="r" b="b"/>
              <a:pathLst>
                <a:path w="11271" h="9383" fill="none" extrusionOk="0">
                  <a:moveTo>
                    <a:pt x="11270" y="1"/>
                  </a:moveTo>
                  <a:cubicBezTo>
                    <a:pt x="8722" y="541"/>
                    <a:pt x="6355" y="1740"/>
                    <a:pt x="4406" y="3508"/>
                  </a:cubicBezTo>
                  <a:cubicBezTo>
                    <a:pt x="2638" y="5217"/>
                    <a:pt x="1169" y="7195"/>
                    <a:pt x="0" y="9383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/>
            <p:cNvSpPr/>
            <p:nvPr/>
          </p:nvSpPr>
          <p:spPr>
            <a:xfrm>
              <a:off x="4545475" y="1230250"/>
              <a:ext cx="98200" cy="98200"/>
            </a:xfrm>
            <a:custGeom>
              <a:avLst/>
              <a:gdLst/>
              <a:ahLst/>
              <a:cxnLst/>
              <a:rect l="l" t="t" r="r" b="b"/>
              <a:pathLst>
                <a:path w="3928" h="3928" extrusionOk="0">
                  <a:moveTo>
                    <a:pt x="1979" y="1"/>
                  </a:moveTo>
                  <a:cubicBezTo>
                    <a:pt x="870" y="1"/>
                    <a:pt x="1" y="870"/>
                    <a:pt x="1" y="1949"/>
                  </a:cubicBezTo>
                  <a:cubicBezTo>
                    <a:pt x="1" y="3058"/>
                    <a:pt x="870" y="3928"/>
                    <a:pt x="1979" y="3928"/>
                  </a:cubicBezTo>
                  <a:cubicBezTo>
                    <a:pt x="3058" y="3928"/>
                    <a:pt x="3927" y="3058"/>
                    <a:pt x="3927" y="1949"/>
                  </a:cubicBezTo>
                  <a:cubicBezTo>
                    <a:pt x="3927" y="870"/>
                    <a:pt x="305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/>
            <p:cNvSpPr/>
            <p:nvPr/>
          </p:nvSpPr>
          <p:spPr>
            <a:xfrm>
              <a:off x="4690100" y="1291700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919" y="1"/>
                  </a:moveTo>
                  <a:cubicBezTo>
                    <a:pt x="870" y="1"/>
                    <a:pt x="0" y="870"/>
                    <a:pt x="0" y="1919"/>
                  </a:cubicBezTo>
                  <a:cubicBezTo>
                    <a:pt x="0" y="2968"/>
                    <a:pt x="870" y="3838"/>
                    <a:pt x="1919" y="3838"/>
                  </a:cubicBezTo>
                  <a:cubicBezTo>
                    <a:pt x="2968" y="3838"/>
                    <a:pt x="3837" y="2968"/>
                    <a:pt x="3837" y="1919"/>
                  </a:cubicBezTo>
                  <a:cubicBezTo>
                    <a:pt x="3837" y="87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/>
            <p:cNvSpPr/>
            <p:nvPr/>
          </p:nvSpPr>
          <p:spPr>
            <a:xfrm>
              <a:off x="4243475" y="1392400"/>
              <a:ext cx="110950" cy="92100"/>
            </a:xfrm>
            <a:custGeom>
              <a:avLst/>
              <a:gdLst/>
              <a:ahLst/>
              <a:cxnLst/>
              <a:rect l="l" t="t" r="r" b="b"/>
              <a:pathLst>
                <a:path w="4438" h="3684" extrusionOk="0">
                  <a:moveTo>
                    <a:pt x="2117" y="1"/>
                  </a:moveTo>
                  <a:cubicBezTo>
                    <a:pt x="1384" y="1"/>
                    <a:pt x="696" y="392"/>
                    <a:pt x="391" y="1068"/>
                  </a:cubicBezTo>
                  <a:cubicBezTo>
                    <a:pt x="1" y="1968"/>
                    <a:pt x="511" y="3077"/>
                    <a:pt x="1500" y="3496"/>
                  </a:cubicBezTo>
                  <a:cubicBezTo>
                    <a:pt x="1787" y="3623"/>
                    <a:pt x="2084" y="3683"/>
                    <a:pt x="2371" y="3683"/>
                  </a:cubicBezTo>
                  <a:cubicBezTo>
                    <a:pt x="3102" y="3683"/>
                    <a:pt x="3768" y="3294"/>
                    <a:pt x="4047" y="2627"/>
                  </a:cubicBezTo>
                  <a:cubicBezTo>
                    <a:pt x="4437" y="1698"/>
                    <a:pt x="3958" y="589"/>
                    <a:pt x="2938" y="169"/>
                  </a:cubicBezTo>
                  <a:cubicBezTo>
                    <a:pt x="2670" y="55"/>
                    <a:pt x="2390" y="1"/>
                    <a:pt x="2117" y="1"/>
                  </a:cubicBezTo>
                  <a:close/>
                </a:path>
              </a:pathLst>
            </a:custGeom>
            <a:solidFill>
              <a:srgbClr val="FF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/>
            <p:cNvSpPr/>
            <p:nvPr/>
          </p:nvSpPr>
          <p:spPr>
            <a:xfrm>
              <a:off x="4182800" y="1610075"/>
              <a:ext cx="119900" cy="111900"/>
            </a:xfrm>
            <a:custGeom>
              <a:avLst/>
              <a:gdLst/>
              <a:ahLst/>
              <a:cxnLst/>
              <a:rect l="l" t="t" r="r" b="b"/>
              <a:pathLst>
                <a:path w="4796" h="4476" extrusionOk="0">
                  <a:moveTo>
                    <a:pt x="2544" y="1"/>
                  </a:moveTo>
                  <a:cubicBezTo>
                    <a:pt x="1705" y="1"/>
                    <a:pt x="878" y="539"/>
                    <a:pt x="510" y="1414"/>
                  </a:cubicBezTo>
                  <a:cubicBezTo>
                    <a:pt x="0" y="2583"/>
                    <a:pt x="450" y="3872"/>
                    <a:pt x="1499" y="4321"/>
                  </a:cubicBezTo>
                  <a:cubicBezTo>
                    <a:pt x="1743" y="4426"/>
                    <a:pt x="1998" y="4475"/>
                    <a:pt x="2253" y="4475"/>
                  </a:cubicBezTo>
                  <a:cubicBezTo>
                    <a:pt x="3093" y="4475"/>
                    <a:pt x="3925" y="3936"/>
                    <a:pt x="4316" y="3062"/>
                  </a:cubicBezTo>
                  <a:cubicBezTo>
                    <a:pt x="4796" y="1923"/>
                    <a:pt x="4346" y="604"/>
                    <a:pt x="3297" y="155"/>
                  </a:cubicBezTo>
                  <a:cubicBezTo>
                    <a:pt x="3053" y="50"/>
                    <a:pt x="2798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/>
            <p:cNvSpPr/>
            <p:nvPr/>
          </p:nvSpPr>
          <p:spPr>
            <a:xfrm>
              <a:off x="4268975" y="1665100"/>
              <a:ext cx="109425" cy="115775"/>
            </a:xfrm>
            <a:custGeom>
              <a:avLst/>
              <a:gdLst/>
              <a:ahLst/>
              <a:cxnLst/>
              <a:rect l="l" t="t" r="r" b="b"/>
              <a:pathLst>
                <a:path w="4377" h="4631" extrusionOk="0">
                  <a:moveTo>
                    <a:pt x="2566" y="0"/>
                  </a:moveTo>
                  <a:cubicBezTo>
                    <a:pt x="1778" y="0"/>
                    <a:pt x="920" y="620"/>
                    <a:pt x="510" y="1611"/>
                  </a:cubicBezTo>
                  <a:cubicBezTo>
                    <a:pt x="0" y="2810"/>
                    <a:pt x="300" y="4128"/>
                    <a:pt x="1229" y="4518"/>
                  </a:cubicBezTo>
                  <a:cubicBezTo>
                    <a:pt x="1410" y="4594"/>
                    <a:pt x="1600" y="4630"/>
                    <a:pt x="1793" y="4630"/>
                  </a:cubicBezTo>
                  <a:cubicBezTo>
                    <a:pt x="2590" y="4630"/>
                    <a:pt x="3432" y="4015"/>
                    <a:pt x="3867" y="3049"/>
                  </a:cubicBezTo>
                  <a:cubicBezTo>
                    <a:pt x="4376" y="1820"/>
                    <a:pt x="4047" y="502"/>
                    <a:pt x="3117" y="112"/>
                  </a:cubicBezTo>
                  <a:cubicBezTo>
                    <a:pt x="2943" y="36"/>
                    <a:pt x="2757" y="0"/>
                    <a:pt x="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/>
            <p:cNvSpPr/>
            <p:nvPr/>
          </p:nvSpPr>
          <p:spPr>
            <a:xfrm>
              <a:off x="4853450" y="1527475"/>
              <a:ext cx="103450" cy="98750"/>
            </a:xfrm>
            <a:custGeom>
              <a:avLst/>
              <a:gdLst/>
              <a:ahLst/>
              <a:cxnLst/>
              <a:rect l="l" t="t" r="r" b="b"/>
              <a:pathLst>
                <a:path w="4138" h="3950" extrusionOk="0">
                  <a:moveTo>
                    <a:pt x="2215" y="1"/>
                  </a:moveTo>
                  <a:cubicBezTo>
                    <a:pt x="1490" y="1"/>
                    <a:pt x="768" y="484"/>
                    <a:pt x="420" y="1271"/>
                  </a:cubicBezTo>
                  <a:cubicBezTo>
                    <a:pt x="1" y="2290"/>
                    <a:pt x="361" y="3429"/>
                    <a:pt x="1260" y="3818"/>
                  </a:cubicBezTo>
                  <a:cubicBezTo>
                    <a:pt x="1472" y="3907"/>
                    <a:pt x="1691" y="3949"/>
                    <a:pt x="1909" y="3949"/>
                  </a:cubicBezTo>
                  <a:cubicBezTo>
                    <a:pt x="2647" y="3949"/>
                    <a:pt x="3364" y="3466"/>
                    <a:pt x="3688" y="2679"/>
                  </a:cubicBezTo>
                  <a:cubicBezTo>
                    <a:pt x="4137" y="1660"/>
                    <a:pt x="3748" y="521"/>
                    <a:pt x="2848" y="132"/>
                  </a:cubicBezTo>
                  <a:cubicBezTo>
                    <a:pt x="2643" y="43"/>
                    <a:pt x="2429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/>
            <p:cNvSpPr/>
            <p:nvPr/>
          </p:nvSpPr>
          <p:spPr>
            <a:xfrm>
              <a:off x="4881175" y="1685875"/>
              <a:ext cx="117675" cy="116925"/>
            </a:xfrm>
            <a:custGeom>
              <a:avLst/>
              <a:gdLst/>
              <a:ahLst/>
              <a:cxnLst/>
              <a:rect l="l" t="t" r="r" b="b"/>
              <a:pathLst>
                <a:path w="4707" h="4677" extrusionOk="0">
                  <a:moveTo>
                    <a:pt x="2369" y="0"/>
                  </a:moveTo>
                  <a:cubicBezTo>
                    <a:pt x="1050" y="0"/>
                    <a:pt x="1" y="1049"/>
                    <a:pt x="1" y="2338"/>
                  </a:cubicBezTo>
                  <a:cubicBezTo>
                    <a:pt x="1" y="3627"/>
                    <a:pt x="1050" y="4676"/>
                    <a:pt x="2369" y="4676"/>
                  </a:cubicBezTo>
                  <a:cubicBezTo>
                    <a:pt x="3658" y="4676"/>
                    <a:pt x="4707" y="3627"/>
                    <a:pt x="4707" y="2338"/>
                  </a:cubicBezTo>
                  <a:cubicBezTo>
                    <a:pt x="4707" y="1049"/>
                    <a:pt x="3658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/>
            <p:cNvSpPr/>
            <p:nvPr/>
          </p:nvSpPr>
          <p:spPr>
            <a:xfrm>
              <a:off x="4878925" y="1922450"/>
              <a:ext cx="119175" cy="82325"/>
            </a:xfrm>
            <a:custGeom>
              <a:avLst/>
              <a:gdLst/>
              <a:ahLst/>
              <a:cxnLst/>
              <a:rect l="l" t="t" r="r" b="b"/>
              <a:pathLst>
                <a:path w="4767" h="3293" extrusionOk="0">
                  <a:moveTo>
                    <a:pt x="1794" y="1"/>
                  </a:moveTo>
                  <a:cubicBezTo>
                    <a:pt x="1112" y="1"/>
                    <a:pt x="545" y="272"/>
                    <a:pt x="331" y="758"/>
                  </a:cubicBezTo>
                  <a:cubicBezTo>
                    <a:pt x="1" y="1538"/>
                    <a:pt x="630" y="2557"/>
                    <a:pt x="1769" y="3037"/>
                  </a:cubicBezTo>
                  <a:cubicBezTo>
                    <a:pt x="2178" y="3209"/>
                    <a:pt x="2591" y="3292"/>
                    <a:pt x="2968" y="3292"/>
                  </a:cubicBezTo>
                  <a:cubicBezTo>
                    <a:pt x="3640" y="3292"/>
                    <a:pt x="4196" y="3026"/>
                    <a:pt x="4407" y="2527"/>
                  </a:cubicBezTo>
                  <a:cubicBezTo>
                    <a:pt x="4767" y="1778"/>
                    <a:pt x="4107" y="758"/>
                    <a:pt x="2968" y="249"/>
                  </a:cubicBezTo>
                  <a:cubicBezTo>
                    <a:pt x="2568" y="80"/>
                    <a:pt x="2164" y="1"/>
                    <a:pt x="1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/>
            <p:cNvSpPr/>
            <p:nvPr/>
          </p:nvSpPr>
          <p:spPr>
            <a:xfrm>
              <a:off x="4454800" y="1997175"/>
              <a:ext cx="133425" cy="92125"/>
            </a:xfrm>
            <a:custGeom>
              <a:avLst/>
              <a:gdLst/>
              <a:ahLst/>
              <a:cxnLst/>
              <a:rect l="l" t="t" r="r" b="b"/>
              <a:pathLst>
                <a:path w="5337" h="3685" extrusionOk="0">
                  <a:moveTo>
                    <a:pt x="1998" y="1"/>
                  </a:moveTo>
                  <a:cubicBezTo>
                    <a:pt x="1246" y="1"/>
                    <a:pt x="621" y="299"/>
                    <a:pt x="390" y="857"/>
                  </a:cubicBezTo>
                  <a:cubicBezTo>
                    <a:pt x="1" y="1726"/>
                    <a:pt x="750" y="2865"/>
                    <a:pt x="2009" y="3405"/>
                  </a:cubicBezTo>
                  <a:cubicBezTo>
                    <a:pt x="2452" y="3594"/>
                    <a:pt x="2902" y="3684"/>
                    <a:pt x="3315" y="3684"/>
                  </a:cubicBezTo>
                  <a:cubicBezTo>
                    <a:pt x="4077" y="3684"/>
                    <a:pt x="4713" y="3379"/>
                    <a:pt x="4946" y="2835"/>
                  </a:cubicBezTo>
                  <a:cubicBezTo>
                    <a:pt x="5336" y="1966"/>
                    <a:pt x="4587" y="827"/>
                    <a:pt x="3328" y="287"/>
                  </a:cubicBezTo>
                  <a:cubicBezTo>
                    <a:pt x="2876" y="94"/>
                    <a:pt x="241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/>
            <p:cNvSpPr/>
            <p:nvPr/>
          </p:nvSpPr>
          <p:spPr>
            <a:xfrm>
              <a:off x="4519250" y="2192150"/>
              <a:ext cx="104175" cy="99500"/>
            </a:xfrm>
            <a:custGeom>
              <a:avLst/>
              <a:gdLst/>
              <a:ahLst/>
              <a:cxnLst/>
              <a:rect l="l" t="t" r="r" b="b"/>
              <a:pathLst>
                <a:path w="4167" h="3980" extrusionOk="0">
                  <a:moveTo>
                    <a:pt x="2241" y="1"/>
                  </a:moveTo>
                  <a:cubicBezTo>
                    <a:pt x="1507" y="1"/>
                    <a:pt x="767" y="484"/>
                    <a:pt x="420" y="1271"/>
                  </a:cubicBezTo>
                  <a:cubicBezTo>
                    <a:pt x="0" y="2290"/>
                    <a:pt x="360" y="3459"/>
                    <a:pt x="1289" y="3849"/>
                  </a:cubicBezTo>
                  <a:cubicBezTo>
                    <a:pt x="1493" y="3937"/>
                    <a:pt x="1708" y="3979"/>
                    <a:pt x="1924" y="3979"/>
                  </a:cubicBezTo>
                  <a:cubicBezTo>
                    <a:pt x="2656" y="3979"/>
                    <a:pt x="3393" y="3491"/>
                    <a:pt x="3717" y="2680"/>
                  </a:cubicBezTo>
                  <a:cubicBezTo>
                    <a:pt x="4167" y="1660"/>
                    <a:pt x="3777" y="521"/>
                    <a:pt x="2878" y="132"/>
                  </a:cubicBezTo>
                  <a:cubicBezTo>
                    <a:pt x="2673" y="43"/>
                    <a:pt x="2457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/>
            <p:cNvSpPr/>
            <p:nvPr/>
          </p:nvSpPr>
          <p:spPr>
            <a:xfrm>
              <a:off x="3932500" y="2049300"/>
              <a:ext cx="106450" cy="107200"/>
            </a:xfrm>
            <a:custGeom>
              <a:avLst/>
              <a:gdLst/>
              <a:ahLst/>
              <a:cxnLst/>
              <a:rect l="l" t="t" r="r" b="b"/>
              <a:pathLst>
                <a:path w="4258" h="4288" extrusionOk="0">
                  <a:moveTo>
                    <a:pt x="2129" y="1"/>
                  </a:moveTo>
                  <a:cubicBezTo>
                    <a:pt x="960" y="1"/>
                    <a:pt x="1" y="960"/>
                    <a:pt x="1" y="2129"/>
                  </a:cubicBezTo>
                  <a:cubicBezTo>
                    <a:pt x="1" y="3328"/>
                    <a:pt x="960" y="4287"/>
                    <a:pt x="2129" y="4287"/>
                  </a:cubicBezTo>
                  <a:cubicBezTo>
                    <a:pt x="3298" y="4287"/>
                    <a:pt x="4257" y="3328"/>
                    <a:pt x="4257" y="2129"/>
                  </a:cubicBezTo>
                  <a:cubicBezTo>
                    <a:pt x="4257" y="960"/>
                    <a:pt x="3298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/>
            <p:cNvSpPr/>
            <p:nvPr/>
          </p:nvSpPr>
          <p:spPr>
            <a:xfrm>
              <a:off x="4172300" y="1969125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709" y="1"/>
                  </a:moveTo>
                  <a:cubicBezTo>
                    <a:pt x="780" y="1"/>
                    <a:pt x="0" y="780"/>
                    <a:pt x="0" y="1709"/>
                  </a:cubicBezTo>
                  <a:cubicBezTo>
                    <a:pt x="0" y="2638"/>
                    <a:pt x="780" y="3388"/>
                    <a:pt x="1709" y="3388"/>
                  </a:cubicBezTo>
                  <a:cubicBezTo>
                    <a:pt x="2638" y="3388"/>
                    <a:pt x="3388" y="2638"/>
                    <a:pt x="3388" y="1709"/>
                  </a:cubicBezTo>
                  <a:cubicBezTo>
                    <a:pt x="3388" y="780"/>
                    <a:pt x="2638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/>
            <p:cNvSpPr/>
            <p:nvPr/>
          </p:nvSpPr>
          <p:spPr>
            <a:xfrm>
              <a:off x="4215750" y="2213425"/>
              <a:ext cx="94450" cy="93675"/>
            </a:xfrm>
            <a:custGeom>
              <a:avLst/>
              <a:gdLst/>
              <a:ahLst/>
              <a:cxnLst/>
              <a:rect l="l" t="t" r="r" b="b"/>
              <a:pathLst>
                <a:path w="3778" h="3747" extrusionOk="0">
                  <a:moveTo>
                    <a:pt x="1889" y="0"/>
                  </a:moveTo>
                  <a:cubicBezTo>
                    <a:pt x="840" y="0"/>
                    <a:pt x="1" y="839"/>
                    <a:pt x="1" y="1859"/>
                  </a:cubicBezTo>
                  <a:cubicBezTo>
                    <a:pt x="1" y="2908"/>
                    <a:pt x="840" y="3747"/>
                    <a:pt x="1889" y="3747"/>
                  </a:cubicBezTo>
                  <a:cubicBezTo>
                    <a:pt x="2938" y="3747"/>
                    <a:pt x="3778" y="2908"/>
                    <a:pt x="3778" y="1859"/>
                  </a:cubicBezTo>
                  <a:cubicBezTo>
                    <a:pt x="3778" y="839"/>
                    <a:pt x="2938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/>
            <p:cNvSpPr/>
            <p:nvPr/>
          </p:nvSpPr>
          <p:spPr>
            <a:xfrm>
              <a:off x="3590050" y="2575175"/>
              <a:ext cx="126675" cy="121875"/>
            </a:xfrm>
            <a:custGeom>
              <a:avLst/>
              <a:gdLst/>
              <a:ahLst/>
              <a:cxnLst/>
              <a:rect l="l" t="t" r="r" b="b"/>
              <a:pathLst>
                <a:path w="5067" h="4875" extrusionOk="0">
                  <a:moveTo>
                    <a:pt x="2760" y="1"/>
                  </a:moveTo>
                  <a:cubicBezTo>
                    <a:pt x="1869" y="1"/>
                    <a:pt x="960" y="617"/>
                    <a:pt x="540" y="1596"/>
                  </a:cubicBezTo>
                  <a:cubicBezTo>
                    <a:pt x="1" y="2825"/>
                    <a:pt x="450" y="4234"/>
                    <a:pt x="1559" y="4714"/>
                  </a:cubicBezTo>
                  <a:cubicBezTo>
                    <a:pt x="1811" y="4823"/>
                    <a:pt x="2075" y="4874"/>
                    <a:pt x="2337" y="4874"/>
                  </a:cubicBezTo>
                  <a:cubicBezTo>
                    <a:pt x="3228" y="4874"/>
                    <a:pt x="4110" y="4278"/>
                    <a:pt x="4527" y="3305"/>
                  </a:cubicBezTo>
                  <a:cubicBezTo>
                    <a:pt x="5066" y="2046"/>
                    <a:pt x="4617" y="637"/>
                    <a:pt x="3508" y="158"/>
                  </a:cubicBezTo>
                  <a:cubicBezTo>
                    <a:pt x="3268" y="51"/>
                    <a:pt x="301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/>
            <p:cNvSpPr/>
            <p:nvPr/>
          </p:nvSpPr>
          <p:spPr>
            <a:xfrm>
              <a:off x="3889050" y="2472425"/>
              <a:ext cx="128150" cy="123375"/>
            </a:xfrm>
            <a:custGeom>
              <a:avLst/>
              <a:gdLst/>
              <a:ahLst/>
              <a:cxnLst/>
              <a:rect l="l" t="t" r="r" b="b"/>
              <a:pathLst>
                <a:path w="5126" h="4935" extrusionOk="0">
                  <a:moveTo>
                    <a:pt x="2788" y="1"/>
                  </a:moveTo>
                  <a:cubicBezTo>
                    <a:pt x="1887" y="1"/>
                    <a:pt x="980" y="603"/>
                    <a:pt x="540" y="1600"/>
                  </a:cubicBezTo>
                  <a:cubicBezTo>
                    <a:pt x="0" y="2859"/>
                    <a:pt x="450" y="4298"/>
                    <a:pt x="1589" y="4777"/>
                  </a:cubicBezTo>
                  <a:cubicBezTo>
                    <a:pt x="1835" y="4884"/>
                    <a:pt x="2094" y="4934"/>
                    <a:pt x="2352" y="4934"/>
                  </a:cubicBezTo>
                  <a:cubicBezTo>
                    <a:pt x="3257" y="4934"/>
                    <a:pt x="4167" y="4318"/>
                    <a:pt x="4586" y="3338"/>
                  </a:cubicBezTo>
                  <a:cubicBezTo>
                    <a:pt x="5126" y="2049"/>
                    <a:pt x="4676" y="641"/>
                    <a:pt x="3567" y="161"/>
                  </a:cubicBezTo>
                  <a:cubicBezTo>
                    <a:pt x="3316" y="52"/>
                    <a:pt x="3052" y="1"/>
                    <a:pt x="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/>
            <p:cNvSpPr/>
            <p:nvPr/>
          </p:nvSpPr>
          <p:spPr>
            <a:xfrm>
              <a:off x="3853825" y="2765700"/>
              <a:ext cx="127425" cy="127400"/>
            </a:xfrm>
            <a:custGeom>
              <a:avLst/>
              <a:gdLst/>
              <a:ahLst/>
              <a:cxnLst/>
              <a:rect l="l" t="t" r="r" b="b"/>
              <a:pathLst>
                <a:path w="5097" h="5096" extrusionOk="0">
                  <a:moveTo>
                    <a:pt x="2548" y="0"/>
                  </a:moveTo>
                  <a:cubicBezTo>
                    <a:pt x="1140" y="0"/>
                    <a:pt x="0" y="1139"/>
                    <a:pt x="0" y="2548"/>
                  </a:cubicBezTo>
                  <a:cubicBezTo>
                    <a:pt x="0" y="3957"/>
                    <a:pt x="1140" y="5096"/>
                    <a:pt x="2548" y="5096"/>
                  </a:cubicBezTo>
                  <a:cubicBezTo>
                    <a:pt x="3957" y="5096"/>
                    <a:pt x="5096" y="3957"/>
                    <a:pt x="5096" y="2548"/>
                  </a:cubicBezTo>
                  <a:cubicBezTo>
                    <a:pt x="5096" y="1139"/>
                    <a:pt x="3957" y="0"/>
                    <a:pt x="2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/>
            <p:cNvSpPr/>
            <p:nvPr/>
          </p:nvSpPr>
          <p:spPr>
            <a:xfrm>
              <a:off x="4123600" y="2704250"/>
              <a:ext cx="134150" cy="134900"/>
            </a:xfrm>
            <a:custGeom>
              <a:avLst/>
              <a:gdLst/>
              <a:ahLst/>
              <a:cxnLst/>
              <a:rect l="l" t="t" r="r" b="b"/>
              <a:pathLst>
                <a:path w="5366" h="5396" extrusionOk="0">
                  <a:moveTo>
                    <a:pt x="2698" y="0"/>
                  </a:moveTo>
                  <a:cubicBezTo>
                    <a:pt x="1199" y="0"/>
                    <a:pt x="0" y="1229"/>
                    <a:pt x="0" y="2698"/>
                  </a:cubicBezTo>
                  <a:cubicBezTo>
                    <a:pt x="0" y="4197"/>
                    <a:pt x="1199" y="5396"/>
                    <a:pt x="2698" y="5396"/>
                  </a:cubicBezTo>
                  <a:cubicBezTo>
                    <a:pt x="4167" y="5396"/>
                    <a:pt x="5365" y="4197"/>
                    <a:pt x="5365" y="2698"/>
                  </a:cubicBezTo>
                  <a:cubicBezTo>
                    <a:pt x="5365" y="1229"/>
                    <a:pt x="4167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/>
            <p:cNvSpPr/>
            <p:nvPr/>
          </p:nvSpPr>
          <p:spPr>
            <a:xfrm>
              <a:off x="4359625" y="2373775"/>
              <a:ext cx="49500" cy="206100"/>
            </a:xfrm>
            <a:custGeom>
              <a:avLst/>
              <a:gdLst/>
              <a:ahLst/>
              <a:cxnLst/>
              <a:rect l="l" t="t" r="r" b="b"/>
              <a:pathLst>
                <a:path w="1980" h="8244" fill="none" extrusionOk="0">
                  <a:moveTo>
                    <a:pt x="1" y="1"/>
                  </a:moveTo>
                  <a:cubicBezTo>
                    <a:pt x="960" y="1080"/>
                    <a:pt x="1380" y="2548"/>
                    <a:pt x="1650" y="3957"/>
                  </a:cubicBezTo>
                  <a:cubicBezTo>
                    <a:pt x="1859" y="5366"/>
                    <a:pt x="1979" y="6805"/>
                    <a:pt x="1949" y="824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/>
            <p:cNvSpPr/>
            <p:nvPr/>
          </p:nvSpPr>
          <p:spPr>
            <a:xfrm>
              <a:off x="4347650" y="2518225"/>
              <a:ext cx="130400" cy="115150"/>
            </a:xfrm>
            <a:custGeom>
              <a:avLst/>
              <a:gdLst/>
              <a:ahLst/>
              <a:cxnLst/>
              <a:rect l="l" t="t" r="r" b="b"/>
              <a:pathLst>
                <a:path w="5216" h="4606" extrusionOk="0">
                  <a:moveTo>
                    <a:pt x="2630" y="0"/>
                  </a:moveTo>
                  <a:cubicBezTo>
                    <a:pt x="1746" y="0"/>
                    <a:pt x="892" y="540"/>
                    <a:pt x="510" y="1416"/>
                  </a:cubicBezTo>
                  <a:cubicBezTo>
                    <a:pt x="0" y="2585"/>
                    <a:pt x="540" y="3934"/>
                    <a:pt x="1709" y="4414"/>
                  </a:cubicBezTo>
                  <a:cubicBezTo>
                    <a:pt x="2000" y="4544"/>
                    <a:pt x="2306" y="4606"/>
                    <a:pt x="2607" y="4606"/>
                  </a:cubicBezTo>
                  <a:cubicBezTo>
                    <a:pt x="3483" y="4606"/>
                    <a:pt x="4327" y="4085"/>
                    <a:pt x="4706" y="3215"/>
                  </a:cubicBezTo>
                  <a:cubicBezTo>
                    <a:pt x="5216" y="2046"/>
                    <a:pt x="4676" y="697"/>
                    <a:pt x="3507" y="188"/>
                  </a:cubicBezTo>
                  <a:cubicBezTo>
                    <a:pt x="3223" y="60"/>
                    <a:pt x="2925" y="0"/>
                    <a:pt x="2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/>
            <p:cNvSpPr/>
            <p:nvPr/>
          </p:nvSpPr>
          <p:spPr>
            <a:xfrm>
              <a:off x="3650750" y="243350"/>
              <a:ext cx="421900" cy="1672600"/>
            </a:xfrm>
            <a:custGeom>
              <a:avLst/>
              <a:gdLst/>
              <a:ahLst/>
              <a:cxnLst/>
              <a:rect l="l" t="t" r="r" b="b"/>
              <a:pathLst>
                <a:path w="16876" h="66904" fill="none" extrusionOk="0">
                  <a:moveTo>
                    <a:pt x="2668" y="66903"/>
                  </a:moveTo>
                  <a:cubicBezTo>
                    <a:pt x="1" y="40496"/>
                    <a:pt x="2878" y="24879"/>
                    <a:pt x="16876" y="1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/>
            <p:cNvSpPr/>
            <p:nvPr/>
          </p:nvSpPr>
          <p:spPr>
            <a:xfrm>
              <a:off x="3543600" y="1598750"/>
              <a:ext cx="249550" cy="297575"/>
            </a:xfrm>
            <a:custGeom>
              <a:avLst/>
              <a:gdLst/>
              <a:ahLst/>
              <a:cxnLst/>
              <a:rect l="l" t="t" r="r" b="b"/>
              <a:pathLst>
                <a:path w="9982" h="11903" extrusionOk="0">
                  <a:moveTo>
                    <a:pt x="2527" y="1"/>
                  </a:moveTo>
                  <a:cubicBezTo>
                    <a:pt x="2047" y="1"/>
                    <a:pt x="1598" y="81"/>
                    <a:pt x="1229" y="278"/>
                  </a:cubicBezTo>
                  <a:cubicBezTo>
                    <a:pt x="330" y="728"/>
                    <a:pt x="0" y="1897"/>
                    <a:pt x="0" y="2886"/>
                  </a:cubicBezTo>
                  <a:cubicBezTo>
                    <a:pt x="60" y="3905"/>
                    <a:pt x="330" y="4894"/>
                    <a:pt x="840" y="5763"/>
                  </a:cubicBezTo>
                  <a:cubicBezTo>
                    <a:pt x="1560" y="7124"/>
                    <a:pt x="4654" y="11903"/>
                    <a:pt x="6848" y="11903"/>
                  </a:cubicBezTo>
                  <a:cubicBezTo>
                    <a:pt x="7119" y="11903"/>
                    <a:pt x="7376" y="11830"/>
                    <a:pt x="7614" y="11668"/>
                  </a:cubicBezTo>
                  <a:cubicBezTo>
                    <a:pt x="9982" y="10050"/>
                    <a:pt x="7823" y="4984"/>
                    <a:pt x="6894" y="3156"/>
                  </a:cubicBezTo>
                  <a:cubicBezTo>
                    <a:pt x="6355" y="2076"/>
                    <a:pt x="5755" y="788"/>
                    <a:pt x="4646" y="398"/>
                  </a:cubicBezTo>
                  <a:cubicBezTo>
                    <a:pt x="3974" y="168"/>
                    <a:pt x="3219" y="1"/>
                    <a:pt x="2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/>
            <p:cNvSpPr/>
            <p:nvPr/>
          </p:nvSpPr>
          <p:spPr>
            <a:xfrm>
              <a:off x="3715950" y="1928075"/>
              <a:ext cx="209100" cy="298100"/>
            </a:xfrm>
            <a:custGeom>
              <a:avLst/>
              <a:gdLst/>
              <a:ahLst/>
              <a:cxnLst/>
              <a:rect l="l" t="t" r="r" b="b"/>
              <a:pathLst>
                <a:path w="8364" h="11924" extrusionOk="0">
                  <a:moveTo>
                    <a:pt x="1319" y="0"/>
                  </a:moveTo>
                  <a:cubicBezTo>
                    <a:pt x="1004" y="0"/>
                    <a:pt x="752" y="158"/>
                    <a:pt x="630" y="563"/>
                  </a:cubicBezTo>
                  <a:cubicBezTo>
                    <a:pt x="0" y="2752"/>
                    <a:pt x="510" y="5090"/>
                    <a:pt x="1229" y="7248"/>
                  </a:cubicBezTo>
                  <a:cubicBezTo>
                    <a:pt x="1769" y="8806"/>
                    <a:pt x="2458" y="10365"/>
                    <a:pt x="3717" y="11384"/>
                  </a:cubicBezTo>
                  <a:cubicBezTo>
                    <a:pt x="4077" y="11714"/>
                    <a:pt x="4556" y="11924"/>
                    <a:pt x="5036" y="11924"/>
                  </a:cubicBezTo>
                  <a:cubicBezTo>
                    <a:pt x="5396" y="11834"/>
                    <a:pt x="5755" y="11684"/>
                    <a:pt x="6055" y="11474"/>
                  </a:cubicBezTo>
                  <a:cubicBezTo>
                    <a:pt x="6864" y="10965"/>
                    <a:pt x="7644" y="10425"/>
                    <a:pt x="7973" y="9556"/>
                  </a:cubicBezTo>
                  <a:cubicBezTo>
                    <a:pt x="8363" y="8567"/>
                    <a:pt x="7973" y="7458"/>
                    <a:pt x="7494" y="6528"/>
                  </a:cubicBezTo>
                  <a:cubicBezTo>
                    <a:pt x="6625" y="4760"/>
                    <a:pt x="5486" y="3141"/>
                    <a:pt x="4107" y="1762"/>
                  </a:cubicBezTo>
                  <a:cubicBezTo>
                    <a:pt x="3705" y="1338"/>
                    <a:pt x="2240" y="0"/>
                    <a:pt x="1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/>
            <p:cNvSpPr/>
            <p:nvPr/>
          </p:nvSpPr>
          <p:spPr>
            <a:xfrm>
              <a:off x="3710775" y="1575925"/>
              <a:ext cx="263725" cy="310650"/>
            </a:xfrm>
            <a:custGeom>
              <a:avLst/>
              <a:gdLst/>
              <a:ahLst/>
              <a:cxnLst/>
              <a:rect l="l" t="t" r="r" b="b"/>
              <a:pathLst>
                <a:path w="10549" h="12426" extrusionOk="0">
                  <a:moveTo>
                    <a:pt x="7323" y="0"/>
                  </a:moveTo>
                  <a:cubicBezTo>
                    <a:pt x="6363" y="0"/>
                    <a:pt x="5369" y="396"/>
                    <a:pt x="4613" y="1041"/>
                  </a:cubicBezTo>
                  <a:cubicBezTo>
                    <a:pt x="3414" y="2060"/>
                    <a:pt x="2695" y="3559"/>
                    <a:pt x="2096" y="5028"/>
                  </a:cubicBezTo>
                  <a:cubicBezTo>
                    <a:pt x="1376" y="6796"/>
                    <a:pt x="297" y="8954"/>
                    <a:pt x="117" y="10873"/>
                  </a:cubicBezTo>
                  <a:cubicBezTo>
                    <a:pt x="0" y="12023"/>
                    <a:pt x="937" y="12425"/>
                    <a:pt x="1960" y="12425"/>
                  </a:cubicBezTo>
                  <a:cubicBezTo>
                    <a:pt x="2510" y="12425"/>
                    <a:pt x="3084" y="12310"/>
                    <a:pt x="3534" y="12132"/>
                  </a:cubicBezTo>
                  <a:cubicBezTo>
                    <a:pt x="5633" y="11352"/>
                    <a:pt x="7191" y="9614"/>
                    <a:pt x="8510" y="7815"/>
                  </a:cubicBezTo>
                  <a:cubicBezTo>
                    <a:pt x="9319" y="6706"/>
                    <a:pt x="10069" y="5507"/>
                    <a:pt x="10309" y="4158"/>
                  </a:cubicBezTo>
                  <a:cubicBezTo>
                    <a:pt x="10548" y="2810"/>
                    <a:pt x="10159" y="1281"/>
                    <a:pt x="9020" y="502"/>
                  </a:cubicBezTo>
                  <a:cubicBezTo>
                    <a:pt x="8512" y="155"/>
                    <a:pt x="7924" y="0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/>
            <p:cNvSpPr/>
            <p:nvPr/>
          </p:nvSpPr>
          <p:spPr>
            <a:xfrm>
              <a:off x="3387725" y="1790025"/>
              <a:ext cx="332750" cy="201600"/>
            </a:xfrm>
            <a:custGeom>
              <a:avLst/>
              <a:gdLst/>
              <a:ahLst/>
              <a:cxnLst/>
              <a:rect l="l" t="t" r="r" b="b"/>
              <a:pathLst>
                <a:path w="13310" h="8064" extrusionOk="0">
                  <a:moveTo>
                    <a:pt x="3178" y="1"/>
                  </a:moveTo>
                  <a:cubicBezTo>
                    <a:pt x="2219" y="1"/>
                    <a:pt x="1320" y="420"/>
                    <a:pt x="690" y="1140"/>
                  </a:cubicBezTo>
                  <a:cubicBezTo>
                    <a:pt x="1" y="2039"/>
                    <a:pt x="1" y="3328"/>
                    <a:pt x="480" y="4347"/>
                  </a:cubicBezTo>
                  <a:cubicBezTo>
                    <a:pt x="1020" y="5366"/>
                    <a:pt x="1799" y="6205"/>
                    <a:pt x="2788" y="6775"/>
                  </a:cubicBezTo>
                  <a:cubicBezTo>
                    <a:pt x="3358" y="7195"/>
                    <a:pt x="4017" y="7494"/>
                    <a:pt x="4737" y="7644"/>
                  </a:cubicBezTo>
                  <a:cubicBezTo>
                    <a:pt x="5006" y="7674"/>
                    <a:pt x="5284" y="7689"/>
                    <a:pt x="5565" y="7689"/>
                  </a:cubicBezTo>
                  <a:cubicBezTo>
                    <a:pt x="5846" y="7689"/>
                    <a:pt x="6130" y="7674"/>
                    <a:pt x="6415" y="7644"/>
                  </a:cubicBezTo>
                  <a:cubicBezTo>
                    <a:pt x="8303" y="7494"/>
                    <a:pt x="13309" y="8064"/>
                    <a:pt x="12590" y="4916"/>
                  </a:cubicBezTo>
                  <a:cubicBezTo>
                    <a:pt x="11900" y="2039"/>
                    <a:pt x="8423" y="1050"/>
                    <a:pt x="5965" y="390"/>
                  </a:cubicBezTo>
                  <a:cubicBezTo>
                    <a:pt x="5036" y="121"/>
                    <a:pt x="4107" y="1"/>
                    <a:pt x="3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/>
            <p:cNvSpPr/>
            <p:nvPr/>
          </p:nvSpPr>
          <p:spPr>
            <a:xfrm>
              <a:off x="3712950" y="1805050"/>
              <a:ext cx="350725" cy="199175"/>
            </a:xfrm>
            <a:custGeom>
              <a:avLst/>
              <a:gdLst/>
              <a:ahLst/>
              <a:cxnLst/>
              <a:rect l="l" t="t" r="r" b="b"/>
              <a:pathLst>
                <a:path w="14029" h="7967" extrusionOk="0">
                  <a:moveTo>
                    <a:pt x="9147" y="0"/>
                  </a:moveTo>
                  <a:cubicBezTo>
                    <a:pt x="8664" y="0"/>
                    <a:pt x="8179" y="60"/>
                    <a:pt x="7704" y="179"/>
                  </a:cubicBezTo>
                  <a:cubicBezTo>
                    <a:pt x="6265" y="569"/>
                    <a:pt x="4916" y="1228"/>
                    <a:pt x="3747" y="2127"/>
                  </a:cubicBezTo>
                  <a:cubicBezTo>
                    <a:pt x="2428" y="3057"/>
                    <a:pt x="0" y="4915"/>
                    <a:pt x="2338" y="6294"/>
                  </a:cubicBezTo>
                  <a:cubicBezTo>
                    <a:pt x="4317" y="7433"/>
                    <a:pt x="6685" y="7703"/>
                    <a:pt x="8993" y="7912"/>
                  </a:cubicBezTo>
                  <a:cubicBezTo>
                    <a:pt x="9231" y="7950"/>
                    <a:pt x="9475" y="7967"/>
                    <a:pt x="9722" y="7967"/>
                  </a:cubicBezTo>
                  <a:cubicBezTo>
                    <a:pt x="10064" y="7967"/>
                    <a:pt x="10413" y="7935"/>
                    <a:pt x="10761" y="7882"/>
                  </a:cubicBezTo>
                  <a:cubicBezTo>
                    <a:pt x="11600" y="7643"/>
                    <a:pt x="12350" y="7103"/>
                    <a:pt x="12859" y="6384"/>
                  </a:cubicBezTo>
                  <a:cubicBezTo>
                    <a:pt x="13309" y="5844"/>
                    <a:pt x="13609" y="5185"/>
                    <a:pt x="13758" y="4495"/>
                  </a:cubicBezTo>
                  <a:cubicBezTo>
                    <a:pt x="14028" y="3057"/>
                    <a:pt x="13219" y="1558"/>
                    <a:pt x="11960" y="749"/>
                  </a:cubicBezTo>
                  <a:cubicBezTo>
                    <a:pt x="11097" y="247"/>
                    <a:pt x="10126" y="0"/>
                    <a:pt x="9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/>
            <p:cNvSpPr/>
            <p:nvPr/>
          </p:nvSpPr>
          <p:spPr>
            <a:xfrm>
              <a:off x="3530850" y="1911100"/>
              <a:ext cx="242075" cy="266050"/>
            </a:xfrm>
            <a:custGeom>
              <a:avLst/>
              <a:gdLst/>
              <a:ahLst/>
              <a:cxnLst/>
              <a:rect l="l" t="t" r="r" b="b"/>
              <a:pathLst>
                <a:path w="9683" h="10642" extrusionOk="0">
                  <a:moveTo>
                    <a:pt x="6146" y="0"/>
                  </a:moveTo>
                  <a:cubicBezTo>
                    <a:pt x="5363" y="0"/>
                    <a:pt x="4587" y="200"/>
                    <a:pt x="3897" y="583"/>
                  </a:cubicBezTo>
                  <a:cubicBezTo>
                    <a:pt x="2758" y="1212"/>
                    <a:pt x="1829" y="2112"/>
                    <a:pt x="1170" y="3221"/>
                  </a:cubicBezTo>
                  <a:cubicBezTo>
                    <a:pt x="390" y="4360"/>
                    <a:pt x="1" y="5709"/>
                    <a:pt x="1" y="7087"/>
                  </a:cubicBezTo>
                  <a:cubicBezTo>
                    <a:pt x="61" y="8167"/>
                    <a:pt x="450" y="9785"/>
                    <a:pt x="1439" y="10415"/>
                  </a:cubicBezTo>
                  <a:cubicBezTo>
                    <a:pt x="1706" y="10576"/>
                    <a:pt x="2024" y="10642"/>
                    <a:pt x="2368" y="10642"/>
                  </a:cubicBezTo>
                  <a:cubicBezTo>
                    <a:pt x="3299" y="10642"/>
                    <a:pt x="4412" y="10157"/>
                    <a:pt x="5156" y="9785"/>
                  </a:cubicBezTo>
                  <a:cubicBezTo>
                    <a:pt x="6385" y="9096"/>
                    <a:pt x="7404" y="8047"/>
                    <a:pt x="8064" y="6758"/>
                  </a:cubicBezTo>
                  <a:cubicBezTo>
                    <a:pt x="8693" y="5529"/>
                    <a:pt x="9173" y="4210"/>
                    <a:pt x="9532" y="2831"/>
                  </a:cubicBezTo>
                  <a:cubicBezTo>
                    <a:pt x="9652" y="2561"/>
                    <a:pt x="9682" y="2292"/>
                    <a:pt x="9622" y="1992"/>
                  </a:cubicBezTo>
                  <a:cubicBezTo>
                    <a:pt x="9562" y="1782"/>
                    <a:pt x="9443" y="1572"/>
                    <a:pt x="9263" y="1422"/>
                  </a:cubicBezTo>
                  <a:cubicBezTo>
                    <a:pt x="8753" y="883"/>
                    <a:pt x="8154" y="463"/>
                    <a:pt x="7464" y="193"/>
                  </a:cubicBezTo>
                  <a:cubicBezTo>
                    <a:pt x="7032" y="64"/>
                    <a:pt x="6588" y="0"/>
                    <a:pt x="6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/>
            <p:cNvSpPr/>
            <p:nvPr/>
          </p:nvSpPr>
          <p:spPr>
            <a:xfrm>
              <a:off x="3671725" y="1694100"/>
              <a:ext cx="68975" cy="176875"/>
            </a:xfrm>
            <a:custGeom>
              <a:avLst/>
              <a:gdLst/>
              <a:ahLst/>
              <a:cxnLst/>
              <a:rect l="l" t="t" r="r" b="b"/>
              <a:pathLst>
                <a:path w="2759" h="7075" extrusionOk="0">
                  <a:moveTo>
                    <a:pt x="1" y="1"/>
                  </a:moveTo>
                  <a:lnTo>
                    <a:pt x="1" y="1"/>
                  </a:lnTo>
                  <a:cubicBezTo>
                    <a:pt x="660" y="1050"/>
                    <a:pt x="1140" y="2249"/>
                    <a:pt x="1380" y="3478"/>
                  </a:cubicBezTo>
                  <a:cubicBezTo>
                    <a:pt x="1529" y="4107"/>
                    <a:pt x="1709" y="4737"/>
                    <a:pt x="1919" y="5336"/>
                  </a:cubicBezTo>
                  <a:cubicBezTo>
                    <a:pt x="2099" y="5966"/>
                    <a:pt x="2369" y="6535"/>
                    <a:pt x="2758" y="7075"/>
                  </a:cubicBezTo>
                  <a:cubicBezTo>
                    <a:pt x="2369" y="5846"/>
                    <a:pt x="2039" y="4617"/>
                    <a:pt x="1799" y="3388"/>
                  </a:cubicBezTo>
                  <a:cubicBezTo>
                    <a:pt x="1649" y="2759"/>
                    <a:pt x="1440" y="2129"/>
                    <a:pt x="1170" y="1560"/>
                  </a:cubicBezTo>
                  <a:cubicBezTo>
                    <a:pt x="900" y="960"/>
                    <a:pt x="480" y="4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/>
            <p:cNvSpPr/>
            <p:nvPr/>
          </p:nvSpPr>
          <p:spPr>
            <a:xfrm>
              <a:off x="3616275" y="1754050"/>
              <a:ext cx="88450" cy="131925"/>
            </a:xfrm>
            <a:custGeom>
              <a:avLst/>
              <a:gdLst/>
              <a:ahLst/>
              <a:cxnLst/>
              <a:rect l="l" t="t" r="r" b="b"/>
              <a:pathLst>
                <a:path w="3538" h="5277" extrusionOk="0">
                  <a:moveTo>
                    <a:pt x="1" y="1"/>
                  </a:moveTo>
                  <a:cubicBezTo>
                    <a:pt x="330" y="2189"/>
                    <a:pt x="1619" y="4107"/>
                    <a:pt x="3538" y="5276"/>
                  </a:cubicBezTo>
                  <a:cubicBezTo>
                    <a:pt x="2069" y="3718"/>
                    <a:pt x="870" y="19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/>
            <p:cNvSpPr/>
            <p:nvPr/>
          </p:nvSpPr>
          <p:spPr>
            <a:xfrm>
              <a:off x="3653000" y="1738325"/>
              <a:ext cx="54725" cy="122175"/>
            </a:xfrm>
            <a:custGeom>
              <a:avLst/>
              <a:gdLst/>
              <a:ahLst/>
              <a:cxnLst/>
              <a:rect l="l" t="t" r="r" b="b"/>
              <a:pathLst>
                <a:path w="2189" h="4887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870"/>
                    <a:pt x="660" y="1679"/>
                    <a:pt x="1020" y="2488"/>
                  </a:cubicBezTo>
                  <a:cubicBezTo>
                    <a:pt x="1379" y="3298"/>
                    <a:pt x="1739" y="4107"/>
                    <a:pt x="2189" y="4886"/>
                  </a:cubicBezTo>
                  <a:cubicBezTo>
                    <a:pt x="1889" y="3088"/>
                    <a:pt x="1139" y="14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/>
            <p:cNvSpPr/>
            <p:nvPr/>
          </p:nvSpPr>
          <p:spPr>
            <a:xfrm>
              <a:off x="3507625" y="1843975"/>
              <a:ext cx="182875" cy="35250"/>
            </a:xfrm>
            <a:custGeom>
              <a:avLst/>
              <a:gdLst/>
              <a:ahLst/>
              <a:cxnLst/>
              <a:rect l="l" t="t" r="r" b="b"/>
              <a:pathLst>
                <a:path w="7315" h="1410" extrusionOk="0">
                  <a:moveTo>
                    <a:pt x="1253" y="1"/>
                  </a:moveTo>
                  <a:cubicBezTo>
                    <a:pt x="826" y="1"/>
                    <a:pt x="400" y="81"/>
                    <a:pt x="0" y="241"/>
                  </a:cubicBezTo>
                  <a:cubicBezTo>
                    <a:pt x="186" y="213"/>
                    <a:pt x="375" y="199"/>
                    <a:pt x="564" y="199"/>
                  </a:cubicBezTo>
                  <a:cubicBezTo>
                    <a:pt x="987" y="199"/>
                    <a:pt x="1415" y="266"/>
                    <a:pt x="1829" y="390"/>
                  </a:cubicBezTo>
                  <a:lnTo>
                    <a:pt x="3597" y="840"/>
                  </a:lnTo>
                  <a:cubicBezTo>
                    <a:pt x="4826" y="1170"/>
                    <a:pt x="6055" y="1350"/>
                    <a:pt x="7314" y="1410"/>
                  </a:cubicBezTo>
                  <a:cubicBezTo>
                    <a:pt x="6085" y="1050"/>
                    <a:pt x="4916" y="720"/>
                    <a:pt x="3717" y="420"/>
                  </a:cubicBezTo>
                  <a:cubicBezTo>
                    <a:pt x="3088" y="271"/>
                    <a:pt x="2488" y="151"/>
                    <a:pt x="1889" y="61"/>
                  </a:cubicBezTo>
                  <a:cubicBezTo>
                    <a:pt x="1679" y="21"/>
                    <a:pt x="146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/>
            <p:cNvSpPr/>
            <p:nvPr/>
          </p:nvSpPr>
          <p:spPr>
            <a:xfrm>
              <a:off x="3513625" y="1873200"/>
              <a:ext cx="175375" cy="47350"/>
            </a:xfrm>
            <a:custGeom>
              <a:avLst/>
              <a:gdLst/>
              <a:ahLst/>
              <a:cxnLst/>
              <a:rect l="l" t="t" r="r" b="b"/>
              <a:pathLst>
                <a:path w="7015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1419" y="1243"/>
                    <a:pt x="3232" y="1894"/>
                    <a:pt x="5075" y="1894"/>
                  </a:cubicBezTo>
                  <a:cubicBezTo>
                    <a:pt x="5723" y="1894"/>
                    <a:pt x="6375" y="1813"/>
                    <a:pt x="7014" y="1649"/>
                  </a:cubicBezTo>
                  <a:cubicBezTo>
                    <a:pt x="5785" y="1649"/>
                    <a:pt x="4586" y="1530"/>
                    <a:pt x="3387" y="1260"/>
                  </a:cubicBezTo>
                  <a:cubicBezTo>
                    <a:pt x="2218" y="990"/>
                    <a:pt x="1079" y="54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/>
            <p:cNvSpPr/>
            <p:nvPr/>
          </p:nvSpPr>
          <p:spPr>
            <a:xfrm>
              <a:off x="3602050" y="1925675"/>
              <a:ext cx="91450" cy="147625"/>
            </a:xfrm>
            <a:custGeom>
              <a:avLst/>
              <a:gdLst/>
              <a:ahLst/>
              <a:cxnLst/>
              <a:rect l="l" t="t" r="r" b="b"/>
              <a:pathLst>
                <a:path w="3658" h="5905" extrusionOk="0">
                  <a:moveTo>
                    <a:pt x="3657" y="0"/>
                  </a:moveTo>
                  <a:lnTo>
                    <a:pt x="3657" y="0"/>
                  </a:lnTo>
                  <a:cubicBezTo>
                    <a:pt x="2728" y="749"/>
                    <a:pt x="1919" y="1619"/>
                    <a:pt x="1259" y="2608"/>
                  </a:cubicBezTo>
                  <a:cubicBezTo>
                    <a:pt x="929" y="3117"/>
                    <a:pt x="660" y="3627"/>
                    <a:pt x="390" y="4166"/>
                  </a:cubicBezTo>
                  <a:cubicBezTo>
                    <a:pt x="240" y="4436"/>
                    <a:pt x="150" y="4706"/>
                    <a:pt x="60" y="5006"/>
                  </a:cubicBezTo>
                  <a:cubicBezTo>
                    <a:pt x="0" y="5305"/>
                    <a:pt x="0" y="5605"/>
                    <a:pt x="120" y="5905"/>
                  </a:cubicBezTo>
                  <a:cubicBezTo>
                    <a:pt x="60" y="5305"/>
                    <a:pt x="390" y="4796"/>
                    <a:pt x="690" y="4316"/>
                  </a:cubicBezTo>
                  <a:cubicBezTo>
                    <a:pt x="989" y="3837"/>
                    <a:pt x="1289" y="3327"/>
                    <a:pt x="1619" y="2848"/>
                  </a:cubicBezTo>
                  <a:cubicBezTo>
                    <a:pt x="2278" y="1888"/>
                    <a:pt x="2968" y="959"/>
                    <a:pt x="3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/>
            <p:cNvSpPr/>
            <p:nvPr/>
          </p:nvSpPr>
          <p:spPr>
            <a:xfrm>
              <a:off x="3663500" y="1947400"/>
              <a:ext cx="65200" cy="159625"/>
            </a:xfrm>
            <a:custGeom>
              <a:avLst/>
              <a:gdLst/>
              <a:ahLst/>
              <a:cxnLst/>
              <a:rect l="l" t="t" r="r" b="b"/>
              <a:pathLst>
                <a:path w="2608" h="6385" extrusionOk="0">
                  <a:moveTo>
                    <a:pt x="2188" y="0"/>
                  </a:moveTo>
                  <a:cubicBezTo>
                    <a:pt x="2338" y="570"/>
                    <a:pt x="2338" y="1139"/>
                    <a:pt x="2218" y="1709"/>
                  </a:cubicBezTo>
                  <a:cubicBezTo>
                    <a:pt x="2098" y="2278"/>
                    <a:pt x="1918" y="2818"/>
                    <a:pt x="1679" y="3327"/>
                  </a:cubicBezTo>
                  <a:cubicBezTo>
                    <a:pt x="1229" y="4406"/>
                    <a:pt x="660" y="5426"/>
                    <a:pt x="0" y="6385"/>
                  </a:cubicBezTo>
                  <a:cubicBezTo>
                    <a:pt x="899" y="5605"/>
                    <a:pt x="1619" y="4616"/>
                    <a:pt x="2068" y="3507"/>
                  </a:cubicBezTo>
                  <a:cubicBezTo>
                    <a:pt x="2308" y="2938"/>
                    <a:pt x="2458" y="2368"/>
                    <a:pt x="2548" y="1739"/>
                  </a:cubicBezTo>
                  <a:cubicBezTo>
                    <a:pt x="2608" y="1139"/>
                    <a:pt x="2488" y="54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/>
            <p:cNvSpPr/>
            <p:nvPr/>
          </p:nvSpPr>
          <p:spPr>
            <a:xfrm>
              <a:off x="3722700" y="1920425"/>
              <a:ext cx="49475" cy="172375"/>
            </a:xfrm>
            <a:custGeom>
              <a:avLst/>
              <a:gdLst/>
              <a:ahLst/>
              <a:cxnLst/>
              <a:rect l="l" t="t" r="r" b="b"/>
              <a:pathLst>
                <a:path w="1979" h="6895" extrusionOk="0">
                  <a:moveTo>
                    <a:pt x="480" y="0"/>
                  </a:moveTo>
                  <a:lnTo>
                    <a:pt x="480" y="0"/>
                  </a:lnTo>
                  <a:cubicBezTo>
                    <a:pt x="270" y="240"/>
                    <a:pt x="120" y="510"/>
                    <a:pt x="60" y="839"/>
                  </a:cubicBezTo>
                  <a:cubicBezTo>
                    <a:pt x="0" y="1139"/>
                    <a:pt x="0" y="1469"/>
                    <a:pt x="30" y="1769"/>
                  </a:cubicBezTo>
                  <a:cubicBezTo>
                    <a:pt x="90" y="2398"/>
                    <a:pt x="180" y="2998"/>
                    <a:pt x="360" y="3597"/>
                  </a:cubicBezTo>
                  <a:cubicBezTo>
                    <a:pt x="689" y="4796"/>
                    <a:pt x="1229" y="5905"/>
                    <a:pt x="1978" y="6894"/>
                  </a:cubicBezTo>
                  <a:cubicBezTo>
                    <a:pt x="1499" y="5785"/>
                    <a:pt x="1109" y="4646"/>
                    <a:pt x="779" y="3477"/>
                  </a:cubicBezTo>
                  <a:cubicBezTo>
                    <a:pt x="600" y="2908"/>
                    <a:pt x="480" y="2308"/>
                    <a:pt x="360" y="1739"/>
                  </a:cubicBezTo>
                  <a:cubicBezTo>
                    <a:pt x="210" y="1169"/>
                    <a:pt x="240" y="54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/>
            <p:cNvSpPr/>
            <p:nvPr/>
          </p:nvSpPr>
          <p:spPr>
            <a:xfrm>
              <a:off x="3754900" y="1935400"/>
              <a:ext cx="93700" cy="179875"/>
            </a:xfrm>
            <a:custGeom>
              <a:avLst/>
              <a:gdLst/>
              <a:ahLst/>
              <a:cxnLst/>
              <a:rect l="l" t="t" r="r" b="b"/>
              <a:pathLst>
                <a:path w="3748" h="7195" extrusionOk="0">
                  <a:moveTo>
                    <a:pt x="1" y="1"/>
                  </a:moveTo>
                  <a:cubicBezTo>
                    <a:pt x="481" y="480"/>
                    <a:pt x="900" y="1020"/>
                    <a:pt x="1230" y="1649"/>
                  </a:cubicBezTo>
                  <a:cubicBezTo>
                    <a:pt x="1560" y="2219"/>
                    <a:pt x="1889" y="2818"/>
                    <a:pt x="2219" y="3418"/>
                  </a:cubicBezTo>
                  <a:cubicBezTo>
                    <a:pt x="2519" y="4017"/>
                    <a:pt x="2848" y="4617"/>
                    <a:pt x="3118" y="5246"/>
                  </a:cubicBezTo>
                  <a:cubicBezTo>
                    <a:pt x="3418" y="5846"/>
                    <a:pt x="3568" y="6505"/>
                    <a:pt x="3568" y="7195"/>
                  </a:cubicBezTo>
                  <a:cubicBezTo>
                    <a:pt x="3748" y="6505"/>
                    <a:pt x="3688" y="5786"/>
                    <a:pt x="3448" y="5126"/>
                  </a:cubicBezTo>
                  <a:cubicBezTo>
                    <a:pt x="3208" y="4467"/>
                    <a:pt x="2908" y="3837"/>
                    <a:pt x="2579" y="3238"/>
                  </a:cubicBezTo>
                  <a:cubicBezTo>
                    <a:pt x="2279" y="2608"/>
                    <a:pt x="1889" y="2009"/>
                    <a:pt x="1500" y="1469"/>
                  </a:cubicBezTo>
                  <a:cubicBezTo>
                    <a:pt x="1110" y="870"/>
                    <a:pt x="600" y="3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/>
            <p:cNvSpPr/>
            <p:nvPr/>
          </p:nvSpPr>
          <p:spPr>
            <a:xfrm>
              <a:off x="3748925" y="1945900"/>
              <a:ext cx="59975" cy="160375"/>
            </a:xfrm>
            <a:custGeom>
              <a:avLst/>
              <a:gdLst/>
              <a:ahLst/>
              <a:cxnLst/>
              <a:rect l="l" t="t" r="r" b="b"/>
              <a:pathLst>
                <a:path w="2399" h="6415" extrusionOk="0">
                  <a:moveTo>
                    <a:pt x="0" y="0"/>
                  </a:moveTo>
                  <a:cubicBezTo>
                    <a:pt x="270" y="1109"/>
                    <a:pt x="600" y="2218"/>
                    <a:pt x="989" y="3268"/>
                  </a:cubicBezTo>
                  <a:cubicBezTo>
                    <a:pt x="1379" y="4347"/>
                    <a:pt x="1859" y="5396"/>
                    <a:pt x="2398" y="6415"/>
                  </a:cubicBezTo>
                  <a:cubicBezTo>
                    <a:pt x="1859" y="4167"/>
                    <a:pt x="1079" y="20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/>
            <p:cNvSpPr/>
            <p:nvPr/>
          </p:nvSpPr>
          <p:spPr>
            <a:xfrm>
              <a:off x="3766150" y="1924925"/>
              <a:ext cx="134150" cy="29800"/>
            </a:xfrm>
            <a:custGeom>
              <a:avLst/>
              <a:gdLst/>
              <a:ahLst/>
              <a:cxnLst/>
              <a:rect l="l" t="t" r="r" b="b"/>
              <a:pathLst>
                <a:path w="5366" h="1192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330"/>
                    <a:pt x="780" y="570"/>
                    <a:pt x="1229" y="689"/>
                  </a:cubicBezTo>
                  <a:cubicBezTo>
                    <a:pt x="1679" y="839"/>
                    <a:pt x="2129" y="959"/>
                    <a:pt x="2578" y="1019"/>
                  </a:cubicBezTo>
                  <a:cubicBezTo>
                    <a:pt x="3058" y="1109"/>
                    <a:pt x="3507" y="1169"/>
                    <a:pt x="3987" y="1169"/>
                  </a:cubicBezTo>
                  <a:cubicBezTo>
                    <a:pt x="4107" y="1184"/>
                    <a:pt x="4219" y="1192"/>
                    <a:pt x="4332" y="1192"/>
                  </a:cubicBezTo>
                  <a:cubicBezTo>
                    <a:pt x="4444" y="1192"/>
                    <a:pt x="4557" y="1184"/>
                    <a:pt x="4676" y="1169"/>
                  </a:cubicBezTo>
                  <a:cubicBezTo>
                    <a:pt x="4916" y="1169"/>
                    <a:pt x="5156" y="1109"/>
                    <a:pt x="5366" y="1019"/>
                  </a:cubicBezTo>
                  <a:cubicBezTo>
                    <a:pt x="5126" y="1019"/>
                    <a:pt x="4916" y="1019"/>
                    <a:pt x="4676" y="959"/>
                  </a:cubicBezTo>
                  <a:cubicBezTo>
                    <a:pt x="4467" y="929"/>
                    <a:pt x="4227" y="899"/>
                    <a:pt x="4017" y="869"/>
                  </a:cubicBezTo>
                  <a:lnTo>
                    <a:pt x="2668" y="630"/>
                  </a:lnTo>
                  <a:cubicBezTo>
                    <a:pt x="2219" y="540"/>
                    <a:pt x="1769" y="480"/>
                    <a:pt x="1319" y="390"/>
                  </a:cubicBezTo>
                  <a:cubicBezTo>
                    <a:pt x="870" y="300"/>
                    <a:pt x="420" y="1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/>
            <p:cNvSpPr/>
            <p:nvPr/>
          </p:nvSpPr>
          <p:spPr>
            <a:xfrm>
              <a:off x="3763900" y="1879225"/>
              <a:ext cx="190350" cy="25475"/>
            </a:xfrm>
            <a:custGeom>
              <a:avLst/>
              <a:gdLst/>
              <a:ahLst/>
              <a:cxnLst/>
              <a:rect l="l" t="t" r="r" b="b"/>
              <a:pathLst>
                <a:path w="7614" h="1019" extrusionOk="0">
                  <a:moveTo>
                    <a:pt x="5002" y="1"/>
                  </a:moveTo>
                  <a:cubicBezTo>
                    <a:pt x="4584" y="1"/>
                    <a:pt x="4166" y="21"/>
                    <a:pt x="3747" y="60"/>
                  </a:cubicBezTo>
                  <a:cubicBezTo>
                    <a:pt x="2458" y="179"/>
                    <a:pt x="1200" y="509"/>
                    <a:pt x="1" y="1019"/>
                  </a:cubicBezTo>
                  <a:cubicBezTo>
                    <a:pt x="1289" y="809"/>
                    <a:pt x="2548" y="629"/>
                    <a:pt x="3807" y="479"/>
                  </a:cubicBezTo>
                  <a:cubicBezTo>
                    <a:pt x="5066" y="359"/>
                    <a:pt x="6325" y="329"/>
                    <a:pt x="7614" y="269"/>
                  </a:cubicBezTo>
                  <a:cubicBezTo>
                    <a:pt x="6743" y="87"/>
                    <a:pt x="5873" y="1"/>
                    <a:pt x="5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/>
            <p:cNvSpPr/>
            <p:nvPr/>
          </p:nvSpPr>
          <p:spPr>
            <a:xfrm>
              <a:off x="3745175" y="1727075"/>
              <a:ext cx="167875" cy="143150"/>
            </a:xfrm>
            <a:custGeom>
              <a:avLst/>
              <a:gdLst/>
              <a:ahLst/>
              <a:cxnLst/>
              <a:rect l="l" t="t" r="r" b="b"/>
              <a:pathLst>
                <a:path w="6715" h="5726" extrusionOk="0">
                  <a:moveTo>
                    <a:pt x="5216" y="1"/>
                  </a:moveTo>
                  <a:lnTo>
                    <a:pt x="5216" y="1"/>
                  </a:lnTo>
                  <a:cubicBezTo>
                    <a:pt x="5006" y="570"/>
                    <a:pt x="4736" y="1080"/>
                    <a:pt x="4406" y="1619"/>
                  </a:cubicBezTo>
                  <a:cubicBezTo>
                    <a:pt x="4137" y="2129"/>
                    <a:pt x="3777" y="2609"/>
                    <a:pt x="3417" y="3058"/>
                  </a:cubicBezTo>
                  <a:cubicBezTo>
                    <a:pt x="2668" y="3957"/>
                    <a:pt x="1769" y="4737"/>
                    <a:pt x="750" y="5306"/>
                  </a:cubicBezTo>
                  <a:lnTo>
                    <a:pt x="0" y="5726"/>
                  </a:lnTo>
                  <a:lnTo>
                    <a:pt x="870" y="5696"/>
                  </a:lnTo>
                  <a:cubicBezTo>
                    <a:pt x="899" y="5695"/>
                    <a:pt x="929" y="5694"/>
                    <a:pt x="959" y="5693"/>
                  </a:cubicBezTo>
                  <a:lnTo>
                    <a:pt x="959" y="5693"/>
                  </a:lnTo>
                  <a:lnTo>
                    <a:pt x="959" y="5696"/>
                  </a:lnTo>
                  <a:cubicBezTo>
                    <a:pt x="962" y="5695"/>
                    <a:pt x="964" y="5693"/>
                    <a:pt x="966" y="5692"/>
                  </a:cubicBezTo>
                  <a:lnTo>
                    <a:pt x="966" y="5692"/>
                  </a:lnTo>
                  <a:cubicBezTo>
                    <a:pt x="1978" y="5644"/>
                    <a:pt x="2906" y="5298"/>
                    <a:pt x="3807" y="5037"/>
                  </a:cubicBezTo>
                  <a:cubicBezTo>
                    <a:pt x="4287" y="4917"/>
                    <a:pt x="4766" y="4827"/>
                    <a:pt x="5246" y="4797"/>
                  </a:cubicBezTo>
                  <a:cubicBezTo>
                    <a:pt x="5355" y="4784"/>
                    <a:pt x="5462" y="4778"/>
                    <a:pt x="5569" y="4778"/>
                  </a:cubicBezTo>
                  <a:cubicBezTo>
                    <a:pt x="5960" y="4778"/>
                    <a:pt x="6337" y="4859"/>
                    <a:pt x="6714" y="4977"/>
                  </a:cubicBezTo>
                  <a:cubicBezTo>
                    <a:pt x="6265" y="4737"/>
                    <a:pt x="5755" y="4617"/>
                    <a:pt x="5246" y="4617"/>
                  </a:cubicBezTo>
                  <a:cubicBezTo>
                    <a:pt x="4736" y="4617"/>
                    <a:pt x="4227" y="4647"/>
                    <a:pt x="3747" y="4767"/>
                  </a:cubicBezTo>
                  <a:cubicBezTo>
                    <a:pt x="3062" y="4891"/>
                    <a:pt x="2391" y="5088"/>
                    <a:pt x="1734" y="5207"/>
                  </a:cubicBezTo>
                  <a:lnTo>
                    <a:pt x="1734" y="5207"/>
                  </a:lnTo>
                  <a:cubicBezTo>
                    <a:pt x="2487" y="4671"/>
                    <a:pt x="3146" y="4012"/>
                    <a:pt x="3687" y="3268"/>
                  </a:cubicBezTo>
                  <a:cubicBezTo>
                    <a:pt x="4406" y="2279"/>
                    <a:pt x="4916" y="1170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/>
            <p:cNvSpPr/>
            <p:nvPr/>
          </p:nvSpPr>
          <p:spPr>
            <a:xfrm>
              <a:off x="3741425" y="1692625"/>
              <a:ext cx="70450" cy="154375"/>
            </a:xfrm>
            <a:custGeom>
              <a:avLst/>
              <a:gdLst/>
              <a:ahLst/>
              <a:cxnLst/>
              <a:rect l="l" t="t" r="r" b="b"/>
              <a:pathLst>
                <a:path w="2818" h="6175" extrusionOk="0">
                  <a:moveTo>
                    <a:pt x="2818" y="0"/>
                  </a:moveTo>
                  <a:lnTo>
                    <a:pt x="2818" y="0"/>
                  </a:lnTo>
                  <a:cubicBezTo>
                    <a:pt x="2428" y="1079"/>
                    <a:pt x="2069" y="2158"/>
                    <a:pt x="1619" y="3207"/>
                  </a:cubicBezTo>
                  <a:cubicBezTo>
                    <a:pt x="1409" y="3747"/>
                    <a:pt x="1169" y="4256"/>
                    <a:pt x="930" y="4766"/>
                  </a:cubicBezTo>
                  <a:lnTo>
                    <a:pt x="540" y="5545"/>
                  </a:lnTo>
                  <a:cubicBezTo>
                    <a:pt x="450" y="5815"/>
                    <a:pt x="240" y="6025"/>
                    <a:pt x="0" y="6175"/>
                  </a:cubicBezTo>
                  <a:cubicBezTo>
                    <a:pt x="300" y="6085"/>
                    <a:pt x="540" y="5905"/>
                    <a:pt x="720" y="5665"/>
                  </a:cubicBezTo>
                  <a:cubicBezTo>
                    <a:pt x="900" y="5425"/>
                    <a:pt x="1049" y="5186"/>
                    <a:pt x="1199" y="4916"/>
                  </a:cubicBezTo>
                  <a:cubicBezTo>
                    <a:pt x="1529" y="4436"/>
                    <a:pt x="1769" y="3927"/>
                    <a:pt x="2009" y="3387"/>
                  </a:cubicBezTo>
                  <a:cubicBezTo>
                    <a:pt x="2458" y="2308"/>
                    <a:pt x="2758" y="1169"/>
                    <a:pt x="2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/>
            <p:cNvSpPr/>
            <p:nvPr/>
          </p:nvSpPr>
          <p:spPr>
            <a:xfrm>
              <a:off x="3651500" y="1822875"/>
              <a:ext cx="143900" cy="144225"/>
            </a:xfrm>
            <a:custGeom>
              <a:avLst/>
              <a:gdLst/>
              <a:ahLst/>
              <a:cxnLst/>
              <a:rect l="l" t="t" r="r" b="b"/>
              <a:pathLst>
                <a:path w="5756" h="5769" extrusionOk="0">
                  <a:moveTo>
                    <a:pt x="3479" y="1"/>
                  </a:moveTo>
                  <a:cubicBezTo>
                    <a:pt x="3253" y="1"/>
                    <a:pt x="3033" y="90"/>
                    <a:pt x="2878" y="245"/>
                  </a:cubicBezTo>
                  <a:cubicBezTo>
                    <a:pt x="2697" y="404"/>
                    <a:pt x="2482" y="511"/>
                    <a:pt x="2374" y="683"/>
                  </a:cubicBezTo>
                  <a:lnTo>
                    <a:pt x="2374" y="683"/>
                  </a:lnTo>
                  <a:cubicBezTo>
                    <a:pt x="2304" y="671"/>
                    <a:pt x="2232" y="665"/>
                    <a:pt x="2159" y="665"/>
                  </a:cubicBezTo>
                  <a:cubicBezTo>
                    <a:pt x="1919" y="665"/>
                    <a:pt x="1709" y="755"/>
                    <a:pt x="1499" y="875"/>
                  </a:cubicBezTo>
                  <a:cubicBezTo>
                    <a:pt x="1319" y="995"/>
                    <a:pt x="1199" y="1055"/>
                    <a:pt x="1199" y="1294"/>
                  </a:cubicBezTo>
                  <a:cubicBezTo>
                    <a:pt x="1199" y="1322"/>
                    <a:pt x="1201" y="1347"/>
                    <a:pt x="1204" y="1368"/>
                  </a:cubicBezTo>
                  <a:lnTo>
                    <a:pt x="1204" y="1368"/>
                  </a:lnTo>
                  <a:cubicBezTo>
                    <a:pt x="1204" y="1402"/>
                    <a:pt x="1218" y="1491"/>
                    <a:pt x="1249" y="1590"/>
                  </a:cubicBezTo>
                  <a:lnTo>
                    <a:pt x="1249" y="1590"/>
                  </a:lnTo>
                  <a:cubicBezTo>
                    <a:pt x="1181" y="1530"/>
                    <a:pt x="1103" y="1480"/>
                    <a:pt x="1020" y="1444"/>
                  </a:cubicBezTo>
                  <a:cubicBezTo>
                    <a:pt x="967" y="1436"/>
                    <a:pt x="930" y="1432"/>
                    <a:pt x="899" y="1432"/>
                  </a:cubicBezTo>
                  <a:cubicBezTo>
                    <a:pt x="824" y="1432"/>
                    <a:pt x="787" y="1453"/>
                    <a:pt x="660" y="1474"/>
                  </a:cubicBezTo>
                  <a:cubicBezTo>
                    <a:pt x="330" y="1624"/>
                    <a:pt x="120" y="1984"/>
                    <a:pt x="180" y="2344"/>
                  </a:cubicBezTo>
                  <a:cubicBezTo>
                    <a:pt x="233" y="2711"/>
                    <a:pt x="539" y="3010"/>
                    <a:pt x="634" y="3119"/>
                  </a:cubicBezTo>
                  <a:lnTo>
                    <a:pt x="634" y="3119"/>
                  </a:lnTo>
                  <a:cubicBezTo>
                    <a:pt x="424" y="3130"/>
                    <a:pt x="243" y="3222"/>
                    <a:pt x="120" y="3393"/>
                  </a:cubicBezTo>
                  <a:cubicBezTo>
                    <a:pt x="1" y="3692"/>
                    <a:pt x="90" y="3992"/>
                    <a:pt x="330" y="4202"/>
                  </a:cubicBezTo>
                  <a:cubicBezTo>
                    <a:pt x="630" y="4592"/>
                    <a:pt x="1020" y="4891"/>
                    <a:pt x="1469" y="5131"/>
                  </a:cubicBezTo>
                  <a:cubicBezTo>
                    <a:pt x="1570" y="5181"/>
                    <a:pt x="1689" y="5222"/>
                    <a:pt x="1801" y="5222"/>
                  </a:cubicBezTo>
                  <a:cubicBezTo>
                    <a:pt x="1889" y="5222"/>
                    <a:pt x="1973" y="5197"/>
                    <a:pt x="2039" y="5131"/>
                  </a:cubicBezTo>
                  <a:cubicBezTo>
                    <a:pt x="2042" y="5128"/>
                    <a:pt x="2045" y="5125"/>
                    <a:pt x="2048" y="5122"/>
                  </a:cubicBezTo>
                  <a:lnTo>
                    <a:pt x="2048" y="5122"/>
                  </a:lnTo>
                  <a:cubicBezTo>
                    <a:pt x="2187" y="5262"/>
                    <a:pt x="2360" y="5368"/>
                    <a:pt x="2548" y="5431"/>
                  </a:cubicBezTo>
                  <a:cubicBezTo>
                    <a:pt x="2619" y="5454"/>
                    <a:pt x="2691" y="5466"/>
                    <a:pt x="2763" y="5466"/>
                  </a:cubicBezTo>
                  <a:cubicBezTo>
                    <a:pt x="2967" y="5466"/>
                    <a:pt x="3165" y="5376"/>
                    <a:pt x="3298" y="5221"/>
                  </a:cubicBezTo>
                  <a:cubicBezTo>
                    <a:pt x="3347" y="5167"/>
                    <a:pt x="3384" y="5106"/>
                    <a:pt x="3409" y="5042"/>
                  </a:cubicBezTo>
                  <a:lnTo>
                    <a:pt x="3409" y="5042"/>
                  </a:lnTo>
                  <a:cubicBezTo>
                    <a:pt x="3584" y="5297"/>
                    <a:pt x="3789" y="5498"/>
                    <a:pt x="4077" y="5671"/>
                  </a:cubicBezTo>
                  <a:cubicBezTo>
                    <a:pt x="4222" y="5738"/>
                    <a:pt x="4369" y="5769"/>
                    <a:pt x="4509" y="5769"/>
                  </a:cubicBezTo>
                  <a:cubicBezTo>
                    <a:pt x="5174" y="5769"/>
                    <a:pt x="5717" y="5085"/>
                    <a:pt x="5464" y="4374"/>
                  </a:cubicBezTo>
                  <a:lnTo>
                    <a:pt x="5464" y="4374"/>
                  </a:lnTo>
                  <a:cubicBezTo>
                    <a:pt x="5643" y="4130"/>
                    <a:pt x="5755" y="3851"/>
                    <a:pt x="5696" y="3572"/>
                  </a:cubicBezTo>
                  <a:cubicBezTo>
                    <a:pt x="5665" y="3437"/>
                    <a:pt x="5590" y="3316"/>
                    <a:pt x="5487" y="3226"/>
                  </a:cubicBezTo>
                  <a:lnTo>
                    <a:pt x="5487" y="3226"/>
                  </a:lnTo>
                  <a:cubicBezTo>
                    <a:pt x="5516" y="2995"/>
                    <a:pt x="5441" y="2760"/>
                    <a:pt x="5254" y="2586"/>
                  </a:cubicBezTo>
                  <a:lnTo>
                    <a:pt x="5254" y="2586"/>
                  </a:lnTo>
                  <a:cubicBezTo>
                    <a:pt x="5508" y="2238"/>
                    <a:pt x="5629" y="1796"/>
                    <a:pt x="5546" y="1354"/>
                  </a:cubicBezTo>
                  <a:cubicBezTo>
                    <a:pt x="5414" y="985"/>
                    <a:pt x="5050" y="709"/>
                    <a:pt x="4658" y="709"/>
                  </a:cubicBezTo>
                  <a:cubicBezTo>
                    <a:pt x="4605" y="709"/>
                    <a:pt x="4551" y="714"/>
                    <a:pt x="4497" y="725"/>
                  </a:cubicBezTo>
                  <a:cubicBezTo>
                    <a:pt x="4473" y="730"/>
                    <a:pt x="4450" y="735"/>
                    <a:pt x="4428" y="742"/>
                  </a:cubicBezTo>
                  <a:lnTo>
                    <a:pt x="4428" y="742"/>
                  </a:lnTo>
                  <a:cubicBezTo>
                    <a:pt x="4382" y="653"/>
                    <a:pt x="4325" y="567"/>
                    <a:pt x="4257" y="485"/>
                  </a:cubicBezTo>
                  <a:cubicBezTo>
                    <a:pt x="4107" y="275"/>
                    <a:pt x="3927" y="125"/>
                    <a:pt x="3717" y="36"/>
                  </a:cubicBezTo>
                  <a:cubicBezTo>
                    <a:pt x="3639" y="12"/>
                    <a:pt x="355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/>
            <p:cNvSpPr/>
            <p:nvPr/>
          </p:nvSpPr>
          <p:spPr>
            <a:xfrm>
              <a:off x="3695700" y="1865725"/>
              <a:ext cx="64475" cy="64450"/>
            </a:xfrm>
            <a:custGeom>
              <a:avLst/>
              <a:gdLst/>
              <a:ahLst/>
              <a:cxnLst/>
              <a:rect l="l" t="t" r="r" b="b"/>
              <a:pathLst>
                <a:path w="2579" h="2578" extrusionOk="0">
                  <a:moveTo>
                    <a:pt x="1290" y="0"/>
                  </a:moveTo>
                  <a:cubicBezTo>
                    <a:pt x="600" y="0"/>
                    <a:pt x="1" y="570"/>
                    <a:pt x="1" y="1289"/>
                  </a:cubicBezTo>
                  <a:cubicBezTo>
                    <a:pt x="1" y="1978"/>
                    <a:pt x="600" y="2578"/>
                    <a:pt x="1290" y="2578"/>
                  </a:cubicBezTo>
                  <a:cubicBezTo>
                    <a:pt x="2009" y="2578"/>
                    <a:pt x="2579" y="1978"/>
                    <a:pt x="2579" y="1289"/>
                  </a:cubicBezTo>
                  <a:cubicBezTo>
                    <a:pt x="2579" y="570"/>
                    <a:pt x="2009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/>
            <p:cNvSpPr/>
            <p:nvPr/>
          </p:nvSpPr>
          <p:spPr>
            <a:xfrm>
              <a:off x="3498625" y="1203275"/>
              <a:ext cx="217350" cy="337250"/>
            </a:xfrm>
            <a:custGeom>
              <a:avLst/>
              <a:gdLst/>
              <a:ahLst/>
              <a:cxnLst/>
              <a:rect l="l" t="t" r="r" b="b"/>
              <a:pathLst>
                <a:path w="8694" h="13490" extrusionOk="0">
                  <a:moveTo>
                    <a:pt x="8693" y="1"/>
                  </a:moveTo>
                  <a:lnTo>
                    <a:pt x="8693" y="1"/>
                  </a:lnTo>
                  <a:cubicBezTo>
                    <a:pt x="8693" y="1"/>
                    <a:pt x="8423" y="1140"/>
                    <a:pt x="8244" y="1709"/>
                  </a:cubicBezTo>
                  <a:cubicBezTo>
                    <a:pt x="7854" y="2938"/>
                    <a:pt x="7284" y="4107"/>
                    <a:pt x="6535" y="5186"/>
                  </a:cubicBezTo>
                  <a:cubicBezTo>
                    <a:pt x="6265" y="5576"/>
                    <a:pt x="5966" y="5936"/>
                    <a:pt x="5606" y="6235"/>
                  </a:cubicBezTo>
                  <a:cubicBezTo>
                    <a:pt x="4976" y="6715"/>
                    <a:pt x="4287" y="7105"/>
                    <a:pt x="3568" y="7375"/>
                  </a:cubicBezTo>
                  <a:cubicBezTo>
                    <a:pt x="2459" y="7884"/>
                    <a:pt x="1380" y="8484"/>
                    <a:pt x="630" y="9443"/>
                  </a:cubicBezTo>
                  <a:cubicBezTo>
                    <a:pt x="301" y="9832"/>
                    <a:pt x="91" y="10312"/>
                    <a:pt x="31" y="10822"/>
                  </a:cubicBezTo>
                  <a:cubicBezTo>
                    <a:pt x="1" y="11721"/>
                    <a:pt x="61" y="12590"/>
                    <a:pt x="211" y="13489"/>
                  </a:cubicBezTo>
                  <a:cubicBezTo>
                    <a:pt x="840" y="13399"/>
                    <a:pt x="1739" y="13040"/>
                    <a:pt x="2399" y="12950"/>
                  </a:cubicBezTo>
                  <a:cubicBezTo>
                    <a:pt x="3298" y="12950"/>
                    <a:pt x="4137" y="12530"/>
                    <a:pt x="4707" y="11811"/>
                  </a:cubicBezTo>
                  <a:cubicBezTo>
                    <a:pt x="5366" y="11301"/>
                    <a:pt x="5876" y="10612"/>
                    <a:pt x="6205" y="9862"/>
                  </a:cubicBezTo>
                  <a:cubicBezTo>
                    <a:pt x="6475" y="9023"/>
                    <a:pt x="6325" y="8094"/>
                    <a:pt x="6565" y="7225"/>
                  </a:cubicBezTo>
                  <a:cubicBezTo>
                    <a:pt x="6685" y="6865"/>
                    <a:pt x="6835" y="6535"/>
                    <a:pt x="7015" y="6206"/>
                  </a:cubicBezTo>
                  <a:cubicBezTo>
                    <a:pt x="7974" y="4257"/>
                    <a:pt x="8543" y="2159"/>
                    <a:pt x="8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/>
            <p:cNvSpPr/>
            <p:nvPr/>
          </p:nvSpPr>
          <p:spPr>
            <a:xfrm>
              <a:off x="3706200" y="1202525"/>
              <a:ext cx="284775" cy="336825"/>
            </a:xfrm>
            <a:custGeom>
              <a:avLst/>
              <a:gdLst/>
              <a:ahLst/>
              <a:cxnLst/>
              <a:rect l="l" t="t" r="r" b="b"/>
              <a:pathLst>
                <a:path w="11391" h="13473" extrusionOk="0">
                  <a:moveTo>
                    <a:pt x="390" y="1"/>
                  </a:moveTo>
                  <a:cubicBezTo>
                    <a:pt x="240" y="301"/>
                    <a:pt x="150" y="630"/>
                    <a:pt x="121" y="960"/>
                  </a:cubicBezTo>
                  <a:cubicBezTo>
                    <a:pt x="1" y="1649"/>
                    <a:pt x="150" y="2339"/>
                    <a:pt x="540" y="2908"/>
                  </a:cubicBezTo>
                  <a:cubicBezTo>
                    <a:pt x="1050" y="3718"/>
                    <a:pt x="1379" y="4647"/>
                    <a:pt x="1799" y="5486"/>
                  </a:cubicBezTo>
                  <a:cubicBezTo>
                    <a:pt x="2009" y="6026"/>
                    <a:pt x="2189" y="6625"/>
                    <a:pt x="2309" y="7195"/>
                  </a:cubicBezTo>
                  <a:cubicBezTo>
                    <a:pt x="2998" y="9503"/>
                    <a:pt x="4886" y="11331"/>
                    <a:pt x="7015" y="12470"/>
                  </a:cubicBezTo>
                  <a:cubicBezTo>
                    <a:pt x="8173" y="13117"/>
                    <a:pt x="9501" y="13473"/>
                    <a:pt x="10825" y="13473"/>
                  </a:cubicBezTo>
                  <a:cubicBezTo>
                    <a:pt x="10974" y="13473"/>
                    <a:pt x="11122" y="13468"/>
                    <a:pt x="11271" y="13459"/>
                  </a:cubicBezTo>
                  <a:cubicBezTo>
                    <a:pt x="11331" y="12380"/>
                    <a:pt x="11391" y="11241"/>
                    <a:pt x="10881" y="10282"/>
                  </a:cubicBezTo>
                  <a:cubicBezTo>
                    <a:pt x="10462" y="9653"/>
                    <a:pt x="9922" y="9113"/>
                    <a:pt x="9263" y="8693"/>
                  </a:cubicBezTo>
                  <a:cubicBezTo>
                    <a:pt x="7794" y="7644"/>
                    <a:pt x="6205" y="6745"/>
                    <a:pt x="4527" y="6026"/>
                  </a:cubicBezTo>
                  <a:cubicBezTo>
                    <a:pt x="4047" y="5846"/>
                    <a:pt x="3597" y="5606"/>
                    <a:pt x="3178" y="5336"/>
                  </a:cubicBezTo>
                  <a:cubicBezTo>
                    <a:pt x="2878" y="5096"/>
                    <a:pt x="2608" y="4827"/>
                    <a:pt x="2339" y="4557"/>
                  </a:cubicBezTo>
                  <a:cubicBezTo>
                    <a:pt x="1679" y="3838"/>
                    <a:pt x="1140" y="2998"/>
                    <a:pt x="750" y="2069"/>
                  </a:cubicBezTo>
                  <a:cubicBezTo>
                    <a:pt x="570" y="1410"/>
                    <a:pt x="450" y="720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/>
            <p:cNvSpPr/>
            <p:nvPr/>
          </p:nvSpPr>
          <p:spPr>
            <a:xfrm>
              <a:off x="4085550" y="837000"/>
              <a:ext cx="252375" cy="228450"/>
            </a:xfrm>
            <a:custGeom>
              <a:avLst/>
              <a:gdLst/>
              <a:ahLst/>
              <a:cxnLst/>
              <a:rect l="l" t="t" r="r" b="b"/>
              <a:pathLst>
                <a:path w="10095" h="9138" extrusionOk="0">
                  <a:moveTo>
                    <a:pt x="386" y="1"/>
                  </a:moveTo>
                  <a:cubicBezTo>
                    <a:pt x="0" y="1"/>
                    <a:pt x="588" y="863"/>
                    <a:pt x="863" y="1163"/>
                  </a:cubicBezTo>
                  <a:cubicBezTo>
                    <a:pt x="1492" y="1853"/>
                    <a:pt x="2182" y="2512"/>
                    <a:pt x="2601" y="3352"/>
                  </a:cubicBezTo>
                  <a:cubicBezTo>
                    <a:pt x="3021" y="4161"/>
                    <a:pt x="3111" y="5060"/>
                    <a:pt x="3351" y="5899"/>
                  </a:cubicBezTo>
                  <a:cubicBezTo>
                    <a:pt x="3590" y="6769"/>
                    <a:pt x="3950" y="7668"/>
                    <a:pt x="4699" y="8147"/>
                  </a:cubicBezTo>
                  <a:cubicBezTo>
                    <a:pt x="5239" y="8447"/>
                    <a:pt x="5808" y="8627"/>
                    <a:pt x="6408" y="8717"/>
                  </a:cubicBezTo>
                  <a:lnTo>
                    <a:pt x="8446" y="9077"/>
                  </a:lnTo>
                  <a:cubicBezTo>
                    <a:pt x="8577" y="9116"/>
                    <a:pt x="8714" y="9138"/>
                    <a:pt x="8848" y="9138"/>
                  </a:cubicBezTo>
                  <a:cubicBezTo>
                    <a:pt x="9022" y="9138"/>
                    <a:pt x="9193" y="9101"/>
                    <a:pt x="9345" y="9017"/>
                  </a:cubicBezTo>
                  <a:cubicBezTo>
                    <a:pt x="9585" y="8837"/>
                    <a:pt x="9735" y="8567"/>
                    <a:pt x="9765" y="8267"/>
                  </a:cubicBezTo>
                  <a:cubicBezTo>
                    <a:pt x="10095" y="6439"/>
                    <a:pt x="9315" y="4580"/>
                    <a:pt x="7727" y="3561"/>
                  </a:cubicBezTo>
                  <a:cubicBezTo>
                    <a:pt x="7127" y="3232"/>
                    <a:pt x="6528" y="2962"/>
                    <a:pt x="5868" y="2752"/>
                  </a:cubicBezTo>
                  <a:cubicBezTo>
                    <a:pt x="4040" y="2033"/>
                    <a:pt x="2511" y="954"/>
                    <a:pt x="743" y="114"/>
                  </a:cubicBezTo>
                  <a:cubicBezTo>
                    <a:pt x="579" y="35"/>
                    <a:pt x="463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/>
            <p:cNvSpPr/>
            <p:nvPr/>
          </p:nvSpPr>
          <p:spPr>
            <a:xfrm>
              <a:off x="3524850" y="869825"/>
              <a:ext cx="270550" cy="245800"/>
            </a:xfrm>
            <a:custGeom>
              <a:avLst/>
              <a:gdLst/>
              <a:ahLst/>
              <a:cxnLst/>
              <a:rect l="l" t="t" r="r" b="b"/>
              <a:pathLst>
                <a:path w="10822" h="9832" extrusionOk="0">
                  <a:moveTo>
                    <a:pt x="10582" y="0"/>
                  </a:moveTo>
                  <a:cubicBezTo>
                    <a:pt x="9922" y="420"/>
                    <a:pt x="9353" y="1319"/>
                    <a:pt x="8843" y="1919"/>
                  </a:cubicBezTo>
                  <a:cubicBezTo>
                    <a:pt x="8424" y="2428"/>
                    <a:pt x="7944" y="2878"/>
                    <a:pt x="7404" y="3267"/>
                  </a:cubicBezTo>
                  <a:cubicBezTo>
                    <a:pt x="6325" y="3927"/>
                    <a:pt x="4947" y="3927"/>
                    <a:pt x="3778" y="4436"/>
                  </a:cubicBezTo>
                  <a:cubicBezTo>
                    <a:pt x="2759" y="4946"/>
                    <a:pt x="1919" y="5755"/>
                    <a:pt x="1350" y="6745"/>
                  </a:cubicBezTo>
                  <a:cubicBezTo>
                    <a:pt x="810" y="7734"/>
                    <a:pt x="331" y="8753"/>
                    <a:pt x="1" y="9832"/>
                  </a:cubicBezTo>
                  <a:cubicBezTo>
                    <a:pt x="1829" y="9562"/>
                    <a:pt x="3748" y="9232"/>
                    <a:pt x="5246" y="8123"/>
                  </a:cubicBezTo>
                  <a:cubicBezTo>
                    <a:pt x="6176" y="7344"/>
                    <a:pt x="6955" y="6385"/>
                    <a:pt x="7554" y="5306"/>
                  </a:cubicBezTo>
                  <a:cubicBezTo>
                    <a:pt x="8124" y="4377"/>
                    <a:pt x="8633" y="3417"/>
                    <a:pt x="9203" y="2458"/>
                  </a:cubicBezTo>
                  <a:cubicBezTo>
                    <a:pt x="9503" y="2009"/>
                    <a:pt x="10822" y="510"/>
                    <a:pt x="1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/>
            <p:cNvSpPr/>
            <p:nvPr/>
          </p:nvSpPr>
          <p:spPr>
            <a:xfrm>
              <a:off x="4086875" y="371500"/>
              <a:ext cx="101925" cy="891000"/>
            </a:xfrm>
            <a:custGeom>
              <a:avLst/>
              <a:gdLst/>
              <a:ahLst/>
              <a:cxnLst/>
              <a:rect l="l" t="t" r="r" b="b"/>
              <a:pathLst>
                <a:path w="4077" h="35640" fill="none" extrusionOk="0">
                  <a:moveTo>
                    <a:pt x="4077" y="35640"/>
                  </a:moveTo>
                  <a:cubicBezTo>
                    <a:pt x="2878" y="32702"/>
                    <a:pt x="2248" y="29555"/>
                    <a:pt x="1679" y="26438"/>
                  </a:cubicBezTo>
                  <a:cubicBezTo>
                    <a:pt x="840" y="22002"/>
                    <a:pt x="60" y="17565"/>
                    <a:pt x="30" y="13039"/>
                  </a:cubicBezTo>
                  <a:cubicBezTo>
                    <a:pt x="0" y="8543"/>
                    <a:pt x="780" y="3957"/>
                    <a:pt x="2908" y="0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/>
            <p:cNvSpPr/>
            <p:nvPr/>
          </p:nvSpPr>
          <p:spPr>
            <a:xfrm>
              <a:off x="3958725" y="1167250"/>
              <a:ext cx="284775" cy="179100"/>
            </a:xfrm>
            <a:custGeom>
              <a:avLst/>
              <a:gdLst/>
              <a:ahLst/>
              <a:cxnLst/>
              <a:rect l="l" t="t" r="r" b="b"/>
              <a:pathLst>
                <a:path w="11391" h="7164" extrusionOk="0">
                  <a:moveTo>
                    <a:pt x="3317" y="0"/>
                  </a:moveTo>
                  <a:cubicBezTo>
                    <a:pt x="3191" y="0"/>
                    <a:pt x="3065" y="11"/>
                    <a:pt x="2938" y="33"/>
                  </a:cubicBezTo>
                  <a:cubicBezTo>
                    <a:pt x="1919" y="213"/>
                    <a:pt x="840" y="663"/>
                    <a:pt x="420" y="1352"/>
                  </a:cubicBezTo>
                  <a:cubicBezTo>
                    <a:pt x="1" y="2071"/>
                    <a:pt x="301" y="3001"/>
                    <a:pt x="810" y="3660"/>
                  </a:cubicBezTo>
                  <a:cubicBezTo>
                    <a:pt x="1350" y="4349"/>
                    <a:pt x="2009" y="4889"/>
                    <a:pt x="2788" y="5279"/>
                  </a:cubicBezTo>
                  <a:cubicBezTo>
                    <a:pt x="3746" y="5779"/>
                    <a:pt x="6913" y="7163"/>
                    <a:pt x="8899" y="7163"/>
                  </a:cubicBezTo>
                  <a:cubicBezTo>
                    <a:pt x="9650" y="7163"/>
                    <a:pt x="10232" y="6965"/>
                    <a:pt x="10462" y="6448"/>
                  </a:cubicBezTo>
                  <a:cubicBezTo>
                    <a:pt x="11391" y="4349"/>
                    <a:pt x="7434" y="1832"/>
                    <a:pt x="5876" y="962"/>
                  </a:cubicBezTo>
                  <a:cubicBezTo>
                    <a:pt x="5088" y="516"/>
                    <a:pt x="4208" y="0"/>
                    <a:pt x="3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/>
            <p:cNvSpPr/>
            <p:nvPr/>
          </p:nvSpPr>
          <p:spPr>
            <a:xfrm>
              <a:off x="4237900" y="1343350"/>
              <a:ext cx="248400" cy="174050"/>
            </a:xfrm>
            <a:custGeom>
              <a:avLst/>
              <a:gdLst/>
              <a:ahLst/>
              <a:cxnLst/>
              <a:rect l="l" t="t" r="r" b="b"/>
              <a:pathLst>
                <a:path w="9936" h="6962" extrusionOk="0">
                  <a:moveTo>
                    <a:pt x="1494" y="1"/>
                  </a:moveTo>
                  <a:cubicBezTo>
                    <a:pt x="696" y="1"/>
                    <a:pt x="0" y="186"/>
                    <a:pt x="224" y="872"/>
                  </a:cubicBezTo>
                  <a:cubicBezTo>
                    <a:pt x="823" y="2611"/>
                    <a:pt x="2292" y="3990"/>
                    <a:pt x="3851" y="5159"/>
                  </a:cubicBezTo>
                  <a:cubicBezTo>
                    <a:pt x="4960" y="5968"/>
                    <a:pt x="6189" y="6777"/>
                    <a:pt x="7598" y="6927"/>
                  </a:cubicBezTo>
                  <a:cubicBezTo>
                    <a:pt x="7699" y="6951"/>
                    <a:pt x="7803" y="6962"/>
                    <a:pt x="7908" y="6962"/>
                  </a:cubicBezTo>
                  <a:cubicBezTo>
                    <a:pt x="8203" y="6962"/>
                    <a:pt x="8501" y="6872"/>
                    <a:pt x="8767" y="6717"/>
                  </a:cubicBezTo>
                  <a:cubicBezTo>
                    <a:pt x="9006" y="6537"/>
                    <a:pt x="9186" y="6268"/>
                    <a:pt x="9306" y="5968"/>
                  </a:cubicBezTo>
                  <a:cubicBezTo>
                    <a:pt x="9636" y="5308"/>
                    <a:pt x="9936" y="4619"/>
                    <a:pt x="9756" y="3900"/>
                  </a:cubicBezTo>
                  <a:cubicBezTo>
                    <a:pt x="9576" y="3060"/>
                    <a:pt x="8767" y="2461"/>
                    <a:pt x="7987" y="2011"/>
                  </a:cubicBezTo>
                  <a:cubicBezTo>
                    <a:pt x="6519" y="1202"/>
                    <a:pt x="4930" y="603"/>
                    <a:pt x="3281" y="213"/>
                  </a:cubicBezTo>
                  <a:cubicBezTo>
                    <a:pt x="2973" y="143"/>
                    <a:pt x="2194" y="1"/>
                    <a:pt x="1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/>
            <p:cNvSpPr/>
            <p:nvPr/>
          </p:nvSpPr>
          <p:spPr>
            <a:xfrm>
              <a:off x="4138575" y="1039125"/>
              <a:ext cx="163375" cy="284200"/>
            </a:xfrm>
            <a:custGeom>
              <a:avLst/>
              <a:gdLst/>
              <a:ahLst/>
              <a:cxnLst/>
              <a:rect l="l" t="t" r="r" b="b"/>
              <a:pathLst>
                <a:path w="6535" h="11368" extrusionOk="0">
                  <a:moveTo>
                    <a:pt x="3215" y="0"/>
                  </a:moveTo>
                  <a:cubicBezTo>
                    <a:pt x="1886" y="0"/>
                    <a:pt x="769" y="1024"/>
                    <a:pt x="390" y="2191"/>
                  </a:cubicBezTo>
                  <a:cubicBezTo>
                    <a:pt x="1" y="3390"/>
                    <a:pt x="240" y="4708"/>
                    <a:pt x="480" y="5937"/>
                  </a:cubicBezTo>
                  <a:cubicBezTo>
                    <a:pt x="810" y="7436"/>
                    <a:pt x="1080" y="9354"/>
                    <a:pt x="1859" y="10763"/>
                  </a:cubicBezTo>
                  <a:cubicBezTo>
                    <a:pt x="2107" y="11197"/>
                    <a:pt x="2466" y="11368"/>
                    <a:pt x="2859" y="11368"/>
                  </a:cubicBezTo>
                  <a:cubicBezTo>
                    <a:pt x="3605" y="11368"/>
                    <a:pt x="4475" y="10753"/>
                    <a:pt x="4946" y="10164"/>
                  </a:cubicBezTo>
                  <a:cubicBezTo>
                    <a:pt x="6055" y="8755"/>
                    <a:pt x="6355" y="6927"/>
                    <a:pt x="6445" y="5158"/>
                  </a:cubicBezTo>
                  <a:cubicBezTo>
                    <a:pt x="6535" y="4079"/>
                    <a:pt x="6385" y="2970"/>
                    <a:pt x="5965" y="1951"/>
                  </a:cubicBezTo>
                  <a:cubicBezTo>
                    <a:pt x="5516" y="872"/>
                    <a:pt x="4497" y="122"/>
                    <a:pt x="3328" y="2"/>
                  </a:cubicBezTo>
                  <a:cubicBezTo>
                    <a:pt x="3290" y="1"/>
                    <a:pt x="3252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/>
            <p:cNvSpPr/>
            <p:nvPr/>
          </p:nvSpPr>
          <p:spPr>
            <a:xfrm>
              <a:off x="3948250" y="1331575"/>
              <a:ext cx="311000" cy="159625"/>
            </a:xfrm>
            <a:custGeom>
              <a:avLst/>
              <a:gdLst/>
              <a:ahLst/>
              <a:cxnLst/>
              <a:rect l="l" t="t" r="r" b="b"/>
              <a:pathLst>
                <a:path w="12440" h="6385" extrusionOk="0">
                  <a:moveTo>
                    <a:pt x="7397" y="0"/>
                  </a:moveTo>
                  <a:cubicBezTo>
                    <a:pt x="6047" y="0"/>
                    <a:pt x="4631" y="384"/>
                    <a:pt x="3477" y="714"/>
                  </a:cubicBezTo>
                  <a:cubicBezTo>
                    <a:pt x="2728" y="894"/>
                    <a:pt x="1978" y="1193"/>
                    <a:pt x="1289" y="1583"/>
                  </a:cubicBezTo>
                  <a:cubicBezTo>
                    <a:pt x="630" y="1973"/>
                    <a:pt x="180" y="2632"/>
                    <a:pt x="60" y="3412"/>
                  </a:cubicBezTo>
                  <a:cubicBezTo>
                    <a:pt x="0" y="4311"/>
                    <a:pt x="630" y="5180"/>
                    <a:pt x="1439" y="5690"/>
                  </a:cubicBezTo>
                  <a:cubicBezTo>
                    <a:pt x="2308" y="6139"/>
                    <a:pt x="3267" y="6379"/>
                    <a:pt x="4257" y="6379"/>
                  </a:cubicBezTo>
                  <a:cubicBezTo>
                    <a:pt x="4333" y="6383"/>
                    <a:pt x="4409" y="6385"/>
                    <a:pt x="4485" y="6385"/>
                  </a:cubicBezTo>
                  <a:cubicBezTo>
                    <a:pt x="5008" y="6385"/>
                    <a:pt x="5532" y="6296"/>
                    <a:pt x="6055" y="6139"/>
                  </a:cubicBezTo>
                  <a:cubicBezTo>
                    <a:pt x="6475" y="5959"/>
                    <a:pt x="6894" y="5720"/>
                    <a:pt x="7254" y="5450"/>
                  </a:cubicBezTo>
                  <a:cubicBezTo>
                    <a:pt x="8543" y="4551"/>
                    <a:pt x="12439" y="2842"/>
                    <a:pt x="10401" y="1014"/>
                  </a:cubicBezTo>
                  <a:cubicBezTo>
                    <a:pt x="9564" y="258"/>
                    <a:pt x="8503" y="0"/>
                    <a:pt x="7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/>
            <p:cNvSpPr/>
            <p:nvPr/>
          </p:nvSpPr>
          <p:spPr>
            <a:xfrm>
              <a:off x="4223075" y="1167325"/>
              <a:ext cx="249750" cy="194125"/>
            </a:xfrm>
            <a:custGeom>
              <a:avLst/>
              <a:gdLst/>
              <a:ahLst/>
              <a:cxnLst/>
              <a:rect l="l" t="t" r="r" b="b"/>
              <a:pathLst>
                <a:path w="9990" h="7765" extrusionOk="0">
                  <a:moveTo>
                    <a:pt x="6602" y="0"/>
                  </a:moveTo>
                  <a:cubicBezTo>
                    <a:pt x="5343" y="30"/>
                    <a:pt x="4144" y="510"/>
                    <a:pt x="3245" y="1379"/>
                  </a:cubicBezTo>
                  <a:cubicBezTo>
                    <a:pt x="2406" y="2218"/>
                    <a:pt x="1776" y="3237"/>
                    <a:pt x="1357" y="4346"/>
                  </a:cubicBezTo>
                  <a:cubicBezTo>
                    <a:pt x="854" y="5530"/>
                    <a:pt x="0" y="7765"/>
                    <a:pt x="2227" y="7765"/>
                  </a:cubicBezTo>
                  <a:cubicBezTo>
                    <a:pt x="2256" y="7765"/>
                    <a:pt x="2285" y="7764"/>
                    <a:pt x="2316" y="7763"/>
                  </a:cubicBezTo>
                  <a:cubicBezTo>
                    <a:pt x="4294" y="7703"/>
                    <a:pt x="6122" y="6894"/>
                    <a:pt x="7861" y="6085"/>
                  </a:cubicBezTo>
                  <a:cubicBezTo>
                    <a:pt x="8310" y="5905"/>
                    <a:pt x="8760" y="5635"/>
                    <a:pt x="9120" y="5335"/>
                  </a:cubicBezTo>
                  <a:cubicBezTo>
                    <a:pt x="9599" y="4826"/>
                    <a:pt x="9899" y="4166"/>
                    <a:pt x="9929" y="3447"/>
                  </a:cubicBezTo>
                  <a:cubicBezTo>
                    <a:pt x="9989" y="2878"/>
                    <a:pt x="9899" y="2308"/>
                    <a:pt x="9689" y="1799"/>
                  </a:cubicBezTo>
                  <a:cubicBezTo>
                    <a:pt x="9180" y="719"/>
                    <a:pt x="7861" y="0"/>
                    <a:pt x="6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/>
            <p:cNvSpPr/>
            <p:nvPr/>
          </p:nvSpPr>
          <p:spPr>
            <a:xfrm>
              <a:off x="4135575" y="1350600"/>
              <a:ext cx="177625" cy="237875"/>
            </a:xfrm>
            <a:custGeom>
              <a:avLst/>
              <a:gdLst/>
              <a:ahLst/>
              <a:cxnLst/>
              <a:rect l="l" t="t" r="r" b="b"/>
              <a:pathLst>
                <a:path w="7105" h="9515" extrusionOk="0">
                  <a:moveTo>
                    <a:pt x="4158" y="1"/>
                  </a:moveTo>
                  <a:cubicBezTo>
                    <a:pt x="3907" y="1"/>
                    <a:pt x="3658" y="25"/>
                    <a:pt x="3418" y="73"/>
                  </a:cubicBezTo>
                  <a:cubicBezTo>
                    <a:pt x="2399" y="313"/>
                    <a:pt x="1559" y="942"/>
                    <a:pt x="1020" y="1841"/>
                  </a:cubicBezTo>
                  <a:cubicBezTo>
                    <a:pt x="1" y="3730"/>
                    <a:pt x="121" y="6068"/>
                    <a:pt x="1350" y="7866"/>
                  </a:cubicBezTo>
                  <a:cubicBezTo>
                    <a:pt x="1859" y="8585"/>
                    <a:pt x="2968" y="9515"/>
                    <a:pt x="3957" y="9515"/>
                  </a:cubicBezTo>
                  <a:cubicBezTo>
                    <a:pt x="4946" y="9515"/>
                    <a:pt x="5846" y="8316"/>
                    <a:pt x="6325" y="7566"/>
                  </a:cubicBezTo>
                  <a:cubicBezTo>
                    <a:pt x="6895" y="6577"/>
                    <a:pt x="7105" y="5408"/>
                    <a:pt x="6985" y="4299"/>
                  </a:cubicBezTo>
                  <a:cubicBezTo>
                    <a:pt x="6835" y="3160"/>
                    <a:pt x="6535" y="2081"/>
                    <a:pt x="6145" y="1002"/>
                  </a:cubicBezTo>
                  <a:cubicBezTo>
                    <a:pt x="6115" y="762"/>
                    <a:pt x="5996" y="552"/>
                    <a:pt x="5816" y="372"/>
                  </a:cubicBezTo>
                  <a:cubicBezTo>
                    <a:pt x="5666" y="253"/>
                    <a:pt x="5486" y="193"/>
                    <a:pt x="5276" y="163"/>
                  </a:cubicBezTo>
                  <a:cubicBezTo>
                    <a:pt x="4916" y="55"/>
                    <a:pt x="4535" y="1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/>
            <p:cNvSpPr/>
            <p:nvPr/>
          </p:nvSpPr>
          <p:spPr>
            <a:xfrm>
              <a:off x="4081625" y="1220525"/>
              <a:ext cx="134150" cy="92200"/>
            </a:xfrm>
            <a:custGeom>
              <a:avLst/>
              <a:gdLst/>
              <a:ahLst/>
              <a:cxnLst/>
              <a:rect l="l" t="t" r="r" b="b"/>
              <a:pathLst>
                <a:path w="5366" h="3688" extrusionOk="0">
                  <a:moveTo>
                    <a:pt x="1" y="0"/>
                  </a:moveTo>
                  <a:lnTo>
                    <a:pt x="1" y="0"/>
                  </a:lnTo>
                  <a:cubicBezTo>
                    <a:pt x="990" y="450"/>
                    <a:pt x="1889" y="1079"/>
                    <a:pt x="2668" y="1799"/>
                  </a:cubicBezTo>
                  <a:cubicBezTo>
                    <a:pt x="3088" y="2158"/>
                    <a:pt x="3478" y="2518"/>
                    <a:pt x="3927" y="2848"/>
                  </a:cubicBezTo>
                  <a:cubicBezTo>
                    <a:pt x="4347" y="3207"/>
                    <a:pt x="4826" y="3477"/>
                    <a:pt x="5366" y="3687"/>
                  </a:cubicBezTo>
                  <a:cubicBezTo>
                    <a:pt x="4497" y="2998"/>
                    <a:pt x="3687" y="2308"/>
                    <a:pt x="2908" y="1529"/>
                  </a:cubicBezTo>
                  <a:cubicBezTo>
                    <a:pt x="2488" y="1169"/>
                    <a:pt x="2039" y="840"/>
                    <a:pt x="1559" y="570"/>
                  </a:cubicBezTo>
                  <a:cubicBezTo>
                    <a:pt x="1080" y="270"/>
                    <a:pt x="540" y="9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/>
            <p:cNvSpPr/>
            <p:nvPr/>
          </p:nvSpPr>
          <p:spPr>
            <a:xfrm>
              <a:off x="4070375" y="1284975"/>
              <a:ext cx="126675" cy="52550"/>
            </a:xfrm>
            <a:custGeom>
              <a:avLst/>
              <a:gdLst/>
              <a:ahLst/>
              <a:cxnLst/>
              <a:rect l="l" t="t" r="r" b="b"/>
              <a:pathLst>
                <a:path w="5067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689"/>
                    <a:pt x="1440" y="1229"/>
                    <a:pt x="2309" y="1589"/>
                  </a:cubicBezTo>
                  <a:cubicBezTo>
                    <a:pt x="3116" y="1923"/>
                    <a:pt x="3974" y="2101"/>
                    <a:pt x="4860" y="2101"/>
                  </a:cubicBezTo>
                  <a:cubicBezTo>
                    <a:pt x="4929" y="2101"/>
                    <a:pt x="4998" y="2100"/>
                    <a:pt x="5067" y="2098"/>
                  </a:cubicBezTo>
                  <a:cubicBezTo>
                    <a:pt x="4167" y="1888"/>
                    <a:pt x="3298" y="1589"/>
                    <a:pt x="2459" y="1259"/>
                  </a:cubicBezTo>
                  <a:cubicBezTo>
                    <a:pt x="1590" y="899"/>
                    <a:pt x="780" y="4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/>
            <p:cNvSpPr/>
            <p:nvPr/>
          </p:nvSpPr>
          <p:spPr>
            <a:xfrm>
              <a:off x="4089875" y="1258725"/>
              <a:ext cx="96675" cy="59975"/>
            </a:xfrm>
            <a:custGeom>
              <a:avLst/>
              <a:gdLst/>
              <a:ahLst/>
              <a:cxnLst/>
              <a:rect l="l" t="t" r="r" b="b"/>
              <a:pathLst>
                <a:path w="3867" h="2399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481"/>
                    <a:pt x="1259" y="900"/>
                    <a:pt x="1889" y="1290"/>
                  </a:cubicBezTo>
                  <a:cubicBezTo>
                    <a:pt x="2548" y="1650"/>
                    <a:pt x="3178" y="2069"/>
                    <a:pt x="3867" y="2399"/>
                  </a:cubicBezTo>
                  <a:cubicBezTo>
                    <a:pt x="2788" y="1320"/>
                    <a:pt x="1469" y="4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/>
            <p:cNvSpPr/>
            <p:nvPr/>
          </p:nvSpPr>
          <p:spPr>
            <a:xfrm>
              <a:off x="4038175" y="1338925"/>
              <a:ext cx="145400" cy="56225"/>
            </a:xfrm>
            <a:custGeom>
              <a:avLst/>
              <a:gdLst/>
              <a:ahLst/>
              <a:cxnLst/>
              <a:rect l="l" t="t" r="r" b="b"/>
              <a:pathLst>
                <a:path w="5816" h="2249" extrusionOk="0">
                  <a:moveTo>
                    <a:pt x="5815" y="0"/>
                  </a:moveTo>
                  <a:lnTo>
                    <a:pt x="5815" y="0"/>
                  </a:lnTo>
                  <a:cubicBezTo>
                    <a:pt x="4766" y="270"/>
                    <a:pt x="3777" y="510"/>
                    <a:pt x="2788" y="809"/>
                  </a:cubicBezTo>
                  <a:cubicBezTo>
                    <a:pt x="2278" y="959"/>
                    <a:pt x="1769" y="1139"/>
                    <a:pt x="1289" y="1349"/>
                  </a:cubicBezTo>
                  <a:cubicBezTo>
                    <a:pt x="779" y="1499"/>
                    <a:pt x="330" y="1829"/>
                    <a:pt x="0" y="2248"/>
                  </a:cubicBezTo>
                  <a:cubicBezTo>
                    <a:pt x="420" y="1949"/>
                    <a:pt x="869" y="1709"/>
                    <a:pt x="1379" y="1589"/>
                  </a:cubicBezTo>
                  <a:lnTo>
                    <a:pt x="2878" y="1169"/>
                  </a:lnTo>
                  <a:cubicBezTo>
                    <a:pt x="3897" y="869"/>
                    <a:pt x="4886" y="480"/>
                    <a:pt x="5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/>
            <p:cNvSpPr/>
            <p:nvPr/>
          </p:nvSpPr>
          <p:spPr>
            <a:xfrm>
              <a:off x="4053900" y="1362900"/>
              <a:ext cx="145400" cy="48050"/>
            </a:xfrm>
            <a:custGeom>
              <a:avLst/>
              <a:gdLst/>
              <a:ahLst/>
              <a:cxnLst/>
              <a:rect l="l" t="t" r="r" b="b"/>
              <a:pathLst>
                <a:path w="5816" h="1922" extrusionOk="0">
                  <a:moveTo>
                    <a:pt x="5816" y="0"/>
                  </a:moveTo>
                  <a:lnTo>
                    <a:pt x="5816" y="0"/>
                  </a:lnTo>
                  <a:cubicBezTo>
                    <a:pt x="4946" y="540"/>
                    <a:pt x="3987" y="960"/>
                    <a:pt x="3028" y="1289"/>
                  </a:cubicBezTo>
                  <a:cubicBezTo>
                    <a:pt x="2039" y="1559"/>
                    <a:pt x="1020" y="1739"/>
                    <a:pt x="1" y="1829"/>
                  </a:cubicBezTo>
                  <a:cubicBezTo>
                    <a:pt x="354" y="1891"/>
                    <a:pt x="714" y="1921"/>
                    <a:pt x="1077" y="1921"/>
                  </a:cubicBezTo>
                  <a:cubicBezTo>
                    <a:pt x="1761" y="1921"/>
                    <a:pt x="2452" y="1815"/>
                    <a:pt x="3118" y="1619"/>
                  </a:cubicBezTo>
                  <a:cubicBezTo>
                    <a:pt x="4137" y="1319"/>
                    <a:pt x="5066" y="78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/>
            <p:cNvSpPr/>
            <p:nvPr/>
          </p:nvSpPr>
          <p:spPr>
            <a:xfrm>
              <a:off x="4196275" y="1369650"/>
              <a:ext cx="18000" cy="137150"/>
            </a:xfrm>
            <a:custGeom>
              <a:avLst/>
              <a:gdLst/>
              <a:ahLst/>
              <a:cxnLst/>
              <a:rect l="l" t="t" r="r" b="b"/>
              <a:pathLst>
                <a:path w="720" h="5486" extrusionOk="0">
                  <a:moveTo>
                    <a:pt x="450" y="0"/>
                  </a:moveTo>
                  <a:cubicBezTo>
                    <a:pt x="150" y="899"/>
                    <a:pt x="1" y="1829"/>
                    <a:pt x="1" y="2788"/>
                  </a:cubicBezTo>
                  <a:cubicBezTo>
                    <a:pt x="1" y="3267"/>
                    <a:pt x="31" y="3717"/>
                    <a:pt x="91" y="4197"/>
                  </a:cubicBezTo>
                  <a:cubicBezTo>
                    <a:pt x="121" y="4436"/>
                    <a:pt x="180" y="4676"/>
                    <a:pt x="270" y="4916"/>
                  </a:cubicBezTo>
                  <a:cubicBezTo>
                    <a:pt x="360" y="5126"/>
                    <a:pt x="540" y="5336"/>
                    <a:pt x="720" y="5485"/>
                  </a:cubicBezTo>
                  <a:cubicBezTo>
                    <a:pt x="480" y="5096"/>
                    <a:pt x="360" y="4646"/>
                    <a:pt x="390" y="4167"/>
                  </a:cubicBezTo>
                  <a:cubicBezTo>
                    <a:pt x="360" y="3717"/>
                    <a:pt x="360" y="3237"/>
                    <a:pt x="360" y="2788"/>
                  </a:cubicBezTo>
                  <a:cubicBezTo>
                    <a:pt x="360" y="1859"/>
                    <a:pt x="420" y="929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/>
            <p:cNvSpPr/>
            <p:nvPr/>
          </p:nvSpPr>
          <p:spPr>
            <a:xfrm>
              <a:off x="4236000" y="1373375"/>
              <a:ext cx="44975" cy="131925"/>
            </a:xfrm>
            <a:custGeom>
              <a:avLst/>
              <a:gdLst/>
              <a:ahLst/>
              <a:cxnLst/>
              <a:rect l="l" t="t" r="r" b="b"/>
              <a:pathLst>
                <a:path w="1799" h="5277" extrusionOk="0">
                  <a:moveTo>
                    <a:pt x="0" y="1"/>
                  </a:moveTo>
                  <a:cubicBezTo>
                    <a:pt x="360" y="301"/>
                    <a:pt x="630" y="690"/>
                    <a:pt x="810" y="1140"/>
                  </a:cubicBezTo>
                  <a:cubicBezTo>
                    <a:pt x="989" y="1560"/>
                    <a:pt x="1139" y="2009"/>
                    <a:pt x="1229" y="2459"/>
                  </a:cubicBezTo>
                  <a:cubicBezTo>
                    <a:pt x="1409" y="3388"/>
                    <a:pt x="1499" y="4317"/>
                    <a:pt x="1469" y="5276"/>
                  </a:cubicBezTo>
                  <a:cubicBezTo>
                    <a:pt x="1739" y="4347"/>
                    <a:pt x="1799" y="3328"/>
                    <a:pt x="1559" y="2399"/>
                  </a:cubicBezTo>
                  <a:cubicBezTo>
                    <a:pt x="1469" y="1889"/>
                    <a:pt x="1289" y="1440"/>
                    <a:pt x="1049" y="1020"/>
                  </a:cubicBezTo>
                  <a:cubicBezTo>
                    <a:pt x="810" y="571"/>
                    <a:pt x="450" y="2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/>
            <p:cNvSpPr/>
            <p:nvPr/>
          </p:nvSpPr>
          <p:spPr>
            <a:xfrm>
              <a:off x="4233750" y="1348650"/>
              <a:ext cx="110175" cy="101200"/>
            </a:xfrm>
            <a:custGeom>
              <a:avLst/>
              <a:gdLst/>
              <a:ahLst/>
              <a:cxnLst/>
              <a:rect l="l" t="t" r="r" b="b"/>
              <a:pathLst>
                <a:path w="4407" h="4048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271"/>
                    <a:pt x="30" y="540"/>
                    <a:pt x="150" y="780"/>
                  </a:cubicBezTo>
                  <a:cubicBezTo>
                    <a:pt x="270" y="1020"/>
                    <a:pt x="420" y="1230"/>
                    <a:pt x="600" y="1440"/>
                  </a:cubicBezTo>
                  <a:cubicBezTo>
                    <a:pt x="930" y="1829"/>
                    <a:pt x="1319" y="2219"/>
                    <a:pt x="1709" y="2549"/>
                  </a:cubicBezTo>
                  <a:cubicBezTo>
                    <a:pt x="2518" y="3208"/>
                    <a:pt x="3417" y="3718"/>
                    <a:pt x="4406" y="4047"/>
                  </a:cubicBezTo>
                  <a:cubicBezTo>
                    <a:pt x="3537" y="3508"/>
                    <a:pt x="2698" y="2908"/>
                    <a:pt x="1919" y="2249"/>
                  </a:cubicBezTo>
                  <a:cubicBezTo>
                    <a:pt x="1529" y="1949"/>
                    <a:pt x="1169" y="1589"/>
                    <a:pt x="780" y="1260"/>
                  </a:cubicBezTo>
                  <a:cubicBezTo>
                    <a:pt x="390" y="930"/>
                    <a:pt x="120" y="48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/>
            <p:cNvSpPr/>
            <p:nvPr/>
          </p:nvSpPr>
          <p:spPr>
            <a:xfrm>
              <a:off x="4256975" y="1350150"/>
              <a:ext cx="149900" cy="84700"/>
            </a:xfrm>
            <a:custGeom>
              <a:avLst/>
              <a:gdLst/>
              <a:ahLst/>
              <a:cxnLst/>
              <a:rect l="l" t="t" r="r" b="b"/>
              <a:pathLst>
                <a:path w="5996" h="3388" extrusionOk="0">
                  <a:moveTo>
                    <a:pt x="1" y="1"/>
                  </a:moveTo>
                  <a:cubicBezTo>
                    <a:pt x="570" y="121"/>
                    <a:pt x="1110" y="331"/>
                    <a:pt x="1649" y="600"/>
                  </a:cubicBezTo>
                  <a:cubicBezTo>
                    <a:pt x="1919" y="720"/>
                    <a:pt x="2159" y="870"/>
                    <a:pt x="2428" y="990"/>
                  </a:cubicBezTo>
                  <a:lnTo>
                    <a:pt x="3178" y="1410"/>
                  </a:lnTo>
                  <a:cubicBezTo>
                    <a:pt x="3687" y="1679"/>
                    <a:pt x="4227" y="1919"/>
                    <a:pt x="4706" y="2249"/>
                  </a:cubicBezTo>
                  <a:cubicBezTo>
                    <a:pt x="5216" y="2519"/>
                    <a:pt x="5636" y="2908"/>
                    <a:pt x="5995" y="3388"/>
                  </a:cubicBezTo>
                  <a:cubicBezTo>
                    <a:pt x="5756" y="2818"/>
                    <a:pt x="5366" y="2339"/>
                    <a:pt x="4856" y="2009"/>
                  </a:cubicBezTo>
                  <a:cubicBezTo>
                    <a:pt x="4377" y="1649"/>
                    <a:pt x="3867" y="1350"/>
                    <a:pt x="3328" y="1110"/>
                  </a:cubicBezTo>
                  <a:cubicBezTo>
                    <a:pt x="2818" y="840"/>
                    <a:pt x="2279" y="570"/>
                    <a:pt x="1739" y="360"/>
                  </a:cubicBezTo>
                  <a:cubicBezTo>
                    <a:pt x="1199" y="121"/>
                    <a:pt x="60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/>
            <p:cNvSpPr/>
            <p:nvPr/>
          </p:nvSpPr>
          <p:spPr>
            <a:xfrm>
              <a:off x="4257725" y="1359900"/>
              <a:ext cx="119175" cy="83950"/>
            </a:xfrm>
            <a:custGeom>
              <a:avLst/>
              <a:gdLst/>
              <a:ahLst/>
              <a:cxnLst/>
              <a:rect l="l" t="t" r="r" b="b"/>
              <a:pathLst>
                <a:path w="4767" h="3358" extrusionOk="0">
                  <a:moveTo>
                    <a:pt x="0" y="0"/>
                  </a:moveTo>
                  <a:lnTo>
                    <a:pt x="0" y="0"/>
                  </a:lnTo>
                  <a:cubicBezTo>
                    <a:pt x="720" y="660"/>
                    <a:pt x="1469" y="1259"/>
                    <a:pt x="2279" y="1829"/>
                  </a:cubicBezTo>
                  <a:cubicBezTo>
                    <a:pt x="3058" y="2398"/>
                    <a:pt x="3897" y="2908"/>
                    <a:pt x="4766" y="3358"/>
                  </a:cubicBezTo>
                  <a:cubicBezTo>
                    <a:pt x="3298" y="2039"/>
                    <a:pt x="1709" y="9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/>
            <p:cNvSpPr/>
            <p:nvPr/>
          </p:nvSpPr>
          <p:spPr>
            <a:xfrm>
              <a:off x="4259225" y="1299950"/>
              <a:ext cx="108675" cy="39775"/>
            </a:xfrm>
            <a:custGeom>
              <a:avLst/>
              <a:gdLst/>
              <a:ahLst/>
              <a:cxnLst/>
              <a:rect l="l" t="t" r="r" b="b"/>
              <a:pathLst>
                <a:path w="4347" h="1591" extrusionOk="0">
                  <a:moveTo>
                    <a:pt x="4347" y="1"/>
                  </a:moveTo>
                  <a:cubicBezTo>
                    <a:pt x="4197" y="120"/>
                    <a:pt x="4017" y="210"/>
                    <a:pt x="3837" y="270"/>
                  </a:cubicBezTo>
                  <a:cubicBezTo>
                    <a:pt x="3657" y="330"/>
                    <a:pt x="3477" y="390"/>
                    <a:pt x="3298" y="480"/>
                  </a:cubicBezTo>
                  <a:lnTo>
                    <a:pt x="2219" y="870"/>
                  </a:lnTo>
                  <a:cubicBezTo>
                    <a:pt x="1859" y="990"/>
                    <a:pt x="1499" y="1110"/>
                    <a:pt x="1139" y="1259"/>
                  </a:cubicBezTo>
                  <a:cubicBezTo>
                    <a:pt x="780" y="1379"/>
                    <a:pt x="390" y="1469"/>
                    <a:pt x="0" y="1559"/>
                  </a:cubicBezTo>
                  <a:cubicBezTo>
                    <a:pt x="138" y="1580"/>
                    <a:pt x="280" y="1590"/>
                    <a:pt x="423" y="1590"/>
                  </a:cubicBezTo>
                  <a:cubicBezTo>
                    <a:pt x="684" y="1590"/>
                    <a:pt x="948" y="1557"/>
                    <a:pt x="1199" y="1499"/>
                  </a:cubicBezTo>
                  <a:cubicBezTo>
                    <a:pt x="1589" y="1409"/>
                    <a:pt x="1949" y="1319"/>
                    <a:pt x="2308" y="1170"/>
                  </a:cubicBezTo>
                  <a:cubicBezTo>
                    <a:pt x="2698" y="1050"/>
                    <a:pt x="3028" y="870"/>
                    <a:pt x="3387" y="690"/>
                  </a:cubicBezTo>
                  <a:cubicBezTo>
                    <a:pt x="3567" y="600"/>
                    <a:pt x="3717" y="510"/>
                    <a:pt x="3897" y="390"/>
                  </a:cubicBezTo>
                  <a:cubicBezTo>
                    <a:pt x="4077" y="300"/>
                    <a:pt x="4227" y="150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/>
            <p:cNvSpPr/>
            <p:nvPr/>
          </p:nvSpPr>
          <p:spPr>
            <a:xfrm>
              <a:off x="4248725" y="1234000"/>
              <a:ext cx="126675" cy="91450"/>
            </a:xfrm>
            <a:custGeom>
              <a:avLst/>
              <a:gdLst/>
              <a:ahLst/>
              <a:cxnLst/>
              <a:rect l="l" t="t" r="r" b="b"/>
              <a:pathLst>
                <a:path w="5067" h="3658" extrusionOk="0">
                  <a:moveTo>
                    <a:pt x="5066" y="1"/>
                  </a:moveTo>
                  <a:lnTo>
                    <a:pt x="5066" y="1"/>
                  </a:lnTo>
                  <a:cubicBezTo>
                    <a:pt x="4047" y="331"/>
                    <a:pt x="3088" y="810"/>
                    <a:pt x="2249" y="1440"/>
                  </a:cubicBezTo>
                  <a:cubicBezTo>
                    <a:pt x="1380" y="2039"/>
                    <a:pt x="600" y="2788"/>
                    <a:pt x="1" y="3658"/>
                  </a:cubicBezTo>
                  <a:cubicBezTo>
                    <a:pt x="810" y="2968"/>
                    <a:pt x="1589" y="2339"/>
                    <a:pt x="2429" y="1709"/>
                  </a:cubicBezTo>
                  <a:cubicBezTo>
                    <a:pt x="3298" y="1110"/>
                    <a:pt x="4167" y="570"/>
                    <a:pt x="5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/>
            <p:cNvSpPr/>
            <p:nvPr/>
          </p:nvSpPr>
          <p:spPr>
            <a:xfrm>
              <a:off x="4218750" y="1158325"/>
              <a:ext cx="110925" cy="151400"/>
            </a:xfrm>
            <a:custGeom>
              <a:avLst/>
              <a:gdLst/>
              <a:ahLst/>
              <a:cxnLst/>
              <a:rect l="l" t="t" r="r" b="b"/>
              <a:pathLst>
                <a:path w="4437" h="6056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200" y="930"/>
                    <a:pt x="1260" y="1889"/>
                    <a:pt x="1170" y="2818"/>
                  </a:cubicBezTo>
                  <a:cubicBezTo>
                    <a:pt x="1080" y="3747"/>
                    <a:pt x="810" y="4646"/>
                    <a:pt x="361" y="5456"/>
                  </a:cubicBezTo>
                  <a:lnTo>
                    <a:pt x="1" y="6055"/>
                  </a:lnTo>
                  <a:lnTo>
                    <a:pt x="600" y="5695"/>
                  </a:lnTo>
                  <a:cubicBezTo>
                    <a:pt x="1260" y="5186"/>
                    <a:pt x="1889" y="4646"/>
                    <a:pt x="2429" y="3987"/>
                  </a:cubicBezTo>
                  <a:cubicBezTo>
                    <a:pt x="2968" y="3387"/>
                    <a:pt x="3658" y="2968"/>
                    <a:pt x="4437" y="2758"/>
                  </a:cubicBezTo>
                  <a:lnTo>
                    <a:pt x="4437" y="2758"/>
                  </a:lnTo>
                  <a:cubicBezTo>
                    <a:pt x="4017" y="2788"/>
                    <a:pt x="3628" y="2908"/>
                    <a:pt x="3268" y="3118"/>
                  </a:cubicBezTo>
                  <a:cubicBezTo>
                    <a:pt x="2878" y="3298"/>
                    <a:pt x="2549" y="3567"/>
                    <a:pt x="2249" y="3837"/>
                  </a:cubicBezTo>
                  <a:cubicBezTo>
                    <a:pt x="1801" y="4221"/>
                    <a:pt x="1399" y="4650"/>
                    <a:pt x="967" y="5016"/>
                  </a:cubicBezTo>
                  <a:lnTo>
                    <a:pt x="967" y="5016"/>
                  </a:lnTo>
                  <a:cubicBezTo>
                    <a:pt x="1256" y="4338"/>
                    <a:pt x="1424" y="3601"/>
                    <a:pt x="1470" y="2848"/>
                  </a:cubicBezTo>
                  <a:cubicBezTo>
                    <a:pt x="1500" y="1889"/>
                    <a:pt x="1350" y="93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/>
            <p:cNvSpPr/>
            <p:nvPr/>
          </p:nvSpPr>
          <p:spPr>
            <a:xfrm>
              <a:off x="4182050" y="1161325"/>
              <a:ext cx="29250" cy="134150"/>
            </a:xfrm>
            <a:custGeom>
              <a:avLst/>
              <a:gdLst/>
              <a:ahLst/>
              <a:cxnLst/>
              <a:rect l="l" t="t" r="r" b="b"/>
              <a:pathLst>
                <a:path w="1170" h="5366" extrusionOk="0">
                  <a:moveTo>
                    <a:pt x="0" y="0"/>
                  </a:moveTo>
                  <a:lnTo>
                    <a:pt x="0" y="0"/>
                  </a:lnTo>
                  <a:cubicBezTo>
                    <a:pt x="240" y="900"/>
                    <a:pt x="480" y="1799"/>
                    <a:pt x="660" y="2698"/>
                  </a:cubicBezTo>
                  <a:cubicBezTo>
                    <a:pt x="749" y="3118"/>
                    <a:pt x="839" y="3567"/>
                    <a:pt x="899" y="4047"/>
                  </a:cubicBezTo>
                  <a:lnTo>
                    <a:pt x="989" y="4706"/>
                  </a:lnTo>
                  <a:cubicBezTo>
                    <a:pt x="1049" y="4946"/>
                    <a:pt x="1019" y="5156"/>
                    <a:pt x="899" y="5366"/>
                  </a:cubicBezTo>
                  <a:cubicBezTo>
                    <a:pt x="1079" y="5186"/>
                    <a:pt x="1169" y="4976"/>
                    <a:pt x="1169" y="4736"/>
                  </a:cubicBezTo>
                  <a:lnTo>
                    <a:pt x="1169" y="4017"/>
                  </a:lnTo>
                  <a:cubicBezTo>
                    <a:pt x="1169" y="3537"/>
                    <a:pt x="1109" y="3088"/>
                    <a:pt x="1019" y="2638"/>
                  </a:cubicBezTo>
                  <a:cubicBezTo>
                    <a:pt x="839" y="1709"/>
                    <a:pt x="480" y="8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/>
            <p:cNvSpPr/>
            <p:nvPr/>
          </p:nvSpPr>
          <p:spPr>
            <a:xfrm>
              <a:off x="4153575" y="1277650"/>
              <a:ext cx="135600" cy="110950"/>
            </a:xfrm>
            <a:custGeom>
              <a:avLst/>
              <a:gdLst/>
              <a:ahLst/>
              <a:cxnLst/>
              <a:rect l="l" t="t" r="r" b="b"/>
              <a:pathLst>
                <a:path w="5424" h="4438" extrusionOk="0">
                  <a:moveTo>
                    <a:pt x="3102" y="1"/>
                  </a:moveTo>
                  <a:cubicBezTo>
                    <a:pt x="2915" y="1"/>
                    <a:pt x="2728" y="68"/>
                    <a:pt x="2578" y="203"/>
                  </a:cubicBezTo>
                  <a:cubicBezTo>
                    <a:pt x="2567" y="214"/>
                    <a:pt x="2557" y="225"/>
                    <a:pt x="2547" y="236"/>
                  </a:cubicBezTo>
                  <a:lnTo>
                    <a:pt x="2547" y="236"/>
                  </a:lnTo>
                  <a:cubicBezTo>
                    <a:pt x="2473" y="196"/>
                    <a:pt x="2393" y="164"/>
                    <a:pt x="2308" y="143"/>
                  </a:cubicBezTo>
                  <a:cubicBezTo>
                    <a:pt x="2173" y="76"/>
                    <a:pt x="2021" y="42"/>
                    <a:pt x="1866" y="42"/>
                  </a:cubicBezTo>
                  <a:cubicBezTo>
                    <a:pt x="1814" y="42"/>
                    <a:pt x="1761" y="46"/>
                    <a:pt x="1709" y="53"/>
                  </a:cubicBezTo>
                  <a:cubicBezTo>
                    <a:pt x="1469" y="113"/>
                    <a:pt x="1259" y="293"/>
                    <a:pt x="1199" y="563"/>
                  </a:cubicBezTo>
                  <a:cubicBezTo>
                    <a:pt x="1154" y="719"/>
                    <a:pt x="1043" y="876"/>
                    <a:pt x="1051" y="1033"/>
                  </a:cubicBezTo>
                  <a:lnTo>
                    <a:pt x="1051" y="1033"/>
                  </a:lnTo>
                  <a:cubicBezTo>
                    <a:pt x="989" y="1052"/>
                    <a:pt x="929" y="1076"/>
                    <a:pt x="869" y="1102"/>
                  </a:cubicBezTo>
                  <a:cubicBezTo>
                    <a:pt x="719" y="1222"/>
                    <a:pt x="600" y="1372"/>
                    <a:pt x="510" y="1522"/>
                  </a:cubicBezTo>
                  <a:cubicBezTo>
                    <a:pt x="420" y="1702"/>
                    <a:pt x="360" y="1792"/>
                    <a:pt x="480" y="1942"/>
                  </a:cubicBezTo>
                  <a:cubicBezTo>
                    <a:pt x="500" y="1973"/>
                    <a:pt x="521" y="1997"/>
                    <a:pt x="538" y="2014"/>
                  </a:cubicBezTo>
                  <a:lnTo>
                    <a:pt x="538" y="2014"/>
                  </a:lnTo>
                  <a:cubicBezTo>
                    <a:pt x="562" y="2040"/>
                    <a:pt x="606" y="2083"/>
                    <a:pt x="661" y="2125"/>
                  </a:cubicBezTo>
                  <a:lnTo>
                    <a:pt x="661" y="2125"/>
                  </a:lnTo>
                  <a:cubicBezTo>
                    <a:pt x="617" y="2118"/>
                    <a:pt x="573" y="2114"/>
                    <a:pt x="527" y="2114"/>
                  </a:cubicBezTo>
                  <a:cubicBezTo>
                    <a:pt x="492" y="2114"/>
                    <a:pt x="456" y="2116"/>
                    <a:pt x="420" y="2121"/>
                  </a:cubicBezTo>
                  <a:cubicBezTo>
                    <a:pt x="270" y="2181"/>
                    <a:pt x="300" y="2181"/>
                    <a:pt x="180" y="2301"/>
                  </a:cubicBezTo>
                  <a:cubicBezTo>
                    <a:pt x="0" y="2541"/>
                    <a:pt x="30" y="2871"/>
                    <a:pt x="240" y="3081"/>
                  </a:cubicBezTo>
                  <a:cubicBezTo>
                    <a:pt x="435" y="3247"/>
                    <a:pt x="681" y="3363"/>
                    <a:pt x="931" y="3426"/>
                  </a:cubicBezTo>
                  <a:lnTo>
                    <a:pt x="931" y="3426"/>
                  </a:lnTo>
                  <a:cubicBezTo>
                    <a:pt x="808" y="3525"/>
                    <a:pt x="719" y="3669"/>
                    <a:pt x="719" y="3830"/>
                  </a:cubicBezTo>
                  <a:cubicBezTo>
                    <a:pt x="749" y="4070"/>
                    <a:pt x="1019" y="4190"/>
                    <a:pt x="1259" y="4280"/>
                  </a:cubicBezTo>
                  <a:cubicBezTo>
                    <a:pt x="1582" y="4379"/>
                    <a:pt x="1946" y="4437"/>
                    <a:pt x="2300" y="4437"/>
                  </a:cubicBezTo>
                  <a:cubicBezTo>
                    <a:pt x="2373" y="4437"/>
                    <a:pt x="2446" y="4435"/>
                    <a:pt x="2518" y="4429"/>
                  </a:cubicBezTo>
                  <a:cubicBezTo>
                    <a:pt x="2698" y="4429"/>
                    <a:pt x="2878" y="4370"/>
                    <a:pt x="2938" y="4190"/>
                  </a:cubicBezTo>
                  <a:cubicBezTo>
                    <a:pt x="2938" y="4183"/>
                    <a:pt x="2938" y="4175"/>
                    <a:pt x="2937" y="4168"/>
                  </a:cubicBezTo>
                  <a:lnTo>
                    <a:pt x="2937" y="4168"/>
                  </a:lnTo>
                  <a:cubicBezTo>
                    <a:pt x="3035" y="4190"/>
                    <a:pt x="3135" y="4201"/>
                    <a:pt x="3238" y="4201"/>
                  </a:cubicBezTo>
                  <a:cubicBezTo>
                    <a:pt x="3297" y="4201"/>
                    <a:pt x="3357" y="4197"/>
                    <a:pt x="3417" y="4190"/>
                  </a:cubicBezTo>
                  <a:cubicBezTo>
                    <a:pt x="3657" y="4130"/>
                    <a:pt x="3837" y="3950"/>
                    <a:pt x="3897" y="3740"/>
                  </a:cubicBezTo>
                  <a:cubicBezTo>
                    <a:pt x="3901" y="3685"/>
                    <a:pt x="3896" y="3633"/>
                    <a:pt x="3883" y="3582"/>
                  </a:cubicBezTo>
                  <a:lnTo>
                    <a:pt x="3883" y="3582"/>
                  </a:lnTo>
                  <a:cubicBezTo>
                    <a:pt x="4072" y="3668"/>
                    <a:pt x="4293" y="3718"/>
                    <a:pt x="4505" y="3718"/>
                  </a:cubicBezTo>
                  <a:cubicBezTo>
                    <a:pt x="4553" y="3718"/>
                    <a:pt x="4600" y="3715"/>
                    <a:pt x="4646" y="3710"/>
                  </a:cubicBezTo>
                  <a:cubicBezTo>
                    <a:pt x="4976" y="3680"/>
                    <a:pt x="5276" y="3440"/>
                    <a:pt x="5365" y="3111"/>
                  </a:cubicBezTo>
                  <a:cubicBezTo>
                    <a:pt x="5423" y="2792"/>
                    <a:pt x="5313" y="2474"/>
                    <a:pt x="5036" y="2263"/>
                  </a:cubicBezTo>
                  <a:lnTo>
                    <a:pt x="5036" y="2263"/>
                  </a:lnTo>
                  <a:cubicBezTo>
                    <a:pt x="5033" y="2032"/>
                    <a:pt x="4953" y="1809"/>
                    <a:pt x="4796" y="1612"/>
                  </a:cubicBezTo>
                  <a:cubicBezTo>
                    <a:pt x="4708" y="1538"/>
                    <a:pt x="4598" y="1487"/>
                    <a:pt x="4484" y="1463"/>
                  </a:cubicBezTo>
                  <a:lnTo>
                    <a:pt x="4484" y="1463"/>
                  </a:lnTo>
                  <a:cubicBezTo>
                    <a:pt x="4391" y="1284"/>
                    <a:pt x="4214" y="1156"/>
                    <a:pt x="3997" y="1133"/>
                  </a:cubicBezTo>
                  <a:lnTo>
                    <a:pt x="3997" y="1133"/>
                  </a:lnTo>
                  <a:cubicBezTo>
                    <a:pt x="4023" y="774"/>
                    <a:pt x="3876" y="425"/>
                    <a:pt x="3627" y="203"/>
                  </a:cubicBezTo>
                  <a:cubicBezTo>
                    <a:pt x="3477" y="68"/>
                    <a:pt x="3290" y="1"/>
                    <a:pt x="3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/>
            <p:cNvSpPr/>
            <p:nvPr/>
          </p:nvSpPr>
          <p:spPr>
            <a:xfrm>
              <a:off x="4188775" y="1309825"/>
              <a:ext cx="60725" cy="51450"/>
            </a:xfrm>
            <a:custGeom>
              <a:avLst/>
              <a:gdLst/>
              <a:ahLst/>
              <a:cxnLst/>
              <a:rect l="l" t="t" r="r" b="b"/>
              <a:pathLst>
                <a:path w="2429" h="2058" extrusionOk="0">
                  <a:moveTo>
                    <a:pt x="1192" y="1"/>
                  </a:moveTo>
                  <a:cubicBezTo>
                    <a:pt x="683" y="1"/>
                    <a:pt x="224" y="310"/>
                    <a:pt x="121" y="775"/>
                  </a:cubicBezTo>
                  <a:cubicBezTo>
                    <a:pt x="1" y="1344"/>
                    <a:pt x="391" y="1884"/>
                    <a:pt x="990" y="2033"/>
                  </a:cubicBezTo>
                  <a:cubicBezTo>
                    <a:pt x="1073" y="2050"/>
                    <a:pt x="1155" y="2058"/>
                    <a:pt x="1237" y="2058"/>
                  </a:cubicBezTo>
                  <a:cubicBezTo>
                    <a:pt x="1746" y="2058"/>
                    <a:pt x="2205" y="1745"/>
                    <a:pt x="2309" y="1254"/>
                  </a:cubicBezTo>
                  <a:cubicBezTo>
                    <a:pt x="2429" y="715"/>
                    <a:pt x="2039" y="145"/>
                    <a:pt x="1440" y="25"/>
                  </a:cubicBezTo>
                  <a:cubicBezTo>
                    <a:pt x="1357" y="9"/>
                    <a:pt x="1274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/>
            <p:cNvSpPr/>
            <p:nvPr/>
          </p:nvSpPr>
          <p:spPr>
            <a:xfrm>
              <a:off x="3750425" y="863075"/>
              <a:ext cx="312500" cy="419675"/>
            </a:xfrm>
            <a:custGeom>
              <a:avLst/>
              <a:gdLst/>
              <a:ahLst/>
              <a:cxnLst/>
              <a:rect l="l" t="t" r="r" b="b"/>
              <a:pathLst>
                <a:path w="12500" h="16787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0" y="3777"/>
                    <a:pt x="1769" y="5216"/>
                    <a:pt x="3297" y="7794"/>
                  </a:cubicBezTo>
                  <a:cubicBezTo>
                    <a:pt x="3537" y="8213"/>
                    <a:pt x="3747" y="8663"/>
                    <a:pt x="3867" y="9113"/>
                  </a:cubicBezTo>
                  <a:cubicBezTo>
                    <a:pt x="4196" y="10222"/>
                    <a:pt x="4017" y="11421"/>
                    <a:pt x="4406" y="12530"/>
                  </a:cubicBezTo>
                  <a:cubicBezTo>
                    <a:pt x="4766" y="13519"/>
                    <a:pt x="5545" y="14328"/>
                    <a:pt x="6325" y="15078"/>
                  </a:cubicBezTo>
                  <a:cubicBezTo>
                    <a:pt x="7044" y="15977"/>
                    <a:pt x="8183" y="16516"/>
                    <a:pt x="9352" y="16516"/>
                  </a:cubicBezTo>
                  <a:lnTo>
                    <a:pt x="11870" y="16786"/>
                  </a:lnTo>
                  <a:cubicBezTo>
                    <a:pt x="11960" y="15767"/>
                    <a:pt x="12499" y="14778"/>
                    <a:pt x="12409" y="13729"/>
                  </a:cubicBezTo>
                  <a:cubicBezTo>
                    <a:pt x="12319" y="13069"/>
                    <a:pt x="12020" y="12470"/>
                    <a:pt x="11600" y="11960"/>
                  </a:cubicBezTo>
                  <a:cubicBezTo>
                    <a:pt x="10641" y="10731"/>
                    <a:pt x="9202" y="9922"/>
                    <a:pt x="7793" y="9293"/>
                  </a:cubicBezTo>
                  <a:cubicBezTo>
                    <a:pt x="6834" y="8903"/>
                    <a:pt x="5935" y="8423"/>
                    <a:pt x="5126" y="7824"/>
                  </a:cubicBezTo>
                  <a:cubicBezTo>
                    <a:pt x="4676" y="7404"/>
                    <a:pt x="4256" y="6955"/>
                    <a:pt x="3927" y="6445"/>
                  </a:cubicBezTo>
                  <a:cubicBezTo>
                    <a:pt x="2938" y="5066"/>
                    <a:pt x="2188" y="3537"/>
                    <a:pt x="1679" y="1949"/>
                  </a:cubicBezTo>
                  <a:cubicBezTo>
                    <a:pt x="1439" y="1229"/>
                    <a:pt x="2068" y="750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/>
            <p:cNvSpPr/>
            <p:nvPr/>
          </p:nvSpPr>
          <p:spPr>
            <a:xfrm>
              <a:off x="3951250" y="845500"/>
              <a:ext cx="157925" cy="246150"/>
            </a:xfrm>
            <a:custGeom>
              <a:avLst/>
              <a:gdLst/>
              <a:ahLst/>
              <a:cxnLst/>
              <a:rect l="l" t="t" r="r" b="b"/>
              <a:pathLst>
                <a:path w="6317" h="9846" extrusionOk="0">
                  <a:moveTo>
                    <a:pt x="5981" y="1"/>
                  </a:moveTo>
                  <a:cubicBezTo>
                    <a:pt x="5839" y="1"/>
                    <a:pt x="5666" y="90"/>
                    <a:pt x="5515" y="254"/>
                  </a:cubicBezTo>
                  <a:cubicBezTo>
                    <a:pt x="4886" y="913"/>
                    <a:pt x="4346" y="1693"/>
                    <a:pt x="3777" y="2412"/>
                  </a:cubicBezTo>
                  <a:cubicBezTo>
                    <a:pt x="3447" y="2862"/>
                    <a:pt x="3087" y="3251"/>
                    <a:pt x="2668" y="3641"/>
                  </a:cubicBezTo>
                  <a:cubicBezTo>
                    <a:pt x="2068" y="4121"/>
                    <a:pt x="1379" y="4420"/>
                    <a:pt x="869" y="4990"/>
                  </a:cubicBezTo>
                  <a:cubicBezTo>
                    <a:pt x="300" y="5649"/>
                    <a:pt x="0" y="6489"/>
                    <a:pt x="60" y="7358"/>
                  </a:cubicBezTo>
                  <a:cubicBezTo>
                    <a:pt x="90" y="8227"/>
                    <a:pt x="330" y="9066"/>
                    <a:pt x="690" y="9846"/>
                  </a:cubicBezTo>
                  <a:cubicBezTo>
                    <a:pt x="1439" y="9636"/>
                    <a:pt x="2128" y="9366"/>
                    <a:pt x="2788" y="8946"/>
                  </a:cubicBezTo>
                  <a:cubicBezTo>
                    <a:pt x="3417" y="8557"/>
                    <a:pt x="3927" y="7957"/>
                    <a:pt x="4196" y="7238"/>
                  </a:cubicBezTo>
                  <a:cubicBezTo>
                    <a:pt x="4436" y="6459"/>
                    <a:pt x="4286" y="5589"/>
                    <a:pt x="4376" y="4780"/>
                  </a:cubicBezTo>
                  <a:cubicBezTo>
                    <a:pt x="4496" y="4001"/>
                    <a:pt x="4736" y="3221"/>
                    <a:pt x="5096" y="2532"/>
                  </a:cubicBezTo>
                  <a:cubicBezTo>
                    <a:pt x="5395" y="1962"/>
                    <a:pt x="6145" y="1213"/>
                    <a:pt x="6265" y="554"/>
                  </a:cubicBezTo>
                  <a:cubicBezTo>
                    <a:pt x="6317" y="171"/>
                    <a:pt x="6177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/>
            <p:cNvSpPr/>
            <p:nvPr/>
          </p:nvSpPr>
          <p:spPr>
            <a:xfrm>
              <a:off x="3121700" y="4661550"/>
              <a:ext cx="765625" cy="279875"/>
            </a:xfrm>
            <a:custGeom>
              <a:avLst/>
              <a:gdLst/>
              <a:ahLst/>
              <a:cxnLst/>
              <a:rect l="l" t="t" r="r" b="b"/>
              <a:pathLst>
                <a:path w="30625" h="11195" extrusionOk="0">
                  <a:moveTo>
                    <a:pt x="3747" y="0"/>
                  </a:moveTo>
                  <a:cubicBezTo>
                    <a:pt x="3108" y="0"/>
                    <a:pt x="2469" y="29"/>
                    <a:pt x="1829" y="91"/>
                  </a:cubicBezTo>
                  <a:cubicBezTo>
                    <a:pt x="1170" y="151"/>
                    <a:pt x="361" y="391"/>
                    <a:pt x="181" y="1020"/>
                  </a:cubicBezTo>
                  <a:cubicBezTo>
                    <a:pt x="1" y="1680"/>
                    <a:pt x="510" y="2189"/>
                    <a:pt x="990" y="2609"/>
                  </a:cubicBezTo>
                  <a:cubicBezTo>
                    <a:pt x="4227" y="5426"/>
                    <a:pt x="8364" y="6895"/>
                    <a:pt x="12410" y="8334"/>
                  </a:cubicBezTo>
                  <a:cubicBezTo>
                    <a:pt x="16217" y="9653"/>
                    <a:pt x="20053" y="11002"/>
                    <a:pt x="24040" y="11181"/>
                  </a:cubicBezTo>
                  <a:cubicBezTo>
                    <a:pt x="24191" y="11189"/>
                    <a:pt x="24367" y="11194"/>
                    <a:pt x="24563" y="11194"/>
                  </a:cubicBezTo>
                  <a:cubicBezTo>
                    <a:pt x="26576" y="11194"/>
                    <a:pt x="30625" y="10698"/>
                    <a:pt x="30215" y="8184"/>
                  </a:cubicBezTo>
                  <a:cubicBezTo>
                    <a:pt x="29885" y="5906"/>
                    <a:pt x="24669" y="5636"/>
                    <a:pt x="22961" y="4977"/>
                  </a:cubicBezTo>
                  <a:cubicBezTo>
                    <a:pt x="21552" y="4437"/>
                    <a:pt x="20293" y="3628"/>
                    <a:pt x="18914" y="3118"/>
                  </a:cubicBezTo>
                  <a:cubicBezTo>
                    <a:pt x="18165" y="2849"/>
                    <a:pt x="17416" y="2609"/>
                    <a:pt x="16666" y="2429"/>
                  </a:cubicBezTo>
                  <a:lnTo>
                    <a:pt x="14628" y="1889"/>
                  </a:lnTo>
                  <a:cubicBezTo>
                    <a:pt x="11054" y="945"/>
                    <a:pt x="7414" y="0"/>
                    <a:pt x="3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/>
            <p:cNvSpPr/>
            <p:nvPr/>
          </p:nvSpPr>
          <p:spPr>
            <a:xfrm>
              <a:off x="3309050" y="4836075"/>
              <a:ext cx="508825" cy="482125"/>
            </a:xfrm>
            <a:custGeom>
              <a:avLst/>
              <a:gdLst/>
              <a:ahLst/>
              <a:cxnLst/>
              <a:rect l="l" t="t" r="r" b="b"/>
              <a:pathLst>
                <a:path w="20353" h="19285" extrusionOk="0">
                  <a:moveTo>
                    <a:pt x="19465" y="0"/>
                  </a:moveTo>
                  <a:cubicBezTo>
                    <a:pt x="19090" y="0"/>
                    <a:pt x="18670" y="142"/>
                    <a:pt x="18374" y="364"/>
                  </a:cubicBezTo>
                  <a:cubicBezTo>
                    <a:pt x="17946" y="685"/>
                    <a:pt x="17533" y="1113"/>
                    <a:pt x="17059" y="1310"/>
                  </a:cubicBezTo>
                  <a:lnTo>
                    <a:pt x="17059" y="1310"/>
                  </a:lnTo>
                  <a:cubicBezTo>
                    <a:pt x="17439" y="1017"/>
                    <a:pt x="17818" y="722"/>
                    <a:pt x="18195" y="424"/>
                  </a:cubicBezTo>
                  <a:lnTo>
                    <a:pt x="18195" y="424"/>
                  </a:lnTo>
                  <a:lnTo>
                    <a:pt x="16456" y="1413"/>
                  </a:lnTo>
                  <a:cubicBezTo>
                    <a:pt x="16488" y="1415"/>
                    <a:pt x="16520" y="1417"/>
                    <a:pt x="16551" y="1417"/>
                  </a:cubicBezTo>
                  <a:cubicBezTo>
                    <a:pt x="16730" y="1417"/>
                    <a:pt x="16898" y="1377"/>
                    <a:pt x="17059" y="1310"/>
                  </a:cubicBezTo>
                  <a:lnTo>
                    <a:pt x="17059" y="1310"/>
                  </a:lnTo>
                  <a:cubicBezTo>
                    <a:pt x="15566" y="2459"/>
                    <a:pt x="14047" y="3563"/>
                    <a:pt x="12470" y="4590"/>
                  </a:cubicBezTo>
                  <a:cubicBezTo>
                    <a:pt x="11121" y="5429"/>
                    <a:pt x="9772" y="6239"/>
                    <a:pt x="8513" y="7198"/>
                  </a:cubicBezTo>
                  <a:cubicBezTo>
                    <a:pt x="5576" y="9446"/>
                    <a:pt x="3357" y="12443"/>
                    <a:pt x="1169" y="15441"/>
                  </a:cubicBezTo>
                  <a:cubicBezTo>
                    <a:pt x="720" y="15950"/>
                    <a:pt x="420" y="16550"/>
                    <a:pt x="210" y="17179"/>
                  </a:cubicBezTo>
                  <a:cubicBezTo>
                    <a:pt x="0" y="17839"/>
                    <a:pt x="210" y="18528"/>
                    <a:pt x="690" y="18978"/>
                  </a:cubicBezTo>
                  <a:cubicBezTo>
                    <a:pt x="974" y="19200"/>
                    <a:pt x="1303" y="19285"/>
                    <a:pt x="1647" y="19285"/>
                  </a:cubicBezTo>
                  <a:cubicBezTo>
                    <a:pt x="2139" y="19285"/>
                    <a:pt x="2659" y="19112"/>
                    <a:pt x="3118" y="18918"/>
                  </a:cubicBezTo>
                  <a:cubicBezTo>
                    <a:pt x="6655" y="17329"/>
                    <a:pt x="9442" y="14422"/>
                    <a:pt x="12110" y="11604"/>
                  </a:cubicBezTo>
                  <a:cubicBezTo>
                    <a:pt x="14238" y="9356"/>
                    <a:pt x="16336" y="7138"/>
                    <a:pt x="18255" y="4710"/>
                  </a:cubicBezTo>
                  <a:cubicBezTo>
                    <a:pt x="19124" y="3631"/>
                    <a:pt x="19963" y="2492"/>
                    <a:pt x="20293" y="1143"/>
                  </a:cubicBezTo>
                  <a:cubicBezTo>
                    <a:pt x="20353" y="933"/>
                    <a:pt x="20353" y="723"/>
                    <a:pt x="20293" y="514"/>
                  </a:cubicBezTo>
                  <a:cubicBezTo>
                    <a:pt x="20187" y="149"/>
                    <a:pt x="19850" y="0"/>
                    <a:pt x="19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/>
            <p:cNvSpPr/>
            <p:nvPr/>
          </p:nvSpPr>
          <p:spPr>
            <a:xfrm>
              <a:off x="3149425" y="4816625"/>
              <a:ext cx="681950" cy="153550"/>
            </a:xfrm>
            <a:custGeom>
              <a:avLst/>
              <a:gdLst/>
              <a:ahLst/>
              <a:cxnLst/>
              <a:rect l="l" t="t" r="r" b="b"/>
              <a:pathLst>
                <a:path w="27278" h="6142" extrusionOk="0">
                  <a:moveTo>
                    <a:pt x="23441" y="752"/>
                  </a:moveTo>
                  <a:cubicBezTo>
                    <a:pt x="23581" y="892"/>
                    <a:pt x="23744" y="986"/>
                    <a:pt x="23921" y="1048"/>
                  </a:cubicBezTo>
                  <a:lnTo>
                    <a:pt x="23921" y="1048"/>
                  </a:lnTo>
                  <a:cubicBezTo>
                    <a:pt x="24421" y="1072"/>
                    <a:pt x="24921" y="1093"/>
                    <a:pt x="25419" y="1112"/>
                  </a:cubicBezTo>
                  <a:lnTo>
                    <a:pt x="23441" y="752"/>
                  </a:lnTo>
                  <a:close/>
                  <a:moveTo>
                    <a:pt x="12507" y="1"/>
                  </a:moveTo>
                  <a:cubicBezTo>
                    <a:pt x="9204" y="1"/>
                    <a:pt x="5930" y="781"/>
                    <a:pt x="2729" y="1561"/>
                  </a:cubicBezTo>
                  <a:cubicBezTo>
                    <a:pt x="2069" y="1651"/>
                    <a:pt x="1440" y="1891"/>
                    <a:pt x="870" y="2251"/>
                  </a:cubicBezTo>
                  <a:cubicBezTo>
                    <a:pt x="301" y="2610"/>
                    <a:pt x="1" y="3270"/>
                    <a:pt x="61" y="3959"/>
                  </a:cubicBezTo>
                  <a:cubicBezTo>
                    <a:pt x="241" y="4799"/>
                    <a:pt x="1170" y="5218"/>
                    <a:pt x="1979" y="5458"/>
                  </a:cubicBezTo>
                  <a:cubicBezTo>
                    <a:pt x="3743" y="5966"/>
                    <a:pt x="5554" y="6142"/>
                    <a:pt x="7380" y="6142"/>
                  </a:cubicBezTo>
                  <a:cubicBezTo>
                    <a:pt x="9432" y="6142"/>
                    <a:pt x="11503" y="5920"/>
                    <a:pt x="13549" y="5698"/>
                  </a:cubicBezTo>
                  <a:cubicBezTo>
                    <a:pt x="16607" y="5368"/>
                    <a:pt x="19664" y="5038"/>
                    <a:pt x="22691" y="4439"/>
                  </a:cubicBezTo>
                  <a:cubicBezTo>
                    <a:pt x="24040" y="4169"/>
                    <a:pt x="25449" y="3839"/>
                    <a:pt x="26558" y="3030"/>
                  </a:cubicBezTo>
                  <a:cubicBezTo>
                    <a:pt x="26738" y="2910"/>
                    <a:pt x="26888" y="2730"/>
                    <a:pt x="26978" y="2551"/>
                  </a:cubicBezTo>
                  <a:cubicBezTo>
                    <a:pt x="27277" y="1861"/>
                    <a:pt x="26378" y="1232"/>
                    <a:pt x="25599" y="1172"/>
                  </a:cubicBezTo>
                  <a:cubicBezTo>
                    <a:pt x="25512" y="1168"/>
                    <a:pt x="25424" y="1167"/>
                    <a:pt x="25335" y="1167"/>
                  </a:cubicBezTo>
                  <a:cubicBezTo>
                    <a:pt x="25194" y="1167"/>
                    <a:pt x="25051" y="1170"/>
                    <a:pt x="24908" y="1170"/>
                  </a:cubicBezTo>
                  <a:cubicBezTo>
                    <a:pt x="24563" y="1170"/>
                    <a:pt x="24221" y="1154"/>
                    <a:pt x="23921" y="1048"/>
                  </a:cubicBezTo>
                  <a:lnTo>
                    <a:pt x="23921" y="1048"/>
                  </a:lnTo>
                  <a:cubicBezTo>
                    <a:pt x="22073" y="961"/>
                    <a:pt x="20215" y="832"/>
                    <a:pt x="18375" y="572"/>
                  </a:cubicBezTo>
                  <a:cubicBezTo>
                    <a:pt x="16786" y="362"/>
                    <a:pt x="15228" y="93"/>
                    <a:pt x="13639" y="33"/>
                  </a:cubicBezTo>
                  <a:cubicBezTo>
                    <a:pt x="13261" y="11"/>
                    <a:pt x="12884" y="1"/>
                    <a:pt x="1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/>
            <p:cNvSpPr/>
            <p:nvPr/>
          </p:nvSpPr>
          <p:spPr>
            <a:xfrm>
              <a:off x="3243850" y="4507025"/>
              <a:ext cx="583775" cy="402800"/>
            </a:xfrm>
            <a:custGeom>
              <a:avLst/>
              <a:gdLst/>
              <a:ahLst/>
              <a:cxnLst/>
              <a:rect l="l" t="t" r="r" b="b"/>
              <a:pathLst>
                <a:path w="23351" h="16112" extrusionOk="0">
                  <a:moveTo>
                    <a:pt x="20952" y="12417"/>
                  </a:moveTo>
                  <a:lnTo>
                    <a:pt x="20952" y="12417"/>
                  </a:lnTo>
                  <a:cubicBezTo>
                    <a:pt x="20989" y="12647"/>
                    <a:pt x="21088" y="12846"/>
                    <a:pt x="21224" y="13025"/>
                  </a:cubicBezTo>
                  <a:lnTo>
                    <a:pt x="21224" y="13025"/>
                  </a:lnTo>
                  <a:cubicBezTo>
                    <a:pt x="21582" y="13323"/>
                    <a:pt x="21941" y="13620"/>
                    <a:pt x="22301" y="13915"/>
                  </a:cubicBezTo>
                  <a:lnTo>
                    <a:pt x="20952" y="12417"/>
                  </a:lnTo>
                  <a:close/>
                  <a:moveTo>
                    <a:pt x="1890" y="1"/>
                  </a:moveTo>
                  <a:cubicBezTo>
                    <a:pt x="1260" y="1"/>
                    <a:pt x="696" y="351"/>
                    <a:pt x="390" y="907"/>
                  </a:cubicBezTo>
                  <a:cubicBezTo>
                    <a:pt x="1" y="1656"/>
                    <a:pt x="480" y="2555"/>
                    <a:pt x="990" y="3245"/>
                  </a:cubicBezTo>
                  <a:cubicBezTo>
                    <a:pt x="3298" y="6362"/>
                    <a:pt x="6745" y="8430"/>
                    <a:pt x="10072" y="10408"/>
                  </a:cubicBezTo>
                  <a:cubicBezTo>
                    <a:pt x="12710" y="11997"/>
                    <a:pt x="15377" y="13586"/>
                    <a:pt x="18135" y="14905"/>
                  </a:cubicBezTo>
                  <a:cubicBezTo>
                    <a:pt x="19364" y="15534"/>
                    <a:pt x="20683" y="16074"/>
                    <a:pt x="22062" y="16103"/>
                  </a:cubicBezTo>
                  <a:cubicBezTo>
                    <a:pt x="22099" y="16109"/>
                    <a:pt x="22136" y="16111"/>
                    <a:pt x="22173" y="16111"/>
                  </a:cubicBezTo>
                  <a:cubicBezTo>
                    <a:pt x="22346" y="16111"/>
                    <a:pt x="22518" y="16058"/>
                    <a:pt x="22691" y="15984"/>
                  </a:cubicBezTo>
                  <a:cubicBezTo>
                    <a:pt x="23350" y="15594"/>
                    <a:pt x="22991" y="14575"/>
                    <a:pt x="22421" y="14065"/>
                  </a:cubicBezTo>
                  <a:cubicBezTo>
                    <a:pt x="22027" y="13733"/>
                    <a:pt x="21531" y="13429"/>
                    <a:pt x="21224" y="13025"/>
                  </a:cubicBezTo>
                  <a:lnTo>
                    <a:pt x="21224" y="13025"/>
                  </a:lnTo>
                  <a:cubicBezTo>
                    <a:pt x="19769" y="11809"/>
                    <a:pt x="18344" y="10563"/>
                    <a:pt x="16996" y="9239"/>
                  </a:cubicBezTo>
                  <a:cubicBezTo>
                    <a:pt x="15857" y="8130"/>
                    <a:pt x="14778" y="6961"/>
                    <a:pt x="13579" y="5942"/>
                  </a:cubicBezTo>
                  <a:cubicBezTo>
                    <a:pt x="10761" y="3574"/>
                    <a:pt x="7314" y="2046"/>
                    <a:pt x="3927" y="577"/>
                  </a:cubicBezTo>
                  <a:cubicBezTo>
                    <a:pt x="3358" y="247"/>
                    <a:pt x="2698" y="67"/>
                    <a:pt x="2039" y="7"/>
                  </a:cubicBezTo>
                  <a:cubicBezTo>
                    <a:pt x="1989" y="3"/>
                    <a:pt x="1939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/>
            <p:cNvSpPr/>
            <p:nvPr/>
          </p:nvSpPr>
          <p:spPr>
            <a:xfrm>
              <a:off x="3515875" y="4289975"/>
              <a:ext cx="296625" cy="630200"/>
            </a:xfrm>
            <a:custGeom>
              <a:avLst/>
              <a:gdLst/>
              <a:ahLst/>
              <a:cxnLst/>
              <a:rect l="l" t="t" r="r" b="b"/>
              <a:pathLst>
                <a:path w="11865" h="25208" extrusionOk="0">
                  <a:moveTo>
                    <a:pt x="11390" y="21279"/>
                  </a:moveTo>
                  <a:lnTo>
                    <a:pt x="11390" y="21279"/>
                  </a:lnTo>
                  <a:cubicBezTo>
                    <a:pt x="11299" y="21468"/>
                    <a:pt x="11266" y="21665"/>
                    <a:pt x="11268" y="21866"/>
                  </a:cubicBezTo>
                  <a:lnTo>
                    <a:pt x="11268" y="21866"/>
                  </a:lnTo>
                  <a:cubicBezTo>
                    <a:pt x="11404" y="22341"/>
                    <a:pt x="11545" y="22815"/>
                    <a:pt x="11690" y="23287"/>
                  </a:cubicBezTo>
                  <a:lnTo>
                    <a:pt x="11390" y="21279"/>
                  </a:lnTo>
                  <a:close/>
                  <a:moveTo>
                    <a:pt x="1621" y="0"/>
                  </a:moveTo>
                  <a:cubicBezTo>
                    <a:pt x="1364" y="0"/>
                    <a:pt x="1107" y="58"/>
                    <a:pt x="869" y="177"/>
                  </a:cubicBezTo>
                  <a:cubicBezTo>
                    <a:pt x="120" y="626"/>
                    <a:pt x="0" y="1615"/>
                    <a:pt x="60" y="2455"/>
                  </a:cubicBezTo>
                  <a:cubicBezTo>
                    <a:pt x="210" y="6351"/>
                    <a:pt x="1889" y="9978"/>
                    <a:pt x="3537" y="13515"/>
                  </a:cubicBezTo>
                  <a:cubicBezTo>
                    <a:pt x="4826" y="16303"/>
                    <a:pt x="6145" y="19090"/>
                    <a:pt x="7644" y="21758"/>
                  </a:cubicBezTo>
                  <a:cubicBezTo>
                    <a:pt x="8333" y="22957"/>
                    <a:pt x="9112" y="24156"/>
                    <a:pt x="10221" y="24935"/>
                  </a:cubicBezTo>
                  <a:cubicBezTo>
                    <a:pt x="10401" y="25085"/>
                    <a:pt x="10611" y="25175"/>
                    <a:pt x="10821" y="25205"/>
                  </a:cubicBezTo>
                  <a:cubicBezTo>
                    <a:pt x="10841" y="25207"/>
                    <a:pt x="10862" y="25208"/>
                    <a:pt x="10882" y="25208"/>
                  </a:cubicBezTo>
                  <a:cubicBezTo>
                    <a:pt x="11586" y="25208"/>
                    <a:pt x="11864" y="24195"/>
                    <a:pt x="11660" y="23467"/>
                  </a:cubicBezTo>
                  <a:cubicBezTo>
                    <a:pt x="11530" y="22945"/>
                    <a:pt x="11274" y="22393"/>
                    <a:pt x="11268" y="21866"/>
                  </a:cubicBezTo>
                  <a:lnTo>
                    <a:pt x="11268" y="21866"/>
                  </a:lnTo>
                  <a:cubicBezTo>
                    <a:pt x="10754" y="20079"/>
                    <a:pt x="10300" y="18270"/>
                    <a:pt x="9922" y="16423"/>
                  </a:cubicBezTo>
                  <a:cubicBezTo>
                    <a:pt x="9622" y="14864"/>
                    <a:pt x="9382" y="13305"/>
                    <a:pt x="8932" y="11777"/>
                  </a:cubicBezTo>
                  <a:cubicBezTo>
                    <a:pt x="7943" y="8240"/>
                    <a:pt x="5935" y="5032"/>
                    <a:pt x="3987" y="1915"/>
                  </a:cubicBezTo>
                  <a:cubicBezTo>
                    <a:pt x="3687" y="1316"/>
                    <a:pt x="3237" y="806"/>
                    <a:pt x="2728" y="386"/>
                  </a:cubicBezTo>
                  <a:cubicBezTo>
                    <a:pt x="2402" y="133"/>
                    <a:pt x="2011" y="0"/>
                    <a:pt x="1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/>
            <p:cNvSpPr/>
            <p:nvPr/>
          </p:nvSpPr>
          <p:spPr>
            <a:xfrm>
              <a:off x="3775900" y="4860900"/>
              <a:ext cx="185100" cy="224075"/>
            </a:xfrm>
            <a:custGeom>
              <a:avLst/>
              <a:gdLst/>
              <a:ahLst/>
              <a:cxnLst/>
              <a:rect l="l" t="t" r="r" b="b"/>
              <a:pathLst>
                <a:path w="7404" h="8963" extrusionOk="0">
                  <a:moveTo>
                    <a:pt x="3687" y="0"/>
                  </a:moveTo>
                  <a:cubicBezTo>
                    <a:pt x="1649" y="0"/>
                    <a:pt x="0" y="2008"/>
                    <a:pt x="0" y="4496"/>
                  </a:cubicBezTo>
                  <a:cubicBezTo>
                    <a:pt x="0" y="6954"/>
                    <a:pt x="1649" y="8962"/>
                    <a:pt x="3687" y="8962"/>
                  </a:cubicBezTo>
                  <a:cubicBezTo>
                    <a:pt x="5755" y="8962"/>
                    <a:pt x="7404" y="6954"/>
                    <a:pt x="7404" y="4496"/>
                  </a:cubicBezTo>
                  <a:cubicBezTo>
                    <a:pt x="7404" y="2008"/>
                    <a:pt x="5755" y="0"/>
                    <a:pt x="3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/>
            <p:cNvSpPr/>
            <p:nvPr/>
          </p:nvSpPr>
          <p:spPr>
            <a:xfrm>
              <a:off x="3317300" y="4348850"/>
              <a:ext cx="579250" cy="584250"/>
            </a:xfrm>
            <a:custGeom>
              <a:avLst/>
              <a:gdLst/>
              <a:ahLst/>
              <a:cxnLst/>
              <a:rect l="l" t="t" r="r" b="b"/>
              <a:pathLst>
                <a:path w="23170" h="23370" extrusionOk="0">
                  <a:moveTo>
                    <a:pt x="1206" y="1"/>
                  </a:moveTo>
                  <a:cubicBezTo>
                    <a:pt x="944" y="1"/>
                    <a:pt x="701" y="70"/>
                    <a:pt x="510" y="250"/>
                  </a:cubicBezTo>
                  <a:cubicBezTo>
                    <a:pt x="0" y="729"/>
                    <a:pt x="150" y="1419"/>
                    <a:pt x="360" y="2018"/>
                  </a:cubicBezTo>
                  <a:cubicBezTo>
                    <a:pt x="1619" y="6125"/>
                    <a:pt x="4376" y="9572"/>
                    <a:pt x="7044" y="12899"/>
                  </a:cubicBezTo>
                  <a:cubicBezTo>
                    <a:pt x="9562" y="16046"/>
                    <a:pt x="12110" y="19193"/>
                    <a:pt x="15407" y="21471"/>
                  </a:cubicBezTo>
                  <a:cubicBezTo>
                    <a:pt x="16343" y="22129"/>
                    <a:pt x="18592" y="23370"/>
                    <a:pt x="20311" y="23370"/>
                  </a:cubicBezTo>
                  <a:cubicBezTo>
                    <a:pt x="21177" y="23370"/>
                    <a:pt x="21909" y="23055"/>
                    <a:pt x="22271" y="22191"/>
                  </a:cubicBezTo>
                  <a:cubicBezTo>
                    <a:pt x="23170" y="20093"/>
                    <a:pt x="18854" y="17095"/>
                    <a:pt x="17775" y="15656"/>
                  </a:cubicBezTo>
                  <a:cubicBezTo>
                    <a:pt x="16875" y="14457"/>
                    <a:pt x="16216" y="13109"/>
                    <a:pt x="15317" y="11910"/>
                  </a:cubicBezTo>
                  <a:cubicBezTo>
                    <a:pt x="14837" y="11280"/>
                    <a:pt x="14328" y="10681"/>
                    <a:pt x="13758" y="10141"/>
                  </a:cubicBezTo>
                  <a:lnTo>
                    <a:pt x="12319" y="8612"/>
                  </a:lnTo>
                  <a:cubicBezTo>
                    <a:pt x="9352" y="5465"/>
                    <a:pt x="6295" y="2258"/>
                    <a:pt x="2398" y="339"/>
                  </a:cubicBezTo>
                  <a:cubicBezTo>
                    <a:pt x="2038" y="159"/>
                    <a:pt x="160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/>
            <p:cNvSpPr/>
            <p:nvPr/>
          </p:nvSpPr>
          <p:spPr>
            <a:xfrm>
              <a:off x="3677725" y="4172150"/>
              <a:ext cx="217350" cy="772675"/>
            </a:xfrm>
            <a:custGeom>
              <a:avLst/>
              <a:gdLst/>
              <a:ahLst/>
              <a:cxnLst/>
              <a:rect l="l" t="t" r="r" b="b"/>
              <a:pathLst>
                <a:path w="8694" h="30907" extrusionOk="0">
                  <a:moveTo>
                    <a:pt x="2752" y="0"/>
                  </a:moveTo>
                  <a:cubicBezTo>
                    <a:pt x="2724" y="0"/>
                    <a:pt x="2696" y="1"/>
                    <a:pt x="2668" y="4"/>
                  </a:cubicBezTo>
                  <a:cubicBezTo>
                    <a:pt x="1979" y="64"/>
                    <a:pt x="1679" y="723"/>
                    <a:pt x="1469" y="1323"/>
                  </a:cubicBezTo>
                  <a:cubicBezTo>
                    <a:pt x="1" y="5339"/>
                    <a:pt x="91" y="9745"/>
                    <a:pt x="210" y="14062"/>
                  </a:cubicBezTo>
                  <a:cubicBezTo>
                    <a:pt x="330" y="18048"/>
                    <a:pt x="450" y="22125"/>
                    <a:pt x="1679" y="25932"/>
                  </a:cubicBezTo>
                  <a:cubicBezTo>
                    <a:pt x="2147" y="27336"/>
                    <a:pt x="3766" y="30907"/>
                    <a:pt x="5773" y="30907"/>
                  </a:cubicBezTo>
                  <a:cubicBezTo>
                    <a:pt x="6079" y="30907"/>
                    <a:pt x="6394" y="30824"/>
                    <a:pt x="6715" y="30638"/>
                  </a:cubicBezTo>
                  <a:cubicBezTo>
                    <a:pt x="8693" y="29498"/>
                    <a:pt x="7104" y="24493"/>
                    <a:pt x="7104" y="22694"/>
                  </a:cubicBezTo>
                  <a:cubicBezTo>
                    <a:pt x="7104" y="21196"/>
                    <a:pt x="7404" y="19727"/>
                    <a:pt x="7404" y="18228"/>
                  </a:cubicBezTo>
                  <a:cubicBezTo>
                    <a:pt x="7404" y="17449"/>
                    <a:pt x="7344" y="16670"/>
                    <a:pt x="7224" y="15890"/>
                  </a:cubicBezTo>
                  <a:lnTo>
                    <a:pt x="7015" y="13792"/>
                  </a:lnTo>
                  <a:cubicBezTo>
                    <a:pt x="6535" y="9506"/>
                    <a:pt x="6055" y="5099"/>
                    <a:pt x="4107" y="1203"/>
                  </a:cubicBezTo>
                  <a:cubicBezTo>
                    <a:pt x="3820" y="629"/>
                    <a:pt x="3368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/>
            <p:cNvSpPr/>
            <p:nvPr/>
          </p:nvSpPr>
          <p:spPr>
            <a:xfrm>
              <a:off x="3132200" y="4815900"/>
              <a:ext cx="774100" cy="314650"/>
            </a:xfrm>
            <a:custGeom>
              <a:avLst/>
              <a:gdLst/>
              <a:ahLst/>
              <a:cxnLst/>
              <a:rect l="l" t="t" r="r" b="b"/>
              <a:pathLst>
                <a:path w="30964" h="12586" extrusionOk="0">
                  <a:moveTo>
                    <a:pt x="27567" y="1"/>
                  </a:moveTo>
                  <a:cubicBezTo>
                    <a:pt x="25566" y="1"/>
                    <a:pt x="22612" y="1687"/>
                    <a:pt x="21252" y="2010"/>
                  </a:cubicBezTo>
                  <a:cubicBezTo>
                    <a:pt x="19813" y="2370"/>
                    <a:pt x="18285" y="2400"/>
                    <a:pt x="16846" y="2759"/>
                  </a:cubicBezTo>
                  <a:cubicBezTo>
                    <a:pt x="16097" y="2939"/>
                    <a:pt x="15347" y="3179"/>
                    <a:pt x="14598" y="3449"/>
                  </a:cubicBezTo>
                  <a:lnTo>
                    <a:pt x="12620" y="4168"/>
                  </a:lnTo>
                  <a:cubicBezTo>
                    <a:pt x="8543" y="5607"/>
                    <a:pt x="4377" y="7136"/>
                    <a:pt x="1050" y="9893"/>
                  </a:cubicBezTo>
                  <a:cubicBezTo>
                    <a:pt x="540" y="10343"/>
                    <a:pt x="1" y="10972"/>
                    <a:pt x="210" y="11602"/>
                  </a:cubicBezTo>
                  <a:cubicBezTo>
                    <a:pt x="450" y="12261"/>
                    <a:pt x="1140" y="12381"/>
                    <a:pt x="1769" y="12471"/>
                  </a:cubicBezTo>
                  <a:cubicBezTo>
                    <a:pt x="2469" y="12550"/>
                    <a:pt x="3169" y="12586"/>
                    <a:pt x="3869" y="12586"/>
                  </a:cubicBezTo>
                  <a:cubicBezTo>
                    <a:pt x="7422" y="12586"/>
                    <a:pt x="10962" y="11659"/>
                    <a:pt x="14418" y="10732"/>
                  </a:cubicBezTo>
                  <a:cubicBezTo>
                    <a:pt x="18315" y="9683"/>
                    <a:pt x="22241" y="8604"/>
                    <a:pt x="25658" y="6536"/>
                  </a:cubicBezTo>
                  <a:cubicBezTo>
                    <a:pt x="27097" y="5637"/>
                    <a:pt x="30964" y="2580"/>
                    <a:pt x="29045" y="541"/>
                  </a:cubicBezTo>
                  <a:cubicBezTo>
                    <a:pt x="28685" y="153"/>
                    <a:pt x="28169" y="1"/>
                    <a:pt x="2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/>
            <p:cNvSpPr/>
            <p:nvPr/>
          </p:nvSpPr>
          <p:spPr>
            <a:xfrm>
              <a:off x="3381725" y="4808550"/>
              <a:ext cx="508100" cy="649950"/>
            </a:xfrm>
            <a:custGeom>
              <a:avLst/>
              <a:gdLst/>
              <a:ahLst/>
              <a:cxnLst/>
              <a:rect l="l" t="t" r="r" b="b"/>
              <a:pathLst>
                <a:path w="20324" h="25998" extrusionOk="0">
                  <a:moveTo>
                    <a:pt x="17287" y="0"/>
                  </a:moveTo>
                  <a:cubicBezTo>
                    <a:pt x="15148" y="0"/>
                    <a:pt x="13201" y="4488"/>
                    <a:pt x="12080" y="5781"/>
                  </a:cubicBezTo>
                  <a:cubicBezTo>
                    <a:pt x="11091" y="6920"/>
                    <a:pt x="9892" y="7819"/>
                    <a:pt x="8903" y="8928"/>
                  </a:cubicBezTo>
                  <a:cubicBezTo>
                    <a:pt x="8424" y="9528"/>
                    <a:pt x="7944" y="10157"/>
                    <a:pt x="7494" y="10817"/>
                  </a:cubicBezTo>
                  <a:lnTo>
                    <a:pt x="6295" y="12555"/>
                  </a:lnTo>
                  <a:cubicBezTo>
                    <a:pt x="3838" y="16092"/>
                    <a:pt x="1320" y="19749"/>
                    <a:pt x="241" y="23945"/>
                  </a:cubicBezTo>
                  <a:cubicBezTo>
                    <a:pt x="91" y="24605"/>
                    <a:pt x="1" y="25444"/>
                    <a:pt x="570" y="25804"/>
                  </a:cubicBezTo>
                  <a:cubicBezTo>
                    <a:pt x="762" y="25942"/>
                    <a:pt x="970" y="25998"/>
                    <a:pt x="1181" y="25998"/>
                  </a:cubicBezTo>
                  <a:cubicBezTo>
                    <a:pt x="1564" y="25998"/>
                    <a:pt x="1961" y="25817"/>
                    <a:pt x="2309" y="25624"/>
                  </a:cubicBezTo>
                  <a:cubicBezTo>
                    <a:pt x="6056" y="23526"/>
                    <a:pt x="8873" y="20139"/>
                    <a:pt x="11601" y="16812"/>
                  </a:cubicBezTo>
                  <a:cubicBezTo>
                    <a:pt x="14149" y="13724"/>
                    <a:pt x="16726" y="10577"/>
                    <a:pt x="18285" y="6890"/>
                  </a:cubicBezTo>
                  <a:cubicBezTo>
                    <a:pt x="18944" y="5301"/>
                    <a:pt x="20323" y="565"/>
                    <a:pt x="17566" y="26"/>
                  </a:cubicBezTo>
                  <a:cubicBezTo>
                    <a:pt x="17473" y="9"/>
                    <a:pt x="17380" y="0"/>
                    <a:pt x="17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/>
            <p:cNvSpPr/>
            <p:nvPr/>
          </p:nvSpPr>
          <p:spPr>
            <a:xfrm>
              <a:off x="3506875" y="4609100"/>
              <a:ext cx="433150" cy="644275"/>
            </a:xfrm>
            <a:custGeom>
              <a:avLst/>
              <a:gdLst/>
              <a:ahLst/>
              <a:cxnLst/>
              <a:rect l="l" t="t" r="r" b="b"/>
              <a:pathLst>
                <a:path w="17326" h="25771" extrusionOk="0">
                  <a:moveTo>
                    <a:pt x="13699" y="1"/>
                  </a:moveTo>
                  <a:cubicBezTo>
                    <a:pt x="12650" y="1"/>
                    <a:pt x="12200" y="870"/>
                    <a:pt x="11960" y="1679"/>
                  </a:cubicBezTo>
                  <a:cubicBezTo>
                    <a:pt x="11570" y="2998"/>
                    <a:pt x="11421" y="4377"/>
                    <a:pt x="11511" y="5756"/>
                  </a:cubicBezTo>
                  <a:cubicBezTo>
                    <a:pt x="11600" y="6715"/>
                    <a:pt x="11720" y="7644"/>
                    <a:pt x="11930" y="8603"/>
                  </a:cubicBezTo>
                  <a:cubicBezTo>
                    <a:pt x="10551" y="7315"/>
                    <a:pt x="9053" y="6176"/>
                    <a:pt x="7434" y="5276"/>
                  </a:cubicBezTo>
                  <a:cubicBezTo>
                    <a:pt x="6781" y="4900"/>
                    <a:pt x="6066" y="4544"/>
                    <a:pt x="5305" y="4544"/>
                  </a:cubicBezTo>
                  <a:cubicBezTo>
                    <a:pt x="5157" y="4544"/>
                    <a:pt x="5007" y="4558"/>
                    <a:pt x="4856" y="4587"/>
                  </a:cubicBezTo>
                  <a:cubicBezTo>
                    <a:pt x="4587" y="4647"/>
                    <a:pt x="4317" y="4767"/>
                    <a:pt x="4107" y="4947"/>
                  </a:cubicBezTo>
                  <a:cubicBezTo>
                    <a:pt x="3328" y="5606"/>
                    <a:pt x="3567" y="6565"/>
                    <a:pt x="3897" y="7345"/>
                  </a:cubicBezTo>
                  <a:cubicBezTo>
                    <a:pt x="4467" y="8603"/>
                    <a:pt x="5276" y="9742"/>
                    <a:pt x="6235" y="10732"/>
                  </a:cubicBezTo>
                  <a:cubicBezTo>
                    <a:pt x="6805" y="11271"/>
                    <a:pt x="7434" y="11811"/>
                    <a:pt x="8064" y="12320"/>
                  </a:cubicBezTo>
                  <a:cubicBezTo>
                    <a:pt x="7636" y="12298"/>
                    <a:pt x="7211" y="12287"/>
                    <a:pt x="6787" y="12287"/>
                  </a:cubicBezTo>
                  <a:cubicBezTo>
                    <a:pt x="5516" y="12287"/>
                    <a:pt x="4257" y="12388"/>
                    <a:pt x="2998" y="12590"/>
                  </a:cubicBezTo>
                  <a:cubicBezTo>
                    <a:pt x="2099" y="12740"/>
                    <a:pt x="1170" y="12950"/>
                    <a:pt x="570" y="13669"/>
                  </a:cubicBezTo>
                  <a:cubicBezTo>
                    <a:pt x="390" y="13879"/>
                    <a:pt x="240" y="14149"/>
                    <a:pt x="180" y="14418"/>
                  </a:cubicBezTo>
                  <a:cubicBezTo>
                    <a:pt x="1" y="15438"/>
                    <a:pt x="780" y="16007"/>
                    <a:pt x="1529" y="16427"/>
                  </a:cubicBezTo>
                  <a:cubicBezTo>
                    <a:pt x="2788" y="17026"/>
                    <a:pt x="4107" y="17416"/>
                    <a:pt x="5486" y="17536"/>
                  </a:cubicBezTo>
                  <a:cubicBezTo>
                    <a:pt x="6535" y="17626"/>
                    <a:pt x="7584" y="17656"/>
                    <a:pt x="8603" y="17656"/>
                  </a:cubicBezTo>
                  <a:cubicBezTo>
                    <a:pt x="7044" y="18855"/>
                    <a:pt x="5636" y="20263"/>
                    <a:pt x="4407" y="21822"/>
                  </a:cubicBezTo>
                  <a:cubicBezTo>
                    <a:pt x="3867" y="22541"/>
                    <a:pt x="3328" y="23321"/>
                    <a:pt x="3388" y="24250"/>
                  </a:cubicBezTo>
                  <a:cubicBezTo>
                    <a:pt x="3388" y="24550"/>
                    <a:pt x="3478" y="24820"/>
                    <a:pt x="3627" y="25059"/>
                  </a:cubicBezTo>
                  <a:cubicBezTo>
                    <a:pt x="3963" y="25601"/>
                    <a:pt x="4474" y="25770"/>
                    <a:pt x="5007" y="25770"/>
                  </a:cubicBezTo>
                  <a:cubicBezTo>
                    <a:pt x="5329" y="25770"/>
                    <a:pt x="5660" y="25708"/>
                    <a:pt x="5965" y="25629"/>
                  </a:cubicBezTo>
                  <a:cubicBezTo>
                    <a:pt x="7284" y="25239"/>
                    <a:pt x="8543" y="24610"/>
                    <a:pt x="9652" y="23770"/>
                  </a:cubicBezTo>
                  <a:cubicBezTo>
                    <a:pt x="10461" y="23141"/>
                    <a:pt x="11241" y="22452"/>
                    <a:pt x="11990" y="21732"/>
                  </a:cubicBezTo>
                  <a:lnTo>
                    <a:pt x="13938" y="19904"/>
                  </a:lnTo>
                  <a:cubicBezTo>
                    <a:pt x="14988" y="18915"/>
                    <a:pt x="16097" y="17746"/>
                    <a:pt x="15827" y="16157"/>
                  </a:cubicBezTo>
                  <a:cubicBezTo>
                    <a:pt x="15827" y="16097"/>
                    <a:pt x="15827" y="16067"/>
                    <a:pt x="15797" y="16007"/>
                  </a:cubicBezTo>
                  <a:cubicBezTo>
                    <a:pt x="15737" y="15647"/>
                    <a:pt x="15857" y="15228"/>
                    <a:pt x="16186" y="15018"/>
                  </a:cubicBezTo>
                  <a:cubicBezTo>
                    <a:pt x="17296" y="14179"/>
                    <a:pt x="17326" y="11481"/>
                    <a:pt x="17326" y="10282"/>
                  </a:cubicBezTo>
                  <a:cubicBezTo>
                    <a:pt x="17326" y="7614"/>
                    <a:pt x="16876" y="4947"/>
                    <a:pt x="16007" y="2429"/>
                  </a:cubicBezTo>
                  <a:cubicBezTo>
                    <a:pt x="15707" y="1589"/>
                    <a:pt x="15347" y="720"/>
                    <a:pt x="14508" y="241"/>
                  </a:cubicBezTo>
                  <a:cubicBezTo>
                    <a:pt x="14268" y="91"/>
                    <a:pt x="13968" y="1"/>
                    <a:pt x="13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/>
            <p:cNvSpPr/>
            <p:nvPr/>
          </p:nvSpPr>
          <p:spPr>
            <a:xfrm>
              <a:off x="3936250" y="2409000"/>
              <a:ext cx="816825" cy="2632500"/>
            </a:xfrm>
            <a:custGeom>
              <a:avLst/>
              <a:gdLst/>
              <a:ahLst/>
              <a:cxnLst/>
              <a:rect l="l" t="t" r="r" b="b"/>
              <a:pathLst>
                <a:path w="32673" h="105300" fill="none" extrusionOk="0">
                  <a:moveTo>
                    <a:pt x="1" y="103981"/>
                  </a:moveTo>
                  <a:cubicBezTo>
                    <a:pt x="6475" y="105300"/>
                    <a:pt x="12590" y="100444"/>
                    <a:pt x="12770" y="93820"/>
                  </a:cubicBezTo>
                  <a:cubicBezTo>
                    <a:pt x="12830" y="91602"/>
                    <a:pt x="12200" y="89414"/>
                    <a:pt x="11451" y="87315"/>
                  </a:cubicBezTo>
                  <a:cubicBezTo>
                    <a:pt x="8393" y="78593"/>
                    <a:pt x="3358" y="69960"/>
                    <a:pt x="4527" y="60788"/>
                  </a:cubicBezTo>
                  <a:cubicBezTo>
                    <a:pt x="4946" y="57641"/>
                    <a:pt x="6055" y="54643"/>
                    <a:pt x="7194" y="51676"/>
                  </a:cubicBezTo>
                  <a:cubicBezTo>
                    <a:pt x="14088" y="33691"/>
                    <a:pt x="21702" y="15827"/>
                    <a:pt x="32672" y="0"/>
                  </a:cubicBezTo>
                </a:path>
              </a:pathLst>
            </a:custGeom>
            <a:noFill/>
            <a:ln w="1872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/>
            <p:cNvSpPr/>
            <p:nvPr/>
          </p:nvSpPr>
          <p:spPr>
            <a:xfrm>
              <a:off x="3907775" y="4943325"/>
              <a:ext cx="274300" cy="511825"/>
            </a:xfrm>
            <a:custGeom>
              <a:avLst/>
              <a:gdLst/>
              <a:ahLst/>
              <a:cxnLst/>
              <a:rect l="l" t="t" r="r" b="b"/>
              <a:pathLst>
                <a:path w="10972" h="20473" extrusionOk="0">
                  <a:moveTo>
                    <a:pt x="10402" y="0"/>
                  </a:moveTo>
                  <a:cubicBezTo>
                    <a:pt x="9982" y="420"/>
                    <a:pt x="9562" y="870"/>
                    <a:pt x="9113" y="1289"/>
                  </a:cubicBezTo>
                  <a:cubicBezTo>
                    <a:pt x="8633" y="1769"/>
                    <a:pt x="7944" y="1649"/>
                    <a:pt x="7284" y="1739"/>
                  </a:cubicBezTo>
                  <a:cubicBezTo>
                    <a:pt x="2099" y="6475"/>
                    <a:pt x="1" y="13729"/>
                    <a:pt x="1889" y="20473"/>
                  </a:cubicBezTo>
                  <a:cubicBezTo>
                    <a:pt x="5486" y="19214"/>
                    <a:pt x="8333" y="15887"/>
                    <a:pt x="9622" y="12320"/>
                  </a:cubicBezTo>
                  <a:cubicBezTo>
                    <a:pt x="10911" y="8723"/>
                    <a:pt x="10971" y="4826"/>
                    <a:pt x="10701" y="1019"/>
                  </a:cubicBezTo>
                  <a:cubicBezTo>
                    <a:pt x="10611" y="660"/>
                    <a:pt x="10521" y="330"/>
                    <a:pt x="10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/>
            <p:cNvSpPr/>
            <p:nvPr/>
          </p:nvSpPr>
          <p:spPr>
            <a:xfrm>
              <a:off x="4096625" y="4242600"/>
              <a:ext cx="508825" cy="241075"/>
            </a:xfrm>
            <a:custGeom>
              <a:avLst/>
              <a:gdLst/>
              <a:ahLst/>
              <a:cxnLst/>
              <a:rect l="l" t="t" r="r" b="b"/>
              <a:pathLst>
                <a:path w="20353" h="9643" extrusionOk="0">
                  <a:moveTo>
                    <a:pt x="2237" y="0"/>
                  </a:moveTo>
                  <a:cubicBezTo>
                    <a:pt x="1081" y="0"/>
                    <a:pt x="318" y="766"/>
                    <a:pt x="0" y="1922"/>
                  </a:cubicBezTo>
                  <a:cubicBezTo>
                    <a:pt x="1619" y="4110"/>
                    <a:pt x="3327" y="6388"/>
                    <a:pt x="5755" y="7677"/>
                  </a:cubicBezTo>
                  <a:cubicBezTo>
                    <a:pt x="6684" y="8156"/>
                    <a:pt x="7673" y="8516"/>
                    <a:pt x="8663" y="8786"/>
                  </a:cubicBezTo>
                  <a:cubicBezTo>
                    <a:pt x="10805" y="9351"/>
                    <a:pt x="13006" y="9643"/>
                    <a:pt x="15204" y="9643"/>
                  </a:cubicBezTo>
                  <a:cubicBezTo>
                    <a:pt x="16851" y="9643"/>
                    <a:pt x="18495" y="9479"/>
                    <a:pt x="20113" y="9146"/>
                  </a:cubicBezTo>
                  <a:cubicBezTo>
                    <a:pt x="20352" y="8456"/>
                    <a:pt x="19873" y="7827"/>
                    <a:pt x="19393" y="7287"/>
                  </a:cubicBezTo>
                  <a:cubicBezTo>
                    <a:pt x="15197" y="2521"/>
                    <a:pt x="8723" y="273"/>
                    <a:pt x="2368" y="3"/>
                  </a:cubicBezTo>
                  <a:cubicBezTo>
                    <a:pt x="2324" y="1"/>
                    <a:pt x="2280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/>
            <p:cNvSpPr/>
            <p:nvPr/>
          </p:nvSpPr>
          <p:spPr>
            <a:xfrm>
              <a:off x="3934000" y="3527050"/>
              <a:ext cx="966700" cy="902225"/>
            </a:xfrm>
            <a:custGeom>
              <a:avLst/>
              <a:gdLst/>
              <a:ahLst/>
              <a:cxnLst/>
              <a:rect l="l" t="t" r="r" b="b"/>
              <a:pathLst>
                <a:path w="38668" h="36089" fill="none" extrusionOk="0">
                  <a:moveTo>
                    <a:pt x="38667" y="0"/>
                  </a:moveTo>
                  <a:cubicBezTo>
                    <a:pt x="19004" y="1709"/>
                    <a:pt x="3058" y="16606"/>
                    <a:pt x="1" y="36089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/>
            <p:cNvSpPr/>
            <p:nvPr/>
          </p:nvSpPr>
          <p:spPr>
            <a:xfrm>
              <a:off x="4101850" y="3978900"/>
              <a:ext cx="107950" cy="298275"/>
            </a:xfrm>
            <a:custGeom>
              <a:avLst/>
              <a:gdLst/>
              <a:ahLst/>
              <a:cxnLst/>
              <a:rect l="l" t="t" r="r" b="b"/>
              <a:pathLst>
                <a:path w="4318" h="11931" fill="none" extrusionOk="0">
                  <a:moveTo>
                    <a:pt x="690" y="0"/>
                  </a:moveTo>
                  <a:cubicBezTo>
                    <a:pt x="1" y="4347"/>
                    <a:pt x="1350" y="8723"/>
                    <a:pt x="4317" y="11930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/>
            <p:cNvSpPr/>
            <p:nvPr/>
          </p:nvSpPr>
          <p:spPr>
            <a:xfrm>
              <a:off x="3759400" y="3978900"/>
              <a:ext cx="359725" cy="173875"/>
            </a:xfrm>
            <a:custGeom>
              <a:avLst/>
              <a:gdLst/>
              <a:ahLst/>
              <a:cxnLst/>
              <a:rect l="l" t="t" r="r" b="b"/>
              <a:pathLst>
                <a:path w="14389" h="6955" fill="none" extrusionOk="0">
                  <a:moveTo>
                    <a:pt x="14388" y="0"/>
                  </a:moveTo>
                  <a:cubicBezTo>
                    <a:pt x="7135" y="600"/>
                    <a:pt x="4017" y="2338"/>
                    <a:pt x="1" y="6955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/>
            <p:cNvSpPr/>
            <p:nvPr/>
          </p:nvSpPr>
          <p:spPr>
            <a:xfrm>
              <a:off x="4240500" y="3598225"/>
              <a:ext cx="291500" cy="424150"/>
            </a:xfrm>
            <a:custGeom>
              <a:avLst/>
              <a:gdLst/>
              <a:ahLst/>
              <a:cxnLst/>
              <a:rect l="l" t="t" r="r" b="b"/>
              <a:pathLst>
                <a:path w="11660" h="16966" fill="none" extrusionOk="0">
                  <a:moveTo>
                    <a:pt x="0" y="2578"/>
                  </a:moveTo>
                  <a:cubicBezTo>
                    <a:pt x="4166" y="1"/>
                    <a:pt x="6894" y="31"/>
                    <a:pt x="11660" y="1200"/>
                  </a:cubicBezTo>
                  <a:cubicBezTo>
                    <a:pt x="8992" y="6055"/>
                    <a:pt x="7404" y="11361"/>
                    <a:pt x="8962" y="16966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/>
            <p:cNvSpPr/>
            <p:nvPr/>
          </p:nvSpPr>
          <p:spPr>
            <a:xfrm>
              <a:off x="4123600" y="4165050"/>
              <a:ext cx="191850" cy="205150"/>
            </a:xfrm>
            <a:custGeom>
              <a:avLst/>
              <a:gdLst/>
              <a:ahLst/>
              <a:cxnLst/>
              <a:rect l="l" t="t" r="r" b="b"/>
              <a:pathLst>
                <a:path w="7674" h="8206" extrusionOk="0">
                  <a:moveTo>
                    <a:pt x="4837" y="0"/>
                  </a:moveTo>
                  <a:cubicBezTo>
                    <a:pt x="4706" y="0"/>
                    <a:pt x="4580" y="21"/>
                    <a:pt x="4466" y="78"/>
                  </a:cubicBezTo>
                  <a:cubicBezTo>
                    <a:pt x="4021" y="242"/>
                    <a:pt x="3979" y="717"/>
                    <a:pt x="3296" y="717"/>
                  </a:cubicBezTo>
                  <a:cubicBezTo>
                    <a:pt x="3105" y="717"/>
                    <a:pt x="2863" y="679"/>
                    <a:pt x="2548" y="588"/>
                  </a:cubicBezTo>
                  <a:cubicBezTo>
                    <a:pt x="2472" y="564"/>
                    <a:pt x="2394" y="552"/>
                    <a:pt x="2316" y="552"/>
                  </a:cubicBezTo>
                  <a:cubicBezTo>
                    <a:pt x="1809" y="552"/>
                    <a:pt x="1283" y="1023"/>
                    <a:pt x="1049" y="1517"/>
                  </a:cubicBezTo>
                  <a:cubicBezTo>
                    <a:pt x="899" y="1906"/>
                    <a:pt x="959" y="2386"/>
                    <a:pt x="899" y="2806"/>
                  </a:cubicBezTo>
                  <a:cubicBezTo>
                    <a:pt x="779" y="3195"/>
                    <a:pt x="570" y="3555"/>
                    <a:pt x="270" y="3825"/>
                  </a:cubicBezTo>
                  <a:cubicBezTo>
                    <a:pt x="0" y="4184"/>
                    <a:pt x="0" y="4694"/>
                    <a:pt x="270" y="5084"/>
                  </a:cubicBezTo>
                  <a:cubicBezTo>
                    <a:pt x="600" y="5533"/>
                    <a:pt x="959" y="5653"/>
                    <a:pt x="1019" y="6193"/>
                  </a:cubicBezTo>
                  <a:cubicBezTo>
                    <a:pt x="1049" y="6522"/>
                    <a:pt x="1139" y="6852"/>
                    <a:pt x="1289" y="7122"/>
                  </a:cubicBezTo>
                  <a:cubicBezTo>
                    <a:pt x="1595" y="7641"/>
                    <a:pt x="1913" y="7776"/>
                    <a:pt x="2235" y="7776"/>
                  </a:cubicBezTo>
                  <a:cubicBezTo>
                    <a:pt x="2583" y="7776"/>
                    <a:pt x="2936" y="7619"/>
                    <a:pt x="3283" y="7619"/>
                  </a:cubicBezTo>
                  <a:cubicBezTo>
                    <a:pt x="3338" y="7619"/>
                    <a:pt x="3393" y="7622"/>
                    <a:pt x="3447" y="7632"/>
                  </a:cubicBezTo>
                  <a:cubicBezTo>
                    <a:pt x="3930" y="7717"/>
                    <a:pt x="4278" y="8206"/>
                    <a:pt x="4773" y="8206"/>
                  </a:cubicBezTo>
                  <a:cubicBezTo>
                    <a:pt x="4800" y="8206"/>
                    <a:pt x="4828" y="8204"/>
                    <a:pt x="4856" y="8201"/>
                  </a:cubicBezTo>
                  <a:cubicBezTo>
                    <a:pt x="5425" y="8111"/>
                    <a:pt x="5605" y="7452"/>
                    <a:pt x="5965" y="7002"/>
                  </a:cubicBezTo>
                  <a:cubicBezTo>
                    <a:pt x="6265" y="6672"/>
                    <a:pt x="6624" y="6373"/>
                    <a:pt x="7014" y="6133"/>
                  </a:cubicBezTo>
                  <a:cubicBezTo>
                    <a:pt x="7374" y="5893"/>
                    <a:pt x="7644" y="5473"/>
                    <a:pt x="7673" y="5024"/>
                  </a:cubicBezTo>
                  <a:cubicBezTo>
                    <a:pt x="7644" y="4454"/>
                    <a:pt x="7134" y="3975"/>
                    <a:pt x="7104" y="3495"/>
                  </a:cubicBezTo>
                  <a:cubicBezTo>
                    <a:pt x="7074" y="2986"/>
                    <a:pt x="7434" y="2476"/>
                    <a:pt x="7224" y="1996"/>
                  </a:cubicBezTo>
                  <a:cubicBezTo>
                    <a:pt x="6984" y="1517"/>
                    <a:pt x="6235" y="1457"/>
                    <a:pt x="5905" y="1127"/>
                  </a:cubicBezTo>
                  <a:cubicBezTo>
                    <a:pt x="5575" y="767"/>
                    <a:pt x="5515" y="168"/>
                    <a:pt x="5066" y="18"/>
                  </a:cubicBezTo>
                  <a:cubicBezTo>
                    <a:pt x="4989" y="7"/>
                    <a:pt x="4912" y="0"/>
                    <a:pt x="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/>
            <p:cNvSpPr/>
            <p:nvPr/>
          </p:nvSpPr>
          <p:spPr>
            <a:xfrm>
              <a:off x="4188775" y="4233675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cubicBezTo>
                    <a:pt x="1" y="2039"/>
                    <a:pt x="600" y="2638"/>
                    <a:pt x="1320" y="2638"/>
                  </a:cubicBezTo>
                  <a:cubicBezTo>
                    <a:pt x="2039" y="2638"/>
                    <a:pt x="2639" y="2039"/>
                    <a:pt x="2639" y="1320"/>
                  </a:cubicBezTo>
                  <a:cubicBezTo>
                    <a:pt x="2639" y="600"/>
                    <a:pt x="203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/>
            <p:cNvSpPr/>
            <p:nvPr/>
          </p:nvSpPr>
          <p:spPr>
            <a:xfrm>
              <a:off x="4170050" y="3566675"/>
              <a:ext cx="156650" cy="168100"/>
            </a:xfrm>
            <a:custGeom>
              <a:avLst/>
              <a:gdLst/>
              <a:ahLst/>
              <a:cxnLst/>
              <a:rect l="l" t="t" r="r" b="b"/>
              <a:pathLst>
                <a:path w="6266" h="6724" extrusionOk="0">
                  <a:moveTo>
                    <a:pt x="3955" y="1"/>
                  </a:moveTo>
                  <a:cubicBezTo>
                    <a:pt x="3854" y="1"/>
                    <a:pt x="3750" y="27"/>
                    <a:pt x="3657" y="64"/>
                  </a:cubicBezTo>
                  <a:cubicBezTo>
                    <a:pt x="3282" y="204"/>
                    <a:pt x="3255" y="584"/>
                    <a:pt x="2701" y="584"/>
                  </a:cubicBezTo>
                  <a:cubicBezTo>
                    <a:pt x="2547" y="584"/>
                    <a:pt x="2353" y="555"/>
                    <a:pt x="2099" y="483"/>
                  </a:cubicBezTo>
                  <a:cubicBezTo>
                    <a:pt x="2034" y="463"/>
                    <a:pt x="1969" y="454"/>
                    <a:pt x="1904" y="454"/>
                  </a:cubicBezTo>
                  <a:cubicBezTo>
                    <a:pt x="1480" y="454"/>
                    <a:pt x="1051" y="843"/>
                    <a:pt x="870" y="1233"/>
                  </a:cubicBezTo>
                  <a:cubicBezTo>
                    <a:pt x="750" y="1592"/>
                    <a:pt x="720" y="1952"/>
                    <a:pt x="720" y="2282"/>
                  </a:cubicBezTo>
                  <a:cubicBezTo>
                    <a:pt x="630" y="2611"/>
                    <a:pt x="480" y="2911"/>
                    <a:pt x="210" y="3121"/>
                  </a:cubicBezTo>
                  <a:cubicBezTo>
                    <a:pt x="1" y="3421"/>
                    <a:pt x="1" y="3870"/>
                    <a:pt x="210" y="4170"/>
                  </a:cubicBezTo>
                  <a:cubicBezTo>
                    <a:pt x="510" y="4530"/>
                    <a:pt x="780" y="4650"/>
                    <a:pt x="840" y="5099"/>
                  </a:cubicBezTo>
                  <a:cubicBezTo>
                    <a:pt x="870" y="5339"/>
                    <a:pt x="930" y="5609"/>
                    <a:pt x="1050" y="5849"/>
                  </a:cubicBezTo>
                  <a:cubicBezTo>
                    <a:pt x="1300" y="6270"/>
                    <a:pt x="1561" y="6379"/>
                    <a:pt x="1824" y="6379"/>
                  </a:cubicBezTo>
                  <a:cubicBezTo>
                    <a:pt x="2107" y="6379"/>
                    <a:pt x="2391" y="6253"/>
                    <a:pt x="2664" y="6253"/>
                  </a:cubicBezTo>
                  <a:cubicBezTo>
                    <a:pt x="2716" y="6253"/>
                    <a:pt x="2767" y="6258"/>
                    <a:pt x="2818" y="6268"/>
                  </a:cubicBezTo>
                  <a:cubicBezTo>
                    <a:pt x="3212" y="6324"/>
                    <a:pt x="3500" y="6723"/>
                    <a:pt x="3905" y="6723"/>
                  </a:cubicBezTo>
                  <a:cubicBezTo>
                    <a:pt x="3932" y="6723"/>
                    <a:pt x="3959" y="6722"/>
                    <a:pt x="3987" y="6718"/>
                  </a:cubicBezTo>
                  <a:cubicBezTo>
                    <a:pt x="4437" y="6658"/>
                    <a:pt x="4587" y="6118"/>
                    <a:pt x="4886" y="5729"/>
                  </a:cubicBezTo>
                  <a:cubicBezTo>
                    <a:pt x="5126" y="5459"/>
                    <a:pt x="5426" y="5219"/>
                    <a:pt x="5726" y="5039"/>
                  </a:cubicBezTo>
                  <a:cubicBezTo>
                    <a:pt x="6055" y="4829"/>
                    <a:pt x="6235" y="4500"/>
                    <a:pt x="6265" y="4110"/>
                  </a:cubicBezTo>
                  <a:cubicBezTo>
                    <a:pt x="6265" y="3660"/>
                    <a:pt x="5845" y="3271"/>
                    <a:pt x="5815" y="2851"/>
                  </a:cubicBezTo>
                  <a:cubicBezTo>
                    <a:pt x="5786" y="2432"/>
                    <a:pt x="6085" y="2042"/>
                    <a:pt x="5905" y="1652"/>
                  </a:cubicBezTo>
                  <a:cubicBezTo>
                    <a:pt x="5696" y="1263"/>
                    <a:pt x="5126" y="1203"/>
                    <a:pt x="4826" y="903"/>
                  </a:cubicBezTo>
                  <a:cubicBezTo>
                    <a:pt x="4557" y="633"/>
                    <a:pt x="4497" y="154"/>
                    <a:pt x="4137" y="34"/>
                  </a:cubicBezTo>
                  <a:cubicBezTo>
                    <a:pt x="4080" y="11"/>
                    <a:pt x="4018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/>
            <p:cNvSpPr/>
            <p:nvPr/>
          </p:nvSpPr>
          <p:spPr>
            <a:xfrm>
              <a:off x="4223250" y="36229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1"/>
                  </a:moveTo>
                  <a:cubicBezTo>
                    <a:pt x="480" y="1"/>
                    <a:pt x="1" y="480"/>
                    <a:pt x="1" y="1080"/>
                  </a:cubicBezTo>
                  <a:cubicBezTo>
                    <a:pt x="1" y="1649"/>
                    <a:pt x="480" y="2159"/>
                    <a:pt x="1080" y="2159"/>
                  </a:cubicBezTo>
                  <a:cubicBezTo>
                    <a:pt x="1679" y="2159"/>
                    <a:pt x="2159" y="164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/>
            <p:cNvSpPr/>
            <p:nvPr/>
          </p:nvSpPr>
          <p:spPr>
            <a:xfrm>
              <a:off x="4384375" y="3935100"/>
              <a:ext cx="158875" cy="165350"/>
            </a:xfrm>
            <a:custGeom>
              <a:avLst/>
              <a:gdLst/>
              <a:ahLst/>
              <a:cxnLst/>
              <a:rect l="l" t="t" r="r" b="b"/>
              <a:pathLst>
                <a:path w="6355" h="6614" extrusionOk="0">
                  <a:moveTo>
                    <a:pt x="2531" y="0"/>
                  </a:moveTo>
                  <a:cubicBezTo>
                    <a:pt x="2160" y="0"/>
                    <a:pt x="1741" y="238"/>
                    <a:pt x="1499" y="524"/>
                  </a:cubicBezTo>
                  <a:cubicBezTo>
                    <a:pt x="1319" y="823"/>
                    <a:pt x="1199" y="1153"/>
                    <a:pt x="1109" y="1513"/>
                  </a:cubicBezTo>
                  <a:cubicBezTo>
                    <a:pt x="959" y="1842"/>
                    <a:pt x="660" y="1992"/>
                    <a:pt x="420" y="2142"/>
                  </a:cubicBezTo>
                  <a:cubicBezTo>
                    <a:pt x="120" y="2382"/>
                    <a:pt x="0" y="2802"/>
                    <a:pt x="150" y="3161"/>
                  </a:cubicBezTo>
                  <a:cubicBezTo>
                    <a:pt x="330" y="3581"/>
                    <a:pt x="570" y="3761"/>
                    <a:pt x="510" y="4210"/>
                  </a:cubicBezTo>
                  <a:cubicBezTo>
                    <a:pt x="450" y="4450"/>
                    <a:pt x="480" y="4720"/>
                    <a:pt x="540" y="4990"/>
                  </a:cubicBezTo>
                  <a:cubicBezTo>
                    <a:pt x="809" y="6069"/>
                    <a:pt x="1589" y="5589"/>
                    <a:pt x="2128" y="5859"/>
                  </a:cubicBezTo>
                  <a:cubicBezTo>
                    <a:pt x="2488" y="6039"/>
                    <a:pt x="2668" y="6548"/>
                    <a:pt x="3117" y="6608"/>
                  </a:cubicBezTo>
                  <a:cubicBezTo>
                    <a:pt x="3142" y="6612"/>
                    <a:pt x="3166" y="6613"/>
                    <a:pt x="3190" y="6613"/>
                  </a:cubicBezTo>
                  <a:cubicBezTo>
                    <a:pt x="3600" y="6613"/>
                    <a:pt x="3886" y="6144"/>
                    <a:pt x="4226" y="5889"/>
                  </a:cubicBezTo>
                  <a:cubicBezTo>
                    <a:pt x="4556" y="5709"/>
                    <a:pt x="4886" y="5559"/>
                    <a:pt x="5246" y="5439"/>
                  </a:cubicBezTo>
                  <a:cubicBezTo>
                    <a:pt x="5605" y="5319"/>
                    <a:pt x="5875" y="5050"/>
                    <a:pt x="5995" y="4690"/>
                  </a:cubicBezTo>
                  <a:cubicBezTo>
                    <a:pt x="6115" y="4240"/>
                    <a:pt x="5785" y="3761"/>
                    <a:pt x="5875" y="3341"/>
                  </a:cubicBezTo>
                  <a:cubicBezTo>
                    <a:pt x="5965" y="2951"/>
                    <a:pt x="6355" y="2622"/>
                    <a:pt x="6265" y="2202"/>
                  </a:cubicBezTo>
                  <a:cubicBezTo>
                    <a:pt x="6205" y="1782"/>
                    <a:pt x="5635" y="1573"/>
                    <a:pt x="5455" y="1243"/>
                  </a:cubicBezTo>
                  <a:cubicBezTo>
                    <a:pt x="5246" y="883"/>
                    <a:pt x="5335" y="404"/>
                    <a:pt x="5006" y="194"/>
                  </a:cubicBezTo>
                  <a:cubicBezTo>
                    <a:pt x="4893" y="126"/>
                    <a:pt x="4764" y="93"/>
                    <a:pt x="4643" y="93"/>
                  </a:cubicBezTo>
                  <a:cubicBezTo>
                    <a:pt x="4603" y="93"/>
                    <a:pt x="4564" y="96"/>
                    <a:pt x="4526" y="104"/>
                  </a:cubicBezTo>
                  <a:cubicBezTo>
                    <a:pt x="4195" y="143"/>
                    <a:pt x="4041" y="397"/>
                    <a:pt x="3693" y="397"/>
                  </a:cubicBezTo>
                  <a:cubicBezTo>
                    <a:pt x="3507" y="397"/>
                    <a:pt x="3264" y="324"/>
                    <a:pt x="2908" y="104"/>
                  </a:cubicBezTo>
                  <a:cubicBezTo>
                    <a:pt x="2796" y="32"/>
                    <a:pt x="2667" y="0"/>
                    <a:pt x="2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/>
            <p:cNvSpPr/>
            <p:nvPr/>
          </p:nvSpPr>
          <p:spPr>
            <a:xfrm>
              <a:off x="4438325" y="398640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79" y="0"/>
                  </a:moveTo>
                  <a:cubicBezTo>
                    <a:pt x="480" y="0"/>
                    <a:pt x="0" y="480"/>
                    <a:pt x="0" y="1079"/>
                  </a:cubicBezTo>
                  <a:cubicBezTo>
                    <a:pt x="0" y="1679"/>
                    <a:pt x="480" y="2158"/>
                    <a:pt x="1079" y="2158"/>
                  </a:cubicBezTo>
                  <a:cubicBezTo>
                    <a:pt x="1679" y="2158"/>
                    <a:pt x="2158" y="1679"/>
                    <a:pt x="2158" y="1079"/>
                  </a:cubicBezTo>
                  <a:cubicBezTo>
                    <a:pt x="2158" y="480"/>
                    <a:pt x="1679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/>
            <p:cNvSpPr/>
            <p:nvPr/>
          </p:nvSpPr>
          <p:spPr>
            <a:xfrm>
              <a:off x="3700200" y="4057125"/>
              <a:ext cx="157400" cy="167725"/>
            </a:xfrm>
            <a:custGeom>
              <a:avLst/>
              <a:gdLst/>
              <a:ahLst/>
              <a:cxnLst/>
              <a:rect l="l" t="t" r="r" b="b"/>
              <a:pathLst>
                <a:path w="6296" h="6709" extrusionOk="0">
                  <a:moveTo>
                    <a:pt x="3994" y="1"/>
                  </a:moveTo>
                  <a:cubicBezTo>
                    <a:pt x="3890" y="1"/>
                    <a:pt x="3783" y="22"/>
                    <a:pt x="3688" y="79"/>
                  </a:cubicBezTo>
                  <a:cubicBezTo>
                    <a:pt x="3312" y="220"/>
                    <a:pt x="3286" y="599"/>
                    <a:pt x="2731" y="599"/>
                  </a:cubicBezTo>
                  <a:cubicBezTo>
                    <a:pt x="2577" y="599"/>
                    <a:pt x="2383" y="570"/>
                    <a:pt x="2129" y="498"/>
                  </a:cubicBezTo>
                  <a:cubicBezTo>
                    <a:pt x="2061" y="478"/>
                    <a:pt x="1992" y="469"/>
                    <a:pt x="1925" y="469"/>
                  </a:cubicBezTo>
                  <a:cubicBezTo>
                    <a:pt x="1488" y="469"/>
                    <a:pt x="1078" y="858"/>
                    <a:pt x="870" y="1248"/>
                  </a:cubicBezTo>
                  <a:cubicBezTo>
                    <a:pt x="780" y="1577"/>
                    <a:pt x="750" y="1937"/>
                    <a:pt x="750" y="2297"/>
                  </a:cubicBezTo>
                  <a:cubicBezTo>
                    <a:pt x="660" y="2627"/>
                    <a:pt x="510" y="2926"/>
                    <a:pt x="241" y="3136"/>
                  </a:cubicBezTo>
                  <a:cubicBezTo>
                    <a:pt x="1" y="3436"/>
                    <a:pt x="1" y="3855"/>
                    <a:pt x="241" y="4185"/>
                  </a:cubicBezTo>
                  <a:cubicBezTo>
                    <a:pt x="540" y="4545"/>
                    <a:pt x="810" y="4635"/>
                    <a:pt x="870" y="5084"/>
                  </a:cubicBezTo>
                  <a:cubicBezTo>
                    <a:pt x="900" y="5354"/>
                    <a:pt x="960" y="5624"/>
                    <a:pt x="1080" y="5834"/>
                  </a:cubicBezTo>
                  <a:cubicBezTo>
                    <a:pt x="1334" y="6263"/>
                    <a:pt x="1601" y="6374"/>
                    <a:pt x="1869" y="6374"/>
                  </a:cubicBezTo>
                  <a:cubicBezTo>
                    <a:pt x="2158" y="6374"/>
                    <a:pt x="2449" y="6244"/>
                    <a:pt x="2727" y="6244"/>
                  </a:cubicBezTo>
                  <a:cubicBezTo>
                    <a:pt x="2768" y="6244"/>
                    <a:pt x="2808" y="6247"/>
                    <a:pt x="2848" y="6253"/>
                  </a:cubicBezTo>
                  <a:cubicBezTo>
                    <a:pt x="3240" y="6337"/>
                    <a:pt x="3501" y="6709"/>
                    <a:pt x="3925" y="6709"/>
                  </a:cubicBezTo>
                  <a:cubicBezTo>
                    <a:pt x="3955" y="6709"/>
                    <a:pt x="3986" y="6707"/>
                    <a:pt x="4017" y="6703"/>
                  </a:cubicBezTo>
                  <a:cubicBezTo>
                    <a:pt x="4467" y="6643"/>
                    <a:pt x="4617" y="6104"/>
                    <a:pt x="4917" y="5744"/>
                  </a:cubicBezTo>
                  <a:cubicBezTo>
                    <a:pt x="5156" y="5474"/>
                    <a:pt x="5456" y="5234"/>
                    <a:pt x="5756" y="5024"/>
                  </a:cubicBezTo>
                  <a:cubicBezTo>
                    <a:pt x="6086" y="4815"/>
                    <a:pt x="6265" y="4485"/>
                    <a:pt x="6295" y="4125"/>
                  </a:cubicBezTo>
                  <a:cubicBezTo>
                    <a:pt x="6295" y="3646"/>
                    <a:pt x="5876" y="3256"/>
                    <a:pt x="5846" y="2866"/>
                  </a:cubicBezTo>
                  <a:cubicBezTo>
                    <a:pt x="5816" y="2447"/>
                    <a:pt x="6116" y="2057"/>
                    <a:pt x="5936" y="1637"/>
                  </a:cubicBezTo>
                  <a:cubicBezTo>
                    <a:pt x="5726" y="1248"/>
                    <a:pt x="5126" y="1188"/>
                    <a:pt x="4857" y="918"/>
                  </a:cubicBezTo>
                  <a:cubicBezTo>
                    <a:pt x="4587" y="648"/>
                    <a:pt x="4527" y="139"/>
                    <a:pt x="4167" y="19"/>
                  </a:cubicBezTo>
                  <a:cubicBezTo>
                    <a:pt x="4112" y="8"/>
                    <a:pt x="4053" y="1"/>
                    <a:pt x="3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/>
            <p:cNvSpPr/>
            <p:nvPr/>
          </p:nvSpPr>
          <p:spPr>
            <a:xfrm>
              <a:off x="3754150" y="4113025"/>
              <a:ext cx="54000" cy="53975"/>
            </a:xfrm>
            <a:custGeom>
              <a:avLst/>
              <a:gdLst/>
              <a:ahLst/>
              <a:cxnLst/>
              <a:rect l="l" t="t" r="r" b="b"/>
              <a:pathLst>
                <a:path w="2160" h="2159" extrusionOk="0">
                  <a:moveTo>
                    <a:pt x="1080" y="1"/>
                  </a:moveTo>
                  <a:cubicBezTo>
                    <a:pt x="481" y="1"/>
                    <a:pt x="1" y="480"/>
                    <a:pt x="1" y="1080"/>
                  </a:cubicBezTo>
                  <a:cubicBezTo>
                    <a:pt x="1" y="1679"/>
                    <a:pt x="481" y="2159"/>
                    <a:pt x="1080" y="2159"/>
                  </a:cubicBezTo>
                  <a:cubicBezTo>
                    <a:pt x="1679" y="2159"/>
                    <a:pt x="2159" y="167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/>
            <p:cNvSpPr/>
            <p:nvPr/>
          </p:nvSpPr>
          <p:spPr>
            <a:xfrm>
              <a:off x="3847825" y="4339650"/>
              <a:ext cx="157400" cy="168450"/>
            </a:xfrm>
            <a:custGeom>
              <a:avLst/>
              <a:gdLst/>
              <a:ahLst/>
              <a:cxnLst/>
              <a:rect l="l" t="t" r="r" b="b"/>
              <a:pathLst>
                <a:path w="6296" h="6738" extrusionOk="0">
                  <a:moveTo>
                    <a:pt x="3971" y="0"/>
                  </a:moveTo>
                  <a:cubicBezTo>
                    <a:pt x="3860" y="0"/>
                    <a:pt x="3753" y="21"/>
                    <a:pt x="3658" y="78"/>
                  </a:cubicBezTo>
                  <a:cubicBezTo>
                    <a:pt x="3306" y="219"/>
                    <a:pt x="3266" y="598"/>
                    <a:pt x="2704" y="598"/>
                  </a:cubicBezTo>
                  <a:cubicBezTo>
                    <a:pt x="2549" y="598"/>
                    <a:pt x="2353" y="569"/>
                    <a:pt x="2099" y="498"/>
                  </a:cubicBezTo>
                  <a:cubicBezTo>
                    <a:pt x="2025" y="470"/>
                    <a:pt x="1950" y="457"/>
                    <a:pt x="1874" y="457"/>
                  </a:cubicBezTo>
                  <a:cubicBezTo>
                    <a:pt x="1461" y="457"/>
                    <a:pt x="1047" y="841"/>
                    <a:pt x="870" y="1247"/>
                  </a:cubicBezTo>
                  <a:cubicBezTo>
                    <a:pt x="780" y="1577"/>
                    <a:pt x="720" y="1936"/>
                    <a:pt x="720" y="2296"/>
                  </a:cubicBezTo>
                  <a:cubicBezTo>
                    <a:pt x="660" y="2626"/>
                    <a:pt x="480" y="2926"/>
                    <a:pt x="240" y="3135"/>
                  </a:cubicBezTo>
                  <a:cubicBezTo>
                    <a:pt x="1" y="3465"/>
                    <a:pt x="1" y="3885"/>
                    <a:pt x="240" y="4184"/>
                  </a:cubicBezTo>
                  <a:cubicBezTo>
                    <a:pt x="510" y="4544"/>
                    <a:pt x="810" y="4664"/>
                    <a:pt x="870" y="5114"/>
                  </a:cubicBezTo>
                  <a:cubicBezTo>
                    <a:pt x="870" y="5353"/>
                    <a:pt x="960" y="5623"/>
                    <a:pt x="1080" y="5863"/>
                  </a:cubicBezTo>
                  <a:cubicBezTo>
                    <a:pt x="1330" y="6284"/>
                    <a:pt x="1586" y="6393"/>
                    <a:pt x="1845" y="6393"/>
                  </a:cubicBezTo>
                  <a:cubicBezTo>
                    <a:pt x="2123" y="6393"/>
                    <a:pt x="2405" y="6268"/>
                    <a:pt x="2688" y="6268"/>
                  </a:cubicBezTo>
                  <a:cubicBezTo>
                    <a:pt x="2741" y="6268"/>
                    <a:pt x="2795" y="6272"/>
                    <a:pt x="2848" y="6283"/>
                  </a:cubicBezTo>
                  <a:cubicBezTo>
                    <a:pt x="3214" y="6339"/>
                    <a:pt x="3500" y="6738"/>
                    <a:pt x="3905" y="6738"/>
                  </a:cubicBezTo>
                  <a:cubicBezTo>
                    <a:pt x="3932" y="6738"/>
                    <a:pt x="3959" y="6736"/>
                    <a:pt x="3987" y="6732"/>
                  </a:cubicBezTo>
                  <a:cubicBezTo>
                    <a:pt x="4437" y="6672"/>
                    <a:pt x="4617" y="6133"/>
                    <a:pt x="4886" y="5743"/>
                  </a:cubicBezTo>
                  <a:cubicBezTo>
                    <a:pt x="5156" y="5473"/>
                    <a:pt x="5426" y="5234"/>
                    <a:pt x="5756" y="5054"/>
                  </a:cubicBezTo>
                  <a:cubicBezTo>
                    <a:pt x="6055" y="4844"/>
                    <a:pt x="6265" y="4514"/>
                    <a:pt x="6295" y="4125"/>
                  </a:cubicBezTo>
                  <a:cubicBezTo>
                    <a:pt x="6295" y="3675"/>
                    <a:pt x="5846" y="3285"/>
                    <a:pt x="5816" y="2866"/>
                  </a:cubicBezTo>
                  <a:cubicBezTo>
                    <a:pt x="5786" y="2446"/>
                    <a:pt x="6115" y="2086"/>
                    <a:pt x="5906" y="1667"/>
                  </a:cubicBezTo>
                  <a:cubicBezTo>
                    <a:pt x="5726" y="1247"/>
                    <a:pt x="5126" y="1187"/>
                    <a:pt x="4856" y="917"/>
                  </a:cubicBezTo>
                  <a:cubicBezTo>
                    <a:pt x="4587" y="648"/>
                    <a:pt x="4527" y="138"/>
                    <a:pt x="4167" y="18"/>
                  </a:cubicBezTo>
                  <a:cubicBezTo>
                    <a:pt x="4101" y="7"/>
                    <a:pt x="4035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/>
            <p:cNvSpPr/>
            <p:nvPr/>
          </p:nvSpPr>
          <p:spPr>
            <a:xfrm>
              <a:off x="3901025" y="43955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0"/>
                  </a:moveTo>
                  <a:cubicBezTo>
                    <a:pt x="510" y="0"/>
                    <a:pt x="1" y="480"/>
                    <a:pt x="1" y="1079"/>
                  </a:cubicBezTo>
                  <a:cubicBezTo>
                    <a:pt x="1" y="1679"/>
                    <a:pt x="510" y="2158"/>
                    <a:pt x="1080" y="2158"/>
                  </a:cubicBezTo>
                  <a:cubicBezTo>
                    <a:pt x="1679" y="2158"/>
                    <a:pt x="2159" y="1679"/>
                    <a:pt x="2159" y="1079"/>
                  </a:cubicBezTo>
                  <a:cubicBezTo>
                    <a:pt x="2159" y="480"/>
                    <a:pt x="1679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/>
            <p:cNvSpPr/>
            <p:nvPr/>
          </p:nvSpPr>
          <p:spPr>
            <a:xfrm>
              <a:off x="3982725" y="3801300"/>
              <a:ext cx="287025" cy="115175"/>
            </a:xfrm>
            <a:custGeom>
              <a:avLst/>
              <a:gdLst/>
              <a:ahLst/>
              <a:cxnLst/>
              <a:rect l="l" t="t" r="r" b="b"/>
              <a:pathLst>
                <a:path w="11481" h="4607" extrusionOk="0">
                  <a:moveTo>
                    <a:pt x="9532" y="1"/>
                  </a:moveTo>
                  <a:cubicBezTo>
                    <a:pt x="8483" y="1"/>
                    <a:pt x="7434" y="61"/>
                    <a:pt x="6414" y="150"/>
                  </a:cubicBezTo>
                  <a:cubicBezTo>
                    <a:pt x="4796" y="240"/>
                    <a:pt x="3237" y="630"/>
                    <a:pt x="1798" y="1349"/>
                  </a:cubicBezTo>
                  <a:cubicBezTo>
                    <a:pt x="1199" y="1589"/>
                    <a:pt x="689" y="2039"/>
                    <a:pt x="330" y="2608"/>
                  </a:cubicBezTo>
                  <a:cubicBezTo>
                    <a:pt x="0" y="3178"/>
                    <a:pt x="120" y="3897"/>
                    <a:pt x="599" y="4377"/>
                  </a:cubicBezTo>
                  <a:cubicBezTo>
                    <a:pt x="837" y="4543"/>
                    <a:pt x="1109" y="4606"/>
                    <a:pt x="1392" y="4606"/>
                  </a:cubicBezTo>
                  <a:cubicBezTo>
                    <a:pt x="1823" y="4606"/>
                    <a:pt x="2282" y="4461"/>
                    <a:pt x="2698" y="4317"/>
                  </a:cubicBezTo>
                  <a:cubicBezTo>
                    <a:pt x="4406" y="3657"/>
                    <a:pt x="6115" y="3028"/>
                    <a:pt x="7763" y="2249"/>
                  </a:cubicBezTo>
                  <a:cubicBezTo>
                    <a:pt x="8633" y="1859"/>
                    <a:pt x="9472" y="1379"/>
                    <a:pt x="10221" y="810"/>
                  </a:cubicBezTo>
                  <a:cubicBezTo>
                    <a:pt x="10431" y="690"/>
                    <a:pt x="11480" y="120"/>
                    <a:pt x="11480" y="120"/>
                  </a:cubicBezTo>
                  <a:lnTo>
                    <a:pt x="9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/>
            <p:cNvSpPr/>
            <p:nvPr/>
          </p:nvSpPr>
          <p:spPr>
            <a:xfrm>
              <a:off x="4235250" y="3806800"/>
              <a:ext cx="70450" cy="200600"/>
            </a:xfrm>
            <a:custGeom>
              <a:avLst/>
              <a:gdLst/>
              <a:ahLst/>
              <a:cxnLst/>
              <a:rect l="l" t="t" r="r" b="b"/>
              <a:pathLst>
                <a:path w="2818" h="8024" extrusionOk="0">
                  <a:moveTo>
                    <a:pt x="893" y="0"/>
                  </a:moveTo>
                  <a:cubicBezTo>
                    <a:pt x="736" y="0"/>
                    <a:pt x="755" y="1052"/>
                    <a:pt x="660" y="1339"/>
                  </a:cubicBezTo>
                  <a:cubicBezTo>
                    <a:pt x="150" y="2958"/>
                    <a:pt x="0" y="4666"/>
                    <a:pt x="180" y="6375"/>
                  </a:cubicBezTo>
                  <a:cubicBezTo>
                    <a:pt x="210" y="6765"/>
                    <a:pt x="330" y="7154"/>
                    <a:pt x="510" y="7484"/>
                  </a:cubicBezTo>
                  <a:cubicBezTo>
                    <a:pt x="720" y="7814"/>
                    <a:pt x="1079" y="8023"/>
                    <a:pt x="1469" y="8023"/>
                  </a:cubicBezTo>
                  <a:cubicBezTo>
                    <a:pt x="1979" y="7934"/>
                    <a:pt x="2368" y="7544"/>
                    <a:pt x="2488" y="7064"/>
                  </a:cubicBezTo>
                  <a:cubicBezTo>
                    <a:pt x="2818" y="5955"/>
                    <a:pt x="2278" y="4816"/>
                    <a:pt x="1949" y="3707"/>
                  </a:cubicBezTo>
                  <a:cubicBezTo>
                    <a:pt x="1679" y="2838"/>
                    <a:pt x="1379" y="1039"/>
                    <a:pt x="1049" y="230"/>
                  </a:cubicBezTo>
                  <a:cubicBezTo>
                    <a:pt x="983" y="67"/>
                    <a:pt x="93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/>
            <p:cNvSpPr/>
            <p:nvPr/>
          </p:nvSpPr>
          <p:spPr>
            <a:xfrm>
              <a:off x="4003700" y="4160525"/>
              <a:ext cx="67450" cy="116750"/>
            </a:xfrm>
            <a:custGeom>
              <a:avLst/>
              <a:gdLst/>
              <a:ahLst/>
              <a:cxnLst/>
              <a:rect l="l" t="t" r="r" b="b"/>
              <a:pathLst>
                <a:path w="2698" h="4670" extrusionOk="0">
                  <a:moveTo>
                    <a:pt x="488" y="0"/>
                  </a:moveTo>
                  <a:cubicBezTo>
                    <a:pt x="412" y="0"/>
                    <a:pt x="338" y="41"/>
                    <a:pt x="270" y="139"/>
                  </a:cubicBezTo>
                  <a:cubicBezTo>
                    <a:pt x="0" y="469"/>
                    <a:pt x="90" y="1428"/>
                    <a:pt x="120" y="1818"/>
                  </a:cubicBezTo>
                  <a:cubicBezTo>
                    <a:pt x="120" y="2387"/>
                    <a:pt x="210" y="2957"/>
                    <a:pt x="390" y="3496"/>
                  </a:cubicBezTo>
                  <a:cubicBezTo>
                    <a:pt x="480" y="3826"/>
                    <a:pt x="690" y="4126"/>
                    <a:pt x="959" y="4395"/>
                  </a:cubicBezTo>
                  <a:cubicBezTo>
                    <a:pt x="1160" y="4574"/>
                    <a:pt x="1411" y="4669"/>
                    <a:pt x="1674" y="4669"/>
                  </a:cubicBezTo>
                  <a:cubicBezTo>
                    <a:pt x="1765" y="4669"/>
                    <a:pt x="1857" y="4658"/>
                    <a:pt x="1949" y="4635"/>
                  </a:cubicBezTo>
                  <a:cubicBezTo>
                    <a:pt x="2368" y="4485"/>
                    <a:pt x="2668" y="4096"/>
                    <a:pt x="2698" y="3646"/>
                  </a:cubicBezTo>
                  <a:cubicBezTo>
                    <a:pt x="2698" y="3226"/>
                    <a:pt x="2608" y="2777"/>
                    <a:pt x="2368" y="2387"/>
                  </a:cubicBezTo>
                  <a:cubicBezTo>
                    <a:pt x="2068" y="1818"/>
                    <a:pt x="1709" y="1278"/>
                    <a:pt x="1259" y="799"/>
                  </a:cubicBezTo>
                  <a:cubicBezTo>
                    <a:pt x="1116" y="608"/>
                    <a:pt x="78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/>
            <p:cNvSpPr/>
            <p:nvPr/>
          </p:nvSpPr>
          <p:spPr>
            <a:xfrm>
              <a:off x="3886800" y="4148125"/>
              <a:ext cx="141650" cy="99075"/>
            </a:xfrm>
            <a:custGeom>
              <a:avLst/>
              <a:gdLst/>
              <a:ahLst/>
              <a:cxnLst/>
              <a:rect l="l" t="t" r="r" b="b"/>
              <a:pathLst>
                <a:path w="5666" h="3963" extrusionOk="0">
                  <a:moveTo>
                    <a:pt x="4702" y="1"/>
                  </a:moveTo>
                  <a:cubicBezTo>
                    <a:pt x="3970" y="1"/>
                    <a:pt x="3053" y="476"/>
                    <a:pt x="2458" y="845"/>
                  </a:cubicBezTo>
                  <a:cubicBezTo>
                    <a:pt x="1619" y="1325"/>
                    <a:pt x="900" y="1954"/>
                    <a:pt x="330" y="2733"/>
                  </a:cubicBezTo>
                  <a:cubicBezTo>
                    <a:pt x="210" y="2883"/>
                    <a:pt x="90" y="3063"/>
                    <a:pt x="60" y="3273"/>
                  </a:cubicBezTo>
                  <a:cubicBezTo>
                    <a:pt x="0" y="3483"/>
                    <a:pt x="60" y="3692"/>
                    <a:pt x="240" y="3842"/>
                  </a:cubicBezTo>
                  <a:cubicBezTo>
                    <a:pt x="360" y="3922"/>
                    <a:pt x="507" y="3962"/>
                    <a:pt x="653" y="3962"/>
                  </a:cubicBezTo>
                  <a:cubicBezTo>
                    <a:pt x="726" y="3962"/>
                    <a:pt x="800" y="3952"/>
                    <a:pt x="870" y="3932"/>
                  </a:cubicBezTo>
                  <a:cubicBezTo>
                    <a:pt x="2458" y="3633"/>
                    <a:pt x="3837" y="2763"/>
                    <a:pt x="4796" y="1474"/>
                  </a:cubicBezTo>
                  <a:cubicBezTo>
                    <a:pt x="5066" y="1085"/>
                    <a:pt x="5665" y="66"/>
                    <a:pt x="4826" y="6"/>
                  </a:cubicBezTo>
                  <a:cubicBezTo>
                    <a:pt x="4785" y="2"/>
                    <a:pt x="4744" y="1"/>
                    <a:pt x="4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/>
            <p:cNvSpPr/>
            <p:nvPr/>
          </p:nvSpPr>
          <p:spPr>
            <a:xfrm>
              <a:off x="4415850" y="3459250"/>
              <a:ext cx="274275" cy="131650"/>
            </a:xfrm>
            <a:custGeom>
              <a:avLst/>
              <a:gdLst/>
              <a:ahLst/>
              <a:cxnLst/>
              <a:rect l="l" t="t" r="r" b="b"/>
              <a:pathLst>
                <a:path w="10971" h="5266" extrusionOk="0">
                  <a:moveTo>
                    <a:pt x="2013" y="0"/>
                  </a:moveTo>
                  <a:cubicBezTo>
                    <a:pt x="1554" y="0"/>
                    <a:pt x="1118" y="100"/>
                    <a:pt x="749" y="374"/>
                  </a:cubicBezTo>
                  <a:cubicBezTo>
                    <a:pt x="510" y="554"/>
                    <a:pt x="330" y="764"/>
                    <a:pt x="210" y="1063"/>
                  </a:cubicBezTo>
                  <a:cubicBezTo>
                    <a:pt x="0" y="1603"/>
                    <a:pt x="60" y="2262"/>
                    <a:pt x="390" y="2772"/>
                  </a:cubicBezTo>
                  <a:cubicBezTo>
                    <a:pt x="629" y="3132"/>
                    <a:pt x="959" y="3431"/>
                    <a:pt x="1319" y="3671"/>
                  </a:cubicBezTo>
                  <a:cubicBezTo>
                    <a:pt x="2788" y="4660"/>
                    <a:pt x="4496" y="5230"/>
                    <a:pt x="6295" y="5260"/>
                  </a:cubicBezTo>
                  <a:cubicBezTo>
                    <a:pt x="6405" y="5264"/>
                    <a:pt x="6515" y="5265"/>
                    <a:pt x="6626" y="5265"/>
                  </a:cubicBezTo>
                  <a:cubicBezTo>
                    <a:pt x="7384" y="5265"/>
                    <a:pt x="8140" y="5177"/>
                    <a:pt x="8872" y="5020"/>
                  </a:cubicBezTo>
                  <a:cubicBezTo>
                    <a:pt x="9115" y="4939"/>
                    <a:pt x="10471" y="4398"/>
                    <a:pt x="10874" y="4398"/>
                  </a:cubicBezTo>
                  <a:cubicBezTo>
                    <a:pt x="10919" y="4398"/>
                    <a:pt x="10952" y="4405"/>
                    <a:pt x="10970" y="4421"/>
                  </a:cubicBezTo>
                  <a:cubicBezTo>
                    <a:pt x="9981" y="3431"/>
                    <a:pt x="8902" y="2562"/>
                    <a:pt x="7733" y="1783"/>
                  </a:cubicBezTo>
                  <a:cubicBezTo>
                    <a:pt x="7583" y="1693"/>
                    <a:pt x="7404" y="1603"/>
                    <a:pt x="7254" y="1513"/>
                  </a:cubicBezTo>
                  <a:cubicBezTo>
                    <a:pt x="6384" y="1093"/>
                    <a:pt x="5455" y="764"/>
                    <a:pt x="4526" y="554"/>
                  </a:cubicBezTo>
                  <a:cubicBezTo>
                    <a:pt x="3787" y="340"/>
                    <a:pt x="2860" y="0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/>
            <p:cNvSpPr/>
            <p:nvPr/>
          </p:nvSpPr>
          <p:spPr>
            <a:xfrm>
              <a:off x="4558875" y="3570200"/>
              <a:ext cx="131250" cy="221175"/>
            </a:xfrm>
            <a:custGeom>
              <a:avLst/>
              <a:gdLst/>
              <a:ahLst/>
              <a:cxnLst/>
              <a:rect l="l" t="t" r="r" b="b"/>
              <a:pathLst>
                <a:path w="5250" h="8847" extrusionOk="0">
                  <a:moveTo>
                    <a:pt x="5022" y="1"/>
                  </a:moveTo>
                  <a:cubicBezTo>
                    <a:pt x="4828" y="1"/>
                    <a:pt x="4605" y="337"/>
                    <a:pt x="4530" y="462"/>
                  </a:cubicBezTo>
                  <a:cubicBezTo>
                    <a:pt x="4170" y="1092"/>
                    <a:pt x="3751" y="1691"/>
                    <a:pt x="3271" y="2261"/>
                  </a:cubicBezTo>
                  <a:cubicBezTo>
                    <a:pt x="2162" y="3519"/>
                    <a:pt x="604" y="4659"/>
                    <a:pt x="244" y="6367"/>
                  </a:cubicBezTo>
                  <a:cubicBezTo>
                    <a:pt x="1" y="7448"/>
                    <a:pt x="245" y="8847"/>
                    <a:pt x="1439" y="8847"/>
                  </a:cubicBezTo>
                  <a:cubicBezTo>
                    <a:pt x="1569" y="8847"/>
                    <a:pt x="1710" y="8830"/>
                    <a:pt x="1862" y="8795"/>
                  </a:cubicBezTo>
                  <a:cubicBezTo>
                    <a:pt x="3511" y="8405"/>
                    <a:pt x="4200" y="6997"/>
                    <a:pt x="4560" y="5498"/>
                  </a:cubicBezTo>
                  <a:cubicBezTo>
                    <a:pt x="4710" y="4688"/>
                    <a:pt x="4830" y="3849"/>
                    <a:pt x="4920" y="3010"/>
                  </a:cubicBezTo>
                  <a:cubicBezTo>
                    <a:pt x="4980" y="2351"/>
                    <a:pt x="5040" y="1661"/>
                    <a:pt x="5100" y="972"/>
                  </a:cubicBezTo>
                  <a:cubicBezTo>
                    <a:pt x="5130" y="792"/>
                    <a:pt x="5249" y="162"/>
                    <a:pt x="5130" y="42"/>
                  </a:cubicBezTo>
                  <a:cubicBezTo>
                    <a:pt x="5096" y="13"/>
                    <a:pt x="5059" y="1"/>
                    <a:pt x="5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4" name="Google Shape;7104;p43"/>
          <p:cNvGrpSpPr/>
          <p:nvPr/>
        </p:nvGrpSpPr>
        <p:grpSpPr>
          <a:xfrm rot="10800000">
            <a:off x="-533386" y="1331317"/>
            <a:ext cx="2512717" cy="4237309"/>
            <a:chOff x="2252475" y="243350"/>
            <a:chExt cx="3092575" cy="5215150"/>
          </a:xfrm>
        </p:grpSpPr>
        <p:sp>
          <p:nvSpPr>
            <p:cNvPr id="7105" name="Google Shape;7105;p43"/>
            <p:cNvSpPr/>
            <p:nvPr/>
          </p:nvSpPr>
          <p:spPr>
            <a:xfrm>
              <a:off x="3850075" y="3117900"/>
              <a:ext cx="405425" cy="705900"/>
            </a:xfrm>
            <a:custGeom>
              <a:avLst/>
              <a:gdLst/>
              <a:ahLst/>
              <a:cxnLst/>
              <a:rect l="l" t="t" r="r" b="b"/>
              <a:pathLst>
                <a:path w="16217" h="28236" extrusionOk="0">
                  <a:moveTo>
                    <a:pt x="15767" y="0"/>
                  </a:moveTo>
                  <a:lnTo>
                    <a:pt x="15767" y="0"/>
                  </a:lnTo>
                  <a:cubicBezTo>
                    <a:pt x="10581" y="2488"/>
                    <a:pt x="6175" y="6325"/>
                    <a:pt x="3058" y="11150"/>
                  </a:cubicBezTo>
                  <a:cubicBezTo>
                    <a:pt x="1" y="15976"/>
                    <a:pt x="510" y="22511"/>
                    <a:pt x="450" y="28236"/>
                  </a:cubicBezTo>
                  <a:cubicBezTo>
                    <a:pt x="7704" y="24039"/>
                    <a:pt x="12140" y="16396"/>
                    <a:pt x="14958" y="8483"/>
                  </a:cubicBezTo>
                  <a:cubicBezTo>
                    <a:pt x="15947" y="5785"/>
                    <a:pt x="16217" y="2848"/>
                    <a:pt x="15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/>
            <p:cNvSpPr/>
            <p:nvPr/>
          </p:nvSpPr>
          <p:spPr>
            <a:xfrm>
              <a:off x="4002200" y="2467450"/>
              <a:ext cx="1300150" cy="1093325"/>
            </a:xfrm>
            <a:custGeom>
              <a:avLst/>
              <a:gdLst/>
              <a:ahLst/>
              <a:cxnLst/>
              <a:rect l="l" t="t" r="r" b="b"/>
              <a:pathLst>
                <a:path w="52006" h="43733" extrusionOk="0">
                  <a:moveTo>
                    <a:pt x="52005" y="0"/>
                  </a:moveTo>
                  <a:lnTo>
                    <a:pt x="52005" y="0"/>
                  </a:lnTo>
                  <a:cubicBezTo>
                    <a:pt x="50567" y="240"/>
                    <a:pt x="49098" y="480"/>
                    <a:pt x="47629" y="750"/>
                  </a:cubicBezTo>
                  <a:lnTo>
                    <a:pt x="45471" y="1259"/>
                  </a:lnTo>
                  <a:cubicBezTo>
                    <a:pt x="44752" y="1469"/>
                    <a:pt x="44002" y="1589"/>
                    <a:pt x="43313" y="1829"/>
                  </a:cubicBezTo>
                  <a:lnTo>
                    <a:pt x="41185" y="2488"/>
                  </a:lnTo>
                  <a:lnTo>
                    <a:pt x="40106" y="2848"/>
                  </a:lnTo>
                  <a:lnTo>
                    <a:pt x="39056" y="3238"/>
                  </a:lnTo>
                  <a:cubicBezTo>
                    <a:pt x="37708" y="3777"/>
                    <a:pt x="36299" y="4257"/>
                    <a:pt x="34950" y="4916"/>
                  </a:cubicBezTo>
                  <a:cubicBezTo>
                    <a:pt x="29495" y="7374"/>
                    <a:pt x="24429" y="10581"/>
                    <a:pt x="19933" y="14508"/>
                  </a:cubicBezTo>
                  <a:cubicBezTo>
                    <a:pt x="15437" y="18435"/>
                    <a:pt x="11480" y="22931"/>
                    <a:pt x="8153" y="27906"/>
                  </a:cubicBezTo>
                  <a:lnTo>
                    <a:pt x="6924" y="29765"/>
                  </a:lnTo>
                  <a:lnTo>
                    <a:pt x="5815" y="31683"/>
                  </a:lnTo>
                  <a:lnTo>
                    <a:pt x="4676" y="33632"/>
                  </a:lnTo>
                  <a:lnTo>
                    <a:pt x="4407" y="34111"/>
                  </a:lnTo>
                  <a:lnTo>
                    <a:pt x="4137" y="34591"/>
                  </a:lnTo>
                  <a:lnTo>
                    <a:pt x="3657" y="35610"/>
                  </a:lnTo>
                  <a:lnTo>
                    <a:pt x="2668" y="37588"/>
                  </a:lnTo>
                  <a:lnTo>
                    <a:pt x="2158" y="38607"/>
                  </a:lnTo>
                  <a:cubicBezTo>
                    <a:pt x="2009" y="38937"/>
                    <a:pt x="1859" y="39297"/>
                    <a:pt x="1709" y="39626"/>
                  </a:cubicBezTo>
                  <a:lnTo>
                    <a:pt x="0" y="43733"/>
                  </a:lnTo>
                  <a:lnTo>
                    <a:pt x="1859" y="39716"/>
                  </a:lnTo>
                  <a:cubicBezTo>
                    <a:pt x="2009" y="39387"/>
                    <a:pt x="2158" y="39027"/>
                    <a:pt x="2338" y="38697"/>
                  </a:cubicBezTo>
                  <a:lnTo>
                    <a:pt x="2878" y="37738"/>
                  </a:lnTo>
                  <a:lnTo>
                    <a:pt x="3927" y="35760"/>
                  </a:lnTo>
                  <a:lnTo>
                    <a:pt x="4436" y="34801"/>
                  </a:lnTo>
                  <a:lnTo>
                    <a:pt x="4706" y="34291"/>
                  </a:lnTo>
                  <a:lnTo>
                    <a:pt x="4976" y="33811"/>
                  </a:lnTo>
                  <a:lnTo>
                    <a:pt x="6145" y="31923"/>
                  </a:lnTo>
                  <a:lnTo>
                    <a:pt x="7314" y="30035"/>
                  </a:lnTo>
                  <a:lnTo>
                    <a:pt x="8573" y="28206"/>
                  </a:lnTo>
                  <a:cubicBezTo>
                    <a:pt x="11900" y="23320"/>
                    <a:pt x="15857" y="18884"/>
                    <a:pt x="20323" y="15018"/>
                  </a:cubicBezTo>
                  <a:cubicBezTo>
                    <a:pt x="24789" y="11151"/>
                    <a:pt x="29795" y="7914"/>
                    <a:pt x="35130" y="5396"/>
                  </a:cubicBezTo>
                  <a:cubicBezTo>
                    <a:pt x="36449" y="4706"/>
                    <a:pt x="37858" y="4197"/>
                    <a:pt x="39206" y="3657"/>
                  </a:cubicBezTo>
                  <a:lnTo>
                    <a:pt x="40255" y="3238"/>
                  </a:lnTo>
                  <a:lnTo>
                    <a:pt x="41305" y="2878"/>
                  </a:lnTo>
                  <a:lnTo>
                    <a:pt x="43403" y="2159"/>
                  </a:lnTo>
                  <a:cubicBezTo>
                    <a:pt x="44092" y="1919"/>
                    <a:pt x="44812" y="1739"/>
                    <a:pt x="45531" y="1529"/>
                  </a:cubicBezTo>
                  <a:lnTo>
                    <a:pt x="47689" y="960"/>
                  </a:lnTo>
                  <a:cubicBezTo>
                    <a:pt x="48378" y="750"/>
                    <a:pt x="49128" y="630"/>
                    <a:pt x="49847" y="480"/>
                  </a:cubicBezTo>
                  <a:lnTo>
                    <a:pt x="5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/>
            <p:cNvSpPr/>
            <p:nvPr/>
          </p:nvSpPr>
          <p:spPr>
            <a:xfrm>
              <a:off x="3755650" y="2969150"/>
              <a:ext cx="496100" cy="244275"/>
            </a:xfrm>
            <a:custGeom>
              <a:avLst/>
              <a:gdLst/>
              <a:ahLst/>
              <a:cxnLst/>
              <a:rect l="l" t="t" r="r" b="b"/>
              <a:pathLst>
                <a:path w="19844" h="9771" extrusionOk="0">
                  <a:moveTo>
                    <a:pt x="13974" y="0"/>
                  </a:moveTo>
                  <a:cubicBezTo>
                    <a:pt x="12516" y="0"/>
                    <a:pt x="11069" y="256"/>
                    <a:pt x="9742" y="794"/>
                  </a:cubicBezTo>
                  <a:cubicBezTo>
                    <a:pt x="5966" y="2263"/>
                    <a:pt x="2579" y="6400"/>
                    <a:pt x="1" y="9517"/>
                  </a:cubicBezTo>
                  <a:cubicBezTo>
                    <a:pt x="1081" y="9687"/>
                    <a:pt x="2161" y="9770"/>
                    <a:pt x="3233" y="9770"/>
                  </a:cubicBezTo>
                  <a:cubicBezTo>
                    <a:pt x="9721" y="9770"/>
                    <a:pt x="15908" y="6723"/>
                    <a:pt x="19844" y="1424"/>
                  </a:cubicBezTo>
                  <a:cubicBezTo>
                    <a:pt x="18063" y="499"/>
                    <a:pt x="16007" y="0"/>
                    <a:pt x="1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/>
            <p:cNvSpPr/>
            <p:nvPr/>
          </p:nvSpPr>
          <p:spPr>
            <a:xfrm>
              <a:off x="4286950" y="3060200"/>
              <a:ext cx="281025" cy="581525"/>
            </a:xfrm>
            <a:custGeom>
              <a:avLst/>
              <a:gdLst/>
              <a:ahLst/>
              <a:cxnLst/>
              <a:rect l="l" t="t" r="r" b="b"/>
              <a:pathLst>
                <a:path w="11241" h="23261" extrusionOk="0">
                  <a:moveTo>
                    <a:pt x="3837" y="0"/>
                  </a:moveTo>
                  <a:cubicBezTo>
                    <a:pt x="1649" y="1888"/>
                    <a:pt x="450" y="4706"/>
                    <a:pt x="210" y="7584"/>
                  </a:cubicBezTo>
                  <a:cubicBezTo>
                    <a:pt x="0" y="10431"/>
                    <a:pt x="690" y="13309"/>
                    <a:pt x="1859" y="15946"/>
                  </a:cubicBezTo>
                  <a:cubicBezTo>
                    <a:pt x="3028" y="18554"/>
                    <a:pt x="4676" y="20952"/>
                    <a:pt x="6385" y="23260"/>
                  </a:cubicBezTo>
                  <a:cubicBezTo>
                    <a:pt x="7854" y="21342"/>
                    <a:pt x="9262" y="17325"/>
                    <a:pt x="10102" y="15017"/>
                  </a:cubicBezTo>
                  <a:cubicBezTo>
                    <a:pt x="10941" y="12709"/>
                    <a:pt x="11241" y="10191"/>
                    <a:pt x="10641" y="7853"/>
                  </a:cubicBezTo>
                  <a:cubicBezTo>
                    <a:pt x="9742" y="4406"/>
                    <a:pt x="6924" y="1798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/>
            <p:cNvSpPr/>
            <p:nvPr/>
          </p:nvSpPr>
          <p:spPr>
            <a:xfrm>
              <a:off x="3732425" y="2617325"/>
              <a:ext cx="702175" cy="303050"/>
            </a:xfrm>
            <a:custGeom>
              <a:avLst/>
              <a:gdLst/>
              <a:ahLst/>
              <a:cxnLst/>
              <a:rect l="l" t="t" r="r" b="b"/>
              <a:pathLst>
                <a:path w="28087" h="12122" extrusionOk="0">
                  <a:moveTo>
                    <a:pt x="16773" y="1"/>
                  </a:moveTo>
                  <a:cubicBezTo>
                    <a:pt x="15465" y="1"/>
                    <a:pt x="14123" y="164"/>
                    <a:pt x="12740" y="510"/>
                  </a:cubicBezTo>
                  <a:cubicBezTo>
                    <a:pt x="7194" y="1889"/>
                    <a:pt x="2548" y="5635"/>
                    <a:pt x="1" y="10761"/>
                  </a:cubicBezTo>
                  <a:cubicBezTo>
                    <a:pt x="2386" y="11703"/>
                    <a:pt x="4918" y="12121"/>
                    <a:pt x="7463" y="12121"/>
                  </a:cubicBezTo>
                  <a:cubicBezTo>
                    <a:pt x="9939" y="12121"/>
                    <a:pt x="12428" y="11725"/>
                    <a:pt x="14808" y="11031"/>
                  </a:cubicBezTo>
                  <a:cubicBezTo>
                    <a:pt x="19634" y="9622"/>
                    <a:pt x="24040" y="7014"/>
                    <a:pt x="28086" y="4077"/>
                  </a:cubicBezTo>
                  <a:cubicBezTo>
                    <a:pt x="24491" y="1544"/>
                    <a:pt x="20792" y="1"/>
                    <a:pt x="1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/>
            <p:cNvSpPr/>
            <p:nvPr/>
          </p:nvSpPr>
          <p:spPr>
            <a:xfrm>
              <a:off x="4511750" y="2810650"/>
              <a:ext cx="433900" cy="645975"/>
            </a:xfrm>
            <a:custGeom>
              <a:avLst/>
              <a:gdLst/>
              <a:ahLst/>
              <a:cxnLst/>
              <a:rect l="l" t="t" r="r" b="b"/>
              <a:pathLst>
                <a:path w="17356" h="25839" extrusionOk="0">
                  <a:moveTo>
                    <a:pt x="4017" y="1"/>
                  </a:moveTo>
                  <a:cubicBezTo>
                    <a:pt x="1" y="10552"/>
                    <a:pt x="5666" y="22331"/>
                    <a:pt x="16396" y="25838"/>
                  </a:cubicBezTo>
                  <a:cubicBezTo>
                    <a:pt x="17356" y="21762"/>
                    <a:pt x="17206" y="17536"/>
                    <a:pt x="15977" y="13549"/>
                  </a:cubicBezTo>
                  <a:cubicBezTo>
                    <a:pt x="14748" y="9472"/>
                    <a:pt x="12470" y="5816"/>
                    <a:pt x="9413" y="2908"/>
                  </a:cubicBezTo>
                  <a:cubicBezTo>
                    <a:pt x="8094" y="1679"/>
                    <a:pt x="5816" y="150"/>
                    <a:pt x="4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/>
            <p:cNvSpPr/>
            <p:nvPr/>
          </p:nvSpPr>
          <p:spPr>
            <a:xfrm>
              <a:off x="3889800" y="2950025"/>
              <a:ext cx="547800" cy="550800"/>
            </a:xfrm>
            <a:custGeom>
              <a:avLst/>
              <a:gdLst/>
              <a:ahLst/>
              <a:cxnLst/>
              <a:rect l="l" t="t" r="r" b="b"/>
              <a:pathLst>
                <a:path w="21912" h="22032" extrusionOk="0">
                  <a:moveTo>
                    <a:pt x="19573" y="1"/>
                  </a:moveTo>
                  <a:lnTo>
                    <a:pt x="19244" y="61"/>
                  </a:lnTo>
                  <a:cubicBezTo>
                    <a:pt x="17535" y="361"/>
                    <a:pt x="15827" y="690"/>
                    <a:pt x="14118" y="1110"/>
                  </a:cubicBezTo>
                  <a:cubicBezTo>
                    <a:pt x="12409" y="1500"/>
                    <a:pt x="10761" y="2039"/>
                    <a:pt x="9112" y="2699"/>
                  </a:cubicBezTo>
                  <a:cubicBezTo>
                    <a:pt x="7494" y="3358"/>
                    <a:pt x="5935" y="4107"/>
                    <a:pt x="4436" y="4977"/>
                  </a:cubicBezTo>
                  <a:cubicBezTo>
                    <a:pt x="2908" y="5876"/>
                    <a:pt x="1439" y="6805"/>
                    <a:pt x="0" y="7764"/>
                  </a:cubicBezTo>
                  <a:cubicBezTo>
                    <a:pt x="1529" y="6925"/>
                    <a:pt x="3028" y="6056"/>
                    <a:pt x="4556" y="5246"/>
                  </a:cubicBezTo>
                  <a:cubicBezTo>
                    <a:pt x="7614" y="3628"/>
                    <a:pt x="10881" y="2429"/>
                    <a:pt x="14268" y="1679"/>
                  </a:cubicBezTo>
                  <a:cubicBezTo>
                    <a:pt x="15838" y="1343"/>
                    <a:pt x="17435" y="1033"/>
                    <a:pt x="19034" y="748"/>
                  </a:cubicBezTo>
                  <a:lnTo>
                    <a:pt x="19034" y="748"/>
                  </a:lnTo>
                  <a:cubicBezTo>
                    <a:pt x="19340" y="2438"/>
                    <a:pt x="19625" y="4127"/>
                    <a:pt x="19963" y="5816"/>
                  </a:cubicBezTo>
                  <a:cubicBezTo>
                    <a:pt x="20293" y="7584"/>
                    <a:pt x="20592" y="9383"/>
                    <a:pt x="20862" y="11181"/>
                  </a:cubicBezTo>
                  <a:cubicBezTo>
                    <a:pt x="21132" y="12980"/>
                    <a:pt x="21372" y="14778"/>
                    <a:pt x="21522" y="16577"/>
                  </a:cubicBezTo>
                  <a:cubicBezTo>
                    <a:pt x="21671" y="18405"/>
                    <a:pt x="21731" y="20233"/>
                    <a:pt x="21701" y="22032"/>
                  </a:cubicBezTo>
                  <a:cubicBezTo>
                    <a:pt x="21881" y="20233"/>
                    <a:pt x="21911" y="18405"/>
                    <a:pt x="21851" y="16577"/>
                  </a:cubicBezTo>
                  <a:cubicBezTo>
                    <a:pt x="21761" y="14748"/>
                    <a:pt x="21582" y="12920"/>
                    <a:pt x="21372" y="11121"/>
                  </a:cubicBezTo>
                  <a:cubicBezTo>
                    <a:pt x="21162" y="9293"/>
                    <a:pt x="20862" y="7494"/>
                    <a:pt x="20562" y="5696"/>
                  </a:cubicBezTo>
                  <a:lnTo>
                    <a:pt x="19633" y="301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/>
            <p:cNvSpPr/>
            <p:nvPr/>
          </p:nvSpPr>
          <p:spPr>
            <a:xfrm>
              <a:off x="3868050" y="2694875"/>
              <a:ext cx="983925" cy="621625"/>
            </a:xfrm>
            <a:custGeom>
              <a:avLst/>
              <a:gdLst/>
              <a:ahLst/>
              <a:cxnLst/>
              <a:rect l="l" t="t" r="r" b="b"/>
              <a:pathLst>
                <a:path w="39357" h="24865" extrusionOk="0">
                  <a:moveTo>
                    <a:pt x="12083" y="1"/>
                  </a:moveTo>
                  <a:cubicBezTo>
                    <a:pt x="10212" y="1"/>
                    <a:pt x="8359" y="130"/>
                    <a:pt x="6505" y="405"/>
                  </a:cubicBezTo>
                  <a:cubicBezTo>
                    <a:pt x="4287" y="735"/>
                    <a:pt x="2099" y="1274"/>
                    <a:pt x="1" y="1994"/>
                  </a:cubicBezTo>
                  <a:cubicBezTo>
                    <a:pt x="2129" y="1394"/>
                    <a:pt x="4317" y="945"/>
                    <a:pt x="6535" y="705"/>
                  </a:cubicBezTo>
                  <a:cubicBezTo>
                    <a:pt x="8038" y="528"/>
                    <a:pt x="9545" y="441"/>
                    <a:pt x="11049" y="441"/>
                  </a:cubicBezTo>
                  <a:cubicBezTo>
                    <a:pt x="16177" y="441"/>
                    <a:pt x="21274" y="1456"/>
                    <a:pt x="26048" y="3403"/>
                  </a:cubicBezTo>
                  <a:cubicBezTo>
                    <a:pt x="27068" y="3822"/>
                    <a:pt x="28057" y="4302"/>
                    <a:pt x="29016" y="4841"/>
                  </a:cubicBezTo>
                  <a:cubicBezTo>
                    <a:pt x="29256" y="4961"/>
                    <a:pt x="29495" y="5111"/>
                    <a:pt x="29705" y="5291"/>
                  </a:cubicBezTo>
                  <a:lnTo>
                    <a:pt x="30395" y="5771"/>
                  </a:lnTo>
                  <a:cubicBezTo>
                    <a:pt x="30814" y="6130"/>
                    <a:pt x="31234" y="6490"/>
                    <a:pt x="31624" y="6850"/>
                  </a:cubicBezTo>
                  <a:cubicBezTo>
                    <a:pt x="33152" y="8408"/>
                    <a:pt x="34441" y="10237"/>
                    <a:pt x="35430" y="12185"/>
                  </a:cubicBezTo>
                  <a:cubicBezTo>
                    <a:pt x="36449" y="14163"/>
                    <a:pt x="37259" y="16232"/>
                    <a:pt x="37858" y="18360"/>
                  </a:cubicBezTo>
                  <a:cubicBezTo>
                    <a:pt x="38488" y="20518"/>
                    <a:pt x="38997" y="22676"/>
                    <a:pt x="39357" y="24864"/>
                  </a:cubicBezTo>
                  <a:cubicBezTo>
                    <a:pt x="38847" y="20458"/>
                    <a:pt x="37828" y="16022"/>
                    <a:pt x="35880" y="11975"/>
                  </a:cubicBezTo>
                  <a:cubicBezTo>
                    <a:pt x="34921" y="9907"/>
                    <a:pt x="33632" y="8049"/>
                    <a:pt x="32043" y="6400"/>
                  </a:cubicBezTo>
                  <a:cubicBezTo>
                    <a:pt x="31654" y="6040"/>
                    <a:pt x="31204" y="5651"/>
                    <a:pt x="30784" y="5291"/>
                  </a:cubicBezTo>
                  <a:lnTo>
                    <a:pt x="30065" y="4811"/>
                  </a:lnTo>
                  <a:cubicBezTo>
                    <a:pt x="29855" y="4632"/>
                    <a:pt x="29615" y="4482"/>
                    <a:pt x="29346" y="4332"/>
                  </a:cubicBezTo>
                  <a:cubicBezTo>
                    <a:pt x="28386" y="3762"/>
                    <a:pt x="27367" y="3253"/>
                    <a:pt x="26318" y="2833"/>
                  </a:cubicBezTo>
                  <a:cubicBezTo>
                    <a:pt x="22152" y="1095"/>
                    <a:pt x="17716" y="165"/>
                    <a:pt x="13190" y="16"/>
                  </a:cubicBezTo>
                  <a:cubicBezTo>
                    <a:pt x="12820" y="6"/>
                    <a:pt x="12451" y="1"/>
                    <a:pt x="12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/>
            <p:cNvSpPr/>
            <p:nvPr/>
          </p:nvSpPr>
          <p:spPr>
            <a:xfrm>
              <a:off x="3034025" y="1341925"/>
              <a:ext cx="305775" cy="745625"/>
            </a:xfrm>
            <a:custGeom>
              <a:avLst/>
              <a:gdLst/>
              <a:ahLst/>
              <a:cxnLst/>
              <a:rect l="l" t="t" r="r" b="b"/>
              <a:pathLst>
                <a:path w="12231" h="29825" extrusionOk="0">
                  <a:moveTo>
                    <a:pt x="1560" y="0"/>
                  </a:moveTo>
                  <a:cubicBezTo>
                    <a:pt x="451" y="2548"/>
                    <a:pt x="1" y="5306"/>
                    <a:pt x="271" y="8063"/>
                  </a:cubicBezTo>
                  <a:cubicBezTo>
                    <a:pt x="900" y="16066"/>
                    <a:pt x="3118" y="24189"/>
                    <a:pt x="8843" y="29824"/>
                  </a:cubicBezTo>
                  <a:cubicBezTo>
                    <a:pt x="10162" y="24549"/>
                    <a:pt x="12230" y="18584"/>
                    <a:pt x="10552" y="13429"/>
                  </a:cubicBezTo>
                  <a:cubicBezTo>
                    <a:pt x="8873" y="8213"/>
                    <a:pt x="5756" y="3567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/>
            <p:cNvSpPr/>
            <p:nvPr/>
          </p:nvSpPr>
          <p:spPr>
            <a:xfrm>
              <a:off x="2252475" y="482400"/>
              <a:ext cx="936700" cy="1327875"/>
            </a:xfrm>
            <a:custGeom>
              <a:avLst/>
              <a:gdLst/>
              <a:ahLst/>
              <a:cxnLst/>
              <a:rect l="l" t="t" r="r" b="b"/>
              <a:pathLst>
                <a:path w="37468" h="53115" extrusionOk="0">
                  <a:moveTo>
                    <a:pt x="0" y="1"/>
                  </a:moveTo>
                  <a:lnTo>
                    <a:pt x="1918" y="960"/>
                  </a:lnTo>
                  <a:cubicBezTo>
                    <a:pt x="2548" y="1290"/>
                    <a:pt x="3177" y="1559"/>
                    <a:pt x="3807" y="1949"/>
                  </a:cubicBezTo>
                  <a:lnTo>
                    <a:pt x="5635" y="2998"/>
                  </a:lnTo>
                  <a:cubicBezTo>
                    <a:pt x="6265" y="3358"/>
                    <a:pt x="6864" y="3687"/>
                    <a:pt x="7464" y="4107"/>
                  </a:cubicBezTo>
                  <a:lnTo>
                    <a:pt x="9232" y="5276"/>
                  </a:lnTo>
                  <a:lnTo>
                    <a:pt x="10101" y="5846"/>
                  </a:lnTo>
                  <a:lnTo>
                    <a:pt x="10941" y="6475"/>
                  </a:lnTo>
                  <a:cubicBezTo>
                    <a:pt x="12080" y="7344"/>
                    <a:pt x="13219" y="8154"/>
                    <a:pt x="14298" y="9113"/>
                  </a:cubicBezTo>
                  <a:cubicBezTo>
                    <a:pt x="18644" y="12710"/>
                    <a:pt x="22451" y="16936"/>
                    <a:pt x="25628" y="21612"/>
                  </a:cubicBezTo>
                  <a:cubicBezTo>
                    <a:pt x="28835" y="26288"/>
                    <a:pt x="31413" y="31354"/>
                    <a:pt x="33301" y="36659"/>
                  </a:cubicBezTo>
                  <a:lnTo>
                    <a:pt x="34050" y="38667"/>
                  </a:lnTo>
                  <a:lnTo>
                    <a:pt x="34650" y="40706"/>
                  </a:lnTo>
                  <a:lnTo>
                    <a:pt x="35279" y="42744"/>
                  </a:lnTo>
                  <a:lnTo>
                    <a:pt x="35399" y="43223"/>
                  </a:lnTo>
                  <a:lnTo>
                    <a:pt x="35549" y="43763"/>
                  </a:lnTo>
                  <a:lnTo>
                    <a:pt x="35789" y="44782"/>
                  </a:lnTo>
                  <a:lnTo>
                    <a:pt x="36269" y="46850"/>
                  </a:lnTo>
                  <a:lnTo>
                    <a:pt x="36508" y="47899"/>
                  </a:lnTo>
                  <a:cubicBezTo>
                    <a:pt x="36598" y="48229"/>
                    <a:pt x="36658" y="48589"/>
                    <a:pt x="36718" y="48949"/>
                  </a:cubicBezTo>
                  <a:lnTo>
                    <a:pt x="37468" y="53115"/>
                  </a:lnTo>
                  <a:lnTo>
                    <a:pt x="36868" y="48919"/>
                  </a:lnTo>
                  <a:cubicBezTo>
                    <a:pt x="36808" y="48559"/>
                    <a:pt x="36778" y="48199"/>
                    <a:pt x="36718" y="47840"/>
                  </a:cubicBezTo>
                  <a:lnTo>
                    <a:pt x="36478" y="46820"/>
                  </a:lnTo>
                  <a:lnTo>
                    <a:pt x="36059" y="44722"/>
                  </a:lnTo>
                  <a:lnTo>
                    <a:pt x="35849" y="43673"/>
                  </a:lnTo>
                  <a:lnTo>
                    <a:pt x="35729" y="43164"/>
                  </a:lnTo>
                  <a:lnTo>
                    <a:pt x="35609" y="42654"/>
                  </a:lnTo>
                  <a:lnTo>
                    <a:pt x="35040" y="40586"/>
                  </a:lnTo>
                  <a:lnTo>
                    <a:pt x="34470" y="38518"/>
                  </a:lnTo>
                  <a:lnTo>
                    <a:pt x="33751" y="36509"/>
                  </a:lnTo>
                  <a:cubicBezTo>
                    <a:pt x="31922" y="31114"/>
                    <a:pt x="29345" y="25988"/>
                    <a:pt x="26167" y="21252"/>
                  </a:cubicBezTo>
                  <a:cubicBezTo>
                    <a:pt x="22930" y="16546"/>
                    <a:pt x="19034" y="12320"/>
                    <a:pt x="14597" y="8723"/>
                  </a:cubicBezTo>
                  <a:cubicBezTo>
                    <a:pt x="13518" y="7794"/>
                    <a:pt x="12349" y="6985"/>
                    <a:pt x="11180" y="6175"/>
                  </a:cubicBezTo>
                  <a:lnTo>
                    <a:pt x="10311" y="5546"/>
                  </a:lnTo>
                  <a:lnTo>
                    <a:pt x="9412" y="4976"/>
                  </a:lnTo>
                  <a:lnTo>
                    <a:pt x="7613" y="3837"/>
                  </a:lnTo>
                  <a:cubicBezTo>
                    <a:pt x="6984" y="3448"/>
                    <a:pt x="6354" y="3148"/>
                    <a:pt x="5725" y="2788"/>
                  </a:cubicBezTo>
                  <a:lnTo>
                    <a:pt x="3867" y="1799"/>
                  </a:lnTo>
                  <a:cubicBezTo>
                    <a:pt x="2578" y="1140"/>
                    <a:pt x="1289" y="60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/>
            <p:cNvSpPr/>
            <p:nvPr/>
          </p:nvSpPr>
          <p:spPr>
            <a:xfrm>
              <a:off x="3093225" y="1228425"/>
              <a:ext cx="409925" cy="315100"/>
            </a:xfrm>
            <a:custGeom>
              <a:avLst/>
              <a:gdLst/>
              <a:ahLst/>
              <a:cxnLst/>
              <a:rect l="l" t="t" r="r" b="b"/>
              <a:pathLst>
                <a:path w="16397" h="12604" extrusionOk="0">
                  <a:moveTo>
                    <a:pt x="2599" y="1"/>
                  </a:moveTo>
                  <a:cubicBezTo>
                    <a:pt x="1720" y="1"/>
                    <a:pt x="845" y="94"/>
                    <a:pt x="1" y="284"/>
                  </a:cubicBezTo>
                  <a:cubicBezTo>
                    <a:pt x="2758" y="7118"/>
                    <a:pt x="9053" y="11854"/>
                    <a:pt x="16397" y="12603"/>
                  </a:cubicBezTo>
                  <a:cubicBezTo>
                    <a:pt x="14748" y="9066"/>
                    <a:pt x="12650" y="4450"/>
                    <a:pt x="9503" y="2172"/>
                  </a:cubicBezTo>
                  <a:cubicBezTo>
                    <a:pt x="7559" y="736"/>
                    <a:pt x="5062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/>
            <p:cNvSpPr/>
            <p:nvPr/>
          </p:nvSpPr>
          <p:spPr>
            <a:xfrm>
              <a:off x="2715550" y="1255750"/>
              <a:ext cx="293025" cy="520825"/>
            </a:xfrm>
            <a:custGeom>
              <a:avLst/>
              <a:gdLst/>
              <a:ahLst/>
              <a:cxnLst/>
              <a:rect l="l" t="t" r="r" b="b"/>
              <a:pathLst>
                <a:path w="11721" h="20833" extrusionOk="0">
                  <a:moveTo>
                    <a:pt x="9713" y="0"/>
                  </a:moveTo>
                  <a:cubicBezTo>
                    <a:pt x="6445" y="869"/>
                    <a:pt x="3208" y="2608"/>
                    <a:pt x="1530" y="5575"/>
                  </a:cubicBezTo>
                  <a:cubicBezTo>
                    <a:pt x="421" y="7643"/>
                    <a:pt x="1" y="9981"/>
                    <a:pt x="271" y="12319"/>
                  </a:cubicBezTo>
                  <a:cubicBezTo>
                    <a:pt x="481" y="14627"/>
                    <a:pt x="780" y="18674"/>
                    <a:pt x="1709" y="20832"/>
                  </a:cubicBezTo>
                  <a:cubicBezTo>
                    <a:pt x="3898" y="19184"/>
                    <a:pt x="5876" y="17265"/>
                    <a:pt x="7674" y="15197"/>
                  </a:cubicBezTo>
                  <a:cubicBezTo>
                    <a:pt x="9383" y="13039"/>
                    <a:pt x="10732" y="10551"/>
                    <a:pt x="11211" y="7853"/>
                  </a:cubicBezTo>
                  <a:cubicBezTo>
                    <a:pt x="11721" y="5156"/>
                    <a:pt x="11271" y="2248"/>
                    <a:pt x="9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/>
            <p:cNvSpPr/>
            <p:nvPr/>
          </p:nvSpPr>
          <p:spPr>
            <a:xfrm>
              <a:off x="2993575" y="888825"/>
              <a:ext cx="608500" cy="366575"/>
            </a:xfrm>
            <a:custGeom>
              <a:avLst/>
              <a:gdLst/>
              <a:ahLst/>
              <a:cxnLst/>
              <a:rect l="l" t="t" r="r" b="b"/>
              <a:pathLst>
                <a:path w="24340" h="14663" extrusionOk="0">
                  <a:moveTo>
                    <a:pt x="7537" y="0"/>
                  </a:moveTo>
                  <a:cubicBezTo>
                    <a:pt x="5073" y="0"/>
                    <a:pt x="2566" y="560"/>
                    <a:pt x="0" y="1518"/>
                  </a:cubicBezTo>
                  <a:cubicBezTo>
                    <a:pt x="3058" y="5235"/>
                    <a:pt x="6475" y="8712"/>
                    <a:pt x="10611" y="11200"/>
                  </a:cubicBezTo>
                  <a:cubicBezTo>
                    <a:pt x="14090" y="13308"/>
                    <a:pt x="18129" y="14663"/>
                    <a:pt x="22162" y="14663"/>
                  </a:cubicBezTo>
                  <a:cubicBezTo>
                    <a:pt x="22889" y="14663"/>
                    <a:pt x="23616" y="14619"/>
                    <a:pt x="24339" y="14527"/>
                  </a:cubicBezTo>
                  <a:cubicBezTo>
                    <a:pt x="23260" y="9162"/>
                    <a:pt x="19873" y="4576"/>
                    <a:pt x="15047" y="1968"/>
                  </a:cubicBezTo>
                  <a:cubicBezTo>
                    <a:pt x="12580" y="597"/>
                    <a:pt x="10082" y="0"/>
                    <a:pt x="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/>
            <p:cNvSpPr/>
            <p:nvPr/>
          </p:nvSpPr>
          <p:spPr>
            <a:xfrm>
              <a:off x="2363375" y="966675"/>
              <a:ext cx="472100" cy="522875"/>
            </a:xfrm>
            <a:custGeom>
              <a:avLst/>
              <a:gdLst/>
              <a:ahLst/>
              <a:cxnLst/>
              <a:rect l="l" t="t" r="r" b="b"/>
              <a:pathLst>
                <a:path w="18884" h="20915" extrusionOk="0">
                  <a:moveTo>
                    <a:pt x="17052" y="0"/>
                  </a:moveTo>
                  <a:cubicBezTo>
                    <a:pt x="15419" y="0"/>
                    <a:pt x="13378" y="705"/>
                    <a:pt x="12080" y="1432"/>
                  </a:cubicBezTo>
                  <a:cubicBezTo>
                    <a:pt x="8513" y="3380"/>
                    <a:pt x="5545" y="6198"/>
                    <a:pt x="3417" y="9645"/>
                  </a:cubicBezTo>
                  <a:cubicBezTo>
                    <a:pt x="1289" y="13032"/>
                    <a:pt x="120" y="16928"/>
                    <a:pt x="0" y="20915"/>
                  </a:cubicBezTo>
                  <a:cubicBezTo>
                    <a:pt x="10791" y="20316"/>
                    <a:pt x="18884" y="10784"/>
                    <a:pt x="17775" y="53"/>
                  </a:cubicBezTo>
                  <a:cubicBezTo>
                    <a:pt x="17546" y="17"/>
                    <a:pt x="17304" y="0"/>
                    <a:pt x="17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/>
            <p:cNvSpPr/>
            <p:nvPr/>
          </p:nvSpPr>
          <p:spPr>
            <a:xfrm>
              <a:off x="2805475" y="1153825"/>
              <a:ext cx="588275" cy="496850"/>
            </a:xfrm>
            <a:custGeom>
              <a:avLst/>
              <a:gdLst/>
              <a:ahLst/>
              <a:cxnLst/>
              <a:rect l="l" t="t" r="r" b="b"/>
              <a:pathLst>
                <a:path w="23531" h="19874" extrusionOk="0">
                  <a:moveTo>
                    <a:pt x="7374" y="1"/>
                  </a:moveTo>
                  <a:lnTo>
                    <a:pt x="7225" y="270"/>
                  </a:lnTo>
                  <a:lnTo>
                    <a:pt x="5036" y="5036"/>
                  </a:lnTo>
                  <a:cubicBezTo>
                    <a:pt x="4347" y="6625"/>
                    <a:pt x="3598" y="8213"/>
                    <a:pt x="2968" y="9832"/>
                  </a:cubicBezTo>
                  <a:cubicBezTo>
                    <a:pt x="2339" y="11451"/>
                    <a:pt x="1739" y="13099"/>
                    <a:pt x="1200" y="14778"/>
                  </a:cubicBezTo>
                  <a:cubicBezTo>
                    <a:pt x="690" y="16426"/>
                    <a:pt x="301" y="18135"/>
                    <a:pt x="1" y="19873"/>
                  </a:cubicBezTo>
                  <a:cubicBezTo>
                    <a:pt x="420" y="18165"/>
                    <a:pt x="900" y="16516"/>
                    <a:pt x="1500" y="14868"/>
                  </a:cubicBezTo>
                  <a:cubicBezTo>
                    <a:pt x="2069" y="13219"/>
                    <a:pt x="2728" y="11601"/>
                    <a:pt x="3418" y="10012"/>
                  </a:cubicBezTo>
                  <a:cubicBezTo>
                    <a:pt x="4107" y="8423"/>
                    <a:pt x="4827" y="6835"/>
                    <a:pt x="5576" y="5276"/>
                  </a:cubicBezTo>
                  <a:lnTo>
                    <a:pt x="7662" y="823"/>
                  </a:lnTo>
                  <a:lnTo>
                    <a:pt x="7662" y="823"/>
                  </a:lnTo>
                  <a:cubicBezTo>
                    <a:pt x="9065" y="1471"/>
                    <a:pt x="10466" y="2147"/>
                    <a:pt x="11841" y="2848"/>
                  </a:cubicBezTo>
                  <a:cubicBezTo>
                    <a:pt x="14778" y="4377"/>
                    <a:pt x="17506" y="6265"/>
                    <a:pt x="19934" y="8513"/>
                  </a:cubicBezTo>
                  <a:cubicBezTo>
                    <a:pt x="21162" y="9622"/>
                    <a:pt x="22361" y="10791"/>
                    <a:pt x="23530" y="11960"/>
                  </a:cubicBezTo>
                  <a:cubicBezTo>
                    <a:pt x="22451" y="10701"/>
                    <a:pt x="21312" y="9472"/>
                    <a:pt x="20113" y="8303"/>
                  </a:cubicBezTo>
                  <a:cubicBezTo>
                    <a:pt x="18944" y="7134"/>
                    <a:pt x="17656" y="6025"/>
                    <a:pt x="16337" y="5036"/>
                  </a:cubicBezTo>
                  <a:cubicBezTo>
                    <a:pt x="15018" y="4017"/>
                    <a:pt x="13609" y="3118"/>
                    <a:pt x="12140" y="2339"/>
                  </a:cubicBezTo>
                  <a:cubicBezTo>
                    <a:pt x="10642" y="1559"/>
                    <a:pt x="9143" y="840"/>
                    <a:pt x="7644" y="120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/>
            <p:cNvSpPr/>
            <p:nvPr/>
          </p:nvSpPr>
          <p:spPr>
            <a:xfrm>
              <a:off x="2462275" y="939175"/>
              <a:ext cx="1049125" cy="438725"/>
            </a:xfrm>
            <a:custGeom>
              <a:avLst/>
              <a:gdLst/>
              <a:ahLst/>
              <a:cxnLst/>
              <a:rect l="l" t="t" r="r" b="b"/>
              <a:pathLst>
                <a:path w="41965" h="17549" extrusionOk="0">
                  <a:moveTo>
                    <a:pt x="22139" y="0"/>
                  </a:moveTo>
                  <a:cubicBezTo>
                    <a:pt x="20560" y="0"/>
                    <a:pt x="18982" y="104"/>
                    <a:pt x="17416" y="314"/>
                  </a:cubicBezTo>
                  <a:cubicBezTo>
                    <a:pt x="16337" y="464"/>
                    <a:pt x="15287" y="673"/>
                    <a:pt x="14238" y="973"/>
                  </a:cubicBezTo>
                  <a:cubicBezTo>
                    <a:pt x="13969" y="1033"/>
                    <a:pt x="13699" y="1123"/>
                    <a:pt x="13459" y="1213"/>
                  </a:cubicBezTo>
                  <a:lnTo>
                    <a:pt x="12710" y="1513"/>
                  </a:lnTo>
                  <a:cubicBezTo>
                    <a:pt x="12230" y="1752"/>
                    <a:pt x="11721" y="1992"/>
                    <a:pt x="11241" y="2262"/>
                  </a:cubicBezTo>
                  <a:cubicBezTo>
                    <a:pt x="9413" y="3401"/>
                    <a:pt x="7764" y="4810"/>
                    <a:pt x="6355" y="6488"/>
                  </a:cubicBezTo>
                  <a:cubicBezTo>
                    <a:pt x="3568" y="9756"/>
                    <a:pt x="1529" y="13592"/>
                    <a:pt x="1" y="17549"/>
                  </a:cubicBezTo>
                  <a:cubicBezTo>
                    <a:pt x="870" y="15630"/>
                    <a:pt x="1859" y="13742"/>
                    <a:pt x="2968" y="11914"/>
                  </a:cubicBezTo>
                  <a:cubicBezTo>
                    <a:pt x="4047" y="10085"/>
                    <a:pt x="5306" y="8377"/>
                    <a:pt x="6715" y="6788"/>
                  </a:cubicBezTo>
                  <a:cubicBezTo>
                    <a:pt x="8094" y="5199"/>
                    <a:pt x="9742" y="3851"/>
                    <a:pt x="11541" y="2772"/>
                  </a:cubicBezTo>
                  <a:cubicBezTo>
                    <a:pt x="11990" y="2532"/>
                    <a:pt x="12470" y="2292"/>
                    <a:pt x="12950" y="2082"/>
                  </a:cubicBezTo>
                  <a:lnTo>
                    <a:pt x="13699" y="1812"/>
                  </a:lnTo>
                  <a:cubicBezTo>
                    <a:pt x="13939" y="1692"/>
                    <a:pt x="14178" y="1603"/>
                    <a:pt x="14448" y="1543"/>
                  </a:cubicBezTo>
                  <a:cubicBezTo>
                    <a:pt x="15467" y="1273"/>
                    <a:pt x="16486" y="1093"/>
                    <a:pt x="17536" y="943"/>
                  </a:cubicBezTo>
                  <a:cubicBezTo>
                    <a:pt x="19187" y="724"/>
                    <a:pt x="20847" y="615"/>
                    <a:pt x="22504" y="615"/>
                  </a:cubicBezTo>
                  <a:cubicBezTo>
                    <a:pt x="27191" y="615"/>
                    <a:pt x="31854" y="1486"/>
                    <a:pt x="36239" y="3191"/>
                  </a:cubicBezTo>
                  <a:cubicBezTo>
                    <a:pt x="38218" y="3971"/>
                    <a:pt x="40136" y="4900"/>
                    <a:pt x="41964" y="5979"/>
                  </a:cubicBezTo>
                  <a:cubicBezTo>
                    <a:pt x="40196" y="4780"/>
                    <a:pt x="38308" y="3761"/>
                    <a:pt x="36329" y="2921"/>
                  </a:cubicBezTo>
                  <a:cubicBezTo>
                    <a:pt x="34351" y="2082"/>
                    <a:pt x="32313" y="1393"/>
                    <a:pt x="30215" y="913"/>
                  </a:cubicBezTo>
                  <a:cubicBezTo>
                    <a:pt x="27562" y="307"/>
                    <a:pt x="24850" y="0"/>
                    <a:pt x="22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/>
            <p:cNvSpPr/>
            <p:nvPr/>
          </p:nvSpPr>
          <p:spPr>
            <a:xfrm>
              <a:off x="4267475" y="1120850"/>
              <a:ext cx="1077575" cy="1143550"/>
            </a:xfrm>
            <a:custGeom>
              <a:avLst/>
              <a:gdLst/>
              <a:ahLst/>
              <a:cxnLst/>
              <a:rect l="l" t="t" r="r" b="b"/>
              <a:pathLst>
                <a:path w="43103" h="45742" fill="none" extrusionOk="0">
                  <a:moveTo>
                    <a:pt x="43103" y="1589"/>
                  </a:moveTo>
                  <a:cubicBezTo>
                    <a:pt x="38876" y="1"/>
                    <a:pt x="34320" y="2788"/>
                    <a:pt x="30813" y="5636"/>
                  </a:cubicBezTo>
                  <a:cubicBezTo>
                    <a:pt x="17565" y="16427"/>
                    <a:pt x="7014" y="30155"/>
                    <a:pt x="0" y="4574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/>
            <p:cNvSpPr/>
            <p:nvPr/>
          </p:nvSpPr>
          <p:spPr>
            <a:xfrm>
              <a:off x="3960225" y="2071800"/>
              <a:ext cx="403175" cy="447375"/>
            </a:xfrm>
            <a:custGeom>
              <a:avLst/>
              <a:gdLst/>
              <a:ahLst/>
              <a:cxnLst/>
              <a:rect l="l" t="t" r="r" b="b"/>
              <a:pathLst>
                <a:path w="16127" h="17895" fill="none" extrusionOk="0">
                  <a:moveTo>
                    <a:pt x="16127" y="0"/>
                  </a:moveTo>
                  <a:cubicBezTo>
                    <a:pt x="9473" y="4346"/>
                    <a:pt x="3448" y="10761"/>
                    <a:pt x="1" y="17895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/>
            <p:cNvSpPr/>
            <p:nvPr/>
          </p:nvSpPr>
          <p:spPr>
            <a:xfrm>
              <a:off x="4191775" y="2008850"/>
              <a:ext cx="214350" cy="768850"/>
            </a:xfrm>
            <a:custGeom>
              <a:avLst/>
              <a:gdLst/>
              <a:ahLst/>
              <a:cxnLst/>
              <a:rect l="l" t="t" r="r" b="b"/>
              <a:pathLst>
                <a:path w="8574" h="30754" fill="none" extrusionOk="0">
                  <a:moveTo>
                    <a:pt x="8274" y="0"/>
                  </a:moveTo>
                  <a:cubicBezTo>
                    <a:pt x="8573" y="10851"/>
                    <a:pt x="5696" y="21522"/>
                    <a:pt x="1" y="3075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/>
            <p:cNvSpPr/>
            <p:nvPr/>
          </p:nvSpPr>
          <p:spPr>
            <a:xfrm>
              <a:off x="4207525" y="1716600"/>
              <a:ext cx="388175" cy="301250"/>
            </a:xfrm>
            <a:custGeom>
              <a:avLst/>
              <a:gdLst/>
              <a:ahLst/>
              <a:cxnLst/>
              <a:rect l="l" t="t" r="r" b="b"/>
              <a:pathLst>
                <a:path w="15527" h="12050" fill="none" extrusionOk="0">
                  <a:moveTo>
                    <a:pt x="15527" y="0"/>
                  </a:moveTo>
                  <a:cubicBezTo>
                    <a:pt x="12140" y="869"/>
                    <a:pt x="9022" y="2488"/>
                    <a:pt x="6325" y="4736"/>
                  </a:cubicBezTo>
                  <a:cubicBezTo>
                    <a:pt x="3927" y="6894"/>
                    <a:pt x="1799" y="9382"/>
                    <a:pt x="0" y="120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/>
            <p:cNvSpPr/>
            <p:nvPr/>
          </p:nvSpPr>
          <p:spPr>
            <a:xfrm>
              <a:off x="4250975" y="1428100"/>
              <a:ext cx="584525" cy="237550"/>
            </a:xfrm>
            <a:custGeom>
              <a:avLst/>
              <a:gdLst/>
              <a:ahLst/>
              <a:cxnLst/>
              <a:rect l="l" t="t" r="r" b="b"/>
              <a:pathLst>
                <a:path w="23381" h="9502" fill="none" extrusionOk="0">
                  <a:moveTo>
                    <a:pt x="23380" y="630"/>
                  </a:moveTo>
                  <a:cubicBezTo>
                    <a:pt x="15138" y="0"/>
                    <a:pt x="5546" y="3357"/>
                    <a:pt x="1" y="950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/>
            <p:cNvSpPr/>
            <p:nvPr/>
          </p:nvSpPr>
          <p:spPr>
            <a:xfrm>
              <a:off x="4741800" y="1201775"/>
              <a:ext cx="349225" cy="135675"/>
            </a:xfrm>
            <a:custGeom>
              <a:avLst/>
              <a:gdLst/>
              <a:ahLst/>
              <a:cxnLst/>
              <a:rect l="l" t="t" r="r" b="b"/>
              <a:pathLst>
                <a:path w="13969" h="5427" fill="none" extrusionOk="0">
                  <a:moveTo>
                    <a:pt x="13969" y="1110"/>
                  </a:moveTo>
                  <a:cubicBezTo>
                    <a:pt x="12860" y="1"/>
                    <a:pt x="10971" y="241"/>
                    <a:pt x="9472" y="690"/>
                  </a:cubicBezTo>
                  <a:cubicBezTo>
                    <a:pt x="6055" y="1679"/>
                    <a:pt x="2848" y="3298"/>
                    <a:pt x="1" y="54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/>
            <p:cNvSpPr/>
            <p:nvPr/>
          </p:nvSpPr>
          <p:spPr>
            <a:xfrm>
              <a:off x="4938875" y="1170300"/>
              <a:ext cx="285525" cy="571800"/>
            </a:xfrm>
            <a:custGeom>
              <a:avLst/>
              <a:gdLst/>
              <a:ahLst/>
              <a:cxnLst/>
              <a:rect l="l" t="t" r="r" b="b"/>
              <a:pathLst>
                <a:path w="11421" h="22872" fill="none" extrusionOk="0">
                  <a:moveTo>
                    <a:pt x="10762" y="1"/>
                  </a:moveTo>
                  <a:cubicBezTo>
                    <a:pt x="11421" y="2399"/>
                    <a:pt x="10642" y="5246"/>
                    <a:pt x="9682" y="7554"/>
                  </a:cubicBezTo>
                  <a:cubicBezTo>
                    <a:pt x="7345" y="13190"/>
                    <a:pt x="4077" y="18345"/>
                    <a:pt x="1" y="2287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/>
            <p:cNvSpPr/>
            <p:nvPr/>
          </p:nvSpPr>
          <p:spPr>
            <a:xfrm>
              <a:off x="4523750" y="1404850"/>
              <a:ext cx="354450" cy="642225"/>
            </a:xfrm>
            <a:custGeom>
              <a:avLst/>
              <a:gdLst/>
              <a:ahLst/>
              <a:cxnLst/>
              <a:rect l="l" t="t" r="r" b="b"/>
              <a:pathLst>
                <a:path w="14178" h="25689" fill="none" extrusionOk="0">
                  <a:moveTo>
                    <a:pt x="14178" y="1"/>
                  </a:moveTo>
                  <a:cubicBezTo>
                    <a:pt x="12709" y="9653"/>
                    <a:pt x="6145" y="18105"/>
                    <a:pt x="0" y="2568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/>
            <p:cNvSpPr/>
            <p:nvPr/>
          </p:nvSpPr>
          <p:spPr>
            <a:xfrm>
              <a:off x="4937375" y="1545750"/>
              <a:ext cx="152150" cy="418150"/>
            </a:xfrm>
            <a:custGeom>
              <a:avLst/>
              <a:gdLst/>
              <a:ahLst/>
              <a:cxnLst/>
              <a:rect l="l" t="t" r="r" b="b"/>
              <a:pathLst>
                <a:path w="6086" h="16726" fill="none" extrusionOk="0">
                  <a:moveTo>
                    <a:pt x="6086" y="0"/>
                  </a:moveTo>
                  <a:cubicBezTo>
                    <a:pt x="6056" y="6115"/>
                    <a:pt x="3898" y="12050"/>
                    <a:pt x="1" y="167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/>
            <p:cNvSpPr/>
            <p:nvPr/>
          </p:nvSpPr>
          <p:spPr>
            <a:xfrm>
              <a:off x="4578450" y="1844725"/>
              <a:ext cx="107925" cy="397200"/>
            </a:xfrm>
            <a:custGeom>
              <a:avLst/>
              <a:gdLst/>
              <a:ahLst/>
              <a:cxnLst/>
              <a:rect l="l" t="t" r="r" b="b"/>
              <a:pathLst>
                <a:path w="4317" h="15888" fill="none" extrusionOk="0">
                  <a:moveTo>
                    <a:pt x="4047" y="1"/>
                  </a:moveTo>
                  <a:cubicBezTo>
                    <a:pt x="4317" y="5576"/>
                    <a:pt x="2908" y="11121"/>
                    <a:pt x="0" y="1588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/>
            <p:cNvSpPr/>
            <p:nvPr/>
          </p:nvSpPr>
          <p:spPr>
            <a:xfrm>
              <a:off x="3657500" y="2313075"/>
              <a:ext cx="424150" cy="316250"/>
            </a:xfrm>
            <a:custGeom>
              <a:avLst/>
              <a:gdLst/>
              <a:ahLst/>
              <a:cxnLst/>
              <a:rect l="l" t="t" r="r" b="b"/>
              <a:pathLst>
                <a:path w="16966" h="12650" fill="none" extrusionOk="0">
                  <a:moveTo>
                    <a:pt x="16966" y="600"/>
                  </a:moveTo>
                  <a:cubicBezTo>
                    <a:pt x="13309" y="1"/>
                    <a:pt x="9202" y="1260"/>
                    <a:pt x="6325" y="3628"/>
                  </a:cubicBezTo>
                  <a:cubicBezTo>
                    <a:pt x="3477" y="5996"/>
                    <a:pt x="1499" y="9233"/>
                    <a:pt x="0" y="126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/>
            <p:cNvSpPr/>
            <p:nvPr/>
          </p:nvSpPr>
          <p:spPr>
            <a:xfrm>
              <a:off x="3914525" y="2559625"/>
              <a:ext cx="386675" cy="278025"/>
            </a:xfrm>
            <a:custGeom>
              <a:avLst/>
              <a:gdLst/>
              <a:ahLst/>
              <a:cxnLst/>
              <a:rect l="l" t="t" r="r" b="b"/>
              <a:pathLst>
                <a:path w="15467" h="11121" fill="none" extrusionOk="0">
                  <a:moveTo>
                    <a:pt x="15467" y="0"/>
                  </a:moveTo>
                  <a:cubicBezTo>
                    <a:pt x="9232" y="750"/>
                    <a:pt x="3477" y="5905"/>
                    <a:pt x="0" y="1112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/>
            <p:cNvSpPr/>
            <p:nvPr/>
          </p:nvSpPr>
          <p:spPr>
            <a:xfrm>
              <a:off x="4299700" y="1400375"/>
              <a:ext cx="361950" cy="52475"/>
            </a:xfrm>
            <a:custGeom>
              <a:avLst/>
              <a:gdLst/>
              <a:ahLst/>
              <a:cxnLst/>
              <a:rect l="l" t="t" r="r" b="b"/>
              <a:pathLst>
                <a:path w="14478" h="2099" fill="none" extrusionOk="0">
                  <a:moveTo>
                    <a:pt x="14477" y="2098"/>
                  </a:moveTo>
                  <a:cubicBezTo>
                    <a:pt x="10461" y="240"/>
                    <a:pt x="4047" y="0"/>
                    <a:pt x="0" y="179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/>
            <p:cNvSpPr/>
            <p:nvPr/>
          </p:nvSpPr>
          <p:spPr>
            <a:xfrm>
              <a:off x="4325925" y="1521000"/>
              <a:ext cx="122150" cy="200875"/>
            </a:xfrm>
            <a:custGeom>
              <a:avLst/>
              <a:gdLst/>
              <a:ahLst/>
              <a:cxnLst/>
              <a:rect l="l" t="t" r="r" b="b"/>
              <a:pathLst>
                <a:path w="4886" h="8035" fill="none" extrusionOk="0">
                  <a:moveTo>
                    <a:pt x="4886" y="1"/>
                  </a:moveTo>
                  <a:cubicBezTo>
                    <a:pt x="4137" y="2968"/>
                    <a:pt x="2098" y="5846"/>
                    <a:pt x="0" y="803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/>
            <p:cNvSpPr/>
            <p:nvPr/>
          </p:nvSpPr>
          <p:spPr>
            <a:xfrm>
              <a:off x="3989450" y="1857475"/>
              <a:ext cx="351475" cy="242075"/>
            </a:xfrm>
            <a:custGeom>
              <a:avLst/>
              <a:gdLst/>
              <a:ahLst/>
              <a:cxnLst/>
              <a:rect l="l" t="t" r="r" b="b"/>
              <a:pathLst>
                <a:path w="14059" h="9683" fill="none" extrusionOk="0">
                  <a:moveTo>
                    <a:pt x="14059" y="0"/>
                  </a:moveTo>
                  <a:cubicBezTo>
                    <a:pt x="8453" y="870"/>
                    <a:pt x="3208" y="5126"/>
                    <a:pt x="1" y="968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/>
            <p:cNvSpPr/>
            <p:nvPr/>
          </p:nvSpPr>
          <p:spPr>
            <a:xfrm>
              <a:off x="4597175" y="1175550"/>
              <a:ext cx="381450" cy="120675"/>
            </a:xfrm>
            <a:custGeom>
              <a:avLst/>
              <a:gdLst/>
              <a:ahLst/>
              <a:cxnLst/>
              <a:rect l="l" t="t" r="r" b="b"/>
              <a:pathLst>
                <a:path w="15258" h="4827" fill="none" extrusionOk="0">
                  <a:moveTo>
                    <a:pt x="15257" y="1739"/>
                  </a:moveTo>
                  <a:cubicBezTo>
                    <a:pt x="9982" y="1"/>
                    <a:pt x="4167" y="1170"/>
                    <a:pt x="1" y="482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/>
            <p:cNvSpPr/>
            <p:nvPr/>
          </p:nvSpPr>
          <p:spPr>
            <a:xfrm>
              <a:off x="4905925" y="1344150"/>
              <a:ext cx="281775" cy="234575"/>
            </a:xfrm>
            <a:custGeom>
              <a:avLst/>
              <a:gdLst/>
              <a:ahLst/>
              <a:cxnLst/>
              <a:rect l="l" t="t" r="r" b="b"/>
              <a:pathLst>
                <a:path w="11271" h="9383" fill="none" extrusionOk="0">
                  <a:moveTo>
                    <a:pt x="11270" y="1"/>
                  </a:moveTo>
                  <a:cubicBezTo>
                    <a:pt x="8722" y="541"/>
                    <a:pt x="6355" y="1740"/>
                    <a:pt x="4406" y="3508"/>
                  </a:cubicBezTo>
                  <a:cubicBezTo>
                    <a:pt x="2638" y="5217"/>
                    <a:pt x="1169" y="7195"/>
                    <a:pt x="0" y="9383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/>
            <p:cNvSpPr/>
            <p:nvPr/>
          </p:nvSpPr>
          <p:spPr>
            <a:xfrm>
              <a:off x="4545475" y="1230250"/>
              <a:ext cx="98200" cy="98200"/>
            </a:xfrm>
            <a:custGeom>
              <a:avLst/>
              <a:gdLst/>
              <a:ahLst/>
              <a:cxnLst/>
              <a:rect l="l" t="t" r="r" b="b"/>
              <a:pathLst>
                <a:path w="3928" h="3928" extrusionOk="0">
                  <a:moveTo>
                    <a:pt x="1979" y="1"/>
                  </a:moveTo>
                  <a:cubicBezTo>
                    <a:pt x="870" y="1"/>
                    <a:pt x="1" y="870"/>
                    <a:pt x="1" y="1949"/>
                  </a:cubicBezTo>
                  <a:cubicBezTo>
                    <a:pt x="1" y="3058"/>
                    <a:pt x="870" y="3928"/>
                    <a:pt x="1979" y="3928"/>
                  </a:cubicBezTo>
                  <a:cubicBezTo>
                    <a:pt x="3058" y="3928"/>
                    <a:pt x="3927" y="3058"/>
                    <a:pt x="3927" y="1949"/>
                  </a:cubicBezTo>
                  <a:cubicBezTo>
                    <a:pt x="3927" y="870"/>
                    <a:pt x="305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/>
            <p:cNvSpPr/>
            <p:nvPr/>
          </p:nvSpPr>
          <p:spPr>
            <a:xfrm>
              <a:off x="4690100" y="1291700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919" y="1"/>
                  </a:moveTo>
                  <a:cubicBezTo>
                    <a:pt x="870" y="1"/>
                    <a:pt x="0" y="870"/>
                    <a:pt x="0" y="1919"/>
                  </a:cubicBezTo>
                  <a:cubicBezTo>
                    <a:pt x="0" y="2968"/>
                    <a:pt x="870" y="3838"/>
                    <a:pt x="1919" y="3838"/>
                  </a:cubicBezTo>
                  <a:cubicBezTo>
                    <a:pt x="2968" y="3838"/>
                    <a:pt x="3837" y="2968"/>
                    <a:pt x="3837" y="1919"/>
                  </a:cubicBezTo>
                  <a:cubicBezTo>
                    <a:pt x="3837" y="87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/>
            <p:cNvSpPr/>
            <p:nvPr/>
          </p:nvSpPr>
          <p:spPr>
            <a:xfrm>
              <a:off x="4243475" y="1392400"/>
              <a:ext cx="110950" cy="92100"/>
            </a:xfrm>
            <a:custGeom>
              <a:avLst/>
              <a:gdLst/>
              <a:ahLst/>
              <a:cxnLst/>
              <a:rect l="l" t="t" r="r" b="b"/>
              <a:pathLst>
                <a:path w="4438" h="3684" extrusionOk="0">
                  <a:moveTo>
                    <a:pt x="2117" y="1"/>
                  </a:moveTo>
                  <a:cubicBezTo>
                    <a:pt x="1384" y="1"/>
                    <a:pt x="696" y="392"/>
                    <a:pt x="391" y="1068"/>
                  </a:cubicBezTo>
                  <a:cubicBezTo>
                    <a:pt x="1" y="1968"/>
                    <a:pt x="511" y="3077"/>
                    <a:pt x="1500" y="3496"/>
                  </a:cubicBezTo>
                  <a:cubicBezTo>
                    <a:pt x="1787" y="3623"/>
                    <a:pt x="2084" y="3683"/>
                    <a:pt x="2371" y="3683"/>
                  </a:cubicBezTo>
                  <a:cubicBezTo>
                    <a:pt x="3102" y="3683"/>
                    <a:pt x="3768" y="3294"/>
                    <a:pt x="4047" y="2627"/>
                  </a:cubicBezTo>
                  <a:cubicBezTo>
                    <a:pt x="4437" y="1698"/>
                    <a:pt x="3958" y="589"/>
                    <a:pt x="2938" y="169"/>
                  </a:cubicBezTo>
                  <a:cubicBezTo>
                    <a:pt x="2670" y="55"/>
                    <a:pt x="2390" y="1"/>
                    <a:pt x="2117" y="1"/>
                  </a:cubicBezTo>
                  <a:close/>
                </a:path>
              </a:pathLst>
            </a:custGeom>
            <a:solidFill>
              <a:srgbClr val="FF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/>
            <p:cNvSpPr/>
            <p:nvPr/>
          </p:nvSpPr>
          <p:spPr>
            <a:xfrm>
              <a:off x="4182800" y="1610075"/>
              <a:ext cx="119900" cy="111900"/>
            </a:xfrm>
            <a:custGeom>
              <a:avLst/>
              <a:gdLst/>
              <a:ahLst/>
              <a:cxnLst/>
              <a:rect l="l" t="t" r="r" b="b"/>
              <a:pathLst>
                <a:path w="4796" h="4476" extrusionOk="0">
                  <a:moveTo>
                    <a:pt x="2544" y="1"/>
                  </a:moveTo>
                  <a:cubicBezTo>
                    <a:pt x="1705" y="1"/>
                    <a:pt x="878" y="539"/>
                    <a:pt x="510" y="1414"/>
                  </a:cubicBezTo>
                  <a:cubicBezTo>
                    <a:pt x="0" y="2583"/>
                    <a:pt x="450" y="3872"/>
                    <a:pt x="1499" y="4321"/>
                  </a:cubicBezTo>
                  <a:cubicBezTo>
                    <a:pt x="1743" y="4426"/>
                    <a:pt x="1998" y="4475"/>
                    <a:pt x="2253" y="4475"/>
                  </a:cubicBezTo>
                  <a:cubicBezTo>
                    <a:pt x="3093" y="4475"/>
                    <a:pt x="3925" y="3936"/>
                    <a:pt x="4316" y="3062"/>
                  </a:cubicBezTo>
                  <a:cubicBezTo>
                    <a:pt x="4796" y="1923"/>
                    <a:pt x="4346" y="604"/>
                    <a:pt x="3297" y="155"/>
                  </a:cubicBezTo>
                  <a:cubicBezTo>
                    <a:pt x="3053" y="50"/>
                    <a:pt x="2798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/>
            <p:cNvSpPr/>
            <p:nvPr/>
          </p:nvSpPr>
          <p:spPr>
            <a:xfrm>
              <a:off x="4268975" y="1665100"/>
              <a:ext cx="109425" cy="115775"/>
            </a:xfrm>
            <a:custGeom>
              <a:avLst/>
              <a:gdLst/>
              <a:ahLst/>
              <a:cxnLst/>
              <a:rect l="l" t="t" r="r" b="b"/>
              <a:pathLst>
                <a:path w="4377" h="4631" extrusionOk="0">
                  <a:moveTo>
                    <a:pt x="2566" y="0"/>
                  </a:moveTo>
                  <a:cubicBezTo>
                    <a:pt x="1778" y="0"/>
                    <a:pt x="920" y="620"/>
                    <a:pt x="510" y="1611"/>
                  </a:cubicBezTo>
                  <a:cubicBezTo>
                    <a:pt x="0" y="2810"/>
                    <a:pt x="300" y="4128"/>
                    <a:pt x="1229" y="4518"/>
                  </a:cubicBezTo>
                  <a:cubicBezTo>
                    <a:pt x="1410" y="4594"/>
                    <a:pt x="1600" y="4630"/>
                    <a:pt x="1793" y="4630"/>
                  </a:cubicBezTo>
                  <a:cubicBezTo>
                    <a:pt x="2590" y="4630"/>
                    <a:pt x="3432" y="4015"/>
                    <a:pt x="3867" y="3049"/>
                  </a:cubicBezTo>
                  <a:cubicBezTo>
                    <a:pt x="4376" y="1820"/>
                    <a:pt x="4047" y="502"/>
                    <a:pt x="3117" y="112"/>
                  </a:cubicBezTo>
                  <a:cubicBezTo>
                    <a:pt x="2943" y="36"/>
                    <a:pt x="2757" y="0"/>
                    <a:pt x="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/>
            <p:cNvSpPr/>
            <p:nvPr/>
          </p:nvSpPr>
          <p:spPr>
            <a:xfrm>
              <a:off x="4853450" y="1527475"/>
              <a:ext cx="103450" cy="98750"/>
            </a:xfrm>
            <a:custGeom>
              <a:avLst/>
              <a:gdLst/>
              <a:ahLst/>
              <a:cxnLst/>
              <a:rect l="l" t="t" r="r" b="b"/>
              <a:pathLst>
                <a:path w="4138" h="3950" extrusionOk="0">
                  <a:moveTo>
                    <a:pt x="2215" y="1"/>
                  </a:moveTo>
                  <a:cubicBezTo>
                    <a:pt x="1490" y="1"/>
                    <a:pt x="768" y="484"/>
                    <a:pt x="420" y="1271"/>
                  </a:cubicBezTo>
                  <a:cubicBezTo>
                    <a:pt x="1" y="2290"/>
                    <a:pt x="361" y="3429"/>
                    <a:pt x="1260" y="3818"/>
                  </a:cubicBezTo>
                  <a:cubicBezTo>
                    <a:pt x="1472" y="3907"/>
                    <a:pt x="1691" y="3949"/>
                    <a:pt x="1909" y="3949"/>
                  </a:cubicBezTo>
                  <a:cubicBezTo>
                    <a:pt x="2647" y="3949"/>
                    <a:pt x="3364" y="3466"/>
                    <a:pt x="3688" y="2679"/>
                  </a:cubicBezTo>
                  <a:cubicBezTo>
                    <a:pt x="4137" y="1660"/>
                    <a:pt x="3748" y="521"/>
                    <a:pt x="2848" y="132"/>
                  </a:cubicBezTo>
                  <a:cubicBezTo>
                    <a:pt x="2643" y="43"/>
                    <a:pt x="2429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/>
            <p:cNvSpPr/>
            <p:nvPr/>
          </p:nvSpPr>
          <p:spPr>
            <a:xfrm>
              <a:off x="4881175" y="1685875"/>
              <a:ext cx="117675" cy="116925"/>
            </a:xfrm>
            <a:custGeom>
              <a:avLst/>
              <a:gdLst/>
              <a:ahLst/>
              <a:cxnLst/>
              <a:rect l="l" t="t" r="r" b="b"/>
              <a:pathLst>
                <a:path w="4707" h="4677" extrusionOk="0">
                  <a:moveTo>
                    <a:pt x="2369" y="0"/>
                  </a:moveTo>
                  <a:cubicBezTo>
                    <a:pt x="1050" y="0"/>
                    <a:pt x="1" y="1049"/>
                    <a:pt x="1" y="2338"/>
                  </a:cubicBezTo>
                  <a:cubicBezTo>
                    <a:pt x="1" y="3627"/>
                    <a:pt x="1050" y="4676"/>
                    <a:pt x="2369" y="4676"/>
                  </a:cubicBezTo>
                  <a:cubicBezTo>
                    <a:pt x="3658" y="4676"/>
                    <a:pt x="4707" y="3627"/>
                    <a:pt x="4707" y="2338"/>
                  </a:cubicBezTo>
                  <a:cubicBezTo>
                    <a:pt x="4707" y="1049"/>
                    <a:pt x="3658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/>
            <p:cNvSpPr/>
            <p:nvPr/>
          </p:nvSpPr>
          <p:spPr>
            <a:xfrm>
              <a:off x="4878925" y="1922450"/>
              <a:ext cx="119175" cy="82325"/>
            </a:xfrm>
            <a:custGeom>
              <a:avLst/>
              <a:gdLst/>
              <a:ahLst/>
              <a:cxnLst/>
              <a:rect l="l" t="t" r="r" b="b"/>
              <a:pathLst>
                <a:path w="4767" h="3293" extrusionOk="0">
                  <a:moveTo>
                    <a:pt x="1794" y="1"/>
                  </a:moveTo>
                  <a:cubicBezTo>
                    <a:pt x="1112" y="1"/>
                    <a:pt x="545" y="272"/>
                    <a:pt x="331" y="758"/>
                  </a:cubicBezTo>
                  <a:cubicBezTo>
                    <a:pt x="1" y="1538"/>
                    <a:pt x="630" y="2557"/>
                    <a:pt x="1769" y="3037"/>
                  </a:cubicBezTo>
                  <a:cubicBezTo>
                    <a:pt x="2178" y="3209"/>
                    <a:pt x="2591" y="3292"/>
                    <a:pt x="2968" y="3292"/>
                  </a:cubicBezTo>
                  <a:cubicBezTo>
                    <a:pt x="3640" y="3292"/>
                    <a:pt x="4196" y="3026"/>
                    <a:pt x="4407" y="2527"/>
                  </a:cubicBezTo>
                  <a:cubicBezTo>
                    <a:pt x="4767" y="1778"/>
                    <a:pt x="4107" y="758"/>
                    <a:pt x="2968" y="249"/>
                  </a:cubicBezTo>
                  <a:cubicBezTo>
                    <a:pt x="2568" y="80"/>
                    <a:pt x="2164" y="1"/>
                    <a:pt x="1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/>
            <p:cNvSpPr/>
            <p:nvPr/>
          </p:nvSpPr>
          <p:spPr>
            <a:xfrm>
              <a:off x="4454800" y="1997175"/>
              <a:ext cx="133425" cy="92125"/>
            </a:xfrm>
            <a:custGeom>
              <a:avLst/>
              <a:gdLst/>
              <a:ahLst/>
              <a:cxnLst/>
              <a:rect l="l" t="t" r="r" b="b"/>
              <a:pathLst>
                <a:path w="5337" h="3685" extrusionOk="0">
                  <a:moveTo>
                    <a:pt x="1998" y="1"/>
                  </a:moveTo>
                  <a:cubicBezTo>
                    <a:pt x="1246" y="1"/>
                    <a:pt x="621" y="299"/>
                    <a:pt x="390" y="857"/>
                  </a:cubicBezTo>
                  <a:cubicBezTo>
                    <a:pt x="1" y="1726"/>
                    <a:pt x="750" y="2865"/>
                    <a:pt x="2009" y="3405"/>
                  </a:cubicBezTo>
                  <a:cubicBezTo>
                    <a:pt x="2452" y="3594"/>
                    <a:pt x="2902" y="3684"/>
                    <a:pt x="3315" y="3684"/>
                  </a:cubicBezTo>
                  <a:cubicBezTo>
                    <a:pt x="4077" y="3684"/>
                    <a:pt x="4713" y="3379"/>
                    <a:pt x="4946" y="2835"/>
                  </a:cubicBezTo>
                  <a:cubicBezTo>
                    <a:pt x="5336" y="1966"/>
                    <a:pt x="4587" y="827"/>
                    <a:pt x="3328" y="287"/>
                  </a:cubicBezTo>
                  <a:cubicBezTo>
                    <a:pt x="2876" y="94"/>
                    <a:pt x="241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/>
            <p:cNvSpPr/>
            <p:nvPr/>
          </p:nvSpPr>
          <p:spPr>
            <a:xfrm>
              <a:off x="4519250" y="2192150"/>
              <a:ext cx="104175" cy="99500"/>
            </a:xfrm>
            <a:custGeom>
              <a:avLst/>
              <a:gdLst/>
              <a:ahLst/>
              <a:cxnLst/>
              <a:rect l="l" t="t" r="r" b="b"/>
              <a:pathLst>
                <a:path w="4167" h="3980" extrusionOk="0">
                  <a:moveTo>
                    <a:pt x="2241" y="1"/>
                  </a:moveTo>
                  <a:cubicBezTo>
                    <a:pt x="1507" y="1"/>
                    <a:pt x="767" y="484"/>
                    <a:pt x="420" y="1271"/>
                  </a:cubicBezTo>
                  <a:cubicBezTo>
                    <a:pt x="0" y="2290"/>
                    <a:pt x="360" y="3459"/>
                    <a:pt x="1289" y="3849"/>
                  </a:cubicBezTo>
                  <a:cubicBezTo>
                    <a:pt x="1493" y="3937"/>
                    <a:pt x="1708" y="3979"/>
                    <a:pt x="1924" y="3979"/>
                  </a:cubicBezTo>
                  <a:cubicBezTo>
                    <a:pt x="2656" y="3979"/>
                    <a:pt x="3393" y="3491"/>
                    <a:pt x="3717" y="2680"/>
                  </a:cubicBezTo>
                  <a:cubicBezTo>
                    <a:pt x="4167" y="1660"/>
                    <a:pt x="3777" y="521"/>
                    <a:pt x="2878" y="132"/>
                  </a:cubicBezTo>
                  <a:cubicBezTo>
                    <a:pt x="2673" y="43"/>
                    <a:pt x="2457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/>
            <p:cNvSpPr/>
            <p:nvPr/>
          </p:nvSpPr>
          <p:spPr>
            <a:xfrm>
              <a:off x="3932500" y="2049300"/>
              <a:ext cx="106450" cy="107200"/>
            </a:xfrm>
            <a:custGeom>
              <a:avLst/>
              <a:gdLst/>
              <a:ahLst/>
              <a:cxnLst/>
              <a:rect l="l" t="t" r="r" b="b"/>
              <a:pathLst>
                <a:path w="4258" h="4288" extrusionOk="0">
                  <a:moveTo>
                    <a:pt x="2129" y="1"/>
                  </a:moveTo>
                  <a:cubicBezTo>
                    <a:pt x="960" y="1"/>
                    <a:pt x="1" y="960"/>
                    <a:pt x="1" y="2129"/>
                  </a:cubicBezTo>
                  <a:cubicBezTo>
                    <a:pt x="1" y="3328"/>
                    <a:pt x="960" y="4287"/>
                    <a:pt x="2129" y="4287"/>
                  </a:cubicBezTo>
                  <a:cubicBezTo>
                    <a:pt x="3298" y="4287"/>
                    <a:pt x="4257" y="3328"/>
                    <a:pt x="4257" y="2129"/>
                  </a:cubicBezTo>
                  <a:cubicBezTo>
                    <a:pt x="4257" y="960"/>
                    <a:pt x="3298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/>
            <p:cNvSpPr/>
            <p:nvPr/>
          </p:nvSpPr>
          <p:spPr>
            <a:xfrm>
              <a:off x="4172300" y="1969125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709" y="1"/>
                  </a:moveTo>
                  <a:cubicBezTo>
                    <a:pt x="780" y="1"/>
                    <a:pt x="0" y="780"/>
                    <a:pt x="0" y="1709"/>
                  </a:cubicBezTo>
                  <a:cubicBezTo>
                    <a:pt x="0" y="2638"/>
                    <a:pt x="780" y="3388"/>
                    <a:pt x="1709" y="3388"/>
                  </a:cubicBezTo>
                  <a:cubicBezTo>
                    <a:pt x="2638" y="3388"/>
                    <a:pt x="3388" y="2638"/>
                    <a:pt x="3388" y="1709"/>
                  </a:cubicBezTo>
                  <a:cubicBezTo>
                    <a:pt x="3388" y="780"/>
                    <a:pt x="2638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/>
            <p:cNvSpPr/>
            <p:nvPr/>
          </p:nvSpPr>
          <p:spPr>
            <a:xfrm>
              <a:off x="4215750" y="2213425"/>
              <a:ext cx="94450" cy="93675"/>
            </a:xfrm>
            <a:custGeom>
              <a:avLst/>
              <a:gdLst/>
              <a:ahLst/>
              <a:cxnLst/>
              <a:rect l="l" t="t" r="r" b="b"/>
              <a:pathLst>
                <a:path w="3778" h="3747" extrusionOk="0">
                  <a:moveTo>
                    <a:pt x="1889" y="0"/>
                  </a:moveTo>
                  <a:cubicBezTo>
                    <a:pt x="840" y="0"/>
                    <a:pt x="1" y="839"/>
                    <a:pt x="1" y="1859"/>
                  </a:cubicBezTo>
                  <a:cubicBezTo>
                    <a:pt x="1" y="2908"/>
                    <a:pt x="840" y="3747"/>
                    <a:pt x="1889" y="3747"/>
                  </a:cubicBezTo>
                  <a:cubicBezTo>
                    <a:pt x="2938" y="3747"/>
                    <a:pt x="3778" y="2908"/>
                    <a:pt x="3778" y="1859"/>
                  </a:cubicBezTo>
                  <a:cubicBezTo>
                    <a:pt x="3778" y="839"/>
                    <a:pt x="2938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/>
            <p:cNvSpPr/>
            <p:nvPr/>
          </p:nvSpPr>
          <p:spPr>
            <a:xfrm>
              <a:off x="3590050" y="2575175"/>
              <a:ext cx="126675" cy="121875"/>
            </a:xfrm>
            <a:custGeom>
              <a:avLst/>
              <a:gdLst/>
              <a:ahLst/>
              <a:cxnLst/>
              <a:rect l="l" t="t" r="r" b="b"/>
              <a:pathLst>
                <a:path w="5067" h="4875" extrusionOk="0">
                  <a:moveTo>
                    <a:pt x="2760" y="1"/>
                  </a:moveTo>
                  <a:cubicBezTo>
                    <a:pt x="1869" y="1"/>
                    <a:pt x="960" y="617"/>
                    <a:pt x="540" y="1596"/>
                  </a:cubicBezTo>
                  <a:cubicBezTo>
                    <a:pt x="1" y="2825"/>
                    <a:pt x="450" y="4234"/>
                    <a:pt x="1559" y="4714"/>
                  </a:cubicBezTo>
                  <a:cubicBezTo>
                    <a:pt x="1811" y="4823"/>
                    <a:pt x="2075" y="4874"/>
                    <a:pt x="2337" y="4874"/>
                  </a:cubicBezTo>
                  <a:cubicBezTo>
                    <a:pt x="3228" y="4874"/>
                    <a:pt x="4110" y="4278"/>
                    <a:pt x="4527" y="3305"/>
                  </a:cubicBezTo>
                  <a:cubicBezTo>
                    <a:pt x="5066" y="2046"/>
                    <a:pt x="4617" y="637"/>
                    <a:pt x="3508" y="158"/>
                  </a:cubicBezTo>
                  <a:cubicBezTo>
                    <a:pt x="3268" y="51"/>
                    <a:pt x="301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/>
            <p:cNvSpPr/>
            <p:nvPr/>
          </p:nvSpPr>
          <p:spPr>
            <a:xfrm>
              <a:off x="3889050" y="2472425"/>
              <a:ext cx="128150" cy="123375"/>
            </a:xfrm>
            <a:custGeom>
              <a:avLst/>
              <a:gdLst/>
              <a:ahLst/>
              <a:cxnLst/>
              <a:rect l="l" t="t" r="r" b="b"/>
              <a:pathLst>
                <a:path w="5126" h="4935" extrusionOk="0">
                  <a:moveTo>
                    <a:pt x="2788" y="1"/>
                  </a:moveTo>
                  <a:cubicBezTo>
                    <a:pt x="1887" y="1"/>
                    <a:pt x="980" y="603"/>
                    <a:pt x="540" y="1600"/>
                  </a:cubicBezTo>
                  <a:cubicBezTo>
                    <a:pt x="0" y="2859"/>
                    <a:pt x="450" y="4298"/>
                    <a:pt x="1589" y="4777"/>
                  </a:cubicBezTo>
                  <a:cubicBezTo>
                    <a:pt x="1835" y="4884"/>
                    <a:pt x="2094" y="4934"/>
                    <a:pt x="2352" y="4934"/>
                  </a:cubicBezTo>
                  <a:cubicBezTo>
                    <a:pt x="3257" y="4934"/>
                    <a:pt x="4167" y="4318"/>
                    <a:pt x="4586" y="3338"/>
                  </a:cubicBezTo>
                  <a:cubicBezTo>
                    <a:pt x="5126" y="2049"/>
                    <a:pt x="4676" y="641"/>
                    <a:pt x="3567" y="161"/>
                  </a:cubicBezTo>
                  <a:cubicBezTo>
                    <a:pt x="3316" y="52"/>
                    <a:pt x="3052" y="1"/>
                    <a:pt x="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/>
            <p:cNvSpPr/>
            <p:nvPr/>
          </p:nvSpPr>
          <p:spPr>
            <a:xfrm>
              <a:off x="3853825" y="2765700"/>
              <a:ext cx="127425" cy="127400"/>
            </a:xfrm>
            <a:custGeom>
              <a:avLst/>
              <a:gdLst/>
              <a:ahLst/>
              <a:cxnLst/>
              <a:rect l="l" t="t" r="r" b="b"/>
              <a:pathLst>
                <a:path w="5097" h="5096" extrusionOk="0">
                  <a:moveTo>
                    <a:pt x="2548" y="0"/>
                  </a:moveTo>
                  <a:cubicBezTo>
                    <a:pt x="1140" y="0"/>
                    <a:pt x="0" y="1139"/>
                    <a:pt x="0" y="2548"/>
                  </a:cubicBezTo>
                  <a:cubicBezTo>
                    <a:pt x="0" y="3957"/>
                    <a:pt x="1140" y="5096"/>
                    <a:pt x="2548" y="5096"/>
                  </a:cubicBezTo>
                  <a:cubicBezTo>
                    <a:pt x="3957" y="5096"/>
                    <a:pt x="5096" y="3957"/>
                    <a:pt x="5096" y="2548"/>
                  </a:cubicBezTo>
                  <a:cubicBezTo>
                    <a:pt x="5096" y="1139"/>
                    <a:pt x="3957" y="0"/>
                    <a:pt x="2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/>
            <p:cNvSpPr/>
            <p:nvPr/>
          </p:nvSpPr>
          <p:spPr>
            <a:xfrm>
              <a:off x="4123600" y="2704250"/>
              <a:ext cx="134150" cy="134900"/>
            </a:xfrm>
            <a:custGeom>
              <a:avLst/>
              <a:gdLst/>
              <a:ahLst/>
              <a:cxnLst/>
              <a:rect l="l" t="t" r="r" b="b"/>
              <a:pathLst>
                <a:path w="5366" h="5396" extrusionOk="0">
                  <a:moveTo>
                    <a:pt x="2698" y="0"/>
                  </a:moveTo>
                  <a:cubicBezTo>
                    <a:pt x="1199" y="0"/>
                    <a:pt x="0" y="1229"/>
                    <a:pt x="0" y="2698"/>
                  </a:cubicBezTo>
                  <a:cubicBezTo>
                    <a:pt x="0" y="4197"/>
                    <a:pt x="1199" y="5396"/>
                    <a:pt x="2698" y="5396"/>
                  </a:cubicBezTo>
                  <a:cubicBezTo>
                    <a:pt x="4167" y="5396"/>
                    <a:pt x="5365" y="4197"/>
                    <a:pt x="5365" y="2698"/>
                  </a:cubicBezTo>
                  <a:cubicBezTo>
                    <a:pt x="5365" y="1229"/>
                    <a:pt x="4167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/>
            <p:cNvSpPr/>
            <p:nvPr/>
          </p:nvSpPr>
          <p:spPr>
            <a:xfrm>
              <a:off x="4359625" y="2373775"/>
              <a:ext cx="49500" cy="206100"/>
            </a:xfrm>
            <a:custGeom>
              <a:avLst/>
              <a:gdLst/>
              <a:ahLst/>
              <a:cxnLst/>
              <a:rect l="l" t="t" r="r" b="b"/>
              <a:pathLst>
                <a:path w="1980" h="8244" fill="none" extrusionOk="0">
                  <a:moveTo>
                    <a:pt x="1" y="1"/>
                  </a:moveTo>
                  <a:cubicBezTo>
                    <a:pt x="960" y="1080"/>
                    <a:pt x="1380" y="2548"/>
                    <a:pt x="1650" y="3957"/>
                  </a:cubicBezTo>
                  <a:cubicBezTo>
                    <a:pt x="1859" y="5366"/>
                    <a:pt x="1979" y="6805"/>
                    <a:pt x="1949" y="824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/>
            <p:cNvSpPr/>
            <p:nvPr/>
          </p:nvSpPr>
          <p:spPr>
            <a:xfrm>
              <a:off x="4347650" y="2518225"/>
              <a:ext cx="130400" cy="115150"/>
            </a:xfrm>
            <a:custGeom>
              <a:avLst/>
              <a:gdLst/>
              <a:ahLst/>
              <a:cxnLst/>
              <a:rect l="l" t="t" r="r" b="b"/>
              <a:pathLst>
                <a:path w="5216" h="4606" extrusionOk="0">
                  <a:moveTo>
                    <a:pt x="2630" y="0"/>
                  </a:moveTo>
                  <a:cubicBezTo>
                    <a:pt x="1746" y="0"/>
                    <a:pt x="892" y="540"/>
                    <a:pt x="510" y="1416"/>
                  </a:cubicBezTo>
                  <a:cubicBezTo>
                    <a:pt x="0" y="2585"/>
                    <a:pt x="540" y="3934"/>
                    <a:pt x="1709" y="4414"/>
                  </a:cubicBezTo>
                  <a:cubicBezTo>
                    <a:pt x="2000" y="4544"/>
                    <a:pt x="2306" y="4606"/>
                    <a:pt x="2607" y="4606"/>
                  </a:cubicBezTo>
                  <a:cubicBezTo>
                    <a:pt x="3483" y="4606"/>
                    <a:pt x="4327" y="4085"/>
                    <a:pt x="4706" y="3215"/>
                  </a:cubicBezTo>
                  <a:cubicBezTo>
                    <a:pt x="5216" y="2046"/>
                    <a:pt x="4676" y="697"/>
                    <a:pt x="3507" y="188"/>
                  </a:cubicBezTo>
                  <a:cubicBezTo>
                    <a:pt x="3223" y="60"/>
                    <a:pt x="2925" y="0"/>
                    <a:pt x="2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/>
            <p:cNvSpPr/>
            <p:nvPr/>
          </p:nvSpPr>
          <p:spPr>
            <a:xfrm>
              <a:off x="3650750" y="243350"/>
              <a:ext cx="421900" cy="1672600"/>
            </a:xfrm>
            <a:custGeom>
              <a:avLst/>
              <a:gdLst/>
              <a:ahLst/>
              <a:cxnLst/>
              <a:rect l="l" t="t" r="r" b="b"/>
              <a:pathLst>
                <a:path w="16876" h="66904" fill="none" extrusionOk="0">
                  <a:moveTo>
                    <a:pt x="2668" y="66903"/>
                  </a:moveTo>
                  <a:cubicBezTo>
                    <a:pt x="1" y="40496"/>
                    <a:pt x="2878" y="24879"/>
                    <a:pt x="16876" y="1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/>
            <p:cNvSpPr/>
            <p:nvPr/>
          </p:nvSpPr>
          <p:spPr>
            <a:xfrm>
              <a:off x="3543600" y="1598750"/>
              <a:ext cx="249550" cy="297575"/>
            </a:xfrm>
            <a:custGeom>
              <a:avLst/>
              <a:gdLst/>
              <a:ahLst/>
              <a:cxnLst/>
              <a:rect l="l" t="t" r="r" b="b"/>
              <a:pathLst>
                <a:path w="9982" h="11903" extrusionOk="0">
                  <a:moveTo>
                    <a:pt x="2527" y="1"/>
                  </a:moveTo>
                  <a:cubicBezTo>
                    <a:pt x="2047" y="1"/>
                    <a:pt x="1598" y="81"/>
                    <a:pt x="1229" y="278"/>
                  </a:cubicBezTo>
                  <a:cubicBezTo>
                    <a:pt x="330" y="728"/>
                    <a:pt x="0" y="1897"/>
                    <a:pt x="0" y="2886"/>
                  </a:cubicBezTo>
                  <a:cubicBezTo>
                    <a:pt x="60" y="3905"/>
                    <a:pt x="330" y="4894"/>
                    <a:pt x="840" y="5763"/>
                  </a:cubicBezTo>
                  <a:cubicBezTo>
                    <a:pt x="1560" y="7124"/>
                    <a:pt x="4654" y="11903"/>
                    <a:pt x="6848" y="11903"/>
                  </a:cubicBezTo>
                  <a:cubicBezTo>
                    <a:pt x="7119" y="11903"/>
                    <a:pt x="7376" y="11830"/>
                    <a:pt x="7614" y="11668"/>
                  </a:cubicBezTo>
                  <a:cubicBezTo>
                    <a:pt x="9982" y="10050"/>
                    <a:pt x="7823" y="4984"/>
                    <a:pt x="6894" y="3156"/>
                  </a:cubicBezTo>
                  <a:cubicBezTo>
                    <a:pt x="6355" y="2076"/>
                    <a:pt x="5755" y="788"/>
                    <a:pt x="4646" y="398"/>
                  </a:cubicBezTo>
                  <a:cubicBezTo>
                    <a:pt x="3974" y="168"/>
                    <a:pt x="3219" y="1"/>
                    <a:pt x="2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/>
            <p:cNvSpPr/>
            <p:nvPr/>
          </p:nvSpPr>
          <p:spPr>
            <a:xfrm>
              <a:off x="3715950" y="1928075"/>
              <a:ext cx="209100" cy="298100"/>
            </a:xfrm>
            <a:custGeom>
              <a:avLst/>
              <a:gdLst/>
              <a:ahLst/>
              <a:cxnLst/>
              <a:rect l="l" t="t" r="r" b="b"/>
              <a:pathLst>
                <a:path w="8364" h="11924" extrusionOk="0">
                  <a:moveTo>
                    <a:pt x="1319" y="0"/>
                  </a:moveTo>
                  <a:cubicBezTo>
                    <a:pt x="1004" y="0"/>
                    <a:pt x="752" y="158"/>
                    <a:pt x="630" y="563"/>
                  </a:cubicBezTo>
                  <a:cubicBezTo>
                    <a:pt x="0" y="2752"/>
                    <a:pt x="510" y="5090"/>
                    <a:pt x="1229" y="7248"/>
                  </a:cubicBezTo>
                  <a:cubicBezTo>
                    <a:pt x="1769" y="8806"/>
                    <a:pt x="2458" y="10365"/>
                    <a:pt x="3717" y="11384"/>
                  </a:cubicBezTo>
                  <a:cubicBezTo>
                    <a:pt x="4077" y="11714"/>
                    <a:pt x="4556" y="11924"/>
                    <a:pt x="5036" y="11924"/>
                  </a:cubicBezTo>
                  <a:cubicBezTo>
                    <a:pt x="5396" y="11834"/>
                    <a:pt x="5755" y="11684"/>
                    <a:pt x="6055" y="11474"/>
                  </a:cubicBezTo>
                  <a:cubicBezTo>
                    <a:pt x="6864" y="10965"/>
                    <a:pt x="7644" y="10425"/>
                    <a:pt x="7973" y="9556"/>
                  </a:cubicBezTo>
                  <a:cubicBezTo>
                    <a:pt x="8363" y="8567"/>
                    <a:pt x="7973" y="7458"/>
                    <a:pt x="7494" y="6528"/>
                  </a:cubicBezTo>
                  <a:cubicBezTo>
                    <a:pt x="6625" y="4760"/>
                    <a:pt x="5486" y="3141"/>
                    <a:pt x="4107" y="1762"/>
                  </a:cubicBezTo>
                  <a:cubicBezTo>
                    <a:pt x="3705" y="1338"/>
                    <a:pt x="2240" y="0"/>
                    <a:pt x="1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/>
            <p:cNvSpPr/>
            <p:nvPr/>
          </p:nvSpPr>
          <p:spPr>
            <a:xfrm>
              <a:off x="3710775" y="1575925"/>
              <a:ext cx="263725" cy="310650"/>
            </a:xfrm>
            <a:custGeom>
              <a:avLst/>
              <a:gdLst/>
              <a:ahLst/>
              <a:cxnLst/>
              <a:rect l="l" t="t" r="r" b="b"/>
              <a:pathLst>
                <a:path w="10549" h="12426" extrusionOk="0">
                  <a:moveTo>
                    <a:pt x="7323" y="0"/>
                  </a:moveTo>
                  <a:cubicBezTo>
                    <a:pt x="6363" y="0"/>
                    <a:pt x="5369" y="396"/>
                    <a:pt x="4613" y="1041"/>
                  </a:cubicBezTo>
                  <a:cubicBezTo>
                    <a:pt x="3414" y="2060"/>
                    <a:pt x="2695" y="3559"/>
                    <a:pt x="2096" y="5028"/>
                  </a:cubicBezTo>
                  <a:cubicBezTo>
                    <a:pt x="1376" y="6796"/>
                    <a:pt x="297" y="8954"/>
                    <a:pt x="117" y="10873"/>
                  </a:cubicBezTo>
                  <a:cubicBezTo>
                    <a:pt x="0" y="12023"/>
                    <a:pt x="937" y="12425"/>
                    <a:pt x="1960" y="12425"/>
                  </a:cubicBezTo>
                  <a:cubicBezTo>
                    <a:pt x="2510" y="12425"/>
                    <a:pt x="3084" y="12310"/>
                    <a:pt x="3534" y="12132"/>
                  </a:cubicBezTo>
                  <a:cubicBezTo>
                    <a:pt x="5633" y="11352"/>
                    <a:pt x="7191" y="9614"/>
                    <a:pt x="8510" y="7815"/>
                  </a:cubicBezTo>
                  <a:cubicBezTo>
                    <a:pt x="9319" y="6706"/>
                    <a:pt x="10069" y="5507"/>
                    <a:pt x="10309" y="4158"/>
                  </a:cubicBezTo>
                  <a:cubicBezTo>
                    <a:pt x="10548" y="2810"/>
                    <a:pt x="10159" y="1281"/>
                    <a:pt x="9020" y="502"/>
                  </a:cubicBezTo>
                  <a:cubicBezTo>
                    <a:pt x="8512" y="155"/>
                    <a:pt x="7924" y="0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/>
            <p:cNvSpPr/>
            <p:nvPr/>
          </p:nvSpPr>
          <p:spPr>
            <a:xfrm>
              <a:off x="3387725" y="1790025"/>
              <a:ext cx="332750" cy="201600"/>
            </a:xfrm>
            <a:custGeom>
              <a:avLst/>
              <a:gdLst/>
              <a:ahLst/>
              <a:cxnLst/>
              <a:rect l="l" t="t" r="r" b="b"/>
              <a:pathLst>
                <a:path w="13310" h="8064" extrusionOk="0">
                  <a:moveTo>
                    <a:pt x="3178" y="1"/>
                  </a:moveTo>
                  <a:cubicBezTo>
                    <a:pt x="2219" y="1"/>
                    <a:pt x="1320" y="420"/>
                    <a:pt x="690" y="1140"/>
                  </a:cubicBezTo>
                  <a:cubicBezTo>
                    <a:pt x="1" y="2039"/>
                    <a:pt x="1" y="3328"/>
                    <a:pt x="480" y="4347"/>
                  </a:cubicBezTo>
                  <a:cubicBezTo>
                    <a:pt x="1020" y="5366"/>
                    <a:pt x="1799" y="6205"/>
                    <a:pt x="2788" y="6775"/>
                  </a:cubicBezTo>
                  <a:cubicBezTo>
                    <a:pt x="3358" y="7195"/>
                    <a:pt x="4017" y="7494"/>
                    <a:pt x="4737" y="7644"/>
                  </a:cubicBezTo>
                  <a:cubicBezTo>
                    <a:pt x="5006" y="7674"/>
                    <a:pt x="5284" y="7689"/>
                    <a:pt x="5565" y="7689"/>
                  </a:cubicBezTo>
                  <a:cubicBezTo>
                    <a:pt x="5846" y="7689"/>
                    <a:pt x="6130" y="7674"/>
                    <a:pt x="6415" y="7644"/>
                  </a:cubicBezTo>
                  <a:cubicBezTo>
                    <a:pt x="8303" y="7494"/>
                    <a:pt x="13309" y="8064"/>
                    <a:pt x="12590" y="4916"/>
                  </a:cubicBezTo>
                  <a:cubicBezTo>
                    <a:pt x="11900" y="2039"/>
                    <a:pt x="8423" y="1050"/>
                    <a:pt x="5965" y="390"/>
                  </a:cubicBezTo>
                  <a:cubicBezTo>
                    <a:pt x="5036" y="121"/>
                    <a:pt x="4107" y="1"/>
                    <a:pt x="3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/>
            <p:cNvSpPr/>
            <p:nvPr/>
          </p:nvSpPr>
          <p:spPr>
            <a:xfrm>
              <a:off x="3712950" y="1805050"/>
              <a:ext cx="350725" cy="199175"/>
            </a:xfrm>
            <a:custGeom>
              <a:avLst/>
              <a:gdLst/>
              <a:ahLst/>
              <a:cxnLst/>
              <a:rect l="l" t="t" r="r" b="b"/>
              <a:pathLst>
                <a:path w="14029" h="7967" extrusionOk="0">
                  <a:moveTo>
                    <a:pt x="9147" y="0"/>
                  </a:moveTo>
                  <a:cubicBezTo>
                    <a:pt x="8664" y="0"/>
                    <a:pt x="8179" y="60"/>
                    <a:pt x="7704" y="179"/>
                  </a:cubicBezTo>
                  <a:cubicBezTo>
                    <a:pt x="6265" y="569"/>
                    <a:pt x="4916" y="1228"/>
                    <a:pt x="3747" y="2127"/>
                  </a:cubicBezTo>
                  <a:cubicBezTo>
                    <a:pt x="2428" y="3057"/>
                    <a:pt x="0" y="4915"/>
                    <a:pt x="2338" y="6294"/>
                  </a:cubicBezTo>
                  <a:cubicBezTo>
                    <a:pt x="4317" y="7433"/>
                    <a:pt x="6685" y="7703"/>
                    <a:pt x="8993" y="7912"/>
                  </a:cubicBezTo>
                  <a:cubicBezTo>
                    <a:pt x="9231" y="7950"/>
                    <a:pt x="9475" y="7967"/>
                    <a:pt x="9722" y="7967"/>
                  </a:cubicBezTo>
                  <a:cubicBezTo>
                    <a:pt x="10064" y="7967"/>
                    <a:pt x="10413" y="7935"/>
                    <a:pt x="10761" y="7882"/>
                  </a:cubicBezTo>
                  <a:cubicBezTo>
                    <a:pt x="11600" y="7643"/>
                    <a:pt x="12350" y="7103"/>
                    <a:pt x="12859" y="6384"/>
                  </a:cubicBezTo>
                  <a:cubicBezTo>
                    <a:pt x="13309" y="5844"/>
                    <a:pt x="13609" y="5185"/>
                    <a:pt x="13758" y="4495"/>
                  </a:cubicBezTo>
                  <a:cubicBezTo>
                    <a:pt x="14028" y="3057"/>
                    <a:pt x="13219" y="1558"/>
                    <a:pt x="11960" y="749"/>
                  </a:cubicBezTo>
                  <a:cubicBezTo>
                    <a:pt x="11097" y="247"/>
                    <a:pt x="10126" y="0"/>
                    <a:pt x="9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/>
            <p:cNvSpPr/>
            <p:nvPr/>
          </p:nvSpPr>
          <p:spPr>
            <a:xfrm>
              <a:off x="3530850" y="1911100"/>
              <a:ext cx="242075" cy="266050"/>
            </a:xfrm>
            <a:custGeom>
              <a:avLst/>
              <a:gdLst/>
              <a:ahLst/>
              <a:cxnLst/>
              <a:rect l="l" t="t" r="r" b="b"/>
              <a:pathLst>
                <a:path w="9683" h="10642" extrusionOk="0">
                  <a:moveTo>
                    <a:pt x="6146" y="0"/>
                  </a:moveTo>
                  <a:cubicBezTo>
                    <a:pt x="5363" y="0"/>
                    <a:pt x="4587" y="200"/>
                    <a:pt x="3897" y="583"/>
                  </a:cubicBezTo>
                  <a:cubicBezTo>
                    <a:pt x="2758" y="1212"/>
                    <a:pt x="1829" y="2112"/>
                    <a:pt x="1170" y="3221"/>
                  </a:cubicBezTo>
                  <a:cubicBezTo>
                    <a:pt x="390" y="4360"/>
                    <a:pt x="1" y="5709"/>
                    <a:pt x="1" y="7087"/>
                  </a:cubicBezTo>
                  <a:cubicBezTo>
                    <a:pt x="61" y="8167"/>
                    <a:pt x="450" y="9785"/>
                    <a:pt x="1439" y="10415"/>
                  </a:cubicBezTo>
                  <a:cubicBezTo>
                    <a:pt x="1706" y="10576"/>
                    <a:pt x="2024" y="10642"/>
                    <a:pt x="2368" y="10642"/>
                  </a:cubicBezTo>
                  <a:cubicBezTo>
                    <a:pt x="3299" y="10642"/>
                    <a:pt x="4412" y="10157"/>
                    <a:pt x="5156" y="9785"/>
                  </a:cubicBezTo>
                  <a:cubicBezTo>
                    <a:pt x="6385" y="9096"/>
                    <a:pt x="7404" y="8047"/>
                    <a:pt x="8064" y="6758"/>
                  </a:cubicBezTo>
                  <a:cubicBezTo>
                    <a:pt x="8693" y="5529"/>
                    <a:pt x="9173" y="4210"/>
                    <a:pt x="9532" y="2831"/>
                  </a:cubicBezTo>
                  <a:cubicBezTo>
                    <a:pt x="9652" y="2561"/>
                    <a:pt x="9682" y="2292"/>
                    <a:pt x="9622" y="1992"/>
                  </a:cubicBezTo>
                  <a:cubicBezTo>
                    <a:pt x="9562" y="1782"/>
                    <a:pt x="9443" y="1572"/>
                    <a:pt x="9263" y="1422"/>
                  </a:cubicBezTo>
                  <a:cubicBezTo>
                    <a:pt x="8753" y="883"/>
                    <a:pt x="8154" y="463"/>
                    <a:pt x="7464" y="193"/>
                  </a:cubicBezTo>
                  <a:cubicBezTo>
                    <a:pt x="7032" y="64"/>
                    <a:pt x="6588" y="0"/>
                    <a:pt x="6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/>
            <p:cNvSpPr/>
            <p:nvPr/>
          </p:nvSpPr>
          <p:spPr>
            <a:xfrm>
              <a:off x="3671725" y="1694100"/>
              <a:ext cx="68975" cy="176875"/>
            </a:xfrm>
            <a:custGeom>
              <a:avLst/>
              <a:gdLst/>
              <a:ahLst/>
              <a:cxnLst/>
              <a:rect l="l" t="t" r="r" b="b"/>
              <a:pathLst>
                <a:path w="2759" h="7075" extrusionOk="0">
                  <a:moveTo>
                    <a:pt x="1" y="1"/>
                  </a:moveTo>
                  <a:lnTo>
                    <a:pt x="1" y="1"/>
                  </a:lnTo>
                  <a:cubicBezTo>
                    <a:pt x="660" y="1050"/>
                    <a:pt x="1140" y="2249"/>
                    <a:pt x="1380" y="3478"/>
                  </a:cubicBezTo>
                  <a:cubicBezTo>
                    <a:pt x="1529" y="4107"/>
                    <a:pt x="1709" y="4737"/>
                    <a:pt x="1919" y="5336"/>
                  </a:cubicBezTo>
                  <a:cubicBezTo>
                    <a:pt x="2099" y="5966"/>
                    <a:pt x="2369" y="6535"/>
                    <a:pt x="2758" y="7075"/>
                  </a:cubicBezTo>
                  <a:cubicBezTo>
                    <a:pt x="2369" y="5846"/>
                    <a:pt x="2039" y="4617"/>
                    <a:pt x="1799" y="3388"/>
                  </a:cubicBezTo>
                  <a:cubicBezTo>
                    <a:pt x="1649" y="2759"/>
                    <a:pt x="1440" y="2129"/>
                    <a:pt x="1170" y="1560"/>
                  </a:cubicBezTo>
                  <a:cubicBezTo>
                    <a:pt x="900" y="960"/>
                    <a:pt x="480" y="4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/>
            <p:cNvSpPr/>
            <p:nvPr/>
          </p:nvSpPr>
          <p:spPr>
            <a:xfrm>
              <a:off x="3616275" y="1754050"/>
              <a:ext cx="88450" cy="131925"/>
            </a:xfrm>
            <a:custGeom>
              <a:avLst/>
              <a:gdLst/>
              <a:ahLst/>
              <a:cxnLst/>
              <a:rect l="l" t="t" r="r" b="b"/>
              <a:pathLst>
                <a:path w="3538" h="5277" extrusionOk="0">
                  <a:moveTo>
                    <a:pt x="1" y="1"/>
                  </a:moveTo>
                  <a:cubicBezTo>
                    <a:pt x="330" y="2189"/>
                    <a:pt x="1619" y="4107"/>
                    <a:pt x="3538" y="5276"/>
                  </a:cubicBezTo>
                  <a:cubicBezTo>
                    <a:pt x="2069" y="3718"/>
                    <a:pt x="870" y="19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/>
            <p:cNvSpPr/>
            <p:nvPr/>
          </p:nvSpPr>
          <p:spPr>
            <a:xfrm>
              <a:off x="3653000" y="1738325"/>
              <a:ext cx="54725" cy="122175"/>
            </a:xfrm>
            <a:custGeom>
              <a:avLst/>
              <a:gdLst/>
              <a:ahLst/>
              <a:cxnLst/>
              <a:rect l="l" t="t" r="r" b="b"/>
              <a:pathLst>
                <a:path w="2189" h="4887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870"/>
                    <a:pt x="660" y="1679"/>
                    <a:pt x="1020" y="2488"/>
                  </a:cubicBezTo>
                  <a:cubicBezTo>
                    <a:pt x="1379" y="3298"/>
                    <a:pt x="1739" y="4107"/>
                    <a:pt x="2189" y="4886"/>
                  </a:cubicBezTo>
                  <a:cubicBezTo>
                    <a:pt x="1889" y="3088"/>
                    <a:pt x="1139" y="14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/>
            <p:cNvSpPr/>
            <p:nvPr/>
          </p:nvSpPr>
          <p:spPr>
            <a:xfrm>
              <a:off x="3507625" y="1843975"/>
              <a:ext cx="182875" cy="35250"/>
            </a:xfrm>
            <a:custGeom>
              <a:avLst/>
              <a:gdLst/>
              <a:ahLst/>
              <a:cxnLst/>
              <a:rect l="l" t="t" r="r" b="b"/>
              <a:pathLst>
                <a:path w="7315" h="1410" extrusionOk="0">
                  <a:moveTo>
                    <a:pt x="1253" y="1"/>
                  </a:moveTo>
                  <a:cubicBezTo>
                    <a:pt x="826" y="1"/>
                    <a:pt x="400" y="81"/>
                    <a:pt x="0" y="241"/>
                  </a:cubicBezTo>
                  <a:cubicBezTo>
                    <a:pt x="186" y="213"/>
                    <a:pt x="375" y="199"/>
                    <a:pt x="564" y="199"/>
                  </a:cubicBezTo>
                  <a:cubicBezTo>
                    <a:pt x="987" y="199"/>
                    <a:pt x="1415" y="266"/>
                    <a:pt x="1829" y="390"/>
                  </a:cubicBezTo>
                  <a:lnTo>
                    <a:pt x="3597" y="840"/>
                  </a:lnTo>
                  <a:cubicBezTo>
                    <a:pt x="4826" y="1170"/>
                    <a:pt x="6055" y="1350"/>
                    <a:pt x="7314" y="1410"/>
                  </a:cubicBezTo>
                  <a:cubicBezTo>
                    <a:pt x="6085" y="1050"/>
                    <a:pt x="4916" y="720"/>
                    <a:pt x="3717" y="420"/>
                  </a:cubicBezTo>
                  <a:cubicBezTo>
                    <a:pt x="3088" y="271"/>
                    <a:pt x="2488" y="151"/>
                    <a:pt x="1889" y="61"/>
                  </a:cubicBezTo>
                  <a:cubicBezTo>
                    <a:pt x="1679" y="21"/>
                    <a:pt x="146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/>
            <p:cNvSpPr/>
            <p:nvPr/>
          </p:nvSpPr>
          <p:spPr>
            <a:xfrm>
              <a:off x="3513625" y="1873200"/>
              <a:ext cx="175375" cy="47350"/>
            </a:xfrm>
            <a:custGeom>
              <a:avLst/>
              <a:gdLst/>
              <a:ahLst/>
              <a:cxnLst/>
              <a:rect l="l" t="t" r="r" b="b"/>
              <a:pathLst>
                <a:path w="7015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1419" y="1243"/>
                    <a:pt x="3232" y="1894"/>
                    <a:pt x="5075" y="1894"/>
                  </a:cubicBezTo>
                  <a:cubicBezTo>
                    <a:pt x="5723" y="1894"/>
                    <a:pt x="6375" y="1813"/>
                    <a:pt x="7014" y="1649"/>
                  </a:cubicBezTo>
                  <a:cubicBezTo>
                    <a:pt x="5785" y="1649"/>
                    <a:pt x="4586" y="1530"/>
                    <a:pt x="3387" y="1260"/>
                  </a:cubicBezTo>
                  <a:cubicBezTo>
                    <a:pt x="2218" y="990"/>
                    <a:pt x="1079" y="54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/>
            <p:cNvSpPr/>
            <p:nvPr/>
          </p:nvSpPr>
          <p:spPr>
            <a:xfrm>
              <a:off x="3602050" y="1925675"/>
              <a:ext cx="91450" cy="147625"/>
            </a:xfrm>
            <a:custGeom>
              <a:avLst/>
              <a:gdLst/>
              <a:ahLst/>
              <a:cxnLst/>
              <a:rect l="l" t="t" r="r" b="b"/>
              <a:pathLst>
                <a:path w="3658" h="5905" extrusionOk="0">
                  <a:moveTo>
                    <a:pt x="3657" y="0"/>
                  </a:moveTo>
                  <a:lnTo>
                    <a:pt x="3657" y="0"/>
                  </a:lnTo>
                  <a:cubicBezTo>
                    <a:pt x="2728" y="749"/>
                    <a:pt x="1919" y="1619"/>
                    <a:pt x="1259" y="2608"/>
                  </a:cubicBezTo>
                  <a:cubicBezTo>
                    <a:pt x="929" y="3117"/>
                    <a:pt x="660" y="3627"/>
                    <a:pt x="390" y="4166"/>
                  </a:cubicBezTo>
                  <a:cubicBezTo>
                    <a:pt x="240" y="4436"/>
                    <a:pt x="150" y="4706"/>
                    <a:pt x="60" y="5006"/>
                  </a:cubicBezTo>
                  <a:cubicBezTo>
                    <a:pt x="0" y="5305"/>
                    <a:pt x="0" y="5605"/>
                    <a:pt x="120" y="5905"/>
                  </a:cubicBezTo>
                  <a:cubicBezTo>
                    <a:pt x="60" y="5305"/>
                    <a:pt x="390" y="4796"/>
                    <a:pt x="690" y="4316"/>
                  </a:cubicBezTo>
                  <a:cubicBezTo>
                    <a:pt x="989" y="3837"/>
                    <a:pt x="1289" y="3327"/>
                    <a:pt x="1619" y="2848"/>
                  </a:cubicBezTo>
                  <a:cubicBezTo>
                    <a:pt x="2278" y="1888"/>
                    <a:pt x="2968" y="959"/>
                    <a:pt x="3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/>
            <p:cNvSpPr/>
            <p:nvPr/>
          </p:nvSpPr>
          <p:spPr>
            <a:xfrm>
              <a:off x="3663500" y="1947400"/>
              <a:ext cx="65200" cy="159625"/>
            </a:xfrm>
            <a:custGeom>
              <a:avLst/>
              <a:gdLst/>
              <a:ahLst/>
              <a:cxnLst/>
              <a:rect l="l" t="t" r="r" b="b"/>
              <a:pathLst>
                <a:path w="2608" h="6385" extrusionOk="0">
                  <a:moveTo>
                    <a:pt x="2188" y="0"/>
                  </a:moveTo>
                  <a:cubicBezTo>
                    <a:pt x="2338" y="570"/>
                    <a:pt x="2338" y="1139"/>
                    <a:pt x="2218" y="1709"/>
                  </a:cubicBezTo>
                  <a:cubicBezTo>
                    <a:pt x="2098" y="2278"/>
                    <a:pt x="1918" y="2818"/>
                    <a:pt x="1679" y="3327"/>
                  </a:cubicBezTo>
                  <a:cubicBezTo>
                    <a:pt x="1229" y="4406"/>
                    <a:pt x="660" y="5426"/>
                    <a:pt x="0" y="6385"/>
                  </a:cubicBezTo>
                  <a:cubicBezTo>
                    <a:pt x="899" y="5605"/>
                    <a:pt x="1619" y="4616"/>
                    <a:pt x="2068" y="3507"/>
                  </a:cubicBezTo>
                  <a:cubicBezTo>
                    <a:pt x="2308" y="2938"/>
                    <a:pt x="2458" y="2368"/>
                    <a:pt x="2548" y="1739"/>
                  </a:cubicBezTo>
                  <a:cubicBezTo>
                    <a:pt x="2608" y="1139"/>
                    <a:pt x="2488" y="54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/>
            <p:cNvSpPr/>
            <p:nvPr/>
          </p:nvSpPr>
          <p:spPr>
            <a:xfrm>
              <a:off x="3722700" y="1920425"/>
              <a:ext cx="49475" cy="172375"/>
            </a:xfrm>
            <a:custGeom>
              <a:avLst/>
              <a:gdLst/>
              <a:ahLst/>
              <a:cxnLst/>
              <a:rect l="l" t="t" r="r" b="b"/>
              <a:pathLst>
                <a:path w="1979" h="6895" extrusionOk="0">
                  <a:moveTo>
                    <a:pt x="480" y="0"/>
                  </a:moveTo>
                  <a:lnTo>
                    <a:pt x="480" y="0"/>
                  </a:lnTo>
                  <a:cubicBezTo>
                    <a:pt x="270" y="240"/>
                    <a:pt x="120" y="510"/>
                    <a:pt x="60" y="839"/>
                  </a:cubicBezTo>
                  <a:cubicBezTo>
                    <a:pt x="0" y="1139"/>
                    <a:pt x="0" y="1469"/>
                    <a:pt x="30" y="1769"/>
                  </a:cubicBezTo>
                  <a:cubicBezTo>
                    <a:pt x="90" y="2398"/>
                    <a:pt x="180" y="2998"/>
                    <a:pt x="360" y="3597"/>
                  </a:cubicBezTo>
                  <a:cubicBezTo>
                    <a:pt x="689" y="4796"/>
                    <a:pt x="1229" y="5905"/>
                    <a:pt x="1978" y="6894"/>
                  </a:cubicBezTo>
                  <a:cubicBezTo>
                    <a:pt x="1499" y="5785"/>
                    <a:pt x="1109" y="4646"/>
                    <a:pt x="779" y="3477"/>
                  </a:cubicBezTo>
                  <a:cubicBezTo>
                    <a:pt x="600" y="2908"/>
                    <a:pt x="480" y="2308"/>
                    <a:pt x="360" y="1739"/>
                  </a:cubicBezTo>
                  <a:cubicBezTo>
                    <a:pt x="210" y="1169"/>
                    <a:pt x="240" y="54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/>
            <p:cNvSpPr/>
            <p:nvPr/>
          </p:nvSpPr>
          <p:spPr>
            <a:xfrm>
              <a:off x="3754900" y="1935400"/>
              <a:ext cx="93700" cy="179875"/>
            </a:xfrm>
            <a:custGeom>
              <a:avLst/>
              <a:gdLst/>
              <a:ahLst/>
              <a:cxnLst/>
              <a:rect l="l" t="t" r="r" b="b"/>
              <a:pathLst>
                <a:path w="3748" h="7195" extrusionOk="0">
                  <a:moveTo>
                    <a:pt x="1" y="1"/>
                  </a:moveTo>
                  <a:cubicBezTo>
                    <a:pt x="481" y="480"/>
                    <a:pt x="900" y="1020"/>
                    <a:pt x="1230" y="1649"/>
                  </a:cubicBezTo>
                  <a:cubicBezTo>
                    <a:pt x="1560" y="2219"/>
                    <a:pt x="1889" y="2818"/>
                    <a:pt x="2219" y="3418"/>
                  </a:cubicBezTo>
                  <a:cubicBezTo>
                    <a:pt x="2519" y="4017"/>
                    <a:pt x="2848" y="4617"/>
                    <a:pt x="3118" y="5246"/>
                  </a:cubicBezTo>
                  <a:cubicBezTo>
                    <a:pt x="3418" y="5846"/>
                    <a:pt x="3568" y="6505"/>
                    <a:pt x="3568" y="7195"/>
                  </a:cubicBezTo>
                  <a:cubicBezTo>
                    <a:pt x="3748" y="6505"/>
                    <a:pt x="3688" y="5786"/>
                    <a:pt x="3448" y="5126"/>
                  </a:cubicBezTo>
                  <a:cubicBezTo>
                    <a:pt x="3208" y="4467"/>
                    <a:pt x="2908" y="3837"/>
                    <a:pt x="2579" y="3238"/>
                  </a:cubicBezTo>
                  <a:cubicBezTo>
                    <a:pt x="2279" y="2608"/>
                    <a:pt x="1889" y="2009"/>
                    <a:pt x="1500" y="1469"/>
                  </a:cubicBezTo>
                  <a:cubicBezTo>
                    <a:pt x="1110" y="870"/>
                    <a:pt x="600" y="3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/>
            <p:cNvSpPr/>
            <p:nvPr/>
          </p:nvSpPr>
          <p:spPr>
            <a:xfrm>
              <a:off x="3748925" y="1945900"/>
              <a:ext cx="59975" cy="160375"/>
            </a:xfrm>
            <a:custGeom>
              <a:avLst/>
              <a:gdLst/>
              <a:ahLst/>
              <a:cxnLst/>
              <a:rect l="l" t="t" r="r" b="b"/>
              <a:pathLst>
                <a:path w="2399" h="6415" extrusionOk="0">
                  <a:moveTo>
                    <a:pt x="0" y="0"/>
                  </a:moveTo>
                  <a:cubicBezTo>
                    <a:pt x="270" y="1109"/>
                    <a:pt x="600" y="2218"/>
                    <a:pt x="989" y="3268"/>
                  </a:cubicBezTo>
                  <a:cubicBezTo>
                    <a:pt x="1379" y="4347"/>
                    <a:pt x="1859" y="5396"/>
                    <a:pt x="2398" y="6415"/>
                  </a:cubicBezTo>
                  <a:cubicBezTo>
                    <a:pt x="1859" y="4167"/>
                    <a:pt x="1079" y="20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/>
            <p:cNvSpPr/>
            <p:nvPr/>
          </p:nvSpPr>
          <p:spPr>
            <a:xfrm>
              <a:off x="3766150" y="1924925"/>
              <a:ext cx="134150" cy="29800"/>
            </a:xfrm>
            <a:custGeom>
              <a:avLst/>
              <a:gdLst/>
              <a:ahLst/>
              <a:cxnLst/>
              <a:rect l="l" t="t" r="r" b="b"/>
              <a:pathLst>
                <a:path w="5366" h="1192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330"/>
                    <a:pt x="780" y="570"/>
                    <a:pt x="1229" y="689"/>
                  </a:cubicBezTo>
                  <a:cubicBezTo>
                    <a:pt x="1679" y="839"/>
                    <a:pt x="2129" y="959"/>
                    <a:pt x="2578" y="1019"/>
                  </a:cubicBezTo>
                  <a:cubicBezTo>
                    <a:pt x="3058" y="1109"/>
                    <a:pt x="3507" y="1169"/>
                    <a:pt x="3987" y="1169"/>
                  </a:cubicBezTo>
                  <a:cubicBezTo>
                    <a:pt x="4107" y="1184"/>
                    <a:pt x="4219" y="1192"/>
                    <a:pt x="4332" y="1192"/>
                  </a:cubicBezTo>
                  <a:cubicBezTo>
                    <a:pt x="4444" y="1192"/>
                    <a:pt x="4557" y="1184"/>
                    <a:pt x="4676" y="1169"/>
                  </a:cubicBezTo>
                  <a:cubicBezTo>
                    <a:pt x="4916" y="1169"/>
                    <a:pt x="5156" y="1109"/>
                    <a:pt x="5366" y="1019"/>
                  </a:cubicBezTo>
                  <a:cubicBezTo>
                    <a:pt x="5126" y="1019"/>
                    <a:pt x="4916" y="1019"/>
                    <a:pt x="4676" y="959"/>
                  </a:cubicBezTo>
                  <a:cubicBezTo>
                    <a:pt x="4467" y="929"/>
                    <a:pt x="4227" y="899"/>
                    <a:pt x="4017" y="869"/>
                  </a:cubicBezTo>
                  <a:lnTo>
                    <a:pt x="2668" y="630"/>
                  </a:lnTo>
                  <a:cubicBezTo>
                    <a:pt x="2219" y="540"/>
                    <a:pt x="1769" y="480"/>
                    <a:pt x="1319" y="390"/>
                  </a:cubicBezTo>
                  <a:cubicBezTo>
                    <a:pt x="870" y="300"/>
                    <a:pt x="420" y="1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/>
            <p:cNvSpPr/>
            <p:nvPr/>
          </p:nvSpPr>
          <p:spPr>
            <a:xfrm>
              <a:off x="3763900" y="1879225"/>
              <a:ext cx="190350" cy="25475"/>
            </a:xfrm>
            <a:custGeom>
              <a:avLst/>
              <a:gdLst/>
              <a:ahLst/>
              <a:cxnLst/>
              <a:rect l="l" t="t" r="r" b="b"/>
              <a:pathLst>
                <a:path w="7614" h="1019" extrusionOk="0">
                  <a:moveTo>
                    <a:pt x="5002" y="1"/>
                  </a:moveTo>
                  <a:cubicBezTo>
                    <a:pt x="4584" y="1"/>
                    <a:pt x="4166" y="21"/>
                    <a:pt x="3747" y="60"/>
                  </a:cubicBezTo>
                  <a:cubicBezTo>
                    <a:pt x="2458" y="179"/>
                    <a:pt x="1200" y="509"/>
                    <a:pt x="1" y="1019"/>
                  </a:cubicBezTo>
                  <a:cubicBezTo>
                    <a:pt x="1289" y="809"/>
                    <a:pt x="2548" y="629"/>
                    <a:pt x="3807" y="479"/>
                  </a:cubicBezTo>
                  <a:cubicBezTo>
                    <a:pt x="5066" y="359"/>
                    <a:pt x="6325" y="329"/>
                    <a:pt x="7614" y="269"/>
                  </a:cubicBezTo>
                  <a:cubicBezTo>
                    <a:pt x="6743" y="87"/>
                    <a:pt x="5873" y="1"/>
                    <a:pt x="5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/>
            <p:cNvSpPr/>
            <p:nvPr/>
          </p:nvSpPr>
          <p:spPr>
            <a:xfrm>
              <a:off x="3745175" y="1727075"/>
              <a:ext cx="167875" cy="143150"/>
            </a:xfrm>
            <a:custGeom>
              <a:avLst/>
              <a:gdLst/>
              <a:ahLst/>
              <a:cxnLst/>
              <a:rect l="l" t="t" r="r" b="b"/>
              <a:pathLst>
                <a:path w="6715" h="5726" extrusionOk="0">
                  <a:moveTo>
                    <a:pt x="5216" y="1"/>
                  </a:moveTo>
                  <a:lnTo>
                    <a:pt x="5216" y="1"/>
                  </a:lnTo>
                  <a:cubicBezTo>
                    <a:pt x="5006" y="570"/>
                    <a:pt x="4736" y="1080"/>
                    <a:pt x="4406" y="1619"/>
                  </a:cubicBezTo>
                  <a:cubicBezTo>
                    <a:pt x="4137" y="2129"/>
                    <a:pt x="3777" y="2609"/>
                    <a:pt x="3417" y="3058"/>
                  </a:cubicBezTo>
                  <a:cubicBezTo>
                    <a:pt x="2668" y="3957"/>
                    <a:pt x="1769" y="4737"/>
                    <a:pt x="750" y="5306"/>
                  </a:cubicBezTo>
                  <a:lnTo>
                    <a:pt x="0" y="5726"/>
                  </a:lnTo>
                  <a:lnTo>
                    <a:pt x="870" y="5696"/>
                  </a:lnTo>
                  <a:cubicBezTo>
                    <a:pt x="899" y="5695"/>
                    <a:pt x="929" y="5694"/>
                    <a:pt x="959" y="5693"/>
                  </a:cubicBezTo>
                  <a:lnTo>
                    <a:pt x="959" y="5693"/>
                  </a:lnTo>
                  <a:lnTo>
                    <a:pt x="959" y="5696"/>
                  </a:lnTo>
                  <a:cubicBezTo>
                    <a:pt x="962" y="5695"/>
                    <a:pt x="964" y="5693"/>
                    <a:pt x="966" y="5692"/>
                  </a:cubicBezTo>
                  <a:lnTo>
                    <a:pt x="966" y="5692"/>
                  </a:lnTo>
                  <a:cubicBezTo>
                    <a:pt x="1978" y="5644"/>
                    <a:pt x="2906" y="5298"/>
                    <a:pt x="3807" y="5037"/>
                  </a:cubicBezTo>
                  <a:cubicBezTo>
                    <a:pt x="4287" y="4917"/>
                    <a:pt x="4766" y="4827"/>
                    <a:pt x="5246" y="4797"/>
                  </a:cubicBezTo>
                  <a:cubicBezTo>
                    <a:pt x="5355" y="4784"/>
                    <a:pt x="5462" y="4778"/>
                    <a:pt x="5569" y="4778"/>
                  </a:cubicBezTo>
                  <a:cubicBezTo>
                    <a:pt x="5960" y="4778"/>
                    <a:pt x="6337" y="4859"/>
                    <a:pt x="6714" y="4977"/>
                  </a:cubicBezTo>
                  <a:cubicBezTo>
                    <a:pt x="6265" y="4737"/>
                    <a:pt x="5755" y="4617"/>
                    <a:pt x="5246" y="4617"/>
                  </a:cubicBezTo>
                  <a:cubicBezTo>
                    <a:pt x="4736" y="4617"/>
                    <a:pt x="4227" y="4647"/>
                    <a:pt x="3747" y="4767"/>
                  </a:cubicBezTo>
                  <a:cubicBezTo>
                    <a:pt x="3062" y="4891"/>
                    <a:pt x="2391" y="5088"/>
                    <a:pt x="1734" y="5207"/>
                  </a:cubicBezTo>
                  <a:lnTo>
                    <a:pt x="1734" y="5207"/>
                  </a:lnTo>
                  <a:cubicBezTo>
                    <a:pt x="2487" y="4671"/>
                    <a:pt x="3146" y="4012"/>
                    <a:pt x="3687" y="3268"/>
                  </a:cubicBezTo>
                  <a:cubicBezTo>
                    <a:pt x="4406" y="2279"/>
                    <a:pt x="4916" y="1170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/>
            <p:cNvSpPr/>
            <p:nvPr/>
          </p:nvSpPr>
          <p:spPr>
            <a:xfrm>
              <a:off x="3741425" y="1692625"/>
              <a:ext cx="70450" cy="154375"/>
            </a:xfrm>
            <a:custGeom>
              <a:avLst/>
              <a:gdLst/>
              <a:ahLst/>
              <a:cxnLst/>
              <a:rect l="l" t="t" r="r" b="b"/>
              <a:pathLst>
                <a:path w="2818" h="6175" extrusionOk="0">
                  <a:moveTo>
                    <a:pt x="2818" y="0"/>
                  </a:moveTo>
                  <a:lnTo>
                    <a:pt x="2818" y="0"/>
                  </a:lnTo>
                  <a:cubicBezTo>
                    <a:pt x="2428" y="1079"/>
                    <a:pt x="2069" y="2158"/>
                    <a:pt x="1619" y="3207"/>
                  </a:cubicBezTo>
                  <a:cubicBezTo>
                    <a:pt x="1409" y="3747"/>
                    <a:pt x="1169" y="4256"/>
                    <a:pt x="930" y="4766"/>
                  </a:cubicBezTo>
                  <a:lnTo>
                    <a:pt x="540" y="5545"/>
                  </a:lnTo>
                  <a:cubicBezTo>
                    <a:pt x="450" y="5815"/>
                    <a:pt x="240" y="6025"/>
                    <a:pt x="0" y="6175"/>
                  </a:cubicBezTo>
                  <a:cubicBezTo>
                    <a:pt x="300" y="6085"/>
                    <a:pt x="540" y="5905"/>
                    <a:pt x="720" y="5665"/>
                  </a:cubicBezTo>
                  <a:cubicBezTo>
                    <a:pt x="900" y="5425"/>
                    <a:pt x="1049" y="5186"/>
                    <a:pt x="1199" y="4916"/>
                  </a:cubicBezTo>
                  <a:cubicBezTo>
                    <a:pt x="1529" y="4436"/>
                    <a:pt x="1769" y="3927"/>
                    <a:pt x="2009" y="3387"/>
                  </a:cubicBezTo>
                  <a:cubicBezTo>
                    <a:pt x="2458" y="2308"/>
                    <a:pt x="2758" y="1169"/>
                    <a:pt x="2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/>
            <p:cNvSpPr/>
            <p:nvPr/>
          </p:nvSpPr>
          <p:spPr>
            <a:xfrm>
              <a:off x="3651500" y="1822875"/>
              <a:ext cx="143900" cy="144225"/>
            </a:xfrm>
            <a:custGeom>
              <a:avLst/>
              <a:gdLst/>
              <a:ahLst/>
              <a:cxnLst/>
              <a:rect l="l" t="t" r="r" b="b"/>
              <a:pathLst>
                <a:path w="5756" h="5769" extrusionOk="0">
                  <a:moveTo>
                    <a:pt x="3479" y="1"/>
                  </a:moveTo>
                  <a:cubicBezTo>
                    <a:pt x="3253" y="1"/>
                    <a:pt x="3033" y="90"/>
                    <a:pt x="2878" y="245"/>
                  </a:cubicBezTo>
                  <a:cubicBezTo>
                    <a:pt x="2697" y="404"/>
                    <a:pt x="2482" y="511"/>
                    <a:pt x="2374" y="683"/>
                  </a:cubicBezTo>
                  <a:lnTo>
                    <a:pt x="2374" y="683"/>
                  </a:lnTo>
                  <a:cubicBezTo>
                    <a:pt x="2304" y="671"/>
                    <a:pt x="2232" y="665"/>
                    <a:pt x="2159" y="665"/>
                  </a:cubicBezTo>
                  <a:cubicBezTo>
                    <a:pt x="1919" y="665"/>
                    <a:pt x="1709" y="755"/>
                    <a:pt x="1499" y="875"/>
                  </a:cubicBezTo>
                  <a:cubicBezTo>
                    <a:pt x="1319" y="995"/>
                    <a:pt x="1199" y="1055"/>
                    <a:pt x="1199" y="1294"/>
                  </a:cubicBezTo>
                  <a:cubicBezTo>
                    <a:pt x="1199" y="1322"/>
                    <a:pt x="1201" y="1347"/>
                    <a:pt x="1204" y="1368"/>
                  </a:cubicBezTo>
                  <a:lnTo>
                    <a:pt x="1204" y="1368"/>
                  </a:lnTo>
                  <a:cubicBezTo>
                    <a:pt x="1204" y="1402"/>
                    <a:pt x="1218" y="1491"/>
                    <a:pt x="1249" y="1590"/>
                  </a:cubicBezTo>
                  <a:lnTo>
                    <a:pt x="1249" y="1590"/>
                  </a:lnTo>
                  <a:cubicBezTo>
                    <a:pt x="1181" y="1530"/>
                    <a:pt x="1103" y="1480"/>
                    <a:pt x="1020" y="1444"/>
                  </a:cubicBezTo>
                  <a:cubicBezTo>
                    <a:pt x="967" y="1436"/>
                    <a:pt x="930" y="1432"/>
                    <a:pt x="899" y="1432"/>
                  </a:cubicBezTo>
                  <a:cubicBezTo>
                    <a:pt x="824" y="1432"/>
                    <a:pt x="787" y="1453"/>
                    <a:pt x="660" y="1474"/>
                  </a:cubicBezTo>
                  <a:cubicBezTo>
                    <a:pt x="330" y="1624"/>
                    <a:pt x="120" y="1984"/>
                    <a:pt x="180" y="2344"/>
                  </a:cubicBezTo>
                  <a:cubicBezTo>
                    <a:pt x="233" y="2711"/>
                    <a:pt x="539" y="3010"/>
                    <a:pt x="634" y="3119"/>
                  </a:cubicBezTo>
                  <a:lnTo>
                    <a:pt x="634" y="3119"/>
                  </a:lnTo>
                  <a:cubicBezTo>
                    <a:pt x="424" y="3130"/>
                    <a:pt x="243" y="3222"/>
                    <a:pt x="120" y="3393"/>
                  </a:cubicBezTo>
                  <a:cubicBezTo>
                    <a:pt x="1" y="3692"/>
                    <a:pt x="90" y="3992"/>
                    <a:pt x="330" y="4202"/>
                  </a:cubicBezTo>
                  <a:cubicBezTo>
                    <a:pt x="630" y="4592"/>
                    <a:pt x="1020" y="4891"/>
                    <a:pt x="1469" y="5131"/>
                  </a:cubicBezTo>
                  <a:cubicBezTo>
                    <a:pt x="1570" y="5181"/>
                    <a:pt x="1689" y="5222"/>
                    <a:pt x="1801" y="5222"/>
                  </a:cubicBezTo>
                  <a:cubicBezTo>
                    <a:pt x="1889" y="5222"/>
                    <a:pt x="1973" y="5197"/>
                    <a:pt x="2039" y="5131"/>
                  </a:cubicBezTo>
                  <a:cubicBezTo>
                    <a:pt x="2042" y="5128"/>
                    <a:pt x="2045" y="5125"/>
                    <a:pt x="2048" y="5122"/>
                  </a:cubicBezTo>
                  <a:lnTo>
                    <a:pt x="2048" y="5122"/>
                  </a:lnTo>
                  <a:cubicBezTo>
                    <a:pt x="2187" y="5262"/>
                    <a:pt x="2360" y="5368"/>
                    <a:pt x="2548" y="5431"/>
                  </a:cubicBezTo>
                  <a:cubicBezTo>
                    <a:pt x="2619" y="5454"/>
                    <a:pt x="2691" y="5466"/>
                    <a:pt x="2763" y="5466"/>
                  </a:cubicBezTo>
                  <a:cubicBezTo>
                    <a:pt x="2967" y="5466"/>
                    <a:pt x="3165" y="5376"/>
                    <a:pt x="3298" y="5221"/>
                  </a:cubicBezTo>
                  <a:cubicBezTo>
                    <a:pt x="3347" y="5167"/>
                    <a:pt x="3384" y="5106"/>
                    <a:pt x="3409" y="5042"/>
                  </a:cubicBezTo>
                  <a:lnTo>
                    <a:pt x="3409" y="5042"/>
                  </a:lnTo>
                  <a:cubicBezTo>
                    <a:pt x="3584" y="5297"/>
                    <a:pt x="3789" y="5498"/>
                    <a:pt x="4077" y="5671"/>
                  </a:cubicBezTo>
                  <a:cubicBezTo>
                    <a:pt x="4222" y="5738"/>
                    <a:pt x="4369" y="5769"/>
                    <a:pt x="4509" y="5769"/>
                  </a:cubicBezTo>
                  <a:cubicBezTo>
                    <a:pt x="5174" y="5769"/>
                    <a:pt x="5717" y="5085"/>
                    <a:pt x="5464" y="4374"/>
                  </a:cubicBezTo>
                  <a:lnTo>
                    <a:pt x="5464" y="4374"/>
                  </a:lnTo>
                  <a:cubicBezTo>
                    <a:pt x="5643" y="4130"/>
                    <a:pt x="5755" y="3851"/>
                    <a:pt x="5696" y="3572"/>
                  </a:cubicBezTo>
                  <a:cubicBezTo>
                    <a:pt x="5665" y="3437"/>
                    <a:pt x="5590" y="3316"/>
                    <a:pt x="5487" y="3226"/>
                  </a:cubicBezTo>
                  <a:lnTo>
                    <a:pt x="5487" y="3226"/>
                  </a:lnTo>
                  <a:cubicBezTo>
                    <a:pt x="5516" y="2995"/>
                    <a:pt x="5441" y="2760"/>
                    <a:pt x="5254" y="2586"/>
                  </a:cubicBezTo>
                  <a:lnTo>
                    <a:pt x="5254" y="2586"/>
                  </a:lnTo>
                  <a:cubicBezTo>
                    <a:pt x="5508" y="2238"/>
                    <a:pt x="5629" y="1796"/>
                    <a:pt x="5546" y="1354"/>
                  </a:cubicBezTo>
                  <a:cubicBezTo>
                    <a:pt x="5414" y="985"/>
                    <a:pt x="5050" y="709"/>
                    <a:pt x="4658" y="709"/>
                  </a:cubicBezTo>
                  <a:cubicBezTo>
                    <a:pt x="4605" y="709"/>
                    <a:pt x="4551" y="714"/>
                    <a:pt x="4497" y="725"/>
                  </a:cubicBezTo>
                  <a:cubicBezTo>
                    <a:pt x="4473" y="730"/>
                    <a:pt x="4450" y="735"/>
                    <a:pt x="4428" y="742"/>
                  </a:cubicBezTo>
                  <a:lnTo>
                    <a:pt x="4428" y="742"/>
                  </a:lnTo>
                  <a:cubicBezTo>
                    <a:pt x="4382" y="653"/>
                    <a:pt x="4325" y="567"/>
                    <a:pt x="4257" y="485"/>
                  </a:cubicBezTo>
                  <a:cubicBezTo>
                    <a:pt x="4107" y="275"/>
                    <a:pt x="3927" y="125"/>
                    <a:pt x="3717" y="36"/>
                  </a:cubicBezTo>
                  <a:cubicBezTo>
                    <a:pt x="3639" y="12"/>
                    <a:pt x="355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/>
            <p:cNvSpPr/>
            <p:nvPr/>
          </p:nvSpPr>
          <p:spPr>
            <a:xfrm>
              <a:off x="3695700" y="1865725"/>
              <a:ext cx="64475" cy="64450"/>
            </a:xfrm>
            <a:custGeom>
              <a:avLst/>
              <a:gdLst/>
              <a:ahLst/>
              <a:cxnLst/>
              <a:rect l="l" t="t" r="r" b="b"/>
              <a:pathLst>
                <a:path w="2579" h="2578" extrusionOk="0">
                  <a:moveTo>
                    <a:pt x="1290" y="0"/>
                  </a:moveTo>
                  <a:cubicBezTo>
                    <a:pt x="600" y="0"/>
                    <a:pt x="1" y="570"/>
                    <a:pt x="1" y="1289"/>
                  </a:cubicBezTo>
                  <a:cubicBezTo>
                    <a:pt x="1" y="1978"/>
                    <a:pt x="600" y="2578"/>
                    <a:pt x="1290" y="2578"/>
                  </a:cubicBezTo>
                  <a:cubicBezTo>
                    <a:pt x="2009" y="2578"/>
                    <a:pt x="2579" y="1978"/>
                    <a:pt x="2579" y="1289"/>
                  </a:cubicBezTo>
                  <a:cubicBezTo>
                    <a:pt x="2579" y="570"/>
                    <a:pt x="2009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/>
            <p:cNvSpPr/>
            <p:nvPr/>
          </p:nvSpPr>
          <p:spPr>
            <a:xfrm>
              <a:off x="3498625" y="1203275"/>
              <a:ext cx="217350" cy="337250"/>
            </a:xfrm>
            <a:custGeom>
              <a:avLst/>
              <a:gdLst/>
              <a:ahLst/>
              <a:cxnLst/>
              <a:rect l="l" t="t" r="r" b="b"/>
              <a:pathLst>
                <a:path w="8694" h="13490" extrusionOk="0">
                  <a:moveTo>
                    <a:pt x="8693" y="1"/>
                  </a:moveTo>
                  <a:lnTo>
                    <a:pt x="8693" y="1"/>
                  </a:lnTo>
                  <a:cubicBezTo>
                    <a:pt x="8693" y="1"/>
                    <a:pt x="8423" y="1140"/>
                    <a:pt x="8244" y="1709"/>
                  </a:cubicBezTo>
                  <a:cubicBezTo>
                    <a:pt x="7854" y="2938"/>
                    <a:pt x="7284" y="4107"/>
                    <a:pt x="6535" y="5186"/>
                  </a:cubicBezTo>
                  <a:cubicBezTo>
                    <a:pt x="6265" y="5576"/>
                    <a:pt x="5966" y="5936"/>
                    <a:pt x="5606" y="6235"/>
                  </a:cubicBezTo>
                  <a:cubicBezTo>
                    <a:pt x="4976" y="6715"/>
                    <a:pt x="4287" y="7105"/>
                    <a:pt x="3568" y="7375"/>
                  </a:cubicBezTo>
                  <a:cubicBezTo>
                    <a:pt x="2459" y="7884"/>
                    <a:pt x="1380" y="8484"/>
                    <a:pt x="630" y="9443"/>
                  </a:cubicBezTo>
                  <a:cubicBezTo>
                    <a:pt x="301" y="9832"/>
                    <a:pt x="91" y="10312"/>
                    <a:pt x="31" y="10822"/>
                  </a:cubicBezTo>
                  <a:cubicBezTo>
                    <a:pt x="1" y="11721"/>
                    <a:pt x="61" y="12590"/>
                    <a:pt x="211" y="13489"/>
                  </a:cubicBezTo>
                  <a:cubicBezTo>
                    <a:pt x="840" y="13399"/>
                    <a:pt x="1739" y="13040"/>
                    <a:pt x="2399" y="12950"/>
                  </a:cubicBezTo>
                  <a:cubicBezTo>
                    <a:pt x="3298" y="12950"/>
                    <a:pt x="4137" y="12530"/>
                    <a:pt x="4707" y="11811"/>
                  </a:cubicBezTo>
                  <a:cubicBezTo>
                    <a:pt x="5366" y="11301"/>
                    <a:pt x="5876" y="10612"/>
                    <a:pt x="6205" y="9862"/>
                  </a:cubicBezTo>
                  <a:cubicBezTo>
                    <a:pt x="6475" y="9023"/>
                    <a:pt x="6325" y="8094"/>
                    <a:pt x="6565" y="7225"/>
                  </a:cubicBezTo>
                  <a:cubicBezTo>
                    <a:pt x="6685" y="6865"/>
                    <a:pt x="6835" y="6535"/>
                    <a:pt x="7015" y="6206"/>
                  </a:cubicBezTo>
                  <a:cubicBezTo>
                    <a:pt x="7974" y="4257"/>
                    <a:pt x="8543" y="2159"/>
                    <a:pt x="8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/>
            <p:cNvSpPr/>
            <p:nvPr/>
          </p:nvSpPr>
          <p:spPr>
            <a:xfrm>
              <a:off x="3706200" y="1202525"/>
              <a:ext cx="284775" cy="336825"/>
            </a:xfrm>
            <a:custGeom>
              <a:avLst/>
              <a:gdLst/>
              <a:ahLst/>
              <a:cxnLst/>
              <a:rect l="l" t="t" r="r" b="b"/>
              <a:pathLst>
                <a:path w="11391" h="13473" extrusionOk="0">
                  <a:moveTo>
                    <a:pt x="390" y="1"/>
                  </a:moveTo>
                  <a:cubicBezTo>
                    <a:pt x="240" y="301"/>
                    <a:pt x="150" y="630"/>
                    <a:pt x="121" y="960"/>
                  </a:cubicBezTo>
                  <a:cubicBezTo>
                    <a:pt x="1" y="1649"/>
                    <a:pt x="150" y="2339"/>
                    <a:pt x="540" y="2908"/>
                  </a:cubicBezTo>
                  <a:cubicBezTo>
                    <a:pt x="1050" y="3718"/>
                    <a:pt x="1379" y="4647"/>
                    <a:pt x="1799" y="5486"/>
                  </a:cubicBezTo>
                  <a:cubicBezTo>
                    <a:pt x="2009" y="6026"/>
                    <a:pt x="2189" y="6625"/>
                    <a:pt x="2309" y="7195"/>
                  </a:cubicBezTo>
                  <a:cubicBezTo>
                    <a:pt x="2998" y="9503"/>
                    <a:pt x="4886" y="11331"/>
                    <a:pt x="7015" y="12470"/>
                  </a:cubicBezTo>
                  <a:cubicBezTo>
                    <a:pt x="8173" y="13117"/>
                    <a:pt x="9501" y="13473"/>
                    <a:pt x="10825" y="13473"/>
                  </a:cubicBezTo>
                  <a:cubicBezTo>
                    <a:pt x="10974" y="13473"/>
                    <a:pt x="11122" y="13468"/>
                    <a:pt x="11271" y="13459"/>
                  </a:cubicBezTo>
                  <a:cubicBezTo>
                    <a:pt x="11331" y="12380"/>
                    <a:pt x="11391" y="11241"/>
                    <a:pt x="10881" y="10282"/>
                  </a:cubicBezTo>
                  <a:cubicBezTo>
                    <a:pt x="10462" y="9653"/>
                    <a:pt x="9922" y="9113"/>
                    <a:pt x="9263" y="8693"/>
                  </a:cubicBezTo>
                  <a:cubicBezTo>
                    <a:pt x="7794" y="7644"/>
                    <a:pt x="6205" y="6745"/>
                    <a:pt x="4527" y="6026"/>
                  </a:cubicBezTo>
                  <a:cubicBezTo>
                    <a:pt x="4047" y="5846"/>
                    <a:pt x="3597" y="5606"/>
                    <a:pt x="3178" y="5336"/>
                  </a:cubicBezTo>
                  <a:cubicBezTo>
                    <a:pt x="2878" y="5096"/>
                    <a:pt x="2608" y="4827"/>
                    <a:pt x="2339" y="4557"/>
                  </a:cubicBezTo>
                  <a:cubicBezTo>
                    <a:pt x="1679" y="3838"/>
                    <a:pt x="1140" y="2998"/>
                    <a:pt x="750" y="2069"/>
                  </a:cubicBezTo>
                  <a:cubicBezTo>
                    <a:pt x="570" y="1410"/>
                    <a:pt x="450" y="720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/>
            <p:cNvSpPr/>
            <p:nvPr/>
          </p:nvSpPr>
          <p:spPr>
            <a:xfrm>
              <a:off x="4085550" y="837000"/>
              <a:ext cx="252375" cy="228450"/>
            </a:xfrm>
            <a:custGeom>
              <a:avLst/>
              <a:gdLst/>
              <a:ahLst/>
              <a:cxnLst/>
              <a:rect l="l" t="t" r="r" b="b"/>
              <a:pathLst>
                <a:path w="10095" h="9138" extrusionOk="0">
                  <a:moveTo>
                    <a:pt x="386" y="1"/>
                  </a:moveTo>
                  <a:cubicBezTo>
                    <a:pt x="0" y="1"/>
                    <a:pt x="588" y="863"/>
                    <a:pt x="863" y="1163"/>
                  </a:cubicBezTo>
                  <a:cubicBezTo>
                    <a:pt x="1492" y="1853"/>
                    <a:pt x="2182" y="2512"/>
                    <a:pt x="2601" y="3352"/>
                  </a:cubicBezTo>
                  <a:cubicBezTo>
                    <a:pt x="3021" y="4161"/>
                    <a:pt x="3111" y="5060"/>
                    <a:pt x="3351" y="5899"/>
                  </a:cubicBezTo>
                  <a:cubicBezTo>
                    <a:pt x="3590" y="6769"/>
                    <a:pt x="3950" y="7668"/>
                    <a:pt x="4699" y="8147"/>
                  </a:cubicBezTo>
                  <a:cubicBezTo>
                    <a:pt x="5239" y="8447"/>
                    <a:pt x="5808" y="8627"/>
                    <a:pt x="6408" y="8717"/>
                  </a:cubicBezTo>
                  <a:lnTo>
                    <a:pt x="8446" y="9077"/>
                  </a:lnTo>
                  <a:cubicBezTo>
                    <a:pt x="8577" y="9116"/>
                    <a:pt x="8714" y="9138"/>
                    <a:pt x="8848" y="9138"/>
                  </a:cubicBezTo>
                  <a:cubicBezTo>
                    <a:pt x="9022" y="9138"/>
                    <a:pt x="9193" y="9101"/>
                    <a:pt x="9345" y="9017"/>
                  </a:cubicBezTo>
                  <a:cubicBezTo>
                    <a:pt x="9585" y="8837"/>
                    <a:pt x="9735" y="8567"/>
                    <a:pt x="9765" y="8267"/>
                  </a:cubicBezTo>
                  <a:cubicBezTo>
                    <a:pt x="10095" y="6439"/>
                    <a:pt x="9315" y="4580"/>
                    <a:pt x="7727" y="3561"/>
                  </a:cubicBezTo>
                  <a:cubicBezTo>
                    <a:pt x="7127" y="3232"/>
                    <a:pt x="6528" y="2962"/>
                    <a:pt x="5868" y="2752"/>
                  </a:cubicBezTo>
                  <a:cubicBezTo>
                    <a:pt x="4040" y="2033"/>
                    <a:pt x="2511" y="954"/>
                    <a:pt x="743" y="114"/>
                  </a:cubicBezTo>
                  <a:cubicBezTo>
                    <a:pt x="579" y="35"/>
                    <a:pt x="463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/>
            <p:cNvSpPr/>
            <p:nvPr/>
          </p:nvSpPr>
          <p:spPr>
            <a:xfrm>
              <a:off x="3524850" y="869825"/>
              <a:ext cx="270550" cy="245800"/>
            </a:xfrm>
            <a:custGeom>
              <a:avLst/>
              <a:gdLst/>
              <a:ahLst/>
              <a:cxnLst/>
              <a:rect l="l" t="t" r="r" b="b"/>
              <a:pathLst>
                <a:path w="10822" h="9832" extrusionOk="0">
                  <a:moveTo>
                    <a:pt x="10582" y="0"/>
                  </a:moveTo>
                  <a:cubicBezTo>
                    <a:pt x="9922" y="420"/>
                    <a:pt x="9353" y="1319"/>
                    <a:pt x="8843" y="1919"/>
                  </a:cubicBezTo>
                  <a:cubicBezTo>
                    <a:pt x="8424" y="2428"/>
                    <a:pt x="7944" y="2878"/>
                    <a:pt x="7404" y="3267"/>
                  </a:cubicBezTo>
                  <a:cubicBezTo>
                    <a:pt x="6325" y="3927"/>
                    <a:pt x="4947" y="3927"/>
                    <a:pt x="3778" y="4436"/>
                  </a:cubicBezTo>
                  <a:cubicBezTo>
                    <a:pt x="2759" y="4946"/>
                    <a:pt x="1919" y="5755"/>
                    <a:pt x="1350" y="6745"/>
                  </a:cubicBezTo>
                  <a:cubicBezTo>
                    <a:pt x="810" y="7734"/>
                    <a:pt x="331" y="8753"/>
                    <a:pt x="1" y="9832"/>
                  </a:cubicBezTo>
                  <a:cubicBezTo>
                    <a:pt x="1829" y="9562"/>
                    <a:pt x="3748" y="9232"/>
                    <a:pt x="5246" y="8123"/>
                  </a:cubicBezTo>
                  <a:cubicBezTo>
                    <a:pt x="6176" y="7344"/>
                    <a:pt x="6955" y="6385"/>
                    <a:pt x="7554" y="5306"/>
                  </a:cubicBezTo>
                  <a:cubicBezTo>
                    <a:pt x="8124" y="4377"/>
                    <a:pt x="8633" y="3417"/>
                    <a:pt x="9203" y="2458"/>
                  </a:cubicBezTo>
                  <a:cubicBezTo>
                    <a:pt x="9503" y="2009"/>
                    <a:pt x="10822" y="510"/>
                    <a:pt x="1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/>
            <p:cNvSpPr/>
            <p:nvPr/>
          </p:nvSpPr>
          <p:spPr>
            <a:xfrm>
              <a:off x="4086875" y="371500"/>
              <a:ext cx="101925" cy="891000"/>
            </a:xfrm>
            <a:custGeom>
              <a:avLst/>
              <a:gdLst/>
              <a:ahLst/>
              <a:cxnLst/>
              <a:rect l="l" t="t" r="r" b="b"/>
              <a:pathLst>
                <a:path w="4077" h="35640" fill="none" extrusionOk="0">
                  <a:moveTo>
                    <a:pt x="4077" y="35640"/>
                  </a:moveTo>
                  <a:cubicBezTo>
                    <a:pt x="2878" y="32702"/>
                    <a:pt x="2248" y="29555"/>
                    <a:pt x="1679" y="26438"/>
                  </a:cubicBezTo>
                  <a:cubicBezTo>
                    <a:pt x="840" y="22002"/>
                    <a:pt x="60" y="17565"/>
                    <a:pt x="30" y="13039"/>
                  </a:cubicBezTo>
                  <a:cubicBezTo>
                    <a:pt x="0" y="8543"/>
                    <a:pt x="780" y="3957"/>
                    <a:pt x="2908" y="0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/>
            <p:cNvSpPr/>
            <p:nvPr/>
          </p:nvSpPr>
          <p:spPr>
            <a:xfrm>
              <a:off x="3958725" y="1167250"/>
              <a:ext cx="284775" cy="179100"/>
            </a:xfrm>
            <a:custGeom>
              <a:avLst/>
              <a:gdLst/>
              <a:ahLst/>
              <a:cxnLst/>
              <a:rect l="l" t="t" r="r" b="b"/>
              <a:pathLst>
                <a:path w="11391" h="7164" extrusionOk="0">
                  <a:moveTo>
                    <a:pt x="3317" y="0"/>
                  </a:moveTo>
                  <a:cubicBezTo>
                    <a:pt x="3191" y="0"/>
                    <a:pt x="3065" y="11"/>
                    <a:pt x="2938" y="33"/>
                  </a:cubicBezTo>
                  <a:cubicBezTo>
                    <a:pt x="1919" y="213"/>
                    <a:pt x="840" y="663"/>
                    <a:pt x="420" y="1352"/>
                  </a:cubicBezTo>
                  <a:cubicBezTo>
                    <a:pt x="1" y="2071"/>
                    <a:pt x="301" y="3001"/>
                    <a:pt x="810" y="3660"/>
                  </a:cubicBezTo>
                  <a:cubicBezTo>
                    <a:pt x="1350" y="4349"/>
                    <a:pt x="2009" y="4889"/>
                    <a:pt x="2788" y="5279"/>
                  </a:cubicBezTo>
                  <a:cubicBezTo>
                    <a:pt x="3746" y="5779"/>
                    <a:pt x="6913" y="7163"/>
                    <a:pt x="8899" y="7163"/>
                  </a:cubicBezTo>
                  <a:cubicBezTo>
                    <a:pt x="9650" y="7163"/>
                    <a:pt x="10232" y="6965"/>
                    <a:pt x="10462" y="6448"/>
                  </a:cubicBezTo>
                  <a:cubicBezTo>
                    <a:pt x="11391" y="4349"/>
                    <a:pt x="7434" y="1832"/>
                    <a:pt x="5876" y="962"/>
                  </a:cubicBezTo>
                  <a:cubicBezTo>
                    <a:pt x="5088" y="516"/>
                    <a:pt x="4208" y="0"/>
                    <a:pt x="3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/>
            <p:cNvSpPr/>
            <p:nvPr/>
          </p:nvSpPr>
          <p:spPr>
            <a:xfrm>
              <a:off x="4237900" y="1343350"/>
              <a:ext cx="248400" cy="174050"/>
            </a:xfrm>
            <a:custGeom>
              <a:avLst/>
              <a:gdLst/>
              <a:ahLst/>
              <a:cxnLst/>
              <a:rect l="l" t="t" r="r" b="b"/>
              <a:pathLst>
                <a:path w="9936" h="6962" extrusionOk="0">
                  <a:moveTo>
                    <a:pt x="1494" y="1"/>
                  </a:moveTo>
                  <a:cubicBezTo>
                    <a:pt x="696" y="1"/>
                    <a:pt x="0" y="186"/>
                    <a:pt x="224" y="872"/>
                  </a:cubicBezTo>
                  <a:cubicBezTo>
                    <a:pt x="823" y="2611"/>
                    <a:pt x="2292" y="3990"/>
                    <a:pt x="3851" y="5159"/>
                  </a:cubicBezTo>
                  <a:cubicBezTo>
                    <a:pt x="4960" y="5968"/>
                    <a:pt x="6189" y="6777"/>
                    <a:pt x="7598" y="6927"/>
                  </a:cubicBezTo>
                  <a:cubicBezTo>
                    <a:pt x="7699" y="6951"/>
                    <a:pt x="7803" y="6962"/>
                    <a:pt x="7908" y="6962"/>
                  </a:cubicBezTo>
                  <a:cubicBezTo>
                    <a:pt x="8203" y="6962"/>
                    <a:pt x="8501" y="6872"/>
                    <a:pt x="8767" y="6717"/>
                  </a:cubicBezTo>
                  <a:cubicBezTo>
                    <a:pt x="9006" y="6537"/>
                    <a:pt x="9186" y="6268"/>
                    <a:pt x="9306" y="5968"/>
                  </a:cubicBezTo>
                  <a:cubicBezTo>
                    <a:pt x="9636" y="5308"/>
                    <a:pt x="9936" y="4619"/>
                    <a:pt x="9756" y="3900"/>
                  </a:cubicBezTo>
                  <a:cubicBezTo>
                    <a:pt x="9576" y="3060"/>
                    <a:pt x="8767" y="2461"/>
                    <a:pt x="7987" y="2011"/>
                  </a:cubicBezTo>
                  <a:cubicBezTo>
                    <a:pt x="6519" y="1202"/>
                    <a:pt x="4930" y="603"/>
                    <a:pt x="3281" y="213"/>
                  </a:cubicBezTo>
                  <a:cubicBezTo>
                    <a:pt x="2973" y="143"/>
                    <a:pt x="2194" y="1"/>
                    <a:pt x="1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/>
            <p:cNvSpPr/>
            <p:nvPr/>
          </p:nvSpPr>
          <p:spPr>
            <a:xfrm>
              <a:off x="4138575" y="1039125"/>
              <a:ext cx="163375" cy="284200"/>
            </a:xfrm>
            <a:custGeom>
              <a:avLst/>
              <a:gdLst/>
              <a:ahLst/>
              <a:cxnLst/>
              <a:rect l="l" t="t" r="r" b="b"/>
              <a:pathLst>
                <a:path w="6535" h="11368" extrusionOk="0">
                  <a:moveTo>
                    <a:pt x="3215" y="0"/>
                  </a:moveTo>
                  <a:cubicBezTo>
                    <a:pt x="1886" y="0"/>
                    <a:pt x="769" y="1024"/>
                    <a:pt x="390" y="2191"/>
                  </a:cubicBezTo>
                  <a:cubicBezTo>
                    <a:pt x="1" y="3390"/>
                    <a:pt x="240" y="4708"/>
                    <a:pt x="480" y="5937"/>
                  </a:cubicBezTo>
                  <a:cubicBezTo>
                    <a:pt x="810" y="7436"/>
                    <a:pt x="1080" y="9354"/>
                    <a:pt x="1859" y="10763"/>
                  </a:cubicBezTo>
                  <a:cubicBezTo>
                    <a:pt x="2107" y="11197"/>
                    <a:pt x="2466" y="11368"/>
                    <a:pt x="2859" y="11368"/>
                  </a:cubicBezTo>
                  <a:cubicBezTo>
                    <a:pt x="3605" y="11368"/>
                    <a:pt x="4475" y="10753"/>
                    <a:pt x="4946" y="10164"/>
                  </a:cubicBezTo>
                  <a:cubicBezTo>
                    <a:pt x="6055" y="8755"/>
                    <a:pt x="6355" y="6927"/>
                    <a:pt x="6445" y="5158"/>
                  </a:cubicBezTo>
                  <a:cubicBezTo>
                    <a:pt x="6535" y="4079"/>
                    <a:pt x="6385" y="2970"/>
                    <a:pt x="5965" y="1951"/>
                  </a:cubicBezTo>
                  <a:cubicBezTo>
                    <a:pt x="5516" y="872"/>
                    <a:pt x="4497" y="122"/>
                    <a:pt x="3328" y="2"/>
                  </a:cubicBezTo>
                  <a:cubicBezTo>
                    <a:pt x="3290" y="1"/>
                    <a:pt x="3252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/>
            <p:cNvSpPr/>
            <p:nvPr/>
          </p:nvSpPr>
          <p:spPr>
            <a:xfrm>
              <a:off x="3948250" y="1331575"/>
              <a:ext cx="311000" cy="159625"/>
            </a:xfrm>
            <a:custGeom>
              <a:avLst/>
              <a:gdLst/>
              <a:ahLst/>
              <a:cxnLst/>
              <a:rect l="l" t="t" r="r" b="b"/>
              <a:pathLst>
                <a:path w="12440" h="6385" extrusionOk="0">
                  <a:moveTo>
                    <a:pt x="7397" y="0"/>
                  </a:moveTo>
                  <a:cubicBezTo>
                    <a:pt x="6047" y="0"/>
                    <a:pt x="4631" y="384"/>
                    <a:pt x="3477" y="714"/>
                  </a:cubicBezTo>
                  <a:cubicBezTo>
                    <a:pt x="2728" y="894"/>
                    <a:pt x="1978" y="1193"/>
                    <a:pt x="1289" y="1583"/>
                  </a:cubicBezTo>
                  <a:cubicBezTo>
                    <a:pt x="630" y="1973"/>
                    <a:pt x="180" y="2632"/>
                    <a:pt x="60" y="3412"/>
                  </a:cubicBezTo>
                  <a:cubicBezTo>
                    <a:pt x="0" y="4311"/>
                    <a:pt x="630" y="5180"/>
                    <a:pt x="1439" y="5690"/>
                  </a:cubicBezTo>
                  <a:cubicBezTo>
                    <a:pt x="2308" y="6139"/>
                    <a:pt x="3267" y="6379"/>
                    <a:pt x="4257" y="6379"/>
                  </a:cubicBezTo>
                  <a:cubicBezTo>
                    <a:pt x="4333" y="6383"/>
                    <a:pt x="4409" y="6385"/>
                    <a:pt x="4485" y="6385"/>
                  </a:cubicBezTo>
                  <a:cubicBezTo>
                    <a:pt x="5008" y="6385"/>
                    <a:pt x="5532" y="6296"/>
                    <a:pt x="6055" y="6139"/>
                  </a:cubicBezTo>
                  <a:cubicBezTo>
                    <a:pt x="6475" y="5959"/>
                    <a:pt x="6894" y="5720"/>
                    <a:pt x="7254" y="5450"/>
                  </a:cubicBezTo>
                  <a:cubicBezTo>
                    <a:pt x="8543" y="4551"/>
                    <a:pt x="12439" y="2842"/>
                    <a:pt x="10401" y="1014"/>
                  </a:cubicBezTo>
                  <a:cubicBezTo>
                    <a:pt x="9564" y="258"/>
                    <a:pt x="8503" y="0"/>
                    <a:pt x="7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/>
            <p:cNvSpPr/>
            <p:nvPr/>
          </p:nvSpPr>
          <p:spPr>
            <a:xfrm>
              <a:off x="4223075" y="1167325"/>
              <a:ext cx="249750" cy="194125"/>
            </a:xfrm>
            <a:custGeom>
              <a:avLst/>
              <a:gdLst/>
              <a:ahLst/>
              <a:cxnLst/>
              <a:rect l="l" t="t" r="r" b="b"/>
              <a:pathLst>
                <a:path w="9990" h="7765" extrusionOk="0">
                  <a:moveTo>
                    <a:pt x="6602" y="0"/>
                  </a:moveTo>
                  <a:cubicBezTo>
                    <a:pt x="5343" y="30"/>
                    <a:pt x="4144" y="510"/>
                    <a:pt x="3245" y="1379"/>
                  </a:cubicBezTo>
                  <a:cubicBezTo>
                    <a:pt x="2406" y="2218"/>
                    <a:pt x="1776" y="3237"/>
                    <a:pt x="1357" y="4346"/>
                  </a:cubicBezTo>
                  <a:cubicBezTo>
                    <a:pt x="854" y="5530"/>
                    <a:pt x="0" y="7765"/>
                    <a:pt x="2227" y="7765"/>
                  </a:cubicBezTo>
                  <a:cubicBezTo>
                    <a:pt x="2256" y="7765"/>
                    <a:pt x="2285" y="7764"/>
                    <a:pt x="2316" y="7763"/>
                  </a:cubicBezTo>
                  <a:cubicBezTo>
                    <a:pt x="4294" y="7703"/>
                    <a:pt x="6122" y="6894"/>
                    <a:pt x="7861" y="6085"/>
                  </a:cubicBezTo>
                  <a:cubicBezTo>
                    <a:pt x="8310" y="5905"/>
                    <a:pt x="8760" y="5635"/>
                    <a:pt x="9120" y="5335"/>
                  </a:cubicBezTo>
                  <a:cubicBezTo>
                    <a:pt x="9599" y="4826"/>
                    <a:pt x="9899" y="4166"/>
                    <a:pt x="9929" y="3447"/>
                  </a:cubicBezTo>
                  <a:cubicBezTo>
                    <a:pt x="9989" y="2878"/>
                    <a:pt x="9899" y="2308"/>
                    <a:pt x="9689" y="1799"/>
                  </a:cubicBezTo>
                  <a:cubicBezTo>
                    <a:pt x="9180" y="719"/>
                    <a:pt x="7861" y="0"/>
                    <a:pt x="6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/>
            <p:cNvSpPr/>
            <p:nvPr/>
          </p:nvSpPr>
          <p:spPr>
            <a:xfrm>
              <a:off x="4135575" y="1350600"/>
              <a:ext cx="177625" cy="237875"/>
            </a:xfrm>
            <a:custGeom>
              <a:avLst/>
              <a:gdLst/>
              <a:ahLst/>
              <a:cxnLst/>
              <a:rect l="l" t="t" r="r" b="b"/>
              <a:pathLst>
                <a:path w="7105" h="9515" extrusionOk="0">
                  <a:moveTo>
                    <a:pt x="4158" y="1"/>
                  </a:moveTo>
                  <a:cubicBezTo>
                    <a:pt x="3907" y="1"/>
                    <a:pt x="3658" y="25"/>
                    <a:pt x="3418" y="73"/>
                  </a:cubicBezTo>
                  <a:cubicBezTo>
                    <a:pt x="2399" y="313"/>
                    <a:pt x="1559" y="942"/>
                    <a:pt x="1020" y="1841"/>
                  </a:cubicBezTo>
                  <a:cubicBezTo>
                    <a:pt x="1" y="3730"/>
                    <a:pt x="121" y="6068"/>
                    <a:pt x="1350" y="7866"/>
                  </a:cubicBezTo>
                  <a:cubicBezTo>
                    <a:pt x="1859" y="8585"/>
                    <a:pt x="2968" y="9515"/>
                    <a:pt x="3957" y="9515"/>
                  </a:cubicBezTo>
                  <a:cubicBezTo>
                    <a:pt x="4946" y="9515"/>
                    <a:pt x="5846" y="8316"/>
                    <a:pt x="6325" y="7566"/>
                  </a:cubicBezTo>
                  <a:cubicBezTo>
                    <a:pt x="6895" y="6577"/>
                    <a:pt x="7105" y="5408"/>
                    <a:pt x="6985" y="4299"/>
                  </a:cubicBezTo>
                  <a:cubicBezTo>
                    <a:pt x="6835" y="3160"/>
                    <a:pt x="6535" y="2081"/>
                    <a:pt x="6145" y="1002"/>
                  </a:cubicBezTo>
                  <a:cubicBezTo>
                    <a:pt x="6115" y="762"/>
                    <a:pt x="5996" y="552"/>
                    <a:pt x="5816" y="372"/>
                  </a:cubicBezTo>
                  <a:cubicBezTo>
                    <a:pt x="5666" y="253"/>
                    <a:pt x="5486" y="193"/>
                    <a:pt x="5276" y="163"/>
                  </a:cubicBezTo>
                  <a:cubicBezTo>
                    <a:pt x="4916" y="55"/>
                    <a:pt x="4535" y="1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/>
            <p:cNvSpPr/>
            <p:nvPr/>
          </p:nvSpPr>
          <p:spPr>
            <a:xfrm>
              <a:off x="4081625" y="1220525"/>
              <a:ext cx="134150" cy="92200"/>
            </a:xfrm>
            <a:custGeom>
              <a:avLst/>
              <a:gdLst/>
              <a:ahLst/>
              <a:cxnLst/>
              <a:rect l="l" t="t" r="r" b="b"/>
              <a:pathLst>
                <a:path w="5366" h="3688" extrusionOk="0">
                  <a:moveTo>
                    <a:pt x="1" y="0"/>
                  </a:moveTo>
                  <a:lnTo>
                    <a:pt x="1" y="0"/>
                  </a:lnTo>
                  <a:cubicBezTo>
                    <a:pt x="990" y="450"/>
                    <a:pt x="1889" y="1079"/>
                    <a:pt x="2668" y="1799"/>
                  </a:cubicBezTo>
                  <a:cubicBezTo>
                    <a:pt x="3088" y="2158"/>
                    <a:pt x="3478" y="2518"/>
                    <a:pt x="3927" y="2848"/>
                  </a:cubicBezTo>
                  <a:cubicBezTo>
                    <a:pt x="4347" y="3207"/>
                    <a:pt x="4826" y="3477"/>
                    <a:pt x="5366" y="3687"/>
                  </a:cubicBezTo>
                  <a:cubicBezTo>
                    <a:pt x="4497" y="2998"/>
                    <a:pt x="3687" y="2308"/>
                    <a:pt x="2908" y="1529"/>
                  </a:cubicBezTo>
                  <a:cubicBezTo>
                    <a:pt x="2488" y="1169"/>
                    <a:pt x="2039" y="840"/>
                    <a:pt x="1559" y="570"/>
                  </a:cubicBezTo>
                  <a:cubicBezTo>
                    <a:pt x="1080" y="270"/>
                    <a:pt x="540" y="9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/>
            <p:cNvSpPr/>
            <p:nvPr/>
          </p:nvSpPr>
          <p:spPr>
            <a:xfrm>
              <a:off x="4070375" y="1284975"/>
              <a:ext cx="126675" cy="52550"/>
            </a:xfrm>
            <a:custGeom>
              <a:avLst/>
              <a:gdLst/>
              <a:ahLst/>
              <a:cxnLst/>
              <a:rect l="l" t="t" r="r" b="b"/>
              <a:pathLst>
                <a:path w="5067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689"/>
                    <a:pt x="1440" y="1229"/>
                    <a:pt x="2309" y="1589"/>
                  </a:cubicBezTo>
                  <a:cubicBezTo>
                    <a:pt x="3116" y="1923"/>
                    <a:pt x="3974" y="2101"/>
                    <a:pt x="4860" y="2101"/>
                  </a:cubicBezTo>
                  <a:cubicBezTo>
                    <a:pt x="4929" y="2101"/>
                    <a:pt x="4998" y="2100"/>
                    <a:pt x="5067" y="2098"/>
                  </a:cubicBezTo>
                  <a:cubicBezTo>
                    <a:pt x="4167" y="1888"/>
                    <a:pt x="3298" y="1589"/>
                    <a:pt x="2459" y="1259"/>
                  </a:cubicBezTo>
                  <a:cubicBezTo>
                    <a:pt x="1590" y="899"/>
                    <a:pt x="780" y="4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/>
            <p:cNvSpPr/>
            <p:nvPr/>
          </p:nvSpPr>
          <p:spPr>
            <a:xfrm>
              <a:off x="4089875" y="1258725"/>
              <a:ext cx="96675" cy="59975"/>
            </a:xfrm>
            <a:custGeom>
              <a:avLst/>
              <a:gdLst/>
              <a:ahLst/>
              <a:cxnLst/>
              <a:rect l="l" t="t" r="r" b="b"/>
              <a:pathLst>
                <a:path w="3867" h="2399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481"/>
                    <a:pt x="1259" y="900"/>
                    <a:pt x="1889" y="1290"/>
                  </a:cubicBezTo>
                  <a:cubicBezTo>
                    <a:pt x="2548" y="1650"/>
                    <a:pt x="3178" y="2069"/>
                    <a:pt x="3867" y="2399"/>
                  </a:cubicBezTo>
                  <a:cubicBezTo>
                    <a:pt x="2788" y="1320"/>
                    <a:pt x="1469" y="4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/>
            <p:cNvSpPr/>
            <p:nvPr/>
          </p:nvSpPr>
          <p:spPr>
            <a:xfrm>
              <a:off x="4038175" y="1338925"/>
              <a:ext cx="145400" cy="56225"/>
            </a:xfrm>
            <a:custGeom>
              <a:avLst/>
              <a:gdLst/>
              <a:ahLst/>
              <a:cxnLst/>
              <a:rect l="l" t="t" r="r" b="b"/>
              <a:pathLst>
                <a:path w="5816" h="2249" extrusionOk="0">
                  <a:moveTo>
                    <a:pt x="5815" y="0"/>
                  </a:moveTo>
                  <a:lnTo>
                    <a:pt x="5815" y="0"/>
                  </a:lnTo>
                  <a:cubicBezTo>
                    <a:pt x="4766" y="270"/>
                    <a:pt x="3777" y="510"/>
                    <a:pt x="2788" y="809"/>
                  </a:cubicBezTo>
                  <a:cubicBezTo>
                    <a:pt x="2278" y="959"/>
                    <a:pt x="1769" y="1139"/>
                    <a:pt x="1289" y="1349"/>
                  </a:cubicBezTo>
                  <a:cubicBezTo>
                    <a:pt x="779" y="1499"/>
                    <a:pt x="330" y="1829"/>
                    <a:pt x="0" y="2248"/>
                  </a:cubicBezTo>
                  <a:cubicBezTo>
                    <a:pt x="420" y="1949"/>
                    <a:pt x="869" y="1709"/>
                    <a:pt x="1379" y="1589"/>
                  </a:cubicBezTo>
                  <a:lnTo>
                    <a:pt x="2878" y="1169"/>
                  </a:lnTo>
                  <a:cubicBezTo>
                    <a:pt x="3897" y="869"/>
                    <a:pt x="4886" y="480"/>
                    <a:pt x="5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/>
            <p:cNvSpPr/>
            <p:nvPr/>
          </p:nvSpPr>
          <p:spPr>
            <a:xfrm>
              <a:off x="4053900" y="1362900"/>
              <a:ext cx="145400" cy="48050"/>
            </a:xfrm>
            <a:custGeom>
              <a:avLst/>
              <a:gdLst/>
              <a:ahLst/>
              <a:cxnLst/>
              <a:rect l="l" t="t" r="r" b="b"/>
              <a:pathLst>
                <a:path w="5816" h="1922" extrusionOk="0">
                  <a:moveTo>
                    <a:pt x="5816" y="0"/>
                  </a:moveTo>
                  <a:lnTo>
                    <a:pt x="5816" y="0"/>
                  </a:lnTo>
                  <a:cubicBezTo>
                    <a:pt x="4946" y="540"/>
                    <a:pt x="3987" y="960"/>
                    <a:pt x="3028" y="1289"/>
                  </a:cubicBezTo>
                  <a:cubicBezTo>
                    <a:pt x="2039" y="1559"/>
                    <a:pt x="1020" y="1739"/>
                    <a:pt x="1" y="1829"/>
                  </a:cubicBezTo>
                  <a:cubicBezTo>
                    <a:pt x="354" y="1891"/>
                    <a:pt x="714" y="1921"/>
                    <a:pt x="1077" y="1921"/>
                  </a:cubicBezTo>
                  <a:cubicBezTo>
                    <a:pt x="1761" y="1921"/>
                    <a:pt x="2452" y="1815"/>
                    <a:pt x="3118" y="1619"/>
                  </a:cubicBezTo>
                  <a:cubicBezTo>
                    <a:pt x="4137" y="1319"/>
                    <a:pt x="5066" y="78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/>
            <p:cNvSpPr/>
            <p:nvPr/>
          </p:nvSpPr>
          <p:spPr>
            <a:xfrm>
              <a:off x="4196275" y="1369650"/>
              <a:ext cx="18000" cy="137150"/>
            </a:xfrm>
            <a:custGeom>
              <a:avLst/>
              <a:gdLst/>
              <a:ahLst/>
              <a:cxnLst/>
              <a:rect l="l" t="t" r="r" b="b"/>
              <a:pathLst>
                <a:path w="720" h="5486" extrusionOk="0">
                  <a:moveTo>
                    <a:pt x="450" y="0"/>
                  </a:moveTo>
                  <a:cubicBezTo>
                    <a:pt x="150" y="899"/>
                    <a:pt x="1" y="1829"/>
                    <a:pt x="1" y="2788"/>
                  </a:cubicBezTo>
                  <a:cubicBezTo>
                    <a:pt x="1" y="3267"/>
                    <a:pt x="31" y="3717"/>
                    <a:pt x="91" y="4197"/>
                  </a:cubicBezTo>
                  <a:cubicBezTo>
                    <a:pt x="121" y="4436"/>
                    <a:pt x="180" y="4676"/>
                    <a:pt x="270" y="4916"/>
                  </a:cubicBezTo>
                  <a:cubicBezTo>
                    <a:pt x="360" y="5126"/>
                    <a:pt x="540" y="5336"/>
                    <a:pt x="720" y="5485"/>
                  </a:cubicBezTo>
                  <a:cubicBezTo>
                    <a:pt x="480" y="5096"/>
                    <a:pt x="360" y="4646"/>
                    <a:pt x="390" y="4167"/>
                  </a:cubicBezTo>
                  <a:cubicBezTo>
                    <a:pt x="360" y="3717"/>
                    <a:pt x="360" y="3237"/>
                    <a:pt x="360" y="2788"/>
                  </a:cubicBezTo>
                  <a:cubicBezTo>
                    <a:pt x="360" y="1859"/>
                    <a:pt x="420" y="929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/>
            <p:cNvSpPr/>
            <p:nvPr/>
          </p:nvSpPr>
          <p:spPr>
            <a:xfrm>
              <a:off x="4236000" y="1373375"/>
              <a:ext cx="44975" cy="131925"/>
            </a:xfrm>
            <a:custGeom>
              <a:avLst/>
              <a:gdLst/>
              <a:ahLst/>
              <a:cxnLst/>
              <a:rect l="l" t="t" r="r" b="b"/>
              <a:pathLst>
                <a:path w="1799" h="5277" extrusionOk="0">
                  <a:moveTo>
                    <a:pt x="0" y="1"/>
                  </a:moveTo>
                  <a:cubicBezTo>
                    <a:pt x="360" y="301"/>
                    <a:pt x="630" y="690"/>
                    <a:pt x="810" y="1140"/>
                  </a:cubicBezTo>
                  <a:cubicBezTo>
                    <a:pt x="989" y="1560"/>
                    <a:pt x="1139" y="2009"/>
                    <a:pt x="1229" y="2459"/>
                  </a:cubicBezTo>
                  <a:cubicBezTo>
                    <a:pt x="1409" y="3388"/>
                    <a:pt x="1499" y="4317"/>
                    <a:pt x="1469" y="5276"/>
                  </a:cubicBezTo>
                  <a:cubicBezTo>
                    <a:pt x="1739" y="4347"/>
                    <a:pt x="1799" y="3328"/>
                    <a:pt x="1559" y="2399"/>
                  </a:cubicBezTo>
                  <a:cubicBezTo>
                    <a:pt x="1469" y="1889"/>
                    <a:pt x="1289" y="1440"/>
                    <a:pt x="1049" y="1020"/>
                  </a:cubicBezTo>
                  <a:cubicBezTo>
                    <a:pt x="810" y="571"/>
                    <a:pt x="450" y="2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/>
            <p:cNvSpPr/>
            <p:nvPr/>
          </p:nvSpPr>
          <p:spPr>
            <a:xfrm>
              <a:off x="4233750" y="1348650"/>
              <a:ext cx="110175" cy="101200"/>
            </a:xfrm>
            <a:custGeom>
              <a:avLst/>
              <a:gdLst/>
              <a:ahLst/>
              <a:cxnLst/>
              <a:rect l="l" t="t" r="r" b="b"/>
              <a:pathLst>
                <a:path w="4407" h="4048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271"/>
                    <a:pt x="30" y="540"/>
                    <a:pt x="150" y="780"/>
                  </a:cubicBezTo>
                  <a:cubicBezTo>
                    <a:pt x="270" y="1020"/>
                    <a:pt x="420" y="1230"/>
                    <a:pt x="600" y="1440"/>
                  </a:cubicBezTo>
                  <a:cubicBezTo>
                    <a:pt x="930" y="1829"/>
                    <a:pt x="1319" y="2219"/>
                    <a:pt x="1709" y="2549"/>
                  </a:cubicBezTo>
                  <a:cubicBezTo>
                    <a:pt x="2518" y="3208"/>
                    <a:pt x="3417" y="3718"/>
                    <a:pt x="4406" y="4047"/>
                  </a:cubicBezTo>
                  <a:cubicBezTo>
                    <a:pt x="3537" y="3508"/>
                    <a:pt x="2698" y="2908"/>
                    <a:pt x="1919" y="2249"/>
                  </a:cubicBezTo>
                  <a:cubicBezTo>
                    <a:pt x="1529" y="1949"/>
                    <a:pt x="1169" y="1589"/>
                    <a:pt x="780" y="1260"/>
                  </a:cubicBezTo>
                  <a:cubicBezTo>
                    <a:pt x="390" y="930"/>
                    <a:pt x="120" y="48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/>
            <p:cNvSpPr/>
            <p:nvPr/>
          </p:nvSpPr>
          <p:spPr>
            <a:xfrm>
              <a:off x="4256975" y="1350150"/>
              <a:ext cx="149900" cy="84700"/>
            </a:xfrm>
            <a:custGeom>
              <a:avLst/>
              <a:gdLst/>
              <a:ahLst/>
              <a:cxnLst/>
              <a:rect l="l" t="t" r="r" b="b"/>
              <a:pathLst>
                <a:path w="5996" h="3388" extrusionOk="0">
                  <a:moveTo>
                    <a:pt x="1" y="1"/>
                  </a:moveTo>
                  <a:cubicBezTo>
                    <a:pt x="570" y="121"/>
                    <a:pt x="1110" y="331"/>
                    <a:pt x="1649" y="600"/>
                  </a:cubicBezTo>
                  <a:cubicBezTo>
                    <a:pt x="1919" y="720"/>
                    <a:pt x="2159" y="870"/>
                    <a:pt x="2428" y="990"/>
                  </a:cubicBezTo>
                  <a:lnTo>
                    <a:pt x="3178" y="1410"/>
                  </a:lnTo>
                  <a:cubicBezTo>
                    <a:pt x="3687" y="1679"/>
                    <a:pt x="4227" y="1919"/>
                    <a:pt x="4706" y="2249"/>
                  </a:cubicBezTo>
                  <a:cubicBezTo>
                    <a:pt x="5216" y="2519"/>
                    <a:pt x="5636" y="2908"/>
                    <a:pt x="5995" y="3388"/>
                  </a:cubicBezTo>
                  <a:cubicBezTo>
                    <a:pt x="5756" y="2818"/>
                    <a:pt x="5366" y="2339"/>
                    <a:pt x="4856" y="2009"/>
                  </a:cubicBezTo>
                  <a:cubicBezTo>
                    <a:pt x="4377" y="1649"/>
                    <a:pt x="3867" y="1350"/>
                    <a:pt x="3328" y="1110"/>
                  </a:cubicBezTo>
                  <a:cubicBezTo>
                    <a:pt x="2818" y="840"/>
                    <a:pt x="2279" y="570"/>
                    <a:pt x="1739" y="360"/>
                  </a:cubicBezTo>
                  <a:cubicBezTo>
                    <a:pt x="1199" y="121"/>
                    <a:pt x="60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/>
            <p:cNvSpPr/>
            <p:nvPr/>
          </p:nvSpPr>
          <p:spPr>
            <a:xfrm>
              <a:off x="4257725" y="1359900"/>
              <a:ext cx="119175" cy="83950"/>
            </a:xfrm>
            <a:custGeom>
              <a:avLst/>
              <a:gdLst/>
              <a:ahLst/>
              <a:cxnLst/>
              <a:rect l="l" t="t" r="r" b="b"/>
              <a:pathLst>
                <a:path w="4767" h="3358" extrusionOk="0">
                  <a:moveTo>
                    <a:pt x="0" y="0"/>
                  </a:moveTo>
                  <a:lnTo>
                    <a:pt x="0" y="0"/>
                  </a:lnTo>
                  <a:cubicBezTo>
                    <a:pt x="720" y="660"/>
                    <a:pt x="1469" y="1259"/>
                    <a:pt x="2279" y="1829"/>
                  </a:cubicBezTo>
                  <a:cubicBezTo>
                    <a:pt x="3058" y="2398"/>
                    <a:pt x="3897" y="2908"/>
                    <a:pt x="4766" y="3358"/>
                  </a:cubicBezTo>
                  <a:cubicBezTo>
                    <a:pt x="3298" y="2039"/>
                    <a:pt x="1709" y="9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/>
            <p:cNvSpPr/>
            <p:nvPr/>
          </p:nvSpPr>
          <p:spPr>
            <a:xfrm>
              <a:off x="4259225" y="1299950"/>
              <a:ext cx="108675" cy="39775"/>
            </a:xfrm>
            <a:custGeom>
              <a:avLst/>
              <a:gdLst/>
              <a:ahLst/>
              <a:cxnLst/>
              <a:rect l="l" t="t" r="r" b="b"/>
              <a:pathLst>
                <a:path w="4347" h="1591" extrusionOk="0">
                  <a:moveTo>
                    <a:pt x="4347" y="1"/>
                  </a:moveTo>
                  <a:cubicBezTo>
                    <a:pt x="4197" y="120"/>
                    <a:pt x="4017" y="210"/>
                    <a:pt x="3837" y="270"/>
                  </a:cubicBezTo>
                  <a:cubicBezTo>
                    <a:pt x="3657" y="330"/>
                    <a:pt x="3477" y="390"/>
                    <a:pt x="3298" y="480"/>
                  </a:cubicBezTo>
                  <a:lnTo>
                    <a:pt x="2219" y="870"/>
                  </a:lnTo>
                  <a:cubicBezTo>
                    <a:pt x="1859" y="990"/>
                    <a:pt x="1499" y="1110"/>
                    <a:pt x="1139" y="1259"/>
                  </a:cubicBezTo>
                  <a:cubicBezTo>
                    <a:pt x="780" y="1379"/>
                    <a:pt x="390" y="1469"/>
                    <a:pt x="0" y="1559"/>
                  </a:cubicBezTo>
                  <a:cubicBezTo>
                    <a:pt x="138" y="1580"/>
                    <a:pt x="280" y="1590"/>
                    <a:pt x="423" y="1590"/>
                  </a:cubicBezTo>
                  <a:cubicBezTo>
                    <a:pt x="684" y="1590"/>
                    <a:pt x="948" y="1557"/>
                    <a:pt x="1199" y="1499"/>
                  </a:cubicBezTo>
                  <a:cubicBezTo>
                    <a:pt x="1589" y="1409"/>
                    <a:pt x="1949" y="1319"/>
                    <a:pt x="2308" y="1170"/>
                  </a:cubicBezTo>
                  <a:cubicBezTo>
                    <a:pt x="2698" y="1050"/>
                    <a:pt x="3028" y="870"/>
                    <a:pt x="3387" y="690"/>
                  </a:cubicBezTo>
                  <a:cubicBezTo>
                    <a:pt x="3567" y="600"/>
                    <a:pt x="3717" y="510"/>
                    <a:pt x="3897" y="390"/>
                  </a:cubicBezTo>
                  <a:cubicBezTo>
                    <a:pt x="4077" y="300"/>
                    <a:pt x="4227" y="150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/>
            <p:cNvSpPr/>
            <p:nvPr/>
          </p:nvSpPr>
          <p:spPr>
            <a:xfrm>
              <a:off x="4248725" y="1234000"/>
              <a:ext cx="126675" cy="91450"/>
            </a:xfrm>
            <a:custGeom>
              <a:avLst/>
              <a:gdLst/>
              <a:ahLst/>
              <a:cxnLst/>
              <a:rect l="l" t="t" r="r" b="b"/>
              <a:pathLst>
                <a:path w="5067" h="3658" extrusionOk="0">
                  <a:moveTo>
                    <a:pt x="5066" y="1"/>
                  </a:moveTo>
                  <a:lnTo>
                    <a:pt x="5066" y="1"/>
                  </a:lnTo>
                  <a:cubicBezTo>
                    <a:pt x="4047" y="331"/>
                    <a:pt x="3088" y="810"/>
                    <a:pt x="2249" y="1440"/>
                  </a:cubicBezTo>
                  <a:cubicBezTo>
                    <a:pt x="1380" y="2039"/>
                    <a:pt x="600" y="2788"/>
                    <a:pt x="1" y="3658"/>
                  </a:cubicBezTo>
                  <a:cubicBezTo>
                    <a:pt x="810" y="2968"/>
                    <a:pt x="1589" y="2339"/>
                    <a:pt x="2429" y="1709"/>
                  </a:cubicBezTo>
                  <a:cubicBezTo>
                    <a:pt x="3298" y="1110"/>
                    <a:pt x="4167" y="570"/>
                    <a:pt x="5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/>
            <p:cNvSpPr/>
            <p:nvPr/>
          </p:nvSpPr>
          <p:spPr>
            <a:xfrm>
              <a:off x="4218750" y="1158325"/>
              <a:ext cx="110925" cy="151400"/>
            </a:xfrm>
            <a:custGeom>
              <a:avLst/>
              <a:gdLst/>
              <a:ahLst/>
              <a:cxnLst/>
              <a:rect l="l" t="t" r="r" b="b"/>
              <a:pathLst>
                <a:path w="4437" h="6056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200" y="930"/>
                    <a:pt x="1260" y="1889"/>
                    <a:pt x="1170" y="2818"/>
                  </a:cubicBezTo>
                  <a:cubicBezTo>
                    <a:pt x="1080" y="3747"/>
                    <a:pt x="810" y="4646"/>
                    <a:pt x="361" y="5456"/>
                  </a:cubicBezTo>
                  <a:lnTo>
                    <a:pt x="1" y="6055"/>
                  </a:lnTo>
                  <a:lnTo>
                    <a:pt x="600" y="5695"/>
                  </a:lnTo>
                  <a:cubicBezTo>
                    <a:pt x="1260" y="5186"/>
                    <a:pt x="1889" y="4646"/>
                    <a:pt x="2429" y="3987"/>
                  </a:cubicBezTo>
                  <a:cubicBezTo>
                    <a:pt x="2968" y="3387"/>
                    <a:pt x="3658" y="2968"/>
                    <a:pt x="4437" y="2758"/>
                  </a:cubicBezTo>
                  <a:lnTo>
                    <a:pt x="4437" y="2758"/>
                  </a:lnTo>
                  <a:cubicBezTo>
                    <a:pt x="4017" y="2788"/>
                    <a:pt x="3628" y="2908"/>
                    <a:pt x="3268" y="3118"/>
                  </a:cubicBezTo>
                  <a:cubicBezTo>
                    <a:pt x="2878" y="3298"/>
                    <a:pt x="2549" y="3567"/>
                    <a:pt x="2249" y="3837"/>
                  </a:cubicBezTo>
                  <a:cubicBezTo>
                    <a:pt x="1801" y="4221"/>
                    <a:pt x="1399" y="4650"/>
                    <a:pt x="967" y="5016"/>
                  </a:cubicBezTo>
                  <a:lnTo>
                    <a:pt x="967" y="5016"/>
                  </a:lnTo>
                  <a:cubicBezTo>
                    <a:pt x="1256" y="4338"/>
                    <a:pt x="1424" y="3601"/>
                    <a:pt x="1470" y="2848"/>
                  </a:cubicBezTo>
                  <a:cubicBezTo>
                    <a:pt x="1500" y="1889"/>
                    <a:pt x="1350" y="93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/>
            <p:cNvSpPr/>
            <p:nvPr/>
          </p:nvSpPr>
          <p:spPr>
            <a:xfrm>
              <a:off x="4182050" y="1161325"/>
              <a:ext cx="29250" cy="134150"/>
            </a:xfrm>
            <a:custGeom>
              <a:avLst/>
              <a:gdLst/>
              <a:ahLst/>
              <a:cxnLst/>
              <a:rect l="l" t="t" r="r" b="b"/>
              <a:pathLst>
                <a:path w="1170" h="5366" extrusionOk="0">
                  <a:moveTo>
                    <a:pt x="0" y="0"/>
                  </a:moveTo>
                  <a:lnTo>
                    <a:pt x="0" y="0"/>
                  </a:lnTo>
                  <a:cubicBezTo>
                    <a:pt x="240" y="900"/>
                    <a:pt x="480" y="1799"/>
                    <a:pt x="660" y="2698"/>
                  </a:cubicBezTo>
                  <a:cubicBezTo>
                    <a:pt x="749" y="3118"/>
                    <a:pt x="839" y="3567"/>
                    <a:pt x="899" y="4047"/>
                  </a:cubicBezTo>
                  <a:lnTo>
                    <a:pt x="989" y="4706"/>
                  </a:lnTo>
                  <a:cubicBezTo>
                    <a:pt x="1049" y="4946"/>
                    <a:pt x="1019" y="5156"/>
                    <a:pt x="899" y="5366"/>
                  </a:cubicBezTo>
                  <a:cubicBezTo>
                    <a:pt x="1079" y="5186"/>
                    <a:pt x="1169" y="4976"/>
                    <a:pt x="1169" y="4736"/>
                  </a:cubicBezTo>
                  <a:lnTo>
                    <a:pt x="1169" y="4017"/>
                  </a:lnTo>
                  <a:cubicBezTo>
                    <a:pt x="1169" y="3537"/>
                    <a:pt x="1109" y="3088"/>
                    <a:pt x="1019" y="2638"/>
                  </a:cubicBezTo>
                  <a:cubicBezTo>
                    <a:pt x="839" y="1709"/>
                    <a:pt x="480" y="8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/>
            <p:cNvSpPr/>
            <p:nvPr/>
          </p:nvSpPr>
          <p:spPr>
            <a:xfrm>
              <a:off x="4153575" y="1277650"/>
              <a:ext cx="135600" cy="110950"/>
            </a:xfrm>
            <a:custGeom>
              <a:avLst/>
              <a:gdLst/>
              <a:ahLst/>
              <a:cxnLst/>
              <a:rect l="l" t="t" r="r" b="b"/>
              <a:pathLst>
                <a:path w="5424" h="4438" extrusionOk="0">
                  <a:moveTo>
                    <a:pt x="3102" y="1"/>
                  </a:moveTo>
                  <a:cubicBezTo>
                    <a:pt x="2915" y="1"/>
                    <a:pt x="2728" y="68"/>
                    <a:pt x="2578" y="203"/>
                  </a:cubicBezTo>
                  <a:cubicBezTo>
                    <a:pt x="2567" y="214"/>
                    <a:pt x="2557" y="225"/>
                    <a:pt x="2547" y="236"/>
                  </a:cubicBezTo>
                  <a:lnTo>
                    <a:pt x="2547" y="236"/>
                  </a:lnTo>
                  <a:cubicBezTo>
                    <a:pt x="2473" y="196"/>
                    <a:pt x="2393" y="164"/>
                    <a:pt x="2308" y="143"/>
                  </a:cubicBezTo>
                  <a:cubicBezTo>
                    <a:pt x="2173" y="76"/>
                    <a:pt x="2021" y="42"/>
                    <a:pt x="1866" y="42"/>
                  </a:cubicBezTo>
                  <a:cubicBezTo>
                    <a:pt x="1814" y="42"/>
                    <a:pt x="1761" y="46"/>
                    <a:pt x="1709" y="53"/>
                  </a:cubicBezTo>
                  <a:cubicBezTo>
                    <a:pt x="1469" y="113"/>
                    <a:pt x="1259" y="293"/>
                    <a:pt x="1199" y="563"/>
                  </a:cubicBezTo>
                  <a:cubicBezTo>
                    <a:pt x="1154" y="719"/>
                    <a:pt x="1043" y="876"/>
                    <a:pt x="1051" y="1033"/>
                  </a:cubicBezTo>
                  <a:lnTo>
                    <a:pt x="1051" y="1033"/>
                  </a:lnTo>
                  <a:cubicBezTo>
                    <a:pt x="989" y="1052"/>
                    <a:pt x="929" y="1076"/>
                    <a:pt x="869" y="1102"/>
                  </a:cubicBezTo>
                  <a:cubicBezTo>
                    <a:pt x="719" y="1222"/>
                    <a:pt x="600" y="1372"/>
                    <a:pt x="510" y="1522"/>
                  </a:cubicBezTo>
                  <a:cubicBezTo>
                    <a:pt x="420" y="1702"/>
                    <a:pt x="360" y="1792"/>
                    <a:pt x="480" y="1942"/>
                  </a:cubicBezTo>
                  <a:cubicBezTo>
                    <a:pt x="500" y="1973"/>
                    <a:pt x="521" y="1997"/>
                    <a:pt x="538" y="2014"/>
                  </a:cubicBezTo>
                  <a:lnTo>
                    <a:pt x="538" y="2014"/>
                  </a:lnTo>
                  <a:cubicBezTo>
                    <a:pt x="562" y="2040"/>
                    <a:pt x="606" y="2083"/>
                    <a:pt x="661" y="2125"/>
                  </a:cubicBezTo>
                  <a:lnTo>
                    <a:pt x="661" y="2125"/>
                  </a:lnTo>
                  <a:cubicBezTo>
                    <a:pt x="617" y="2118"/>
                    <a:pt x="573" y="2114"/>
                    <a:pt x="527" y="2114"/>
                  </a:cubicBezTo>
                  <a:cubicBezTo>
                    <a:pt x="492" y="2114"/>
                    <a:pt x="456" y="2116"/>
                    <a:pt x="420" y="2121"/>
                  </a:cubicBezTo>
                  <a:cubicBezTo>
                    <a:pt x="270" y="2181"/>
                    <a:pt x="300" y="2181"/>
                    <a:pt x="180" y="2301"/>
                  </a:cubicBezTo>
                  <a:cubicBezTo>
                    <a:pt x="0" y="2541"/>
                    <a:pt x="30" y="2871"/>
                    <a:pt x="240" y="3081"/>
                  </a:cubicBezTo>
                  <a:cubicBezTo>
                    <a:pt x="435" y="3247"/>
                    <a:pt x="681" y="3363"/>
                    <a:pt x="931" y="3426"/>
                  </a:cubicBezTo>
                  <a:lnTo>
                    <a:pt x="931" y="3426"/>
                  </a:lnTo>
                  <a:cubicBezTo>
                    <a:pt x="808" y="3525"/>
                    <a:pt x="719" y="3669"/>
                    <a:pt x="719" y="3830"/>
                  </a:cubicBezTo>
                  <a:cubicBezTo>
                    <a:pt x="749" y="4070"/>
                    <a:pt x="1019" y="4190"/>
                    <a:pt x="1259" y="4280"/>
                  </a:cubicBezTo>
                  <a:cubicBezTo>
                    <a:pt x="1582" y="4379"/>
                    <a:pt x="1946" y="4437"/>
                    <a:pt x="2300" y="4437"/>
                  </a:cubicBezTo>
                  <a:cubicBezTo>
                    <a:pt x="2373" y="4437"/>
                    <a:pt x="2446" y="4435"/>
                    <a:pt x="2518" y="4429"/>
                  </a:cubicBezTo>
                  <a:cubicBezTo>
                    <a:pt x="2698" y="4429"/>
                    <a:pt x="2878" y="4370"/>
                    <a:pt x="2938" y="4190"/>
                  </a:cubicBezTo>
                  <a:cubicBezTo>
                    <a:pt x="2938" y="4183"/>
                    <a:pt x="2938" y="4175"/>
                    <a:pt x="2937" y="4168"/>
                  </a:cubicBezTo>
                  <a:lnTo>
                    <a:pt x="2937" y="4168"/>
                  </a:lnTo>
                  <a:cubicBezTo>
                    <a:pt x="3035" y="4190"/>
                    <a:pt x="3135" y="4201"/>
                    <a:pt x="3238" y="4201"/>
                  </a:cubicBezTo>
                  <a:cubicBezTo>
                    <a:pt x="3297" y="4201"/>
                    <a:pt x="3357" y="4197"/>
                    <a:pt x="3417" y="4190"/>
                  </a:cubicBezTo>
                  <a:cubicBezTo>
                    <a:pt x="3657" y="4130"/>
                    <a:pt x="3837" y="3950"/>
                    <a:pt x="3897" y="3740"/>
                  </a:cubicBezTo>
                  <a:cubicBezTo>
                    <a:pt x="3901" y="3685"/>
                    <a:pt x="3896" y="3633"/>
                    <a:pt x="3883" y="3582"/>
                  </a:cubicBezTo>
                  <a:lnTo>
                    <a:pt x="3883" y="3582"/>
                  </a:lnTo>
                  <a:cubicBezTo>
                    <a:pt x="4072" y="3668"/>
                    <a:pt x="4293" y="3718"/>
                    <a:pt x="4505" y="3718"/>
                  </a:cubicBezTo>
                  <a:cubicBezTo>
                    <a:pt x="4553" y="3718"/>
                    <a:pt x="4600" y="3715"/>
                    <a:pt x="4646" y="3710"/>
                  </a:cubicBezTo>
                  <a:cubicBezTo>
                    <a:pt x="4976" y="3680"/>
                    <a:pt x="5276" y="3440"/>
                    <a:pt x="5365" y="3111"/>
                  </a:cubicBezTo>
                  <a:cubicBezTo>
                    <a:pt x="5423" y="2792"/>
                    <a:pt x="5313" y="2474"/>
                    <a:pt x="5036" y="2263"/>
                  </a:cubicBezTo>
                  <a:lnTo>
                    <a:pt x="5036" y="2263"/>
                  </a:lnTo>
                  <a:cubicBezTo>
                    <a:pt x="5033" y="2032"/>
                    <a:pt x="4953" y="1809"/>
                    <a:pt x="4796" y="1612"/>
                  </a:cubicBezTo>
                  <a:cubicBezTo>
                    <a:pt x="4708" y="1538"/>
                    <a:pt x="4598" y="1487"/>
                    <a:pt x="4484" y="1463"/>
                  </a:cubicBezTo>
                  <a:lnTo>
                    <a:pt x="4484" y="1463"/>
                  </a:lnTo>
                  <a:cubicBezTo>
                    <a:pt x="4391" y="1284"/>
                    <a:pt x="4214" y="1156"/>
                    <a:pt x="3997" y="1133"/>
                  </a:cubicBezTo>
                  <a:lnTo>
                    <a:pt x="3997" y="1133"/>
                  </a:lnTo>
                  <a:cubicBezTo>
                    <a:pt x="4023" y="774"/>
                    <a:pt x="3876" y="425"/>
                    <a:pt x="3627" y="203"/>
                  </a:cubicBezTo>
                  <a:cubicBezTo>
                    <a:pt x="3477" y="68"/>
                    <a:pt x="3290" y="1"/>
                    <a:pt x="3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/>
            <p:cNvSpPr/>
            <p:nvPr/>
          </p:nvSpPr>
          <p:spPr>
            <a:xfrm>
              <a:off x="4188775" y="1309825"/>
              <a:ext cx="60725" cy="51450"/>
            </a:xfrm>
            <a:custGeom>
              <a:avLst/>
              <a:gdLst/>
              <a:ahLst/>
              <a:cxnLst/>
              <a:rect l="l" t="t" r="r" b="b"/>
              <a:pathLst>
                <a:path w="2429" h="2058" extrusionOk="0">
                  <a:moveTo>
                    <a:pt x="1192" y="1"/>
                  </a:moveTo>
                  <a:cubicBezTo>
                    <a:pt x="683" y="1"/>
                    <a:pt x="224" y="310"/>
                    <a:pt x="121" y="775"/>
                  </a:cubicBezTo>
                  <a:cubicBezTo>
                    <a:pt x="1" y="1344"/>
                    <a:pt x="391" y="1884"/>
                    <a:pt x="990" y="2033"/>
                  </a:cubicBezTo>
                  <a:cubicBezTo>
                    <a:pt x="1073" y="2050"/>
                    <a:pt x="1155" y="2058"/>
                    <a:pt x="1237" y="2058"/>
                  </a:cubicBezTo>
                  <a:cubicBezTo>
                    <a:pt x="1746" y="2058"/>
                    <a:pt x="2205" y="1745"/>
                    <a:pt x="2309" y="1254"/>
                  </a:cubicBezTo>
                  <a:cubicBezTo>
                    <a:pt x="2429" y="715"/>
                    <a:pt x="2039" y="145"/>
                    <a:pt x="1440" y="25"/>
                  </a:cubicBezTo>
                  <a:cubicBezTo>
                    <a:pt x="1357" y="9"/>
                    <a:pt x="1274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/>
            <p:cNvSpPr/>
            <p:nvPr/>
          </p:nvSpPr>
          <p:spPr>
            <a:xfrm>
              <a:off x="3750425" y="863075"/>
              <a:ext cx="312500" cy="419675"/>
            </a:xfrm>
            <a:custGeom>
              <a:avLst/>
              <a:gdLst/>
              <a:ahLst/>
              <a:cxnLst/>
              <a:rect l="l" t="t" r="r" b="b"/>
              <a:pathLst>
                <a:path w="12500" h="16787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0" y="3777"/>
                    <a:pt x="1769" y="5216"/>
                    <a:pt x="3297" y="7794"/>
                  </a:cubicBezTo>
                  <a:cubicBezTo>
                    <a:pt x="3537" y="8213"/>
                    <a:pt x="3747" y="8663"/>
                    <a:pt x="3867" y="9113"/>
                  </a:cubicBezTo>
                  <a:cubicBezTo>
                    <a:pt x="4196" y="10222"/>
                    <a:pt x="4017" y="11421"/>
                    <a:pt x="4406" y="12530"/>
                  </a:cubicBezTo>
                  <a:cubicBezTo>
                    <a:pt x="4766" y="13519"/>
                    <a:pt x="5545" y="14328"/>
                    <a:pt x="6325" y="15078"/>
                  </a:cubicBezTo>
                  <a:cubicBezTo>
                    <a:pt x="7044" y="15977"/>
                    <a:pt x="8183" y="16516"/>
                    <a:pt x="9352" y="16516"/>
                  </a:cubicBezTo>
                  <a:lnTo>
                    <a:pt x="11870" y="16786"/>
                  </a:lnTo>
                  <a:cubicBezTo>
                    <a:pt x="11960" y="15767"/>
                    <a:pt x="12499" y="14778"/>
                    <a:pt x="12409" y="13729"/>
                  </a:cubicBezTo>
                  <a:cubicBezTo>
                    <a:pt x="12319" y="13069"/>
                    <a:pt x="12020" y="12470"/>
                    <a:pt x="11600" y="11960"/>
                  </a:cubicBezTo>
                  <a:cubicBezTo>
                    <a:pt x="10641" y="10731"/>
                    <a:pt x="9202" y="9922"/>
                    <a:pt x="7793" y="9293"/>
                  </a:cubicBezTo>
                  <a:cubicBezTo>
                    <a:pt x="6834" y="8903"/>
                    <a:pt x="5935" y="8423"/>
                    <a:pt x="5126" y="7824"/>
                  </a:cubicBezTo>
                  <a:cubicBezTo>
                    <a:pt x="4676" y="7404"/>
                    <a:pt x="4256" y="6955"/>
                    <a:pt x="3927" y="6445"/>
                  </a:cubicBezTo>
                  <a:cubicBezTo>
                    <a:pt x="2938" y="5066"/>
                    <a:pt x="2188" y="3537"/>
                    <a:pt x="1679" y="1949"/>
                  </a:cubicBezTo>
                  <a:cubicBezTo>
                    <a:pt x="1439" y="1229"/>
                    <a:pt x="2068" y="750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/>
            <p:cNvSpPr/>
            <p:nvPr/>
          </p:nvSpPr>
          <p:spPr>
            <a:xfrm>
              <a:off x="3951250" y="845500"/>
              <a:ext cx="157925" cy="246150"/>
            </a:xfrm>
            <a:custGeom>
              <a:avLst/>
              <a:gdLst/>
              <a:ahLst/>
              <a:cxnLst/>
              <a:rect l="l" t="t" r="r" b="b"/>
              <a:pathLst>
                <a:path w="6317" h="9846" extrusionOk="0">
                  <a:moveTo>
                    <a:pt x="5981" y="1"/>
                  </a:moveTo>
                  <a:cubicBezTo>
                    <a:pt x="5839" y="1"/>
                    <a:pt x="5666" y="90"/>
                    <a:pt x="5515" y="254"/>
                  </a:cubicBezTo>
                  <a:cubicBezTo>
                    <a:pt x="4886" y="913"/>
                    <a:pt x="4346" y="1693"/>
                    <a:pt x="3777" y="2412"/>
                  </a:cubicBezTo>
                  <a:cubicBezTo>
                    <a:pt x="3447" y="2862"/>
                    <a:pt x="3087" y="3251"/>
                    <a:pt x="2668" y="3641"/>
                  </a:cubicBezTo>
                  <a:cubicBezTo>
                    <a:pt x="2068" y="4121"/>
                    <a:pt x="1379" y="4420"/>
                    <a:pt x="869" y="4990"/>
                  </a:cubicBezTo>
                  <a:cubicBezTo>
                    <a:pt x="300" y="5649"/>
                    <a:pt x="0" y="6489"/>
                    <a:pt x="60" y="7358"/>
                  </a:cubicBezTo>
                  <a:cubicBezTo>
                    <a:pt x="90" y="8227"/>
                    <a:pt x="330" y="9066"/>
                    <a:pt x="690" y="9846"/>
                  </a:cubicBezTo>
                  <a:cubicBezTo>
                    <a:pt x="1439" y="9636"/>
                    <a:pt x="2128" y="9366"/>
                    <a:pt x="2788" y="8946"/>
                  </a:cubicBezTo>
                  <a:cubicBezTo>
                    <a:pt x="3417" y="8557"/>
                    <a:pt x="3927" y="7957"/>
                    <a:pt x="4196" y="7238"/>
                  </a:cubicBezTo>
                  <a:cubicBezTo>
                    <a:pt x="4436" y="6459"/>
                    <a:pt x="4286" y="5589"/>
                    <a:pt x="4376" y="4780"/>
                  </a:cubicBezTo>
                  <a:cubicBezTo>
                    <a:pt x="4496" y="4001"/>
                    <a:pt x="4736" y="3221"/>
                    <a:pt x="5096" y="2532"/>
                  </a:cubicBezTo>
                  <a:cubicBezTo>
                    <a:pt x="5395" y="1962"/>
                    <a:pt x="6145" y="1213"/>
                    <a:pt x="6265" y="554"/>
                  </a:cubicBezTo>
                  <a:cubicBezTo>
                    <a:pt x="6317" y="171"/>
                    <a:pt x="6177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/>
            <p:cNvSpPr/>
            <p:nvPr/>
          </p:nvSpPr>
          <p:spPr>
            <a:xfrm>
              <a:off x="3121700" y="4661550"/>
              <a:ext cx="765625" cy="279875"/>
            </a:xfrm>
            <a:custGeom>
              <a:avLst/>
              <a:gdLst/>
              <a:ahLst/>
              <a:cxnLst/>
              <a:rect l="l" t="t" r="r" b="b"/>
              <a:pathLst>
                <a:path w="30625" h="11195" extrusionOk="0">
                  <a:moveTo>
                    <a:pt x="3747" y="0"/>
                  </a:moveTo>
                  <a:cubicBezTo>
                    <a:pt x="3108" y="0"/>
                    <a:pt x="2469" y="29"/>
                    <a:pt x="1829" y="91"/>
                  </a:cubicBezTo>
                  <a:cubicBezTo>
                    <a:pt x="1170" y="151"/>
                    <a:pt x="361" y="391"/>
                    <a:pt x="181" y="1020"/>
                  </a:cubicBezTo>
                  <a:cubicBezTo>
                    <a:pt x="1" y="1680"/>
                    <a:pt x="510" y="2189"/>
                    <a:pt x="990" y="2609"/>
                  </a:cubicBezTo>
                  <a:cubicBezTo>
                    <a:pt x="4227" y="5426"/>
                    <a:pt x="8364" y="6895"/>
                    <a:pt x="12410" y="8334"/>
                  </a:cubicBezTo>
                  <a:cubicBezTo>
                    <a:pt x="16217" y="9653"/>
                    <a:pt x="20053" y="11002"/>
                    <a:pt x="24040" y="11181"/>
                  </a:cubicBezTo>
                  <a:cubicBezTo>
                    <a:pt x="24191" y="11189"/>
                    <a:pt x="24367" y="11194"/>
                    <a:pt x="24563" y="11194"/>
                  </a:cubicBezTo>
                  <a:cubicBezTo>
                    <a:pt x="26576" y="11194"/>
                    <a:pt x="30625" y="10698"/>
                    <a:pt x="30215" y="8184"/>
                  </a:cubicBezTo>
                  <a:cubicBezTo>
                    <a:pt x="29885" y="5906"/>
                    <a:pt x="24669" y="5636"/>
                    <a:pt x="22961" y="4977"/>
                  </a:cubicBezTo>
                  <a:cubicBezTo>
                    <a:pt x="21552" y="4437"/>
                    <a:pt x="20293" y="3628"/>
                    <a:pt x="18914" y="3118"/>
                  </a:cubicBezTo>
                  <a:cubicBezTo>
                    <a:pt x="18165" y="2849"/>
                    <a:pt x="17416" y="2609"/>
                    <a:pt x="16666" y="2429"/>
                  </a:cubicBezTo>
                  <a:lnTo>
                    <a:pt x="14628" y="1889"/>
                  </a:lnTo>
                  <a:cubicBezTo>
                    <a:pt x="11054" y="945"/>
                    <a:pt x="7414" y="0"/>
                    <a:pt x="3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/>
            <p:cNvSpPr/>
            <p:nvPr/>
          </p:nvSpPr>
          <p:spPr>
            <a:xfrm>
              <a:off x="3309050" y="4836075"/>
              <a:ext cx="508825" cy="482125"/>
            </a:xfrm>
            <a:custGeom>
              <a:avLst/>
              <a:gdLst/>
              <a:ahLst/>
              <a:cxnLst/>
              <a:rect l="l" t="t" r="r" b="b"/>
              <a:pathLst>
                <a:path w="20353" h="19285" extrusionOk="0">
                  <a:moveTo>
                    <a:pt x="19465" y="0"/>
                  </a:moveTo>
                  <a:cubicBezTo>
                    <a:pt x="19090" y="0"/>
                    <a:pt x="18670" y="142"/>
                    <a:pt x="18374" y="364"/>
                  </a:cubicBezTo>
                  <a:cubicBezTo>
                    <a:pt x="17946" y="685"/>
                    <a:pt x="17533" y="1113"/>
                    <a:pt x="17059" y="1310"/>
                  </a:cubicBezTo>
                  <a:lnTo>
                    <a:pt x="17059" y="1310"/>
                  </a:lnTo>
                  <a:cubicBezTo>
                    <a:pt x="17439" y="1017"/>
                    <a:pt x="17818" y="722"/>
                    <a:pt x="18195" y="424"/>
                  </a:cubicBezTo>
                  <a:lnTo>
                    <a:pt x="18195" y="424"/>
                  </a:lnTo>
                  <a:lnTo>
                    <a:pt x="16456" y="1413"/>
                  </a:lnTo>
                  <a:cubicBezTo>
                    <a:pt x="16488" y="1415"/>
                    <a:pt x="16520" y="1417"/>
                    <a:pt x="16551" y="1417"/>
                  </a:cubicBezTo>
                  <a:cubicBezTo>
                    <a:pt x="16730" y="1417"/>
                    <a:pt x="16898" y="1377"/>
                    <a:pt x="17059" y="1310"/>
                  </a:cubicBezTo>
                  <a:lnTo>
                    <a:pt x="17059" y="1310"/>
                  </a:lnTo>
                  <a:cubicBezTo>
                    <a:pt x="15566" y="2459"/>
                    <a:pt x="14047" y="3563"/>
                    <a:pt x="12470" y="4590"/>
                  </a:cubicBezTo>
                  <a:cubicBezTo>
                    <a:pt x="11121" y="5429"/>
                    <a:pt x="9772" y="6239"/>
                    <a:pt x="8513" y="7198"/>
                  </a:cubicBezTo>
                  <a:cubicBezTo>
                    <a:pt x="5576" y="9446"/>
                    <a:pt x="3357" y="12443"/>
                    <a:pt x="1169" y="15441"/>
                  </a:cubicBezTo>
                  <a:cubicBezTo>
                    <a:pt x="720" y="15950"/>
                    <a:pt x="420" y="16550"/>
                    <a:pt x="210" y="17179"/>
                  </a:cubicBezTo>
                  <a:cubicBezTo>
                    <a:pt x="0" y="17839"/>
                    <a:pt x="210" y="18528"/>
                    <a:pt x="690" y="18978"/>
                  </a:cubicBezTo>
                  <a:cubicBezTo>
                    <a:pt x="974" y="19200"/>
                    <a:pt x="1303" y="19285"/>
                    <a:pt x="1647" y="19285"/>
                  </a:cubicBezTo>
                  <a:cubicBezTo>
                    <a:pt x="2139" y="19285"/>
                    <a:pt x="2659" y="19112"/>
                    <a:pt x="3118" y="18918"/>
                  </a:cubicBezTo>
                  <a:cubicBezTo>
                    <a:pt x="6655" y="17329"/>
                    <a:pt x="9442" y="14422"/>
                    <a:pt x="12110" y="11604"/>
                  </a:cubicBezTo>
                  <a:cubicBezTo>
                    <a:pt x="14238" y="9356"/>
                    <a:pt x="16336" y="7138"/>
                    <a:pt x="18255" y="4710"/>
                  </a:cubicBezTo>
                  <a:cubicBezTo>
                    <a:pt x="19124" y="3631"/>
                    <a:pt x="19963" y="2492"/>
                    <a:pt x="20293" y="1143"/>
                  </a:cubicBezTo>
                  <a:cubicBezTo>
                    <a:pt x="20353" y="933"/>
                    <a:pt x="20353" y="723"/>
                    <a:pt x="20293" y="514"/>
                  </a:cubicBezTo>
                  <a:cubicBezTo>
                    <a:pt x="20187" y="149"/>
                    <a:pt x="19850" y="0"/>
                    <a:pt x="19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/>
            <p:cNvSpPr/>
            <p:nvPr/>
          </p:nvSpPr>
          <p:spPr>
            <a:xfrm>
              <a:off x="3149425" y="4816625"/>
              <a:ext cx="681950" cy="153550"/>
            </a:xfrm>
            <a:custGeom>
              <a:avLst/>
              <a:gdLst/>
              <a:ahLst/>
              <a:cxnLst/>
              <a:rect l="l" t="t" r="r" b="b"/>
              <a:pathLst>
                <a:path w="27278" h="6142" extrusionOk="0">
                  <a:moveTo>
                    <a:pt x="23441" y="752"/>
                  </a:moveTo>
                  <a:cubicBezTo>
                    <a:pt x="23581" y="892"/>
                    <a:pt x="23744" y="986"/>
                    <a:pt x="23921" y="1048"/>
                  </a:cubicBezTo>
                  <a:lnTo>
                    <a:pt x="23921" y="1048"/>
                  </a:lnTo>
                  <a:cubicBezTo>
                    <a:pt x="24421" y="1072"/>
                    <a:pt x="24921" y="1093"/>
                    <a:pt x="25419" y="1112"/>
                  </a:cubicBezTo>
                  <a:lnTo>
                    <a:pt x="23441" y="752"/>
                  </a:lnTo>
                  <a:close/>
                  <a:moveTo>
                    <a:pt x="12507" y="1"/>
                  </a:moveTo>
                  <a:cubicBezTo>
                    <a:pt x="9204" y="1"/>
                    <a:pt x="5930" y="781"/>
                    <a:pt x="2729" y="1561"/>
                  </a:cubicBezTo>
                  <a:cubicBezTo>
                    <a:pt x="2069" y="1651"/>
                    <a:pt x="1440" y="1891"/>
                    <a:pt x="870" y="2251"/>
                  </a:cubicBezTo>
                  <a:cubicBezTo>
                    <a:pt x="301" y="2610"/>
                    <a:pt x="1" y="3270"/>
                    <a:pt x="61" y="3959"/>
                  </a:cubicBezTo>
                  <a:cubicBezTo>
                    <a:pt x="241" y="4799"/>
                    <a:pt x="1170" y="5218"/>
                    <a:pt x="1979" y="5458"/>
                  </a:cubicBezTo>
                  <a:cubicBezTo>
                    <a:pt x="3743" y="5966"/>
                    <a:pt x="5554" y="6142"/>
                    <a:pt x="7380" y="6142"/>
                  </a:cubicBezTo>
                  <a:cubicBezTo>
                    <a:pt x="9432" y="6142"/>
                    <a:pt x="11503" y="5920"/>
                    <a:pt x="13549" y="5698"/>
                  </a:cubicBezTo>
                  <a:cubicBezTo>
                    <a:pt x="16607" y="5368"/>
                    <a:pt x="19664" y="5038"/>
                    <a:pt x="22691" y="4439"/>
                  </a:cubicBezTo>
                  <a:cubicBezTo>
                    <a:pt x="24040" y="4169"/>
                    <a:pt x="25449" y="3839"/>
                    <a:pt x="26558" y="3030"/>
                  </a:cubicBezTo>
                  <a:cubicBezTo>
                    <a:pt x="26738" y="2910"/>
                    <a:pt x="26888" y="2730"/>
                    <a:pt x="26978" y="2551"/>
                  </a:cubicBezTo>
                  <a:cubicBezTo>
                    <a:pt x="27277" y="1861"/>
                    <a:pt x="26378" y="1232"/>
                    <a:pt x="25599" y="1172"/>
                  </a:cubicBezTo>
                  <a:cubicBezTo>
                    <a:pt x="25512" y="1168"/>
                    <a:pt x="25424" y="1167"/>
                    <a:pt x="25335" y="1167"/>
                  </a:cubicBezTo>
                  <a:cubicBezTo>
                    <a:pt x="25194" y="1167"/>
                    <a:pt x="25051" y="1170"/>
                    <a:pt x="24908" y="1170"/>
                  </a:cubicBezTo>
                  <a:cubicBezTo>
                    <a:pt x="24563" y="1170"/>
                    <a:pt x="24221" y="1154"/>
                    <a:pt x="23921" y="1048"/>
                  </a:cubicBezTo>
                  <a:lnTo>
                    <a:pt x="23921" y="1048"/>
                  </a:lnTo>
                  <a:cubicBezTo>
                    <a:pt x="22073" y="961"/>
                    <a:pt x="20215" y="832"/>
                    <a:pt x="18375" y="572"/>
                  </a:cubicBezTo>
                  <a:cubicBezTo>
                    <a:pt x="16786" y="362"/>
                    <a:pt x="15228" y="93"/>
                    <a:pt x="13639" y="33"/>
                  </a:cubicBezTo>
                  <a:cubicBezTo>
                    <a:pt x="13261" y="11"/>
                    <a:pt x="12884" y="1"/>
                    <a:pt x="1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/>
            <p:cNvSpPr/>
            <p:nvPr/>
          </p:nvSpPr>
          <p:spPr>
            <a:xfrm>
              <a:off x="3243850" y="4507025"/>
              <a:ext cx="583775" cy="402800"/>
            </a:xfrm>
            <a:custGeom>
              <a:avLst/>
              <a:gdLst/>
              <a:ahLst/>
              <a:cxnLst/>
              <a:rect l="l" t="t" r="r" b="b"/>
              <a:pathLst>
                <a:path w="23351" h="16112" extrusionOk="0">
                  <a:moveTo>
                    <a:pt x="20952" y="12417"/>
                  </a:moveTo>
                  <a:lnTo>
                    <a:pt x="20952" y="12417"/>
                  </a:lnTo>
                  <a:cubicBezTo>
                    <a:pt x="20989" y="12647"/>
                    <a:pt x="21088" y="12846"/>
                    <a:pt x="21224" y="13025"/>
                  </a:cubicBezTo>
                  <a:lnTo>
                    <a:pt x="21224" y="13025"/>
                  </a:lnTo>
                  <a:cubicBezTo>
                    <a:pt x="21582" y="13323"/>
                    <a:pt x="21941" y="13620"/>
                    <a:pt x="22301" y="13915"/>
                  </a:cubicBezTo>
                  <a:lnTo>
                    <a:pt x="20952" y="12417"/>
                  </a:lnTo>
                  <a:close/>
                  <a:moveTo>
                    <a:pt x="1890" y="1"/>
                  </a:moveTo>
                  <a:cubicBezTo>
                    <a:pt x="1260" y="1"/>
                    <a:pt x="696" y="351"/>
                    <a:pt x="390" y="907"/>
                  </a:cubicBezTo>
                  <a:cubicBezTo>
                    <a:pt x="1" y="1656"/>
                    <a:pt x="480" y="2555"/>
                    <a:pt x="990" y="3245"/>
                  </a:cubicBezTo>
                  <a:cubicBezTo>
                    <a:pt x="3298" y="6362"/>
                    <a:pt x="6745" y="8430"/>
                    <a:pt x="10072" y="10408"/>
                  </a:cubicBezTo>
                  <a:cubicBezTo>
                    <a:pt x="12710" y="11997"/>
                    <a:pt x="15377" y="13586"/>
                    <a:pt x="18135" y="14905"/>
                  </a:cubicBezTo>
                  <a:cubicBezTo>
                    <a:pt x="19364" y="15534"/>
                    <a:pt x="20683" y="16074"/>
                    <a:pt x="22062" y="16103"/>
                  </a:cubicBezTo>
                  <a:cubicBezTo>
                    <a:pt x="22099" y="16109"/>
                    <a:pt x="22136" y="16111"/>
                    <a:pt x="22173" y="16111"/>
                  </a:cubicBezTo>
                  <a:cubicBezTo>
                    <a:pt x="22346" y="16111"/>
                    <a:pt x="22518" y="16058"/>
                    <a:pt x="22691" y="15984"/>
                  </a:cubicBezTo>
                  <a:cubicBezTo>
                    <a:pt x="23350" y="15594"/>
                    <a:pt x="22991" y="14575"/>
                    <a:pt x="22421" y="14065"/>
                  </a:cubicBezTo>
                  <a:cubicBezTo>
                    <a:pt x="22027" y="13733"/>
                    <a:pt x="21531" y="13429"/>
                    <a:pt x="21224" y="13025"/>
                  </a:cubicBezTo>
                  <a:lnTo>
                    <a:pt x="21224" y="13025"/>
                  </a:lnTo>
                  <a:cubicBezTo>
                    <a:pt x="19769" y="11809"/>
                    <a:pt x="18344" y="10563"/>
                    <a:pt x="16996" y="9239"/>
                  </a:cubicBezTo>
                  <a:cubicBezTo>
                    <a:pt x="15857" y="8130"/>
                    <a:pt x="14778" y="6961"/>
                    <a:pt x="13579" y="5942"/>
                  </a:cubicBezTo>
                  <a:cubicBezTo>
                    <a:pt x="10761" y="3574"/>
                    <a:pt x="7314" y="2046"/>
                    <a:pt x="3927" y="577"/>
                  </a:cubicBezTo>
                  <a:cubicBezTo>
                    <a:pt x="3358" y="247"/>
                    <a:pt x="2698" y="67"/>
                    <a:pt x="2039" y="7"/>
                  </a:cubicBezTo>
                  <a:cubicBezTo>
                    <a:pt x="1989" y="3"/>
                    <a:pt x="1939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/>
            <p:cNvSpPr/>
            <p:nvPr/>
          </p:nvSpPr>
          <p:spPr>
            <a:xfrm>
              <a:off x="3515875" y="4289975"/>
              <a:ext cx="296625" cy="630200"/>
            </a:xfrm>
            <a:custGeom>
              <a:avLst/>
              <a:gdLst/>
              <a:ahLst/>
              <a:cxnLst/>
              <a:rect l="l" t="t" r="r" b="b"/>
              <a:pathLst>
                <a:path w="11865" h="25208" extrusionOk="0">
                  <a:moveTo>
                    <a:pt x="11390" y="21279"/>
                  </a:moveTo>
                  <a:lnTo>
                    <a:pt x="11390" y="21279"/>
                  </a:lnTo>
                  <a:cubicBezTo>
                    <a:pt x="11299" y="21468"/>
                    <a:pt x="11266" y="21665"/>
                    <a:pt x="11268" y="21866"/>
                  </a:cubicBezTo>
                  <a:lnTo>
                    <a:pt x="11268" y="21866"/>
                  </a:lnTo>
                  <a:cubicBezTo>
                    <a:pt x="11404" y="22341"/>
                    <a:pt x="11545" y="22815"/>
                    <a:pt x="11690" y="23287"/>
                  </a:cubicBezTo>
                  <a:lnTo>
                    <a:pt x="11390" y="21279"/>
                  </a:lnTo>
                  <a:close/>
                  <a:moveTo>
                    <a:pt x="1621" y="0"/>
                  </a:moveTo>
                  <a:cubicBezTo>
                    <a:pt x="1364" y="0"/>
                    <a:pt x="1107" y="58"/>
                    <a:pt x="869" y="177"/>
                  </a:cubicBezTo>
                  <a:cubicBezTo>
                    <a:pt x="120" y="626"/>
                    <a:pt x="0" y="1615"/>
                    <a:pt x="60" y="2455"/>
                  </a:cubicBezTo>
                  <a:cubicBezTo>
                    <a:pt x="210" y="6351"/>
                    <a:pt x="1889" y="9978"/>
                    <a:pt x="3537" y="13515"/>
                  </a:cubicBezTo>
                  <a:cubicBezTo>
                    <a:pt x="4826" y="16303"/>
                    <a:pt x="6145" y="19090"/>
                    <a:pt x="7644" y="21758"/>
                  </a:cubicBezTo>
                  <a:cubicBezTo>
                    <a:pt x="8333" y="22957"/>
                    <a:pt x="9112" y="24156"/>
                    <a:pt x="10221" y="24935"/>
                  </a:cubicBezTo>
                  <a:cubicBezTo>
                    <a:pt x="10401" y="25085"/>
                    <a:pt x="10611" y="25175"/>
                    <a:pt x="10821" y="25205"/>
                  </a:cubicBezTo>
                  <a:cubicBezTo>
                    <a:pt x="10841" y="25207"/>
                    <a:pt x="10862" y="25208"/>
                    <a:pt x="10882" y="25208"/>
                  </a:cubicBezTo>
                  <a:cubicBezTo>
                    <a:pt x="11586" y="25208"/>
                    <a:pt x="11864" y="24195"/>
                    <a:pt x="11660" y="23467"/>
                  </a:cubicBezTo>
                  <a:cubicBezTo>
                    <a:pt x="11530" y="22945"/>
                    <a:pt x="11274" y="22393"/>
                    <a:pt x="11268" y="21866"/>
                  </a:cubicBezTo>
                  <a:lnTo>
                    <a:pt x="11268" y="21866"/>
                  </a:lnTo>
                  <a:cubicBezTo>
                    <a:pt x="10754" y="20079"/>
                    <a:pt x="10300" y="18270"/>
                    <a:pt x="9922" y="16423"/>
                  </a:cubicBezTo>
                  <a:cubicBezTo>
                    <a:pt x="9622" y="14864"/>
                    <a:pt x="9382" y="13305"/>
                    <a:pt x="8932" y="11777"/>
                  </a:cubicBezTo>
                  <a:cubicBezTo>
                    <a:pt x="7943" y="8240"/>
                    <a:pt x="5935" y="5032"/>
                    <a:pt x="3987" y="1915"/>
                  </a:cubicBezTo>
                  <a:cubicBezTo>
                    <a:pt x="3687" y="1316"/>
                    <a:pt x="3237" y="806"/>
                    <a:pt x="2728" y="386"/>
                  </a:cubicBezTo>
                  <a:cubicBezTo>
                    <a:pt x="2402" y="133"/>
                    <a:pt x="2011" y="0"/>
                    <a:pt x="1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/>
            <p:cNvSpPr/>
            <p:nvPr/>
          </p:nvSpPr>
          <p:spPr>
            <a:xfrm>
              <a:off x="3775900" y="4860900"/>
              <a:ext cx="185100" cy="224075"/>
            </a:xfrm>
            <a:custGeom>
              <a:avLst/>
              <a:gdLst/>
              <a:ahLst/>
              <a:cxnLst/>
              <a:rect l="l" t="t" r="r" b="b"/>
              <a:pathLst>
                <a:path w="7404" h="8963" extrusionOk="0">
                  <a:moveTo>
                    <a:pt x="3687" y="0"/>
                  </a:moveTo>
                  <a:cubicBezTo>
                    <a:pt x="1649" y="0"/>
                    <a:pt x="0" y="2008"/>
                    <a:pt x="0" y="4496"/>
                  </a:cubicBezTo>
                  <a:cubicBezTo>
                    <a:pt x="0" y="6954"/>
                    <a:pt x="1649" y="8962"/>
                    <a:pt x="3687" y="8962"/>
                  </a:cubicBezTo>
                  <a:cubicBezTo>
                    <a:pt x="5755" y="8962"/>
                    <a:pt x="7404" y="6954"/>
                    <a:pt x="7404" y="4496"/>
                  </a:cubicBezTo>
                  <a:cubicBezTo>
                    <a:pt x="7404" y="2008"/>
                    <a:pt x="5755" y="0"/>
                    <a:pt x="3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/>
            <p:cNvSpPr/>
            <p:nvPr/>
          </p:nvSpPr>
          <p:spPr>
            <a:xfrm>
              <a:off x="3317300" y="4348850"/>
              <a:ext cx="579250" cy="584250"/>
            </a:xfrm>
            <a:custGeom>
              <a:avLst/>
              <a:gdLst/>
              <a:ahLst/>
              <a:cxnLst/>
              <a:rect l="l" t="t" r="r" b="b"/>
              <a:pathLst>
                <a:path w="23170" h="23370" extrusionOk="0">
                  <a:moveTo>
                    <a:pt x="1206" y="1"/>
                  </a:moveTo>
                  <a:cubicBezTo>
                    <a:pt x="944" y="1"/>
                    <a:pt x="701" y="70"/>
                    <a:pt x="510" y="250"/>
                  </a:cubicBezTo>
                  <a:cubicBezTo>
                    <a:pt x="0" y="729"/>
                    <a:pt x="150" y="1419"/>
                    <a:pt x="360" y="2018"/>
                  </a:cubicBezTo>
                  <a:cubicBezTo>
                    <a:pt x="1619" y="6125"/>
                    <a:pt x="4376" y="9572"/>
                    <a:pt x="7044" y="12899"/>
                  </a:cubicBezTo>
                  <a:cubicBezTo>
                    <a:pt x="9562" y="16046"/>
                    <a:pt x="12110" y="19193"/>
                    <a:pt x="15407" y="21471"/>
                  </a:cubicBezTo>
                  <a:cubicBezTo>
                    <a:pt x="16343" y="22129"/>
                    <a:pt x="18592" y="23370"/>
                    <a:pt x="20311" y="23370"/>
                  </a:cubicBezTo>
                  <a:cubicBezTo>
                    <a:pt x="21177" y="23370"/>
                    <a:pt x="21909" y="23055"/>
                    <a:pt x="22271" y="22191"/>
                  </a:cubicBezTo>
                  <a:cubicBezTo>
                    <a:pt x="23170" y="20093"/>
                    <a:pt x="18854" y="17095"/>
                    <a:pt x="17775" y="15656"/>
                  </a:cubicBezTo>
                  <a:cubicBezTo>
                    <a:pt x="16875" y="14457"/>
                    <a:pt x="16216" y="13109"/>
                    <a:pt x="15317" y="11910"/>
                  </a:cubicBezTo>
                  <a:cubicBezTo>
                    <a:pt x="14837" y="11280"/>
                    <a:pt x="14328" y="10681"/>
                    <a:pt x="13758" y="10141"/>
                  </a:cubicBezTo>
                  <a:lnTo>
                    <a:pt x="12319" y="8612"/>
                  </a:lnTo>
                  <a:cubicBezTo>
                    <a:pt x="9352" y="5465"/>
                    <a:pt x="6295" y="2258"/>
                    <a:pt x="2398" y="339"/>
                  </a:cubicBezTo>
                  <a:cubicBezTo>
                    <a:pt x="2038" y="159"/>
                    <a:pt x="160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/>
            <p:cNvSpPr/>
            <p:nvPr/>
          </p:nvSpPr>
          <p:spPr>
            <a:xfrm>
              <a:off x="3677725" y="4172150"/>
              <a:ext cx="217350" cy="772675"/>
            </a:xfrm>
            <a:custGeom>
              <a:avLst/>
              <a:gdLst/>
              <a:ahLst/>
              <a:cxnLst/>
              <a:rect l="l" t="t" r="r" b="b"/>
              <a:pathLst>
                <a:path w="8694" h="30907" extrusionOk="0">
                  <a:moveTo>
                    <a:pt x="2752" y="0"/>
                  </a:moveTo>
                  <a:cubicBezTo>
                    <a:pt x="2724" y="0"/>
                    <a:pt x="2696" y="1"/>
                    <a:pt x="2668" y="4"/>
                  </a:cubicBezTo>
                  <a:cubicBezTo>
                    <a:pt x="1979" y="64"/>
                    <a:pt x="1679" y="723"/>
                    <a:pt x="1469" y="1323"/>
                  </a:cubicBezTo>
                  <a:cubicBezTo>
                    <a:pt x="1" y="5339"/>
                    <a:pt x="91" y="9745"/>
                    <a:pt x="210" y="14062"/>
                  </a:cubicBezTo>
                  <a:cubicBezTo>
                    <a:pt x="330" y="18048"/>
                    <a:pt x="450" y="22125"/>
                    <a:pt x="1679" y="25932"/>
                  </a:cubicBezTo>
                  <a:cubicBezTo>
                    <a:pt x="2147" y="27336"/>
                    <a:pt x="3766" y="30907"/>
                    <a:pt x="5773" y="30907"/>
                  </a:cubicBezTo>
                  <a:cubicBezTo>
                    <a:pt x="6079" y="30907"/>
                    <a:pt x="6394" y="30824"/>
                    <a:pt x="6715" y="30638"/>
                  </a:cubicBezTo>
                  <a:cubicBezTo>
                    <a:pt x="8693" y="29498"/>
                    <a:pt x="7104" y="24493"/>
                    <a:pt x="7104" y="22694"/>
                  </a:cubicBezTo>
                  <a:cubicBezTo>
                    <a:pt x="7104" y="21196"/>
                    <a:pt x="7404" y="19727"/>
                    <a:pt x="7404" y="18228"/>
                  </a:cubicBezTo>
                  <a:cubicBezTo>
                    <a:pt x="7404" y="17449"/>
                    <a:pt x="7344" y="16670"/>
                    <a:pt x="7224" y="15890"/>
                  </a:cubicBezTo>
                  <a:lnTo>
                    <a:pt x="7015" y="13792"/>
                  </a:lnTo>
                  <a:cubicBezTo>
                    <a:pt x="6535" y="9506"/>
                    <a:pt x="6055" y="5099"/>
                    <a:pt x="4107" y="1203"/>
                  </a:cubicBezTo>
                  <a:cubicBezTo>
                    <a:pt x="3820" y="629"/>
                    <a:pt x="3368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/>
            <p:cNvSpPr/>
            <p:nvPr/>
          </p:nvSpPr>
          <p:spPr>
            <a:xfrm>
              <a:off x="3132200" y="4815900"/>
              <a:ext cx="774100" cy="314650"/>
            </a:xfrm>
            <a:custGeom>
              <a:avLst/>
              <a:gdLst/>
              <a:ahLst/>
              <a:cxnLst/>
              <a:rect l="l" t="t" r="r" b="b"/>
              <a:pathLst>
                <a:path w="30964" h="12586" extrusionOk="0">
                  <a:moveTo>
                    <a:pt x="27567" y="1"/>
                  </a:moveTo>
                  <a:cubicBezTo>
                    <a:pt x="25566" y="1"/>
                    <a:pt x="22612" y="1687"/>
                    <a:pt x="21252" y="2010"/>
                  </a:cubicBezTo>
                  <a:cubicBezTo>
                    <a:pt x="19813" y="2370"/>
                    <a:pt x="18285" y="2400"/>
                    <a:pt x="16846" y="2759"/>
                  </a:cubicBezTo>
                  <a:cubicBezTo>
                    <a:pt x="16097" y="2939"/>
                    <a:pt x="15347" y="3179"/>
                    <a:pt x="14598" y="3449"/>
                  </a:cubicBezTo>
                  <a:lnTo>
                    <a:pt x="12620" y="4168"/>
                  </a:lnTo>
                  <a:cubicBezTo>
                    <a:pt x="8543" y="5607"/>
                    <a:pt x="4377" y="7136"/>
                    <a:pt x="1050" y="9893"/>
                  </a:cubicBezTo>
                  <a:cubicBezTo>
                    <a:pt x="540" y="10343"/>
                    <a:pt x="1" y="10972"/>
                    <a:pt x="210" y="11602"/>
                  </a:cubicBezTo>
                  <a:cubicBezTo>
                    <a:pt x="450" y="12261"/>
                    <a:pt x="1140" y="12381"/>
                    <a:pt x="1769" y="12471"/>
                  </a:cubicBezTo>
                  <a:cubicBezTo>
                    <a:pt x="2469" y="12550"/>
                    <a:pt x="3169" y="12586"/>
                    <a:pt x="3869" y="12586"/>
                  </a:cubicBezTo>
                  <a:cubicBezTo>
                    <a:pt x="7422" y="12586"/>
                    <a:pt x="10962" y="11659"/>
                    <a:pt x="14418" y="10732"/>
                  </a:cubicBezTo>
                  <a:cubicBezTo>
                    <a:pt x="18315" y="9683"/>
                    <a:pt x="22241" y="8604"/>
                    <a:pt x="25658" y="6536"/>
                  </a:cubicBezTo>
                  <a:cubicBezTo>
                    <a:pt x="27097" y="5637"/>
                    <a:pt x="30964" y="2580"/>
                    <a:pt x="29045" y="541"/>
                  </a:cubicBezTo>
                  <a:cubicBezTo>
                    <a:pt x="28685" y="153"/>
                    <a:pt x="28169" y="1"/>
                    <a:pt x="2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/>
            <p:cNvSpPr/>
            <p:nvPr/>
          </p:nvSpPr>
          <p:spPr>
            <a:xfrm>
              <a:off x="3381725" y="4808550"/>
              <a:ext cx="508100" cy="649950"/>
            </a:xfrm>
            <a:custGeom>
              <a:avLst/>
              <a:gdLst/>
              <a:ahLst/>
              <a:cxnLst/>
              <a:rect l="l" t="t" r="r" b="b"/>
              <a:pathLst>
                <a:path w="20324" h="25998" extrusionOk="0">
                  <a:moveTo>
                    <a:pt x="17287" y="0"/>
                  </a:moveTo>
                  <a:cubicBezTo>
                    <a:pt x="15148" y="0"/>
                    <a:pt x="13201" y="4488"/>
                    <a:pt x="12080" y="5781"/>
                  </a:cubicBezTo>
                  <a:cubicBezTo>
                    <a:pt x="11091" y="6920"/>
                    <a:pt x="9892" y="7819"/>
                    <a:pt x="8903" y="8928"/>
                  </a:cubicBezTo>
                  <a:cubicBezTo>
                    <a:pt x="8424" y="9528"/>
                    <a:pt x="7944" y="10157"/>
                    <a:pt x="7494" y="10817"/>
                  </a:cubicBezTo>
                  <a:lnTo>
                    <a:pt x="6295" y="12555"/>
                  </a:lnTo>
                  <a:cubicBezTo>
                    <a:pt x="3838" y="16092"/>
                    <a:pt x="1320" y="19749"/>
                    <a:pt x="241" y="23945"/>
                  </a:cubicBezTo>
                  <a:cubicBezTo>
                    <a:pt x="91" y="24605"/>
                    <a:pt x="1" y="25444"/>
                    <a:pt x="570" y="25804"/>
                  </a:cubicBezTo>
                  <a:cubicBezTo>
                    <a:pt x="762" y="25942"/>
                    <a:pt x="970" y="25998"/>
                    <a:pt x="1181" y="25998"/>
                  </a:cubicBezTo>
                  <a:cubicBezTo>
                    <a:pt x="1564" y="25998"/>
                    <a:pt x="1961" y="25817"/>
                    <a:pt x="2309" y="25624"/>
                  </a:cubicBezTo>
                  <a:cubicBezTo>
                    <a:pt x="6056" y="23526"/>
                    <a:pt x="8873" y="20139"/>
                    <a:pt x="11601" y="16812"/>
                  </a:cubicBezTo>
                  <a:cubicBezTo>
                    <a:pt x="14149" y="13724"/>
                    <a:pt x="16726" y="10577"/>
                    <a:pt x="18285" y="6890"/>
                  </a:cubicBezTo>
                  <a:cubicBezTo>
                    <a:pt x="18944" y="5301"/>
                    <a:pt x="20323" y="565"/>
                    <a:pt x="17566" y="26"/>
                  </a:cubicBezTo>
                  <a:cubicBezTo>
                    <a:pt x="17473" y="9"/>
                    <a:pt x="17380" y="0"/>
                    <a:pt x="17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/>
            <p:cNvSpPr/>
            <p:nvPr/>
          </p:nvSpPr>
          <p:spPr>
            <a:xfrm>
              <a:off x="3506875" y="4609100"/>
              <a:ext cx="433150" cy="644275"/>
            </a:xfrm>
            <a:custGeom>
              <a:avLst/>
              <a:gdLst/>
              <a:ahLst/>
              <a:cxnLst/>
              <a:rect l="l" t="t" r="r" b="b"/>
              <a:pathLst>
                <a:path w="17326" h="25771" extrusionOk="0">
                  <a:moveTo>
                    <a:pt x="13699" y="1"/>
                  </a:moveTo>
                  <a:cubicBezTo>
                    <a:pt x="12650" y="1"/>
                    <a:pt x="12200" y="870"/>
                    <a:pt x="11960" y="1679"/>
                  </a:cubicBezTo>
                  <a:cubicBezTo>
                    <a:pt x="11570" y="2998"/>
                    <a:pt x="11421" y="4377"/>
                    <a:pt x="11511" y="5756"/>
                  </a:cubicBezTo>
                  <a:cubicBezTo>
                    <a:pt x="11600" y="6715"/>
                    <a:pt x="11720" y="7644"/>
                    <a:pt x="11930" y="8603"/>
                  </a:cubicBezTo>
                  <a:cubicBezTo>
                    <a:pt x="10551" y="7315"/>
                    <a:pt x="9053" y="6176"/>
                    <a:pt x="7434" y="5276"/>
                  </a:cubicBezTo>
                  <a:cubicBezTo>
                    <a:pt x="6781" y="4900"/>
                    <a:pt x="6066" y="4544"/>
                    <a:pt x="5305" y="4544"/>
                  </a:cubicBezTo>
                  <a:cubicBezTo>
                    <a:pt x="5157" y="4544"/>
                    <a:pt x="5007" y="4558"/>
                    <a:pt x="4856" y="4587"/>
                  </a:cubicBezTo>
                  <a:cubicBezTo>
                    <a:pt x="4587" y="4647"/>
                    <a:pt x="4317" y="4767"/>
                    <a:pt x="4107" y="4947"/>
                  </a:cubicBezTo>
                  <a:cubicBezTo>
                    <a:pt x="3328" y="5606"/>
                    <a:pt x="3567" y="6565"/>
                    <a:pt x="3897" y="7345"/>
                  </a:cubicBezTo>
                  <a:cubicBezTo>
                    <a:pt x="4467" y="8603"/>
                    <a:pt x="5276" y="9742"/>
                    <a:pt x="6235" y="10732"/>
                  </a:cubicBezTo>
                  <a:cubicBezTo>
                    <a:pt x="6805" y="11271"/>
                    <a:pt x="7434" y="11811"/>
                    <a:pt x="8064" y="12320"/>
                  </a:cubicBezTo>
                  <a:cubicBezTo>
                    <a:pt x="7636" y="12298"/>
                    <a:pt x="7211" y="12287"/>
                    <a:pt x="6787" y="12287"/>
                  </a:cubicBezTo>
                  <a:cubicBezTo>
                    <a:pt x="5516" y="12287"/>
                    <a:pt x="4257" y="12388"/>
                    <a:pt x="2998" y="12590"/>
                  </a:cubicBezTo>
                  <a:cubicBezTo>
                    <a:pt x="2099" y="12740"/>
                    <a:pt x="1170" y="12950"/>
                    <a:pt x="570" y="13669"/>
                  </a:cubicBezTo>
                  <a:cubicBezTo>
                    <a:pt x="390" y="13879"/>
                    <a:pt x="240" y="14149"/>
                    <a:pt x="180" y="14418"/>
                  </a:cubicBezTo>
                  <a:cubicBezTo>
                    <a:pt x="1" y="15438"/>
                    <a:pt x="780" y="16007"/>
                    <a:pt x="1529" y="16427"/>
                  </a:cubicBezTo>
                  <a:cubicBezTo>
                    <a:pt x="2788" y="17026"/>
                    <a:pt x="4107" y="17416"/>
                    <a:pt x="5486" y="17536"/>
                  </a:cubicBezTo>
                  <a:cubicBezTo>
                    <a:pt x="6535" y="17626"/>
                    <a:pt x="7584" y="17656"/>
                    <a:pt x="8603" y="17656"/>
                  </a:cubicBezTo>
                  <a:cubicBezTo>
                    <a:pt x="7044" y="18855"/>
                    <a:pt x="5636" y="20263"/>
                    <a:pt x="4407" y="21822"/>
                  </a:cubicBezTo>
                  <a:cubicBezTo>
                    <a:pt x="3867" y="22541"/>
                    <a:pt x="3328" y="23321"/>
                    <a:pt x="3388" y="24250"/>
                  </a:cubicBezTo>
                  <a:cubicBezTo>
                    <a:pt x="3388" y="24550"/>
                    <a:pt x="3478" y="24820"/>
                    <a:pt x="3627" y="25059"/>
                  </a:cubicBezTo>
                  <a:cubicBezTo>
                    <a:pt x="3963" y="25601"/>
                    <a:pt x="4474" y="25770"/>
                    <a:pt x="5007" y="25770"/>
                  </a:cubicBezTo>
                  <a:cubicBezTo>
                    <a:pt x="5329" y="25770"/>
                    <a:pt x="5660" y="25708"/>
                    <a:pt x="5965" y="25629"/>
                  </a:cubicBezTo>
                  <a:cubicBezTo>
                    <a:pt x="7284" y="25239"/>
                    <a:pt x="8543" y="24610"/>
                    <a:pt x="9652" y="23770"/>
                  </a:cubicBezTo>
                  <a:cubicBezTo>
                    <a:pt x="10461" y="23141"/>
                    <a:pt x="11241" y="22452"/>
                    <a:pt x="11990" y="21732"/>
                  </a:cubicBezTo>
                  <a:lnTo>
                    <a:pt x="13938" y="19904"/>
                  </a:lnTo>
                  <a:cubicBezTo>
                    <a:pt x="14988" y="18915"/>
                    <a:pt x="16097" y="17746"/>
                    <a:pt x="15827" y="16157"/>
                  </a:cubicBezTo>
                  <a:cubicBezTo>
                    <a:pt x="15827" y="16097"/>
                    <a:pt x="15827" y="16067"/>
                    <a:pt x="15797" y="16007"/>
                  </a:cubicBezTo>
                  <a:cubicBezTo>
                    <a:pt x="15737" y="15647"/>
                    <a:pt x="15857" y="15228"/>
                    <a:pt x="16186" y="15018"/>
                  </a:cubicBezTo>
                  <a:cubicBezTo>
                    <a:pt x="17296" y="14179"/>
                    <a:pt x="17326" y="11481"/>
                    <a:pt x="17326" y="10282"/>
                  </a:cubicBezTo>
                  <a:cubicBezTo>
                    <a:pt x="17326" y="7614"/>
                    <a:pt x="16876" y="4947"/>
                    <a:pt x="16007" y="2429"/>
                  </a:cubicBezTo>
                  <a:cubicBezTo>
                    <a:pt x="15707" y="1589"/>
                    <a:pt x="15347" y="720"/>
                    <a:pt x="14508" y="241"/>
                  </a:cubicBezTo>
                  <a:cubicBezTo>
                    <a:pt x="14268" y="91"/>
                    <a:pt x="13968" y="1"/>
                    <a:pt x="13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/>
            <p:cNvSpPr/>
            <p:nvPr/>
          </p:nvSpPr>
          <p:spPr>
            <a:xfrm>
              <a:off x="3936250" y="2409000"/>
              <a:ext cx="816825" cy="2632500"/>
            </a:xfrm>
            <a:custGeom>
              <a:avLst/>
              <a:gdLst/>
              <a:ahLst/>
              <a:cxnLst/>
              <a:rect l="l" t="t" r="r" b="b"/>
              <a:pathLst>
                <a:path w="32673" h="105300" fill="none" extrusionOk="0">
                  <a:moveTo>
                    <a:pt x="1" y="103981"/>
                  </a:moveTo>
                  <a:cubicBezTo>
                    <a:pt x="6475" y="105300"/>
                    <a:pt x="12590" y="100444"/>
                    <a:pt x="12770" y="93820"/>
                  </a:cubicBezTo>
                  <a:cubicBezTo>
                    <a:pt x="12830" y="91602"/>
                    <a:pt x="12200" y="89414"/>
                    <a:pt x="11451" y="87315"/>
                  </a:cubicBezTo>
                  <a:cubicBezTo>
                    <a:pt x="8393" y="78593"/>
                    <a:pt x="3358" y="69960"/>
                    <a:pt x="4527" y="60788"/>
                  </a:cubicBezTo>
                  <a:cubicBezTo>
                    <a:pt x="4946" y="57641"/>
                    <a:pt x="6055" y="54643"/>
                    <a:pt x="7194" y="51676"/>
                  </a:cubicBezTo>
                  <a:cubicBezTo>
                    <a:pt x="14088" y="33691"/>
                    <a:pt x="21702" y="15827"/>
                    <a:pt x="32672" y="0"/>
                  </a:cubicBezTo>
                </a:path>
              </a:pathLst>
            </a:custGeom>
            <a:noFill/>
            <a:ln w="1872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/>
            <p:cNvSpPr/>
            <p:nvPr/>
          </p:nvSpPr>
          <p:spPr>
            <a:xfrm>
              <a:off x="3907775" y="4943325"/>
              <a:ext cx="274300" cy="511825"/>
            </a:xfrm>
            <a:custGeom>
              <a:avLst/>
              <a:gdLst/>
              <a:ahLst/>
              <a:cxnLst/>
              <a:rect l="l" t="t" r="r" b="b"/>
              <a:pathLst>
                <a:path w="10972" h="20473" extrusionOk="0">
                  <a:moveTo>
                    <a:pt x="10402" y="0"/>
                  </a:moveTo>
                  <a:cubicBezTo>
                    <a:pt x="9982" y="420"/>
                    <a:pt x="9562" y="870"/>
                    <a:pt x="9113" y="1289"/>
                  </a:cubicBezTo>
                  <a:cubicBezTo>
                    <a:pt x="8633" y="1769"/>
                    <a:pt x="7944" y="1649"/>
                    <a:pt x="7284" y="1739"/>
                  </a:cubicBezTo>
                  <a:cubicBezTo>
                    <a:pt x="2099" y="6475"/>
                    <a:pt x="1" y="13729"/>
                    <a:pt x="1889" y="20473"/>
                  </a:cubicBezTo>
                  <a:cubicBezTo>
                    <a:pt x="5486" y="19214"/>
                    <a:pt x="8333" y="15887"/>
                    <a:pt x="9622" y="12320"/>
                  </a:cubicBezTo>
                  <a:cubicBezTo>
                    <a:pt x="10911" y="8723"/>
                    <a:pt x="10971" y="4826"/>
                    <a:pt x="10701" y="1019"/>
                  </a:cubicBezTo>
                  <a:cubicBezTo>
                    <a:pt x="10611" y="660"/>
                    <a:pt x="10521" y="330"/>
                    <a:pt x="10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/>
            <p:cNvSpPr/>
            <p:nvPr/>
          </p:nvSpPr>
          <p:spPr>
            <a:xfrm>
              <a:off x="4096625" y="4242600"/>
              <a:ext cx="508825" cy="241075"/>
            </a:xfrm>
            <a:custGeom>
              <a:avLst/>
              <a:gdLst/>
              <a:ahLst/>
              <a:cxnLst/>
              <a:rect l="l" t="t" r="r" b="b"/>
              <a:pathLst>
                <a:path w="20353" h="9643" extrusionOk="0">
                  <a:moveTo>
                    <a:pt x="2237" y="0"/>
                  </a:moveTo>
                  <a:cubicBezTo>
                    <a:pt x="1081" y="0"/>
                    <a:pt x="318" y="766"/>
                    <a:pt x="0" y="1922"/>
                  </a:cubicBezTo>
                  <a:cubicBezTo>
                    <a:pt x="1619" y="4110"/>
                    <a:pt x="3327" y="6388"/>
                    <a:pt x="5755" y="7677"/>
                  </a:cubicBezTo>
                  <a:cubicBezTo>
                    <a:pt x="6684" y="8156"/>
                    <a:pt x="7673" y="8516"/>
                    <a:pt x="8663" y="8786"/>
                  </a:cubicBezTo>
                  <a:cubicBezTo>
                    <a:pt x="10805" y="9351"/>
                    <a:pt x="13006" y="9643"/>
                    <a:pt x="15204" y="9643"/>
                  </a:cubicBezTo>
                  <a:cubicBezTo>
                    <a:pt x="16851" y="9643"/>
                    <a:pt x="18495" y="9479"/>
                    <a:pt x="20113" y="9146"/>
                  </a:cubicBezTo>
                  <a:cubicBezTo>
                    <a:pt x="20352" y="8456"/>
                    <a:pt x="19873" y="7827"/>
                    <a:pt x="19393" y="7287"/>
                  </a:cubicBezTo>
                  <a:cubicBezTo>
                    <a:pt x="15197" y="2521"/>
                    <a:pt x="8723" y="273"/>
                    <a:pt x="2368" y="3"/>
                  </a:cubicBezTo>
                  <a:cubicBezTo>
                    <a:pt x="2324" y="1"/>
                    <a:pt x="2280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/>
            <p:cNvSpPr/>
            <p:nvPr/>
          </p:nvSpPr>
          <p:spPr>
            <a:xfrm>
              <a:off x="3934000" y="3527050"/>
              <a:ext cx="966700" cy="902225"/>
            </a:xfrm>
            <a:custGeom>
              <a:avLst/>
              <a:gdLst/>
              <a:ahLst/>
              <a:cxnLst/>
              <a:rect l="l" t="t" r="r" b="b"/>
              <a:pathLst>
                <a:path w="38668" h="36089" fill="none" extrusionOk="0">
                  <a:moveTo>
                    <a:pt x="38667" y="0"/>
                  </a:moveTo>
                  <a:cubicBezTo>
                    <a:pt x="19004" y="1709"/>
                    <a:pt x="3058" y="16606"/>
                    <a:pt x="1" y="36089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/>
            <p:cNvSpPr/>
            <p:nvPr/>
          </p:nvSpPr>
          <p:spPr>
            <a:xfrm>
              <a:off x="4101850" y="3978900"/>
              <a:ext cx="107950" cy="298275"/>
            </a:xfrm>
            <a:custGeom>
              <a:avLst/>
              <a:gdLst/>
              <a:ahLst/>
              <a:cxnLst/>
              <a:rect l="l" t="t" r="r" b="b"/>
              <a:pathLst>
                <a:path w="4318" h="11931" fill="none" extrusionOk="0">
                  <a:moveTo>
                    <a:pt x="690" y="0"/>
                  </a:moveTo>
                  <a:cubicBezTo>
                    <a:pt x="1" y="4347"/>
                    <a:pt x="1350" y="8723"/>
                    <a:pt x="4317" y="11930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/>
            <p:cNvSpPr/>
            <p:nvPr/>
          </p:nvSpPr>
          <p:spPr>
            <a:xfrm>
              <a:off x="3759400" y="3978900"/>
              <a:ext cx="359725" cy="173875"/>
            </a:xfrm>
            <a:custGeom>
              <a:avLst/>
              <a:gdLst/>
              <a:ahLst/>
              <a:cxnLst/>
              <a:rect l="l" t="t" r="r" b="b"/>
              <a:pathLst>
                <a:path w="14389" h="6955" fill="none" extrusionOk="0">
                  <a:moveTo>
                    <a:pt x="14388" y="0"/>
                  </a:moveTo>
                  <a:cubicBezTo>
                    <a:pt x="7135" y="600"/>
                    <a:pt x="4017" y="2338"/>
                    <a:pt x="1" y="6955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/>
            <p:cNvSpPr/>
            <p:nvPr/>
          </p:nvSpPr>
          <p:spPr>
            <a:xfrm>
              <a:off x="4240500" y="3598225"/>
              <a:ext cx="291500" cy="424150"/>
            </a:xfrm>
            <a:custGeom>
              <a:avLst/>
              <a:gdLst/>
              <a:ahLst/>
              <a:cxnLst/>
              <a:rect l="l" t="t" r="r" b="b"/>
              <a:pathLst>
                <a:path w="11660" h="16966" fill="none" extrusionOk="0">
                  <a:moveTo>
                    <a:pt x="0" y="2578"/>
                  </a:moveTo>
                  <a:cubicBezTo>
                    <a:pt x="4166" y="1"/>
                    <a:pt x="6894" y="31"/>
                    <a:pt x="11660" y="1200"/>
                  </a:cubicBezTo>
                  <a:cubicBezTo>
                    <a:pt x="8992" y="6055"/>
                    <a:pt x="7404" y="11361"/>
                    <a:pt x="8962" y="16966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/>
            <p:cNvSpPr/>
            <p:nvPr/>
          </p:nvSpPr>
          <p:spPr>
            <a:xfrm>
              <a:off x="4123600" y="4165050"/>
              <a:ext cx="191850" cy="205150"/>
            </a:xfrm>
            <a:custGeom>
              <a:avLst/>
              <a:gdLst/>
              <a:ahLst/>
              <a:cxnLst/>
              <a:rect l="l" t="t" r="r" b="b"/>
              <a:pathLst>
                <a:path w="7674" h="8206" extrusionOk="0">
                  <a:moveTo>
                    <a:pt x="4837" y="0"/>
                  </a:moveTo>
                  <a:cubicBezTo>
                    <a:pt x="4706" y="0"/>
                    <a:pt x="4580" y="21"/>
                    <a:pt x="4466" y="78"/>
                  </a:cubicBezTo>
                  <a:cubicBezTo>
                    <a:pt x="4021" y="242"/>
                    <a:pt x="3979" y="717"/>
                    <a:pt x="3296" y="717"/>
                  </a:cubicBezTo>
                  <a:cubicBezTo>
                    <a:pt x="3105" y="717"/>
                    <a:pt x="2863" y="679"/>
                    <a:pt x="2548" y="588"/>
                  </a:cubicBezTo>
                  <a:cubicBezTo>
                    <a:pt x="2472" y="564"/>
                    <a:pt x="2394" y="552"/>
                    <a:pt x="2316" y="552"/>
                  </a:cubicBezTo>
                  <a:cubicBezTo>
                    <a:pt x="1809" y="552"/>
                    <a:pt x="1283" y="1023"/>
                    <a:pt x="1049" y="1517"/>
                  </a:cubicBezTo>
                  <a:cubicBezTo>
                    <a:pt x="899" y="1906"/>
                    <a:pt x="959" y="2386"/>
                    <a:pt x="899" y="2806"/>
                  </a:cubicBezTo>
                  <a:cubicBezTo>
                    <a:pt x="779" y="3195"/>
                    <a:pt x="570" y="3555"/>
                    <a:pt x="270" y="3825"/>
                  </a:cubicBezTo>
                  <a:cubicBezTo>
                    <a:pt x="0" y="4184"/>
                    <a:pt x="0" y="4694"/>
                    <a:pt x="270" y="5084"/>
                  </a:cubicBezTo>
                  <a:cubicBezTo>
                    <a:pt x="600" y="5533"/>
                    <a:pt x="959" y="5653"/>
                    <a:pt x="1019" y="6193"/>
                  </a:cubicBezTo>
                  <a:cubicBezTo>
                    <a:pt x="1049" y="6522"/>
                    <a:pt x="1139" y="6852"/>
                    <a:pt x="1289" y="7122"/>
                  </a:cubicBezTo>
                  <a:cubicBezTo>
                    <a:pt x="1595" y="7641"/>
                    <a:pt x="1913" y="7776"/>
                    <a:pt x="2235" y="7776"/>
                  </a:cubicBezTo>
                  <a:cubicBezTo>
                    <a:pt x="2583" y="7776"/>
                    <a:pt x="2936" y="7619"/>
                    <a:pt x="3283" y="7619"/>
                  </a:cubicBezTo>
                  <a:cubicBezTo>
                    <a:pt x="3338" y="7619"/>
                    <a:pt x="3393" y="7622"/>
                    <a:pt x="3447" y="7632"/>
                  </a:cubicBezTo>
                  <a:cubicBezTo>
                    <a:pt x="3930" y="7717"/>
                    <a:pt x="4278" y="8206"/>
                    <a:pt x="4773" y="8206"/>
                  </a:cubicBezTo>
                  <a:cubicBezTo>
                    <a:pt x="4800" y="8206"/>
                    <a:pt x="4828" y="8204"/>
                    <a:pt x="4856" y="8201"/>
                  </a:cubicBezTo>
                  <a:cubicBezTo>
                    <a:pt x="5425" y="8111"/>
                    <a:pt x="5605" y="7452"/>
                    <a:pt x="5965" y="7002"/>
                  </a:cubicBezTo>
                  <a:cubicBezTo>
                    <a:pt x="6265" y="6672"/>
                    <a:pt x="6624" y="6373"/>
                    <a:pt x="7014" y="6133"/>
                  </a:cubicBezTo>
                  <a:cubicBezTo>
                    <a:pt x="7374" y="5893"/>
                    <a:pt x="7644" y="5473"/>
                    <a:pt x="7673" y="5024"/>
                  </a:cubicBezTo>
                  <a:cubicBezTo>
                    <a:pt x="7644" y="4454"/>
                    <a:pt x="7134" y="3975"/>
                    <a:pt x="7104" y="3495"/>
                  </a:cubicBezTo>
                  <a:cubicBezTo>
                    <a:pt x="7074" y="2986"/>
                    <a:pt x="7434" y="2476"/>
                    <a:pt x="7224" y="1996"/>
                  </a:cubicBezTo>
                  <a:cubicBezTo>
                    <a:pt x="6984" y="1517"/>
                    <a:pt x="6235" y="1457"/>
                    <a:pt x="5905" y="1127"/>
                  </a:cubicBezTo>
                  <a:cubicBezTo>
                    <a:pt x="5575" y="767"/>
                    <a:pt x="5515" y="168"/>
                    <a:pt x="5066" y="18"/>
                  </a:cubicBezTo>
                  <a:cubicBezTo>
                    <a:pt x="4989" y="7"/>
                    <a:pt x="4912" y="0"/>
                    <a:pt x="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/>
            <p:cNvSpPr/>
            <p:nvPr/>
          </p:nvSpPr>
          <p:spPr>
            <a:xfrm>
              <a:off x="4188775" y="4233675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cubicBezTo>
                    <a:pt x="1" y="2039"/>
                    <a:pt x="600" y="2638"/>
                    <a:pt x="1320" y="2638"/>
                  </a:cubicBezTo>
                  <a:cubicBezTo>
                    <a:pt x="2039" y="2638"/>
                    <a:pt x="2639" y="2039"/>
                    <a:pt x="2639" y="1320"/>
                  </a:cubicBezTo>
                  <a:cubicBezTo>
                    <a:pt x="2639" y="600"/>
                    <a:pt x="203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/>
            <p:cNvSpPr/>
            <p:nvPr/>
          </p:nvSpPr>
          <p:spPr>
            <a:xfrm>
              <a:off x="4170050" y="3566675"/>
              <a:ext cx="156650" cy="168100"/>
            </a:xfrm>
            <a:custGeom>
              <a:avLst/>
              <a:gdLst/>
              <a:ahLst/>
              <a:cxnLst/>
              <a:rect l="l" t="t" r="r" b="b"/>
              <a:pathLst>
                <a:path w="6266" h="6724" extrusionOk="0">
                  <a:moveTo>
                    <a:pt x="3955" y="1"/>
                  </a:moveTo>
                  <a:cubicBezTo>
                    <a:pt x="3854" y="1"/>
                    <a:pt x="3750" y="27"/>
                    <a:pt x="3657" y="64"/>
                  </a:cubicBezTo>
                  <a:cubicBezTo>
                    <a:pt x="3282" y="204"/>
                    <a:pt x="3255" y="584"/>
                    <a:pt x="2701" y="584"/>
                  </a:cubicBezTo>
                  <a:cubicBezTo>
                    <a:pt x="2547" y="584"/>
                    <a:pt x="2353" y="555"/>
                    <a:pt x="2099" y="483"/>
                  </a:cubicBezTo>
                  <a:cubicBezTo>
                    <a:pt x="2034" y="463"/>
                    <a:pt x="1969" y="454"/>
                    <a:pt x="1904" y="454"/>
                  </a:cubicBezTo>
                  <a:cubicBezTo>
                    <a:pt x="1480" y="454"/>
                    <a:pt x="1051" y="843"/>
                    <a:pt x="870" y="1233"/>
                  </a:cubicBezTo>
                  <a:cubicBezTo>
                    <a:pt x="750" y="1592"/>
                    <a:pt x="720" y="1952"/>
                    <a:pt x="720" y="2282"/>
                  </a:cubicBezTo>
                  <a:cubicBezTo>
                    <a:pt x="630" y="2611"/>
                    <a:pt x="480" y="2911"/>
                    <a:pt x="210" y="3121"/>
                  </a:cubicBezTo>
                  <a:cubicBezTo>
                    <a:pt x="1" y="3421"/>
                    <a:pt x="1" y="3870"/>
                    <a:pt x="210" y="4170"/>
                  </a:cubicBezTo>
                  <a:cubicBezTo>
                    <a:pt x="510" y="4530"/>
                    <a:pt x="780" y="4650"/>
                    <a:pt x="840" y="5099"/>
                  </a:cubicBezTo>
                  <a:cubicBezTo>
                    <a:pt x="870" y="5339"/>
                    <a:pt x="930" y="5609"/>
                    <a:pt x="1050" y="5849"/>
                  </a:cubicBezTo>
                  <a:cubicBezTo>
                    <a:pt x="1300" y="6270"/>
                    <a:pt x="1561" y="6379"/>
                    <a:pt x="1824" y="6379"/>
                  </a:cubicBezTo>
                  <a:cubicBezTo>
                    <a:pt x="2107" y="6379"/>
                    <a:pt x="2391" y="6253"/>
                    <a:pt x="2664" y="6253"/>
                  </a:cubicBezTo>
                  <a:cubicBezTo>
                    <a:pt x="2716" y="6253"/>
                    <a:pt x="2767" y="6258"/>
                    <a:pt x="2818" y="6268"/>
                  </a:cubicBezTo>
                  <a:cubicBezTo>
                    <a:pt x="3212" y="6324"/>
                    <a:pt x="3500" y="6723"/>
                    <a:pt x="3905" y="6723"/>
                  </a:cubicBezTo>
                  <a:cubicBezTo>
                    <a:pt x="3932" y="6723"/>
                    <a:pt x="3959" y="6722"/>
                    <a:pt x="3987" y="6718"/>
                  </a:cubicBezTo>
                  <a:cubicBezTo>
                    <a:pt x="4437" y="6658"/>
                    <a:pt x="4587" y="6118"/>
                    <a:pt x="4886" y="5729"/>
                  </a:cubicBezTo>
                  <a:cubicBezTo>
                    <a:pt x="5126" y="5459"/>
                    <a:pt x="5426" y="5219"/>
                    <a:pt x="5726" y="5039"/>
                  </a:cubicBezTo>
                  <a:cubicBezTo>
                    <a:pt x="6055" y="4829"/>
                    <a:pt x="6235" y="4500"/>
                    <a:pt x="6265" y="4110"/>
                  </a:cubicBezTo>
                  <a:cubicBezTo>
                    <a:pt x="6265" y="3660"/>
                    <a:pt x="5845" y="3271"/>
                    <a:pt x="5815" y="2851"/>
                  </a:cubicBezTo>
                  <a:cubicBezTo>
                    <a:pt x="5786" y="2432"/>
                    <a:pt x="6085" y="2042"/>
                    <a:pt x="5905" y="1652"/>
                  </a:cubicBezTo>
                  <a:cubicBezTo>
                    <a:pt x="5696" y="1263"/>
                    <a:pt x="5126" y="1203"/>
                    <a:pt x="4826" y="903"/>
                  </a:cubicBezTo>
                  <a:cubicBezTo>
                    <a:pt x="4557" y="633"/>
                    <a:pt x="4497" y="154"/>
                    <a:pt x="4137" y="34"/>
                  </a:cubicBezTo>
                  <a:cubicBezTo>
                    <a:pt x="4080" y="11"/>
                    <a:pt x="4018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/>
            <p:cNvSpPr/>
            <p:nvPr/>
          </p:nvSpPr>
          <p:spPr>
            <a:xfrm>
              <a:off x="4223250" y="36229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1"/>
                  </a:moveTo>
                  <a:cubicBezTo>
                    <a:pt x="480" y="1"/>
                    <a:pt x="1" y="480"/>
                    <a:pt x="1" y="1080"/>
                  </a:cubicBezTo>
                  <a:cubicBezTo>
                    <a:pt x="1" y="1649"/>
                    <a:pt x="480" y="2159"/>
                    <a:pt x="1080" y="2159"/>
                  </a:cubicBezTo>
                  <a:cubicBezTo>
                    <a:pt x="1679" y="2159"/>
                    <a:pt x="2159" y="164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/>
            <p:cNvSpPr/>
            <p:nvPr/>
          </p:nvSpPr>
          <p:spPr>
            <a:xfrm>
              <a:off x="4384375" y="3935100"/>
              <a:ext cx="158875" cy="165350"/>
            </a:xfrm>
            <a:custGeom>
              <a:avLst/>
              <a:gdLst/>
              <a:ahLst/>
              <a:cxnLst/>
              <a:rect l="l" t="t" r="r" b="b"/>
              <a:pathLst>
                <a:path w="6355" h="6614" extrusionOk="0">
                  <a:moveTo>
                    <a:pt x="2531" y="0"/>
                  </a:moveTo>
                  <a:cubicBezTo>
                    <a:pt x="2160" y="0"/>
                    <a:pt x="1741" y="238"/>
                    <a:pt x="1499" y="524"/>
                  </a:cubicBezTo>
                  <a:cubicBezTo>
                    <a:pt x="1319" y="823"/>
                    <a:pt x="1199" y="1153"/>
                    <a:pt x="1109" y="1513"/>
                  </a:cubicBezTo>
                  <a:cubicBezTo>
                    <a:pt x="959" y="1842"/>
                    <a:pt x="660" y="1992"/>
                    <a:pt x="420" y="2142"/>
                  </a:cubicBezTo>
                  <a:cubicBezTo>
                    <a:pt x="120" y="2382"/>
                    <a:pt x="0" y="2802"/>
                    <a:pt x="150" y="3161"/>
                  </a:cubicBezTo>
                  <a:cubicBezTo>
                    <a:pt x="330" y="3581"/>
                    <a:pt x="570" y="3761"/>
                    <a:pt x="510" y="4210"/>
                  </a:cubicBezTo>
                  <a:cubicBezTo>
                    <a:pt x="450" y="4450"/>
                    <a:pt x="480" y="4720"/>
                    <a:pt x="540" y="4990"/>
                  </a:cubicBezTo>
                  <a:cubicBezTo>
                    <a:pt x="809" y="6069"/>
                    <a:pt x="1589" y="5589"/>
                    <a:pt x="2128" y="5859"/>
                  </a:cubicBezTo>
                  <a:cubicBezTo>
                    <a:pt x="2488" y="6039"/>
                    <a:pt x="2668" y="6548"/>
                    <a:pt x="3117" y="6608"/>
                  </a:cubicBezTo>
                  <a:cubicBezTo>
                    <a:pt x="3142" y="6612"/>
                    <a:pt x="3166" y="6613"/>
                    <a:pt x="3190" y="6613"/>
                  </a:cubicBezTo>
                  <a:cubicBezTo>
                    <a:pt x="3600" y="6613"/>
                    <a:pt x="3886" y="6144"/>
                    <a:pt x="4226" y="5889"/>
                  </a:cubicBezTo>
                  <a:cubicBezTo>
                    <a:pt x="4556" y="5709"/>
                    <a:pt x="4886" y="5559"/>
                    <a:pt x="5246" y="5439"/>
                  </a:cubicBezTo>
                  <a:cubicBezTo>
                    <a:pt x="5605" y="5319"/>
                    <a:pt x="5875" y="5050"/>
                    <a:pt x="5995" y="4690"/>
                  </a:cubicBezTo>
                  <a:cubicBezTo>
                    <a:pt x="6115" y="4240"/>
                    <a:pt x="5785" y="3761"/>
                    <a:pt x="5875" y="3341"/>
                  </a:cubicBezTo>
                  <a:cubicBezTo>
                    <a:pt x="5965" y="2951"/>
                    <a:pt x="6355" y="2622"/>
                    <a:pt x="6265" y="2202"/>
                  </a:cubicBezTo>
                  <a:cubicBezTo>
                    <a:pt x="6205" y="1782"/>
                    <a:pt x="5635" y="1573"/>
                    <a:pt x="5455" y="1243"/>
                  </a:cubicBezTo>
                  <a:cubicBezTo>
                    <a:pt x="5246" y="883"/>
                    <a:pt x="5335" y="404"/>
                    <a:pt x="5006" y="194"/>
                  </a:cubicBezTo>
                  <a:cubicBezTo>
                    <a:pt x="4893" y="126"/>
                    <a:pt x="4764" y="93"/>
                    <a:pt x="4643" y="93"/>
                  </a:cubicBezTo>
                  <a:cubicBezTo>
                    <a:pt x="4603" y="93"/>
                    <a:pt x="4564" y="96"/>
                    <a:pt x="4526" y="104"/>
                  </a:cubicBezTo>
                  <a:cubicBezTo>
                    <a:pt x="4195" y="143"/>
                    <a:pt x="4041" y="397"/>
                    <a:pt x="3693" y="397"/>
                  </a:cubicBezTo>
                  <a:cubicBezTo>
                    <a:pt x="3507" y="397"/>
                    <a:pt x="3264" y="324"/>
                    <a:pt x="2908" y="104"/>
                  </a:cubicBezTo>
                  <a:cubicBezTo>
                    <a:pt x="2796" y="32"/>
                    <a:pt x="2667" y="0"/>
                    <a:pt x="2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/>
            <p:cNvSpPr/>
            <p:nvPr/>
          </p:nvSpPr>
          <p:spPr>
            <a:xfrm>
              <a:off x="4438325" y="398640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79" y="0"/>
                  </a:moveTo>
                  <a:cubicBezTo>
                    <a:pt x="480" y="0"/>
                    <a:pt x="0" y="480"/>
                    <a:pt x="0" y="1079"/>
                  </a:cubicBezTo>
                  <a:cubicBezTo>
                    <a:pt x="0" y="1679"/>
                    <a:pt x="480" y="2158"/>
                    <a:pt x="1079" y="2158"/>
                  </a:cubicBezTo>
                  <a:cubicBezTo>
                    <a:pt x="1679" y="2158"/>
                    <a:pt x="2158" y="1679"/>
                    <a:pt x="2158" y="1079"/>
                  </a:cubicBezTo>
                  <a:cubicBezTo>
                    <a:pt x="2158" y="480"/>
                    <a:pt x="1679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/>
            <p:cNvSpPr/>
            <p:nvPr/>
          </p:nvSpPr>
          <p:spPr>
            <a:xfrm>
              <a:off x="3700200" y="4057125"/>
              <a:ext cx="157400" cy="167725"/>
            </a:xfrm>
            <a:custGeom>
              <a:avLst/>
              <a:gdLst/>
              <a:ahLst/>
              <a:cxnLst/>
              <a:rect l="l" t="t" r="r" b="b"/>
              <a:pathLst>
                <a:path w="6296" h="6709" extrusionOk="0">
                  <a:moveTo>
                    <a:pt x="3994" y="1"/>
                  </a:moveTo>
                  <a:cubicBezTo>
                    <a:pt x="3890" y="1"/>
                    <a:pt x="3783" y="22"/>
                    <a:pt x="3688" y="79"/>
                  </a:cubicBezTo>
                  <a:cubicBezTo>
                    <a:pt x="3312" y="220"/>
                    <a:pt x="3286" y="599"/>
                    <a:pt x="2731" y="599"/>
                  </a:cubicBezTo>
                  <a:cubicBezTo>
                    <a:pt x="2577" y="599"/>
                    <a:pt x="2383" y="570"/>
                    <a:pt x="2129" y="498"/>
                  </a:cubicBezTo>
                  <a:cubicBezTo>
                    <a:pt x="2061" y="478"/>
                    <a:pt x="1992" y="469"/>
                    <a:pt x="1925" y="469"/>
                  </a:cubicBezTo>
                  <a:cubicBezTo>
                    <a:pt x="1488" y="469"/>
                    <a:pt x="1078" y="858"/>
                    <a:pt x="870" y="1248"/>
                  </a:cubicBezTo>
                  <a:cubicBezTo>
                    <a:pt x="780" y="1577"/>
                    <a:pt x="750" y="1937"/>
                    <a:pt x="750" y="2297"/>
                  </a:cubicBezTo>
                  <a:cubicBezTo>
                    <a:pt x="660" y="2627"/>
                    <a:pt x="510" y="2926"/>
                    <a:pt x="241" y="3136"/>
                  </a:cubicBezTo>
                  <a:cubicBezTo>
                    <a:pt x="1" y="3436"/>
                    <a:pt x="1" y="3855"/>
                    <a:pt x="241" y="4185"/>
                  </a:cubicBezTo>
                  <a:cubicBezTo>
                    <a:pt x="540" y="4545"/>
                    <a:pt x="810" y="4635"/>
                    <a:pt x="870" y="5084"/>
                  </a:cubicBezTo>
                  <a:cubicBezTo>
                    <a:pt x="900" y="5354"/>
                    <a:pt x="960" y="5624"/>
                    <a:pt x="1080" y="5834"/>
                  </a:cubicBezTo>
                  <a:cubicBezTo>
                    <a:pt x="1334" y="6263"/>
                    <a:pt x="1601" y="6374"/>
                    <a:pt x="1869" y="6374"/>
                  </a:cubicBezTo>
                  <a:cubicBezTo>
                    <a:pt x="2158" y="6374"/>
                    <a:pt x="2449" y="6244"/>
                    <a:pt x="2727" y="6244"/>
                  </a:cubicBezTo>
                  <a:cubicBezTo>
                    <a:pt x="2768" y="6244"/>
                    <a:pt x="2808" y="6247"/>
                    <a:pt x="2848" y="6253"/>
                  </a:cubicBezTo>
                  <a:cubicBezTo>
                    <a:pt x="3240" y="6337"/>
                    <a:pt x="3501" y="6709"/>
                    <a:pt x="3925" y="6709"/>
                  </a:cubicBezTo>
                  <a:cubicBezTo>
                    <a:pt x="3955" y="6709"/>
                    <a:pt x="3986" y="6707"/>
                    <a:pt x="4017" y="6703"/>
                  </a:cubicBezTo>
                  <a:cubicBezTo>
                    <a:pt x="4467" y="6643"/>
                    <a:pt x="4617" y="6104"/>
                    <a:pt x="4917" y="5744"/>
                  </a:cubicBezTo>
                  <a:cubicBezTo>
                    <a:pt x="5156" y="5474"/>
                    <a:pt x="5456" y="5234"/>
                    <a:pt x="5756" y="5024"/>
                  </a:cubicBezTo>
                  <a:cubicBezTo>
                    <a:pt x="6086" y="4815"/>
                    <a:pt x="6265" y="4485"/>
                    <a:pt x="6295" y="4125"/>
                  </a:cubicBezTo>
                  <a:cubicBezTo>
                    <a:pt x="6295" y="3646"/>
                    <a:pt x="5876" y="3256"/>
                    <a:pt x="5846" y="2866"/>
                  </a:cubicBezTo>
                  <a:cubicBezTo>
                    <a:pt x="5816" y="2447"/>
                    <a:pt x="6116" y="2057"/>
                    <a:pt x="5936" y="1637"/>
                  </a:cubicBezTo>
                  <a:cubicBezTo>
                    <a:pt x="5726" y="1248"/>
                    <a:pt x="5126" y="1188"/>
                    <a:pt x="4857" y="918"/>
                  </a:cubicBezTo>
                  <a:cubicBezTo>
                    <a:pt x="4587" y="648"/>
                    <a:pt x="4527" y="139"/>
                    <a:pt x="4167" y="19"/>
                  </a:cubicBezTo>
                  <a:cubicBezTo>
                    <a:pt x="4112" y="8"/>
                    <a:pt x="4053" y="1"/>
                    <a:pt x="3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/>
            <p:cNvSpPr/>
            <p:nvPr/>
          </p:nvSpPr>
          <p:spPr>
            <a:xfrm>
              <a:off x="3754150" y="4113025"/>
              <a:ext cx="54000" cy="53975"/>
            </a:xfrm>
            <a:custGeom>
              <a:avLst/>
              <a:gdLst/>
              <a:ahLst/>
              <a:cxnLst/>
              <a:rect l="l" t="t" r="r" b="b"/>
              <a:pathLst>
                <a:path w="2160" h="2159" extrusionOk="0">
                  <a:moveTo>
                    <a:pt x="1080" y="1"/>
                  </a:moveTo>
                  <a:cubicBezTo>
                    <a:pt x="481" y="1"/>
                    <a:pt x="1" y="480"/>
                    <a:pt x="1" y="1080"/>
                  </a:cubicBezTo>
                  <a:cubicBezTo>
                    <a:pt x="1" y="1679"/>
                    <a:pt x="481" y="2159"/>
                    <a:pt x="1080" y="2159"/>
                  </a:cubicBezTo>
                  <a:cubicBezTo>
                    <a:pt x="1679" y="2159"/>
                    <a:pt x="2159" y="167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/>
            <p:cNvSpPr/>
            <p:nvPr/>
          </p:nvSpPr>
          <p:spPr>
            <a:xfrm>
              <a:off x="3847825" y="4339650"/>
              <a:ext cx="157400" cy="168450"/>
            </a:xfrm>
            <a:custGeom>
              <a:avLst/>
              <a:gdLst/>
              <a:ahLst/>
              <a:cxnLst/>
              <a:rect l="l" t="t" r="r" b="b"/>
              <a:pathLst>
                <a:path w="6296" h="6738" extrusionOk="0">
                  <a:moveTo>
                    <a:pt x="3971" y="0"/>
                  </a:moveTo>
                  <a:cubicBezTo>
                    <a:pt x="3860" y="0"/>
                    <a:pt x="3753" y="21"/>
                    <a:pt x="3658" y="78"/>
                  </a:cubicBezTo>
                  <a:cubicBezTo>
                    <a:pt x="3306" y="219"/>
                    <a:pt x="3266" y="598"/>
                    <a:pt x="2704" y="598"/>
                  </a:cubicBezTo>
                  <a:cubicBezTo>
                    <a:pt x="2549" y="598"/>
                    <a:pt x="2353" y="569"/>
                    <a:pt x="2099" y="498"/>
                  </a:cubicBezTo>
                  <a:cubicBezTo>
                    <a:pt x="2025" y="470"/>
                    <a:pt x="1950" y="457"/>
                    <a:pt x="1874" y="457"/>
                  </a:cubicBezTo>
                  <a:cubicBezTo>
                    <a:pt x="1461" y="457"/>
                    <a:pt x="1047" y="841"/>
                    <a:pt x="870" y="1247"/>
                  </a:cubicBezTo>
                  <a:cubicBezTo>
                    <a:pt x="780" y="1577"/>
                    <a:pt x="720" y="1936"/>
                    <a:pt x="720" y="2296"/>
                  </a:cubicBezTo>
                  <a:cubicBezTo>
                    <a:pt x="660" y="2626"/>
                    <a:pt x="480" y="2926"/>
                    <a:pt x="240" y="3135"/>
                  </a:cubicBezTo>
                  <a:cubicBezTo>
                    <a:pt x="1" y="3465"/>
                    <a:pt x="1" y="3885"/>
                    <a:pt x="240" y="4184"/>
                  </a:cubicBezTo>
                  <a:cubicBezTo>
                    <a:pt x="510" y="4544"/>
                    <a:pt x="810" y="4664"/>
                    <a:pt x="870" y="5114"/>
                  </a:cubicBezTo>
                  <a:cubicBezTo>
                    <a:pt x="870" y="5353"/>
                    <a:pt x="960" y="5623"/>
                    <a:pt x="1080" y="5863"/>
                  </a:cubicBezTo>
                  <a:cubicBezTo>
                    <a:pt x="1330" y="6284"/>
                    <a:pt x="1586" y="6393"/>
                    <a:pt x="1845" y="6393"/>
                  </a:cubicBezTo>
                  <a:cubicBezTo>
                    <a:pt x="2123" y="6393"/>
                    <a:pt x="2405" y="6268"/>
                    <a:pt x="2688" y="6268"/>
                  </a:cubicBezTo>
                  <a:cubicBezTo>
                    <a:pt x="2741" y="6268"/>
                    <a:pt x="2795" y="6272"/>
                    <a:pt x="2848" y="6283"/>
                  </a:cubicBezTo>
                  <a:cubicBezTo>
                    <a:pt x="3214" y="6339"/>
                    <a:pt x="3500" y="6738"/>
                    <a:pt x="3905" y="6738"/>
                  </a:cubicBezTo>
                  <a:cubicBezTo>
                    <a:pt x="3932" y="6738"/>
                    <a:pt x="3959" y="6736"/>
                    <a:pt x="3987" y="6732"/>
                  </a:cubicBezTo>
                  <a:cubicBezTo>
                    <a:pt x="4437" y="6672"/>
                    <a:pt x="4617" y="6133"/>
                    <a:pt x="4886" y="5743"/>
                  </a:cubicBezTo>
                  <a:cubicBezTo>
                    <a:pt x="5156" y="5473"/>
                    <a:pt x="5426" y="5234"/>
                    <a:pt x="5756" y="5054"/>
                  </a:cubicBezTo>
                  <a:cubicBezTo>
                    <a:pt x="6055" y="4844"/>
                    <a:pt x="6265" y="4514"/>
                    <a:pt x="6295" y="4125"/>
                  </a:cubicBezTo>
                  <a:cubicBezTo>
                    <a:pt x="6295" y="3675"/>
                    <a:pt x="5846" y="3285"/>
                    <a:pt x="5816" y="2866"/>
                  </a:cubicBezTo>
                  <a:cubicBezTo>
                    <a:pt x="5786" y="2446"/>
                    <a:pt x="6115" y="2086"/>
                    <a:pt x="5906" y="1667"/>
                  </a:cubicBezTo>
                  <a:cubicBezTo>
                    <a:pt x="5726" y="1247"/>
                    <a:pt x="5126" y="1187"/>
                    <a:pt x="4856" y="917"/>
                  </a:cubicBezTo>
                  <a:cubicBezTo>
                    <a:pt x="4587" y="648"/>
                    <a:pt x="4527" y="138"/>
                    <a:pt x="4167" y="18"/>
                  </a:cubicBezTo>
                  <a:cubicBezTo>
                    <a:pt x="4101" y="7"/>
                    <a:pt x="4035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/>
            <p:cNvSpPr/>
            <p:nvPr/>
          </p:nvSpPr>
          <p:spPr>
            <a:xfrm>
              <a:off x="3901025" y="43955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0"/>
                  </a:moveTo>
                  <a:cubicBezTo>
                    <a:pt x="510" y="0"/>
                    <a:pt x="1" y="480"/>
                    <a:pt x="1" y="1079"/>
                  </a:cubicBezTo>
                  <a:cubicBezTo>
                    <a:pt x="1" y="1679"/>
                    <a:pt x="510" y="2158"/>
                    <a:pt x="1080" y="2158"/>
                  </a:cubicBezTo>
                  <a:cubicBezTo>
                    <a:pt x="1679" y="2158"/>
                    <a:pt x="2159" y="1679"/>
                    <a:pt x="2159" y="1079"/>
                  </a:cubicBezTo>
                  <a:cubicBezTo>
                    <a:pt x="2159" y="480"/>
                    <a:pt x="1679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/>
            <p:cNvSpPr/>
            <p:nvPr/>
          </p:nvSpPr>
          <p:spPr>
            <a:xfrm>
              <a:off x="3982725" y="3801300"/>
              <a:ext cx="287025" cy="115175"/>
            </a:xfrm>
            <a:custGeom>
              <a:avLst/>
              <a:gdLst/>
              <a:ahLst/>
              <a:cxnLst/>
              <a:rect l="l" t="t" r="r" b="b"/>
              <a:pathLst>
                <a:path w="11481" h="4607" extrusionOk="0">
                  <a:moveTo>
                    <a:pt x="9532" y="1"/>
                  </a:moveTo>
                  <a:cubicBezTo>
                    <a:pt x="8483" y="1"/>
                    <a:pt x="7434" y="61"/>
                    <a:pt x="6414" y="150"/>
                  </a:cubicBezTo>
                  <a:cubicBezTo>
                    <a:pt x="4796" y="240"/>
                    <a:pt x="3237" y="630"/>
                    <a:pt x="1798" y="1349"/>
                  </a:cubicBezTo>
                  <a:cubicBezTo>
                    <a:pt x="1199" y="1589"/>
                    <a:pt x="689" y="2039"/>
                    <a:pt x="330" y="2608"/>
                  </a:cubicBezTo>
                  <a:cubicBezTo>
                    <a:pt x="0" y="3178"/>
                    <a:pt x="120" y="3897"/>
                    <a:pt x="599" y="4377"/>
                  </a:cubicBezTo>
                  <a:cubicBezTo>
                    <a:pt x="837" y="4543"/>
                    <a:pt x="1109" y="4606"/>
                    <a:pt x="1392" y="4606"/>
                  </a:cubicBezTo>
                  <a:cubicBezTo>
                    <a:pt x="1823" y="4606"/>
                    <a:pt x="2282" y="4461"/>
                    <a:pt x="2698" y="4317"/>
                  </a:cubicBezTo>
                  <a:cubicBezTo>
                    <a:pt x="4406" y="3657"/>
                    <a:pt x="6115" y="3028"/>
                    <a:pt x="7763" y="2249"/>
                  </a:cubicBezTo>
                  <a:cubicBezTo>
                    <a:pt x="8633" y="1859"/>
                    <a:pt x="9472" y="1379"/>
                    <a:pt x="10221" y="810"/>
                  </a:cubicBezTo>
                  <a:cubicBezTo>
                    <a:pt x="10431" y="690"/>
                    <a:pt x="11480" y="120"/>
                    <a:pt x="11480" y="120"/>
                  </a:cubicBezTo>
                  <a:lnTo>
                    <a:pt x="9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/>
            <p:cNvSpPr/>
            <p:nvPr/>
          </p:nvSpPr>
          <p:spPr>
            <a:xfrm>
              <a:off x="4235250" y="3806800"/>
              <a:ext cx="70450" cy="200600"/>
            </a:xfrm>
            <a:custGeom>
              <a:avLst/>
              <a:gdLst/>
              <a:ahLst/>
              <a:cxnLst/>
              <a:rect l="l" t="t" r="r" b="b"/>
              <a:pathLst>
                <a:path w="2818" h="8024" extrusionOk="0">
                  <a:moveTo>
                    <a:pt x="893" y="0"/>
                  </a:moveTo>
                  <a:cubicBezTo>
                    <a:pt x="736" y="0"/>
                    <a:pt x="755" y="1052"/>
                    <a:pt x="660" y="1339"/>
                  </a:cubicBezTo>
                  <a:cubicBezTo>
                    <a:pt x="150" y="2958"/>
                    <a:pt x="0" y="4666"/>
                    <a:pt x="180" y="6375"/>
                  </a:cubicBezTo>
                  <a:cubicBezTo>
                    <a:pt x="210" y="6765"/>
                    <a:pt x="330" y="7154"/>
                    <a:pt x="510" y="7484"/>
                  </a:cubicBezTo>
                  <a:cubicBezTo>
                    <a:pt x="720" y="7814"/>
                    <a:pt x="1079" y="8023"/>
                    <a:pt x="1469" y="8023"/>
                  </a:cubicBezTo>
                  <a:cubicBezTo>
                    <a:pt x="1979" y="7934"/>
                    <a:pt x="2368" y="7544"/>
                    <a:pt x="2488" y="7064"/>
                  </a:cubicBezTo>
                  <a:cubicBezTo>
                    <a:pt x="2818" y="5955"/>
                    <a:pt x="2278" y="4816"/>
                    <a:pt x="1949" y="3707"/>
                  </a:cubicBezTo>
                  <a:cubicBezTo>
                    <a:pt x="1679" y="2838"/>
                    <a:pt x="1379" y="1039"/>
                    <a:pt x="1049" y="230"/>
                  </a:cubicBezTo>
                  <a:cubicBezTo>
                    <a:pt x="983" y="67"/>
                    <a:pt x="93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/>
            <p:cNvSpPr/>
            <p:nvPr/>
          </p:nvSpPr>
          <p:spPr>
            <a:xfrm>
              <a:off x="4003700" y="4160525"/>
              <a:ext cx="67450" cy="116750"/>
            </a:xfrm>
            <a:custGeom>
              <a:avLst/>
              <a:gdLst/>
              <a:ahLst/>
              <a:cxnLst/>
              <a:rect l="l" t="t" r="r" b="b"/>
              <a:pathLst>
                <a:path w="2698" h="4670" extrusionOk="0">
                  <a:moveTo>
                    <a:pt x="488" y="0"/>
                  </a:moveTo>
                  <a:cubicBezTo>
                    <a:pt x="412" y="0"/>
                    <a:pt x="338" y="41"/>
                    <a:pt x="270" y="139"/>
                  </a:cubicBezTo>
                  <a:cubicBezTo>
                    <a:pt x="0" y="469"/>
                    <a:pt x="90" y="1428"/>
                    <a:pt x="120" y="1818"/>
                  </a:cubicBezTo>
                  <a:cubicBezTo>
                    <a:pt x="120" y="2387"/>
                    <a:pt x="210" y="2957"/>
                    <a:pt x="390" y="3496"/>
                  </a:cubicBezTo>
                  <a:cubicBezTo>
                    <a:pt x="480" y="3826"/>
                    <a:pt x="690" y="4126"/>
                    <a:pt x="959" y="4395"/>
                  </a:cubicBezTo>
                  <a:cubicBezTo>
                    <a:pt x="1160" y="4574"/>
                    <a:pt x="1411" y="4669"/>
                    <a:pt x="1674" y="4669"/>
                  </a:cubicBezTo>
                  <a:cubicBezTo>
                    <a:pt x="1765" y="4669"/>
                    <a:pt x="1857" y="4658"/>
                    <a:pt x="1949" y="4635"/>
                  </a:cubicBezTo>
                  <a:cubicBezTo>
                    <a:pt x="2368" y="4485"/>
                    <a:pt x="2668" y="4096"/>
                    <a:pt x="2698" y="3646"/>
                  </a:cubicBezTo>
                  <a:cubicBezTo>
                    <a:pt x="2698" y="3226"/>
                    <a:pt x="2608" y="2777"/>
                    <a:pt x="2368" y="2387"/>
                  </a:cubicBezTo>
                  <a:cubicBezTo>
                    <a:pt x="2068" y="1818"/>
                    <a:pt x="1709" y="1278"/>
                    <a:pt x="1259" y="799"/>
                  </a:cubicBezTo>
                  <a:cubicBezTo>
                    <a:pt x="1116" y="608"/>
                    <a:pt x="78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3"/>
            <p:cNvSpPr/>
            <p:nvPr/>
          </p:nvSpPr>
          <p:spPr>
            <a:xfrm>
              <a:off x="3886800" y="4148125"/>
              <a:ext cx="141650" cy="99075"/>
            </a:xfrm>
            <a:custGeom>
              <a:avLst/>
              <a:gdLst/>
              <a:ahLst/>
              <a:cxnLst/>
              <a:rect l="l" t="t" r="r" b="b"/>
              <a:pathLst>
                <a:path w="5666" h="3963" extrusionOk="0">
                  <a:moveTo>
                    <a:pt x="4702" y="1"/>
                  </a:moveTo>
                  <a:cubicBezTo>
                    <a:pt x="3970" y="1"/>
                    <a:pt x="3053" y="476"/>
                    <a:pt x="2458" y="845"/>
                  </a:cubicBezTo>
                  <a:cubicBezTo>
                    <a:pt x="1619" y="1325"/>
                    <a:pt x="900" y="1954"/>
                    <a:pt x="330" y="2733"/>
                  </a:cubicBezTo>
                  <a:cubicBezTo>
                    <a:pt x="210" y="2883"/>
                    <a:pt x="90" y="3063"/>
                    <a:pt x="60" y="3273"/>
                  </a:cubicBezTo>
                  <a:cubicBezTo>
                    <a:pt x="0" y="3483"/>
                    <a:pt x="60" y="3692"/>
                    <a:pt x="240" y="3842"/>
                  </a:cubicBezTo>
                  <a:cubicBezTo>
                    <a:pt x="360" y="3922"/>
                    <a:pt x="507" y="3962"/>
                    <a:pt x="653" y="3962"/>
                  </a:cubicBezTo>
                  <a:cubicBezTo>
                    <a:pt x="726" y="3962"/>
                    <a:pt x="800" y="3952"/>
                    <a:pt x="870" y="3932"/>
                  </a:cubicBezTo>
                  <a:cubicBezTo>
                    <a:pt x="2458" y="3633"/>
                    <a:pt x="3837" y="2763"/>
                    <a:pt x="4796" y="1474"/>
                  </a:cubicBezTo>
                  <a:cubicBezTo>
                    <a:pt x="5066" y="1085"/>
                    <a:pt x="5665" y="66"/>
                    <a:pt x="4826" y="6"/>
                  </a:cubicBezTo>
                  <a:cubicBezTo>
                    <a:pt x="4785" y="2"/>
                    <a:pt x="4744" y="1"/>
                    <a:pt x="4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3"/>
            <p:cNvSpPr/>
            <p:nvPr/>
          </p:nvSpPr>
          <p:spPr>
            <a:xfrm>
              <a:off x="4415850" y="3459250"/>
              <a:ext cx="274275" cy="131650"/>
            </a:xfrm>
            <a:custGeom>
              <a:avLst/>
              <a:gdLst/>
              <a:ahLst/>
              <a:cxnLst/>
              <a:rect l="l" t="t" r="r" b="b"/>
              <a:pathLst>
                <a:path w="10971" h="5266" extrusionOk="0">
                  <a:moveTo>
                    <a:pt x="2013" y="0"/>
                  </a:moveTo>
                  <a:cubicBezTo>
                    <a:pt x="1554" y="0"/>
                    <a:pt x="1118" y="100"/>
                    <a:pt x="749" y="374"/>
                  </a:cubicBezTo>
                  <a:cubicBezTo>
                    <a:pt x="510" y="554"/>
                    <a:pt x="330" y="764"/>
                    <a:pt x="210" y="1063"/>
                  </a:cubicBezTo>
                  <a:cubicBezTo>
                    <a:pt x="0" y="1603"/>
                    <a:pt x="60" y="2262"/>
                    <a:pt x="390" y="2772"/>
                  </a:cubicBezTo>
                  <a:cubicBezTo>
                    <a:pt x="629" y="3132"/>
                    <a:pt x="959" y="3431"/>
                    <a:pt x="1319" y="3671"/>
                  </a:cubicBezTo>
                  <a:cubicBezTo>
                    <a:pt x="2788" y="4660"/>
                    <a:pt x="4496" y="5230"/>
                    <a:pt x="6295" y="5260"/>
                  </a:cubicBezTo>
                  <a:cubicBezTo>
                    <a:pt x="6405" y="5264"/>
                    <a:pt x="6515" y="5265"/>
                    <a:pt x="6626" y="5265"/>
                  </a:cubicBezTo>
                  <a:cubicBezTo>
                    <a:pt x="7384" y="5265"/>
                    <a:pt x="8140" y="5177"/>
                    <a:pt x="8872" y="5020"/>
                  </a:cubicBezTo>
                  <a:cubicBezTo>
                    <a:pt x="9115" y="4939"/>
                    <a:pt x="10471" y="4398"/>
                    <a:pt x="10874" y="4398"/>
                  </a:cubicBezTo>
                  <a:cubicBezTo>
                    <a:pt x="10919" y="4398"/>
                    <a:pt x="10952" y="4405"/>
                    <a:pt x="10970" y="4421"/>
                  </a:cubicBezTo>
                  <a:cubicBezTo>
                    <a:pt x="9981" y="3431"/>
                    <a:pt x="8902" y="2562"/>
                    <a:pt x="7733" y="1783"/>
                  </a:cubicBezTo>
                  <a:cubicBezTo>
                    <a:pt x="7583" y="1693"/>
                    <a:pt x="7404" y="1603"/>
                    <a:pt x="7254" y="1513"/>
                  </a:cubicBezTo>
                  <a:cubicBezTo>
                    <a:pt x="6384" y="1093"/>
                    <a:pt x="5455" y="764"/>
                    <a:pt x="4526" y="554"/>
                  </a:cubicBezTo>
                  <a:cubicBezTo>
                    <a:pt x="3787" y="340"/>
                    <a:pt x="2860" y="0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3"/>
            <p:cNvSpPr/>
            <p:nvPr/>
          </p:nvSpPr>
          <p:spPr>
            <a:xfrm>
              <a:off x="4558875" y="3570200"/>
              <a:ext cx="131250" cy="221175"/>
            </a:xfrm>
            <a:custGeom>
              <a:avLst/>
              <a:gdLst/>
              <a:ahLst/>
              <a:cxnLst/>
              <a:rect l="l" t="t" r="r" b="b"/>
              <a:pathLst>
                <a:path w="5250" h="8847" extrusionOk="0">
                  <a:moveTo>
                    <a:pt x="5022" y="1"/>
                  </a:moveTo>
                  <a:cubicBezTo>
                    <a:pt x="4828" y="1"/>
                    <a:pt x="4605" y="337"/>
                    <a:pt x="4530" y="462"/>
                  </a:cubicBezTo>
                  <a:cubicBezTo>
                    <a:pt x="4170" y="1092"/>
                    <a:pt x="3751" y="1691"/>
                    <a:pt x="3271" y="2261"/>
                  </a:cubicBezTo>
                  <a:cubicBezTo>
                    <a:pt x="2162" y="3519"/>
                    <a:pt x="604" y="4659"/>
                    <a:pt x="244" y="6367"/>
                  </a:cubicBezTo>
                  <a:cubicBezTo>
                    <a:pt x="1" y="7448"/>
                    <a:pt x="245" y="8847"/>
                    <a:pt x="1439" y="8847"/>
                  </a:cubicBezTo>
                  <a:cubicBezTo>
                    <a:pt x="1569" y="8847"/>
                    <a:pt x="1710" y="8830"/>
                    <a:pt x="1862" y="8795"/>
                  </a:cubicBezTo>
                  <a:cubicBezTo>
                    <a:pt x="3511" y="8405"/>
                    <a:pt x="4200" y="6997"/>
                    <a:pt x="4560" y="5498"/>
                  </a:cubicBezTo>
                  <a:cubicBezTo>
                    <a:pt x="4710" y="4688"/>
                    <a:pt x="4830" y="3849"/>
                    <a:pt x="4920" y="3010"/>
                  </a:cubicBezTo>
                  <a:cubicBezTo>
                    <a:pt x="4980" y="2351"/>
                    <a:pt x="5040" y="1661"/>
                    <a:pt x="5100" y="972"/>
                  </a:cubicBezTo>
                  <a:cubicBezTo>
                    <a:pt x="5130" y="792"/>
                    <a:pt x="5249" y="162"/>
                    <a:pt x="5130" y="42"/>
                  </a:cubicBezTo>
                  <a:cubicBezTo>
                    <a:pt x="5096" y="13"/>
                    <a:pt x="5059" y="1"/>
                    <a:pt x="5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3" name="Google Shape;7243;p43"/>
          <p:cNvGrpSpPr/>
          <p:nvPr/>
        </p:nvGrpSpPr>
        <p:grpSpPr>
          <a:xfrm rot="10800000" flipH="1">
            <a:off x="3176105" y="4013178"/>
            <a:ext cx="4698140" cy="1834234"/>
            <a:chOff x="224725" y="1449225"/>
            <a:chExt cx="7133525" cy="2785050"/>
          </a:xfrm>
        </p:grpSpPr>
        <p:sp>
          <p:nvSpPr>
            <p:cNvPr id="7244" name="Google Shape;7244;p43"/>
            <p:cNvSpPr/>
            <p:nvPr/>
          </p:nvSpPr>
          <p:spPr>
            <a:xfrm>
              <a:off x="224725" y="1895900"/>
              <a:ext cx="1316150" cy="1724075"/>
            </a:xfrm>
            <a:custGeom>
              <a:avLst/>
              <a:gdLst/>
              <a:ahLst/>
              <a:cxnLst/>
              <a:rect l="l" t="t" r="r" b="b"/>
              <a:pathLst>
                <a:path w="52646" h="68963" extrusionOk="0">
                  <a:moveTo>
                    <a:pt x="31843" y="1"/>
                  </a:moveTo>
                  <a:cubicBezTo>
                    <a:pt x="30951" y="1"/>
                    <a:pt x="30067" y="81"/>
                    <a:pt x="29206" y="312"/>
                  </a:cubicBezTo>
                  <a:cubicBezTo>
                    <a:pt x="27441" y="816"/>
                    <a:pt x="25771" y="2139"/>
                    <a:pt x="25456" y="3935"/>
                  </a:cubicBezTo>
                  <a:cubicBezTo>
                    <a:pt x="25236" y="5132"/>
                    <a:pt x="25645" y="6361"/>
                    <a:pt x="25708" y="7589"/>
                  </a:cubicBezTo>
                  <a:cubicBezTo>
                    <a:pt x="25771" y="8787"/>
                    <a:pt x="25362" y="10236"/>
                    <a:pt x="24196" y="10614"/>
                  </a:cubicBezTo>
                  <a:cubicBezTo>
                    <a:pt x="23913" y="10693"/>
                    <a:pt x="23613" y="10732"/>
                    <a:pt x="23310" y="10732"/>
                  </a:cubicBezTo>
                  <a:cubicBezTo>
                    <a:pt x="23007" y="10732"/>
                    <a:pt x="22700" y="10693"/>
                    <a:pt x="22400" y="10614"/>
                  </a:cubicBezTo>
                  <a:cubicBezTo>
                    <a:pt x="20985" y="10297"/>
                    <a:pt x="19532" y="9904"/>
                    <a:pt x="18085" y="9904"/>
                  </a:cubicBezTo>
                  <a:cubicBezTo>
                    <a:pt x="17664" y="9904"/>
                    <a:pt x="17243" y="9937"/>
                    <a:pt x="16824" y="10015"/>
                  </a:cubicBezTo>
                  <a:cubicBezTo>
                    <a:pt x="14965" y="10330"/>
                    <a:pt x="13169" y="11906"/>
                    <a:pt x="13327" y="13764"/>
                  </a:cubicBezTo>
                  <a:cubicBezTo>
                    <a:pt x="13548" y="16285"/>
                    <a:pt x="16982" y="18175"/>
                    <a:pt x="15973" y="20475"/>
                  </a:cubicBezTo>
                  <a:cubicBezTo>
                    <a:pt x="13894" y="20695"/>
                    <a:pt x="11720" y="20979"/>
                    <a:pt x="10082" y="22271"/>
                  </a:cubicBezTo>
                  <a:cubicBezTo>
                    <a:pt x="8412" y="23562"/>
                    <a:pt x="7719" y="26272"/>
                    <a:pt x="9168" y="27752"/>
                  </a:cubicBezTo>
                  <a:cubicBezTo>
                    <a:pt x="9767" y="28414"/>
                    <a:pt x="10649" y="28729"/>
                    <a:pt x="11185" y="29454"/>
                  </a:cubicBezTo>
                  <a:cubicBezTo>
                    <a:pt x="12350" y="30997"/>
                    <a:pt x="10933" y="33266"/>
                    <a:pt x="9200" y="34116"/>
                  </a:cubicBezTo>
                  <a:cubicBezTo>
                    <a:pt x="7436" y="34967"/>
                    <a:pt x="5388" y="35030"/>
                    <a:pt x="3686" y="35944"/>
                  </a:cubicBezTo>
                  <a:cubicBezTo>
                    <a:pt x="1985" y="36857"/>
                    <a:pt x="820" y="39315"/>
                    <a:pt x="2174" y="40701"/>
                  </a:cubicBezTo>
                  <a:cubicBezTo>
                    <a:pt x="2584" y="41142"/>
                    <a:pt x="3151" y="41362"/>
                    <a:pt x="3655" y="41740"/>
                  </a:cubicBezTo>
                  <a:cubicBezTo>
                    <a:pt x="5262" y="42906"/>
                    <a:pt x="5514" y="45332"/>
                    <a:pt x="4915" y="47254"/>
                  </a:cubicBezTo>
                  <a:cubicBezTo>
                    <a:pt x="4317" y="49176"/>
                    <a:pt x="3088" y="50814"/>
                    <a:pt x="2206" y="52610"/>
                  </a:cubicBezTo>
                  <a:cubicBezTo>
                    <a:pt x="252" y="56611"/>
                    <a:pt x="0" y="61242"/>
                    <a:pt x="1513" y="65401"/>
                  </a:cubicBezTo>
                  <a:cubicBezTo>
                    <a:pt x="2163" y="67136"/>
                    <a:pt x="3454" y="68962"/>
                    <a:pt x="5264" y="68962"/>
                  </a:cubicBezTo>
                  <a:cubicBezTo>
                    <a:pt x="5295" y="68962"/>
                    <a:pt x="5326" y="68962"/>
                    <a:pt x="5356" y="68961"/>
                  </a:cubicBezTo>
                  <a:cubicBezTo>
                    <a:pt x="6301" y="68929"/>
                    <a:pt x="7121" y="68394"/>
                    <a:pt x="7877" y="67826"/>
                  </a:cubicBezTo>
                  <a:cubicBezTo>
                    <a:pt x="10523" y="65842"/>
                    <a:pt x="12728" y="63290"/>
                    <a:pt x="14241" y="60328"/>
                  </a:cubicBezTo>
                  <a:cubicBezTo>
                    <a:pt x="14934" y="58942"/>
                    <a:pt x="15690" y="57335"/>
                    <a:pt x="17202" y="56989"/>
                  </a:cubicBezTo>
                  <a:cubicBezTo>
                    <a:pt x="17377" y="56954"/>
                    <a:pt x="17552" y="56938"/>
                    <a:pt x="17726" y="56938"/>
                  </a:cubicBezTo>
                  <a:cubicBezTo>
                    <a:pt x="18942" y="56938"/>
                    <a:pt x="20142" y="57683"/>
                    <a:pt x="21388" y="57683"/>
                  </a:cubicBezTo>
                  <a:cubicBezTo>
                    <a:pt x="21411" y="57683"/>
                    <a:pt x="21433" y="57682"/>
                    <a:pt x="21455" y="57682"/>
                  </a:cubicBezTo>
                  <a:cubicBezTo>
                    <a:pt x="24133" y="57650"/>
                    <a:pt x="25425" y="54248"/>
                    <a:pt x="25236" y="51570"/>
                  </a:cubicBezTo>
                  <a:cubicBezTo>
                    <a:pt x="25015" y="48892"/>
                    <a:pt x="24039" y="46088"/>
                    <a:pt x="25078" y="43599"/>
                  </a:cubicBezTo>
                  <a:cubicBezTo>
                    <a:pt x="25267" y="43095"/>
                    <a:pt x="25614" y="42654"/>
                    <a:pt x="26118" y="42402"/>
                  </a:cubicBezTo>
                  <a:cubicBezTo>
                    <a:pt x="26313" y="42315"/>
                    <a:pt x="26507" y="42278"/>
                    <a:pt x="26700" y="42278"/>
                  </a:cubicBezTo>
                  <a:cubicBezTo>
                    <a:pt x="27697" y="42278"/>
                    <a:pt x="28686" y="43262"/>
                    <a:pt x="29741" y="43473"/>
                  </a:cubicBezTo>
                  <a:cubicBezTo>
                    <a:pt x="29901" y="43508"/>
                    <a:pt x="30060" y="43525"/>
                    <a:pt x="30216" y="43525"/>
                  </a:cubicBezTo>
                  <a:cubicBezTo>
                    <a:pt x="31748" y="43525"/>
                    <a:pt x="33038" y="41924"/>
                    <a:pt x="33238" y="40323"/>
                  </a:cubicBezTo>
                  <a:cubicBezTo>
                    <a:pt x="33459" y="38590"/>
                    <a:pt x="32797" y="36857"/>
                    <a:pt x="32388" y="35125"/>
                  </a:cubicBezTo>
                  <a:cubicBezTo>
                    <a:pt x="32104" y="33833"/>
                    <a:pt x="32293" y="32037"/>
                    <a:pt x="33616" y="31817"/>
                  </a:cubicBezTo>
                  <a:cubicBezTo>
                    <a:pt x="33696" y="31803"/>
                    <a:pt x="33775" y="31797"/>
                    <a:pt x="33852" y="31797"/>
                  </a:cubicBezTo>
                  <a:cubicBezTo>
                    <a:pt x="34867" y="31797"/>
                    <a:pt x="35645" y="32887"/>
                    <a:pt x="36641" y="33297"/>
                  </a:cubicBezTo>
                  <a:cubicBezTo>
                    <a:pt x="36895" y="33396"/>
                    <a:pt x="37150" y="33441"/>
                    <a:pt x="37399" y="33441"/>
                  </a:cubicBezTo>
                  <a:cubicBezTo>
                    <a:pt x="39064" y="33441"/>
                    <a:pt x="40524" y="31415"/>
                    <a:pt x="40579" y="29580"/>
                  </a:cubicBezTo>
                  <a:cubicBezTo>
                    <a:pt x="40610" y="27437"/>
                    <a:pt x="39634" y="25421"/>
                    <a:pt x="39634" y="23279"/>
                  </a:cubicBezTo>
                  <a:cubicBezTo>
                    <a:pt x="39634" y="21409"/>
                    <a:pt x="41042" y="19293"/>
                    <a:pt x="42765" y="19293"/>
                  </a:cubicBezTo>
                  <a:cubicBezTo>
                    <a:pt x="42988" y="19293"/>
                    <a:pt x="43215" y="19328"/>
                    <a:pt x="43446" y="19404"/>
                  </a:cubicBezTo>
                  <a:cubicBezTo>
                    <a:pt x="44611" y="19773"/>
                    <a:pt x="45520" y="21091"/>
                    <a:pt x="46658" y="21091"/>
                  </a:cubicBezTo>
                  <a:cubicBezTo>
                    <a:pt x="46782" y="21091"/>
                    <a:pt x="46908" y="21076"/>
                    <a:pt x="47037" y="21042"/>
                  </a:cubicBezTo>
                  <a:cubicBezTo>
                    <a:pt x="47762" y="20853"/>
                    <a:pt x="48203" y="20097"/>
                    <a:pt x="48487" y="19372"/>
                  </a:cubicBezTo>
                  <a:cubicBezTo>
                    <a:pt x="52645" y="9228"/>
                    <a:pt x="44107" y="1194"/>
                    <a:pt x="34656" y="186"/>
                  </a:cubicBezTo>
                  <a:cubicBezTo>
                    <a:pt x="33721" y="89"/>
                    <a:pt x="32777" y="1"/>
                    <a:pt x="3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3"/>
            <p:cNvSpPr/>
            <p:nvPr/>
          </p:nvSpPr>
          <p:spPr>
            <a:xfrm>
              <a:off x="492525" y="1731200"/>
              <a:ext cx="1292500" cy="1529575"/>
            </a:xfrm>
            <a:custGeom>
              <a:avLst/>
              <a:gdLst/>
              <a:ahLst/>
              <a:cxnLst/>
              <a:rect l="l" t="t" r="r" b="b"/>
              <a:pathLst>
                <a:path w="51700" h="61183" extrusionOk="0">
                  <a:moveTo>
                    <a:pt x="51700" y="0"/>
                  </a:moveTo>
                  <a:cubicBezTo>
                    <a:pt x="48612" y="1449"/>
                    <a:pt x="45651" y="3151"/>
                    <a:pt x="42847" y="5104"/>
                  </a:cubicBezTo>
                  <a:cubicBezTo>
                    <a:pt x="40043" y="7089"/>
                    <a:pt x="37365" y="9168"/>
                    <a:pt x="34782" y="11405"/>
                  </a:cubicBezTo>
                  <a:cubicBezTo>
                    <a:pt x="32198" y="13642"/>
                    <a:pt x="29709" y="16005"/>
                    <a:pt x="27346" y="18462"/>
                  </a:cubicBezTo>
                  <a:cubicBezTo>
                    <a:pt x="24952" y="20888"/>
                    <a:pt x="22621" y="23408"/>
                    <a:pt x="20415" y="26023"/>
                  </a:cubicBezTo>
                  <a:cubicBezTo>
                    <a:pt x="18241" y="28638"/>
                    <a:pt x="16131" y="31316"/>
                    <a:pt x="14114" y="34088"/>
                  </a:cubicBezTo>
                  <a:cubicBezTo>
                    <a:pt x="12130" y="36861"/>
                    <a:pt x="10208" y="39665"/>
                    <a:pt x="8443" y="42595"/>
                  </a:cubicBezTo>
                  <a:cubicBezTo>
                    <a:pt x="6679" y="45525"/>
                    <a:pt x="5041" y="48518"/>
                    <a:pt x="3560" y="51605"/>
                  </a:cubicBezTo>
                  <a:cubicBezTo>
                    <a:pt x="2111" y="54692"/>
                    <a:pt x="914" y="57906"/>
                    <a:pt x="0" y="61182"/>
                  </a:cubicBezTo>
                  <a:cubicBezTo>
                    <a:pt x="1071" y="57969"/>
                    <a:pt x="2394" y="54818"/>
                    <a:pt x="3938" y="51794"/>
                  </a:cubicBezTo>
                  <a:cubicBezTo>
                    <a:pt x="5482" y="48770"/>
                    <a:pt x="7152" y="45808"/>
                    <a:pt x="8979" y="42941"/>
                  </a:cubicBezTo>
                  <a:cubicBezTo>
                    <a:pt x="16320" y="31505"/>
                    <a:pt x="25141" y="21045"/>
                    <a:pt x="35223" y="11909"/>
                  </a:cubicBezTo>
                  <a:cubicBezTo>
                    <a:pt x="37743" y="9609"/>
                    <a:pt x="40358" y="7467"/>
                    <a:pt x="43099" y="5451"/>
                  </a:cubicBezTo>
                  <a:cubicBezTo>
                    <a:pt x="45808" y="3434"/>
                    <a:pt x="48707" y="1607"/>
                    <a:pt x="5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3"/>
            <p:cNvSpPr/>
            <p:nvPr/>
          </p:nvSpPr>
          <p:spPr>
            <a:xfrm>
              <a:off x="396425" y="3135050"/>
              <a:ext cx="140225" cy="91075"/>
            </a:xfrm>
            <a:custGeom>
              <a:avLst/>
              <a:gdLst/>
              <a:ahLst/>
              <a:cxnLst/>
              <a:rect l="l" t="t" r="r" b="b"/>
              <a:pathLst>
                <a:path w="5609" h="3643" extrusionOk="0">
                  <a:moveTo>
                    <a:pt x="5242" y="0"/>
                  </a:moveTo>
                  <a:cubicBezTo>
                    <a:pt x="4768" y="0"/>
                    <a:pt x="4302" y="96"/>
                    <a:pt x="3876" y="271"/>
                  </a:cubicBezTo>
                  <a:cubicBezTo>
                    <a:pt x="3309" y="492"/>
                    <a:pt x="2804" y="775"/>
                    <a:pt x="2332" y="1090"/>
                  </a:cubicBezTo>
                  <a:cubicBezTo>
                    <a:pt x="1859" y="1437"/>
                    <a:pt x="1418" y="1815"/>
                    <a:pt x="1040" y="2256"/>
                  </a:cubicBezTo>
                  <a:cubicBezTo>
                    <a:pt x="631" y="2666"/>
                    <a:pt x="284" y="3138"/>
                    <a:pt x="0" y="3642"/>
                  </a:cubicBezTo>
                  <a:cubicBezTo>
                    <a:pt x="505" y="3390"/>
                    <a:pt x="977" y="3075"/>
                    <a:pt x="1450" y="2760"/>
                  </a:cubicBezTo>
                  <a:cubicBezTo>
                    <a:pt x="1922" y="2414"/>
                    <a:pt x="2363" y="2098"/>
                    <a:pt x="2804" y="1783"/>
                  </a:cubicBezTo>
                  <a:cubicBezTo>
                    <a:pt x="3246" y="1468"/>
                    <a:pt x="3687" y="1153"/>
                    <a:pt x="4159" y="838"/>
                  </a:cubicBezTo>
                  <a:cubicBezTo>
                    <a:pt x="4600" y="555"/>
                    <a:pt x="5073" y="303"/>
                    <a:pt x="5608" y="19"/>
                  </a:cubicBezTo>
                  <a:cubicBezTo>
                    <a:pt x="5486" y="6"/>
                    <a:pt x="5364" y="0"/>
                    <a:pt x="5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3"/>
            <p:cNvSpPr/>
            <p:nvPr/>
          </p:nvSpPr>
          <p:spPr>
            <a:xfrm>
              <a:off x="451550" y="2875600"/>
              <a:ext cx="292250" cy="383600"/>
            </a:xfrm>
            <a:custGeom>
              <a:avLst/>
              <a:gdLst/>
              <a:ahLst/>
              <a:cxnLst/>
              <a:rect l="l" t="t" r="r" b="b"/>
              <a:pathLst>
                <a:path w="11690" h="15344" extrusionOk="0">
                  <a:moveTo>
                    <a:pt x="8854" y="1"/>
                  </a:moveTo>
                  <a:lnTo>
                    <a:pt x="8381" y="64"/>
                  </a:lnTo>
                  <a:cubicBezTo>
                    <a:pt x="7688" y="158"/>
                    <a:pt x="6995" y="221"/>
                    <a:pt x="6302" y="253"/>
                  </a:cubicBezTo>
                  <a:cubicBezTo>
                    <a:pt x="5609" y="316"/>
                    <a:pt x="4916" y="316"/>
                    <a:pt x="4223" y="347"/>
                  </a:cubicBezTo>
                  <a:cubicBezTo>
                    <a:pt x="2836" y="379"/>
                    <a:pt x="1419" y="410"/>
                    <a:pt x="1" y="568"/>
                  </a:cubicBezTo>
                  <a:cubicBezTo>
                    <a:pt x="1419" y="662"/>
                    <a:pt x="2805" y="788"/>
                    <a:pt x="4223" y="883"/>
                  </a:cubicBezTo>
                  <a:cubicBezTo>
                    <a:pt x="4916" y="946"/>
                    <a:pt x="5609" y="946"/>
                    <a:pt x="6333" y="946"/>
                  </a:cubicBezTo>
                  <a:cubicBezTo>
                    <a:pt x="6899" y="946"/>
                    <a:pt x="7445" y="927"/>
                    <a:pt x="8001" y="873"/>
                  </a:cubicBezTo>
                  <a:lnTo>
                    <a:pt x="8001" y="873"/>
                  </a:lnTo>
                  <a:cubicBezTo>
                    <a:pt x="7977" y="1391"/>
                    <a:pt x="7993" y="1918"/>
                    <a:pt x="8066" y="2426"/>
                  </a:cubicBezTo>
                  <a:cubicBezTo>
                    <a:pt x="8161" y="3057"/>
                    <a:pt x="8287" y="3687"/>
                    <a:pt x="8444" y="4317"/>
                  </a:cubicBezTo>
                  <a:cubicBezTo>
                    <a:pt x="8696" y="5577"/>
                    <a:pt x="8980" y="6806"/>
                    <a:pt x="9326" y="8066"/>
                  </a:cubicBezTo>
                  <a:cubicBezTo>
                    <a:pt x="9641" y="9295"/>
                    <a:pt x="9988" y="10523"/>
                    <a:pt x="10397" y="11720"/>
                  </a:cubicBezTo>
                  <a:cubicBezTo>
                    <a:pt x="10776" y="12949"/>
                    <a:pt x="11217" y="14146"/>
                    <a:pt x="11689" y="15343"/>
                  </a:cubicBezTo>
                  <a:cubicBezTo>
                    <a:pt x="11437" y="14083"/>
                    <a:pt x="11154" y="12823"/>
                    <a:pt x="10870" y="11594"/>
                  </a:cubicBezTo>
                  <a:lnTo>
                    <a:pt x="10019" y="7877"/>
                  </a:lnTo>
                  <a:cubicBezTo>
                    <a:pt x="9767" y="6648"/>
                    <a:pt x="9484" y="5388"/>
                    <a:pt x="9232" y="4159"/>
                  </a:cubicBezTo>
                  <a:cubicBezTo>
                    <a:pt x="8980" y="2899"/>
                    <a:pt x="8696" y="1670"/>
                    <a:pt x="8791" y="505"/>
                  </a:cubicBez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3"/>
            <p:cNvSpPr/>
            <p:nvPr/>
          </p:nvSpPr>
          <p:spPr>
            <a:xfrm>
              <a:off x="556325" y="2568325"/>
              <a:ext cx="452900" cy="319125"/>
            </a:xfrm>
            <a:custGeom>
              <a:avLst/>
              <a:gdLst/>
              <a:ahLst/>
              <a:cxnLst/>
              <a:rect l="l" t="t" r="r" b="b"/>
              <a:pathLst>
                <a:path w="18116" h="12765" extrusionOk="0">
                  <a:moveTo>
                    <a:pt x="2415" y="0"/>
                  </a:moveTo>
                  <a:cubicBezTo>
                    <a:pt x="1609" y="0"/>
                    <a:pt x="802" y="43"/>
                    <a:pt x="0" y="131"/>
                  </a:cubicBezTo>
                  <a:cubicBezTo>
                    <a:pt x="1985" y="225"/>
                    <a:pt x="3970" y="477"/>
                    <a:pt x="5923" y="918"/>
                  </a:cubicBezTo>
                  <a:cubicBezTo>
                    <a:pt x="7829" y="1349"/>
                    <a:pt x="9705" y="1869"/>
                    <a:pt x="11580" y="2450"/>
                  </a:cubicBezTo>
                  <a:lnTo>
                    <a:pt x="11580" y="2450"/>
                  </a:lnTo>
                  <a:cubicBezTo>
                    <a:pt x="12151" y="3260"/>
                    <a:pt x="12723" y="4044"/>
                    <a:pt x="13295" y="4856"/>
                  </a:cubicBezTo>
                  <a:cubicBezTo>
                    <a:pt x="13894" y="5707"/>
                    <a:pt x="14461" y="6558"/>
                    <a:pt x="14996" y="7440"/>
                  </a:cubicBezTo>
                  <a:cubicBezTo>
                    <a:pt x="15532" y="8322"/>
                    <a:pt x="16068" y="9204"/>
                    <a:pt x="16572" y="10086"/>
                  </a:cubicBezTo>
                  <a:cubicBezTo>
                    <a:pt x="17107" y="10968"/>
                    <a:pt x="17611" y="11882"/>
                    <a:pt x="18115" y="12764"/>
                  </a:cubicBezTo>
                  <a:cubicBezTo>
                    <a:pt x="17769" y="11788"/>
                    <a:pt x="17391" y="10811"/>
                    <a:pt x="16950" y="9897"/>
                  </a:cubicBezTo>
                  <a:cubicBezTo>
                    <a:pt x="16509" y="8921"/>
                    <a:pt x="16036" y="8007"/>
                    <a:pt x="15532" y="7093"/>
                  </a:cubicBezTo>
                  <a:cubicBezTo>
                    <a:pt x="15059" y="6180"/>
                    <a:pt x="14492" y="5298"/>
                    <a:pt x="13957" y="4415"/>
                  </a:cubicBezTo>
                  <a:cubicBezTo>
                    <a:pt x="13390" y="3533"/>
                    <a:pt x="12791" y="2683"/>
                    <a:pt x="12161" y="1864"/>
                  </a:cubicBezTo>
                  <a:lnTo>
                    <a:pt x="12098" y="1738"/>
                  </a:lnTo>
                  <a:lnTo>
                    <a:pt x="11972" y="1706"/>
                  </a:lnTo>
                  <a:cubicBezTo>
                    <a:pt x="10019" y="1107"/>
                    <a:pt x="8065" y="635"/>
                    <a:pt x="6049" y="288"/>
                  </a:cubicBezTo>
                  <a:cubicBezTo>
                    <a:pt x="4853" y="99"/>
                    <a:pt x="363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3"/>
            <p:cNvSpPr/>
            <p:nvPr/>
          </p:nvSpPr>
          <p:spPr>
            <a:xfrm>
              <a:off x="684700" y="2238425"/>
              <a:ext cx="442675" cy="350500"/>
            </a:xfrm>
            <a:custGeom>
              <a:avLst/>
              <a:gdLst/>
              <a:ahLst/>
              <a:cxnLst/>
              <a:rect l="l" t="t" r="r" b="b"/>
              <a:pathLst>
                <a:path w="17707" h="14020" extrusionOk="0">
                  <a:moveTo>
                    <a:pt x="0" y="0"/>
                  </a:moveTo>
                  <a:cubicBezTo>
                    <a:pt x="2458" y="504"/>
                    <a:pt x="4915" y="1103"/>
                    <a:pt x="7309" y="1859"/>
                  </a:cubicBezTo>
                  <a:cubicBezTo>
                    <a:pt x="9735" y="2584"/>
                    <a:pt x="12067" y="3497"/>
                    <a:pt x="14335" y="4600"/>
                  </a:cubicBezTo>
                  <a:lnTo>
                    <a:pt x="14398" y="4631"/>
                  </a:lnTo>
                  <a:lnTo>
                    <a:pt x="14430" y="4631"/>
                  </a:lnTo>
                  <a:cubicBezTo>
                    <a:pt x="14619" y="4631"/>
                    <a:pt x="14839" y="4915"/>
                    <a:pt x="15060" y="5293"/>
                  </a:cubicBezTo>
                  <a:cubicBezTo>
                    <a:pt x="15249" y="5703"/>
                    <a:pt x="15438" y="6081"/>
                    <a:pt x="15627" y="6490"/>
                  </a:cubicBezTo>
                  <a:cubicBezTo>
                    <a:pt x="15973" y="7278"/>
                    <a:pt x="16288" y="8097"/>
                    <a:pt x="16540" y="8916"/>
                  </a:cubicBezTo>
                  <a:cubicBezTo>
                    <a:pt x="16824" y="9735"/>
                    <a:pt x="17044" y="10586"/>
                    <a:pt x="17234" y="11437"/>
                  </a:cubicBezTo>
                  <a:cubicBezTo>
                    <a:pt x="17423" y="12287"/>
                    <a:pt x="17549" y="13138"/>
                    <a:pt x="17675" y="14020"/>
                  </a:cubicBezTo>
                  <a:cubicBezTo>
                    <a:pt x="17706" y="13138"/>
                    <a:pt x="17675" y="12256"/>
                    <a:pt x="17580" y="11373"/>
                  </a:cubicBezTo>
                  <a:cubicBezTo>
                    <a:pt x="17486" y="10491"/>
                    <a:pt x="17328" y="9609"/>
                    <a:pt x="17139" y="8727"/>
                  </a:cubicBezTo>
                  <a:cubicBezTo>
                    <a:pt x="16918" y="7876"/>
                    <a:pt x="16635" y="7026"/>
                    <a:pt x="16288" y="6207"/>
                  </a:cubicBezTo>
                  <a:cubicBezTo>
                    <a:pt x="16131" y="5766"/>
                    <a:pt x="15942" y="5356"/>
                    <a:pt x="15753" y="4978"/>
                  </a:cubicBezTo>
                  <a:cubicBezTo>
                    <a:pt x="15658" y="4726"/>
                    <a:pt x="15532" y="4505"/>
                    <a:pt x="15375" y="4316"/>
                  </a:cubicBezTo>
                  <a:cubicBezTo>
                    <a:pt x="15170" y="4083"/>
                    <a:pt x="14912" y="3931"/>
                    <a:pt x="14650" y="3859"/>
                  </a:cubicBezTo>
                  <a:lnTo>
                    <a:pt x="14650" y="3859"/>
                  </a:lnTo>
                  <a:cubicBezTo>
                    <a:pt x="10090" y="1569"/>
                    <a:pt x="5092" y="2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3"/>
            <p:cNvSpPr/>
            <p:nvPr/>
          </p:nvSpPr>
          <p:spPr>
            <a:xfrm>
              <a:off x="950900" y="2045600"/>
              <a:ext cx="430075" cy="270025"/>
            </a:xfrm>
            <a:custGeom>
              <a:avLst/>
              <a:gdLst/>
              <a:ahLst/>
              <a:cxnLst/>
              <a:rect l="l" t="t" r="r" b="b"/>
              <a:pathLst>
                <a:path w="17203" h="10801" extrusionOk="0">
                  <a:moveTo>
                    <a:pt x="4066" y="0"/>
                  </a:moveTo>
                  <a:cubicBezTo>
                    <a:pt x="2693" y="0"/>
                    <a:pt x="1313" y="219"/>
                    <a:pt x="1" y="656"/>
                  </a:cubicBezTo>
                  <a:cubicBezTo>
                    <a:pt x="813" y="544"/>
                    <a:pt x="1631" y="488"/>
                    <a:pt x="2451" y="488"/>
                  </a:cubicBezTo>
                  <a:cubicBezTo>
                    <a:pt x="3474" y="488"/>
                    <a:pt x="4499" y="576"/>
                    <a:pt x="5514" y="751"/>
                  </a:cubicBezTo>
                  <a:cubicBezTo>
                    <a:pt x="6396" y="940"/>
                    <a:pt x="7279" y="1160"/>
                    <a:pt x="8129" y="1507"/>
                  </a:cubicBezTo>
                  <a:cubicBezTo>
                    <a:pt x="9011" y="1822"/>
                    <a:pt x="9831" y="2168"/>
                    <a:pt x="10650" y="2610"/>
                  </a:cubicBezTo>
                  <a:cubicBezTo>
                    <a:pt x="11059" y="2799"/>
                    <a:pt x="11500" y="3019"/>
                    <a:pt x="11878" y="3240"/>
                  </a:cubicBezTo>
                  <a:lnTo>
                    <a:pt x="12477" y="3586"/>
                  </a:lnTo>
                  <a:cubicBezTo>
                    <a:pt x="12666" y="3681"/>
                    <a:pt x="12855" y="3807"/>
                    <a:pt x="13044" y="3933"/>
                  </a:cubicBezTo>
                  <a:cubicBezTo>
                    <a:pt x="13391" y="4216"/>
                    <a:pt x="13769" y="4500"/>
                    <a:pt x="14115" y="4783"/>
                  </a:cubicBezTo>
                  <a:cubicBezTo>
                    <a:pt x="14430" y="5067"/>
                    <a:pt x="14745" y="5382"/>
                    <a:pt x="14997" y="5728"/>
                  </a:cubicBezTo>
                  <a:cubicBezTo>
                    <a:pt x="15943" y="7335"/>
                    <a:pt x="16667" y="9036"/>
                    <a:pt x="17203" y="10801"/>
                  </a:cubicBezTo>
                  <a:cubicBezTo>
                    <a:pt x="16982" y="8910"/>
                    <a:pt x="16415" y="7083"/>
                    <a:pt x="15533" y="5413"/>
                  </a:cubicBezTo>
                  <a:cubicBezTo>
                    <a:pt x="15281" y="4972"/>
                    <a:pt x="14966" y="4563"/>
                    <a:pt x="14588" y="4248"/>
                  </a:cubicBezTo>
                  <a:cubicBezTo>
                    <a:pt x="14210" y="3901"/>
                    <a:pt x="13863" y="3618"/>
                    <a:pt x="13485" y="3303"/>
                  </a:cubicBezTo>
                  <a:cubicBezTo>
                    <a:pt x="13296" y="3145"/>
                    <a:pt x="13076" y="3019"/>
                    <a:pt x="12887" y="2893"/>
                  </a:cubicBezTo>
                  <a:lnTo>
                    <a:pt x="12256" y="2515"/>
                  </a:lnTo>
                  <a:cubicBezTo>
                    <a:pt x="11847" y="2294"/>
                    <a:pt x="11437" y="2074"/>
                    <a:pt x="10996" y="1853"/>
                  </a:cubicBezTo>
                  <a:cubicBezTo>
                    <a:pt x="9326" y="971"/>
                    <a:pt x="7499" y="373"/>
                    <a:pt x="5577" y="89"/>
                  </a:cubicBezTo>
                  <a:cubicBezTo>
                    <a:pt x="5077" y="30"/>
                    <a:pt x="4572" y="0"/>
                    <a:pt x="4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3"/>
            <p:cNvSpPr/>
            <p:nvPr/>
          </p:nvSpPr>
          <p:spPr>
            <a:xfrm>
              <a:off x="3519425" y="2042125"/>
              <a:ext cx="1137275" cy="1835200"/>
            </a:xfrm>
            <a:custGeom>
              <a:avLst/>
              <a:gdLst/>
              <a:ahLst/>
              <a:cxnLst/>
              <a:rect l="l" t="t" r="r" b="b"/>
              <a:pathLst>
                <a:path w="45491" h="73408" extrusionOk="0">
                  <a:moveTo>
                    <a:pt x="17632" y="0"/>
                  </a:moveTo>
                  <a:cubicBezTo>
                    <a:pt x="8664" y="0"/>
                    <a:pt x="1" y="6238"/>
                    <a:pt x="2109" y="16422"/>
                  </a:cubicBezTo>
                  <a:cubicBezTo>
                    <a:pt x="2266" y="17178"/>
                    <a:pt x="2550" y="17997"/>
                    <a:pt x="3243" y="18312"/>
                  </a:cubicBezTo>
                  <a:cubicBezTo>
                    <a:pt x="3459" y="18417"/>
                    <a:pt x="3676" y="18461"/>
                    <a:pt x="3894" y="18461"/>
                  </a:cubicBezTo>
                  <a:cubicBezTo>
                    <a:pt x="4916" y="18461"/>
                    <a:pt x="5964" y="17497"/>
                    <a:pt x="7055" y="17367"/>
                  </a:cubicBezTo>
                  <a:cubicBezTo>
                    <a:pt x="7157" y="17353"/>
                    <a:pt x="7257" y="17346"/>
                    <a:pt x="7355" y="17346"/>
                  </a:cubicBezTo>
                  <a:cubicBezTo>
                    <a:pt x="9292" y="17346"/>
                    <a:pt x="10501" y="19925"/>
                    <a:pt x="10111" y="21903"/>
                  </a:cubicBezTo>
                  <a:cubicBezTo>
                    <a:pt x="9733" y="24014"/>
                    <a:pt x="8410" y="25841"/>
                    <a:pt x="8063" y="27921"/>
                  </a:cubicBezTo>
                  <a:cubicBezTo>
                    <a:pt x="7740" y="29887"/>
                    <a:pt x="8976" y="32373"/>
                    <a:pt x="10827" y="32373"/>
                  </a:cubicBezTo>
                  <a:cubicBezTo>
                    <a:pt x="10963" y="32373"/>
                    <a:pt x="11103" y="32359"/>
                    <a:pt x="11245" y="32331"/>
                  </a:cubicBezTo>
                  <a:cubicBezTo>
                    <a:pt x="12212" y="32144"/>
                    <a:pt x="13109" y="31338"/>
                    <a:pt x="14017" y="31338"/>
                  </a:cubicBezTo>
                  <a:cubicBezTo>
                    <a:pt x="14174" y="31338"/>
                    <a:pt x="14332" y="31362"/>
                    <a:pt x="14490" y="31418"/>
                  </a:cubicBezTo>
                  <a:cubicBezTo>
                    <a:pt x="15750" y="31890"/>
                    <a:pt x="15624" y="33718"/>
                    <a:pt x="15089" y="34946"/>
                  </a:cubicBezTo>
                  <a:cubicBezTo>
                    <a:pt x="14395" y="36553"/>
                    <a:pt x="13419" y="38160"/>
                    <a:pt x="13324" y="39924"/>
                  </a:cubicBezTo>
                  <a:cubicBezTo>
                    <a:pt x="13200" y="41662"/>
                    <a:pt x="14360" y="43675"/>
                    <a:pt x="16080" y="43675"/>
                  </a:cubicBezTo>
                  <a:cubicBezTo>
                    <a:pt x="16107" y="43675"/>
                    <a:pt x="16133" y="43674"/>
                    <a:pt x="16160" y="43673"/>
                  </a:cubicBezTo>
                  <a:cubicBezTo>
                    <a:pt x="17146" y="43650"/>
                    <a:pt x="18168" y="43031"/>
                    <a:pt x="19081" y="43031"/>
                  </a:cubicBezTo>
                  <a:cubicBezTo>
                    <a:pt x="19392" y="43031"/>
                    <a:pt x="19691" y="43103"/>
                    <a:pt x="19972" y="43295"/>
                  </a:cubicBezTo>
                  <a:cubicBezTo>
                    <a:pt x="20381" y="43642"/>
                    <a:pt x="20665" y="44114"/>
                    <a:pt x="20759" y="44681"/>
                  </a:cubicBezTo>
                  <a:cubicBezTo>
                    <a:pt x="21327" y="47296"/>
                    <a:pt x="19846" y="49911"/>
                    <a:pt x="19153" y="52526"/>
                  </a:cubicBezTo>
                  <a:cubicBezTo>
                    <a:pt x="18428" y="55109"/>
                    <a:pt x="19090" y="58701"/>
                    <a:pt x="21736" y="59237"/>
                  </a:cubicBezTo>
                  <a:cubicBezTo>
                    <a:pt x="21982" y="59285"/>
                    <a:pt x="22230" y="59303"/>
                    <a:pt x="22479" y="59303"/>
                  </a:cubicBezTo>
                  <a:cubicBezTo>
                    <a:pt x="23260" y="59303"/>
                    <a:pt x="24053" y="59125"/>
                    <a:pt x="24817" y="59125"/>
                  </a:cubicBezTo>
                  <a:cubicBezTo>
                    <a:pt x="25251" y="59125"/>
                    <a:pt x="25676" y="59182"/>
                    <a:pt x="26084" y="59363"/>
                  </a:cubicBezTo>
                  <a:cubicBezTo>
                    <a:pt x="27502" y="59961"/>
                    <a:pt x="27943" y="61694"/>
                    <a:pt x="28384" y="63175"/>
                  </a:cubicBezTo>
                  <a:cubicBezTo>
                    <a:pt x="29360" y="66357"/>
                    <a:pt x="31030" y="69318"/>
                    <a:pt x="33298" y="71775"/>
                  </a:cubicBezTo>
                  <a:cubicBezTo>
                    <a:pt x="33929" y="72468"/>
                    <a:pt x="34685" y="73130"/>
                    <a:pt x="35598" y="73351"/>
                  </a:cubicBezTo>
                  <a:cubicBezTo>
                    <a:pt x="35784" y="73389"/>
                    <a:pt x="35969" y="73407"/>
                    <a:pt x="36150" y="73407"/>
                  </a:cubicBezTo>
                  <a:cubicBezTo>
                    <a:pt x="37752" y="73407"/>
                    <a:pt x="39160" y="71990"/>
                    <a:pt x="40009" y="70547"/>
                  </a:cubicBezTo>
                  <a:cubicBezTo>
                    <a:pt x="42277" y="66703"/>
                    <a:pt x="42907" y="62072"/>
                    <a:pt x="41710" y="57787"/>
                  </a:cubicBezTo>
                  <a:cubicBezTo>
                    <a:pt x="41143" y="55834"/>
                    <a:pt x="40230" y="53975"/>
                    <a:pt x="40009" y="51990"/>
                  </a:cubicBezTo>
                  <a:cubicBezTo>
                    <a:pt x="39757" y="49974"/>
                    <a:pt x="40450" y="47643"/>
                    <a:pt x="42277" y="46792"/>
                  </a:cubicBezTo>
                  <a:cubicBezTo>
                    <a:pt x="42813" y="46509"/>
                    <a:pt x="43443" y="46383"/>
                    <a:pt x="43916" y="46036"/>
                  </a:cubicBezTo>
                  <a:cubicBezTo>
                    <a:pt x="45491" y="44933"/>
                    <a:pt x="44798" y="42287"/>
                    <a:pt x="43285" y="41058"/>
                  </a:cubicBezTo>
                  <a:cubicBezTo>
                    <a:pt x="41773" y="39830"/>
                    <a:pt x="39757" y="39389"/>
                    <a:pt x="38213" y="38223"/>
                  </a:cubicBezTo>
                  <a:cubicBezTo>
                    <a:pt x="36638" y="37089"/>
                    <a:pt x="35661" y="34600"/>
                    <a:pt x="37079" y="33245"/>
                  </a:cubicBezTo>
                  <a:cubicBezTo>
                    <a:pt x="37741" y="32647"/>
                    <a:pt x="38654" y="32457"/>
                    <a:pt x="39410" y="31985"/>
                  </a:cubicBezTo>
                  <a:cubicBezTo>
                    <a:pt x="41112" y="30756"/>
                    <a:pt x="40891" y="27952"/>
                    <a:pt x="39505" y="26377"/>
                  </a:cubicBezTo>
                  <a:cubicBezTo>
                    <a:pt x="38119" y="24802"/>
                    <a:pt x="36008" y="24109"/>
                    <a:pt x="33992" y="23510"/>
                  </a:cubicBezTo>
                  <a:cubicBezTo>
                    <a:pt x="33424" y="21084"/>
                    <a:pt x="37142" y="19793"/>
                    <a:pt x="37835" y="17398"/>
                  </a:cubicBezTo>
                  <a:cubicBezTo>
                    <a:pt x="38339" y="15571"/>
                    <a:pt x="36858" y="13712"/>
                    <a:pt x="35063" y="13019"/>
                  </a:cubicBezTo>
                  <a:cubicBezTo>
                    <a:pt x="34029" y="12631"/>
                    <a:pt x="32930" y="12536"/>
                    <a:pt x="31817" y="12536"/>
                  </a:cubicBezTo>
                  <a:cubicBezTo>
                    <a:pt x="31031" y="12536"/>
                    <a:pt x="30237" y="12583"/>
                    <a:pt x="29455" y="12609"/>
                  </a:cubicBezTo>
                  <a:cubicBezTo>
                    <a:pt x="29377" y="12613"/>
                    <a:pt x="29300" y="12615"/>
                    <a:pt x="29224" y="12615"/>
                  </a:cubicBezTo>
                  <a:cubicBezTo>
                    <a:pt x="28678" y="12615"/>
                    <a:pt x="28160" y="12515"/>
                    <a:pt x="27691" y="12294"/>
                  </a:cubicBezTo>
                  <a:cubicBezTo>
                    <a:pt x="26619" y="11696"/>
                    <a:pt x="26462" y="10184"/>
                    <a:pt x="26745" y="8986"/>
                  </a:cubicBezTo>
                  <a:cubicBezTo>
                    <a:pt x="27060" y="7821"/>
                    <a:pt x="27659" y="6687"/>
                    <a:pt x="27659" y="5458"/>
                  </a:cubicBezTo>
                  <a:cubicBezTo>
                    <a:pt x="27659" y="3631"/>
                    <a:pt x="26304" y="1992"/>
                    <a:pt x="24635" y="1205"/>
                  </a:cubicBezTo>
                  <a:cubicBezTo>
                    <a:pt x="22996" y="386"/>
                    <a:pt x="21106" y="228"/>
                    <a:pt x="19279" y="71"/>
                  </a:cubicBezTo>
                  <a:cubicBezTo>
                    <a:pt x="18730" y="23"/>
                    <a:pt x="18180" y="0"/>
                    <a:pt x="17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3"/>
            <p:cNvSpPr/>
            <p:nvPr/>
          </p:nvSpPr>
          <p:spPr>
            <a:xfrm>
              <a:off x="3347650" y="1746950"/>
              <a:ext cx="995575" cy="1749325"/>
            </a:xfrm>
            <a:custGeom>
              <a:avLst/>
              <a:gdLst/>
              <a:ahLst/>
              <a:cxnLst/>
              <a:rect l="l" t="t" r="r" b="b"/>
              <a:pathLst>
                <a:path w="39823" h="69973" extrusionOk="0">
                  <a:moveTo>
                    <a:pt x="1" y="0"/>
                  </a:moveTo>
                  <a:lnTo>
                    <a:pt x="1" y="0"/>
                  </a:lnTo>
                  <a:cubicBezTo>
                    <a:pt x="2647" y="2111"/>
                    <a:pt x="5167" y="4474"/>
                    <a:pt x="7467" y="6994"/>
                  </a:cubicBezTo>
                  <a:cubicBezTo>
                    <a:pt x="9799" y="9483"/>
                    <a:pt x="12004" y="12098"/>
                    <a:pt x="14083" y="14808"/>
                  </a:cubicBezTo>
                  <a:cubicBezTo>
                    <a:pt x="22338" y="25708"/>
                    <a:pt x="29111" y="37617"/>
                    <a:pt x="34278" y="50282"/>
                  </a:cubicBezTo>
                  <a:cubicBezTo>
                    <a:pt x="35538" y="53432"/>
                    <a:pt x="36672" y="56677"/>
                    <a:pt x="37618" y="59954"/>
                  </a:cubicBezTo>
                  <a:cubicBezTo>
                    <a:pt x="38594" y="63230"/>
                    <a:pt x="39350" y="66570"/>
                    <a:pt x="39823" y="69972"/>
                  </a:cubicBezTo>
                  <a:cubicBezTo>
                    <a:pt x="39508" y="66538"/>
                    <a:pt x="38909" y="63167"/>
                    <a:pt x="38059" y="59828"/>
                  </a:cubicBezTo>
                  <a:cubicBezTo>
                    <a:pt x="37176" y="56520"/>
                    <a:pt x="36105" y="53243"/>
                    <a:pt x="34908" y="50030"/>
                  </a:cubicBezTo>
                  <a:cubicBezTo>
                    <a:pt x="29993" y="37207"/>
                    <a:pt x="23157" y="25173"/>
                    <a:pt x="14619" y="14398"/>
                  </a:cubicBezTo>
                  <a:cubicBezTo>
                    <a:pt x="12477" y="11720"/>
                    <a:pt x="10208" y="9137"/>
                    <a:pt x="7814" y="6679"/>
                  </a:cubicBezTo>
                  <a:cubicBezTo>
                    <a:pt x="5388" y="4253"/>
                    <a:pt x="2773" y="20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3"/>
            <p:cNvSpPr/>
            <p:nvPr/>
          </p:nvSpPr>
          <p:spPr>
            <a:xfrm>
              <a:off x="4322725" y="3363925"/>
              <a:ext cx="121325" cy="115800"/>
            </a:xfrm>
            <a:custGeom>
              <a:avLst/>
              <a:gdLst/>
              <a:ahLst/>
              <a:cxnLst/>
              <a:rect l="l" t="t" r="r" b="b"/>
              <a:pathLst>
                <a:path w="4853" h="4632" extrusionOk="0">
                  <a:moveTo>
                    <a:pt x="1" y="1"/>
                  </a:moveTo>
                  <a:cubicBezTo>
                    <a:pt x="442" y="379"/>
                    <a:pt x="851" y="725"/>
                    <a:pt x="1261" y="1103"/>
                  </a:cubicBezTo>
                  <a:cubicBezTo>
                    <a:pt x="1639" y="1513"/>
                    <a:pt x="2017" y="1891"/>
                    <a:pt x="2395" y="2300"/>
                  </a:cubicBezTo>
                  <a:cubicBezTo>
                    <a:pt x="2773" y="2678"/>
                    <a:pt x="3183" y="3088"/>
                    <a:pt x="3561" y="3466"/>
                  </a:cubicBezTo>
                  <a:cubicBezTo>
                    <a:pt x="3970" y="3876"/>
                    <a:pt x="4380" y="4254"/>
                    <a:pt x="4853" y="4632"/>
                  </a:cubicBezTo>
                  <a:cubicBezTo>
                    <a:pt x="4663" y="4065"/>
                    <a:pt x="4411" y="3529"/>
                    <a:pt x="4128" y="3057"/>
                  </a:cubicBezTo>
                  <a:cubicBezTo>
                    <a:pt x="3813" y="2552"/>
                    <a:pt x="3466" y="2080"/>
                    <a:pt x="3057" y="1670"/>
                  </a:cubicBezTo>
                  <a:cubicBezTo>
                    <a:pt x="2647" y="1229"/>
                    <a:pt x="2175" y="851"/>
                    <a:pt x="1671" y="568"/>
                  </a:cubicBezTo>
                  <a:cubicBezTo>
                    <a:pt x="1166" y="253"/>
                    <a:pt x="599" y="64"/>
                    <a:pt x="1" y="1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3"/>
            <p:cNvSpPr/>
            <p:nvPr/>
          </p:nvSpPr>
          <p:spPr>
            <a:xfrm>
              <a:off x="4095100" y="3080375"/>
              <a:ext cx="356050" cy="367075"/>
            </a:xfrm>
            <a:custGeom>
              <a:avLst/>
              <a:gdLst/>
              <a:ahLst/>
              <a:cxnLst/>
              <a:rect l="l" t="t" r="r" b="b"/>
              <a:pathLst>
                <a:path w="14242" h="14683" extrusionOk="0">
                  <a:moveTo>
                    <a:pt x="5609" y="1"/>
                  </a:moveTo>
                  <a:lnTo>
                    <a:pt x="5546" y="536"/>
                  </a:lnTo>
                  <a:cubicBezTo>
                    <a:pt x="5451" y="1702"/>
                    <a:pt x="4916" y="2868"/>
                    <a:pt x="4443" y="4065"/>
                  </a:cubicBezTo>
                  <a:cubicBezTo>
                    <a:pt x="3970" y="5231"/>
                    <a:pt x="3466" y="6428"/>
                    <a:pt x="2962" y="7593"/>
                  </a:cubicBezTo>
                  <a:lnTo>
                    <a:pt x="1482" y="11154"/>
                  </a:lnTo>
                  <a:cubicBezTo>
                    <a:pt x="977" y="12319"/>
                    <a:pt x="473" y="13516"/>
                    <a:pt x="1" y="14682"/>
                  </a:cubicBezTo>
                  <a:cubicBezTo>
                    <a:pt x="694" y="13611"/>
                    <a:pt x="1356" y="12508"/>
                    <a:pt x="1954" y="11343"/>
                  </a:cubicBezTo>
                  <a:cubicBezTo>
                    <a:pt x="2269" y="10775"/>
                    <a:pt x="2553" y="10208"/>
                    <a:pt x="2868" y="9641"/>
                  </a:cubicBezTo>
                  <a:cubicBezTo>
                    <a:pt x="3151" y="9074"/>
                    <a:pt x="3435" y="8476"/>
                    <a:pt x="3718" y="7909"/>
                  </a:cubicBezTo>
                  <a:cubicBezTo>
                    <a:pt x="4285" y="6743"/>
                    <a:pt x="4790" y="5546"/>
                    <a:pt x="5294" y="4380"/>
                  </a:cubicBezTo>
                  <a:cubicBezTo>
                    <a:pt x="5546" y="3781"/>
                    <a:pt x="5766" y="3183"/>
                    <a:pt x="5987" y="2553"/>
                  </a:cubicBezTo>
                  <a:cubicBezTo>
                    <a:pt x="6152" y="2081"/>
                    <a:pt x="6264" y="1591"/>
                    <a:pt x="6337" y="1096"/>
                  </a:cubicBezTo>
                  <a:lnTo>
                    <a:pt x="6337" y="1096"/>
                  </a:lnTo>
                  <a:cubicBezTo>
                    <a:pt x="6862" y="1241"/>
                    <a:pt x="7392" y="1355"/>
                    <a:pt x="7940" y="1450"/>
                  </a:cubicBezTo>
                  <a:cubicBezTo>
                    <a:pt x="8633" y="1576"/>
                    <a:pt x="9326" y="1702"/>
                    <a:pt x="10019" y="1765"/>
                  </a:cubicBezTo>
                  <a:cubicBezTo>
                    <a:pt x="11437" y="1954"/>
                    <a:pt x="12823" y="2080"/>
                    <a:pt x="14241" y="2206"/>
                  </a:cubicBezTo>
                  <a:cubicBezTo>
                    <a:pt x="12886" y="1797"/>
                    <a:pt x="11500" y="1513"/>
                    <a:pt x="10145" y="1198"/>
                  </a:cubicBezTo>
                  <a:cubicBezTo>
                    <a:pt x="9452" y="1072"/>
                    <a:pt x="8759" y="914"/>
                    <a:pt x="8098" y="725"/>
                  </a:cubicBezTo>
                  <a:cubicBezTo>
                    <a:pt x="7404" y="568"/>
                    <a:pt x="6743" y="379"/>
                    <a:pt x="6081" y="158"/>
                  </a:cubicBezTo>
                  <a:lnTo>
                    <a:pt x="5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3"/>
            <p:cNvSpPr/>
            <p:nvPr/>
          </p:nvSpPr>
          <p:spPr>
            <a:xfrm>
              <a:off x="3901350" y="2779375"/>
              <a:ext cx="505675" cy="253000"/>
            </a:xfrm>
            <a:custGeom>
              <a:avLst/>
              <a:gdLst/>
              <a:ahLst/>
              <a:cxnLst/>
              <a:rect l="l" t="t" r="r" b="b"/>
              <a:pathLst>
                <a:path w="20227" h="10120" extrusionOk="0">
                  <a:moveTo>
                    <a:pt x="13453" y="0"/>
                  </a:moveTo>
                  <a:cubicBezTo>
                    <a:pt x="11658" y="0"/>
                    <a:pt x="9865" y="100"/>
                    <a:pt x="8097" y="321"/>
                  </a:cubicBezTo>
                  <a:lnTo>
                    <a:pt x="7940" y="321"/>
                  </a:lnTo>
                  <a:lnTo>
                    <a:pt x="7845" y="416"/>
                  </a:lnTo>
                  <a:cubicBezTo>
                    <a:pt x="7089" y="1109"/>
                    <a:pt x="6333" y="1833"/>
                    <a:pt x="5608" y="2621"/>
                  </a:cubicBezTo>
                  <a:cubicBezTo>
                    <a:pt x="4915" y="3409"/>
                    <a:pt x="4191" y="4165"/>
                    <a:pt x="3561" y="4984"/>
                  </a:cubicBezTo>
                  <a:cubicBezTo>
                    <a:pt x="2899" y="5803"/>
                    <a:pt x="2237" y="6622"/>
                    <a:pt x="1670" y="7473"/>
                  </a:cubicBezTo>
                  <a:cubicBezTo>
                    <a:pt x="1072" y="8355"/>
                    <a:pt x="505" y="9205"/>
                    <a:pt x="1" y="10119"/>
                  </a:cubicBezTo>
                  <a:cubicBezTo>
                    <a:pt x="662" y="9331"/>
                    <a:pt x="1324" y="8575"/>
                    <a:pt x="2017" y="7788"/>
                  </a:cubicBezTo>
                  <a:cubicBezTo>
                    <a:pt x="2679" y="7000"/>
                    <a:pt x="3372" y="6212"/>
                    <a:pt x="4065" y="5456"/>
                  </a:cubicBezTo>
                  <a:cubicBezTo>
                    <a:pt x="4789" y="4700"/>
                    <a:pt x="5482" y="3976"/>
                    <a:pt x="6207" y="3220"/>
                  </a:cubicBezTo>
                  <a:cubicBezTo>
                    <a:pt x="6923" y="2534"/>
                    <a:pt x="7610" y="1848"/>
                    <a:pt x="8323" y="1189"/>
                  </a:cubicBezTo>
                  <a:lnTo>
                    <a:pt x="8323" y="1189"/>
                  </a:lnTo>
                  <a:cubicBezTo>
                    <a:pt x="10294" y="975"/>
                    <a:pt x="12236" y="792"/>
                    <a:pt x="14178" y="699"/>
                  </a:cubicBezTo>
                  <a:cubicBezTo>
                    <a:pt x="14581" y="687"/>
                    <a:pt x="14984" y="680"/>
                    <a:pt x="15388" y="680"/>
                  </a:cubicBezTo>
                  <a:cubicBezTo>
                    <a:pt x="17001" y="680"/>
                    <a:pt x="18614" y="781"/>
                    <a:pt x="20227" y="983"/>
                  </a:cubicBezTo>
                  <a:cubicBezTo>
                    <a:pt x="18273" y="384"/>
                    <a:pt x="16226" y="69"/>
                    <a:pt x="14209" y="6"/>
                  </a:cubicBezTo>
                  <a:cubicBezTo>
                    <a:pt x="13957" y="2"/>
                    <a:pt x="13705" y="0"/>
                    <a:pt x="13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3"/>
            <p:cNvSpPr/>
            <p:nvPr/>
          </p:nvSpPr>
          <p:spPr>
            <a:xfrm>
              <a:off x="3839925" y="2441600"/>
              <a:ext cx="500950" cy="274150"/>
            </a:xfrm>
            <a:custGeom>
              <a:avLst/>
              <a:gdLst/>
              <a:ahLst/>
              <a:cxnLst/>
              <a:rect l="l" t="t" r="r" b="b"/>
              <a:pathLst>
                <a:path w="20038" h="10966" extrusionOk="0">
                  <a:moveTo>
                    <a:pt x="14990" y="0"/>
                  </a:moveTo>
                  <a:cubicBezTo>
                    <a:pt x="14119" y="0"/>
                    <a:pt x="13249" y="32"/>
                    <a:pt x="12382" y="96"/>
                  </a:cubicBezTo>
                  <a:cubicBezTo>
                    <a:pt x="9830" y="285"/>
                    <a:pt x="7278" y="726"/>
                    <a:pt x="4820" y="1451"/>
                  </a:cubicBezTo>
                  <a:lnTo>
                    <a:pt x="4946" y="1451"/>
                  </a:lnTo>
                  <a:cubicBezTo>
                    <a:pt x="4600" y="1451"/>
                    <a:pt x="4316" y="1577"/>
                    <a:pt x="4064" y="1797"/>
                  </a:cubicBezTo>
                  <a:cubicBezTo>
                    <a:pt x="3875" y="1955"/>
                    <a:pt x="3686" y="2175"/>
                    <a:pt x="3560" y="2364"/>
                  </a:cubicBezTo>
                  <a:cubicBezTo>
                    <a:pt x="3277" y="2742"/>
                    <a:pt x="3025" y="3089"/>
                    <a:pt x="2804" y="3499"/>
                  </a:cubicBezTo>
                  <a:cubicBezTo>
                    <a:pt x="2332" y="4255"/>
                    <a:pt x="1890" y="5042"/>
                    <a:pt x="1512" y="5861"/>
                  </a:cubicBezTo>
                  <a:cubicBezTo>
                    <a:pt x="1134" y="6649"/>
                    <a:pt x="819" y="7500"/>
                    <a:pt x="567" y="8350"/>
                  </a:cubicBezTo>
                  <a:cubicBezTo>
                    <a:pt x="315" y="9201"/>
                    <a:pt x="126" y="10083"/>
                    <a:pt x="0" y="10965"/>
                  </a:cubicBezTo>
                  <a:cubicBezTo>
                    <a:pt x="284" y="10115"/>
                    <a:pt x="599" y="9295"/>
                    <a:pt x="914" y="8476"/>
                  </a:cubicBezTo>
                  <a:cubicBezTo>
                    <a:pt x="1575" y="6870"/>
                    <a:pt x="2426" y="5326"/>
                    <a:pt x="3434" y="3908"/>
                  </a:cubicBezTo>
                  <a:cubicBezTo>
                    <a:pt x="3686" y="3562"/>
                    <a:pt x="3970" y="3183"/>
                    <a:pt x="4222" y="2868"/>
                  </a:cubicBezTo>
                  <a:cubicBezTo>
                    <a:pt x="4474" y="2522"/>
                    <a:pt x="4757" y="2301"/>
                    <a:pt x="4915" y="2301"/>
                  </a:cubicBezTo>
                  <a:lnTo>
                    <a:pt x="5041" y="2301"/>
                  </a:lnTo>
                  <a:cubicBezTo>
                    <a:pt x="7498" y="1640"/>
                    <a:pt x="9956" y="1167"/>
                    <a:pt x="12476" y="884"/>
                  </a:cubicBezTo>
                  <a:cubicBezTo>
                    <a:pt x="14965" y="569"/>
                    <a:pt x="17485" y="443"/>
                    <a:pt x="20037" y="348"/>
                  </a:cubicBezTo>
                  <a:cubicBezTo>
                    <a:pt x="18373" y="119"/>
                    <a:pt x="16682" y="0"/>
                    <a:pt x="14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3"/>
            <p:cNvSpPr/>
            <p:nvPr/>
          </p:nvSpPr>
          <p:spPr>
            <a:xfrm>
              <a:off x="3639075" y="2186975"/>
              <a:ext cx="473375" cy="212150"/>
            </a:xfrm>
            <a:custGeom>
              <a:avLst/>
              <a:gdLst/>
              <a:ahLst/>
              <a:cxnLst/>
              <a:rect l="l" t="t" r="r" b="b"/>
              <a:pathLst>
                <a:path w="18935" h="8486" extrusionOk="0">
                  <a:moveTo>
                    <a:pt x="12820" y="0"/>
                  </a:moveTo>
                  <a:cubicBezTo>
                    <a:pt x="11110" y="0"/>
                    <a:pt x="9409" y="230"/>
                    <a:pt x="7782" y="735"/>
                  </a:cubicBezTo>
                  <a:cubicBezTo>
                    <a:pt x="7310" y="893"/>
                    <a:pt x="6869" y="1050"/>
                    <a:pt x="6427" y="1176"/>
                  </a:cubicBezTo>
                  <a:lnTo>
                    <a:pt x="5734" y="1428"/>
                  </a:lnTo>
                  <a:cubicBezTo>
                    <a:pt x="5514" y="1523"/>
                    <a:pt x="5293" y="1617"/>
                    <a:pt x="5073" y="1743"/>
                  </a:cubicBezTo>
                  <a:cubicBezTo>
                    <a:pt x="4632" y="1964"/>
                    <a:pt x="4191" y="2216"/>
                    <a:pt x="3813" y="2468"/>
                  </a:cubicBezTo>
                  <a:cubicBezTo>
                    <a:pt x="3371" y="2720"/>
                    <a:pt x="2962" y="3066"/>
                    <a:pt x="2615" y="3444"/>
                  </a:cubicBezTo>
                  <a:cubicBezTo>
                    <a:pt x="1450" y="4957"/>
                    <a:pt x="568" y="6658"/>
                    <a:pt x="0" y="8485"/>
                  </a:cubicBezTo>
                  <a:cubicBezTo>
                    <a:pt x="851" y="6815"/>
                    <a:pt x="1922" y="5303"/>
                    <a:pt x="3151" y="3886"/>
                  </a:cubicBezTo>
                  <a:cubicBezTo>
                    <a:pt x="3466" y="3602"/>
                    <a:pt x="3844" y="3318"/>
                    <a:pt x="4222" y="3129"/>
                  </a:cubicBezTo>
                  <a:cubicBezTo>
                    <a:pt x="4632" y="2877"/>
                    <a:pt x="5041" y="2657"/>
                    <a:pt x="5451" y="2468"/>
                  </a:cubicBezTo>
                  <a:cubicBezTo>
                    <a:pt x="5640" y="2373"/>
                    <a:pt x="5860" y="2279"/>
                    <a:pt x="6049" y="2216"/>
                  </a:cubicBezTo>
                  <a:lnTo>
                    <a:pt x="6711" y="1995"/>
                  </a:lnTo>
                  <a:cubicBezTo>
                    <a:pt x="7152" y="1869"/>
                    <a:pt x="7593" y="1712"/>
                    <a:pt x="8034" y="1617"/>
                  </a:cubicBezTo>
                  <a:cubicBezTo>
                    <a:pt x="8916" y="1334"/>
                    <a:pt x="9798" y="1113"/>
                    <a:pt x="10712" y="987"/>
                  </a:cubicBezTo>
                  <a:cubicBezTo>
                    <a:pt x="11626" y="830"/>
                    <a:pt x="12539" y="735"/>
                    <a:pt x="13453" y="704"/>
                  </a:cubicBezTo>
                  <a:cubicBezTo>
                    <a:pt x="15312" y="735"/>
                    <a:pt x="17139" y="1019"/>
                    <a:pt x="18935" y="1586"/>
                  </a:cubicBezTo>
                  <a:cubicBezTo>
                    <a:pt x="17234" y="672"/>
                    <a:pt x="15375" y="136"/>
                    <a:pt x="13453" y="10"/>
                  </a:cubicBezTo>
                  <a:cubicBezTo>
                    <a:pt x="13242" y="4"/>
                    <a:pt x="13031" y="0"/>
                    <a:pt x="12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1938600" y="2822050"/>
              <a:ext cx="407225" cy="992425"/>
            </a:xfrm>
            <a:custGeom>
              <a:avLst/>
              <a:gdLst/>
              <a:ahLst/>
              <a:cxnLst/>
              <a:rect l="l" t="t" r="r" b="b"/>
              <a:pathLst>
                <a:path w="16289" h="39697" extrusionOk="0">
                  <a:moveTo>
                    <a:pt x="14209" y="0"/>
                  </a:moveTo>
                  <a:cubicBezTo>
                    <a:pt x="8633" y="4694"/>
                    <a:pt x="4505" y="10901"/>
                    <a:pt x="2237" y="17832"/>
                  </a:cubicBezTo>
                  <a:cubicBezTo>
                    <a:pt x="0" y="24732"/>
                    <a:pt x="2773" y="32639"/>
                    <a:pt x="4537" y="39696"/>
                  </a:cubicBezTo>
                  <a:cubicBezTo>
                    <a:pt x="12130" y="32167"/>
                    <a:pt x="15091" y="21329"/>
                    <a:pt x="15973" y="10680"/>
                  </a:cubicBezTo>
                  <a:cubicBezTo>
                    <a:pt x="16288" y="7026"/>
                    <a:pt x="15690" y="3340"/>
                    <a:pt x="14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2140225" y="1677625"/>
              <a:ext cx="1245250" cy="1768250"/>
            </a:xfrm>
            <a:custGeom>
              <a:avLst/>
              <a:gdLst/>
              <a:ahLst/>
              <a:cxnLst/>
              <a:rect l="l" t="t" r="r" b="b"/>
              <a:pathLst>
                <a:path w="49810" h="70730" extrusionOk="0">
                  <a:moveTo>
                    <a:pt x="49810" y="1"/>
                  </a:moveTo>
                  <a:lnTo>
                    <a:pt x="49810" y="1"/>
                  </a:lnTo>
                  <a:cubicBezTo>
                    <a:pt x="46344" y="1482"/>
                    <a:pt x="42973" y="3183"/>
                    <a:pt x="39728" y="5136"/>
                  </a:cubicBezTo>
                  <a:cubicBezTo>
                    <a:pt x="36452" y="7089"/>
                    <a:pt x="33333" y="9232"/>
                    <a:pt x="30403" y="11626"/>
                  </a:cubicBezTo>
                  <a:cubicBezTo>
                    <a:pt x="24480" y="16383"/>
                    <a:pt x="19282" y="22023"/>
                    <a:pt x="14997" y="28292"/>
                  </a:cubicBezTo>
                  <a:cubicBezTo>
                    <a:pt x="10744" y="34593"/>
                    <a:pt x="7341" y="41398"/>
                    <a:pt x="4884" y="48581"/>
                  </a:cubicBezTo>
                  <a:cubicBezTo>
                    <a:pt x="3655" y="52173"/>
                    <a:pt x="2647" y="55827"/>
                    <a:pt x="1828" y="59545"/>
                  </a:cubicBezTo>
                  <a:cubicBezTo>
                    <a:pt x="1009" y="63231"/>
                    <a:pt x="410" y="66948"/>
                    <a:pt x="0" y="70729"/>
                  </a:cubicBezTo>
                  <a:cubicBezTo>
                    <a:pt x="599" y="66980"/>
                    <a:pt x="1292" y="63294"/>
                    <a:pt x="2206" y="59608"/>
                  </a:cubicBezTo>
                  <a:cubicBezTo>
                    <a:pt x="3088" y="55953"/>
                    <a:pt x="4191" y="52330"/>
                    <a:pt x="5482" y="48802"/>
                  </a:cubicBezTo>
                  <a:cubicBezTo>
                    <a:pt x="6774" y="45273"/>
                    <a:pt x="8255" y="41808"/>
                    <a:pt x="9956" y="38437"/>
                  </a:cubicBezTo>
                  <a:cubicBezTo>
                    <a:pt x="11626" y="35097"/>
                    <a:pt x="13548" y="31852"/>
                    <a:pt x="15690" y="28733"/>
                  </a:cubicBezTo>
                  <a:cubicBezTo>
                    <a:pt x="17801" y="25614"/>
                    <a:pt x="20132" y="22684"/>
                    <a:pt x="22653" y="19880"/>
                  </a:cubicBezTo>
                  <a:cubicBezTo>
                    <a:pt x="27725" y="14336"/>
                    <a:pt x="33553" y="9484"/>
                    <a:pt x="39917" y="5451"/>
                  </a:cubicBezTo>
                  <a:cubicBezTo>
                    <a:pt x="43099" y="3435"/>
                    <a:pt x="46407" y="1608"/>
                    <a:pt x="49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1722000" y="2670125"/>
              <a:ext cx="545050" cy="419725"/>
            </a:xfrm>
            <a:custGeom>
              <a:avLst/>
              <a:gdLst/>
              <a:ahLst/>
              <a:cxnLst/>
              <a:rect l="l" t="t" r="r" b="b"/>
              <a:pathLst>
                <a:path w="21802" h="16789" extrusionOk="0">
                  <a:moveTo>
                    <a:pt x="18319" y="1"/>
                  </a:moveTo>
                  <a:cubicBezTo>
                    <a:pt x="15044" y="1"/>
                    <a:pt x="11732" y="963"/>
                    <a:pt x="9137" y="2864"/>
                  </a:cubicBezTo>
                  <a:cubicBezTo>
                    <a:pt x="5010" y="5920"/>
                    <a:pt x="2174" y="12095"/>
                    <a:pt x="0" y="16789"/>
                  </a:cubicBezTo>
                  <a:cubicBezTo>
                    <a:pt x="9735" y="15781"/>
                    <a:pt x="18147" y="9480"/>
                    <a:pt x="21802" y="375"/>
                  </a:cubicBezTo>
                  <a:cubicBezTo>
                    <a:pt x="20669" y="125"/>
                    <a:pt x="19497" y="1"/>
                    <a:pt x="18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2380450" y="2705475"/>
              <a:ext cx="387525" cy="694700"/>
            </a:xfrm>
            <a:custGeom>
              <a:avLst/>
              <a:gdLst/>
              <a:ahLst/>
              <a:cxnLst/>
              <a:rect l="l" t="t" r="r" b="b"/>
              <a:pathLst>
                <a:path w="15501" h="27788" extrusionOk="0">
                  <a:moveTo>
                    <a:pt x="2647" y="1"/>
                  </a:moveTo>
                  <a:cubicBezTo>
                    <a:pt x="568" y="3025"/>
                    <a:pt x="0" y="6900"/>
                    <a:pt x="631" y="10492"/>
                  </a:cubicBezTo>
                  <a:cubicBezTo>
                    <a:pt x="1292" y="14083"/>
                    <a:pt x="3088" y="17391"/>
                    <a:pt x="5356" y="20258"/>
                  </a:cubicBezTo>
                  <a:cubicBezTo>
                    <a:pt x="7656" y="23094"/>
                    <a:pt x="10429" y="25519"/>
                    <a:pt x="13296" y="27788"/>
                  </a:cubicBezTo>
                  <a:cubicBezTo>
                    <a:pt x="14524" y="24921"/>
                    <a:pt x="14934" y="19534"/>
                    <a:pt x="15217" y="16446"/>
                  </a:cubicBezTo>
                  <a:cubicBezTo>
                    <a:pt x="15501" y="13359"/>
                    <a:pt x="15060" y="10145"/>
                    <a:pt x="13548" y="7436"/>
                  </a:cubicBezTo>
                  <a:cubicBezTo>
                    <a:pt x="11311" y="3498"/>
                    <a:pt x="6995" y="1198"/>
                    <a:pt x="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1589675" y="2218900"/>
              <a:ext cx="809700" cy="487550"/>
            </a:xfrm>
            <a:custGeom>
              <a:avLst/>
              <a:gdLst/>
              <a:ahLst/>
              <a:cxnLst/>
              <a:rect l="l" t="t" r="r" b="b"/>
              <a:pathLst>
                <a:path w="32388" h="19502" extrusionOk="0">
                  <a:moveTo>
                    <a:pt x="22362" y="1"/>
                  </a:moveTo>
                  <a:cubicBezTo>
                    <a:pt x="18981" y="1"/>
                    <a:pt x="15661" y="785"/>
                    <a:pt x="12382" y="2577"/>
                  </a:cubicBezTo>
                  <a:cubicBezTo>
                    <a:pt x="5986" y="6074"/>
                    <a:pt x="1450" y="12186"/>
                    <a:pt x="1" y="19338"/>
                  </a:cubicBezTo>
                  <a:cubicBezTo>
                    <a:pt x="928" y="19448"/>
                    <a:pt x="1859" y="19502"/>
                    <a:pt x="2790" y="19502"/>
                  </a:cubicBezTo>
                  <a:cubicBezTo>
                    <a:pt x="8213" y="19502"/>
                    <a:pt x="13626" y="17692"/>
                    <a:pt x="18305" y="14895"/>
                  </a:cubicBezTo>
                  <a:cubicBezTo>
                    <a:pt x="23787" y="11587"/>
                    <a:pt x="28323" y="6956"/>
                    <a:pt x="32388" y="2010"/>
                  </a:cubicBezTo>
                  <a:cubicBezTo>
                    <a:pt x="28976" y="738"/>
                    <a:pt x="25640" y="1"/>
                    <a:pt x="2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2609650" y="2321850"/>
              <a:ext cx="628550" cy="696325"/>
            </a:xfrm>
            <a:custGeom>
              <a:avLst/>
              <a:gdLst/>
              <a:ahLst/>
              <a:cxnLst/>
              <a:rect l="l" t="t" r="r" b="b"/>
              <a:pathLst>
                <a:path w="25142" h="27853" extrusionOk="0">
                  <a:moveTo>
                    <a:pt x="2426" y="1"/>
                  </a:moveTo>
                  <a:cubicBezTo>
                    <a:pt x="2109" y="1"/>
                    <a:pt x="1802" y="22"/>
                    <a:pt x="1513" y="66"/>
                  </a:cubicBezTo>
                  <a:cubicBezTo>
                    <a:pt x="0" y="14400"/>
                    <a:pt x="10775" y="27034"/>
                    <a:pt x="25141" y="27853"/>
                  </a:cubicBezTo>
                  <a:cubicBezTo>
                    <a:pt x="24952" y="22560"/>
                    <a:pt x="23409" y="17362"/>
                    <a:pt x="20605" y="12857"/>
                  </a:cubicBezTo>
                  <a:cubicBezTo>
                    <a:pt x="17769" y="8289"/>
                    <a:pt x="13800" y="4508"/>
                    <a:pt x="9074" y="1925"/>
                  </a:cubicBezTo>
                  <a:cubicBezTo>
                    <a:pt x="7315" y="963"/>
                    <a:pt x="4597" y="1"/>
                    <a:pt x="2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1866925" y="2571575"/>
              <a:ext cx="784500" cy="660850"/>
            </a:xfrm>
            <a:custGeom>
              <a:avLst/>
              <a:gdLst/>
              <a:ahLst/>
              <a:cxnLst/>
              <a:rect l="l" t="t" r="r" b="b"/>
              <a:pathLst>
                <a:path w="31380" h="26434" extrusionOk="0">
                  <a:moveTo>
                    <a:pt x="21550" y="1"/>
                  </a:moveTo>
                  <a:lnTo>
                    <a:pt x="21172" y="158"/>
                  </a:lnTo>
                  <a:cubicBezTo>
                    <a:pt x="19155" y="1135"/>
                    <a:pt x="17170" y="2080"/>
                    <a:pt x="15186" y="3120"/>
                  </a:cubicBezTo>
                  <a:cubicBezTo>
                    <a:pt x="13232" y="4159"/>
                    <a:pt x="11342" y="5357"/>
                    <a:pt x="9546" y="6680"/>
                  </a:cubicBezTo>
                  <a:cubicBezTo>
                    <a:pt x="7782" y="8003"/>
                    <a:pt x="6112" y="9452"/>
                    <a:pt x="4537" y="11027"/>
                  </a:cubicBezTo>
                  <a:cubicBezTo>
                    <a:pt x="2962" y="12603"/>
                    <a:pt x="1449" y="14241"/>
                    <a:pt x="0" y="15911"/>
                  </a:cubicBezTo>
                  <a:cubicBezTo>
                    <a:pt x="1576" y="14335"/>
                    <a:pt x="3151" y="12792"/>
                    <a:pt x="4852" y="11342"/>
                  </a:cubicBezTo>
                  <a:cubicBezTo>
                    <a:pt x="6459" y="9862"/>
                    <a:pt x="8160" y="8507"/>
                    <a:pt x="9956" y="7215"/>
                  </a:cubicBezTo>
                  <a:cubicBezTo>
                    <a:pt x="11752" y="5955"/>
                    <a:pt x="13642" y="4821"/>
                    <a:pt x="15595" y="3813"/>
                  </a:cubicBezTo>
                  <a:cubicBezTo>
                    <a:pt x="17424" y="2869"/>
                    <a:pt x="19281" y="1980"/>
                    <a:pt x="21165" y="1121"/>
                  </a:cubicBezTo>
                  <a:lnTo>
                    <a:pt x="21165" y="1121"/>
                  </a:lnTo>
                  <a:cubicBezTo>
                    <a:pt x="22081" y="3100"/>
                    <a:pt x="22997" y="5077"/>
                    <a:pt x="23913" y="7026"/>
                  </a:cubicBezTo>
                  <a:cubicBezTo>
                    <a:pt x="24921" y="9106"/>
                    <a:pt x="25897" y="11216"/>
                    <a:pt x="26811" y="13327"/>
                  </a:cubicBezTo>
                  <a:cubicBezTo>
                    <a:pt x="27725" y="15438"/>
                    <a:pt x="28575" y="17612"/>
                    <a:pt x="29363" y="19786"/>
                  </a:cubicBezTo>
                  <a:cubicBezTo>
                    <a:pt x="30151" y="21960"/>
                    <a:pt x="30812" y="24165"/>
                    <a:pt x="31379" y="26433"/>
                  </a:cubicBezTo>
                  <a:cubicBezTo>
                    <a:pt x="30970" y="24133"/>
                    <a:pt x="30434" y="21865"/>
                    <a:pt x="29741" y="19660"/>
                  </a:cubicBezTo>
                  <a:cubicBezTo>
                    <a:pt x="29048" y="17423"/>
                    <a:pt x="28260" y="15249"/>
                    <a:pt x="27378" y="13075"/>
                  </a:cubicBezTo>
                  <a:cubicBezTo>
                    <a:pt x="26527" y="10933"/>
                    <a:pt x="25582" y="8791"/>
                    <a:pt x="24637" y="6680"/>
                  </a:cubicBezTo>
                  <a:lnTo>
                    <a:pt x="21739" y="379"/>
                  </a:lnTo>
                  <a:lnTo>
                    <a:pt x="21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1709400" y="2286100"/>
              <a:ext cx="1397275" cy="583225"/>
            </a:xfrm>
            <a:custGeom>
              <a:avLst/>
              <a:gdLst/>
              <a:ahLst/>
              <a:cxnLst/>
              <a:rect l="l" t="t" r="r" b="b"/>
              <a:pathLst>
                <a:path w="55891" h="23329" extrusionOk="0">
                  <a:moveTo>
                    <a:pt x="249" y="7808"/>
                  </a:moveTo>
                  <a:lnTo>
                    <a:pt x="249" y="7808"/>
                  </a:lnTo>
                  <a:cubicBezTo>
                    <a:pt x="166" y="7856"/>
                    <a:pt x="83" y="7905"/>
                    <a:pt x="0" y="7954"/>
                  </a:cubicBezTo>
                  <a:lnTo>
                    <a:pt x="32" y="7954"/>
                  </a:lnTo>
                  <a:cubicBezTo>
                    <a:pt x="104" y="7905"/>
                    <a:pt x="176" y="7856"/>
                    <a:pt x="249" y="7808"/>
                  </a:cubicBezTo>
                  <a:close/>
                  <a:moveTo>
                    <a:pt x="26303" y="1"/>
                  </a:moveTo>
                  <a:cubicBezTo>
                    <a:pt x="22727" y="1"/>
                    <a:pt x="19156" y="402"/>
                    <a:pt x="15658" y="1212"/>
                  </a:cubicBezTo>
                  <a:cubicBezTo>
                    <a:pt x="12854" y="1842"/>
                    <a:pt x="10145" y="2724"/>
                    <a:pt x="7530" y="3859"/>
                  </a:cubicBezTo>
                  <a:cubicBezTo>
                    <a:pt x="4995" y="4958"/>
                    <a:pt x="2549" y="6265"/>
                    <a:pt x="249" y="7808"/>
                  </a:cubicBezTo>
                  <a:lnTo>
                    <a:pt x="249" y="7808"/>
                  </a:lnTo>
                  <a:cubicBezTo>
                    <a:pt x="5064" y="4986"/>
                    <a:pt x="10302" y="2957"/>
                    <a:pt x="15753" y="1842"/>
                  </a:cubicBezTo>
                  <a:cubicBezTo>
                    <a:pt x="19076" y="1125"/>
                    <a:pt x="22445" y="769"/>
                    <a:pt x="25818" y="769"/>
                  </a:cubicBezTo>
                  <a:cubicBezTo>
                    <a:pt x="28073" y="769"/>
                    <a:pt x="30330" y="928"/>
                    <a:pt x="32576" y="1244"/>
                  </a:cubicBezTo>
                  <a:cubicBezTo>
                    <a:pt x="33270" y="1307"/>
                    <a:pt x="33963" y="1464"/>
                    <a:pt x="34656" y="1559"/>
                  </a:cubicBezTo>
                  <a:cubicBezTo>
                    <a:pt x="35002" y="1622"/>
                    <a:pt x="35349" y="1685"/>
                    <a:pt x="35695" y="1748"/>
                  </a:cubicBezTo>
                  <a:lnTo>
                    <a:pt x="36199" y="1874"/>
                  </a:lnTo>
                  <a:lnTo>
                    <a:pt x="36672" y="2000"/>
                  </a:lnTo>
                  <a:cubicBezTo>
                    <a:pt x="38027" y="2409"/>
                    <a:pt x="39318" y="2945"/>
                    <a:pt x="40516" y="3638"/>
                  </a:cubicBezTo>
                  <a:cubicBezTo>
                    <a:pt x="42910" y="5087"/>
                    <a:pt x="45084" y="6883"/>
                    <a:pt x="46943" y="8994"/>
                  </a:cubicBezTo>
                  <a:cubicBezTo>
                    <a:pt x="48801" y="11105"/>
                    <a:pt x="50503" y="13405"/>
                    <a:pt x="51952" y="15830"/>
                  </a:cubicBezTo>
                  <a:cubicBezTo>
                    <a:pt x="53401" y="18256"/>
                    <a:pt x="54724" y="20745"/>
                    <a:pt x="55890" y="23329"/>
                  </a:cubicBezTo>
                  <a:cubicBezTo>
                    <a:pt x="54850" y="20682"/>
                    <a:pt x="53653" y="18099"/>
                    <a:pt x="52267" y="15610"/>
                  </a:cubicBezTo>
                  <a:cubicBezTo>
                    <a:pt x="50881" y="13121"/>
                    <a:pt x="49274" y="10758"/>
                    <a:pt x="47415" y="8584"/>
                  </a:cubicBezTo>
                  <a:cubicBezTo>
                    <a:pt x="45556" y="6379"/>
                    <a:pt x="43351" y="4489"/>
                    <a:pt x="40894" y="3008"/>
                  </a:cubicBezTo>
                  <a:cubicBezTo>
                    <a:pt x="39634" y="2252"/>
                    <a:pt x="38310" y="1685"/>
                    <a:pt x="36924" y="1275"/>
                  </a:cubicBezTo>
                  <a:lnTo>
                    <a:pt x="36389" y="1118"/>
                  </a:lnTo>
                  <a:lnTo>
                    <a:pt x="35853" y="992"/>
                  </a:lnTo>
                  <a:cubicBezTo>
                    <a:pt x="35506" y="897"/>
                    <a:pt x="35160" y="834"/>
                    <a:pt x="34813" y="771"/>
                  </a:cubicBezTo>
                  <a:lnTo>
                    <a:pt x="33742" y="582"/>
                  </a:lnTo>
                  <a:cubicBezTo>
                    <a:pt x="33396" y="519"/>
                    <a:pt x="33049" y="456"/>
                    <a:pt x="32671" y="425"/>
                  </a:cubicBezTo>
                  <a:cubicBezTo>
                    <a:pt x="30557" y="143"/>
                    <a:pt x="28429" y="1"/>
                    <a:pt x="26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929200" y="2603875"/>
              <a:ext cx="321375" cy="783700"/>
            </a:xfrm>
            <a:custGeom>
              <a:avLst/>
              <a:gdLst/>
              <a:ahLst/>
              <a:cxnLst/>
              <a:rect l="l" t="t" r="r" b="b"/>
              <a:pathLst>
                <a:path w="12855" h="31348" extrusionOk="0">
                  <a:moveTo>
                    <a:pt x="1639" y="0"/>
                  </a:moveTo>
                  <a:cubicBezTo>
                    <a:pt x="473" y="2678"/>
                    <a:pt x="1" y="5577"/>
                    <a:pt x="253" y="8475"/>
                  </a:cubicBezTo>
                  <a:cubicBezTo>
                    <a:pt x="914" y="16887"/>
                    <a:pt x="3277" y="25425"/>
                    <a:pt x="9263" y="31348"/>
                  </a:cubicBezTo>
                  <a:cubicBezTo>
                    <a:pt x="10649" y="25803"/>
                    <a:pt x="12855" y="19533"/>
                    <a:pt x="11090" y="14115"/>
                  </a:cubicBezTo>
                  <a:cubicBezTo>
                    <a:pt x="9295" y="8633"/>
                    <a:pt x="6018" y="3750"/>
                    <a:pt x="1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106925" y="1700475"/>
              <a:ext cx="984550" cy="1395675"/>
            </a:xfrm>
            <a:custGeom>
              <a:avLst/>
              <a:gdLst/>
              <a:ahLst/>
              <a:cxnLst/>
              <a:rect l="l" t="t" r="r" b="b"/>
              <a:pathLst>
                <a:path w="39382" h="55827" extrusionOk="0">
                  <a:moveTo>
                    <a:pt x="0" y="1"/>
                  </a:moveTo>
                  <a:lnTo>
                    <a:pt x="2017" y="1009"/>
                  </a:lnTo>
                  <a:cubicBezTo>
                    <a:pt x="2678" y="1355"/>
                    <a:pt x="3340" y="1639"/>
                    <a:pt x="4002" y="2048"/>
                  </a:cubicBezTo>
                  <a:lnTo>
                    <a:pt x="5923" y="3151"/>
                  </a:lnTo>
                  <a:cubicBezTo>
                    <a:pt x="6553" y="3529"/>
                    <a:pt x="7215" y="3876"/>
                    <a:pt x="7845" y="4317"/>
                  </a:cubicBezTo>
                  <a:lnTo>
                    <a:pt x="9704" y="5545"/>
                  </a:lnTo>
                  <a:lnTo>
                    <a:pt x="10618" y="6144"/>
                  </a:lnTo>
                  <a:lnTo>
                    <a:pt x="11531" y="6806"/>
                  </a:lnTo>
                  <a:cubicBezTo>
                    <a:pt x="12697" y="7719"/>
                    <a:pt x="13926" y="8570"/>
                    <a:pt x="15028" y="9578"/>
                  </a:cubicBezTo>
                  <a:cubicBezTo>
                    <a:pt x="19596" y="13390"/>
                    <a:pt x="23629" y="17801"/>
                    <a:pt x="26969" y="22715"/>
                  </a:cubicBezTo>
                  <a:cubicBezTo>
                    <a:pt x="30308" y="27630"/>
                    <a:pt x="33018" y="32955"/>
                    <a:pt x="35002" y="38562"/>
                  </a:cubicBezTo>
                  <a:lnTo>
                    <a:pt x="35790" y="40642"/>
                  </a:lnTo>
                  <a:lnTo>
                    <a:pt x="36420" y="42784"/>
                  </a:lnTo>
                  <a:lnTo>
                    <a:pt x="37082" y="44926"/>
                  </a:lnTo>
                  <a:lnTo>
                    <a:pt x="37208" y="45462"/>
                  </a:lnTo>
                  <a:lnTo>
                    <a:pt x="37365" y="45997"/>
                  </a:lnTo>
                  <a:lnTo>
                    <a:pt x="37617" y="47069"/>
                  </a:lnTo>
                  <a:lnTo>
                    <a:pt x="38121" y="49242"/>
                  </a:lnTo>
                  <a:lnTo>
                    <a:pt x="38405" y="50345"/>
                  </a:lnTo>
                  <a:cubicBezTo>
                    <a:pt x="38468" y="50692"/>
                    <a:pt x="38531" y="51070"/>
                    <a:pt x="38594" y="51416"/>
                  </a:cubicBezTo>
                  <a:lnTo>
                    <a:pt x="39382" y="55827"/>
                  </a:lnTo>
                  <a:lnTo>
                    <a:pt x="38751" y="51385"/>
                  </a:lnTo>
                  <a:cubicBezTo>
                    <a:pt x="38688" y="51038"/>
                    <a:pt x="38657" y="50660"/>
                    <a:pt x="38594" y="50282"/>
                  </a:cubicBezTo>
                  <a:lnTo>
                    <a:pt x="38373" y="49211"/>
                  </a:lnTo>
                  <a:lnTo>
                    <a:pt x="37901" y="47006"/>
                  </a:lnTo>
                  <a:lnTo>
                    <a:pt x="37680" y="45903"/>
                  </a:lnTo>
                  <a:lnTo>
                    <a:pt x="37554" y="45367"/>
                  </a:lnTo>
                  <a:lnTo>
                    <a:pt x="37428" y="44832"/>
                  </a:lnTo>
                  <a:lnTo>
                    <a:pt x="36830" y="42658"/>
                  </a:lnTo>
                  <a:lnTo>
                    <a:pt x="36231" y="40484"/>
                  </a:lnTo>
                  <a:lnTo>
                    <a:pt x="35506" y="38373"/>
                  </a:lnTo>
                  <a:cubicBezTo>
                    <a:pt x="33553" y="32702"/>
                    <a:pt x="30875" y="27315"/>
                    <a:pt x="27504" y="22337"/>
                  </a:cubicBezTo>
                  <a:cubicBezTo>
                    <a:pt x="24102" y="17391"/>
                    <a:pt x="20038" y="12949"/>
                    <a:pt x="15375" y="9168"/>
                  </a:cubicBezTo>
                  <a:cubicBezTo>
                    <a:pt x="14241" y="8192"/>
                    <a:pt x="12980" y="7341"/>
                    <a:pt x="11783" y="6491"/>
                  </a:cubicBezTo>
                  <a:lnTo>
                    <a:pt x="10870" y="5829"/>
                  </a:lnTo>
                  <a:lnTo>
                    <a:pt x="9924" y="5230"/>
                  </a:lnTo>
                  <a:lnTo>
                    <a:pt x="8003" y="4033"/>
                  </a:lnTo>
                  <a:cubicBezTo>
                    <a:pt x="7373" y="3624"/>
                    <a:pt x="6711" y="3309"/>
                    <a:pt x="6049" y="2930"/>
                  </a:cubicBezTo>
                  <a:lnTo>
                    <a:pt x="4065" y="1891"/>
                  </a:lnTo>
                  <a:cubicBezTo>
                    <a:pt x="2741" y="1198"/>
                    <a:pt x="1355" y="6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990625" y="2484600"/>
              <a:ext cx="430875" cy="331175"/>
            </a:xfrm>
            <a:custGeom>
              <a:avLst/>
              <a:gdLst/>
              <a:ahLst/>
              <a:cxnLst/>
              <a:rect l="l" t="t" r="r" b="b"/>
              <a:pathLst>
                <a:path w="17235" h="13247" extrusionOk="0">
                  <a:moveTo>
                    <a:pt x="2746" y="0"/>
                  </a:moveTo>
                  <a:cubicBezTo>
                    <a:pt x="1820" y="0"/>
                    <a:pt x="896" y="99"/>
                    <a:pt x="1" y="298"/>
                  </a:cubicBezTo>
                  <a:cubicBezTo>
                    <a:pt x="2899" y="7481"/>
                    <a:pt x="9547" y="12459"/>
                    <a:pt x="17234" y="13246"/>
                  </a:cubicBezTo>
                  <a:cubicBezTo>
                    <a:pt x="15533" y="9529"/>
                    <a:pt x="13296" y="4677"/>
                    <a:pt x="10020" y="2283"/>
                  </a:cubicBezTo>
                  <a:cubicBezTo>
                    <a:pt x="7953" y="774"/>
                    <a:pt x="5340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593675" y="2513300"/>
              <a:ext cx="307975" cy="547425"/>
            </a:xfrm>
            <a:custGeom>
              <a:avLst/>
              <a:gdLst/>
              <a:ahLst/>
              <a:cxnLst/>
              <a:rect l="l" t="t" r="r" b="b"/>
              <a:pathLst>
                <a:path w="12319" h="21897" extrusionOk="0">
                  <a:moveTo>
                    <a:pt x="10240" y="0"/>
                  </a:moveTo>
                  <a:cubicBezTo>
                    <a:pt x="6774" y="914"/>
                    <a:pt x="3371" y="2741"/>
                    <a:pt x="1607" y="5860"/>
                  </a:cubicBezTo>
                  <a:cubicBezTo>
                    <a:pt x="473" y="8034"/>
                    <a:pt x="0" y="10492"/>
                    <a:pt x="284" y="12949"/>
                  </a:cubicBezTo>
                  <a:cubicBezTo>
                    <a:pt x="536" y="15375"/>
                    <a:pt x="851" y="19628"/>
                    <a:pt x="1796" y="21896"/>
                  </a:cubicBezTo>
                  <a:cubicBezTo>
                    <a:pt x="4096" y="20163"/>
                    <a:pt x="6207" y="18147"/>
                    <a:pt x="8066" y="15973"/>
                  </a:cubicBezTo>
                  <a:cubicBezTo>
                    <a:pt x="9893" y="13705"/>
                    <a:pt x="11311" y="11090"/>
                    <a:pt x="11815" y="8255"/>
                  </a:cubicBezTo>
                  <a:cubicBezTo>
                    <a:pt x="12319" y="5419"/>
                    <a:pt x="11878" y="2363"/>
                    <a:pt x="10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886675" y="2128350"/>
              <a:ext cx="639575" cy="385125"/>
            </a:xfrm>
            <a:custGeom>
              <a:avLst/>
              <a:gdLst/>
              <a:ahLst/>
              <a:cxnLst/>
              <a:rect l="l" t="t" r="r" b="b"/>
              <a:pathLst>
                <a:path w="25583" h="15405" extrusionOk="0">
                  <a:moveTo>
                    <a:pt x="0" y="1568"/>
                  </a:moveTo>
                  <a:lnTo>
                    <a:pt x="0" y="1599"/>
                  </a:lnTo>
                  <a:cubicBezTo>
                    <a:pt x="7" y="1597"/>
                    <a:pt x="14" y="1594"/>
                    <a:pt x="20" y="1592"/>
                  </a:cubicBezTo>
                  <a:lnTo>
                    <a:pt x="20" y="1592"/>
                  </a:lnTo>
                  <a:cubicBezTo>
                    <a:pt x="14" y="1584"/>
                    <a:pt x="7" y="1576"/>
                    <a:pt x="0" y="1568"/>
                  </a:cubicBezTo>
                  <a:close/>
                  <a:moveTo>
                    <a:pt x="7947" y="0"/>
                  </a:moveTo>
                  <a:cubicBezTo>
                    <a:pt x="5356" y="0"/>
                    <a:pt x="2719" y="586"/>
                    <a:pt x="20" y="1592"/>
                  </a:cubicBezTo>
                  <a:lnTo>
                    <a:pt x="20" y="1592"/>
                  </a:lnTo>
                  <a:cubicBezTo>
                    <a:pt x="3229" y="5458"/>
                    <a:pt x="6814" y="9134"/>
                    <a:pt x="11153" y="11744"/>
                  </a:cubicBezTo>
                  <a:cubicBezTo>
                    <a:pt x="14827" y="13996"/>
                    <a:pt x="19094" y="15405"/>
                    <a:pt x="23353" y="15405"/>
                  </a:cubicBezTo>
                  <a:cubicBezTo>
                    <a:pt x="24097" y="15405"/>
                    <a:pt x="24842" y="15361"/>
                    <a:pt x="25582" y="15272"/>
                  </a:cubicBezTo>
                  <a:cubicBezTo>
                    <a:pt x="24448" y="9633"/>
                    <a:pt x="20888" y="4781"/>
                    <a:pt x="15816" y="2040"/>
                  </a:cubicBezTo>
                  <a:cubicBezTo>
                    <a:pt x="13231" y="620"/>
                    <a:pt x="10613" y="0"/>
                    <a:pt x="79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224275" y="2209475"/>
              <a:ext cx="496225" cy="549575"/>
            </a:xfrm>
            <a:custGeom>
              <a:avLst/>
              <a:gdLst/>
              <a:ahLst/>
              <a:cxnLst/>
              <a:rect l="l" t="t" r="r" b="b"/>
              <a:pathLst>
                <a:path w="19849" h="21983" extrusionOk="0">
                  <a:moveTo>
                    <a:pt x="17903" y="0"/>
                  </a:moveTo>
                  <a:cubicBezTo>
                    <a:pt x="16207" y="0"/>
                    <a:pt x="14062" y="741"/>
                    <a:pt x="12697" y="1505"/>
                  </a:cubicBezTo>
                  <a:cubicBezTo>
                    <a:pt x="8948" y="3553"/>
                    <a:pt x="5798" y="6514"/>
                    <a:pt x="3561" y="10137"/>
                  </a:cubicBezTo>
                  <a:cubicBezTo>
                    <a:pt x="1355" y="13697"/>
                    <a:pt x="127" y="17793"/>
                    <a:pt x="1" y="21983"/>
                  </a:cubicBezTo>
                  <a:cubicBezTo>
                    <a:pt x="11342" y="21353"/>
                    <a:pt x="19849" y="11334"/>
                    <a:pt x="18652" y="56"/>
                  </a:cubicBezTo>
                  <a:cubicBezTo>
                    <a:pt x="18416" y="18"/>
                    <a:pt x="18165" y="0"/>
                    <a:pt x="17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4688200" y="2406175"/>
              <a:ext cx="619075" cy="522225"/>
            </a:xfrm>
            <a:custGeom>
              <a:avLst/>
              <a:gdLst/>
              <a:ahLst/>
              <a:cxnLst/>
              <a:rect l="l" t="t" r="r" b="b"/>
              <a:pathLst>
                <a:path w="24763" h="20889" extrusionOk="0">
                  <a:moveTo>
                    <a:pt x="7750" y="1"/>
                  </a:moveTo>
                  <a:lnTo>
                    <a:pt x="7624" y="284"/>
                  </a:lnTo>
                  <a:lnTo>
                    <a:pt x="5324" y="5294"/>
                  </a:lnTo>
                  <a:cubicBezTo>
                    <a:pt x="4568" y="6963"/>
                    <a:pt x="3812" y="8633"/>
                    <a:pt x="3151" y="10334"/>
                  </a:cubicBezTo>
                  <a:cubicBezTo>
                    <a:pt x="2457" y="12036"/>
                    <a:pt x="1827" y="13768"/>
                    <a:pt x="1292" y="15533"/>
                  </a:cubicBezTo>
                  <a:cubicBezTo>
                    <a:pt x="756" y="17265"/>
                    <a:pt x="315" y="19061"/>
                    <a:pt x="0" y="20888"/>
                  </a:cubicBezTo>
                  <a:cubicBezTo>
                    <a:pt x="441" y="19093"/>
                    <a:pt x="977" y="17360"/>
                    <a:pt x="1575" y="15627"/>
                  </a:cubicBezTo>
                  <a:cubicBezTo>
                    <a:pt x="2174" y="13894"/>
                    <a:pt x="2867" y="12193"/>
                    <a:pt x="3592" y="10523"/>
                  </a:cubicBezTo>
                  <a:cubicBezTo>
                    <a:pt x="4316" y="8854"/>
                    <a:pt x="5104" y="7184"/>
                    <a:pt x="5891" y="5546"/>
                  </a:cubicBezTo>
                  <a:lnTo>
                    <a:pt x="8055" y="863"/>
                  </a:lnTo>
                  <a:lnTo>
                    <a:pt x="8055" y="863"/>
                  </a:lnTo>
                  <a:cubicBezTo>
                    <a:pt x="9553" y="1546"/>
                    <a:pt x="10999" y="2256"/>
                    <a:pt x="12444" y="2994"/>
                  </a:cubicBezTo>
                  <a:cubicBezTo>
                    <a:pt x="15563" y="4600"/>
                    <a:pt x="18430" y="6585"/>
                    <a:pt x="20951" y="8948"/>
                  </a:cubicBezTo>
                  <a:cubicBezTo>
                    <a:pt x="22274" y="10114"/>
                    <a:pt x="23503" y="11342"/>
                    <a:pt x="24763" y="12571"/>
                  </a:cubicBezTo>
                  <a:cubicBezTo>
                    <a:pt x="23597" y="11248"/>
                    <a:pt x="22400" y="9956"/>
                    <a:pt x="21203" y="8728"/>
                  </a:cubicBezTo>
                  <a:cubicBezTo>
                    <a:pt x="19943" y="7499"/>
                    <a:pt x="18619" y="6333"/>
                    <a:pt x="17233" y="5294"/>
                  </a:cubicBezTo>
                  <a:cubicBezTo>
                    <a:pt x="15816" y="4222"/>
                    <a:pt x="14335" y="3277"/>
                    <a:pt x="12760" y="2458"/>
                  </a:cubicBezTo>
                  <a:cubicBezTo>
                    <a:pt x="11184" y="1639"/>
                    <a:pt x="9609" y="883"/>
                    <a:pt x="8034" y="127"/>
                  </a:cubicBez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4328250" y="2180550"/>
              <a:ext cx="1102700" cy="461150"/>
            </a:xfrm>
            <a:custGeom>
              <a:avLst/>
              <a:gdLst/>
              <a:ahLst/>
              <a:cxnLst/>
              <a:rect l="l" t="t" r="r" b="b"/>
              <a:pathLst>
                <a:path w="44108" h="18446" extrusionOk="0">
                  <a:moveTo>
                    <a:pt x="23283" y="1"/>
                  </a:moveTo>
                  <a:cubicBezTo>
                    <a:pt x="21625" y="1"/>
                    <a:pt x="19963" y="110"/>
                    <a:pt x="18305" y="330"/>
                  </a:cubicBezTo>
                  <a:cubicBezTo>
                    <a:pt x="17170" y="488"/>
                    <a:pt x="16068" y="709"/>
                    <a:pt x="14965" y="992"/>
                  </a:cubicBezTo>
                  <a:cubicBezTo>
                    <a:pt x="14682" y="1087"/>
                    <a:pt x="14398" y="1150"/>
                    <a:pt x="14146" y="1276"/>
                  </a:cubicBezTo>
                  <a:lnTo>
                    <a:pt x="13358" y="1591"/>
                  </a:lnTo>
                  <a:cubicBezTo>
                    <a:pt x="12823" y="1843"/>
                    <a:pt x="12319" y="2095"/>
                    <a:pt x="11815" y="2378"/>
                  </a:cubicBezTo>
                  <a:cubicBezTo>
                    <a:pt x="9893" y="3544"/>
                    <a:pt x="8160" y="5056"/>
                    <a:pt x="6711" y="6789"/>
                  </a:cubicBezTo>
                  <a:cubicBezTo>
                    <a:pt x="3749" y="10254"/>
                    <a:pt x="1639" y="14287"/>
                    <a:pt x="0" y="18446"/>
                  </a:cubicBezTo>
                  <a:cubicBezTo>
                    <a:pt x="914" y="16398"/>
                    <a:pt x="1954" y="14413"/>
                    <a:pt x="3119" y="12523"/>
                  </a:cubicBezTo>
                  <a:cubicBezTo>
                    <a:pt x="4253" y="10601"/>
                    <a:pt x="5577" y="8805"/>
                    <a:pt x="7057" y="7136"/>
                  </a:cubicBezTo>
                  <a:cubicBezTo>
                    <a:pt x="8507" y="5466"/>
                    <a:pt x="10208" y="4048"/>
                    <a:pt x="12130" y="2914"/>
                  </a:cubicBezTo>
                  <a:cubicBezTo>
                    <a:pt x="12602" y="2662"/>
                    <a:pt x="13106" y="2410"/>
                    <a:pt x="13610" y="2189"/>
                  </a:cubicBezTo>
                  <a:lnTo>
                    <a:pt x="14398" y="1874"/>
                  </a:lnTo>
                  <a:cubicBezTo>
                    <a:pt x="14650" y="1780"/>
                    <a:pt x="14902" y="1685"/>
                    <a:pt x="15186" y="1622"/>
                  </a:cubicBezTo>
                  <a:cubicBezTo>
                    <a:pt x="16225" y="1339"/>
                    <a:pt x="17328" y="1118"/>
                    <a:pt x="18431" y="992"/>
                  </a:cubicBezTo>
                  <a:cubicBezTo>
                    <a:pt x="20167" y="762"/>
                    <a:pt x="21909" y="647"/>
                    <a:pt x="23648" y="647"/>
                  </a:cubicBezTo>
                  <a:cubicBezTo>
                    <a:pt x="28567" y="647"/>
                    <a:pt x="33458" y="1563"/>
                    <a:pt x="38090" y="3355"/>
                  </a:cubicBezTo>
                  <a:cubicBezTo>
                    <a:pt x="40169" y="4174"/>
                    <a:pt x="42185" y="5151"/>
                    <a:pt x="44107" y="6285"/>
                  </a:cubicBezTo>
                  <a:cubicBezTo>
                    <a:pt x="42248" y="5025"/>
                    <a:pt x="40264" y="3954"/>
                    <a:pt x="38184" y="3071"/>
                  </a:cubicBezTo>
                  <a:cubicBezTo>
                    <a:pt x="36105" y="2189"/>
                    <a:pt x="33963" y="1465"/>
                    <a:pt x="31757" y="961"/>
                  </a:cubicBezTo>
                  <a:cubicBezTo>
                    <a:pt x="28970" y="323"/>
                    <a:pt x="26132" y="1"/>
                    <a:pt x="23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1288025" y="1499625"/>
              <a:ext cx="768725" cy="1436650"/>
            </a:xfrm>
            <a:custGeom>
              <a:avLst/>
              <a:gdLst/>
              <a:ahLst/>
              <a:cxnLst/>
              <a:rect l="l" t="t" r="r" b="b"/>
              <a:pathLst>
                <a:path w="30749" h="57466" fill="none" extrusionOk="0">
                  <a:moveTo>
                    <a:pt x="30749" y="347"/>
                  </a:moveTo>
                  <a:cubicBezTo>
                    <a:pt x="25992" y="1"/>
                    <a:pt x="22211" y="4128"/>
                    <a:pt x="19502" y="8035"/>
                  </a:cubicBezTo>
                  <a:cubicBezTo>
                    <a:pt x="9231" y="22779"/>
                    <a:pt x="2552" y="39697"/>
                    <a:pt x="0" y="5746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1051725" y="2714150"/>
              <a:ext cx="277275" cy="568675"/>
            </a:xfrm>
            <a:custGeom>
              <a:avLst/>
              <a:gdLst/>
              <a:ahLst/>
              <a:cxnLst/>
              <a:rect l="l" t="t" r="r" b="b"/>
              <a:pathLst>
                <a:path w="11091" h="22747" fill="none" extrusionOk="0">
                  <a:moveTo>
                    <a:pt x="11090" y="0"/>
                  </a:moveTo>
                  <a:cubicBezTo>
                    <a:pt x="5640" y="6301"/>
                    <a:pt x="1387" y="14524"/>
                    <a:pt x="1" y="227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1346300" y="2640100"/>
              <a:ext cx="90600" cy="836475"/>
            </a:xfrm>
            <a:custGeom>
              <a:avLst/>
              <a:gdLst/>
              <a:ahLst/>
              <a:cxnLst/>
              <a:rect l="l" t="t" r="r" b="b"/>
              <a:pathLst>
                <a:path w="3624" h="33459" fill="none" extrusionOk="0">
                  <a:moveTo>
                    <a:pt x="0" y="1"/>
                  </a:moveTo>
                  <a:cubicBezTo>
                    <a:pt x="3435" y="10870"/>
                    <a:pt x="3624" y="22495"/>
                    <a:pt x="536" y="3345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1155700" y="2287250"/>
              <a:ext cx="304825" cy="417475"/>
            </a:xfrm>
            <a:custGeom>
              <a:avLst/>
              <a:gdLst/>
              <a:ahLst/>
              <a:cxnLst/>
              <a:rect l="l" t="t" r="r" b="b"/>
              <a:pathLst>
                <a:path w="12193" h="16699" fill="none" extrusionOk="0">
                  <a:moveTo>
                    <a:pt x="12193" y="1"/>
                  </a:moveTo>
                  <a:cubicBezTo>
                    <a:pt x="9042" y="1891"/>
                    <a:pt x="6333" y="4411"/>
                    <a:pt x="4285" y="7467"/>
                  </a:cubicBezTo>
                  <a:cubicBezTo>
                    <a:pt x="2489" y="10366"/>
                    <a:pt x="1040" y="13453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1097400" y="1943075"/>
              <a:ext cx="526175" cy="393025"/>
            </a:xfrm>
            <a:custGeom>
              <a:avLst/>
              <a:gdLst/>
              <a:ahLst/>
              <a:cxnLst/>
              <a:rect l="l" t="t" r="r" b="b"/>
              <a:pathLst>
                <a:path w="21047" h="15721" fill="none" extrusionOk="0">
                  <a:moveTo>
                    <a:pt x="21046" y="0"/>
                  </a:moveTo>
                  <a:cubicBezTo>
                    <a:pt x="12540" y="1733"/>
                    <a:pt x="3813" y="7908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1499100" y="1631950"/>
              <a:ext cx="320575" cy="230025"/>
            </a:xfrm>
            <a:custGeom>
              <a:avLst/>
              <a:gdLst/>
              <a:ahLst/>
              <a:cxnLst/>
              <a:rect l="l" t="t" r="r" b="b"/>
              <a:pathLst>
                <a:path w="12823" h="9201" fill="none" extrusionOk="0">
                  <a:moveTo>
                    <a:pt x="12823" y="788"/>
                  </a:moveTo>
                  <a:cubicBezTo>
                    <a:pt x="11374" y="1"/>
                    <a:pt x="9546" y="788"/>
                    <a:pt x="8160" y="1670"/>
                  </a:cubicBezTo>
                  <a:cubicBezTo>
                    <a:pt x="4978" y="3655"/>
                    <a:pt x="2206" y="6207"/>
                    <a:pt x="0" y="92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1814150" y="1558700"/>
              <a:ext cx="141800" cy="655325"/>
            </a:xfrm>
            <a:custGeom>
              <a:avLst/>
              <a:gdLst/>
              <a:ahLst/>
              <a:cxnLst/>
              <a:rect l="l" t="t" r="r" b="b"/>
              <a:pathLst>
                <a:path w="5672" h="26213" fill="none" extrusionOk="0">
                  <a:moveTo>
                    <a:pt x="4285" y="1"/>
                  </a:moveTo>
                  <a:cubicBezTo>
                    <a:pt x="5608" y="2206"/>
                    <a:pt x="5671" y="5357"/>
                    <a:pt x="5356" y="7908"/>
                  </a:cubicBezTo>
                  <a:cubicBezTo>
                    <a:pt x="4632" y="14272"/>
                    <a:pt x="2836" y="20479"/>
                    <a:pt x="0" y="2621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1484125" y="1890300"/>
              <a:ext cx="204825" cy="751400"/>
            </a:xfrm>
            <a:custGeom>
              <a:avLst/>
              <a:gdLst/>
              <a:ahLst/>
              <a:cxnLst/>
              <a:rect l="l" t="t" r="r" b="b"/>
              <a:pathLst>
                <a:path w="8193" h="30056" fill="none" extrusionOk="0">
                  <a:moveTo>
                    <a:pt x="6837" y="0"/>
                  </a:moveTo>
                  <a:cubicBezTo>
                    <a:pt x="8192" y="10176"/>
                    <a:pt x="4002" y="20636"/>
                    <a:pt x="1" y="3005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1877950" y="1971425"/>
              <a:ext cx="75625" cy="467075"/>
            </a:xfrm>
            <a:custGeom>
              <a:avLst/>
              <a:gdLst/>
              <a:ahLst/>
              <a:cxnLst/>
              <a:rect l="l" t="t" r="r" b="b"/>
              <a:pathLst>
                <a:path w="3025" h="18683" fill="none" extrusionOk="0">
                  <a:moveTo>
                    <a:pt x="1292" y="0"/>
                  </a:moveTo>
                  <a:cubicBezTo>
                    <a:pt x="3025" y="6207"/>
                    <a:pt x="2584" y="12791"/>
                    <a:pt x="0" y="1868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1582575" y="2392800"/>
              <a:ext cx="52025" cy="430850"/>
            </a:xfrm>
            <a:custGeom>
              <a:avLst/>
              <a:gdLst/>
              <a:ahLst/>
              <a:cxnLst/>
              <a:rect l="l" t="t" r="r" b="b"/>
              <a:pathLst>
                <a:path w="2081" h="17234" fill="none" extrusionOk="0">
                  <a:moveTo>
                    <a:pt x="1" y="0"/>
                  </a:moveTo>
                  <a:cubicBezTo>
                    <a:pt x="1891" y="5545"/>
                    <a:pt x="2080" y="11562"/>
                    <a:pt x="537" y="1723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777625" y="3054400"/>
              <a:ext cx="341075" cy="426900"/>
            </a:xfrm>
            <a:custGeom>
              <a:avLst/>
              <a:gdLst/>
              <a:ahLst/>
              <a:cxnLst/>
              <a:rect l="l" t="t" r="r" b="b"/>
              <a:pathLst>
                <a:path w="13643" h="17076" fill="none" extrusionOk="0">
                  <a:moveTo>
                    <a:pt x="13643" y="0"/>
                  </a:moveTo>
                  <a:cubicBezTo>
                    <a:pt x="9767" y="441"/>
                    <a:pt x="5987" y="2930"/>
                    <a:pt x="3813" y="6144"/>
                  </a:cubicBezTo>
                  <a:cubicBezTo>
                    <a:pt x="1608" y="9357"/>
                    <a:pt x="536" y="13232"/>
                    <a:pt x="1" y="1707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1097400" y="3224525"/>
              <a:ext cx="310350" cy="393050"/>
            </a:xfrm>
            <a:custGeom>
              <a:avLst/>
              <a:gdLst/>
              <a:ahLst/>
              <a:cxnLst/>
              <a:rect l="l" t="t" r="r" b="b"/>
              <a:pathLst>
                <a:path w="12414" h="15722" fill="none" extrusionOk="0">
                  <a:moveTo>
                    <a:pt x="12414" y="0"/>
                  </a:moveTo>
                  <a:cubicBezTo>
                    <a:pt x="6333" y="2552"/>
                    <a:pt x="2017" y="9452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1083225" y="1984025"/>
              <a:ext cx="367850" cy="115000"/>
            </a:xfrm>
            <a:custGeom>
              <a:avLst/>
              <a:gdLst/>
              <a:ahLst/>
              <a:cxnLst/>
              <a:rect l="l" t="t" r="r" b="b"/>
              <a:pathLst>
                <a:path w="14714" h="4600" fill="none" extrusionOk="0">
                  <a:moveTo>
                    <a:pt x="14714" y="725"/>
                  </a:moveTo>
                  <a:cubicBezTo>
                    <a:pt x="10082" y="0"/>
                    <a:pt x="3561" y="1607"/>
                    <a:pt x="1" y="46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1189550" y="2132875"/>
              <a:ext cx="68550" cy="238675"/>
            </a:xfrm>
            <a:custGeom>
              <a:avLst/>
              <a:gdLst/>
              <a:ahLst/>
              <a:cxnLst/>
              <a:rect l="l" t="t" r="r" b="b"/>
              <a:pathLst>
                <a:path w="2742" h="9547" fill="none" extrusionOk="0">
                  <a:moveTo>
                    <a:pt x="2616" y="1"/>
                  </a:moveTo>
                  <a:cubicBezTo>
                    <a:pt x="2742" y="3214"/>
                    <a:pt x="1482" y="6680"/>
                    <a:pt x="1" y="95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959575" y="2503850"/>
              <a:ext cx="284350" cy="346575"/>
            </a:xfrm>
            <a:custGeom>
              <a:avLst/>
              <a:gdLst/>
              <a:ahLst/>
              <a:cxnLst/>
              <a:rect l="l" t="t" r="r" b="b"/>
              <a:pathLst>
                <a:path w="11374" h="13863" fill="none" extrusionOk="0">
                  <a:moveTo>
                    <a:pt x="11374" y="0"/>
                  </a:moveTo>
                  <a:cubicBezTo>
                    <a:pt x="5955" y="2521"/>
                    <a:pt x="1891" y="8318"/>
                    <a:pt x="1" y="13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3"/>
            <p:cNvSpPr/>
            <p:nvPr/>
          </p:nvSpPr>
          <p:spPr>
            <a:xfrm>
              <a:off x="1340775" y="1668175"/>
              <a:ext cx="362350" cy="194575"/>
            </a:xfrm>
            <a:custGeom>
              <a:avLst/>
              <a:gdLst/>
              <a:ahLst/>
              <a:cxnLst/>
              <a:rect l="l" t="t" r="r" b="b"/>
              <a:pathLst>
                <a:path w="14494" h="7783" fill="none" extrusionOk="0">
                  <a:moveTo>
                    <a:pt x="14493" y="221"/>
                  </a:moveTo>
                  <a:cubicBezTo>
                    <a:pt x="8633" y="1"/>
                    <a:pt x="3120" y="2868"/>
                    <a:pt x="1" y="778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3"/>
            <p:cNvSpPr/>
            <p:nvPr/>
          </p:nvSpPr>
          <p:spPr>
            <a:xfrm>
              <a:off x="1733800" y="1739850"/>
              <a:ext cx="216625" cy="318225"/>
            </a:xfrm>
            <a:custGeom>
              <a:avLst/>
              <a:gdLst/>
              <a:ahLst/>
              <a:cxnLst/>
              <a:rect l="l" t="t" r="r" b="b"/>
              <a:pathLst>
                <a:path w="8665" h="12729" fill="none" extrusionOk="0">
                  <a:moveTo>
                    <a:pt x="8665" y="1"/>
                  </a:moveTo>
                  <a:cubicBezTo>
                    <a:pt x="6239" y="1261"/>
                    <a:pt x="4191" y="3183"/>
                    <a:pt x="2773" y="5546"/>
                  </a:cubicBezTo>
                  <a:cubicBezTo>
                    <a:pt x="1482" y="7782"/>
                    <a:pt x="537" y="10208"/>
                    <a:pt x="1" y="1272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3"/>
            <p:cNvSpPr/>
            <p:nvPr/>
          </p:nvSpPr>
          <p:spPr>
            <a:xfrm>
              <a:off x="1280925" y="1794200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28"/>
                    <a:pt x="2080" y="4128"/>
                  </a:cubicBezTo>
                  <a:cubicBezTo>
                    <a:pt x="3214" y="4128"/>
                    <a:pt x="4128" y="3214"/>
                    <a:pt x="4128" y="2080"/>
                  </a:cubicBezTo>
                  <a:cubicBezTo>
                    <a:pt x="4128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3"/>
            <p:cNvSpPr/>
            <p:nvPr/>
          </p:nvSpPr>
          <p:spPr>
            <a:xfrm>
              <a:off x="1444750" y="1815475"/>
              <a:ext cx="100850" cy="100050"/>
            </a:xfrm>
            <a:custGeom>
              <a:avLst/>
              <a:gdLst/>
              <a:ahLst/>
              <a:cxnLst/>
              <a:rect l="l" t="t" r="r" b="b"/>
              <a:pathLst>
                <a:path w="4034" h="4002" extrusionOk="0">
                  <a:moveTo>
                    <a:pt x="2017" y="0"/>
                  </a:moveTo>
                  <a:cubicBezTo>
                    <a:pt x="914" y="0"/>
                    <a:pt x="1" y="882"/>
                    <a:pt x="1" y="2017"/>
                  </a:cubicBezTo>
                  <a:cubicBezTo>
                    <a:pt x="1" y="3119"/>
                    <a:pt x="914" y="4001"/>
                    <a:pt x="2017" y="4001"/>
                  </a:cubicBezTo>
                  <a:cubicBezTo>
                    <a:pt x="3120" y="4001"/>
                    <a:pt x="4033" y="3119"/>
                    <a:pt x="4033" y="2017"/>
                  </a:cubicBezTo>
                  <a:cubicBezTo>
                    <a:pt x="4033" y="882"/>
                    <a:pt x="3120" y="0"/>
                    <a:pt x="2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3"/>
            <p:cNvSpPr/>
            <p:nvPr/>
          </p:nvSpPr>
          <p:spPr>
            <a:xfrm>
              <a:off x="1025725" y="2044925"/>
              <a:ext cx="109525" cy="95600"/>
            </a:xfrm>
            <a:custGeom>
              <a:avLst/>
              <a:gdLst/>
              <a:ahLst/>
              <a:cxnLst/>
              <a:rect l="l" t="t" r="r" b="b"/>
              <a:pathLst>
                <a:path w="4381" h="3824" extrusionOk="0">
                  <a:moveTo>
                    <a:pt x="2117" y="0"/>
                  </a:moveTo>
                  <a:cubicBezTo>
                    <a:pt x="1109" y="0"/>
                    <a:pt x="241" y="687"/>
                    <a:pt x="127" y="1660"/>
                  </a:cubicBezTo>
                  <a:cubicBezTo>
                    <a:pt x="1" y="2700"/>
                    <a:pt x="820" y="3676"/>
                    <a:pt x="1954" y="3802"/>
                  </a:cubicBezTo>
                  <a:cubicBezTo>
                    <a:pt x="2058" y="3817"/>
                    <a:pt x="2162" y="3824"/>
                    <a:pt x="2264" y="3824"/>
                  </a:cubicBezTo>
                  <a:cubicBezTo>
                    <a:pt x="3272" y="3824"/>
                    <a:pt x="4140" y="3137"/>
                    <a:pt x="4254" y="2164"/>
                  </a:cubicBezTo>
                  <a:cubicBezTo>
                    <a:pt x="4380" y="1124"/>
                    <a:pt x="3561" y="148"/>
                    <a:pt x="2427" y="22"/>
                  </a:cubicBezTo>
                  <a:cubicBezTo>
                    <a:pt x="2323" y="7"/>
                    <a:pt x="2219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3"/>
            <p:cNvSpPr/>
            <p:nvPr/>
          </p:nvSpPr>
          <p:spPr>
            <a:xfrm>
              <a:off x="1032050" y="2279725"/>
              <a:ext cx="115800" cy="119025"/>
            </a:xfrm>
            <a:custGeom>
              <a:avLst/>
              <a:gdLst/>
              <a:ahLst/>
              <a:cxnLst/>
              <a:rect l="l" t="t" r="r" b="b"/>
              <a:pathLst>
                <a:path w="4632" h="4761" extrusionOk="0">
                  <a:moveTo>
                    <a:pt x="2354" y="1"/>
                  </a:moveTo>
                  <a:cubicBezTo>
                    <a:pt x="1261" y="1"/>
                    <a:pt x="304" y="900"/>
                    <a:pt x="158" y="2097"/>
                  </a:cubicBezTo>
                  <a:cubicBezTo>
                    <a:pt x="0" y="3421"/>
                    <a:pt x="819" y="4586"/>
                    <a:pt x="2016" y="4744"/>
                  </a:cubicBezTo>
                  <a:cubicBezTo>
                    <a:pt x="2104" y="4755"/>
                    <a:pt x="2191" y="4761"/>
                    <a:pt x="2278" y="4761"/>
                  </a:cubicBezTo>
                  <a:cubicBezTo>
                    <a:pt x="3370" y="4761"/>
                    <a:pt x="4328" y="3861"/>
                    <a:pt x="4474" y="2664"/>
                  </a:cubicBezTo>
                  <a:cubicBezTo>
                    <a:pt x="4631" y="1341"/>
                    <a:pt x="3812" y="176"/>
                    <a:pt x="2615" y="18"/>
                  </a:cubicBezTo>
                  <a:cubicBezTo>
                    <a:pt x="2527" y="6"/>
                    <a:pt x="244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3"/>
            <p:cNvSpPr/>
            <p:nvPr/>
          </p:nvSpPr>
          <p:spPr>
            <a:xfrm>
              <a:off x="1136000" y="2310625"/>
              <a:ext cx="103200" cy="125775"/>
            </a:xfrm>
            <a:custGeom>
              <a:avLst/>
              <a:gdLst/>
              <a:ahLst/>
              <a:cxnLst/>
              <a:rect l="l" t="t" r="r" b="b"/>
              <a:pathLst>
                <a:path w="4128" h="5031" extrusionOk="0">
                  <a:moveTo>
                    <a:pt x="2214" y="0"/>
                  </a:moveTo>
                  <a:cubicBezTo>
                    <a:pt x="1216" y="0"/>
                    <a:pt x="337" y="970"/>
                    <a:pt x="158" y="2248"/>
                  </a:cubicBezTo>
                  <a:cubicBezTo>
                    <a:pt x="1" y="3634"/>
                    <a:pt x="694" y="4862"/>
                    <a:pt x="1765" y="5020"/>
                  </a:cubicBezTo>
                  <a:cubicBezTo>
                    <a:pt x="1824" y="5027"/>
                    <a:pt x="1882" y="5031"/>
                    <a:pt x="1941" y="5031"/>
                  </a:cubicBezTo>
                  <a:cubicBezTo>
                    <a:pt x="2913" y="5031"/>
                    <a:pt x="3792" y="4059"/>
                    <a:pt x="3970" y="2752"/>
                  </a:cubicBezTo>
                  <a:cubicBezTo>
                    <a:pt x="4128" y="1365"/>
                    <a:pt x="3435" y="137"/>
                    <a:pt x="2395" y="11"/>
                  </a:cubicBezTo>
                  <a:cubicBezTo>
                    <a:pt x="2334" y="4"/>
                    <a:pt x="2274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3"/>
            <p:cNvSpPr/>
            <p:nvPr/>
          </p:nvSpPr>
          <p:spPr>
            <a:xfrm>
              <a:off x="1682625" y="2004175"/>
              <a:ext cx="100825" cy="105425"/>
            </a:xfrm>
            <a:custGeom>
              <a:avLst/>
              <a:gdLst/>
              <a:ahLst/>
              <a:cxnLst/>
              <a:rect l="l" t="t" r="r" b="b"/>
              <a:pathLst>
                <a:path w="4033" h="4217" extrusionOk="0">
                  <a:moveTo>
                    <a:pt x="2063" y="1"/>
                  </a:moveTo>
                  <a:cubicBezTo>
                    <a:pt x="1135" y="1"/>
                    <a:pt x="304" y="786"/>
                    <a:pt x="158" y="1872"/>
                  </a:cubicBezTo>
                  <a:cubicBezTo>
                    <a:pt x="0" y="3038"/>
                    <a:pt x="725" y="4077"/>
                    <a:pt x="1764" y="4204"/>
                  </a:cubicBezTo>
                  <a:cubicBezTo>
                    <a:pt x="1833" y="4212"/>
                    <a:pt x="1901" y="4216"/>
                    <a:pt x="1969" y="4216"/>
                  </a:cubicBezTo>
                  <a:cubicBezTo>
                    <a:pt x="2898" y="4216"/>
                    <a:pt x="3728" y="3431"/>
                    <a:pt x="3875" y="2345"/>
                  </a:cubicBezTo>
                  <a:cubicBezTo>
                    <a:pt x="4033" y="1211"/>
                    <a:pt x="3308" y="171"/>
                    <a:pt x="2268" y="13"/>
                  </a:cubicBezTo>
                  <a:cubicBezTo>
                    <a:pt x="2200" y="5"/>
                    <a:pt x="2131" y="1"/>
                    <a:pt x="2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3"/>
            <p:cNvSpPr/>
            <p:nvPr/>
          </p:nvSpPr>
          <p:spPr>
            <a:xfrm>
              <a:off x="1755075" y="215415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458" y="0"/>
                  </a:moveTo>
                  <a:cubicBezTo>
                    <a:pt x="1103" y="0"/>
                    <a:pt x="1" y="1103"/>
                    <a:pt x="1" y="2458"/>
                  </a:cubicBezTo>
                  <a:cubicBezTo>
                    <a:pt x="1" y="3812"/>
                    <a:pt x="1103" y="4915"/>
                    <a:pt x="2458" y="4915"/>
                  </a:cubicBezTo>
                  <a:cubicBezTo>
                    <a:pt x="3813" y="4915"/>
                    <a:pt x="4915" y="3812"/>
                    <a:pt x="4915" y="2458"/>
                  </a:cubicBezTo>
                  <a:cubicBezTo>
                    <a:pt x="4915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3"/>
            <p:cNvSpPr/>
            <p:nvPr/>
          </p:nvSpPr>
          <p:spPr>
            <a:xfrm>
              <a:off x="1818075" y="2397650"/>
              <a:ext cx="121325" cy="80325"/>
            </a:xfrm>
            <a:custGeom>
              <a:avLst/>
              <a:gdLst/>
              <a:ahLst/>
              <a:cxnLst/>
              <a:rect l="l" t="t" r="r" b="b"/>
              <a:pathLst>
                <a:path w="4853" h="3213" extrusionOk="0">
                  <a:moveTo>
                    <a:pt x="2197" y="1"/>
                  </a:moveTo>
                  <a:cubicBezTo>
                    <a:pt x="1114" y="1"/>
                    <a:pt x="207" y="535"/>
                    <a:pt x="95" y="1318"/>
                  </a:cubicBezTo>
                  <a:cubicBezTo>
                    <a:pt x="1" y="2201"/>
                    <a:pt x="946" y="3020"/>
                    <a:pt x="2238" y="3177"/>
                  </a:cubicBezTo>
                  <a:cubicBezTo>
                    <a:pt x="2396" y="3201"/>
                    <a:pt x="2552" y="3212"/>
                    <a:pt x="2704" y="3212"/>
                  </a:cubicBezTo>
                  <a:cubicBezTo>
                    <a:pt x="3766" y="3212"/>
                    <a:pt x="4648" y="2661"/>
                    <a:pt x="4758" y="1917"/>
                  </a:cubicBezTo>
                  <a:cubicBezTo>
                    <a:pt x="4853" y="1035"/>
                    <a:pt x="3908" y="184"/>
                    <a:pt x="2616" y="27"/>
                  </a:cubicBezTo>
                  <a:cubicBezTo>
                    <a:pt x="2474" y="9"/>
                    <a:pt x="2335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3"/>
            <p:cNvSpPr/>
            <p:nvPr/>
          </p:nvSpPr>
          <p:spPr>
            <a:xfrm>
              <a:off x="1412450" y="2594375"/>
              <a:ext cx="136300" cy="89675"/>
            </a:xfrm>
            <a:custGeom>
              <a:avLst/>
              <a:gdLst/>
              <a:ahLst/>
              <a:cxnLst/>
              <a:rect l="l" t="t" r="r" b="b"/>
              <a:pathLst>
                <a:path w="5452" h="3587" extrusionOk="0">
                  <a:moveTo>
                    <a:pt x="2453" y="0"/>
                  </a:moveTo>
                  <a:cubicBezTo>
                    <a:pt x="1228" y="0"/>
                    <a:pt x="238" y="592"/>
                    <a:pt x="127" y="1452"/>
                  </a:cubicBezTo>
                  <a:cubicBezTo>
                    <a:pt x="1" y="2428"/>
                    <a:pt x="1072" y="3373"/>
                    <a:pt x="2490" y="3562"/>
                  </a:cubicBezTo>
                  <a:cubicBezTo>
                    <a:pt x="2639" y="3579"/>
                    <a:pt x="2786" y="3587"/>
                    <a:pt x="2930" y="3587"/>
                  </a:cubicBezTo>
                  <a:cubicBezTo>
                    <a:pt x="4187" y="3587"/>
                    <a:pt x="5212" y="2989"/>
                    <a:pt x="5325" y="2113"/>
                  </a:cubicBezTo>
                  <a:cubicBezTo>
                    <a:pt x="5451" y="1137"/>
                    <a:pt x="4380" y="191"/>
                    <a:pt x="2962" y="34"/>
                  </a:cubicBezTo>
                  <a:cubicBezTo>
                    <a:pt x="2789" y="11"/>
                    <a:pt x="2619" y="0"/>
                    <a:pt x="2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3"/>
            <p:cNvSpPr/>
            <p:nvPr/>
          </p:nvSpPr>
          <p:spPr>
            <a:xfrm>
              <a:off x="1537700" y="2772100"/>
              <a:ext cx="101625" cy="106200"/>
            </a:xfrm>
            <a:custGeom>
              <a:avLst/>
              <a:gdLst/>
              <a:ahLst/>
              <a:cxnLst/>
              <a:rect l="l" t="t" r="r" b="b"/>
              <a:pathLst>
                <a:path w="4065" h="4248" extrusionOk="0">
                  <a:moveTo>
                    <a:pt x="2089" y="1"/>
                  </a:moveTo>
                  <a:cubicBezTo>
                    <a:pt x="1135" y="1"/>
                    <a:pt x="305" y="786"/>
                    <a:pt x="158" y="1872"/>
                  </a:cubicBezTo>
                  <a:cubicBezTo>
                    <a:pt x="0" y="3038"/>
                    <a:pt x="725" y="4109"/>
                    <a:pt x="1764" y="4235"/>
                  </a:cubicBezTo>
                  <a:cubicBezTo>
                    <a:pt x="1835" y="4244"/>
                    <a:pt x="1906" y="4248"/>
                    <a:pt x="1975" y="4248"/>
                  </a:cubicBezTo>
                  <a:cubicBezTo>
                    <a:pt x="2929" y="4248"/>
                    <a:pt x="3760" y="3463"/>
                    <a:pt x="3907" y="2376"/>
                  </a:cubicBezTo>
                  <a:cubicBezTo>
                    <a:pt x="4064" y="1211"/>
                    <a:pt x="3340" y="140"/>
                    <a:pt x="2300" y="13"/>
                  </a:cubicBezTo>
                  <a:cubicBezTo>
                    <a:pt x="2229" y="5"/>
                    <a:pt x="2159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3"/>
            <p:cNvSpPr/>
            <p:nvPr/>
          </p:nvSpPr>
          <p:spPr>
            <a:xfrm>
              <a:off x="900500" y="2798425"/>
              <a:ext cx="111875" cy="112650"/>
            </a:xfrm>
            <a:custGeom>
              <a:avLst/>
              <a:gdLst/>
              <a:ahLst/>
              <a:cxnLst/>
              <a:rect l="l" t="t" r="r" b="b"/>
              <a:pathLst>
                <a:path w="4475" h="4506" extrusionOk="0">
                  <a:moveTo>
                    <a:pt x="2238" y="0"/>
                  </a:moveTo>
                  <a:cubicBezTo>
                    <a:pt x="1009" y="0"/>
                    <a:pt x="1" y="1008"/>
                    <a:pt x="1" y="2268"/>
                  </a:cubicBezTo>
                  <a:cubicBezTo>
                    <a:pt x="1" y="3497"/>
                    <a:pt x="1009" y="4505"/>
                    <a:pt x="2238" y="4505"/>
                  </a:cubicBezTo>
                  <a:cubicBezTo>
                    <a:pt x="3466" y="4505"/>
                    <a:pt x="4474" y="3497"/>
                    <a:pt x="4474" y="2268"/>
                  </a:cubicBezTo>
                  <a:cubicBezTo>
                    <a:pt x="4474" y="1008"/>
                    <a:pt x="3466" y="0"/>
                    <a:pt x="2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3"/>
            <p:cNvSpPr/>
            <p:nvPr/>
          </p:nvSpPr>
          <p:spPr>
            <a:xfrm>
              <a:off x="1117100" y="2651925"/>
              <a:ext cx="88250" cy="88225"/>
            </a:xfrm>
            <a:custGeom>
              <a:avLst/>
              <a:gdLst/>
              <a:ahLst/>
              <a:cxnLst/>
              <a:rect l="l" t="t" r="r" b="b"/>
              <a:pathLst>
                <a:path w="3530" h="3529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41" y="3529"/>
                    <a:pt x="3529" y="2741"/>
                    <a:pt x="3529" y="1765"/>
                  </a:cubicBezTo>
                  <a:cubicBezTo>
                    <a:pt x="3529" y="788"/>
                    <a:pt x="2741" y="0"/>
                    <a:pt x="1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3"/>
            <p:cNvSpPr/>
            <p:nvPr/>
          </p:nvSpPr>
          <p:spPr>
            <a:xfrm>
              <a:off x="1232875" y="2883475"/>
              <a:ext cx="98475" cy="99275"/>
            </a:xfrm>
            <a:custGeom>
              <a:avLst/>
              <a:gdLst/>
              <a:ahLst/>
              <a:cxnLst/>
              <a:rect l="l" t="t" r="r" b="b"/>
              <a:pathLst>
                <a:path w="3939" h="3971" extrusionOk="0">
                  <a:moveTo>
                    <a:pt x="1986" y="1"/>
                  </a:moveTo>
                  <a:cubicBezTo>
                    <a:pt x="883" y="1"/>
                    <a:pt x="1" y="883"/>
                    <a:pt x="1" y="1985"/>
                  </a:cubicBezTo>
                  <a:cubicBezTo>
                    <a:pt x="1" y="3088"/>
                    <a:pt x="883" y="3970"/>
                    <a:pt x="1986" y="3970"/>
                  </a:cubicBezTo>
                  <a:cubicBezTo>
                    <a:pt x="3057" y="3970"/>
                    <a:pt x="3939" y="3088"/>
                    <a:pt x="3939" y="1985"/>
                  </a:cubicBezTo>
                  <a:cubicBezTo>
                    <a:pt x="3939" y="883"/>
                    <a:pt x="3057" y="1"/>
                    <a:pt x="1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3"/>
            <p:cNvSpPr/>
            <p:nvPr/>
          </p:nvSpPr>
          <p:spPr>
            <a:xfrm>
              <a:off x="714625" y="3424975"/>
              <a:ext cx="122100" cy="129975"/>
            </a:xfrm>
            <a:custGeom>
              <a:avLst/>
              <a:gdLst/>
              <a:ahLst/>
              <a:cxnLst/>
              <a:rect l="l" t="t" r="r" b="b"/>
              <a:pathLst>
                <a:path w="4884" h="5199" extrusionOk="0">
                  <a:moveTo>
                    <a:pt x="2520" y="0"/>
                  </a:moveTo>
                  <a:cubicBezTo>
                    <a:pt x="1360" y="0"/>
                    <a:pt x="336" y="994"/>
                    <a:pt x="190" y="2316"/>
                  </a:cubicBezTo>
                  <a:cubicBezTo>
                    <a:pt x="1" y="3733"/>
                    <a:pt x="851" y="5025"/>
                    <a:pt x="2111" y="5183"/>
                  </a:cubicBezTo>
                  <a:cubicBezTo>
                    <a:pt x="2198" y="5194"/>
                    <a:pt x="2285" y="5199"/>
                    <a:pt x="2371" y="5199"/>
                  </a:cubicBezTo>
                  <a:cubicBezTo>
                    <a:pt x="3528" y="5199"/>
                    <a:pt x="4550" y="4232"/>
                    <a:pt x="4726" y="2883"/>
                  </a:cubicBezTo>
                  <a:cubicBezTo>
                    <a:pt x="4884" y="1465"/>
                    <a:pt x="4033" y="173"/>
                    <a:pt x="2773" y="16"/>
                  </a:cubicBezTo>
                  <a:cubicBezTo>
                    <a:pt x="2688" y="5"/>
                    <a:pt x="2604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3"/>
            <p:cNvSpPr/>
            <p:nvPr/>
          </p:nvSpPr>
          <p:spPr>
            <a:xfrm>
              <a:off x="987150" y="3233575"/>
              <a:ext cx="123675" cy="132350"/>
            </a:xfrm>
            <a:custGeom>
              <a:avLst/>
              <a:gdLst/>
              <a:ahLst/>
              <a:cxnLst/>
              <a:rect l="l" t="t" r="r" b="b"/>
              <a:pathLst>
                <a:path w="4947" h="5294" extrusionOk="0">
                  <a:moveTo>
                    <a:pt x="2551" y="0"/>
                  </a:moveTo>
                  <a:cubicBezTo>
                    <a:pt x="1392" y="0"/>
                    <a:pt x="366" y="996"/>
                    <a:pt x="189" y="2348"/>
                  </a:cubicBezTo>
                  <a:cubicBezTo>
                    <a:pt x="0" y="3797"/>
                    <a:pt x="882" y="5089"/>
                    <a:pt x="2143" y="5278"/>
                  </a:cubicBezTo>
                  <a:cubicBezTo>
                    <a:pt x="2227" y="5288"/>
                    <a:pt x="2312" y="5293"/>
                    <a:pt x="2395" y="5293"/>
                  </a:cubicBezTo>
                  <a:cubicBezTo>
                    <a:pt x="3555" y="5293"/>
                    <a:pt x="4581" y="4298"/>
                    <a:pt x="4757" y="2946"/>
                  </a:cubicBezTo>
                  <a:cubicBezTo>
                    <a:pt x="4946" y="1497"/>
                    <a:pt x="4064" y="205"/>
                    <a:pt x="2804" y="16"/>
                  </a:cubicBezTo>
                  <a:cubicBezTo>
                    <a:pt x="2719" y="6"/>
                    <a:pt x="2635" y="0"/>
                    <a:pt x="2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3"/>
            <p:cNvSpPr/>
            <p:nvPr/>
          </p:nvSpPr>
          <p:spPr>
            <a:xfrm>
              <a:off x="1031250" y="3541925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2678" y="1"/>
                  </a:moveTo>
                  <a:cubicBezTo>
                    <a:pt x="1198" y="1"/>
                    <a:pt x="0" y="1198"/>
                    <a:pt x="0" y="2679"/>
                  </a:cubicBezTo>
                  <a:cubicBezTo>
                    <a:pt x="0" y="4159"/>
                    <a:pt x="1198" y="5356"/>
                    <a:pt x="2678" y="5356"/>
                  </a:cubicBezTo>
                  <a:cubicBezTo>
                    <a:pt x="4159" y="5356"/>
                    <a:pt x="5356" y="4159"/>
                    <a:pt x="5356" y="2679"/>
                  </a:cubicBezTo>
                  <a:cubicBezTo>
                    <a:pt x="5356" y="1198"/>
                    <a:pt x="4159" y="1"/>
                    <a:pt x="2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3"/>
            <p:cNvSpPr/>
            <p:nvPr/>
          </p:nvSpPr>
          <p:spPr>
            <a:xfrm>
              <a:off x="1287225" y="3400150"/>
              <a:ext cx="141000" cy="141800"/>
            </a:xfrm>
            <a:custGeom>
              <a:avLst/>
              <a:gdLst/>
              <a:ahLst/>
              <a:cxnLst/>
              <a:rect l="l" t="t" r="r" b="b"/>
              <a:pathLst>
                <a:path w="5640" h="5672" extrusionOk="0">
                  <a:moveTo>
                    <a:pt x="2805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4411"/>
                    <a:pt x="1261" y="5672"/>
                    <a:pt x="2805" y="5672"/>
                  </a:cubicBezTo>
                  <a:cubicBezTo>
                    <a:pt x="4380" y="5672"/>
                    <a:pt x="5640" y="4411"/>
                    <a:pt x="5640" y="2836"/>
                  </a:cubicBezTo>
                  <a:cubicBezTo>
                    <a:pt x="5640" y="1292"/>
                    <a:pt x="438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3"/>
            <p:cNvSpPr/>
            <p:nvPr/>
          </p:nvSpPr>
          <p:spPr>
            <a:xfrm>
              <a:off x="1413250" y="3020525"/>
              <a:ext cx="108725" cy="193775"/>
            </a:xfrm>
            <a:custGeom>
              <a:avLst/>
              <a:gdLst/>
              <a:ahLst/>
              <a:cxnLst/>
              <a:rect l="l" t="t" r="r" b="b"/>
              <a:pathLst>
                <a:path w="4349" h="7751" fill="none" extrusionOk="0">
                  <a:moveTo>
                    <a:pt x="0" y="0"/>
                  </a:moveTo>
                  <a:cubicBezTo>
                    <a:pt x="1261" y="788"/>
                    <a:pt x="2111" y="2143"/>
                    <a:pt x="2773" y="3498"/>
                  </a:cubicBezTo>
                  <a:cubicBezTo>
                    <a:pt x="3434" y="4852"/>
                    <a:pt x="3939" y="6301"/>
                    <a:pt x="4348" y="775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3"/>
            <p:cNvSpPr/>
            <p:nvPr/>
          </p:nvSpPr>
          <p:spPr>
            <a:xfrm>
              <a:off x="1462075" y="3148300"/>
              <a:ext cx="126850" cy="121575"/>
            </a:xfrm>
            <a:custGeom>
              <a:avLst/>
              <a:gdLst/>
              <a:ahLst/>
              <a:cxnLst/>
              <a:rect l="l" t="t" r="r" b="b"/>
              <a:pathLst>
                <a:path w="5074" h="4863" extrusionOk="0">
                  <a:moveTo>
                    <a:pt x="2506" y="1"/>
                  </a:moveTo>
                  <a:cubicBezTo>
                    <a:pt x="1342" y="1"/>
                    <a:pt x="302" y="897"/>
                    <a:pt x="158" y="2136"/>
                  </a:cubicBezTo>
                  <a:cubicBezTo>
                    <a:pt x="1" y="3459"/>
                    <a:pt x="914" y="4656"/>
                    <a:pt x="2238" y="4845"/>
                  </a:cubicBezTo>
                  <a:cubicBezTo>
                    <a:pt x="2332" y="4857"/>
                    <a:pt x="2426" y="4862"/>
                    <a:pt x="2520" y="4862"/>
                  </a:cubicBezTo>
                  <a:cubicBezTo>
                    <a:pt x="3703" y="4862"/>
                    <a:pt x="4769" y="3961"/>
                    <a:pt x="4915" y="2734"/>
                  </a:cubicBezTo>
                  <a:cubicBezTo>
                    <a:pt x="5073" y="1411"/>
                    <a:pt x="4159" y="182"/>
                    <a:pt x="2836" y="25"/>
                  </a:cubicBezTo>
                  <a:cubicBezTo>
                    <a:pt x="2725" y="9"/>
                    <a:pt x="2615" y="1"/>
                    <a:pt x="2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3"/>
            <p:cNvSpPr/>
            <p:nvPr/>
          </p:nvSpPr>
          <p:spPr>
            <a:xfrm>
              <a:off x="6224850" y="2371525"/>
              <a:ext cx="1133400" cy="1201925"/>
            </a:xfrm>
            <a:custGeom>
              <a:avLst/>
              <a:gdLst/>
              <a:ahLst/>
              <a:cxnLst/>
              <a:rect l="l" t="t" r="r" b="b"/>
              <a:pathLst>
                <a:path w="45336" h="48077" fill="none" extrusionOk="0">
                  <a:moveTo>
                    <a:pt x="45336" y="1670"/>
                  </a:moveTo>
                  <a:cubicBezTo>
                    <a:pt x="40862" y="1"/>
                    <a:pt x="36073" y="2931"/>
                    <a:pt x="32387" y="5923"/>
                  </a:cubicBezTo>
                  <a:cubicBezTo>
                    <a:pt x="18462" y="17265"/>
                    <a:pt x="7372" y="31694"/>
                    <a:pt x="0" y="480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3"/>
            <p:cNvSpPr/>
            <p:nvPr/>
          </p:nvSpPr>
          <p:spPr>
            <a:xfrm>
              <a:off x="5902700" y="3371025"/>
              <a:ext cx="422975" cy="470225"/>
            </a:xfrm>
            <a:custGeom>
              <a:avLst/>
              <a:gdLst/>
              <a:ahLst/>
              <a:cxnLst/>
              <a:rect l="l" t="t" r="r" b="b"/>
              <a:pathLst>
                <a:path w="16919" h="18809" fill="none" extrusionOk="0">
                  <a:moveTo>
                    <a:pt x="16919" y="0"/>
                  </a:moveTo>
                  <a:cubicBezTo>
                    <a:pt x="9925" y="4568"/>
                    <a:pt x="3592" y="11310"/>
                    <a:pt x="1" y="1880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3"/>
            <p:cNvSpPr/>
            <p:nvPr/>
          </p:nvSpPr>
          <p:spPr>
            <a:xfrm>
              <a:off x="6145300" y="3304850"/>
              <a:ext cx="225275" cy="808125"/>
            </a:xfrm>
            <a:custGeom>
              <a:avLst/>
              <a:gdLst/>
              <a:ahLst/>
              <a:cxnLst/>
              <a:rect l="l" t="t" r="r" b="b"/>
              <a:pathLst>
                <a:path w="9011" h="32325" fill="none" extrusionOk="0">
                  <a:moveTo>
                    <a:pt x="8727" y="1"/>
                  </a:moveTo>
                  <a:cubicBezTo>
                    <a:pt x="9011" y="11405"/>
                    <a:pt x="5986" y="22621"/>
                    <a:pt x="0" y="3232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3"/>
            <p:cNvSpPr/>
            <p:nvPr/>
          </p:nvSpPr>
          <p:spPr>
            <a:xfrm>
              <a:off x="6161825" y="2997675"/>
              <a:ext cx="408025" cy="316650"/>
            </a:xfrm>
            <a:custGeom>
              <a:avLst/>
              <a:gdLst/>
              <a:ahLst/>
              <a:cxnLst/>
              <a:rect l="l" t="t" r="r" b="b"/>
              <a:pathLst>
                <a:path w="16321" h="12666" fill="none" extrusionOk="0">
                  <a:moveTo>
                    <a:pt x="16320" y="1"/>
                  </a:moveTo>
                  <a:cubicBezTo>
                    <a:pt x="12792" y="914"/>
                    <a:pt x="9484" y="2616"/>
                    <a:pt x="6680" y="4979"/>
                  </a:cubicBezTo>
                  <a:cubicBezTo>
                    <a:pt x="4159" y="7247"/>
                    <a:pt x="1923" y="9862"/>
                    <a:pt x="1" y="1266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3"/>
            <p:cNvSpPr/>
            <p:nvPr/>
          </p:nvSpPr>
          <p:spPr>
            <a:xfrm>
              <a:off x="6208300" y="2694450"/>
              <a:ext cx="613575" cy="249700"/>
            </a:xfrm>
            <a:custGeom>
              <a:avLst/>
              <a:gdLst/>
              <a:ahLst/>
              <a:cxnLst/>
              <a:rect l="l" t="t" r="r" b="b"/>
              <a:pathLst>
                <a:path w="24543" h="9988" fill="none" extrusionOk="0">
                  <a:moveTo>
                    <a:pt x="24543" y="662"/>
                  </a:moveTo>
                  <a:cubicBezTo>
                    <a:pt x="15879" y="1"/>
                    <a:pt x="5798" y="3529"/>
                    <a:pt x="1" y="998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3"/>
            <p:cNvSpPr/>
            <p:nvPr/>
          </p:nvSpPr>
          <p:spPr>
            <a:xfrm>
              <a:off x="6724200" y="2456600"/>
              <a:ext cx="367050" cy="142575"/>
            </a:xfrm>
            <a:custGeom>
              <a:avLst/>
              <a:gdLst/>
              <a:ahLst/>
              <a:cxnLst/>
              <a:rect l="l" t="t" r="r" b="b"/>
              <a:pathLst>
                <a:path w="14682" h="5703" fill="none" extrusionOk="0">
                  <a:moveTo>
                    <a:pt x="14682" y="1166"/>
                  </a:moveTo>
                  <a:cubicBezTo>
                    <a:pt x="13484" y="0"/>
                    <a:pt x="11531" y="252"/>
                    <a:pt x="9924" y="725"/>
                  </a:cubicBezTo>
                  <a:cubicBezTo>
                    <a:pt x="6333" y="1764"/>
                    <a:pt x="2962" y="3466"/>
                    <a:pt x="0" y="570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3"/>
            <p:cNvSpPr/>
            <p:nvPr/>
          </p:nvSpPr>
          <p:spPr>
            <a:xfrm>
              <a:off x="6930550" y="2423500"/>
              <a:ext cx="300125" cy="600975"/>
            </a:xfrm>
            <a:custGeom>
              <a:avLst/>
              <a:gdLst/>
              <a:ahLst/>
              <a:cxnLst/>
              <a:rect l="l" t="t" r="r" b="b"/>
              <a:pathLst>
                <a:path w="12005" h="24039" fill="none" extrusionOk="0">
                  <a:moveTo>
                    <a:pt x="11342" y="1"/>
                  </a:moveTo>
                  <a:cubicBezTo>
                    <a:pt x="12004" y="2521"/>
                    <a:pt x="11185" y="5514"/>
                    <a:pt x="10208" y="7940"/>
                  </a:cubicBezTo>
                  <a:cubicBezTo>
                    <a:pt x="7751" y="13863"/>
                    <a:pt x="4285" y="19282"/>
                    <a:pt x="1" y="2403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3"/>
            <p:cNvSpPr/>
            <p:nvPr/>
          </p:nvSpPr>
          <p:spPr>
            <a:xfrm>
              <a:off x="6495000" y="2670025"/>
              <a:ext cx="371775" cy="675025"/>
            </a:xfrm>
            <a:custGeom>
              <a:avLst/>
              <a:gdLst/>
              <a:ahLst/>
              <a:cxnLst/>
              <a:rect l="l" t="t" r="r" b="b"/>
              <a:pathLst>
                <a:path w="14871" h="27001" fill="none" extrusionOk="0">
                  <a:moveTo>
                    <a:pt x="14871" y="1"/>
                  </a:moveTo>
                  <a:cubicBezTo>
                    <a:pt x="13359" y="10145"/>
                    <a:pt x="6459" y="19030"/>
                    <a:pt x="0" y="270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3"/>
            <p:cNvSpPr/>
            <p:nvPr/>
          </p:nvSpPr>
          <p:spPr>
            <a:xfrm>
              <a:off x="6928975" y="2818100"/>
              <a:ext cx="159925" cy="439525"/>
            </a:xfrm>
            <a:custGeom>
              <a:avLst/>
              <a:gdLst/>
              <a:ahLst/>
              <a:cxnLst/>
              <a:rect l="l" t="t" r="r" b="b"/>
              <a:pathLst>
                <a:path w="6397" h="17581" fill="none" extrusionOk="0">
                  <a:moveTo>
                    <a:pt x="6396" y="1"/>
                  </a:moveTo>
                  <a:cubicBezTo>
                    <a:pt x="6396" y="6428"/>
                    <a:pt x="4128" y="12666"/>
                    <a:pt x="1" y="1758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3"/>
            <p:cNvSpPr/>
            <p:nvPr/>
          </p:nvSpPr>
          <p:spPr>
            <a:xfrm>
              <a:off x="6552500" y="3132375"/>
              <a:ext cx="112650" cy="417450"/>
            </a:xfrm>
            <a:custGeom>
              <a:avLst/>
              <a:gdLst/>
              <a:ahLst/>
              <a:cxnLst/>
              <a:rect l="l" t="t" r="r" b="b"/>
              <a:pathLst>
                <a:path w="4506" h="16698" fill="none" extrusionOk="0">
                  <a:moveTo>
                    <a:pt x="4222" y="0"/>
                  </a:moveTo>
                  <a:cubicBezTo>
                    <a:pt x="4506" y="5860"/>
                    <a:pt x="3056" y="11688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3"/>
            <p:cNvSpPr/>
            <p:nvPr/>
          </p:nvSpPr>
          <p:spPr>
            <a:xfrm>
              <a:off x="5584500" y="3624625"/>
              <a:ext cx="445025" cy="332400"/>
            </a:xfrm>
            <a:custGeom>
              <a:avLst/>
              <a:gdLst/>
              <a:ahLst/>
              <a:cxnLst/>
              <a:rect l="l" t="t" r="r" b="b"/>
              <a:pathLst>
                <a:path w="17801" h="13296" fill="none" extrusionOk="0">
                  <a:moveTo>
                    <a:pt x="17801" y="631"/>
                  </a:moveTo>
                  <a:cubicBezTo>
                    <a:pt x="13957" y="1"/>
                    <a:pt x="9641" y="1324"/>
                    <a:pt x="6648" y="3813"/>
                  </a:cubicBezTo>
                  <a:cubicBezTo>
                    <a:pt x="3655" y="6302"/>
                    <a:pt x="1544" y="9704"/>
                    <a:pt x="1" y="1329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3"/>
            <p:cNvSpPr/>
            <p:nvPr/>
          </p:nvSpPr>
          <p:spPr>
            <a:xfrm>
              <a:off x="5853875" y="3883750"/>
              <a:ext cx="407225" cy="292225"/>
            </a:xfrm>
            <a:custGeom>
              <a:avLst/>
              <a:gdLst/>
              <a:ahLst/>
              <a:cxnLst/>
              <a:rect l="l" t="t" r="r" b="b"/>
              <a:pathLst>
                <a:path w="16289" h="11689" fill="none" extrusionOk="0">
                  <a:moveTo>
                    <a:pt x="16288" y="1"/>
                  </a:moveTo>
                  <a:cubicBezTo>
                    <a:pt x="9735" y="788"/>
                    <a:pt x="3686" y="6207"/>
                    <a:pt x="0" y="1168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3"/>
            <p:cNvSpPr/>
            <p:nvPr/>
          </p:nvSpPr>
          <p:spPr>
            <a:xfrm>
              <a:off x="6259500" y="2665300"/>
              <a:ext cx="380450" cy="55175"/>
            </a:xfrm>
            <a:custGeom>
              <a:avLst/>
              <a:gdLst/>
              <a:ahLst/>
              <a:cxnLst/>
              <a:rect l="l" t="t" r="r" b="b"/>
              <a:pathLst>
                <a:path w="15218" h="2207" fill="none" extrusionOk="0">
                  <a:moveTo>
                    <a:pt x="15217" y="2206"/>
                  </a:moveTo>
                  <a:cubicBezTo>
                    <a:pt x="10964" y="253"/>
                    <a:pt x="4254" y="1"/>
                    <a:pt x="0" y="189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3"/>
            <p:cNvSpPr/>
            <p:nvPr/>
          </p:nvSpPr>
          <p:spPr>
            <a:xfrm>
              <a:off x="6287075" y="2792125"/>
              <a:ext cx="128400" cy="211100"/>
            </a:xfrm>
            <a:custGeom>
              <a:avLst/>
              <a:gdLst/>
              <a:ahLst/>
              <a:cxnLst/>
              <a:rect l="l" t="t" r="r" b="b"/>
              <a:pathLst>
                <a:path w="5136" h="8444" fill="none" extrusionOk="0">
                  <a:moveTo>
                    <a:pt x="5135" y="0"/>
                  </a:moveTo>
                  <a:cubicBezTo>
                    <a:pt x="4348" y="3119"/>
                    <a:pt x="2205" y="6144"/>
                    <a:pt x="0" y="844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3"/>
            <p:cNvSpPr/>
            <p:nvPr/>
          </p:nvSpPr>
          <p:spPr>
            <a:xfrm>
              <a:off x="5932625" y="3145750"/>
              <a:ext cx="370225" cy="254425"/>
            </a:xfrm>
            <a:custGeom>
              <a:avLst/>
              <a:gdLst/>
              <a:ahLst/>
              <a:cxnLst/>
              <a:rect l="l" t="t" r="r" b="b"/>
              <a:pathLst>
                <a:path w="14809" h="10177" fill="none" extrusionOk="0">
                  <a:moveTo>
                    <a:pt x="14808" y="1"/>
                  </a:moveTo>
                  <a:cubicBezTo>
                    <a:pt x="8885" y="914"/>
                    <a:pt x="3372" y="5388"/>
                    <a:pt x="1" y="101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3"/>
            <p:cNvSpPr/>
            <p:nvPr/>
          </p:nvSpPr>
          <p:spPr>
            <a:xfrm>
              <a:off x="6572175" y="2429025"/>
              <a:ext cx="400150" cy="126825"/>
            </a:xfrm>
            <a:custGeom>
              <a:avLst/>
              <a:gdLst/>
              <a:ahLst/>
              <a:cxnLst/>
              <a:rect l="l" t="t" r="r" b="b"/>
              <a:pathLst>
                <a:path w="16006" h="5073" fill="none" extrusionOk="0">
                  <a:moveTo>
                    <a:pt x="16005" y="1828"/>
                  </a:moveTo>
                  <a:cubicBezTo>
                    <a:pt x="10461" y="0"/>
                    <a:pt x="4380" y="1229"/>
                    <a:pt x="1" y="507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3"/>
            <p:cNvSpPr/>
            <p:nvPr/>
          </p:nvSpPr>
          <p:spPr>
            <a:xfrm>
              <a:off x="6896675" y="2606225"/>
              <a:ext cx="295400" cy="246550"/>
            </a:xfrm>
            <a:custGeom>
              <a:avLst/>
              <a:gdLst/>
              <a:ahLst/>
              <a:cxnLst/>
              <a:rect l="l" t="t" r="r" b="b"/>
              <a:pathLst>
                <a:path w="11816" h="9862" fill="none" extrusionOk="0">
                  <a:moveTo>
                    <a:pt x="11815" y="1"/>
                  </a:moveTo>
                  <a:cubicBezTo>
                    <a:pt x="9137" y="568"/>
                    <a:pt x="6649" y="1828"/>
                    <a:pt x="4632" y="3687"/>
                  </a:cubicBezTo>
                  <a:cubicBezTo>
                    <a:pt x="2773" y="5483"/>
                    <a:pt x="1198" y="7562"/>
                    <a:pt x="1" y="9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3"/>
            <p:cNvSpPr/>
            <p:nvPr/>
          </p:nvSpPr>
          <p:spPr>
            <a:xfrm>
              <a:off x="6517850" y="248652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48" y="0"/>
                  </a:moveTo>
                  <a:cubicBezTo>
                    <a:pt x="914" y="0"/>
                    <a:pt x="0" y="914"/>
                    <a:pt x="0" y="2048"/>
                  </a:cubicBezTo>
                  <a:cubicBezTo>
                    <a:pt x="0" y="3214"/>
                    <a:pt x="914" y="4127"/>
                    <a:pt x="2048" y="4127"/>
                  </a:cubicBezTo>
                  <a:cubicBezTo>
                    <a:pt x="3182" y="4127"/>
                    <a:pt x="4127" y="3214"/>
                    <a:pt x="4127" y="2048"/>
                  </a:cubicBezTo>
                  <a:cubicBezTo>
                    <a:pt x="4127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3"/>
            <p:cNvSpPr/>
            <p:nvPr/>
          </p:nvSpPr>
          <p:spPr>
            <a:xfrm>
              <a:off x="6669075" y="2551100"/>
              <a:ext cx="100825" cy="100850"/>
            </a:xfrm>
            <a:custGeom>
              <a:avLst/>
              <a:gdLst/>
              <a:ahLst/>
              <a:cxnLst/>
              <a:rect l="l" t="t" r="r" b="b"/>
              <a:pathLst>
                <a:path w="4033" h="4034" extrusionOk="0">
                  <a:moveTo>
                    <a:pt x="2016" y="1"/>
                  </a:moveTo>
                  <a:cubicBezTo>
                    <a:pt x="914" y="1"/>
                    <a:pt x="0" y="914"/>
                    <a:pt x="0" y="2017"/>
                  </a:cubicBezTo>
                  <a:cubicBezTo>
                    <a:pt x="0" y="3120"/>
                    <a:pt x="914" y="4033"/>
                    <a:pt x="2016" y="4033"/>
                  </a:cubicBezTo>
                  <a:cubicBezTo>
                    <a:pt x="3151" y="4033"/>
                    <a:pt x="4033" y="3120"/>
                    <a:pt x="4033" y="2017"/>
                  </a:cubicBezTo>
                  <a:cubicBezTo>
                    <a:pt x="4033" y="914"/>
                    <a:pt x="3151" y="1"/>
                    <a:pt x="2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3"/>
            <p:cNvSpPr/>
            <p:nvPr/>
          </p:nvSpPr>
          <p:spPr>
            <a:xfrm>
              <a:off x="6199650" y="2656950"/>
              <a:ext cx="116575" cy="96775"/>
            </a:xfrm>
            <a:custGeom>
              <a:avLst/>
              <a:gdLst/>
              <a:ahLst/>
              <a:cxnLst/>
              <a:rect l="l" t="t" r="r" b="b"/>
              <a:pathLst>
                <a:path w="4663" h="3871" extrusionOk="0">
                  <a:moveTo>
                    <a:pt x="2225" y="1"/>
                  </a:moveTo>
                  <a:cubicBezTo>
                    <a:pt x="1456" y="1"/>
                    <a:pt x="739" y="411"/>
                    <a:pt x="441" y="1122"/>
                  </a:cubicBezTo>
                  <a:cubicBezTo>
                    <a:pt x="0" y="2068"/>
                    <a:pt x="536" y="3233"/>
                    <a:pt x="1575" y="3674"/>
                  </a:cubicBezTo>
                  <a:cubicBezTo>
                    <a:pt x="1877" y="3808"/>
                    <a:pt x="2190" y="3871"/>
                    <a:pt x="2491" y="3871"/>
                  </a:cubicBezTo>
                  <a:cubicBezTo>
                    <a:pt x="3259" y="3871"/>
                    <a:pt x="3959" y="3462"/>
                    <a:pt x="4253" y="2761"/>
                  </a:cubicBezTo>
                  <a:cubicBezTo>
                    <a:pt x="4663" y="1784"/>
                    <a:pt x="4159" y="618"/>
                    <a:pt x="3088" y="177"/>
                  </a:cubicBezTo>
                  <a:cubicBezTo>
                    <a:pt x="2805" y="58"/>
                    <a:pt x="2511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3"/>
            <p:cNvSpPr/>
            <p:nvPr/>
          </p:nvSpPr>
          <p:spPr>
            <a:xfrm>
              <a:off x="6135850" y="2885725"/>
              <a:ext cx="126025" cy="117600"/>
            </a:xfrm>
            <a:custGeom>
              <a:avLst/>
              <a:gdLst/>
              <a:ahLst/>
              <a:cxnLst/>
              <a:rect l="l" t="t" r="r" b="b"/>
              <a:pathLst>
                <a:path w="5041" h="4704" extrusionOk="0">
                  <a:moveTo>
                    <a:pt x="2674" y="1"/>
                  </a:moveTo>
                  <a:cubicBezTo>
                    <a:pt x="1792" y="1"/>
                    <a:pt x="923" y="567"/>
                    <a:pt x="536" y="1486"/>
                  </a:cubicBezTo>
                  <a:cubicBezTo>
                    <a:pt x="0" y="2715"/>
                    <a:pt x="504" y="4069"/>
                    <a:pt x="1607" y="4542"/>
                  </a:cubicBezTo>
                  <a:cubicBezTo>
                    <a:pt x="1863" y="4652"/>
                    <a:pt x="2130" y="4704"/>
                    <a:pt x="2395" y="4704"/>
                  </a:cubicBezTo>
                  <a:cubicBezTo>
                    <a:pt x="3269" y="4704"/>
                    <a:pt x="4126" y="4137"/>
                    <a:pt x="4537" y="3219"/>
                  </a:cubicBezTo>
                  <a:cubicBezTo>
                    <a:pt x="5041" y="2021"/>
                    <a:pt x="4568" y="635"/>
                    <a:pt x="3466" y="163"/>
                  </a:cubicBezTo>
                  <a:cubicBezTo>
                    <a:pt x="3209" y="53"/>
                    <a:pt x="2941" y="1"/>
                    <a:pt x="2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3"/>
            <p:cNvSpPr/>
            <p:nvPr/>
          </p:nvSpPr>
          <p:spPr>
            <a:xfrm>
              <a:off x="6226425" y="2943550"/>
              <a:ext cx="115000" cy="121700"/>
            </a:xfrm>
            <a:custGeom>
              <a:avLst/>
              <a:gdLst/>
              <a:ahLst/>
              <a:cxnLst/>
              <a:rect l="l" t="t" r="r" b="b"/>
              <a:pathLst>
                <a:path w="4600" h="4868" extrusionOk="0">
                  <a:moveTo>
                    <a:pt x="2717" y="0"/>
                  </a:moveTo>
                  <a:cubicBezTo>
                    <a:pt x="1879" y="0"/>
                    <a:pt x="993" y="653"/>
                    <a:pt x="536" y="1693"/>
                  </a:cubicBezTo>
                  <a:cubicBezTo>
                    <a:pt x="0" y="2953"/>
                    <a:pt x="347" y="4340"/>
                    <a:pt x="1292" y="4749"/>
                  </a:cubicBezTo>
                  <a:cubicBezTo>
                    <a:pt x="1482" y="4829"/>
                    <a:pt x="1682" y="4867"/>
                    <a:pt x="1885" y="4867"/>
                  </a:cubicBezTo>
                  <a:cubicBezTo>
                    <a:pt x="2722" y="4867"/>
                    <a:pt x="3608" y="4220"/>
                    <a:pt x="4064" y="3206"/>
                  </a:cubicBezTo>
                  <a:cubicBezTo>
                    <a:pt x="4600" y="1914"/>
                    <a:pt x="4285" y="528"/>
                    <a:pt x="3308" y="118"/>
                  </a:cubicBezTo>
                  <a:cubicBezTo>
                    <a:pt x="3118" y="38"/>
                    <a:pt x="2919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3"/>
            <p:cNvSpPr/>
            <p:nvPr/>
          </p:nvSpPr>
          <p:spPr>
            <a:xfrm>
              <a:off x="6840775" y="2798925"/>
              <a:ext cx="108700" cy="103775"/>
            </a:xfrm>
            <a:custGeom>
              <a:avLst/>
              <a:gdLst/>
              <a:ahLst/>
              <a:cxnLst/>
              <a:rect l="l" t="t" r="r" b="b"/>
              <a:pathLst>
                <a:path w="4348" h="4151" extrusionOk="0">
                  <a:moveTo>
                    <a:pt x="2327" y="0"/>
                  </a:moveTo>
                  <a:cubicBezTo>
                    <a:pt x="1565" y="0"/>
                    <a:pt x="806" y="508"/>
                    <a:pt x="441" y="1335"/>
                  </a:cubicBezTo>
                  <a:cubicBezTo>
                    <a:pt x="0" y="2406"/>
                    <a:pt x="410" y="3603"/>
                    <a:pt x="1355" y="4013"/>
                  </a:cubicBezTo>
                  <a:cubicBezTo>
                    <a:pt x="1570" y="4106"/>
                    <a:pt x="1795" y="4150"/>
                    <a:pt x="2020" y="4150"/>
                  </a:cubicBezTo>
                  <a:cubicBezTo>
                    <a:pt x="2783" y="4150"/>
                    <a:pt x="3542" y="3643"/>
                    <a:pt x="3907" y="2816"/>
                  </a:cubicBezTo>
                  <a:cubicBezTo>
                    <a:pt x="4348" y="1744"/>
                    <a:pt x="3970" y="547"/>
                    <a:pt x="2993" y="138"/>
                  </a:cubicBezTo>
                  <a:cubicBezTo>
                    <a:pt x="2778" y="44"/>
                    <a:pt x="2552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3"/>
            <p:cNvSpPr/>
            <p:nvPr/>
          </p:nvSpPr>
          <p:spPr>
            <a:xfrm>
              <a:off x="6870700" y="2965400"/>
              <a:ext cx="122900" cy="122875"/>
            </a:xfrm>
            <a:custGeom>
              <a:avLst/>
              <a:gdLst/>
              <a:ahLst/>
              <a:cxnLst/>
              <a:rect l="l" t="t" r="r" b="b"/>
              <a:pathLst>
                <a:path w="4916" h="4915" extrusionOk="0"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812"/>
                    <a:pt x="1103" y="4915"/>
                    <a:pt x="2458" y="4915"/>
                  </a:cubicBezTo>
                  <a:cubicBezTo>
                    <a:pt x="3812" y="4915"/>
                    <a:pt x="4915" y="3812"/>
                    <a:pt x="4915" y="2458"/>
                  </a:cubicBezTo>
                  <a:cubicBezTo>
                    <a:pt x="4915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3"/>
            <p:cNvSpPr/>
            <p:nvPr/>
          </p:nvSpPr>
          <p:spPr>
            <a:xfrm>
              <a:off x="6867550" y="3214050"/>
              <a:ext cx="125250" cy="86525"/>
            </a:xfrm>
            <a:custGeom>
              <a:avLst/>
              <a:gdLst/>
              <a:ahLst/>
              <a:cxnLst/>
              <a:rect l="l" t="t" r="r" b="b"/>
              <a:pathLst>
                <a:path w="5010" h="3461" extrusionOk="0">
                  <a:moveTo>
                    <a:pt x="1908" y="1"/>
                  </a:moveTo>
                  <a:cubicBezTo>
                    <a:pt x="1181" y="1"/>
                    <a:pt x="572" y="286"/>
                    <a:pt x="347" y="797"/>
                  </a:cubicBezTo>
                  <a:cubicBezTo>
                    <a:pt x="0" y="1616"/>
                    <a:pt x="693" y="2688"/>
                    <a:pt x="1891" y="3192"/>
                  </a:cubicBezTo>
                  <a:cubicBezTo>
                    <a:pt x="2309" y="3373"/>
                    <a:pt x="2740" y="3460"/>
                    <a:pt x="3136" y="3460"/>
                  </a:cubicBezTo>
                  <a:cubicBezTo>
                    <a:pt x="3843" y="3460"/>
                    <a:pt x="4441" y="3181"/>
                    <a:pt x="4663" y="2656"/>
                  </a:cubicBezTo>
                  <a:cubicBezTo>
                    <a:pt x="5010" y="1837"/>
                    <a:pt x="4316" y="797"/>
                    <a:pt x="3151" y="262"/>
                  </a:cubicBezTo>
                  <a:cubicBezTo>
                    <a:pt x="2730" y="85"/>
                    <a:pt x="2302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3"/>
            <p:cNvSpPr/>
            <p:nvPr/>
          </p:nvSpPr>
          <p:spPr>
            <a:xfrm>
              <a:off x="6422525" y="3292600"/>
              <a:ext cx="139450" cy="96800"/>
            </a:xfrm>
            <a:custGeom>
              <a:avLst/>
              <a:gdLst/>
              <a:ahLst/>
              <a:cxnLst/>
              <a:rect l="l" t="t" r="r" b="b"/>
              <a:pathLst>
                <a:path w="5578" h="3872" extrusionOk="0">
                  <a:moveTo>
                    <a:pt x="2077" y="0"/>
                  </a:moveTo>
                  <a:cubicBezTo>
                    <a:pt x="1279" y="0"/>
                    <a:pt x="622" y="314"/>
                    <a:pt x="379" y="900"/>
                  </a:cubicBezTo>
                  <a:cubicBezTo>
                    <a:pt x="1" y="1814"/>
                    <a:pt x="757" y="2980"/>
                    <a:pt x="2080" y="3578"/>
                  </a:cubicBezTo>
                  <a:cubicBezTo>
                    <a:pt x="2546" y="3778"/>
                    <a:pt x="3019" y="3872"/>
                    <a:pt x="3453" y="3872"/>
                  </a:cubicBezTo>
                  <a:cubicBezTo>
                    <a:pt x="4254" y="3872"/>
                    <a:pt x="4923" y="3551"/>
                    <a:pt x="5168" y="2980"/>
                  </a:cubicBezTo>
                  <a:cubicBezTo>
                    <a:pt x="5577" y="2066"/>
                    <a:pt x="4821" y="869"/>
                    <a:pt x="3498" y="302"/>
                  </a:cubicBezTo>
                  <a:cubicBezTo>
                    <a:pt x="3012" y="98"/>
                    <a:pt x="2523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3"/>
            <p:cNvSpPr/>
            <p:nvPr/>
          </p:nvSpPr>
          <p:spPr>
            <a:xfrm>
              <a:off x="6489475" y="3497200"/>
              <a:ext cx="109525" cy="104800"/>
            </a:xfrm>
            <a:custGeom>
              <a:avLst/>
              <a:gdLst/>
              <a:ahLst/>
              <a:cxnLst/>
              <a:rect l="l" t="t" r="r" b="b"/>
              <a:pathLst>
                <a:path w="4381" h="4192" extrusionOk="0">
                  <a:moveTo>
                    <a:pt x="2343" y="1"/>
                  </a:moveTo>
                  <a:cubicBezTo>
                    <a:pt x="1578" y="1"/>
                    <a:pt x="812" y="526"/>
                    <a:pt x="473" y="1349"/>
                  </a:cubicBezTo>
                  <a:cubicBezTo>
                    <a:pt x="1" y="2420"/>
                    <a:pt x="410" y="3617"/>
                    <a:pt x="1356" y="4058"/>
                  </a:cubicBezTo>
                  <a:cubicBezTo>
                    <a:pt x="1565" y="4149"/>
                    <a:pt x="1785" y="4192"/>
                    <a:pt x="2006" y="4192"/>
                  </a:cubicBezTo>
                  <a:cubicBezTo>
                    <a:pt x="2783" y="4192"/>
                    <a:pt x="3571" y="3663"/>
                    <a:pt x="3939" y="2829"/>
                  </a:cubicBezTo>
                  <a:cubicBezTo>
                    <a:pt x="4380" y="1758"/>
                    <a:pt x="4002" y="561"/>
                    <a:pt x="3025" y="151"/>
                  </a:cubicBezTo>
                  <a:cubicBezTo>
                    <a:pt x="2806" y="49"/>
                    <a:pt x="2574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3"/>
            <p:cNvSpPr/>
            <p:nvPr/>
          </p:nvSpPr>
          <p:spPr>
            <a:xfrm>
              <a:off x="5872775" y="334737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37" y="1"/>
                  </a:moveTo>
                  <a:cubicBezTo>
                    <a:pt x="1009" y="1"/>
                    <a:pt x="1" y="1009"/>
                    <a:pt x="1" y="2238"/>
                  </a:cubicBezTo>
                  <a:cubicBezTo>
                    <a:pt x="1" y="3498"/>
                    <a:pt x="1009" y="4506"/>
                    <a:pt x="2237" y="4506"/>
                  </a:cubicBezTo>
                  <a:cubicBezTo>
                    <a:pt x="3498" y="4506"/>
                    <a:pt x="4506" y="3498"/>
                    <a:pt x="4506" y="2238"/>
                  </a:cubicBezTo>
                  <a:cubicBezTo>
                    <a:pt x="4506" y="1009"/>
                    <a:pt x="3498" y="1"/>
                    <a:pt x="2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3"/>
            <p:cNvSpPr/>
            <p:nvPr/>
          </p:nvSpPr>
          <p:spPr>
            <a:xfrm>
              <a:off x="6125600" y="32631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1"/>
                  </a:moveTo>
                  <a:cubicBezTo>
                    <a:pt x="788" y="1"/>
                    <a:pt x="1" y="820"/>
                    <a:pt x="1" y="1797"/>
                  </a:cubicBezTo>
                  <a:cubicBezTo>
                    <a:pt x="1" y="2773"/>
                    <a:pt x="788" y="3561"/>
                    <a:pt x="1765" y="3561"/>
                  </a:cubicBezTo>
                  <a:cubicBezTo>
                    <a:pt x="2742" y="3561"/>
                    <a:pt x="3529" y="2773"/>
                    <a:pt x="3529" y="1797"/>
                  </a:cubicBezTo>
                  <a:cubicBezTo>
                    <a:pt x="3529" y="820"/>
                    <a:pt x="2742" y="1"/>
                    <a:pt x="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3"/>
            <p:cNvSpPr/>
            <p:nvPr/>
          </p:nvSpPr>
          <p:spPr>
            <a:xfrm>
              <a:off x="6171275" y="3519875"/>
              <a:ext cx="98475" cy="98475"/>
            </a:xfrm>
            <a:custGeom>
              <a:avLst/>
              <a:gdLst/>
              <a:ahLst/>
              <a:cxnLst/>
              <a:rect l="l" t="t" r="r" b="b"/>
              <a:pathLst>
                <a:path w="3939" h="3939" extrusionOk="0">
                  <a:moveTo>
                    <a:pt x="1986" y="0"/>
                  </a:moveTo>
                  <a:cubicBezTo>
                    <a:pt x="883" y="0"/>
                    <a:pt x="1" y="883"/>
                    <a:pt x="1" y="1954"/>
                  </a:cubicBezTo>
                  <a:cubicBezTo>
                    <a:pt x="1" y="3056"/>
                    <a:pt x="883" y="3939"/>
                    <a:pt x="1986" y="3939"/>
                  </a:cubicBezTo>
                  <a:cubicBezTo>
                    <a:pt x="3057" y="3939"/>
                    <a:pt x="3939" y="3056"/>
                    <a:pt x="3939" y="1954"/>
                  </a:cubicBezTo>
                  <a:cubicBezTo>
                    <a:pt x="3939" y="883"/>
                    <a:pt x="3057" y="0"/>
                    <a:pt x="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3"/>
            <p:cNvSpPr/>
            <p:nvPr/>
          </p:nvSpPr>
          <p:spPr>
            <a:xfrm>
              <a:off x="5512825" y="3900000"/>
              <a:ext cx="133925" cy="128200"/>
            </a:xfrm>
            <a:custGeom>
              <a:avLst/>
              <a:gdLst/>
              <a:ahLst/>
              <a:cxnLst/>
              <a:rect l="l" t="t" r="r" b="b"/>
              <a:pathLst>
                <a:path w="5357" h="5128" extrusionOk="0">
                  <a:moveTo>
                    <a:pt x="2897" y="1"/>
                  </a:moveTo>
                  <a:cubicBezTo>
                    <a:pt x="1952" y="1"/>
                    <a:pt x="1006" y="628"/>
                    <a:pt x="568" y="1651"/>
                  </a:cubicBezTo>
                  <a:cubicBezTo>
                    <a:pt x="1" y="2974"/>
                    <a:pt x="473" y="4454"/>
                    <a:pt x="1639" y="4959"/>
                  </a:cubicBezTo>
                  <a:cubicBezTo>
                    <a:pt x="1904" y="5073"/>
                    <a:pt x="2182" y="5127"/>
                    <a:pt x="2460" y="5127"/>
                  </a:cubicBezTo>
                  <a:cubicBezTo>
                    <a:pt x="3405" y="5127"/>
                    <a:pt x="4351" y="4500"/>
                    <a:pt x="4789" y="3478"/>
                  </a:cubicBezTo>
                  <a:cubicBezTo>
                    <a:pt x="5357" y="2155"/>
                    <a:pt x="4884" y="674"/>
                    <a:pt x="3718" y="170"/>
                  </a:cubicBezTo>
                  <a:cubicBezTo>
                    <a:pt x="3453" y="55"/>
                    <a:pt x="3175" y="1"/>
                    <a:pt x="2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3"/>
            <p:cNvSpPr/>
            <p:nvPr/>
          </p:nvSpPr>
          <p:spPr>
            <a:xfrm>
              <a:off x="5827100" y="3792125"/>
              <a:ext cx="135500" cy="128950"/>
            </a:xfrm>
            <a:custGeom>
              <a:avLst/>
              <a:gdLst/>
              <a:ahLst/>
              <a:cxnLst/>
              <a:rect l="l" t="t" r="r" b="b"/>
              <a:pathLst>
                <a:path w="5420" h="5158" extrusionOk="0">
                  <a:moveTo>
                    <a:pt x="2931" y="0"/>
                  </a:moveTo>
                  <a:cubicBezTo>
                    <a:pt x="1985" y="0"/>
                    <a:pt x="1037" y="633"/>
                    <a:pt x="599" y="1681"/>
                  </a:cubicBezTo>
                  <a:cubicBezTo>
                    <a:pt x="0" y="3004"/>
                    <a:pt x="504" y="4485"/>
                    <a:pt x="1670" y="4989"/>
                  </a:cubicBezTo>
                  <a:cubicBezTo>
                    <a:pt x="1935" y="5104"/>
                    <a:pt x="2213" y="5158"/>
                    <a:pt x="2491" y="5158"/>
                  </a:cubicBezTo>
                  <a:cubicBezTo>
                    <a:pt x="3436" y="5158"/>
                    <a:pt x="4382" y="4530"/>
                    <a:pt x="4820" y="3508"/>
                  </a:cubicBezTo>
                  <a:cubicBezTo>
                    <a:pt x="5419" y="2153"/>
                    <a:pt x="4915" y="673"/>
                    <a:pt x="3749" y="169"/>
                  </a:cubicBezTo>
                  <a:cubicBezTo>
                    <a:pt x="3485" y="54"/>
                    <a:pt x="3208" y="0"/>
                    <a:pt x="2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3"/>
            <p:cNvSpPr/>
            <p:nvPr/>
          </p:nvSpPr>
          <p:spPr>
            <a:xfrm>
              <a:off x="5790075" y="4100350"/>
              <a:ext cx="134700" cy="133925"/>
            </a:xfrm>
            <a:custGeom>
              <a:avLst/>
              <a:gdLst/>
              <a:ahLst/>
              <a:cxnLst/>
              <a:rect l="l" t="t" r="r" b="b"/>
              <a:pathLst>
                <a:path w="5388" h="5357" extrusionOk="0">
                  <a:moveTo>
                    <a:pt x="2710" y="0"/>
                  </a:moveTo>
                  <a:cubicBezTo>
                    <a:pt x="1198" y="0"/>
                    <a:pt x="0" y="1198"/>
                    <a:pt x="0" y="2678"/>
                  </a:cubicBezTo>
                  <a:cubicBezTo>
                    <a:pt x="0" y="4159"/>
                    <a:pt x="1198" y="5356"/>
                    <a:pt x="2710" y="5356"/>
                  </a:cubicBezTo>
                  <a:cubicBezTo>
                    <a:pt x="4191" y="5356"/>
                    <a:pt x="5388" y="4159"/>
                    <a:pt x="5388" y="2678"/>
                  </a:cubicBezTo>
                  <a:cubicBezTo>
                    <a:pt x="5388" y="1198"/>
                    <a:pt x="419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3"/>
            <p:cNvSpPr/>
            <p:nvPr/>
          </p:nvSpPr>
          <p:spPr>
            <a:xfrm>
              <a:off x="6073625" y="4035775"/>
              <a:ext cx="141800" cy="141775"/>
            </a:xfrm>
            <a:custGeom>
              <a:avLst/>
              <a:gdLst/>
              <a:ahLst/>
              <a:cxnLst/>
              <a:rect l="l" t="t" r="r" b="b"/>
              <a:pathLst>
                <a:path w="5672" h="5671" extrusionOk="0">
                  <a:moveTo>
                    <a:pt x="2836" y="0"/>
                  </a:moveTo>
                  <a:cubicBezTo>
                    <a:pt x="1292" y="0"/>
                    <a:pt x="0" y="1292"/>
                    <a:pt x="0" y="2836"/>
                  </a:cubicBezTo>
                  <a:cubicBezTo>
                    <a:pt x="0" y="4411"/>
                    <a:pt x="1292" y="5671"/>
                    <a:pt x="2836" y="5671"/>
                  </a:cubicBezTo>
                  <a:cubicBezTo>
                    <a:pt x="4411" y="5671"/>
                    <a:pt x="5671" y="4411"/>
                    <a:pt x="5671" y="2836"/>
                  </a:cubicBezTo>
                  <a:cubicBezTo>
                    <a:pt x="5671" y="1292"/>
                    <a:pt x="4411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3"/>
            <p:cNvSpPr/>
            <p:nvPr/>
          </p:nvSpPr>
          <p:spPr>
            <a:xfrm>
              <a:off x="6322500" y="3688425"/>
              <a:ext cx="51225" cy="216625"/>
            </a:xfrm>
            <a:custGeom>
              <a:avLst/>
              <a:gdLst/>
              <a:ahLst/>
              <a:cxnLst/>
              <a:rect l="l" t="t" r="r" b="b"/>
              <a:pathLst>
                <a:path w="2049" h="8665" fill="none" extrusionOk="0">
                  <a:moveTo>
                    <a:pt x="1" y="1"/>
                  </a:moveTo>
                  <a:cubicBezTo>
                    <a:pt x="1009" y="1135"/>
                    <a:pt x="1419" y="2678"/>
                    <a:pt x="1702" y="4159"/>
                  </a:cubicBezTo>
                  <a:cubicBezTo>
                    <a:pt x="1954" y="5640"/>
                    <a:pt x="2049" y="7152"/>
                    <a:pt x="2017" y="8664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3"/>
            <p:cNvSpPr/>
            <p:nvPr/>
          </p:nvSpPr>
          <p:spPr>
            <a:xfrm>
              <a:off x="6309900" y="3840250"/>
              <a:ext cx="136300" cy="121050"/>
            </a:xfrm>
            <a:custGeom>
              <a:avLst/>
              <a:gdLst/>
              <a:ahLst/>
              <a:cxnLst/>
              <a:rect l="l" t="t" r="r" b="b"/>
              <a:pathLst>
                <a:path w="5452" h="4842" extrusionOk="0">
                  <a:moveTo>
                    <a:pt x="2747" y="0"/>
                  </a:moveTo>
                  <a:cubicBezTo>
                    <a:pt x="1804" y="0"/>
                    <a:pt x="907" y="567"/>
                    <a:pt x="505" y="1489"/>
                  </a:cubicBezTo>
                  <a:cubicBezTo>
                    <a:pt x="1" y="2717"/>
                    <a:pt x="536" y="4135"/>
                    <a:pt x="1765" y="4639"/>
                  </a:cubicBezTo>
                  <a:cubicBezTo>
                    <a:pt x="2080" y="4776"/>
                    <a:pt x="2404" y="4841"/>
                    <a:pt x="2723" y="4841"/>
                  </a:cubicBezTo>
                  <a:cubicBezTo>
                    <a:pt x="3648" y="4841"/>
                    <a:pt x="4517" y="4293"/>
                    <a:pt x="4916" y="3379"/>
                  </a:cubicBezTo>
                  <a:cubicBezTo>
                    <a:pt x="5451" y="2150"/>
                    <a:pt x="4884" y="733"/>
                    <a:pt x="3687" y="197"/>
                  </a:cubicBezTo>
                  <a:cubicBezTo>
                    <a:pt x="3380" y="63"/>
                    <a:pt x="3061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3"/>
            <p:cNvSpPr/>
            <p:nvPr/>
          </p:nvSpPr>
          <p:spPr>
            <a:xfrm>
              <a:off x="3023150" y="1811525"/>
              <a:ext cx="442675" cy="1757200"/>
            </a:xfrm>
            <a:custGeom>
              <a:avLst/>
              <a:gdLst/>
              <a:ahLst/>
              <a:cxnLst/>
              <a:rect l="l" t="t" r="r" b="b"/>
              <a:pathLst>
                <a:path w="17707" h="70288" fill="none" extrusionOk="0">
                  <a:moveTo>
                    <a:pt x="14934" y="70288"/>
                  </a:moveTo>
                  <a:cubicBezTo>
                    <a:pt x="17706" y="42564"/>
                    <a:pt x="14682" y="26150"/>
                    <a:pt x="1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3"/>
            <p:cNvSpPr/>
            <p:nvPr/>
          </p:nvSpPr>
          <p:spPr>
            <a:xfrm>
              <a:off x="3316925" y="3235900"/>
              <a:ext cx="262325" cy="313000"/>
            </a:xfrm>
            <a:custGeom>
              <a:avLst/>
              <a:gdLst/>
              <a:ahLst/>
              <a:cxnLst/>
              <a:rect l="l" t="t" r="r" b="b"/>
              <a:pathLst>
                <a:path w="10493" h="12520" extrusionOk="0">
                  <a:moveTo>
                    <a:pt x="7790" y="0"/>
                  </a:moveTo>
                  <a:cubicBezTo>
                    <a:pt x="7068" y="0"/>
                    <a:pt x="6285" y="171"/>
                    <a:pt x="5609" y="427"/>
                  </a:cubicBezTo>
                  <a:cubicBezTo>
                    <a:pt x="4412" y="837"/>
                    <a:pt x="3813" y="2192"/>
                    <a:pt x="3246" y="3326"/>
                  </a:cubicBezTo>
                  <a:cubicBezTo>
                    <a:pt x="2269" y="5248"/>
                    <a:pt x="1" y="10572"/>
                    <a:pt x="2490" y="12273"/>
                  </a:cubicBezTo>
                  <a:cubicBezTo>
                    <a:pt x="2736" y="12443"/>
                    <a:pt x="3004" y="12520"/>
                    <a:pt x="3287" y="12520"/>
                  </a:cubicBezTo>
                  <a:cubicBezTo>
                    <a:pt x="5576" y="12520"/>
                    <a:pt x="8853" y="7497"/>
                    <a:pt x="9610" y="6067"/>
                  </a:cubicBezTo>
                  <a:cubicBezTo>
                    <a:pt x="10114" y="5153"/>
                    <a:pt x="10429" y="4113"/>
                    <a:pt x="10492" y="3042"/>
                  </a:cubicBezTo>
                  <a:cubicBezTo>
                    <a:pt x="10492" y="2003"/>
                    <a:pt x="10114" y="774"/>
                    <a:pt x="9200" y="301"/>
                  </a:cubicBezTo>
                  <a:cubicBezTo>
                    <a:pt x="8804" y="90"/>
                    <a:pt x="8313" y="0"/>
                    <a:pt x="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3"/>
            <p:cNvSpPr/>
            <p:nvPr/>
          </p:nvSpPr>
          <p:spPr>
            <a:xfrm>
              <a:off x="3178325" y="3582275"/>
              <a:ext cx="219750" cy="312525"/>
            </a:xfrm>
            <a:custGeom>
              <a:avLst/>
              <a:gdLst/>
              <a:ahLst/>
              <a:cxnLst/>
              <a:rect l="l" t="t" r="r" b="b"/>
              <a:pathLst>
                <a:path w="8790" h="12501" extrusionOk="0">
                  <a:moveTo>
                    <a:pt x="7403" y="0"/>
                  </a:moveTo>
                  <a:cubicBezTo>
                    <a:pt x="6436" y="0"/>
                    <a:pt x="4896" y="1406"/>
                    <a:pt x="4474" y="1852"/>
                  </a:cubicBezTo>
                  <a:cubicBezTo>
                    <a:pt x="3025" y="3301"/>
                    <a:pt x="1827" y="5003"/>
                    <a:pt x="914" y="6861"/>
                  </a:cubicBezTo>
                  <a:cubicBezTo>
                    <a:pt x="410" y="7838"/>
                    <a:pt x="0" y="9004"/>
                    <a:pt x="410" y="10043"/>
                  </a:cubicBezTo>
                  <a:cubicBezTo>
                    <a:pt x="756" y="10926"/>
                    <a:pt x="1575" y="11524"/>
                    <a:pt x="2394" y="12028"/>
                  </a:cubicBezTo>
                  <a:cubicBezTo>
                    <a:pt x="2709" y="12280"/>
                    <a:pt x="3088" y="12438"/>
                    <a:pt x="3497" y="12501"/>
                  </a:cubicBezTo>
                  <a:cubicBezTo>
                    <a:pt x="4001" y="12501"/>
                    <a:pt x="4505" y="12312"/>
                    <a:pt x="4883" y="11965"/>
                  </a:cubicBezTo>
                  <a:cubicBezTo>
                    <a:pt x="6207" y="10894"/>
                    <a:pt x="6931" y="9256"/>
                    <a:pt x="7467" y="7618"/>
                  </a:cubicBezTo>
                  <a:cubicBezTo>
                    <a:pt x="8254" y="5349"/>
                    <a:pt x="8790" y="2892"/>
                    <a:pt x="8128" y="592"/>
                  </a:cubicBezTo>
                  <a:cubicBezTo>
                    <a:pt x="8000" y="165"/>
                    <a:pt x="7735" y="0"/>
                    <a:pt x="7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3"/>
            <p:cNvSpPr/>
            <p:nvPr/>
          </p:nvSpPr>
          <p:spPr>
            <a:xfrm>
              <a:off x="3126325" y="3212075"/>
              <a:ext cx="277200" cy="326225"/>
            </a:xfrm>
            <a:custGeom>
              <a:avLst/>
              <a:gdLst/>
              <a:ahLst/>
              <a:cxnLst/>
              <a:rect l="l" t="t" r="r" b="b"/>
              <a:pathLst>
                <a:path w="11088" h="13049" extrusionOk="0">
                  <a:moveTo>
                    <a:pt x="3388" y="1"/>
                  </a:moveTo>
                  <a:cubicBezTo>
                    <a:pt x="2751" y="1"/>
                    <a:pt x="2132" y="164"/>
                    <a:pt x="1607" y="530"/>
                  </a:cubicBezTo>
                  <a:cubicBezTo>
                    <a:pt x="410" y="1349"/>
                    <a:pt x="1" y="2956"/>
                    <a:pt x="253" y="4373"/>
                  </a:cubicBezTo>
                  <a:cubicBezTo>
                    <a:pt x="505" y="5791"/>
                    <a:pt x="1292" y="7051"/>
                    <a:pt x="2143" y="8185"/>
                  </a:cubicBezTo>
                  <a:cubicBezTo>
                    <a:pt x="3498" y="10107"/>
                    <a:pt x="5168" y="11934"/>
                    <a:pt x="7341" y="12754"/>
                  </a:cubicBezTo>
                  <a:cubicBezTo>
                    <a:pt x="7826" y="12930"/>
                    <a:pt x="8438" y="13048"/>
                    <a:pt x="9021" y="13048"/>
                  </a:cubicBezTo>
                  <a:cubicBezTo>
                    <a:pt x="10105" y="13048"/>
                    <a:pt x="11087" y="12639"/>
                    <a:pt x="10964" y="11430"/>
                  </a:cubicBezTo>
                  <a:cubicBezTo>
                    <a:pt x="10775" y="9383"/>
                    <a:pt x="9641" y="7146"/>
                    <a:pt x="8885" y="5287"/>
                  </a:cubicBezTo>
                  <a:cubicBezTo>
                    <a:pt x="8255" y="3743"/>
                    <a:pt x="7499" y="2168"/>
                    <a:pt x="6239" y="1065"/>
                  </a:cubicBezTo>
                  <a:cubicBezTo>
                    <a:pt x="5447" y="409"/>
                    <a:pt x="4395" y="1"/>
                    <a:pt x="3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3"/>
            <p:cNvSpPr/>
            <p:nvPr/>
          </p:nvSpPr>
          <p:spPr>
            <a:xfrm>
              <a:off x="3392550" y="3437175"/>
              <a:ext cx="350525" cy="211900"/>
            </a:xfrm>
            <a:custGeom>
              <a:avLst/>
              <a:gdLst/>
              <a:ahLst/>
              <a:cxnLst/>
              <a:rect l="l" t="t" r="r" b="b"/>
              <a:pathLst>
                <a:path w="14021" h="8476" extrusionOk="0">
                  <a:moveTo>
                    <a:pt x="10681" y="0"/>
                  </a:moveTo>
                  <a:cubicBezTo>
                    <a:pt x="9672" y="0"/>
                    <a:pt x="8696" y="127"/>
                    <a:pt x="7751" y="410"/>
                  </a:cubicBezTo>
                  <a:cubicBezTo>
                    <a:pt x="5136" y="1072"/>
                    <a:pt x="1481" y="2143"/>
                    <a:pt x="788" y="5167"/>
                  </a:cubicBezTo>
                  <a:cubicBezTo>
                    <a:pt x="0" y="8475"/>
                    <a:pt x="5293" y="7845"/>
                    <a:pt x="7278" y="8003"/>
                  </a:cubicBezTo>
                  <a:cubicBezTo>
                    <a:pt x="7577" y="8050"/>
                    <a:pt x="7869" y="8074"/>
                    <a:pt x="8160" y="8074"/>
                  </a:cubicBezTo>
                  <a:cubicBezTo>
                    <a:pt x="8452" y="8074"/>
                    <a:pt x="8743" y="8050"/>
                    <a:pt x="9042" y="8003"/>
                  </a:cubicBezTo>
                  <a:cubicBezTo>
                    <a:pt x="9767" y="7845"/>
                    <a:pt x="10460" y="7562"/>
                    <a:pt x="11090" y="7121"/>
                  </a:cubicBezTo>
                  <a:cubicBezTo>
                    <a:pt x="12098" y="6522"/>
                    <a:pt x="12949" y="5640"/>
                    <a:pt x="13485" y="4569"/>
                  </a:cubicBezTo>
                  <a:cubicBezTo>
                    <a:pt x="13989" y="3498"/>
                    <a:pt x="14020" y="2143"/>
                    <a:pt x="13264" y="1198"/>
                  </a:cubicBezTo>
                  <a:cubicBezTo>
                    <a:pt x="12634" y="442"/>
                    <a:pt x="11689" y="0"/>
                    <a:pt x="10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3"/>
            <p:cNvSpPr/>
            <p:nvPr/>
          </p:nvSpPr>
          <p:spPr>
            <a:xfrm>
              <a:off x="3032600" y="3452600"/>
              <a:ext cx="368625" cy="208925"/>
            </a:xfrm>
            <a:custGeom>
              <a:avLst/>
              <a:gdLst/>
              <a:ahLst/>
              <a:cxnLst/>
              <a:rect l="l" t="t" r="r" b="b"/>
              <a:pathLst>
                <a:path w="14745" h="8357" extrusionOk="0">
                  <a:moveTo>
                    <a:pt x="5130" y="1"/>
                  </a:moveTo>
                  <a:cubicBezTo>
                    <a:pt x="4102" y="1"/>
                    <a:pt x="3081" y="274"/>
                    <a:pt x="2174" y="801"/>
                  </a:cubicBezTo>
                  <a:cubicBezTo>
                    <a:pt x="851" y="1652"/>
                    <a:pt x="1" y="3227"/>
                    <a:pt x="253" y="4739"/>
                  </a:cubicBezTo>
                  <a:cubicBezTo>
                    <a:pt x="410" y="5464"/>
                    <a:pt x="757" y="6157"/>
                    <a:pt x="1229" y="6724"/>
                  </a:cubicBezTo>
                  <a:cubicBezTo>
                    <a:pt x="1765" y="7480"/>
                    <a:pt x="2553" y="8016"/>
                    <a:pt x="3435" y="8268"/>
                  </a:cubicBezTo>
                  <a:cubicBezTo>
                    <a:pt x="3783" y="8323"/>
                    <a:pt x="4141" y="8356"/>
                    <a:pt x="4504" y="8356"/>
                  </a:cubicBezTo>
                  <a:cubicBezTo>
                    <a:pt x="4766" y="8356"/>
                    <a:pt x="5030" y="8339"/>
                    <a:pt x="5293" y="8299"/>
                  </a:cubicBezTo>
                  <a:cubicBezTo>
                    <a:pt x="7688" y="8079"/>
                    <a:pt x="10208" y="7827"/>
                    <a:pt x="12288" y="6598"/>
                  </a:cubicBezTo>
                  <a:cubicBezTo>
                    <a:pt x="14745" y="5180"/>
                    <a:pt x="12162" y="3227"/>
                    <a:pt x="10775" y="2219"/>
                  </a:cubicBezTo>
                  <a:cubicBezTo>
                    <a:pt x="9547" y="1305"/>
                    <a:pt x="8160" y="612"/>
                    <a:pt x="6648" y="203"/>
                  </a:cubicBezTo>
                  <a:cubicBezTo>
                    <a:pt x="6148" y="67"/>
                    <a:pt x="5638" y="1"/>
                    <a:pt x="5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3"/>
            <p:cNvSpPr/>
            <p:nvPr/>
          </p:nvSpPr>
          <p:spPr>
            <a:xfrm>
              <a:off x="3338200" y="35636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3717" y="1"/>
                  </a:moveTo>
                  <a:cubicBezTo>
                    <a:pt x="3253" y="1"/>
                    <a:pt x="2786" y="67"/>
                    <a:pt x="2332" y="204"/>
                  </a:cubicBezTo>
                  <a:cubicBezTo>
                    <a:pt x="1607" y="487"/>
                    <a:pt x="946" y="928"/>
                    <a:pt x="442" y="1495"/>
                  </a:cubicBezTo>
                  <a:cubicBezTo>
                    <a:pt x="253" y="1653"/>
                    <a:pt x="127" y="1874"/>
                    <a:pt x="32" y="2094"/>
                  </a:cubicBezTo>
                  <a:cubicBezTo>
                    <a:pt x="1" y="2409"/>
                    <a:pt x="32" y="2724"/>
                    <a:pt x="158" y="3008"/>
                  </a:cubicBezTo>
                  <a:cubicBezTo>
                    <a:pt x="505" y="4425"/>
                    <a:pt x="1040" y="5812"/>
                    <a:pt x="1702" y="7103"/>
                  </a:cubicBezTo>
                  <a:cubicBezTo>
                    <a:pt x="2363" y="8458"/>
                    <a:pt x="3435" y="9561"/>
                    <a:pt x="4758" y="10285"/>
                  </a:cubicBezTo>
                  <a:cubicBezTo>
                    <a:pt x="5517" y="10677"/>
                    <a:pt x="6698" y="11186"/>
                    <a:pt x="7684" y="11186"/>
                  </a:cubicBezTo>
                  <a:cubicBezTo>
                    <a:pt x="8047" y="11186"/>
                    <a:pt x="8384" y="11117"/>
                    <a:pt x="8664" y="10947"/>
                  </a:cubicBezTo>
                  <a:cubicBezTo>
                    <a:pt x="9673" y="10285"/>
                    <a:pt x="10145" y="8584"/>
                    <a:pt x="10177" y="7481"/>
                  </a:cubicBezTo>
                  <a:cubicBezTo>
                    <a:pt x="10177" y="6032"/>
                    <a:pt x="9736" y="4614"/>
                    <a:pt x="8948" y="3417"/>
                  </a:cubicBezTo>
                  <a:cubicBezTo>
                    <a:pt x="8255" y="2252"/>
                    <a:pt x="7247" y="1275"/>
                    <a:pt x="6081" y="613"/>
                  </a:cubicBezTo>
                  <a:cubicBezTo>
                    <a:pt x="5356" y="210"/>
                    <a:pt x="4540" y="1"/>
                    <a:pt x="3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3"/>
            <p:cNvSpPr/>
            <p:nvPr/>
          </p:nvSpPr>
          <p:spPr>
            <a:xfrm>
              <a:off x="3372075" y="3336350"/>
              <a:ext cx="72475" cy="185900"/>
            </a:xfrm>
            <a:custGeom>
              <a:avLst/>
              <a:gdLst/>
              <a:ahLst/>
              <a:cxnLst/>
              <a:rect l="l" t="t" r="r" b="b"/>
              <a:pathLst>
                <a:path w="2899" h="7436" extrusionOk="0">
                  <a:moveTo>
                    <a:pt x="2899" y="1"/>
                  </a:moveTo>
                  <a:lnTo>
                    <a:pt x="2899" y="1"/>
                  </a:lnTo>
                  <a:cubicBezTo>
                    <a:pt x="2363" y="442"/>
                    <a:pt x="1954" y="1009"/>
                    <a:pt x="1670" y="1608"/>
                  </a:cubicBezTo>
                  <a:cubicBezTo>
                    <a:pt x="1386" y="2238"/>
                    <a:pt x="1166" y="2868"/>
                    <a:pt x="1008" y="3529"/>
                  </a:cubicBezTo>
                  <a:cubicBezTo>
                    <a:pt x="725" y="4853"/>
                    <a:pt x="410" y="6144"/>
                    <a:pt x="0" y="7436"/>
                  </a:cubicBezTo>
                  <a:cubicBezTo>
                    <a:pt x="378" y="6869"/>
                    <a:pt x="693" y="6239"/>
                    <a:pt x="882" y="5609"/>
                  </a:cubicBezTo>
                  <a:cubicBezTo>
                    <a:pt x="1103" y="4947"/>
                    <a:pt x="1260" y="4286"/>
                    <a:pt x="1418" y="3655"/>
                  </a:cubicBezTo>
                  <a:cubicBezTo>
                    <a:pt x="1765" y="2364"/>
                    <a:pt x="2111" y="1104"/>
                    <a:pt x="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3"/>
            <p:cNvSpPr/>
            <p:nvPr/>
          </p:nvSpPr>
          <p:spPr>
            <a:xfrm>
              <a:off x="3409875" y="3399375"/>
              <a:ext cx="92975" cy="138650"/>
            </a:xfrm>
            <a:custGeom>
              <a:avLst/>
              <a:gdLst/>
              <a:ahLst/>
              <a:cxnLst/>
              <a:rect l="l" t="t" r="r" b="b"/>
              <a:pathLst>
                <a:path w="3719" h="5546" extrusionOk="0">
                  <a:moveTo>
                    <a:pt x="3718" y="0"/>
                  </a:moveTo>
                  <a:lnTo>
                    <a:pt x="3718" y="0"/>
                  </a:lnTo>
                  <a:cubicBezTo>
                    <a:pt x="3245" y="1008"/>
                    <a:pt x="2710" y="1985"/>
                    <a:pt x="2111" y="2930"/>
                  </a:cubicBezTo>
                  <a:cubicBezTo>
                    <a:pt x="1481" y="3844"/>
                    <a:pt x="757" y="4726"/>
                    <a:pt x="0" y="5545"/>
                  </a:cubicBezTo>
                  <a:cubicBezTo>
                    <a:pt x="1985" y="4316"/>
                    <a:pt x="3340" y="230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43"/>
            <p:cNvSpPr/>
            <p:nvPr/>
          </p:nvSpPr>
          <p:spPr>
            <a:xfrm>
              <a:off x="3406725" y="33828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103" y="1513"/>
                    <a:pt x="316" y="3246"/>
                    <a:pt x="0" y="5136"/>
                  </a:cubicBezTo>
                  <a:cubicBezTo>
                    <a:pt x="473" y="4285"/>
                    <a:pt x="851" y="3466"/>
                    <a:pt x="1229" y="2616"/>
                  </a:cubicBezTo>
                  <a:cubicBezTo>
                    <a:pt x="1607" y="1765"/>
                    <a:pt x="1985" y="914"/>
                    <a:pt x="2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43"/>
            <p:cNvSpPr/>
            <p:nvPr/>
          </p:nvSpPr>
          <p:spPr>
            <a:xfrm>
              <a:off x="3424850" y="3493100"/>
              <a:ext cx="192200" cy="37825"/>
            </a:xfrm>
            <a:custGeom>
              <a:avLst/>
              <a:gdLst/>
              <a:ahLst/>
              <a:cxnLst/>
              <a:rect l="l" t="t" r="r" b="b"/>
              <a:pathLst>
                <a:path w="7688" h="1513" extrusionOk="0">
                  <a:moveTo>
                    <a:pt x="6371" y="0"/>
                  </a:moveTo>
                  <a:cubicBezTo>
                    <a:pt x="6147" y="0"/>
                    <a:pt x="5923" y="21"/>
                    <a:pt x="5702" y="63"/>
                  </a:cubicBezTo>
                  <a:cubicBezTo>
                    <a:pt x="5041" y="158"/>
                    <a:pt x="4411" y="315"/>
                    <a:pt x="3781" y="473"/>
                  </a:cubicBezTo>
                  <a:cubicBezTo>
                    <a:pt x="2520" y="788"/>
                    <a:pt x="1260" y="1134"/>
                    <a:pt x="0" y="1513"/>
                  </a:cubicBezTo>
                  <a:cubicBezTo>
                    <a:pt x="1323" y="1450"/>
                    <a:pt x="2615" y="1229"/>
                    <a:pt x="3875" y="882"/>
                  </a:cubicBezTo>
                  <a:lnTo>
                    <a:pt x="5765" y="410"/>
                  </a:lnTo>
                  <a:cubicBezTo>
                    <a:pt x="6233" y="293"/>
                    <a:pt x="6700" y="228"/>
                    <a:pt x="7180" y="228"/>
                  </a:cubicBezTo>
                  <a:cubicBezTo>
                    <a:pt x="7348" y="228"/>
                    <a:pt x="7516" y="236"/>
                    <a:pt x="7687" y="252"/>
                  </a:cubicBezTo>
                  <a:cubicBezTo>
                    <a:pt x="7267" y="84"/>
                    <a:pt x="6819" y="0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3"/>
            <p:cNvSpPr/>
            <p:nvPr/>
          </p:nvSpPr>
          <p:spPr>
            <a:xfrm>
              <a:off x="3426425" y="3523825"/>
              <a:ext cx="184325" cy="50400"/>
            </a:xfrm>
            <a:custGeom>
              <a:avLst/>
              <a:gdLst/>
              <a:ahLst/>
              <a:cxnLst/>
              <a:rect l="l" t="t" r="r" b="b"/>
              <a:pathLst>
                <a:path w="7373" h="2016" extrusionOk="0">
                  <a:moveTo>
                    <a:pt x="7372" y="0"/>
                  </a:moveTo>
                  <a:lnTo>
                    <a:pt x="7372" y="0"/>
                  </a:lnTo>
                  <a:cubicBezTo>
                    <a:pt x="5161" y="1167"/>
                    <a:pt x="2679" y="1765"/>
                    <a:pt x="192" y="1765"/>
                  </a:cubicBezTo>
                  <a:cubicBezTo>
                    <a:pt x="128" y="1765"/>
                    <a:pt x="64" y="1765"/>
                    <a:pt x="0" y="1764"/>
                  </a:cubicBezTo>
                  <a:lnTo>
                    <a:pt x="0" y="1764"/>
                  </a:lnTo>
                  <a:cubicBezTo>
                    <a:pt x="660" y="1933"/>
                    <a:pt x="1330" y="2016"/>
                    <a:pt x="1996" y="2016"/>
                  </a:cubicBezTo>
                  <a:cubicBezTo>
                    <a:pt x="3939" y="2016"/>
                    <a:pt x="5848" y="1314"/>
                    <a:pt x="7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3"/>
            <p:cNvSpPr/>
            <p:nvPr/>
          </p:nvSpPr>
          <p:spPr>
            <a:xfrm>
              <a:off x="3421700" y="3579725"/>
              <a:ext cx="96100" cy="155200"/>
            </a:xfrm>
            <a:custGeom>
              <a:avLst/>
              <a:gdLst/>
              <a:ahLst/>
              <a:cxnLst/>
              <a:rect l="l" t="t" r="r" b="b"/>
              <a:pathLst>
                <a:path w="3844" h="6208" extrusionOk="0">
                  <a:moveTo>
                    <a:pt x="0" y="1"/>
                  </a:moveTo>
                  <a:cubicBezTo>
                    <a:pt x="725" y="1009"/>
                    <a:pt x="1449" y="1986"/>
                    <a:pt x="2142" y="2994"/>
                  </a:cubicBezTo>
                  <a:cubicBezTo>
                    <a:pt x="2457" y="3498"/>
                    <a:pt x="2804" y="4033"/>
                    <a:pt x="3119" y="4538"/>
                  </a:cubicBezTo>
                  <a:cubicBezTo>
                    <a:pt x="3434" y="5073"/>
                    <a:pt x="3781" y="5577"/>
                    <a:pt x="3718" y="6207"/>
                  </a:cubicBezTo>
                  <a:cubicBezTo>
                    <a:pt x="3844" y="5892"/>
                    <a:pt x="3844" y="5577"/>
                    <a:pt x="3749" y="5262"/>
                  </a:cubicBezTo>
                  <a:cubicBezTo>
                    <a:pt x="3686" y="4947"/>
                    <a:pt x="3560" y="4664"/>
                    <a:pt x="3434" y="4380"/>
                  </a:cubicBezTo>
                  <a:cubicBezTo>
                    <a:pt x="3151" y="3813"/>
                    <a:pt x="2836" y="3277"/>
                    <a:pt x="2489" y="2742"/>
                  </a:cubicBezTo>
                  <a:cubicBezTo>
                    <a:pt x="1827" y="1702"/>
                    <a:pt x="977" y="78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3"/>
            <p:cNvSpPr/>
            <p:nvPr/>
          </p:nvSpPr>
          <p:spPr>
            <a:xfrm>
              <a:off x="3384675" y="3602575"/>
              <a:ext cx="68550" cy="167775"/>
            </a:xfrm>
            <a:custGeom>
              <a:avLst/>
              <a:gdLst/>
              <a:ahLst/>
              <a:cxnLst/>
              <a:rect l="l" t="t" r="r" b="b"/>
              <a:pathLst>
                <a:path w="2742" h="6711" extrusionOk="0">
                  <a:moveTo>
                    <a:pt x="410" y="0"/>
                  </a:moveTo>
                  <a:cubicBezTo>
                    <a:pt x="95" y="568"/>
                    <a:pt x="0" y="1198"/>
                    <a:pt x="63" y="1828"/>
                  </a:cubicBezTo>
                  <a:cubicBezTo>
                    <a:pt x="126" y="2458"/>
                    <a:pt x="315" y="3088"/>
                    <a:pt x="567" y="3687"/>
                  </a:cubicBezTo>
                  <a:cubicBezTo>
                    <a:pt x="1040" y="4852"/>
                    <a:pt x="1796" y="5892"/>
                    <a:pt x="2741" y="6711"/>
                  </a:cubicBezTo>
                  <a:cubicBezTo>
                    <a:pt x="2048" y="5703"/>
                    <a:pt x="1450" y="4632"/>
                    <a:pt x="977" y="3498"/>
                  </a:cubicBezTo>
                  <a:cubicBezTo>
                    <a:pt x="725" y="2962"/>
                    <a:pt x="536" y="2363"/>
                    <a:pt x="410" y="1796"/>
                  </a:cubicBezTo>
                  <a:cubicBezTo>
                    <a:pt x="284" y="1198"/>
                    <a:pt x="284" y="568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43"/>
            <p:cNvSpPr/>
            <p:nvPr/>
          </p:nvSpPr>
          <p:spPr>
            <a:xfrm>
              <a:off x="3338200" y="3574225"/>
              <a:ext cx="52800" cy="181175"/>
            </a:xfrm>
            <a:custGeom>
              <a:avLst/>
              <a:gdLst/>
              <a:ahLst/>
              <a:cxnLst/>
              <a:rect l="l" t="t" r="r" b="b"/>
              <a:pathLst>
                <a:path w="2112" h="7247" extrusionOk="0">
                  <a:moveTo>
                    <a:pt x="1607" y="0"/>
                  </a:moveTo>
                  <a:lnTo>
                    <a:pt x="1607" y="0"/>
                  </a:lnTo>
                  <a:cubicBezTo>
                    <a:pt x="1828" y="567"/>
                    <a:pt x="1891" y="1197"/>
                    <a:pt x="1733" y="1828"/>
                  </a:cubicBezTo>
                  <a:cubicBezTo>
                    <a:pt x="1607" y="2426"/>
                    <a:pt x="1450" y="3056"/>
                    <a:pt x="1292" y="3655"/>
                  </a:cubicBezTo>
                  <a:cubicBezTo>
                    <a:pt x="946" y="4884"/>
                    <a:pt x="505" y="6081"/>
                    <a:pt x="1" y="7246"/>
                  </a:cubicBezTo>
                  <a:cubicBezTo>
                    <a:pt x="788" y="6207"/>
                    <a:pt x="1387" y="5041"/>
                    <a:pt x="1733" y="3781"/>
                  </a:cubicBezTo>
                  <a:cubicBezTo>
                    <a:pt x="1891" y="3151"/>
                    <a:pt x="2017" y="2521"/>
                    <a:pt x="2080" y="1859"/>
                  </a:cubicBezTo>
                  <a:cubicBezTo>
                    <a:pt x="2111" y="1513"/>
                    <a:pt x="2080" y="1197"/>
                    <a:pt x="2048" y="851"/>
                  </a:cubicBezTo>
                  <a:cubicBezTo>
                    <a:pt x="1985" y="536"/>
                    <a:pt x="1828" y="221"/>
                    <a:pt x="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43"/>
            <p:cNvSpPr/>
            <p:nvPr/>
          </p:nvSpPr>
          <p:spPr>
            <a:xfrm>
              <a:off x="3258650" y="3589975"/>
              <a:ext cx="97700" cy="189050"/>
            </a:xfrm>
            <a:custGeom>
              <a:avLst/>
              <a:gdLst/>
              <a:ahLst/>
              <a:cxnLst/>
              <a:rect l="l" t="t" r="r" b="b"/>
              <a:pathLst>
                <a:path w="3908" h="7562" extrusionOk="0">
                  <a:moveTo>
                    <a:pt x="3907" y="0"/>
                  </a:moveTo>
                  <a:lnTo>
                    <a:pt x="3907" y="0"/>
                  </a:lnTo>
                  <a:cubicBezTo>
                    <a:pt x="3277" y="378"/>
                    <a:pt x="2741" y="914"/>
                    <a:pt x="2363" y="1513"/>
                  </a:cubicBezTo>
                  <a:cubicBezTo>
                    <a:pt x="1922" y="2111"/>
                    <a:pt x="1544" y="2741"/>
                    <a:pt x="1229" y="3371"/>
                  </a:cubicBezTo>
                  <a:cubicBezTo>
                    <a:pt x="883" y="4033"/>
                    <a:pt x="568" y="4695"/>
                    <a:pt x="316" y="5388"/>
                  </a:cubicBezTo>
                  <a:cubicBezTo>
                    <a:pt x="64" y="6081"/>
                    <a:pt x="1" y="6837"/>
                    <a:pt x="158" y="7562"/>
                  </a:cubicBezTo>
                  <a:cubicBezTo>
                    <a:pt x="190" y="6837"/>
                    <a:pt x="347" y="6144"/>
                    <a:pt x="662" y="5514"/>
                  </a:cubicBezTo>
                  <a:cubicBezTo>
                    <a:pt x="946" y="4852"/>
                    <a:pt x="1261" y="4222"/>
                    <a:pt x="1607" y="3592"/>
                  </a:cubicBezTo>
                  <a:cubicBezTo>
                    <a:pt x="1954" y="2962"/>
                    <a:pt x="2300" y="2332"/>
                    <a:pt x="2647" y="1702"/>
                  </a:cubicBezTo>
                  <a:cubicBezTo>
                    <a:pt x="2994" y="1072"/>
                    <a:pt x="3403" y="504"/>
                    <a:pt x="3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43"/>
            <p:cNvSpPr/>
            <p:nvPr/>
          </p:nvSpPr>
          <p:spPr>
            <a:xfrm>
              <a:off x="3300400" y="36010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87" y="2111"/>
                    <a:pt x="536" y="4380"/>
                    <a:pt x="0" y="6742"/>
                  </a:cubicBezTo>
                  <a:cubicBezTo>
                    <a:pt x="567" y="5671"/>
                    <a:pt x="1040" y="4569"/>
                    <a:pt x="1450" y="3434"/>
                  </a:cubicBezTo>
                  <a:cubicBezTo>
                    <a:pt x="1891" y="2332"/>
                    <a:pt x="2237" y="1166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3"/>
            <p:cNvSpPr/>
            <p:nvPr/>
          </p:nvSpPr>
          <p:spPr>
            <a:xfrm>
              <a:off x="3204300" y="3578950"/>
              <a:ext cx="141025" cy="31325"/>
            </a:xfrm>
            <a:custGeom>
              <a:avLst/>
              <a:gdLst/>
              <a:ahLst/>
              <a:cxnLst/>
              <a:rect l="l" t="t" r="r" b="b"/>
              <a:pathLst>
                <a:path w="5641" h="1253" extrusionOk="0">
                  <a:moveTo>
                    <a:pt x="5640" y="0"/>
                  </a:moveTo>
                  <a:lnTo>
                    <a:pt x="5640" y="0"/>
                  </a:lnTo>
                  <a:cubicBezTo>
                    <a:pt x="5199" y="189"/>
                    <a:pt x="4726" y="315"/>
                    <a:pt x="4254" y="410"/>
                  </a:cubicBezTo>
                  <a:cubicBezTo>
                    <a:pt x="3781" y="504"/>
                    <a:pt x="3309" y="567"/>
                    <a:pt x="2836" y="662"/>
                  </a:cubicBezTo>
                  <a:lnTo>
                    <a:pt x="1418" y="914"/>
                  </a:lnTo>
                  <a:cubicBezTo>
                    <a:pt x="1198" y="945"/>
                    <a:pt x="946" y="977"/>
                    <a:pt x="725" y="1008"/>
                  </a:cubicBezTo>
                  <a:cubicBezTo>
                    <a:pt x="564" y="1055"/>
                    <a:pt x="386" y="1084"/>
                    <a:pt x="203" y="1084"/>
                  </a:cubicBezTo>
                  <a:cubicBezTo>
                    <a:pt x="136" y="1084"/>
                    <a:pt x="68" y="1080"/>
                    <a:pt x="1" y="1072"/>
                  </a:cubicBezTo>
                  <a:lnTo>
                    <a:pt x="1" y="1072"/>
                  </a:lnTo>
                  <a:cubicBezTo>
                    <a:pt x="221" y="1166"/>
                    <a:pt x="473" y="1229"/>
                    <a:pt x="725" y="1229"/>
                  </a:cubicBezTo>
                  <a:cubicBezTo>
                    <a:pt x="851" y="1245"/>
                    <a:pt x="977" y="1253"/>
                    <a:pt x="1103" y="1253"/>
                  </a:cubicBezTo>
                  <a:cubicBezTo>
                    <a:pt x="1229" y="1253"/>
                    <a:pt x="1355" y="1245"/>
                    <a:pt x="1481" y="1229"/>
                  </a:cubicBezTo>
                  <a:cubicBezTo>
                    <a:pt x="1954" y="1229"/>
                    <a:pt x="2458" y="1166"/>
                    <a:pt x="2931" y="1103"/>
                  </a:cubicBezTo>
                  <a:cubicBezTo>
                    <a:pt x="3403" y="1008"/>
                    <a:pt x="3876" y="882"/>
                    <a:pt x="4348" y="725"/>
                  </a:cubicBezTo>
                  <a:cubicBezTo>
                    <a:pt x="4821" y="599"/>
                    <a:pt x="5262" y="347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3"/>
            <p:cNvSpPr/>
            <p:nvPr/>
          </p:nvSpPr>
          <p:spPr>
            <a:xfrm>
              <a:off x="3148375" y="3530850"/>
              <a:ext cx="199300" cy="26850"/>
            </a:xfrm>
            <a:custGeom>
              <a:avLst/>
              <a:gdLst/>
              <a:ahLst/>
              <a:cxnLst/>
              <a:rect l="l" t="t" r="r" b="b"/>
              <a:pathLst>
                <a:path w="7972" h="1074" extrusionOk="0">
                  <a:moveTo>
                    <a:pt x="2718" y="0"/>
                  </a:moveTo>
                  <a:cubicBezTo>
                    <a:pt x="1805" y="0"/>
                    <a:pt x="894" y="95"/>
                    <a:pt x="1" y="286"/>
                  </a:cubicBezTo>
                  <a:cubicBezTo>
                    <a:pt x="1324" y="349"/>
                    <a:pt x="2647" y="381"/>
                    <a:pt x="3970" y="507"/>
                  </a:cubicBezTo>
                  <a:cubicBezTo>
                    <a:pt x="5325" y="633"/>
                    <a:pt x="6617" y="853"/>
                    <a:pt x="7972" y="1074"/>
                  </a:cubicBezTo>
                  <a:cubicBezTo>
                    <a:pt x="6302" y="364"/>
                    <a:pt x="4508" y="0"/>
                    <a:pt x="2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3"/>
            <p:cNvSpPr/>
            <p:nvPr/>
          </p:nvSpPr>
          <p:spPr>
            <a:xfrm>
              <a:off x="3190925" y="3370225"/>
              <a:ext cx="175650" cy="150450"/>
            </a:xfrm>
            <a:custGeom>
              <a:avLst/>
              <a:gdLst/>
              <a:ahLst/>
              <a:cxnLst/>
              <a:rect l="l" t="t" r="r" b="b"/>
              <a:pathLst>
                <a:path w="7026" h="6018" extrusionOk="0">
                  <a:moveTo>
                    <a:pt x="1544" y="1"/>
                  </a:moveTo>
                  <a:lnTo>
                    <a:pt x="1544" y="1"/>
                  </a:lnTo>
                  <a:cubicBezTo>
                    <a:pt x="1859" y="1261"/>
                    <a:pt x="2394" y="2426"/>
                    <a:pt x="3151" y="3435"/>
                  </a:cubicBezTo>
                  <a:cubicBezTo>
                    <a:pt x="3717" y="4237"/>
                    <a:pt x="4408" y="4916"/>
                    <a:pt x="5195" y="5471"/>
                  </a:cubicBezTo>
                  <a:lnTo>
                    <a:pt x="5195" y="5471"/>
                  </a:lnTo>
                  <a:cubicBezTo>
                    <a:pt x="4508" y="5346"/>
                    <a:pt x="3805" y="5140"/>
                    <a:pt x="3088" y="5010"/>
                  </a:cubicBezTo>
                  <a:cubicBezTo>
                    <a:pt x="2584" y="4915"/>
                    <a:pt x="2048" y="4852"/>
                    <a:pt x="1512" y="4852"/>
                  </a:cubicBezTo>
                  <a:cubicBezTo>
                    <a:pt x="977" y="4884"/>
                    <a:pt x="473" y="5010"/>
                    <a:pt x="0" y="5262"/>
                  </a:cubicBezTo>
                  <a:cubicBezTo>
                    <a:pt x="396" y="5104"/>
                    <a:pt x="814" y="5034"/>
                    <a:pt x="1236" y="5034"/>
                  </a:cubicBezTo>
                  <a:cubicBezTo>
                    <a:pt x="1317" y="5034"/>
                    <a:pt x="1399" y="5036"/>
                    <a:pt x="1481" y="5041"/>
                  </a:cubicBezTo>
                  <a:cubicBezTo>
                    <a:pt x="2016" y="5073"/>
                    <a:pt x="2521" y="5167"/>
                    <a:pt x="2993" y="5325"/>
                  </a:cubicBezTo>
                  <a:cubicBezTo>
                    <a:pt x="3970" y="5600"/>
                    <a:pt x="4947" y="5934"/>
                    <a:pt x="6011" y="5983"/>
                  </a:cubicBezTo>
                  <a:lnTo>
                    <a:pt x="6011" y="5983"/>
                  </a:lnTo>
                  <a:cubicBezTo>
                    <a:pt x="6013" y="5984"/>
                    <a:pt x="6015" y="5985"/>
                    <a:pt x="6018" y="5986"/>
                  </a:cubicBezTo>
                  <a:lnTo>
                    <a:pt x="6018" y="5983"/>
                  </a:lnTo>
                  <a:lnTo>
                    <a:pt x="6018" y="5983"/>
                  </a:lnTo>
                  <a:cubicBezTo>
                    <a:pt x="6050" y="5984"/>
                    <a:pt x="6081" y="5986"/>
                    <a:pt x="6112" y="5986"/>
                  </a:cubicBezTo>
                  <a:lnTo>
                    <a:pt x="7026" y="6018"/>
                  </a:lnTo>
                  <a:lnTo>
                    <a:pt x="6238" y="5577"/>
                  </a:lnTo>
                  <a:cubicBezTo>
                    <a:pt x="5167" y="4978"/>
                    <a:pt x="4222" y="4159"/>
                    <a:pt x="3434" y="3214"/>
                  </a:cubicBezTo>
                  <a:cubicBezTo>
                    <a:pt x="3056" y="2742"/>
                    <a:pt x="2678" y="2237"/>
                    <a:pt x="2394" y="1702"/>
                  </a:cubicBezTo>
                  <a:cubicBezTo>
                    <a:pt x="2048" y="1166"/>
                    <a:pt x="1796" y="599"/>
                    <a:pt x="1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3"/>
            <p:cNvSpPr/>
            <p:nvPr/>
          </p:nvSpPr>
          <p:spPr>
            <a:xfrm>
              <a:off x="3296450" y="3334775"/>
              <a:ext cx="74850" cy="162275"/>
            </a:xfrm>
            <a:custGeom>
              <a:avLst/>
              <a:gdLst/>
              <a:ahLst/>
              <a:cxnLst/>
              <a:rect l="l" t="t" r="r" b="b"/>
              <a:pathLst>
                <a:path w="2994" h="6491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1230"/>
                    <a:pt x="379" y="2427"/>
                    <a:pt x="883" y="3561"/>
                  </a:cubicBezTo>
                  <a:cubicBezTo>
                    <a:pt x="1103" y="4096"/>
                    <a:pt x="1387" y="4664"/>
                    <a:pt x="1702" y="5168"/>
                  </a:cubicBezTo>
                  <a:cubicBezTo>
                    <a:pt x="1860" y="5451"/>
                    <a:pt x="2049" y="5703"/>
                    <a:pt x="2238" y="5924"/>
                  </a:cubicBezTo>
                  <a:cubicBezTo>
                    <a:pt x="2395" y="6207"/>
                    <a:pt x="2679" y="6396"/>
                    <a:pt x="2994" y="6491"/>
                  </a:cubicBezTo>
                  <a:cubicBezTo>
                    <a:pt x="2710" y="6302"/>
                    <a:pt x="2521" y="6081"/>
                    <a:pt x="2427" y="5798"/>
                  </a:cubicBezTo>
                  <a:lnTo>
                    <a:pt x="2017" y="5010"/>
                  </a:lnTo>
                  <a:cubicBezTo>
                    <a:pt x="1765" y="4475"/>
                    <a:pt x="1513" y="3939"/>
                    <a:pt x="1292" y="3372"/>
                  </a:cubicBezTo>
                  <a:cubicBezTo>
                    <a:pt x="788" y="2269"/>
                    <a:pt x="410" y="116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3"/>
            <p:cNvSpPr/>
            <p:nvPr/>
          </p:nvSpPr>
          <p:spPr>
            <a:xfrm>
              <a:off x="3313725" y="3471700"/>
              <a:ext cx="151300" cy="150800"/>
            </a:xfrm>
            <a:custGeom>
              <a:avLst/>
              <a:gdLst/>
              <a:ahLst/>
              <a:cxnLst/>
              <a:rect l="l" t="t" r="r" b="b"/>
              <a:pathLst>
                <a:path w="6052" h="6032" extrusionOk="0">
                  <a:moveTo>
                    <a:pt x="2427" y="1"/>
                  </a:moveTo>
                  <a:cubicBezTo>
                    <a:pt x="2344" y="1"/>
                    <a:pt x="2259" y="13"/>
                    <a:pt x="2177" y="37"/>
                  </a:cubicBezTo>
                  <a:cubicBezTo>
                    <a:pt x="1956" y="132"/>
                    <a:pt x="1736" y="289"/>
                    <a:pt x="1610" y="510"/>
                  </a:cubicBezTo>
                  <a:cubicBezTo>
                    <a:pt x="1541" y="585"/>
                    <a:pt x="1483" y="668"/>
                    <a:pt x="1436" y="756"/>
                  </a:cubicBezTo>
                  <a:lnTo>
                    <a:pt x="1436" y="756"/>
                  </a:lnTo>
                  <a:cubicBezTo>
                    <a:pt x="1410" y="746"/>
                    <a:pt x="1384" y="737"/>
                    <a:pt x="1358" y="730"/>
                  </a:cubicBezTo>
                  <a:cubicBezTo>
                    <a:pt x="1311" y="724"/>
                    <a:pt x="1264" y="722"/>
                    <a:pt x="1218" y="722"/>
                  </a:cubicBezTo>
                  <a:cubicBezTo>
                    <a:pt x="769" y="722"/>
                    <a:pt x="369" y="995"/>
                    <a:pt x="255" y="1423"/>
                  </a:cubicBezTo>
                  <a:cubicBezTo>
                    <a:pt x="169" y="1881"/>
                    <a:pt x="291" y="2312"/>
                    <a:pt x="550" y="2671"/>
                  </a:cubicBezTo>
                  <a:lnTo>
                    <a:pt x="550" y="2671"/>
                  </a:lnTo>
                  <a:cubicBezTo>
                    <a:pt x="356" y="2857"/>
                    <a:pt x="265" y="3117"/>
                    <a:pt x="294" y="3361"/>
                  </a:cubicBezTo>
                  <a:lnTo>
                    <a:pt x="294" y="3361"/>
                  </a:lnTo>
                  <a:cubicBezTo>
                    <a:pt x="190" y="3459"/>
                    <a:pt x="112" y="3584"/>
                    <a:pt x="66" y="3723"/>
                  </a:cubicBezTo>
                  <a:cubicBezTo>
                    <a:pt x="0" y="4030"/>
                    <a:pt x="147" y="4321"/>
                    <a:pt x="349" y="4575"/>
                  </a:cubicBezTo>
                  <a:lnTo>
                    <a:pt x="349" y="4575"/>
                  </a:lnTo>
                  <a:cubicBezTo>
                    <a:pt x="64" y="5304"/>
                    <a:pt x="638" y="6032"/>
                    <a:pt x="1361" y="6032"/>
                  </a:cubicBezTo>
                  <a:cubicBezTo>
                    <a:pt x="1513" y="6032"/>
                    <a:pt x="1672" y="6000"/>
                    <a:pt x="1830" y="5929"/>
                  </a:cubicBezTo>
                  <a:cubicBezTo>
                    <a:pt x="2108" y="5774"/>
                    <a:pt x="2355" y="5560"/>
                    <a:pt x="2513" y="5285"/>
                  </a:cubicBezTo>
                  <a:lnTo>
                    <a:pt x="2513" y="5285"/>
                  </a:lnTo>
                  <a:cubicBezTo>
                    <a:pt x="2536" y="5356"/>
                    <a:pt x="2570" y="5424"/>
                    <a:pt x="2618" y="5488"/>
                  </a:cubicBezTo>
                  <a:cubicBezTo>
                    <a:pt x="2785" y="5655"/>
                    <a:pt x="3006" y="5731"/>
                    <a:pt x="3227" y="5731"/>
                  </a:cubicBezTo>
                  <a:cubicBezTo>
                    <a:pt x="3297" y="5731"/>
                    <a:pt x="3368" y="5723"/>
                    <a:pt x="3437" y="5708"/>
                  </a:cubicBezTo>
                  <a:cubicBezTo>
                    <a:pt x="3626" y="5624"/>
                    <a:pt x="3787" y="5512"/>
                    <a:pt x="3921" y="5371"/>
                  </a:cubicBezTo>
                  <a:lnTo>
                    <a:pt x="3921" y="5371"/>
                  </a:lnTo>
                  <a:cubicBezTo>
                    <a:pt x="3927" y="5379"/>
                    <a:pt x="3934" y="5386"/>
                    <a:pt x="3941" y="5393"/>
                  </a:cubicBezTo>
                  <a:cubicBezTo>
                    <a:pt x="4004" y="5443"/>
                    <a:pt x="4082" y="5464"/>
                    <a:pt x="4165" y="5464"/>
                  </a:cubicBezTo>
                  <a:cubicBezTo>
                    <a:pt x="4290" y="5464"/>
                    <a:pt x="4426" y="5418"/>
                    <a:pt x="4540" y="5362"/>
                  </a:cubicBezTo>
                  <a:cubicBezTo>
                    <a:pt x="4981" y="5141"/>
                    <a:pt x="5390" y="4826"/>
                    <a:pt x="5737" y="4416"/>
                  </a:cubicBezTo>
                  <a:cubicBezTo>
                    <a:pt x="5957" y="4196"/>
                    <a:pt x="6052" y="3849"/>
                    <a:pt x="5957" y="3566"/>
                  </a:cubicBezTo>
                  <a:cubicBezTo>
                    <a:pt x="5829" y="3386"/>
                    <a:pt x="5616" y="3269"/>
                    <a:pt x="5405" y="3266"/>
                  </a:cubicBezTo>
                  <a:lnTo>
                    <a:pt x="5405" y="3266"/>
                  </a:lnTo>
                  <a:cubicBezTo>
                    <a:pt x="5634" y="3026"/>
                    <a:pt x="5806" y="2756"/>
                    <a:pt x="5894" y="2432"/>
                  </a:cubicBezTo>
                  <a:cubicBezTo>
                    <a:pt x="5926" y="2054"/>
                    <a:pt x="5737" y="1675"/>
                    <a:pt x="5390" y="1549"/>
                  </a:cubicBezTo>
                  <a:cubicBezTo>
                    <a:pt x="5252" y="1503"/>
                    <a:pt x="5215" y="1474"/>
                    <a:pt x="5131" y="1474"/>
                  </a:cubicBezTo>
                  <a:cubicBezTo>
                    <a:pt x="5100" y="1474"/>
                    <a:pt x="5063" y="1478"/>
                    <a:pt x="5012" y="1486"/>
                  </a:cubicBezTo>
                  <a:cubicBezTo>
                    <a:pt x="4925" y="1524"/>
                    <a:pt x="4843" y="1576"/>
                    <a:pt x="4770" y="1640"/>
                  </a:cubicBezTo>
                  <a:lnTo>
                    <a:pt x="4770" y="1640"/>
                  </a:lnTo>
                  <a:cubicBezTo>
                    <a:pt x="4811" y="1519"/>
                    <a:pt x="4823" y="1419"/>
                    <a:pt x="4817" y="1419"/>
                  </a:cubicBezTo>
                  <a:lnTo>
                    <a:pt x="4817" y="1419"/>
                  </a:lnTo>
                  <a:cubicBezTo>
                    <a:pt x="4813" y="1419"/>
                    <a:pt x="4804" y="1448"/>
                    <a:pt x="4792" y="1518"/>
                  </a:cubicBezTo>
                  <a:cubicBezTo>
                    <a:pt x="4787" y="1522"/>
                    <a:pt x="4785" y="1524"/>
                    <a:pt x="4784" y="1524"/>
                  </a:cubicBezTo>
                  <a:cubicBezTo>
                    <a:pt x="4776" y="1524"/>
                    <a:pt x="4823" y="1438"/>
                    <a:pt x="4823" y="1329"/>
                  </a:cubicBezTo>
                  <a:cubicBezTo>
                    <a:pt x="4823" y="1108"/>
                    <a:pt x="4697" y="1045"/>
                    <a:pt x="4477" y="888"/>
                  </a:cubicBezTo>
                  <a:cubicBezTo>
                    <a:pt x="4288" y="762"/>
                    <a:pt x="4036" y="699"/>
                    <a:pt x="3815" y="667"/>
                  </a:cubicBezTo>
                  <a:cubicBezTo>
                    <a:pt x="3740" y="674"/>
                    <a:pt x="3667" y="685"/>
                    <a:pt x="3594" y="700"/>
                  </a:cubicBezTo>
                  <a:lnTo>
                    <a:pt x="3594" y="700"/>
                  </a:lnTo>
                  <a:cubicBezTo>
                    <a:pt x="3484" y="522"/>
                    <a:pt x="3253" y="427"/>
                    <a:pt x="3059" y="258"/>
                  </a:cubicBezTo>
                  <a:cubicBezTo>
                    <a:pt x="2896" y="95"/>
                    <a:pt x="2664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3"/>
            <p:cNvSpPr/>
            <p:nvPr/>
          </p:nvSpPr>
          <p:spPr>
            <a:xfrm>
              <a:off x="3350800" y="3515925"/>
              <a:ext cx="67775" cy="67775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355" y="1"/>
                  </a:moveTo>
                  <a:cubicBezTo>
                    <a:pt x="631" y="1"/>
                    <a:pt x="1" y="631"/>
                    <a:pt x="1" y="1356"/>
                  </a:cubicBezTo>
                  <a:cubicBezTo>
                    <a:pt x="1" y="2112"/>
                    <a:pt x="631" y="2710"/>
                    <a:pt x="1355" y="2710"/>
                  </a:cubicBezTo>
                  <a:cubicBezTo>
                    <a:pt x="2111" y="2710"/>
                    <a:pt x="2710" y="2112"/>
                    <a:pt x="2710" y="1356"/>
                  </a:cubicBezTo>
                  <a:cubicBezTo>
                    <a:pt x="2710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3"/>
            <p:cNvSpPr/>
            <p:nvPr/>
          </p:nvSpPr>
          <p:spPr>
            <a:xfrm>
              <a:off x="3398050" y="2819675"/>
              <a:ext cx="227650" cy="355250"/>
            </a:xfrm>
            <a:custGeom>
              <a:avLst/>
              <a:gdLst/>
              <a:ahLst/>
              <a:cxnLst/>
              <a:rect l="l" t="t" r="r" b="b"/>
              <a:pathLst>
                <a:path w="9106" h="14210" extrusionOk="0">
                  <a:moveTo>
                    <a:pt x="1" y="1"/>
                  </a:moveTo>
                  <a:lnTo>
                    <a:pt x="1" y="1"/>
                  </a:lnTo>
                  <a:cubicBezTo>
                    <a:pt x="158" y="2301"/>
                    <a:pt x="757" y="4506"/>
                    <a:pt x="1765" y="6554"/>
                  </a:cubicBezTo>
                  <a:cubicBezTo>
                    <a:pt x="1954" y="6900"/>
                    <a:pt x="2112" y="7278"/>
                    <a:pt x="2238" y="7625"/>
                  </a:cubicBezTo>
                  <a:cubicBezTo>
                    <a:pt x="2490" y="8539"/>
                    <a:pt x="2332" y="9515"/>
                    <a:pt x="2616" y="10397"/>
                  </a:cubicBezTo>
                  <a:cubicBezTo>
                    <a:pt x="2899" y="11279"/>
                    <a:pt x="3529" y="11847"/>
                    <a:pt x="4160" y="12445"/>
                  </a:cubicBezTo>
                  <a:cubicBezTo>
                    <a:pt x="4506" y="12855"/>
                    <a:pt x="4947" y="13170"/>
                    <a:pt x="5420" y="13422"/>
                  </a:cubicBezTo>
                  <a:cubicBezTo>
                    <a:pt x="5798" y="13548"/>
                    <a:pt x="6207" y="13642"/>
                    <a:pt x="6617" y="13674"/>
                  </a:cubicBezTo>
                  <a:cubicBezTo>
                    <a:pt x="7279" y="13737"/>
                    <a:pt x="8224" y="14115"/>
                    <a:pt x="8885" y="14209"/>
                  </a:cubicBezTo>
                  <a:cubicBezTo>
                    <a:pt x="9043" y="13296"/>
                    <a:pt x="9106" y="12351"/>
                    <a:pt x="9106" y="11405"/>
                  </a:cubicBezTo>
                  <a:cubicBezTo>
                    <a:pt x="9011" y="10870"/>
                    <a:pt x="8791" y="10397"/>
                    <a:pt x="8444" y="9988"/>
                  </a:cubicBezTo>
                  <a:cubicBezTo>
                    <a:pt x="7657" y="8948"/>
                    <a:pt x="6522" y="8318"/>
                    <a:pt x="5357" y="7782"/>
                  </a:cubicBezTo>
                  <a:cubicBezTo>
                    <a:pt x="4601" y="7499"/>
                    <a:pt x="3876" y="7089"/>
                    <a:pt x="3214" y="6585"/>
                  </a:cubicBezTo>
                  <a:cubicBezTo>
                    <a:pt x="2868" y="6270"/>
                    <a:pt x="2521" y="5892"/>
                    <a:pt x="2238" y="5483"/>
                  </a:cubicBezTo>
                  <a:cubicBezTo>
                    <a:pt x="1450" y="4348"/>
                    <a:pt x="852" y="3120"/>
                    <a:pt x="442" y="1828"/>
                  </a:cubicBezTo>
                  <a:cubicBezTo>
                    <a:pt x="253" y="12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3"/>
            <p:cNvSpPr/>
            <p:nvPr/>
          </p:nvSpPr>
          <p:spPr>
            <a:xfrm>
              <a:off x="3109000" y="2819675"/>
              <a:ext cx="299325" cy="354025"/>
            </a:xfrm>
            <a:custGeom>
              <a:avLst/>
              <a:gdLst/>
              <a:ahLst/>
              <a:cxnLst/>
              <a:rect l="l" t="t" r="r" b="b"/>
              <a:pathLst>
                <a:path w="11973" h="14161" extrusionOk="0">
                  <a:moveTo>
                    <a:pt x="11563" y="1"/>
                  </a:moveTo>
                  <a:cubicBezTo>
                    <a:pt x="11500" y="725"/>
                    <a:pt x="11374" y="1481"/>
                    <a:pt x="11185" y="2175"/>
                  </a:cubicBezTo>
                  <a:cubicBezTo>
                    <a:pt x="10775" y="3151"/>
                    <a:pt x="10208" y="4033"/>
                    <a:pt x="9484" y="4789"/>
                  </a:cubicBezTo>
                  <a:cubicBezTo>
                    <a:pt x="9232" y="5073"/>
                    <a:pt x="8948" y="5357"/>
                    <a:pt x="8633" y="5609"/>
                  </a:cubicBezTo>
                  <a:cubicBezTo>
                    <a:pt x="8192" y="5892"/>
                    <a:pt x="7688" y="6144"/>
                    <a:pt x="7215" y="6333"/>
                  </a:cubicBezTo>
                  <a:cubicBezTo>
                    <a:pt x="5451" y="7089"/>
                    <a:pt x="3781" y="8034"/>
                    <a:pt x="2206" y="9137"/>
                  </a:cubicBezTo>
                  <a:cubicBezTo>
                    <a:pt x="1544" y="9578"/>
                    <a:pt x="977" y="10145"/>
                    <a:pt x="536" y="10807"/>
                  </a:cubicBezTo>
                  <a:cubicBezTo>
                    <a:pt x="1" y="11815"/>
                    <a:pt x="32" y="13012"/>
                    <a:pt x="95" y="14146"/>
                  </a:cubicBezTo>
                  <a:cubicBezTo>
                    <a:pt x="254" y="14156"/>
                    <a:pt x="413" y="14161"/>
                    <a:pt x="571" y="14161"/>
                  </a:cubicBezTo>
                  <a:cubicBezTo>
                    <a:pt x="1980" y="14161"/>
                    <a:pt x="3351" y="13786"/>
                    <a:pt x="4569" y="13107"/>
                  </a:cubicBezTo>
                  <a:cubicBezTo>
                    <a:pt x="6837" y="11910"/>
                    <a:pt x="8822" y="9988"/>
                    <a:pt x="9547" y="7562"/>
                  </a:cubicBezTo>
                  <a:cubicBezTo>
                    <a:pt x="9673" y="6932"/>
                    <a:pt x="9862" y="6333"/>
                    <a:pt x="10082" y="5766"/>
                  </a:cubicBezTo>
                  <a:cubicBezTo>
                    <a:pt x="10492" y="4884"/>
                    <a:pt x="10870" y="3876"/>
                    <a:pt x="11374" y="3057"/>
                  </a:cubicBezTo>
                  <a:cubicBezTo>
                    <a:pt x="11815" y="2458"/>
                    <a:pt x="11972" y="1734"/>
                    <a:pt x="11846" y="1009"/>
                  </a:cubicBezTo>
                  <a:cubicBezTo>
                    <a:pt x="11783" y="662"/>
                    <a:pt x="11689" y="316"/>
                    <a:pt x="1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3"/>
            <p:cNvSpPr/>
            <p:nvPr/>
          </p:nvSpPr>
          <p:spPr>
            <a:xfrm>
              <a:off x="3438225" y="2069075"/>
              <a:ext cx="367850" cy="226275"/>
            </a:xfrm>
            <a:custGeom>
              <a:avLst/>
              <a:gdLst/>
              <a:ahLst/>
              <a:cxnLst/>
              <a:rect l="l" t="t" r="r" b="b"/>
              <a:pathLst>
                <a:path w="14714" h="9051" extrusionOk="0">
                  <a:moveTo>
                    <a:pt x="1" y="1"/>
                  </a:moveTo>
                  <a:lnTo>
                    <a:pt x="1" y="1"/>
                  </a:lnTo>
                  <a:cubicBezTo>
                    <a:pt x="1261" y="1923"/>
                    <a:pt x="2836" y="3561"/>
                    <a:pt x="4695" y="4852"/>
                  </a:cubicBezTo>
                  <a:cubicBezTo>
                    <a:pt x="5041" y="5073"/>
                    <a:pt x="5357" y="5325"/>
                    <a:pt x="5640" y="5577"/>
                  </a:cubicBezTo>
                  <a:cubicBezTo>
                    <a:pt x="6302" y="6239"/>
                    <a:pt x="6648" y="7152"/>
                    <a:pt x="7341" y="7782"/>
                  </a:cubicBezTo>
                  <a:cubicBezTo>
                    <a:pt x="8034" y="8413"/>
                    <a:pt x="8854" y="8602"/>
                    <a:pt x="9704" y="8854"/>
                  </a:cubicBezTo>
                  <a:cubicBezTo>
                    <a:pt x="10124" y="8985"/>
                    <a:pt x="10566" y="9050"/>
                    <a:pt x="11012" y="9050"/>
                  </a:cubicBezTo>
                  <a:cubicBezTo>
                    <a:pt x="11101" y="9050"/>
                    <a:pt x="11190" y="9048"/>
                    <a:pt x="11279" y="9043"/>
                  </a:cubicBezTo>
                  <a:cubicBezTo>
                    <a:pt x="11689" y="8980"/>
                    <a:pt x="12067" y="8854"/>
                    <a:pt x="12445" y="8696"/>
                  </a:cubicBezTo>
                  <a:cubicBezTo>
                    <a:pt x="13075" y="8413"/>
                    <a:pt x="14083" y="8287"/>
                    <a:pt x="14713" y="8034"/>
                  </a:cubicBezTo>
                  <a:cubicBezTo>
                    <a:pt x="14367" y="7152"/>
                    <a:pt x="13989" y="6333"/>
                    <a:pt x="13516" y="5514"/>
                  </a:cubicBezTo>
                  <a:cubicBezTo>
                    <a:pt x="13201" y="5073"/>
                    <a:pt x="12760" y="4758"/>
                    <a:pt x="12256" y="4569"/>
                  </a:cubicBezTo>
                  <a:cubicBezTo>
                    <a:pt x="11443" y="4217"/>
                    <a:pt x="10552" y="4111"/>
                    <a:pt x="9661" y="4111"/>
                  </a:cubicBezTo>
                  <a:cubicBezTo>
                    <a:pt x="9274" y="4111"/>
                    <a:pt x="8888" y="4131"/>
                    <a:pt x="8507" y="4159"/>
                  </a:cubicBezTo>
                  <a:cubicBezTo>
                    <a:pt x="8097" y="4222"/>
                    <a:pt x="7680" y="4254"/>
                    <a:pt x="7266" y="4254"/>
                  </a:cubicBezTo>
                  <a:cubicBezTo>
                    <a:pt x="6853" y="4254"/>
                    <a:pt x="6443" y="4222"/>
                    <a:pt x="6050" y="4159"/>
                  </a:cubicBezTo>
                  <a:cubicBezTo>
                    <a:pt x="5546" y="4065"/>
                    <a:pt x="5073" y="3876"/>
                    <a:pt x="4632" y="3655"/>
                  </a:cubicBezTo>
                  <a:cubicBezTo>
                    <a:pt x="3403" y="3088"/>
                    <a:pt x="2269" y="2301"/>
                    <a:pt x="1292" y="1355"/>
                  </a:cubicBezTo>
                  <a:cubicBezTo>
                    <a:pt x="851" y="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3"/>
            <p:cNvSpPr/>
            <p:nvPr/>
          </p:nvSpPr>
          <p:spPr>
            <a:xfrm>
              <a:off x="3329525" y="2069075"/>
              <a:ext cx="170175" cy="448175"/>
            </a:xfrm>
            <a:custGeom>
              <a:avLst/>
              <a:gdLst/>
              <a:ahLst/>
              <a:cxnLst/>
              <a:rect l="l" t="t" r="r" b="b"/>
              <a:pathLst>
                <a:path w="6807" h="17927" extrusionOk="0">
                  <a:moveTo>
                    <a:pt x="4317" y="1"/>
                  </a:moveTo>
                  <a:lnTo>
                    <a:pt x="4317" y="1"/>
                  </a:lnTo>
                  <a:cubicBezTo>
                    <a:pt x="4632" y="662"/>
                    <a:pt x="4884" y="1387"/>
                    <a:pt x="5042" y="2080"/>
                  </a:cubicBezTo>
                  <a:cubicBezTo>
                    <a:pt x="5168" y="3120"/>
                    <a:pt x="5105" y="4191"/>
                    <a:pt x="4853" y="5199"/>
                  </a:cubicBezTo>
                  <a:cubicBezTo>
                    <a:pt x="4790" y="5577"/>
                    <a:pt x="4664" y="5987"/>
                    <a:pt x="4506" y="6333"/>
                  </a:cubicBezTo>
                  <a:cubicBezTo>
                    <a:pt x="4254" y="6806"/>
                    <a:pt x="3939" y="7247"/>
                    <a:pt x="3624" y="7656"/>
                  </a:cubicBezTo>
                  <a:cubicBezTo>
                    <a:pt x="2458" y="9169"/>
                    <a:pt x="1450" y="10807"/>
                    <a:pt x="631" y="12540"/>
                  </a:cubicBezTo>
                  <a:cubicBezTo>
                    <a:pt x="253" y="13264"/>
                    <a:pt x="32" y="14020"/>
                    <a:pt x="1" y="14839"/>
                  </a:cubicBezTo>
                  <a:cubicBezTo>
                    <a:pt x="1" y="15974"/>
                    <a:pt x="631" y="16982"/>
                    <a:pt x="1230" y="17927"/>
                  </a:cubicBezTo>
                  <a:cubicBezTo>
                    <a:pt x="2647" y="17265"/>
                    <a:pt x="3845" y="16194"/>
                    <a:pt x="4632" y="14839"/>
                  </a:cubicBezTo>
                  <a:cubicBezTo>
                    <a:pt x="6018" y="12729"/>
                    <a:pt x="6806" y="10082"/>
                    <a:pt x="6239" y="7593"/>
                  </a:cubicBezTo>
                  <a:cubicBezTo>
                    <a:pt x="6050" y="6995"/>
                    <a:pt x="5924" y="6365"/>
                    <a:pt x="5861" y="5735"/>
                  </a:cubicBezTo>
                  <a:cubicBezTo>
                    <a:pt x="5798" y="4789"/>
                    <a:pt x="5640" y="3718"/>
                    <a:pt x="5672" y="2773"/>
                  </a:cubicBezTo>
                  <a:cubicBezTo>
                    <a:pt x="5735" y="2049"/>
                    <a:pt x="5514" y="1292"/>
                    <a:pt x="5042" y="725"/>
                  </a:cubicBezTo>
                  <a:cubicBezTo>
                    <a:pt x="4853" y="473"/>
                    <a:pt x="4601" y="221"/>
                    <a:pt x="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3"/>
            <p:cNvSpPr/>
            <p:nvPr/>
          </p:nvSpPr>
          <p:spPr>
            <a:xfrm>
              <a:off x="2743550" y="2435475"/>
              <a:ext cx="265825" cy="239900"/>
            </a:xfrm>
            <a:custGeom>
              <a:avLst/>
              <a:gdLst/>
              <a:ahLst/>
              <a:cxnLst/>
              <a:rect l="l" t="t" r="r" b="b"/>
              <a:pathLst>
                <a:path w="10633" h="9596" extrusionOk="0">
                  <a:moveTo>
                    <a:pt x="10234" y="1"/>
                  </a:moveTo>
                  <a:cubicBezTo>
                    <a:pt x="10155" y="1"/>
                    <a:pt x="10034" y="37"/>
                    <a:pt x="9861" y="120"/>
                  </a:cubicBezTo>
                  <a:cubicBezTo>
                    <a:pt x="8003" y="971"/>
                    <a:pt x="6364" y="2137"/>
                    <a:pt x="4442" y="2861"/>
                  </a:cubicBezTo>
                  <a:cubicBezTo>
                    <a:pt x="3781" y="3082"/>
                    <a:pt x="3119" y="3365"/>
                    <a:pt x="2521" y="3712"/>
                  </a:cubicBezTo>
                  <a:cubicBezTo>
                    <a:pt x="851" y="4783"/>
                    <a:pt x="0" y="6736"/>
                    <a:pt x="378" y="8690"/>
                  </a:cubicBezTo>
                  <a:cubicBezTo>
                    <a:pt x="410" y="9005"/>
                    <a:pt x="567" y="9288"/>
                    <a:pt x="788" y="9477"/>
                  </a:cubicBezTo>
                  <a:cubicBezTo>
                    <a:pt x="979" y="9554"/>
                    <a:pt x="1181" y="9595"/>
                    <a:pt x="1374" y="9595"/>
                  </a:cubicBezTo>
                  <a:cubicBezTo>
                    <a:pt x="1500" y="9595"/>
                    <a:pt x="1621" y="9578"/>
                    <a:pt x="1733" y="9540"/>
                  </a:cubicBezTo>
                  <a:lnTo>
                    <a:pt x="3907" y="9131"/>
                  </a:lnTo>
                  <a:cubicBezTo>
                    <a:pt x="4537" y="9068"/>
                    <a:pt x="5136" y="8879"/>
                    <a:pt x="5671" y="8564"/>
                  </a:cubicBezTo>
                  <a:cubicBezTo>
                    <a:pt x="6459" y="8028"/>
                    <a:pt x="6868" y="7115"/>
                    <a:pt x="7089" y="6201"/>
                  </a:cubicBezTo>
                  <a:cubicBezTo>
                    <a:pt x="7341" y="5319"/>
                    <a:pt x="7467" y="4374"/>
                    <a:pt x="7877" y="3523"/>
                  </a:cubicBezTo>
                  <a:cubicBezTo>
                    <a:pt x="8318" y="2609"/>
                    <a:pt x="9074" y="1948"/>
                    <a:pt x="9735" y="1192"/>
                  </a:cubicBezTo>
                  <a:cubicBezTo>
                    <a:pt x="9998" y="903"/>
                    <a:pt x="10633" y="1"/>
                    <a:pt x="10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3"/>
            <p:cNvSpPr/>
            <p:nvPr/>
          </p:nvSpPr>
          <p:spPr>
            <a:xfrm>
              <a:off x="3313775" y="24699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284" y="1"/>
                  </a:moveTo>
                  <a:lnTo>
                    <a:pt x="284" y="1"/>
                  </a:lnTo>
                  <a:cubicBezTo>
                    <a:pt x="1" y="536"/>
                    <a:pt x="1419" y="2111"/>
                    <a:pt x="1734" y="2584"/>
                  </a:cubicBezTo>
                  <a:cubicBezTo>
                    <a:pt x="2332" y="3592"/>
                    <a:pt x="2868" y="4600"/>
                    <a:pt x="3466" y="5577"/>
                  </a:cubicBezTo>
                  <a:cubicBezTo>
                    <a:pt x="4065" y="6711"/>
                    <a:pt x="4916" y="7719"/>
                    <a:pt x="5892" y="8538"/>
                  </a:cubicBezTo>
                  <a:cubicBezTo>
                    <a:pt x="7468" y="9736"/>
                    <a:pt x="9484" y="10051"/>
                    <a:pt x="11406" y="10334"/>
                  </a:cubicBezTo>
                  <a:cubicBezTo>
                    <a:pt x="11028" y="9200"/>
                    <a:pt x="10555" y="8129"/>
                    <a:pt x="9956" y="7089"/>
                  </a:cubicBezTo>
                  <a:cubicBezTo>
                    <a:pt x="9358" y="6050"/>
                    <a:pt x="8476" y="5199"/>
                    <a:pt x="7405" y="4663"/>
                  </a:cubicBezTo>
                  <a:cubicBezTo>
                    <a:pt x="6207" y="4128"/>
                    <a:pt x="4758" y="4128"/>
                    <a:pt x="3624" y="3435"/>
                  </a:cubicBezTo>
                  <a:cubicBezTo>
                    <a:pt x="3057" y="3025"/>
                    <a:pt x="2521" y="2553"/>
                    <a:pt x="2112" y="2017"/>
                  </a:cubicBezTo>
                  <a:cubicBezTo>
                    <a:pt x="1545" y="1387"/>
                    <a:pt x="946" y="442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3"/>
            <p:cNvSpPr/>
            <p:nvPr/>
          </p:nvSpPr>
          <p:spPr>
            <a:xfrm>
              <a:off x="2901075" y="1946225"/>
              <a:ext cx="107125" cy="937275"/>
            </a:xfrm>
            <a:custGeom>
              <a:avLst/>
              <a:gdLst/>
              <a:ahLst/>
              <a:cxnLst/>
              <a:rect l="l" t="t" r="r" b="b"/>
              <a:pathLst>
                <a:path w="4285" h="37491" fill="none" extrusionOk="0">
                  <a:moveTo>
                    <a:pt x="0" y="37491"/>
                  </a:moveTo>
                  <a:cubicBezTo>
                    <a:pt x="1260" y="34403"/>
                    <a:pt x="1891" y="31064"/>
                    <a:pt x="2521" y="27787"/>
                  </a:cubicBezTo>
                  <a:cubicBezTo>
                    <a:pt x="3371" y="23156"/>
                    <a:pt x="4222" y="18462"/>
                    <a:pt x="4253" y="13705"/>
                  </a:cubicBezTo>
                  <a:cubicBezTo>
                    <a:pt x="4285" y="8979"/>
                    <a:pt x="3466" y="4159"/>
                    <a:pt x="1229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3"/>
            <p:cNvSpPr/>
            <p:nvPr/>
          </p:nvSpPr>
          <p:spPr>
            <a:xfrm>
              <a:off x="3190125" y="1748525"/>
              <a:ext cx="486775" cy="764800"/>
            </a:xfrm>
            <a:custGeom>
              <a:avLst/>
              <a:gdLst/>
              <a:ahLst/>
              <a:cxnLst/>
              <a:rect l="l" t="t" r="r" b="b"/>
              <a:pathLst>
                <a:path w="19471" h="30592" fill="none" extrusionOk="0">
                  <a:moveTo>
                    <a:pt x="19471" y="30591"/>
                  </a:moveTo>
                  <a:cubicBezTo>
                    <a:pt x="18273" y="25362"/>
                    <a:pt x="15375" y="20667"/>
                    <a:pt x="12571" y="16099"/>
                  </a:cubicBezTo>
                  <a:cubicBezTo>
                    <a:pt x="9610" y="11279"/>
                    <a:pt x="4065" y="3907"/>
                    <a:pt x="1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3"/>
            <p:cNvSpPr/>
            <p:nvPr/>
          </p:nvSpPr>
          <p:spPr>
            <a:xfrm>
              <a:off x="2851450" y="2820425"/>
              <a:ext cx="304825" cy="161825"/>
            </a:xfrm>
            <a:custGeom>
              <a:avLst/>
              <a:gdLst/>
              <a:ahLst/>
              <a:cxnLst/>
              <a:rect l="l" t="t" r="r" b="b"/>
              <a:pathLst>
                <a:path w="12193" h="6473" extrusionOk="0">
                  <a:moveTo>
                    <a:pt x="8690" y="0"/>
                  </a:moveTo>
                  <a:cubicBezTo>
                    <a:pt x="7917" y="0"/>
                    <a:pt x="7084" y="310"/>
                    <a:pt x="6333" y="538"/>
                  </a:cubicBezTo>
                  <a:cubicBezTo>
                    <a:pt x="4569" y="1136"/>
                    <a:pt x="0" y="2964"/>
                    <a:pt x="536" y="5327"/>
                  </a:cubicBezTo>
                  <a:cubicBezTo>
                    <a:pt x="742" y="6189"/>
                    <a:pt x="1894" y="6473"/>
                    <a:pt x="3285" y="6473"/>
                  </a:cubicBezTo>
                  <a:cubicBezTo>
                    <a:pt x="5301" y="6473"/>
                    <a:pt x="7820" y="5877"/>
                    <a:pt x="8696" y="5579"/>
                  </a:cubicBezTo>
                  <a:cubicBezTo>
                    <a:pt x="9578" y="5358"/>
                    <a:pt x="10366" y="4917"/>
                    <a:pt x="11059" y="4318"/>
                  </a:cubicBezTo>
                  <a:cubicBezTo>
                    <a:pt x="11689" y="3720"/>
                    <a:pt x="12193" y="2806"/>
                    <a:pt x="11878" y="2019"/>
                  </a:cubicBezTo>
                  <a:cubicBezTo>
                    <a:pt x="11594" y="1231"/>
                    <a:pt x="10555" y="538"/>
                    <a:pt x="9546" y="160"/>
                  </a:cubicBezTo>
                  <a:cubicBezTo>
                    <a:pt x="9275" y="46"/>
                    <a:pt x="8987" y="0"/>
                    <a:pt x="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3"/>
            <p:cNvSpPr/>
            <p:nvPr/>
          </p:nvSpPr>
          <p:spPr>
            <a:xfrm>
              <a:off x="2563975" y="2954225"/>
              <a:ext cx="284900" cy="152625"/>
            </a:xfrm>
            <a:custGeom>
              <a:avLst/>
              <a:gdLst/>
              <a:ahLst/>
              <a:cxnLst/>
              <a:rect l="l" t="t" r="r" b="b"/>
              <a:pathLst>
                <a:path w="11396" h="6105" extrusionOk="0">
                  <a:moveTo>
                    <a:pt x="8046" y="1"/>
                  </a:moveTo>
                  <a:cubicBezTo>
                    <a:pt x="7927" y="1"/>
                    <a:pt x="7826" y="3"/>
                    <a:pt x="7750" y="6"/>
                  </a:cubicBezTo>
                  <a:cubicBezTo>
                    <a:pt x="5986" y="69"/>
                    <a:pt x="4222" y="416"/>
                    <a:pt x="2552" y="983"/>
                  </a:cubicBezTo>
                  <a:cubicBezTo>
                    <a:pt x="1670" y="1298"/>
                    <a:pt x="693" y="1739"/>
                    <a:pt x="347" y="2558"/>
                  </a:cubicBezTo>
                  <a:cubicBezTo>
                    <a:pt x="0" y="3251"/>
                    <a:pt x="221" y="4039"/>
                    <a:pt x="410" y="4795"/>
                  </a:cubicBezTo>
                  <a:cubicBezTo>
                    <a:pt x="473" y="5110"/>
                    <a:pt x="599" y="5425"/>
                    <a:pt x="788" y="5645"/>
                  </a:cubicBezTo>
                  <a:cubicBezTo>
                    <a:pt x="1134" y="5929"/>
                    <a:pt x="1544" y="6087"/>
                    <a:pt x="1985" y="6087"/>
                  </a:cubicBezTo>
                  <a:cubicBezTo>
                    <a:pt x="2125" y="6098"/>
                    <a:pt x="2265" y="6104"/>
                    <a:pt x="2404" y="6104"/>
                  </a:cubicBezTo>
                  <a:cubicBezTo>
                    <a:pt x="3734" y="6104"/>
                    <a:pt x="5009" y="5583"/>
                    <a:pt x="6207" y="4984"/>
                  </a:cubicBezTo>
                  <a:cubicBezTo>
                    <a:pt x="8034" y="4102"/>
                    <a:pt x="9830" y="2968"/>
                    <a:pt x="10775" y="1266"/>
                  </a:cubicBezTo>
                  <a:cubicBezTo>
                    <a:pt x="11395" y="166"/>
                    <a:pt x="9061" y="1"/>
                    <a:pt x="8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3"/>
            <p:cNvSpPr/>
            <p:nvPr/>
          </p:nvSpPr>
          <p:spPr>
            <a:xfrm>
              <a:off x="2806550" y="2653850"/>
              <a:ext cx="181975" cy="296150"/>
            </a:xfrm>
            <a:custGeom>
              <a:avLst/>
              <a:gdLst/>
              <a:ahLst/>
              <a:cxnLst/>
              <a:rect l="l" t="t" r="r" b="b"/>
              <a:pathLst>
                <a:path w="7279" h="11846" extrusionOk="0">
                  <a:moveTo>
                    <a:pt x="4198" y="0"/>
                  </a:moveTo>
                  <a:cubicBezTo>
                    <a:pt x="3092" y="0"/>
                    <a:pt x="2045" y="555"/>
                    <a:pt x="1387" y="1499"/>
                  </a:cubicBezTo>
                  <a:cubicBezTo>
                    <a:pt x="788" y="2475"/>
                    <a:pt x="410" y="3578"/>
                    <a:pt x="316" y="4743"/>
                  </a:cubicBezTo>
                  <a:cubicBezTo>
                    <a:pt x="32" y="6571"/>
                    <a:pt x="1" y="8524"/>
                    <a:pt x="883" y="10194"/>
                  </a:cubicBezTo>
                  <a:cubicBezTo>
                    <a:pt x="1270" y="10946"/>
                    <a:pt x="2168" y="11846"/>
                    <a:pt x="3017" y="11846"/>
                  </a:cubicBezTo>
                  <a:cubicBezTo>
                    <a:pt x="3342" y="11846"/>
                    <a:pt x="3660" y="11714"/>
                    <a:pt x="3939" y="11391"/>
                  </a:cubicBezTo>
                  <a:cubicBezTo>
                    <a:pt x="5041" y="10131"/>
                    <a:pt x="5672" y="8209"/>
                    <a:pt x="6302" y="6697"/>
                  </a:cubicBezTo>
                  <a:cubicBezTo>
                    <a:pt x="6806" y="5468"/>
                    <a:pt x="7278" y="4176"/>
                    <a:pt x="7121" y="2853"/>
                  </a:cubicBezTo>
                  <a:cubicBezTo>
                    <a:pt x="6963" y="1530"/>
                    <a:pt x="5987" y="207"/>
                    <a:pt x="4537" y="18"/>
                  </a:cubicBezTo>
                  <a:cubicBezTo>
                    <a:pt x="4424" y="6"/>
                    <a:pt x="4311" y="0"/>
                    <a:pt x="4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3"/>
            <p:cNvSpPr/>
            <p:nvPr/>
          </p:nvSpPr>
          <p:spPr>
            <a:xfrm>
              <a:off x="2810500" y="2970850"/>
              <a:ext cx="317425" cy="185475"/>
            </a:xfrm>
            <a:custGeom>
              <a:avLst/>
              <a:gdLst/>
              <a:ahLst/>
              <a:cxnLst/>
              <a:rect l="l" t="t" r="r" b="b"/>
              <a:pathLst>
                <a:path w="12697" h="7419" extrusionOk="0">
                  <a:moveTo>
                    <a:pt x="4617" y="0"/>
                  </a:moveTo>
                  <a:cubicBezTo>
                    <a:pt x="3864" y="0"/>
                    <a:pt x="3129" y="163"/>
                    <a:pt x="2458" y="570"/>
                  </a:cubicBezTo>
                  <a:cubicBezTo>
                    <a:pt x="0" y="2082"/>
                    <a:pt x="3655" y="4571"/>
                    <a:pt x="4820" y="5737"/>
                  </a:cubicBezTo>
                  <a:cubicBezTo>
                    <a:pt x="5136" y="6115"/>
                    <a:pt x="5514" y="6430"/>
                    <a:pt x="5923" y="6713"/>
                  </a:cubicBezTo>
                  <a:cubicBezTo>
                    <a:pt x="6490" y="7028"/>
                    <a:pt x="7120" y="7217"/>
                    <a:pt x="7750" y="7312"/>
                  </a:cubicBezTo>
                  <a:cubicBezTo>
                    <a:pt x="8128" y="7383"/>
                    <a:pt x="8511" y="7418"/>
                    <a:pt x="8893" y="7418"/>
                  </a:cubicBezTo>
                  <a:cubicBezTo>
                    <a:pt x="9529" y="7418"/>
                    <a:pt x="10164" y="7320"/>
                    <a:pt x="10775" y="7123"/>
                  </a:cubicBezTo>
                  <a:cubicBezTo>
                    <a:pt x="11720" y="6776"/>
                    <a:pt x="12539" y="5989"/>
                    <a:pt x="12634" y="5075"/>
                  </a:cubicBezTo>
                  <a:cubicBezTo>
                    <a:pt x="12697" y="4256"/>
                    <a:pt x="12350" y="3468"/>
                    <a:pt x="11720" y="2964"/>
                  </a:cubicBezTo>
                  <a:cubicBezTo>
                    <a:pt x="11121" y="2397"/>
                    <a:pt x="10397" y="1956"/>
                    <a:pt x="9641" y="1609"/>
                  </a:cubicBezTo>
                  <a:cubicBezTo>
                    <a:pt x="8230" y="882"/>
                    <a:pt x="6372" y="0"/>
                    <a:pt x="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3"/>
            <p:cNvSpPr/>
            <p:nvPr/>
          </p:nvSpPr>
          <p:spPr>
            <a:xfrm>
              <a:off x="2617525" y="2752650"/>
              <a:ext cx="235950" cy="224650"/>
            </a:xfrm>
            <a:custGeom>
              <a:avLst/>
              <a:gdLst/>
              <a:ahLst/>
              <a:cxnLst/>
              <a:rect l="l" t="t" r="r" b="b"/>
              <a:pathLst>
                <a:path w="9438" h="8986" extrusionOk="0">
                  <a:moveTo>
                    <a:pt x="3537" y="0"/>
                  </a:moveTo>
                  <a:cubicBezTo>
                    <a:pt x="2426" y="0"/>
                    <a:pt x="1315" y="467"/>
                    <a:pt x="694" y="1296"/>
                  </a:cubicBezTo>
                  <a:cubicBezTo>
                    <a:pt x="379" y="1800"/>
                    <a:pt x="158" y="2367"/>
                    <a:pt x="127" y="2965"/>
                  </a:cubicBezTo>
                  <a:cubicBezTo>
                    <a:pt x="0" y="3721"/>
                    <a:pt x="190" y="4446"/>
                    <a:pt x="599" y="5076"/>
                  </a:cubicBezTo>
                  <a:cubicBezTo>
                    <a:pt x="914" y="5486"/>
                    <a:pt x="1292" y="5832"/>
                    <a:pt x="1733" y="6084"/>
                  </a:cubicBezTo>
                  <a:cubicBezTo>
                    <a:pt x="3372" y="7281"/>
                    <a:pt x="5104" y="8479"/>
                    <a:pt x="7121" y="8920"/>
                  </a:cubicBezTo>
                  <a:cubicBezTo>
                    <a:pt x="7333" y="8964"/>
                    <a:pt x="7524" y="8985"/>
                    <a:pt x="7694" y="8985"/>
                  </a:cubicBezTo>
                  <a:cubicBezTo>
                    <a:pt x="9438" y="8985"/>
                    <a:pt x="9049" y="6786"/>
                    <a:pt x="8790" y="5580"/>
                  </a:cubicBezTo>
                  <a:cubicBezTo>
                    <a:pt x="8570" y="4352"/>
                    <a:pt x="8097" y="3186"/>
                    <a:pt x="7404" y="2146"/>
                  </a:cubicBezTo>
                  <a:cubicBezTo>
                    <a:pt x="6648" y="1075"/>
                    <a:pt x="5514" y="319"/>
                    <a:pt x="4254" y="67"/>
                  </a:cubicBezTo>
                  <a:cubicBezTo>
                    <a:pt x="4018" y="22"/>
                    <a:pt x="3777" y="0"/>
                    <a:pt x="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3"/>
            <p:cNvSpPr/>
            <p:nvPr/>
          </p:nvSpPr>
          <p:spPr>
            <a:xfrm>
              <a:off x="2738025" y="2971550"/>
              <a:ext cx="185125" cy="248975"/>
            </a:xfrm>
            <a:custGeom>
              <a:avLst/>
              <a:gdLst/>
              <a:ahLst/>
              <a:cxnLst/>
              <a:rect l="l" t="t" r="r" b="b"/>
              <a:pathLst>
                <a:path w="7405" h="9959" extrusionOk="0">
                  <a:moveTo>
                    <a:pt x="3179" y="0"/>
                  </a:moveTo>
                  <a:cubicBezTo>
                    <a:pt x="3096" y="0"/>
                    <a:pt x="3013" y="2"/>
                    <a:pt x="2931" y="6"/>
                  </a:cubicBezTo>
                  <a:cubicBezTo>
                    <a:pt x="2710" y="6"/>
                    <a:pt x="2490" y="38"/>
                    <a:pt x="2301" y="132"/>
                  </a:cubicBezTo>
                  <a:cubicBezTo>
                    <a:pt x="2112" y="290"/>
                    <a:pt x="1954" y="479"/>
                    <a:pt x="1828" y="731"/>
                  </a:cubicBezTo>
                  <a:cubicBezTo>
                    <a:pt x="1229" y="1739"/>
                    <a:pt x="725" y="2810"/>
                    <a:pt x="347" y="3944"/>
                  </a:cubicBezTo>
                  <a:cubicBezTo>
                    <a:pt x="1" y="5078"/>
                    <a:pt x="1" y="6307"/>
                    <a:pt x="379" y="7441"/>
                  </a:cubicBezTo>
                  <a:cubicBezTo>
                    <a:pt x="725" y="8323"/>
                    <a:pt x="1418" y="9741"/>
                    <a:pt x="2458" y="9930"/>
                  </a:cubicBezTo>
                  <a:cubicBezTo>
                    <a:pt x="2562" y="9950"/>
                    <a:pt x="2669" y="9959"/>
                    <a:pt x="2779" y="9959"/>
                  </a:cubicBezTo>
                  <a:cubicBezTo>
                    <a:pt x="3732" y="9959"/>
                    <a:pt x="4861" y="9270"/>
                    <a:pt x="5483" y="8733"/>
                  </a:cubicBezTo>
                  <a:cubicBezTo>
                    <a:pt x="6333" y="7945"/>
                    <a:pt x="6900" y="6874"/>
                    <a:pt x="7152" y="5709"/>
                  </a:cubicBezTo>
                  <a:cubicBezTo>
                    <a:pt x="7404" y="4669"/>
                    <a:pt x="7341" y="3598"/>
                    <a:pt x="6995" y="2558"/>
                  </a:cubicBezTo>
                  <a:cubicBezTo>
                    <a:pt x="6648" y="1550"/>
                    <a:pt x="5861" y="731"/>
                    <a:pt x="4884" y="290"/>
                  </a:cubicBezTo>
                  <a:cubicBezTo>
                    <a:pt x="4333" y="97"/>
                    <a:pt x="3757" y="0"/>
                    <a:pt x="3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3"/>
            <p:cNvSpPr/>
            <p:nvPr/>
          </p:nvSpPr>
          <p:spPr>
            <a:xfrm>
              <a:off x="2872725" y="2869150"/>
              <a:ext cx="155975" cy="68700"/>
            </a:xfrm>
            <a:custGeom>
              <a:avLst/>
              <a:gdLst/>
              <a:ahLst/>
              <a:cxnLst/>
              <a:rect l="l" t="t" r="r" b="b"/>
              <a:pathLst>
                <a:path w="6239" h="2748" extrusionOk="0">
                  <a:moveTo>
                    <a:pt x="6024" y="1"/>
                  </a:moveTo>
                  <a:cubicBezTo>
                    <a:pt x="5522" y="1"/>
                    <a:pt x="5005" y="97"/>
                    <a:pt x="4537" y="290"/>
                  </a:cubicBezTo>
                  <a:cubicBezTo>
                    <a:pt x="4001" y="479"/>
                    <a:pt x="3466" y="731"/>
                    <a:pt x="2962" y="1015"/>
                  </a:cubicBezTo>
                  <a:cubicBezTo>
                    <a:pt x="2016" y="1645"/>
                    <a:pt x="1008" y="2212"/>
                    <a:pt x="0" y="2747"/>
                  </a:cubicBezTo>
                  <a:cubicBezTo>
                    <a:pt x="567" y="2621"/>
                    <a:pt x="1134" y="2432"/>
                    <a:pt x="1638" y="2180"/>
                  </a:cubicBezTo>
                  <a:cubicBezTo>
                    <a:pt x="2174" y="1928"/>
                    <a:pt x="2647" y="1613"/>
                    <a:pt x="3151" y="1330"/>
                  </a:cubicBezTo>
                  <a:cubicBezTo>
                    <a:pt x="4096" y="731"/>
                    <a:pt x="5167" y="259"/>
                    <a:pt x="6238" y="7"/>
                  </a:cubicBezTo>
                  <a:cubicBezTo>
                    <a:pt x="6167" y="3"/>
                    <a:pt x="6096" y="1"/>
                    <a:pt x="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3"/>
            <p:cNvSpPr/>
            <p:nvPr/>
          </p:nvSpPr>
          <p:spPr>
            <a:xfrm>
              <a:off x="2887675" y="2937025"/>
              <a:ext cx="140225" cy="33800"/>
            </a:xfrm>
            <a:custGeom>
              <a:avLst/>
              <a:gdLst/>
              <a:ahLst/>
              <a:cxnLst/>
              <a:rect l="l" t="t" r="r" b="b"/>
              <a:pathLst>
                <a:path w="5609" h="1352" extrusionOk="0">
                  <a:moveTo>
                    <a:pt x="5609" y="1"/>
                  </a:moveTo>
                  <a:cubicBezTo>
                    <a:pt x="4695" y="348"/>
                    <a:pt x="3781" y="600"/>
                    <a:pt x="2836" y="820"/>
                  </a:cubicBezTo>
                  <a:cubicBezTo>
                    <a:pt x="1891" y="1009"/>
                    <a:pt x="946" y="1135"/>
                    <a:pt x="1" y="1198"/>
                  </a:cubicBezTo>
                  <a:cubicBezTo>
                    <a:pt x="455" y="1304"/>
                    <a:pt x="924" y="1352"/>
                    <a:pt x="1394" y="1352"/>
                  </a:cubicBezTo>
                  <a:cubicBezTo>
                    <a:pt x="1901" y="1352"/>
                    <a:pt x="2408" y="1296"/>
                    <a:pt x="2899" y="1198"/>
                  </a:cubicBezTo>
                  <a:cubicBezTo>
                    <a:pt x="3876" y="1009"/>
                    <a:pt x="4789" y="600"/>
                    <a:pt x="5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3"/>
            <p:cNvSpPr/>
            <p:nvPr/>
          </p:nvSpPr>
          <p:spPr>
            <a:xfrm>
              <a:off x="2901075" y="2907100"/>
              <a:ext cx="111850" cy="43350"/>
            </a:xfrm>
            <a:custGeom>
              <a:avLst/>
              <a:gdLst/>
              <a:ahLst/>
              <a:cxnLst/>
              <a:rect l="l" t="t" r="r" b="b"/>
              <a:pathLst>
                <a:path w="4474" h="1734" extrusionOk="0">
                  <a:moveTo>
                    <a:pt x="4474" y="1"/>
                  </a:moveTo>
                  <a:lnTo>
                    <a:pt x="4474" y="1"/>
                  </a:lnTo>
                  <a:cubicBezTo>
                    <a:pt x="3686" y="95"/>
                    <a:pt x="2899" y="284"/>
                    <a:pt x="2111" y="599"/>
                  </a:cubicBezTo>
                  <a:cubicBezTo>
                    <a:pt x="1355" y="883"/>
                    <a:pt x="662" y="1261"/>
                    <a:pt x="0" y="1734"/>
                  </a:cubicBezTo>
                  <a:cubicBezTo>
                    <a:pt x="788" y="1513"/>
                    <a:pt x="1513" y="1229"/>
                    <a:pt x="2269" y="946"/>
                  </a:cubicBezTo>
                  <a:cubicBezTo>
                    <a:pt x="3025" y="631"/>
                    <a:pt x="3749" y="347"/>
                    <a:pt x="4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3"/>
            <p:cNvSpPr/>
            <p:nvPr/>
          </p:nvSpPr>
          <p:spPr>
            <a:xfrm>
              <a:off x="2901075" y="2971700"/>
              <a:ext cx="138650" cy="85875"/>
            </a:xfrm>
            <a:custGeom>
              <a:avLst/>
              <a:gdLst/>
              <a:ahLst/>
              <a:cxnLst/>
              <a:rect l="l" t="t" r="r" b="b"/>
              <a:pathLst>
                <a:path w="5546" h="3435" extrusionOk="0">
                  <a:moveTo>
                    <a:pt x="0" y="0"/>
                  </a:moveTo>
                  <a:lnTo>
                    <a:pt x="0" y="0"/>
                  </a:lnTo>
                  <a:cubicBezTo>
                    <a:pt x="851" y="662"/>
                    <a:pt x="1796" y="1260"/>
                    <a:pt x="2773" y="1733"/>
                  </a:cubicBezTo>
                  <a:lnTo>
                    <a:pt x="4253" y="2489"/>
                  </a:lnTo>
                  <a:cubicBezTo>
                    <a:pt x="4726" y="2710"/>
                    <a:pt x="5167" y="3025"/>
                    <a:pt x="5545" y="3434"/>
                  </a:cubicBezTo>
                  <a:cubicBezTo>
                    <a:pt x="5262" y="2930"/>
                    <a:pt x="4884" y="2521"/>
                    <a:pt x="4379" y="2237"/>
                  </a:cubicBezTo>
                  <a:cubicBezTo>
                    <a:pt x="3907" y="1953"/>
                    <a:pt x="3434" y="1670"/>
                    <a:pt x="2962" y="1418"/>
                  </a:cubicBezTo>
                  <a:cubicBezTo>
                    <a:pt x="1954" y="914"/>
                    <a:pt x="977" y="4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3"/>
            <p:cNvSpPr/>
            <p:nvPr/>
          </p:nvSpPr>
          <p:spPr>
            <a:xfrm>
              <a:off x="2879800" y="2992950"/>
              <a:ext cx="141025" cy="75650"/>
            </a:xfrm>
            <a:custGeom>
              <a:avLst/>
              <a:gdLst/>
              <a:ahLst/>
              <a:cxnLst/>
              <a:rect l="l" t="t" r="r" b="b"/>
              <a:pathLst>
                <a:path w="5641" h="3026" extrusionOk="0">
                  <a:moveTo>
                    <a:pt x="1" y="1"/>
                  </a:moveTo>
                  <a:lnTo>
                    <a:pt x="1" y="1"/>
                  </a:lnTo>
                  <a:cubicBezTo>
                    <a:pt x="631" y="946"/>
                    <a:pt x="1481" y="1671"/>
                    <a:pt x="2458" y="2175"/>
                  </a:cubicBezTo>
                  <a:cubicBezTo>
                    <a:pt x="3435" y="2710"/>
                    <a:pt x="4537" y="2994"/>
                    <a:pt x="5640" y="3025"/>
                  </a:cubicBezTo>
                  <a:cubicBezTo>
                    <a:pt x="4600" y="2742"/>
                    <a:pt x="3592" y="2332"/>
                    <a:pt x="2647" y="1860"/>
                  </a:cubicBezTo>
                  <a:cubicBezTo>
                    <a:pt x="1702" y="1356"/>
                    <a:pt x="788" y="72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3"/>
            <p:cNvSpPr/>
            <p:nvPr/>
          </p:nvSpPr>
          <p:spPr>
            <a:xfrm>
              <a:off x="2835700" y="2997675"/>
              <a:ext cx="37825" cy="140225"/>
            </a:xfrm>
            <a:custGeom>
              <a:avLst/>
              <a:gdLst/>
              <a:ahLst/>
              <a:cxnLst/>
              <a:rect l="l" t="t" r="r" b="b"/>
              <a:pathLst>
                <a:path w="1513" h="5609" extrusionOk="0">
                  <a:moveTo>
                    <a:pt x="1355" y="1"/>
                  </a:moveTo>
                  <a:lnTo>
                    <a:pt x="1355" y="1"/>
                  </a:lnTo>
                  <a:cubicBezTo>
                    <a:pt x="1229" y="1009"/>
                    <a:pt x="1103" y="1954"/>
                    <a:pt x="914" y="2931"/>
                  </a:cubicBezTo>
                  <a:cubicBezTo>
                    <a:pt x="819" y="3403"/>
                    <a:pt x="725" y="3876"/>
                    <a:pt x="599" y="4349"/>
                  </a:cubicBezTo>
                  <a:cubicBezTo>
                    <a:pt x="567" y="4821"/>
                    <a:pt x="347" y="5262"/>
                    <a:pt x="0" y="5609"/>
                  </a:cubicBezTo>
                  <a:cubicBezTo>
                    <a:pt x="221" y="5514"/>
                    <a:pt x="441" y="5357"/>
                    <a:pt x="567" y="5136"/>
                  </a:cubicBezTo>
                  <a:cubicBezTo>
                    <a:pt x="693" y="4916"/>
                    <a:pt x="819" y="4664"/>
                    <a:pt x="883" y="4443"/>
                  </a:cubicBezTo>
                  <a:cubicBezTo>
                    <a:pt x="1072" y="3970"/>
                    <a:pt x="1198" y="3466"/>
                    <a:pt x="1292" y="2994"/>
                  </a:cubicBezTo>
                  <a:cubicBezTo>
                    <a:pt x="1481" y="2017"/>
                    <a:pt x="1513" y="1009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3"/>
            <p:cNvSpPr/>
            <p:nvPr/>
          </p:nvSpPr>
          <p:spPr>
            <a:xfrm>
              <a:off x="2773475" y="2996900"/>
              <a:ext cx="66175" cy="128400"/>
            </a:xfrm>
            <a:custGeom>
              <a:avLst/>
              <a:gdLst/>
              <a:ahLst/>
              <a:cxnLst/>
              <a:rect l="l" t="t" r="r" b="b"/>
              <a:pathLst>
                <a:path w="2647" h="5136" extrusionOk="0">
                  <a:moveTo>
                    <a:pt x="2647" y="0"/>
                  </a:moveTo>
                  <a:cubicBezTo>
                    <a:pt x="2143" y="126"/>
                    <a:pt x="1702" y="410"/>
                    <a:pt x="1355" y="819"/>
                  </a:cubicBezTo>
                  <a:cubicBezTo>
                    <a:pt x="1040" y="1229"/>
                    <a:pt x="757" y="1670"/>
                    <a:pt x="568" y="2143"/>
                  </a:cubicBezTo>
                  <a:cubicBezTo>
                    <a:pt x="158" y="3088"/>
                    <a:pt x="0" y="4127"/>
                    <a:pt x="126" y="5136"/>
                  </a:cubicBezTo>
                  <a:cubicBezTo>
                    <a:pt x="253" y="4159"/>
                    <a:pt x="536" y="3214"/>
                    <a:pt x="914" y="2300"/>
                  </a:cubicBezTo>
                  <a:cubicBezTo>
                    <a:pt x="1103" y="1828"/>
                    <a:pt x="1324" y="1387"/>
                    <a:pt x="1576" y="1008"/>
                  </a:cubicBezTo>
                  <a:cubicBezTo>
                    <a:pt x="1859" y="599"/>
                    <a:pt x="2237" y="252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3"/>
            <p:cNvSpPr/>
            <p:nvPr/>
          </p:nvSpPr>
          <p:spPr>
            <a:xfrm>
              <a:off x="2712825" y="2970900"/>
              <a:ext cx="133125" cy="83525"/>
            </a:xfrm>
            <a:custGeom>
              <a:avLst/>
              <a:gdLst/>
              <a:ahLst/>
              <a:cxnLst/>
              <a:rect l="l" t="t" r="r" b="b"/>
              <a:pathLst>
                <a:path w="5325" h="3341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5104" y="505"/>
                    <a:pt x="4758" y="883"/>
                    <a:pt x="4285" y="1135"/>
                  </a:cubicBezTo>
                  <a:cubicBezTo>
                    <a:pt x="3844" y="1450"/>
                    <a:pt x="3372" y="1702"/>
                    <a:pt x="2931" y="1954"/>
                  </a:cubicBezTo>
                  <a:cubicBezTo>
                    <a:pt x="1985" y="2490"/>
                    <a:pt x="1009" y="2931"/>
                    <a:pt x="1" y="3340"/>
                  </a:cubicBezTo>
                  <a:cubicBezTo>
                    <a:pt x="1103" y="3183"/>
                    <a:pt x="2143" y="2836"/>
                    <a:pt x="3088" y="2301"/>
                  </a:cubicBezTo>
                  <a:cubicBezTo>
                    <a:pt x="3561" y="2048"/>
                    <a:pt x="4033" y="1733"/>
                    <a:pt x="4474" y="1387"/>
                  </a:cubicBezTo>
                  <a:cubicBezTo>
                    <a:pt x="4663" y="1229"/>
                    <a:pt x="4884" y="1009"/>
                    <a:pt x="5041" y="788"/>
                  </a:cubicBezTo>
                  <a:cubicBezTo>
                    <a:pt x="5199" y="568"/>
                    <a:pt x="5325" y="284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3"/>
            <p:cNvSpPr/>
            <p:nvPr/>
          </p:nvSpPr>
          <p:spPr>
            <a:xfrm>
              <a:off x="2651400" y="2966525"/>
              <a:ext cx="171725" cy="60325"/>
            </a:xfrm>
            <a:custGeom>
              <a:avLst/>
              <a:gdLst/>
              <a:ahLst/>
              <a:cxnLst/>
              <a:rect l="l" t="t" r="r" b="b"/>
              <a:pathLst>
                <a:path w="6869" h="2413" extrusionOk="0">
                  <a:moveTo>
                    <a:pt x="6039" y="1"/>
                  </a:moveTo>
                  <a:cubicBezTo>
                    <a:pt x="5686" y="1"/>
                    <a:pt x="5332" y="42"/>
                    <a:pt x="4978" y="113"/>
                  </a:cubicBezTo>
                  <a:cubicBezTo>
                    <a:pt x="4379" y="239"/>
                    <a:pt x="3781" y="428"/>
                    <a:pt x="3182" y="585"/>
                  </a:cubicBezTo>
                  <a:cubicBezTo>
                    <a:pt x="2584" y="774"/>
                    <a:pt x="2017" y="963"/>
                    <a:pt x="1449" y="1247"/>
                  </a:cubicBezTo>
                  <a:cubicBezTo>
                    <a:pt x="851" y="1467"/>
                    <a:pt x="347" y="1877"/>
                    <a:pt x="0" y="2413"/>
                  </a:cubicBezTo>
                  <a:cubicBezTo>
                    <a:pt x="441" y="2003"/>
                    <a:pt x="977" y="1688"/>
                    <a:pt x="1544" y="1499"/>
                  </a:cubicBezTo>
                  <a:cubicBezTo>
                    <a:pt x="2111" y="1247"/>
                    <a:pt x="2710" y="1121"/>
                    <a:pt x="3308" y="932"/>
                  </a:cubicBezTo>
                  <a:lnTo>
                    <a:pt x="4190" y="648"/>
                  </a:lnTo>
                  <a:cubicBezTo>
                    <a:pt x="4474" y="554"/>
                    <a:pt x="4757" y="459"/>
                    <a:pt x="5041" y="365"/>
                  </a:cubicBezTo>
                  <a:cubicBezTo>
                    <a:pt x="5640" y="207"/>
                    <a:pt x="6238" y="113"/>
                    <a:pt x="6868" y="81"/>
                  </a:cubicBezTo>
                  <a:cubicBezTo>
                    <a:pt x="6592" y="26"/>
                    <a:pt x="6316" y="1"/>
                    <a:pt x="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3"/>
            <p:cNvSpPr/>
            <p:nvPr/>
          </p:nvSpPr>
          <p:spPr>
            <a:xfrm>
              <a:off x="2680525" y="2978000"/>
              <a:ext cx="139450" cy="63825"/>
            </a:xfrm>
            <a:custGeom>
              <a:avLst/>
              <a:gdLst/>
              <a:ahLst/>
              <a:cxnLst/>
              <a:rect l="l" t="t" r="r" b="b"/>
              <a:pathLst>
                <a:path w="5578" h="2553" extrusionOk="0">
                  <a:moveTo>
                    <a:pt x="5577" y="0"/>
                  </a:moveTo>
                  <a:cubicBezTo>
                    <a:pt x="4601" y="315"/>
                    <a:pt x="3655" y="693"/>
                    <a:pt x="2710" y="1103"/>
                  </a:cubicBezTo>
                  <a:cubicBezTo>
                    <a:pt x="1797" y="1512"/>
                    <a:pt x="883" y="2017"/>
                    <a:pt x="1" y="2552"/>
                  </a:cubicBezTo>
                  <a:cubicBezTo>
                    <a:pt x="978" y="2237"/>
                    <a:pt x="1954" y="1891"/>
                    <a:pt x="2868" y="1449"/>
                  </a:cubicBezTo>
                  <a:cubicBezTo>
                    <a:pt x="3813" y="1040"/>
                    <a:pt x="4727" y="536"/>
                    <a:pt x="5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3"/>
            <p:cNvSpPr/>
            <p:nvPr/>
          </p:nvSpPr>
          <p:spPr>
            <a:xfrm>
              <a:off x="2718350" y="2894500"/>
              <a:ext cx="103975" cy="61475"/>
            </a:xfrm>
            <a:custGeom>
              <a:avLst/>
              <a:gdLst/>
              <a:ahLst/>
              <a:cxnLst/>
              <a:rect l="l" t="t" r="r" b="b"/>
              <a:pathLst>
                <a:path w="4159" h="2459" extrusionOk="0">
                  <a:moveTo>
                    <a:pt x="0" y="1"/>
                  </a:moveTo>
                  <a:cubicBezTo>
                    <a:pt x="63" y="190"/>
                    <a:pt x="189" y="379"/>
                    <a:pt x="347" y="536"/>
                  </a:cubicBezTo>
                  <a:cubicBezTo>
                    <a:pt x="504" y="662"/>
                    <a:pt x="662" y="820"/>
                    <a:pt x="819" y="946"/>
                  </a:cubicBezTo>
                  <a:cubicBezTo>
                    <a:pt x="1134" y="1198"/>
                    <a:pt x="1481" y="1418"/>
                    <a:pt x="1827" y="1639"/>
                  </a:cubicBezTo>
                  <a:cubicBezTo>
                    <a:pt x="2174" y="1860"/>
                    <a:pt x="2552" y="2049"/>
                    <a:pt x="2930" y="2206"/>
                  </a:cubicBezTo>
                  <a:cubicBezTo>
                    <a:pt x="3308" y="2364"/>
                    <a:pt x="3718" y="2458"/>
                    <a:pt x="4159" y="2458"/>
                  </a:cubicBezTo>
                  <a:cubicBezTo>
                    <a:pt x="3781" y="2332"/>
                    <a:pt x="3403" y="2143"/>
                    <a:pt x="3056" y="1923"/>
                  </a:cubicBezTo>
                  <a:cubicBezTo>
                    <a:pt x="2710" y="1733"/>
                    <a:pt x="2363" y="1544"/>
                    <a:pt x="2016" y="1324"/>
                  </a:cubicBezTo>
                  <a:lnTo>
                    <a:pt x="977" y="694"/>
                  </a:lnTo>
                  <a:cubicBezTo>
                    <a:pt x="819" y="599"/>
                    <a:pt x="630" y="473"/>
                    <a:pt x="473" y="379"/>
                  </a:cubicBezTo>
                  <a:cubicBezTo>
                    <a:pt x="284" y="284"/>
                    <a:pt x="126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3"/>
            <p:cNvSpPr/>
            <p:nvPr/>
          </p:nvSpPr>
          <p:spPr>
            <a:xfrm>
              <a:off x="2723075" y="2825200"/>
              <a:ext cx="113425" cy="119750"/>
            </a:xfrm>
            <a:custGeom>
              <a:avLst/>
              <a:gdLst/>
              <a:ahLst/>
              <a:cxnLst/>
              <a:rect l="l" t="t" r="r" b="b"/>
              <a:pathLst>
                <a:path w="4537" h="4790" extrusionOk="0">
                  <a:moveTo>
                    <a:pt x="0" y="0"/>
                  </a:moveTo>
                  <a:cubicBezTo>
                    <a:pt x="819" y="756"/>
                    <a:pt x="1607" y="1513"/>
                    <a:pt x="2363" y="2300"/>
                  </a:cubicBezTo>
                  <a:cubicBezTo>
                    <a:pt x="3119" y="3088"/>
                    <a:pt x="3812" y="3907"/>
                    <a:pt x="4537" y="4789"/>
                  </a:cubicBezTo>
                  <a:cubicBezTo>
                    <a:pt x="4064" y="3781"/>
                    <a:pt x="3403" y="2836"/>
                    <a:pt x="2647" y="2048"/>
                  </a:cubicBezTo>
                  <a:cubicBezTo>
                    <a:pt x="1859" y="1229"/>
                    <a:pt x="977" y="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3"/>
            <p:cNvSpPr/>
            <p:nvPr/>
          </p:nvSpPr>
          <p:spPr>
            <a:xfrm>
              <a:off x="2771100" y="2772425"/>
              <a:ext cx="103225" cy="161475"/>
            </a:xfrm>
            <a:custGeom>
              <a:avLst/>
              <a:gdLst/>
              <a:ahLst/>
              <a:cxnLst/>
              <a:rect l="l" t="t" r="r" b="b"/>
              <a:pathLst>
                <a:path w="4129" h="6459" extrusionOk="0">
                  <a:moveTo>
                    <a:pt x="4128" y="0"/>
                  </a:moveTo>
                  <a:cubicBezTo>
                    <a:pt x="3593" y="851"/>
                    <a:pt x="3214" y="1828"/>
                    <a:pt x="3088" y="2836"/>
                  </a:cubicBezTo>
                  <a:cubicBezTo>
                    <a:pt x="2971" y="3614"/>
                    <a:pt x="2994" y="4392"/>
                    <a:pt x="3158" y="5144"/>
                  </a:cubicBezTo>
                  <a:lnTo>
                    <a:pt x="3158" y="5144"/>
                  </a:lnTo>
                  <a:cubicBezTo>
                    <a:pt x="2797" y="4704"/>
                    <a:pt x="2477" y="4203"/>
                    <a:pt x="2080" y="3718"/>
                  </a:cubicBezTo>
                  <a:cubicBezTo>
                    <a:pt x="1828" y="3371"/>
                    <a:pt x="1545" y="3056"/>
                    <a:pt x="1198" y="2773"/>
                  </a:cubicBezTo>
                  <a:cubicBezTo>
                    <a:pt x="852" y="2489"/>
                    <a:pt x="442" y="2300"/>
                    <a:pt x="1" y="2206"/>
                  </a:cubicBezTo>
                  <a:lnTo>
                    <a:pt x="1" y="2206"/>
                  </a:lnTo>
                  <a:cubicBezTo>
                    <a:pt x="789" y="2552"/>
                    <a:pt x="1419" y="3119"/>
                    <a:pt x="1891" y="3876"/>
                  </a:cubicBezTo>
                  <a:cubicBezTo>
                    <a:pt x="2286" y="4604"/>
                    <a:pt x="2798" y="5274"/>
                    <a:pt x="3370" y="5886"/>
                  </a:cubicBezTo>
                  <a:lnTo>
                    <a:pt x="3370" y="5886"/>
                  </a:lnTo>
                  <a:cubicBezTo>
                    <a:pt x="3371" y="5888"/>
                    <a:pt x="3371" y="5890"/>
                    <a:pt x="3372" y="5892"/>
                  </a:cubicBezTo>
                  <a:lnTo>
                    <a:pt x="3374" y="5890"/>
                  </a:lnTo>
                  <a:lnTo>
                    <a:pt x="3374" y="5890"/>
                  </a:lnTo>
                  <a:cubicBezTo>
                    <a:pt x="3394" y="5912"/>
                    <a:pt x="3415" y="5933"/>
                    <a:pt x="3435" y="5955"/>
                  </a:cubicBezTo>
                  <a:lnTo>
                    <a:pt x="3971" y="6459"/>
                  </a:lnTo>
                  <a:lnTo>
                    <a:pt x="3719" y="5766"/>
                  </a:lnTo>
                  <a:cubicBezTo>
                    <a:pt x="3403" y="4821"/>
                    <a:pt x="3309" y="3844"/>
                    <a:pt x="3403" y="2867"/>
                  </a:cubicBezTo>
                  <a:cubicBezTo>
                    <a:pt x="3467" y="1891"/>
                    <a:pt x="3719" y="914"/>
                    <a:pt x="4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3"/>
            <p:cNvSpPr/>
            <p:nvPr/>
          </p:nvSpPr>
          <p:spPr>
            <a:xfrm>
              <a:off x="2882175" y="2788175"/>
              <a:ext cx="55150" cy="133925"/>
            </a:xfrm>
            <a:custGeom>
              <a:avLst/>
              <a:gdLst/>
              <a:ahLst/>
              <a:cxnLst/>
              <a:rect l="l" t="t" r="r" b="b"/>
              <a:pathLst>
                <a:path w="2206" h="5357" extrusionOk="0">
                  <a:moveTo>
                    <a:pt x="2206" y="1"/>
                  </a:moveTo>
                  <a:lnTo>
                    <a:pt x="2206" y="1"/>
                  </a:lnTo>
                  <a:cubicBezTo>
                    <a:pt x="1544" y="725"/>
                    <a:pt x="1008" y="1576"/>
                    <a:pt x="630" y="2489"/>
                  </a:cubicBezTo>
                  <a:cubicBezTo>
                    <a:pt x="441" y="2962"/>
                    <a:pt x="315" y="3435"/>
                    <a:pt x="189" y="3907"/>
                  </a:cubicBezTo>
                  <a:cubicBezTo>
                    <a:pt x="126" y="4159"/>
                    <a:pt x="95" y="4380"/>
                    <a:pt x="63" y="4632"/>
                  </a:cubicBezTo>
                  <a:cubicBezTo>
                    <a:pt x="0" y="4884"/>
                    <a:pt x="63" y="5136"/>
                    <a:pt x="221" y="5356"/>
                  </a:cubicBezTo>
                  <a:cubicBezTo>
                    <a:pt x="126" y="5136"/>
                    <a:pt x="158" y="4884"/>
                    <a:pt x="252" y="4663"/>
                  </a:cubicBezTo>
                  <a:lnTo>
                    <a:pt x="504" y="4002"/>
                  </a:lnTo>
                  <a:cubicBezTo>
                    <a:pt x="662" y="3529"/>
                    <a:pt x="819" y="3088"/>
                    <a:pt x="1008" y="2647"/>
                  </a:cubicBezTo>
                  <a:cubicBezTo>
                    <a:pt x="1355" y="1765"/>
                    <a:pt x="1796" y="883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3"/>
            <p:cNvSpPr/>
            <p:nvPr/>
          </p:nvSpPr>
          <p:spPr>
            <a:xfrm>
              <a:off x="2790800" y="2898350"/>
              <a:ext cx="140225" cy="120900"/>
            </a:xfrm>
            <a:custGeom>
              <a:avLst/>
              <a:gdLst/>
              <a:ahLst/>
              <a:cxnLst/>
              <a:rect l="l" t="t" r="r" b="b"/>
              <a:pathLst>
                <a:path w="5609" h="4836" extrusionOk="0">
                  <a:moveTo>
                    <a:pt x="2734" y="0"/>
                  </a:moveTo>
                  <a:cubicBezTo>
                    <a:pt x="2593" y="0"/>
                    <a:pt x="2455" y="32"/>
                    <a:pt x="2332" y="99"/>
                  </a:cubicBezTo>
                  <a:cubicBezTo>
                    <a:pt x="2042" y="302"/>
                    <a:pt x="1832" y="612"/>
                    <a:pt x="1800" y="979"/>
                  </a:cubicBezTo>
                  <a:lnTo>
                    <a:pt x="1800" y="979"/>
                  </a:lnTo>
                  <a:cubicBezTo>
                    <a:pt x="1790" y="978"/>
                    <a:pt x="1780" y="978"/>
                    <a:pt x="1769" y="978"/>
                  </a:cubicBezTo>
                  <a:cubicBezTo>
                    <a:pt x="1560" y="978"/>
                    <a:pt x="1367" y="1080"/>
                    <a:pt x="1241" y="1241"/>
                  </a:cubicBezTo>
                  <a:lnTo>
                    <a:pt x="1241" y="1241"/>
                  </a:lnTo>
                  <a:cubicBezTo>
                    <a:pt x="1233" y="1241"/>
                    <a:pt x="1225" y="1241"/>
                    <a:pt x="1217" y="1241"/>
                  </a:cubicBezTo>
                  <a:cubicBezTo>
                    <a:pt x="1095" y="1241"/>
                    <a:pt x="977" y="1280"/>
                    <a:pt x="883" y="1359"/>
                  </a:cubicBezTo>
                  <a:cubicBezTo>
                    <a:pt x="665" y="1511"/>
                    <a:pt x="538" y="1753"/>
                    <a:pt x="501" y="2003"/>
                  </a:cubicBezTo>
                  <a:lnTo>
                    <a:pt x="501" y="2003"/>
                  </a:lnTo>
                  <a:cubicBezTo>
                    <a:pt x="177" y="2137"/>
                    <a:pt x="1" y="2443"/>
                    <a:pt x="1" y="2808"/>
                  </a:cubicBezTo>
                  <a:cubicBezTo>
                    <a:pt x="32" y="3155"/>
                    <a:pt x="284" y="3470"/>
                    <a:pt x="631" y="3564"/>
                  </a:cubicBezTo>
                  <a:cubicBezTo>
                    <a:pt x="772" y="3596"/>
                    <a:pt x="914" y="3612"/>
                    <a:pt x="1056" y="3612"/>
                  </a:cubicBezTo>
                  <a:cubicBezTo>
                    <a:pt x="1183" y="3612"/>
                    <a:pt x="1310" y="3599"/>
                    <a:pt x="1436" y="3574"/>
                  </a:cubicBezTo>
                  <a:lnTo>
                    <a:pt x="1436" y="3574"/>
                  </a:lnTo>
                  <a:cubicBezTo>
                    <a:pt x="1409" y="3629"/>
                    <a:pt x="1392" y="3689"/>
                    <a:pt x="1387" y="3753"/>
                  </a:cubicBezTo>
                  <a:cubicBezTo>
                    <a:pt x="1387" y="3974"/>
                    <a:pt x="1544" y="4226"/>
                    <a:pt x="1796" y="4289"/>
                  </a:cubicBezTo>
                  <a:cubicBezTo>
                    <a:pt x="1939" y="4350"/>
                    <a:pt x="2094" y="4385"/>
                    <a:pt x="2255" y="4385"/>
                  </a:cubicBezTo>
                  <a:cubicBezTo>
                    <a:pt x="2270" y="4385"/>
                    <a:pt x="2286" y="4384"/>
                    <a:pt x="2302" y="4384"/>
                  </a:cubicBezTo>
                  <a:lnTo>
                    <a:pt x="2302" y="4384"/>
                  </a:lnTo>
                  <a:cubicBezTo>
                    <a:pt x="2301" y="4394"/>
                    <a:pt x="2300" y="4404"/>
                    <a:pt x="2300" y="4415"/>
                  </a:cubicBezTo>
                  <a:cubicBezTo>
                    <a:pt x="2332" y="4572"/>
                    <a:pt x="2521" y="4667"/>
                    <a:pt x="2679" y="4698"/>
                  </a:cubicBezTo>
                  <a:cubicBezTo>
                    <a:pt x="3015" y="4795"/>
                    <a:pt x="3352" y="4836"/>
                    <a:pt x="3689" y="4836"/>
                  </a:cubicBezTo>
                  <a:cubicBezTo>
                    <a:pt x="3793" y="4836"/>
                    <a:pt x="3898" y="4832"/>
                    <a:pt x="4002" y="4824"/>
                  </a:cubicBezTo>
                  <a:cubicBezTo>
                    <a:pt x="4254" y="4761"/>
                    <a:pt x="4600" y="4667"/>
                    <a:pt x="4663" y="4415"/>
                  </a:cubicBezTo>
                  <a:cubicBezTo>
                    <a:pt x="4688" y="4242"/>
                    <a:pt x="4635" y="4089"/>
                    <a:pt x="4521" y="3970"/>
                  </a:cubicBezTo>
                  <a:lnTo>
                    <a:pt x="4521" y="3970"/>
                  </a:lnTo>
                  <a:cubicBezTo>
                    <a:pt x="4792" y="3951"/>
                    <a:pt x="5039" y="3865"/>
                    <a:pt x="5262" y="3753"/>
                  </a:cubicBezTo>
                  <a:cubicBezTo>
                    <a:pt x="5514" y="3564"/>
                    <a:pt x="5608" y="3249"/>
                    <a:pt x="5482" y="2966"/>
                  </a:cubicBezTo>
                  <a:cubicBezTo>
                    <a:pt x="5388" y="2808"/>
                    <a:pt x="5419" y="2808"/>
                    <a:pt x="5262" y="2714"/>
                  </a:cubicBezTo>
                  <a:cubicBezTo>
                    <a:pt x="5195" y="2691"/>
                    <a:pt x="5124" y="2681"/>
                    <a:pt x="5052" y="2681"/>
                  </a:cubicBezTo>
                  <a:cubicBezTo>
                    <a:pt x="5045" y="2681"/>
                    <a:pt x="5037" y="2681"/>
                    <a:pt x="5030" y="2681"/>
                  </a:cubicBezTo>
                  <a:lnTo>
                    <a:pt x="5030" y="2681"/>
                  </a:lnTo>
                  <a:cubicBezTo>
                    <a:pt x="5128" y="2630"/>
                    <a:pt x="5194" y="2578"/>
                    <a:pt x="5182" y="2578"/>
                  </a:cubicBezTo>
                  <a:cubicBezTo>
                    <a:pt x="5175" y="2578"/>
                    <a:pt x="5151" y="2590"/>
                    <a:pt x="5104" y="2619"/>
                  </a:cubicBezTo>
                  <a:cubicBezTo>
                    <a:pt x="5073" y="2619"/>
                    <a:pt x="5167" y="2588"/>
                    <a:pt x="5230" y="2525"/>
                  </a:cubicBezTo>
                  <a:cubicBezTo>
                    <a:pt x="5388" y="2399"/>
                    <a:pt x="5356" y="2273"/>
                    <a:pt x="5293" y="2084"/>
                  </a:cubicBezTo>
                  <a:cubicBezTo>
                    <a:pt x="5230" y="1895"/>
                    <a:pt x="5136" y="1737"/>
                    <a:pt x="5010" y="1611"/>
                  </a:cubicBezTo>
                  <a:cubicBezTo>
                    <a:pt x="4956" y="1571"/>
                    <a:pt x="4899" y="1533"/>
                    <a:pt x="4840" y="1499"/>
                  </a:cubicBezTo>
                  <a:lnTo>
                    <a:pt x="4840" y="1499"/>
                  </a:lnTo>
                  <a:cubicBezTo>
                    <a:pt x="4881" y="1335"/>
                    <a:pt x="4789" y="1142"/>
                    <a:pt x="4789" y="949"/>
                  </a:cubicBezTo>
                  <a:cubicBezTo>
                    <a:pt x="4758" y="697"/>
                    <a:pt x="4600" y="445"/>
                    <a:pt x="4348" y="351"/>
                  </a:cubicBezTo>
                  <a:cubicBezTo>
                    <a:pt x="4244" y="299"/>
                    <a:pt x="4131" y="275"/>
                    <a:pt x="4013" y="275"/>
                  </a:cubicBezTo>
                  <a:cubicBezTo>
                    <a:pt x="3916" y="275"/>
                    <a:pt x="3817" y="291"/>
                    <a:pt x="3718" y="319"/>
                  </a:cubicBezTo>
                  <a:cubicBezTo>
                    <a:pt x="3637" y="326"/>
                    <a:pt x="3556" y="342"/>
                    <a:pt x="3477" y="365"/>
                  </a:cubicBezTo>
                  <a:lnTo>
                    <a:pt x="3477" y="365"/>
                  </a:lnTo>
                  <a:cubicBezTo>
                    <a:pt x="3465" y="339"/>
                    <a:pt x="3451" y="313"/>
                    <a:pt x="3435" y="288"/>
                  </a:cubicBezTo>
                  <a:cubicBezTo>
                    <a:pt x="3252" y="105"/>
                    <a:pt x="2990" y="0"/>
                    <a:pt x="2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3"/>
            <p:cNvSpPr/>
            <p:nvPr/>
          </p:nvSpPr>
          <p:spPr>
            <a:xfrm>
              <a:off x="2834125" y="2933875"/>
              <a:ext cx="59875" cy="54375"/>
            </a:xfrm>
            <a:custGeom>
              <a:avLst/>
              <a:gdLst/>
              <a:ahLst/>
              <a:cxnLst/>
              <a:rect l="l" t="t" r="r" b="b"/>
              <a:pathLst>
                <a:path w="2395" h="2175" extrusionOk="0">
                  <a:moveTo>
                    <a:pt x="1166" y="1"/>
                  </a:moveTo>
                  <a:cubicBezTo>
                    <a:pt x="536" y="32"/>
                    <a:pt x="0" y="537"/>
                    <a:pt x="32" y="1135"/>
                  </a:cubicBezTo>
                  <a:cubicBezTo>
                    <a:pt x="32" y="1702"/>
                    <a:pt x="599" y="2175"/>
                    <a:pt x="1229" y="2175"/>
                  </a:cubicBezTo>
                  <a:cubicBezTo>
                    <a:pt x="1891" y="2143"/>
                    <a:pt x="2395" y="1639"/>
                    <a:pt x="2363" y="1041"/>
                  </a:cubicBezTo>
                  <a:cubicBezTo>
                    <a:pt x="2363" y="474"/>
                    <a:pt x="1828" y="1"/>
                    <a:pt x="1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3"/>
            <p:cNvSpPr/>
            <p:nvPr/>
          </p:nvSpPr>
          <p:spPr>
            <a:xfrm>
              <a:off x="3631975" y="2553150"/>
              <a:ext cx="226075" cy="294025"/>
            </a:xfrm>
            <a:custGeom>
              <a:avLst/>
              <a:gdLst/>
              <a:ahLst/>
              <a:cxnLst/>
              <a:rect l="l" t="t" r="r" b="b"/>
              <a:pathLst>
                <a:path w="9043" h="11761" extrusionOk="0">
                  <a:moveTo>
                    <a:pt x="2917" y="0"/>
                  </a:moveTo>
                  <a:cubicBezTo>
                    <a:pt x="2734" y="0"/>
                    <a:pt x="2550" y="25"/>
                    <a:pt x="2364" y="76"/>
                  </a:cubicBezTo>
                  <a:cubicBezTo>
                    <a:pt x="1" y="706"/>
                    <a:pt x="1860" y="7039"/>
                    <a:pt x="2458" y="8551"/>
                  </a:cubicBezTo>
                  <a:cubicBezTo>
                    <a:pt x="2773" y="9433"/>
                    <a:pt x="3309" y="10252"/>
                    <a:pt x="4002" y="10914"/>
                  </a:cubicBezTo>
                  <a:cubicBezTo>
                    <a:pt x="4551" y="11391"/>
                    <a:pt x="5281" y="11760"/>
                    <a:pt x="5986" y="11760"/>
                  </a:cubicBezTo>
                  <a:cubicBezTo>
                    <a:pt x="6212" y="11760"/>
                    <a:pt x="6435" y="11722"/>
                    <a:pt x="6648" y="11638"/>
                  </a:cubicBezTo>
                  <a:cubicBezTo>
                    <a:pt x="7531" y="11260"/>
                    <a:pt x="8224" y="10158"/>
                    <a:pt x="8633" y="9118"/>
                  </a:cubicBezTo>
                  <a:cubicBezTo>
                    <a:pt x="9043" y="8047"/>
                    <a:pt x="8476" y="6850"/>
                    <a:pt x="8035" y="5779"/>
                  </a:cubicBezTo>
                  <a:cubicBezTo>
                    <a:pt x="7362" y="4140"/>
                    <a:pt x="5302" y="0"/>
                    <a:pt x="2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3"/>
            <p:cNvSpPr/>
            <p:nvPr/>
          </p:nvSpPr>
          <p:spPr>
            <a:xfrm>
              <a:off x="3504400" y="2251825"/>
              <a:ext cx="183900" cy="275400"/>
            </a:xfrm>
            <a:custGeom>
              <a:avLst/>
              <a:gdLst/>
              <a:ahLst/>
              <a:cxnLst/>
              <a:rect l="l" t="t" r="r" b="b"/>
              <a:pathLst>
                <a:path w="7356" h="11016" extrusionOk="0">
                  <a:moveTo>
                    <a:pt x="3183" y="1"/>
                  </a:moveTo>
                  <a:cubicBezTo>
                    <a:pt x="2603" y="1"/>
                    <a:pt x="2011" y="174"/>
                    <a:pt x="1449" y="346"/>
                  </a:cubicBezTo>
                  <a:cubicBezTo>
                    <a:pt x="1103" y="409"/>
                    <a:pt x="756" y="567"/>
                    <a:pt x="473" y="819"/>
                  </a:cubicBezTo>
                  <a:cubicBezTo>
                    <a:pt x="189" y="1166"/>
                    <a:pt x="32" y="1607"/>
                    <a:pt x="63" y="2079"/>
                  </a:cubicBezTo>
                  <a:cubicBezTo>
                    <a:pt x="0" y="3623"/>
                    <a:pt x="725" y="5072"/>
                    <a:pt x="1512" y="6395"/>
                  </a:cubicBezTo>
                  <a:cubicBezTo>
                    <a:pt x="2615" y="8223"/>
                    <a:pt x="3970" y="10050"/>
                    <a:pt x="5923" y="10932"/>
                  </a:cubicBezTo>
                  <a:cubicBezTo>
                    <a:pt x="6055" y="10989"/>
                    <a:pt x="6173" y="11016"/>
                    <a:pt x="6281" y="11016"/>
                  </a:cubicBezTo>
                  <a:cubicBezTo>
                    <a:pt x="7355" y="11016"/>
                    <a:pt x="7272" y="8377"/>
                    <a:pt x="7215" y="7719"/>
                  </a:cubicBezTo>
                  <a:cubicBezTo>
                    <a:pt x="7057" y="5860"/>
                    <a:pt x="6585" y="4064"/>
                    <a:pt x="5860" y="2331"/>
                  </a:cubicBezTo>
                  <a:cubicBezTo>
                    <a:pt x="5482" y="1418"/>
                    <a:pt x="4915" y="472"/>
                    <a:pt x="3970" y="126"/>
                  </a:cubicBezTo>
                  <a:cubicBezTo>
                    <a:pt x="3712" y="37"/>
                    <a:pt x="3449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3"/>
            <p:cNvSpPr/>
            <p:nvPr/>
          </p:nvSpPr>
          <p:spPr>
            <a:xfrm>
              <a:off x="3675300" y="2490400"/>
              <a:ext cx="359975" cy="176850"/>
            </a:xfrm>
            <a:custGeom>
              <a:avLst/>
              <a:gdLst/>
              <a:ahLst/>
              <a:cxnLst/>
              <a:rect l="l" t="t" r="r" b="b"/>
              <a:pathLst>
                <a:path w="14399" h="7074" extrusionOk="0">
                  <a:moveTo>
                    <a:pt x="7118" y="0"/>
                  </a:moveTo>
                  <a:cubicBezTo>
                    <a:pt x="5525" y="0"/>
                    <a:pt x="3942" y="226"/>
                    <a:pt x="2553" y="979"/>
                  </a:cubicBezTo>
                  <a:cubicBezTo>
                    <a:pt x="1418" y="1610"/>
                    <a:pt x="1" y="3248"/>
                    <a:pt x="1387" y="4224"/>
                  </a:cubicBezTo>
                  <a:cubicBezTo>
                    <a:pt x="2868" y="5264"/>
                    <a:pt x="5073" y="5800"/>
                    <a:pt x="6774" y="6367"/>
                  </a:cubicBezTo>
                  <a:cubicBezTo>
                    <a:pt x="7918" y="6740"/>
                    <a:pt x="9102" y="7074"/>
                    <a:pt x="10278" y="7074"/>
                  </a:cubicBezTo>
                  <a:cubicBezTo>
                    <a:pt x="10592" y="7074"/>
                    <a:pt x="10905" y="7050"/>
                    <a:pt x="11216" y="6997"/>
                  </a:cubicBezTo>
                  <a:cubicBezTo>
                    <a:pt x="12697" y="6776"/>
                    <a:pt x="14115" y="5642"/>
                    <a:pt x="14272" y="4161"/>
                  </a:cubicBezTo>
                  <a:cubicBezTo>
                    <a:pt x="14398" y="2870"/>
                    <a:pt x="13548" y="1641"/>
                    <a:pt x="12445" y="1011"/>
                  </a:cubicBezTo>
                  <a:cubicBezTo>
                    <a:pt x="11311" y="349"/>
                    <a:pt x="10019" y="160"/>
                    <a:pt x="8728" y="66"/>
                  </a:cubicBezTo>
                  <a:cubicBezTo>
                    <a:pt x="8195" y="26"/>
                    <a:pt x="7656" y="0"/>
                    <a:pt x="7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3"/>
            <p:cNvSpPr/>
            <p:nvPr/>
          </p:nvSpPr>
          <p:spPr>
            <a:xfrm>
              <a:off x="3467375" y="2543625"/>
              <a:ext cx="230000" cy="291825"/>
            </a:xfrm>
            <a:custGeom>
              <a:avLst/>
              <a:gdLst/>
              <a:ahLst/>
              <a:cxnLst/>
              <a:rect l="l" t="t" r="r" b="b"/>
              <a:pathLst>
                <a:path w="9200" h="11673" extrusionOk="0">
                  <a:moveTo>
                    <a:pt x="6151" y="0"/>
                  </a:moveTo>
                  <a:cubicBezTo>
                    <a:pt x="4558" y="0"/>
                    <a:pt x="2766" y="2582"/>
                    <a:pt x="1796" y="3576"/>
                  </a:cubicBezTo>
                  <a:cubicBezTo>
                    <a:pt x="1387" y="3923"/>
                    <a:pt x="1040" y="4332"/>
                    <a:pt x="756" y="4773"/>
                  </a:cubicBezTo>
                  <a:cubicBezTo>
                    <a:pt x="441" y="5372"/>
                    <a:pt x="252" y="6034"/>
                    <a:pt x="189" y="6695"/>
                  </a:cubicBezTo>
                  <a:cubicBezTo>
                    <a:pt x="0" y="7766"/>
                    <a:pt x="95" y="8837"/>
                    <a:pt x="504" y="9846"/>
                  </a:cubicBezTo>
                  <a:cubicBezTo>
                    <a:pt x="945" y="10854"/>
                    <a:pt x="1859" y="11547"/>
                    <a:pt x="2930" y="11673"/>
                  </a:cubicBezTo>
                  <a:cubicBezTo>
                    <a:pt x="3844" y="11641"/>
                    <a:pt x="4695" y="11263"/>
                    <a:pt x="5293" y="10570"/>
                  </a:cubicBezTo>
                  <a:cubicBezTo>
                    <a:pt x="5892" y="9909"/>
                    <a:pt x="6364" y="9152"/>
                    <a:pt x="6711" y="8333"/>
                  </a:cubicBezTo>
                  <a:cubicBezTo>
                    <a:pt x="7782" y="6160"/>
                    <a:pt x="9200" y="3072"/>
                    <a:pt x="7499" y="804"/>
                  </a:cubicBezTo>
                  <a:cubicBezTo>
                    <a:pt x="7085" y="231"/>
                    <a:pt x="6627" y="0"/>
                    <a:pt x="6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3"/>
            <p:cNvSpPr/>
            <p:nvPr/>
          </p:nvSpPr>
          <p:spPr>
            <a:xfrm>
              <a:off x="3655750" y="2293250"/>
              <a:ext cx="259025" cy="237850"/>
            </a:xfrm>
            <a:custGeom>
              <a:avLst/>
              <a:gdLst/>
              <a:ahLst/>
              <a:cxnLst/>
              <a:rect l="l" t="t" r="r" b="b"/>
              <a:pathLst>
                <a:path w="10361" h="9514" extrusionOk="0">
                  <a:moveTo>
                    <a:pt x="6359" y="1"/>
                  </a:moveTo>
                  <a:cubicBezTo>
                    <a:pt x="5622" y="1"/>
                    <a:pt x="4918" y="197"/>
                    <a:pt x="4311" y="611"/>
                  </a:cubicBezTo>
                  <a:cubicBezTo>
                    <a:pt x="3870" y="958"/>
                    <a:pt x="3492" y="1399"/>
                    <a:pt x="3209" y="1871"/>
                  </a:cubicBezTo>
                  <a:cubicBezTo>
                    <a:pt x="1948" y="3636"/>
                    <a:pt x="657" y="5494"/>
                    <a:pt x="279" y="7637"/>
                  </a:cubicBezTo>
                  <a:cubicBezTo>
                    <a:pt x="0" y="9122"/>
                    <a:pt x="870" y="9513"/>
                    <a:pt x="1941" y="9513"/>
                  </a:cubicBezTo>
                  <a:cubicBezTo>
                    <a:pt x="2688" y="9513"/>
                    <a:pt x="3532" y="9323"/>
                    <a:pt x="4154" y="9180"/>
                  </a:cubicBezTo>
                  <a:cubicBezTo>
                    <a:pt x="5508" y="8865"/>
                    <a:pt x="6800" y="8330"/>
                    <a:pt x="7934" y="7542"/>
                  </a:cubicBezTo>
                  <a:cubicBezTo>
                    <a:pt x="9100" y="6723"/>
                    <a:pt x="9888" y="5494"/>
                    <a:pt x="10140" y="4108"/>
                  </a:cubicBezTo>
                  <a:cubicBezTo>
                    <a:pt x="10360" y="2691"/>
                    <a:pt x="9762" y="1304"/>
                    <a:pt x="8564" y="517"/>
                  </a:cubicBezTo>
                  <a:cubicBezTo>
                    <a:pt x="7966" y="202"/>
                    <a:pt x="7336" y="13"/>
                    <a:pt x="6674" y="13"/>
                  </a:cubicBezTo>
                  <a:cubicBezTo>
                    <a:pt x="6569" y="5"/>
                    <a:pt x="6464" y="1"/>
                    <a:pt x="6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3"/>
            <p:cNvSpPr/>
            <p:nvPr/>
          </p:nvSpPr>
          <p:spPr>
            <a:xfrm>
              <a:off x="3383875" y="2435450"/>
              <a:ext cx="286725" cy="185275"/>
            </a:xfrm>
            <a:custGeom>
              <a:avLst/>
              <a:gdLst/>
              <a:ahLst/>
              <a:cxnLst/>
              <a:rect l="l" t="t" r="r" b="b"/>
              <a:pathLst>
                <a:path w="11469" h="7411" extrusionOk="0">
                  <a:moveTo>
                    <a:pt x="5263" y="1"/>
                  </a:moveTo>
                  <a:cubicBezTo>
                    <a:pt x="4451" y="1"/>
                    <a:pt x="3636" y="148"/>
                    <a:pt x="2868" y="437"/>
                  </a:cubicBezTo>
                  <a:cubicBezTo>
                    <a:pt x="1891" y="815"/>
                    <a:pt x="347" y="1634"/>
                    <a:pt x="158" y="2705"/>
                  </a:cubicBezTo>
                  <a:cubicBezTo>
                    <a:pt x="1" y="3776"/>
                    <a:pt x="883" y="5099"/>
                    <a:pt x="1639" y="5761"/>
                  </a:cubicBezTo>
                  <a:cubicBezTo>
                    <a:pt x="2616" y="6611"/>
                    <a:pt x="3844" y="7147"/>
                    <a:pt x="5136" y="7305"/>
                  </a:cubicBezTo>
                  <a:cubicBezTo>
                    <a:pt x="5523" y="7376"/>
                    <a:pt x="5913" y="7411"/>
                    <a:pt x="6302" y="7411"/>
                  </a:cubicBezTo>
                  <a:cubicBezTo>
                    <a:pt x="7117" y="7411"/>
                    <a:pt x="7928" y="7257"/>
                    <a:pt x="8696" y="6958"/>
                  </a:cubicBezTo>
                  <a:cubicBezTo>
                    <a:pt x="9799" y="6580"/>
                    <a:pt x="10713" y="5729"/>
                    <a:pt x="11185" y="4658"/>
                  </a:cubicBezTo>
                  <a:cubicBezTo>
                    <a:pt x="11406" y="3997"/>
                    <a:pt x="11469" y="3303"/>
                    <a:pt x="11406" y="2610"/>
                  </a:cubicBezTo>
                  <a:cubicBezTo>
                    <a:pt x="11406" y="2390"/>
                    <a:pt x="11343" y="2169"/>
                    <a:pt x="11217" y="1980"/>
                  </a:cubicBezTo>
                  <a:cubicBezTo>
                    <a:pt x="11028" y="1791"/>
                    <a:pt x="10807" y="1634"/>
                    <a:pt x="10523" y="1539"/>
                  </a:cubicBezTo>
                  <a:cubicBezTo>
                    <a:pt x="9358" y="972"/>
                    <a:pt x="8098" y="500"/>
                    <a:pt x="6806" y="184"/>
                  </a:cubicBezTo>
                  <a:cubicBezTo>
                    <a:pt x="6302" y="61"/>
                    <a:pt x="5783" y="1"/>
                    <a:pt x="5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3"/>
            <p:cNvSpPr/>
            <p:nvPr/>
          </p:nvSpPr>
          <p:spPr>
            <a:xfrm>
              <a:off x="3709175" y="2562125"/>
              <a:ext cx="85075" cy="157550"/>
            </a:xfrm>
            <a:custGeom>
              <a:avLst/>
              <a:gdLst/>
              <a:ahLst/>
              <a:cxnLst/>
              <a:rect l="l" t="t" r="r" b="b"/>
              <a:pathLst>
                <a:path w="3403" h="6302" extrusionOk="0">
                  <a:moveTo>
                    <a:pt x="0" y="1"/>
                  </a:moveTo>
                  <a:cubicBezTo>
                    <a:pt x="158" y="568"/>
                    <a:pt x="410" y="1135"/>
                    <a:pt x="725" y="1639"/>
                  </a:cubicBezTo>
                  <a:cubicBezTo>
                    <a:pt x="1040" y="2175"/>
                    <a:pt x="1387" y="2679"/>
                    <a:pt x="1733" y="3151"/>
                  </a:cubicBezTo>
                  <a:cubicBezTo>
                    <a:pt x="2489" y="4096"/>
                    <a:pt x="3025" y="5168"/>
                    <a:pt x="3403" y="6302"/>
                  </a:cubicBezTo>
                  <a:cubicBezTo>
                    <a:pt x="3403" y="5703"/>
                    <a:pt x="3245" y="5073"/>
                    <a:pt x="2993" y="4537"/>
                  </a:cubicBezTo>
                  <a:cubicBezTo>
                    <a:pt x="2741" y="3970"/>
                    <a:pt x="2426" y="3435"/>
                    <a:pt x="2080" y="2962"/>
                  </a:cubicBezTo>
                  <a:cubicBezTo>
                    <a:pt x="1324" y="2017"/>
                    <a:pt x="630" y="10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3"/>
            <p:cNvSpPr/>
            <p:nvPr/>
          </p:nvSpPr>
          <p:spPr>
            <a:xfrm>
              <a:off x="3668225" y="2578675"/>
              <a:ext cx="48850" cy="144950"/>
            </a:xfrm>
            <a:custGeom>
              <a:avLst/>
              <a:gdLst/>
              <a:ahLst/>
              <a:cxnLst/>
              <a:rect l="l" t="t" r="r" b="b"/>
              <a:pathLst>
                <a:path w="1954" h="5798" extrusionOk="0">
                  <a:moveTo>
                    <a:pt x="347" y="0"/>
                  </a:moveTo>
                  <a:lnTo>
                    <a:pt x="347" y="0"/>
                  </a:lnTo>
                  <a:cubicBezTo>
                    <a:pt x="0" y="2080"/>
                    <a:pt x="599" y="4190"/>
                    <a:pt x="1953" y="5797"/>
                  </a:cubicBezTo>
                  <a:cubicBezTo>
                    <a:pt x="1544" y="4884"/>
                    <a:pt x="1197" y="3938"/>
                    <a:pt x="914" y="2962"/>
                  </a:cubicBezTo>
                  <a:cubicBezTo>
                    <a:pt x="630" y="1985"/>
                    <a:pt x="441" y="1008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3"/>
            <p:cNvSpPr/>
            <p:nvPr/>
          </p:nvSpPr>
          <p:spPr>
            <a:xfrm>
              <a:off x="3696575" y="2592050"/>
              <a:ext cx="54375" cy="114250"/>
            </a:xfrm>
            <a:custGeom>
              <a:avLst/>
              <a:gdLst/>
              <a:ahLst/>
              <a:cxnLst/>
              <a:rect l="l" t="t" r="r" b="b"/>
              <a:pathLst>
                <a:path w="2175" h="4570" extrusionOk="0">
                  <a:moveTo>
                    <a:pt x="0" y="1"/>
                  </a:moveTo>
                  <a:cubicBezTo>
                    <a:pt x="284" y="820"/>
                    <a:pt x="599" y="1576"/>
                    <a:pt x="977" y="2332"/>
                  </a:cubicBezTo>
                  <a:cubicBezTo>
                    <a:pt x="1387" y="3088"/>
                    <a:pt x="1733" y="3844"/>
                    <a:pt x="2174" y="4569"/>
                  </a:cubicBezTo>
                  <a:cubicBezTo>
                    <a:pt x="2017" y="3718"/>
                    <a:pt x="1765" y="2899"/>
                    <a:pt x="1387" y="2143"/>
                  </a:cubicBezTo>
                  <a:cubicBezTo>
                    <a:pt x="1008" y="1387"/>
                    <a:pt x="567" y="66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3"/>
            <p:cNvSpPr/>
            <p:nvPr/>
          </p:nvSpPr>
          <p:spPr>
            <a:xfrm>
              <a:off x="3581575" y="2593625"/>
              <a:ext cx="91400" cy="148900"/>
            </a:xfrm>
            <a:custGeom>
              <a:avLst/>
              <a:gdLst/>
              <a:ahLst/>
              <a:cxnLst/>
              <a:rect l="l" t="t" r="r" b="b"/>
              <a:pathLst>
                <a:path w="3656" h="5956" extrusionOk="0">
                  <a:moveTo>
                    <a:pt x="3655" y="1"/>
                  </a:moveTo>
                  <a:cubicBezTo>
                    <a:pt x="2931" y="915"/>
                    <a:pt x="2300" y="1923"/>
                    <a:pt x="1796" y="2994"/>
                  </a:cubicBezTo>
                  <a:lnTo>
                    <a:pt x="1009" y="4569"/>
                  </a:lnTo>
                  <a:cubicBezTo>
                    <a:pt x="788" y="5073"/>
                    <a:pt x="442" y="5546"/>
                    <a:pt x="1" y="5955"/>
                  </a:cubicBezTo>
                  <a:cubicBezTo>
                    <a:pt x="536" y="5672"/>
                    <a:pt x="977" y="5231"/>
                    <a:pt x="1292" y="4727"/>
                  </a:cubicBezTo>
                  <a:cubicBezTo>
                    <a:pt x="1607" y="4223"/>
                    <a:pt x="1891" y="3687"/>
                    <a:pt x="2143" y="3183"/>
                  </a:cubicBezTo>
                  <a:cubicBezTo>
                    <a:pt x="2678" y="2112"/>
                    <a:pt x="3151" y="1072"/>
                    <a:pt x="3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3"/>
            <p:cNvSpPr/>
            <p:nvPr/>
          </p:nvSpPr>
          <p:spPr>
            <a:xfrm>
              <a:off x="3568175" y="2572375"/>
              <a:ext cx="78800" cy="151250"/>
            </a:xfrm>
            <a:custGeom>
              <a:avLst/>
              <a:gdLst/>
              <a:ahLst/>
              <a:cxnLst/>
              <a:rect l="l" t="t" r="r" b="b"/>
              <a:pathLst>
                <a:path w="3152" h="6050" extrusionOk="0">
                  <a:moveTo>
                    <a:pt x="3120" y="0"/>
                  </a:moveTo>
                  <a:cubicBezTo>
                    <a:pt x="1167" y="1386"/>
                    <a:pt x="1" y="3655"/>
                    <a:pt x="32" y="6049"/>
                  </a:cubicBezTo>
                  <a:cubicBezTo>
                    <a:pt x="285" y="4947"/>
                    <a:pt x="694" y="3844"/>
                    <a:pt x="1198" y="2836"/>
                  </a:cubicBezTo>
                  <a:cubicBezTo>
                    <a:pt x="1734" y="1828"/>
                    <a:pt x="2395" y="851"/>
                    <a:pt x="3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3"/>
            <p:cNvSpPr/>
            <p:nvPr/>
          </p:nvSpPr>
          <p:spPr>
            <a:xfrm>
              <a:off x="3481550" y="2536150"/>
              <a:ext cx="159900" cy="31000"/>
            </a:xfrm>
            <a:custGeom>
              <a:avLst/>
              <a:gdLst/>
              <a:ahLst/>
              <a:cxnLst/>
              <a:rect l="l" t="t" r="r" b="b"/>
              <a:pathLst>
                <a:path w="6396" h="1240" extrusionOk="0">
                  <a:moveTo>
                    <a:pt x="0" y="0"/>
                  </a:moveTo>
                  <a:cubicBezTo>
                    <a:pt x="126" y="221"/>
                    <a:pt x="347" y="441"/>
                    <a:pt x="599" y="567"/>
                  </a:cubicBezTo>
                  <a:cubicBezTo>
                    <a:pt x="851" y="693"/>
                    <a:pt x="1135" y="788"/>
                    <a:pt x="1387" y="851"/>
                  </a:cubicBezTo>
                  <a:cubicBezTo>
                    <a:pt x="1954" y="1008"/>
                    <a:pt x="2489" y="1103"/>
                    <a:pt x="3056" y="1166"/>
                  </a:cubicBezTo>
                  <a:cubicBezTo>
                    <a:pt x="3481" y="1214"/>
                    <a:pt x="3911" y="1239"/>
                    <a:pt x="4341" y="1239"/>
                  </a:cubicBezTo>
                  <a:cubicBezTo>
                    <a:pt x="5028" y="1239"/>
                    <a:pt x="5718" y="1175"/>
                    <a:pt x="6396" y="1040"/>
                  </a:cubicBezTo>
                  <a:cubicBezTo>
                    <a:pt x="5262" y="945"/>
                    <a:pt x="4191" y="882"/>
                    <a:pt x="3088" y="788"/>
                  </a:cubicBezTo>
                  <a:cubicBezTo>
                    <a:pt x="2552" y="725"/>
                    <a:pt x="2017" y="630"/>
                    <a:pt x="1450" y="567"/>
                  </a:cubicBezTo>
                  <a:cubicBezTo>
                    <a:pt x="914" y="536"/>
                    <a:pt x="410" y="3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3"/>
            <p:cNvSpPr/>
            <p:nvPr/>
          </p:nvSpPr>
          <p:spPr>
            <a:xfrm>
              <a:off x="3492575" y="2470725"/>
              <a:ext cx="148875" cy="60725"/>
            </a:xfrm>
            <a:custGeom>
              <a:avLst/>
              <a:gdLst/>
              <a:ahLst/>
              <a:cxnLst/>
              <a:rect l="l" t="t" r="r" b="b"/>
              <a:pathLst>
                <a:path w="5955" h="2429" extrusionOk="0">
                  <a:moveTo>
                    <a:pt x="1140" y="1"/>
                  </a:moveTo>
                  <a:cubicBezTo>
                    <a:pt x="757" y="1"/>
                    <a:pt x="375" y="32"/>
                    <a:pt x="1" y="97"/>
                  </a:cubicBezTo>
                  <a:cubicBezTo>
                    <a:pt x="1072" y="191"/>
                    <a:pt x="2174" y="412"/>
                    <a:pt x="3214" y="758"/>
                  </a:cubicBezTo>
                  <a:cubicBezTo>
                    <a:pt x="3750" y="916"/>
                    <a:pt x="4222" y="1105"/>
                    <a:pt x="4726" y="1357"/>
                  </a:cubicBezTo>
                  <a:cubicBezTo>
                    <a:pt x="5199" y="1609"/>
                    <a:pt x="5608" y="1987"/>
                    <a:pt x="5955" y="2428"/>
                  </a:cubicBezTo>
                  <a:cubicBezTo>
                    <a:pt x="5734" y="1892"/>
                    <a:pt x="5356" y="1420"/>
                    <a:pt x="4884" y="1105"/>
                  </a:cubicBezTo>
                  <a:cubicBezTo>
                    <a:pt x="4411" y="790"/>
                    <a:pt x="3876" y="538"/>
                    <a:pt x="3340" y="349"/>
                  </a:cubicBezTo>
                  <a:cubicBezTo>
                    <a:pt x="2633" y="120"/>
                    <a:pt x="1884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3"/>
            <p:cNvSpPr/>
            <p:nvPr/>
          </p:nvSpPr>
          <p:spPr>
            <a:xfrm>
              <a:off x="3569750" y="2403025"/>
              <a:ext cx="100850" cy="133150"/>
            </a:xfrm>
            <a:custGeom>
              <a:avLst/>
              <a:gdLst/>
              <a:ahLst/>
              <a:cxnLst/>
              <a:rect l="l" t="t" r="r" b="b"/>
              <a:pathLst>
                <a:path w="4034" h="5326" extrusionOk="0">
                  <a:moveTo>
                    <a:pt x="1" y="1"/>
                  </a:moveTo>
                  <a:cubicBezTo>
                    <a:pt x="222" y="1166"/>
                    <a:pt x="694" y="2238"/>
                    <a:pt x="1356" y="3183"/>
                  </a:cubicBezTo>
                  <a:cubicBezTo>
                    <a:pt x="1702" y="3687"/>
                    <a:pt x="2049" y="4128"/>
                    <a:pt x="2458" y="4537"/>
                  </a:cubicBezTo>
                  <a:cubicBezTo>
                    <a:pt x="2679" y="4758"/>
                    <a:pt x="2899" y="4947"/>
                    <a:pt x="3183" y="5105"/>
                  </a:cubicBezTo>
                  <a:cubicBezTo>
                    <a:pt x="3435" y="5262"/>
                    <a:pt x="3719" y="5325"/>
                    <a:pt x="4034" y="5325"/>
                  </a:cubicBezTo>
                  <a:cubicBezTo>
                    <a:pt x="3498" y="5168"/>
                    <a:pt x="3025" y="4821"/>
                    <a:pt x="2710" y="4348"/>
                  </a:cubicBezTo>
                  <a:cubicBezTo>
                    <a:pt x="2364" y="3907"/>
                    <a:pt x="2017" y="3435"/>
                    <a:pt x="1702" y="2994"/>
                  </a:cubicBezTo>
                  <a:cubicBezTo>
                    <a:pt x="1072" y="2017"/>
                    <a:pt x="505" y="10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3"/>
            <p:cNvSpPr/>
            <p:nvPr/>
          </p:nvSpPr>
          <p:spPr>
            <a:xfrm>
              <a:off x="3597325" y="2337650"/>
              <a:ext cx="77225" cy="174875"/>
            </a:xfrm>
            <a:custGeom>
              <a:avLst/>
              <a:gdLst/>
              <a:ahLst/>
              <a:cxnLst/>
              <a:rect l="l" t="t" r="r" b="b"/>
              <a:pathLst>
                <a:path w="3089" h="6995" extrusionOk="0">
                  <a:moveTo>
                    <a:pt x="1" y="1"/>
                  </a:moveTo>
                  <a:lnTo>
                    <a:pt x="1" y="1"/>
                  </a:lnTo>
                  <a:cubicBezTo>
                    <a:pt x="473" y="442"/>
                    <a:pt x="883" y="946"/>
                    <a:pt x="1135" y="1545"/>
                  </a:cubicBezTo>
                  <a:cubicBezTo>
                    <a:pt x="1387" y="2112"/>
                    <a:pt x="1639" y="2710"/>
                    <a:pt x="1859" y="3309"/>
                  </a:cubicBezTo>
                  <a:cubicBezTo>
                    <a:pt x="2112" y="3907"/>
                    <a:pt x="2332" y="4506"/>
                    <a:pt x="2553" y="5105"/>
                  </a:cubicBezTo>
                  <a:cubicBezTo>
                    <a:pt x="2805" y="5703"/>
                    <a:pt x="2931" y="6333"/>
                    <a:pt x="2994" y="6995"/>
                  </a:cubicBezTo>
                  <a:cubicBezTo>
                    <a:pt x="3088" y="6333"/>
                    <a:pt x="3057" y="5672"/>
                    <a:pt x="2868" y="5010"/>
                  </a:cubicBezTo>
                  <a:cubicBezTo>
                    <a:pt x="2679" y="4380"/>
                    <a:pt x="2490" y="3781"/>
                    <a:pt x="2238" y="3151"/>
                  </a:cubicBezTo>
                  <a:cubicBezTo>
                    <a:pt x="2017" y="2553"/>
                    <a:pt x="1733" y="1954"/>
                    <a:pt x="1418" y="1387"/>
                  </a:cubicBezTo>
                  <a:cubicBezTo>
                    <a:pt x="1072" y="788"/>
                    <a:pt x="599" y="3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3"/>
            <p:cNvSpPr/>
            <p:nvPr/>
          </p:nvSpPr>
          <p:spPr>
            <a:xfrm>
              <a:off x="3582375" y="2369175"/>
              <a:ext cx="78775" cy="141000"/>
            </a:xfrm>
            <a:custGeom>
              <a:avLst/>
              <a:gdLst/>
              <a:ahLst/>
              <a:cxnLst/>
              <a:rect l="l" t="t" r="r" b="b"/>
              <a:pathLst>
                <a:path w="3151" h="5640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1008"/>
                    <a:pt x="851" y="1985"/>
                    <a:pt x="1386" y="2930"/>
                  </a:cubicBezTo>
                  <a:cubicBezTo>
                    <a:pt x="1890" y="3875"/>
                    <a:pt x="2489" y="4757"/>
                    <a:pt x="3151" y="5639"/>
                  </a:cubicBezTo>
                  <a:cubicBezTo>
                    <a:pt x="2741" y="4631"/>
                    <a:pt x="2268" y="3655"/>
                    <a:pt x="1733" y="2709"/>
                  </a:cubicBezTo>
                  <a:cubicBezTo>
                    <a:pt x="1229" y="1764"/>
                    <a:pt x="630" y="85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3"/>
            <p:cNvSpPr/>
            <p:nvPr/>
          </p:nvSpPr>
          <p:spPr>
            <a:xfrm>
              <a:off x="3685550" y="2399100"/>
              <a:ext cx="64600" cy="111850"/>
            </a:xfrm>
            <a:custGeom>
              <a:avLst/>
              <a:gdLst/>
              <a:ahLst/>
              <a:cxnLst/>
              <a:rect l="l" t="t" r="r" b="b"/>
              <a:pathLst>
                <a:path w="2584" h="4474" extrusionOk="0">
                  <a:moveTo>
                    <a:pt x="2584" y="0"/>
                  </a:moveTo>
                  <a:cubicBezTo>
                    <a:pt x="2363" y="95"/>
                    <a:pt x="2174" y="221"/>
                    <a:pt x="2048" y="410"/>
                  </a:cubicBezTo>
                  <a:cubicBezTo>
                    <a:pt x="1891" y="567"/>
                    <a:pt x="1733" y="725"/>
                    <a:pt x="1607" y="882"/>
                  </a:cubicBezTo>
                  <a:cubicBezTo>
                    <a:pt x="1323" y="1229"/>
                    <a:pt x="1071" y="1607"/>
                    <a:pt x="851" y="1985"/>
                  </a:cubicBezTo>
                  <a:cubicBezTo>
                    <a:pt x="630" y="2363"/>
                    <a:pt x="441" y="2773"/>
                    <a:pt x="284" y="3182"/>
                  </a:cubicBezTo>
                  <a:cubicBezTo>
                    <a:pt x="95" y="3592"/>
                    <a:pt x="0" y="4033"/>
                    <a:pt x="32" y="4474"/>
                  </a:cubicBezTo>
                  <a:cubicBezTo>
                    <a:pt x="158" y="4064"/>
                    <a:pt x="347" y="3655"/>
                    <a:pt x="567" y="3308"/>
                  </a:cubicBezTo>
                  <a:cubicBezTo>
                    <a:pt x="756" y="2930"/>
                    <a:pt x="977" y="2552"/>
                    <a:pt x="1197" y="2174"/>
                  </a:cubicBezTo>
                  <a:lnTo>
                    <a:pt x="1859" y="1071"/>
                  </a:lnTo>
                  <a:cubicBezTo>
                    <a:pt x="1954" y="882"/>
                    <a:pt x="2080" y="693"/>
                    <a:pt x="2174" y="536"/>
                  </a:cubicBezTo>
                  <a:cubicBezTo>
                    <a:pt x="2300" y="315"/>
                    <a:pt x="2426" y="158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3"/>
            <p:cNvSpPr/>
            <p:nvPr/>
          </p:nvSpPr>
          <p:spPr>
            <a:xfrm>
              <a:off x="3699725" y="2399875"/>
              <a:ext cx="129200" cy="125250"/>
            </a:xfrm>
            <a:custGeom>
              <a:avLst/>
              <a:gdLst/>
              <a:ahLst/>
              <a:cxnLst/>
              <a:rect l="l" t="t" r="r" b="b"/>
              <a:pathLst>
                <a:path w="5168" h="5010" extrusionOk="0">
                  <a:moveTo>
                    <a:pt x="5167" y="1"/>
                  </a:moveTo>
                  <a:cubicBezTo>
                    <a:pt x="4348" y="883"/>
                    <a:pt x="3529" y="1765"/>
                    <a:pt x="2678" y="2584"/>
                  </a:cubicBezTo>
                  <a:cubicBezTo>
                    <a:pt x="1828" y="3435"/>
                    <a:pt x="914" y="4222"/>
                    <a:pt x="0" y="5010"/>
                  </a:cubicBezTo>
                  <a:cubicBezTo>
                    <a:pt x="2174" y="3876"/>
                    <a:pt x="4001" y="2143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3"/>
            <p:cNvSpPr/>
            <p:nvPr/>
          </p:nvSpPr>
          <p:spPr>
            <a:xfrm>
              <a:off x="3712325" y="2450300"/>
              <a:ext cx="183550" cy="108700"/>
            </a:xfrm>
            <a:custGeom>
              <a:avLst/>
              <a:gdLst/>
              <a:ahLst/>
              <a:cxnLst/>
              <a:rect l="l" t="t" r="r" b="b"/>
              <a:pathLst>
                <a:path w="7342" h="4348" extrusionOk="0">
                  <a:moveTo>
                    <a:pt x="4663" y="0"/>
                  </a:moveTo>
                  <a:lnTo>
                    <a:pt x="4663" y="0"/>
                  </a:lnTo>
                  <a:cubicBezTo>
                    <a:pt x="4474" y="441"/>
                    <a:pt x="4222" y="819"/>
                    <a:pt x="3876" y="1166"/>
                  </a:cubicBezTo>
                  <a:cubicBezTo>
                    <a:pt x="3560" y="1481"/>
                    <a:pt x="3214" y="1764"/>
                    <a:pt x="2836" y="2016"/>
                  </a:cubicBezTo>
                  <a:cubicBezTo>
                    <a:pt x="2017" y="2520"/>
                    <a:pt x="1229" y="3088"/>
                    <a:pt x="567" y="3749"/>
                  </a:cubicBezTo>
                  <a:lnTo>
                    <a:pt x="0" y="4348"/>
                  </a:lnTo>
                  <a:lnTo>
                    <a:pt x="0" y="4348"/>
                  </a:lnTo>
                  <a:lnTo>
                    <a:pt x="788" y="4064"/>
                  </a:lnTo>
                  <a:cubicBezTo>
                    <a:pt x="1696" y="3734"/>
                    <a:pt x="2651" y="3548"/>
                    <a:pt x="3613" y="3548"/>
                  </a:cubicBezTo>
                  <a:cubicBezTo>
                    <a:pt x="3753" y="3548"/>
                    <a:pt x="3893" y="3552"/>
                    <a:pt x="4033" y="3560"/>
                  </a:cubicBezTo>
                  <a:cubicBezTo>
                    <a:pt x="4600" y="3560"/>
                    <a:pt x="5167" y="3592"/>
                    <a:pt x="5703" y="3718"/>
                  </a:cubicBezTo>
                  <a:cubicBezTo>
                    <a:pt x="6270" y="3812"/>
                    <a:pt x="6805" y="3938"/>
                    <a:pt x="7341" y="4127"/>
                  </a:cubicBezTo>
                  <a:cubicBezTo>
                    <a:pt x="6301" y="3592"/>
                    <a:pt x="5199" y="3308"/>
                    <a:pt x="4065" y="3214"/>
                  </a:cubicBezTo>
                  <a:cubicBezTo>
                    <a:pt x="3846" y="3196"/>
                    <a:pt x="3627" y="3187"/>
                    <a:pt x="3409" y="3187"/>
                  </a:cubicBezTo>
                  <a:cubicBezTo>
                    <a:pt x="2761" y="3187"/>
                    <a:pt x="2119" y="3265"/>
                    <a:pt x="1498" y="3422"/>
                  </a:cubicBezTo>
                  <a:lnTo>
                    <a:pt x="1498" y="3422"/>
                  </a:lnTo>
                  <a:cubicBezTo>
                    <a:pt x="1974" y="3029"/>
                    <a:pt x="2507" y="2678"/>
                    <a:pt x="3025" y="2268"/>
                  </a:cubicBezTo>
                  <a:cubicBezTo>
                    <a:pt x="3403" y="1985"/>
                    <a:pt x="3749" y="1638"/>
                    <a:pt x="4033" y="1260"/>
                  </a:cubicBezTo>
                  <a:cubicBezTo>
                    <a:pt x="4348" y="914"/>
                    <a:pt x="4569" y="473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3"/>
            <p:cNvSpPr/>
            <p:nvPr/>
          </p:nvSpPr>
          <p:spPr>
            <a:xfrm>
              <a:off x="3728075" y="2571375"/>
              <a:ext cx="153600" cy="48275"/>
            </a:xfrm>
            <a:custGeom>
              <a:avLst/>
              <a:gdLst/>
              <a:ahLst/>
              <a:cxnLst/>
              <a:rect l="l" t="t" r="r" b="b"/>
              <a:pathLst>
                <a:path w="6144" h="1931" extrusionOk="0">
                  <a:moveTo>
                    <a:pt x="647" y="1"/>
                  </a:moveTo>
                  <a:cubicBezTo>
                    <a:pt x="412" y="1"/>
                    <a:pt x="184" y="67"/>
                    <a:pt x="0" y="198"/>
                  </a:cubicBezTo>
                  <a:cubicBezTo>
                    <a:pt x="111" y="151"/>
                    <a:pt x="237" y="127"/>
                    <a:pt x="367" y="127"/>
                  </a:cubicBezTo>
                  <a:cubicBezTo>
                    <a:pt x="497" y="127"/>
                    <a:pt x="631" y="151"/>
                    <a:pt x="757" y="198"/>
                  </a:cubicBezTo>
                  <a:lnTo>
                    <a:pt x="1544" y="387"/>
                  </a:lnTo>
                  <a:cubicBezTo>
                    <a:pt x="2048" y="544"/>
                    <a:pt x="2584" y="670"/>
                    <a:pt x="3088" y="828"/>
                  </a:cubicBezTo>
                  <a:cubicBezTo>
                    <a:pt x="4096" y="1143"/>
                    <a:pt x="5104" y="1553"/>
                    <a:pt x="6144" y="1931"/>
                  </a:cubicBezTo>
                  <a:cubicBezTo>
                    <a:pt x="5230" y="1269"/>
                    <a:pt x="4254" y="796"/>
                    <a:pt x="3214" y="450"/>
                  </a:cubicBezTo>
                  <a:cubicBezTo>
                    <a:pt x="2678" y="292"/>
                    <a:pt x="2143" y="166"/>
                    <a:pt x="1607" y="72"/>
                  </a:cubicBezTo>
                  <a:cubicBezTo>
                    <a:pt x="1324" y="40"/>
                    <a:pt x="1072" y="9"/>
                    <a:pt x="788" y="9"/>
                  </a:cubicBezTo>
                  <a:cubicBezTo>
                    <a:pt x="741" y="4"/>
                    <a:pt x="694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3"/>
            <p:cNvSpPr/>
            <p:nvPr/>
          </p:nvSpPr>
          <p:spPr>
            <a:xfrm>
              <a:off x="3617025" y="2478700"/>
              <a:ext cx="138650" cy="144625"/>
            </a:xfrm>
            <a:custGeom>
              <a:avLst/>
              <a:gdLst/>
              <a:ahLst/>
              <a:cxnLst/>
              <a:rect l="l" t="t" r="r" b="b"/>
              <a:pathLst>
                <a:path w="5546" h="5785" extrusionOk="0">
                  <a:moveTo>
                    <a:pt x="2272" y="0"/>
                  </a:moveTo>
                  <a:cubicBezTo>
                    <a:pt x="1867" y="0"/>
                    <a:pt x="1462" y="241"/>
                    <a:pt x="1324" y="691"/>
                  </a:cubicBezTo>
                  <a:cubicBezTo>
                    <a:pt x="1262" y="999"/>
                    <a:pt x="1291" y="1277"/>
                    <a:pt x="1380" y="1554"/>
                  </a:cubicBezTo>
                  <a:lnTo>
                    <a:pt x="1380" y="1554"/>
                  </a:lnTo>
                  <a:cubicBezTo>
                    <a:pt x="1314" y="1526"/>
                    <a:pt x="1243" y="1510"/>
                    <a:pt x="1166" y="1510"/>
                  </a:cubicBezTo>
                  <a:cubicBezTo>
                    <a:pt x="882" y="1510"/>
                    <a:pt x="630" y="1668"/>
                    <a:pt x="536" y="1920"/>
                  </a:cubicBezTo>
                  <a:cubicBezTo>
                    <a:pt x="469" y="2121"/>
                    <a:pt x="449" y="2306"/>
                    <a:pt x="477" y="2487"/>
                  </a:cubicBezTo>
                  <a:lnTo>
                    <a:pt x="477" y="2487"/>
                  </a:lnTo>
                  <a:cubicBezTo>
                    <a:pt x="476" y="2487"/>
                    <a:pt x="474" y="2487"/>
                    <a:pt x="473" y="2487"/>
                  </a:cubicBezTo>
                  <a:cubicBezTo>
                    <a:pt x="284" y="2487"/>
                    <a:pt x="189" y="2708"/>
                    <a:pt x="126" y="2897"/>
                  </a:cubicBezTo>
                  <a:cubicBezTo>
                    <a:pt x="0" y="3338"/>
                    <a:pt x="0" y="3810"/>
                    <a:pt x="63" y="4283"/>
                  </a:cubicBezTo>
                  <a:cubicBezTo>
                    <a:pt x="126" y="4535"/>
                    <a:pt x="252" y="4881"/>
                    <a:pt x="536" y="4944"/>
                  </a:cubicBezTo>
                  <a:cubicBezTo>
                    <a:pt x="735" y="4944"/>
                    <a:pt x="914" y="4866"/>
                    <a:pt x="1043" y="4740"/>
                  </a:cubicBezTo>
                  <a:lnTo>
                    <a:pt x="1043" y="4740"/>
                  </a:lnTo>
                  <a:cubicBezTo>
                    <a:pt x="1061" y="5024"/>
                    <a:pt x="1179" y="5281"/>
                    <a:pt x="1324" y="5512"/>
                  </a:cubicBezTo>
                  <a:cubicBezTo>
                    <a:pt x="1465" y="5694"/>
                    <a:pt x="1672" y="5785"/>
                    <a:pt x="1886" y="5785"/>
                  </a:cubicBezTo>
                  <a:cubicBezTo>
                    <a:pt x="2004" y="5785"/>
                    <a:pt x="2125" y="5757"/>
                    <a:pt x="2237" y="5701"/>
                  </a:cubicBezTo>
                  <a:cubicBezTo>
                    <a:pt x="2395" y="5606"/>
                    <a:pt x="2395" y="5638"/>
                    <a:pt x="2489" y="5480"/>
                  </a:cubicBezTo>
                  <a:cubicBezTo>
                    <a:pt x="2516" y="5386"/>
                    <a:pt x="2526" y="5291"/>
                    <a:pt x="2521" y="5197"/>
                  </a:cubicBezTo>
                  <a:lnTo>
                    <a:pt x="2521" y="5197"/>
                  </a:lnTo>
                  <a:cubicBezTo>
                    <a:pt x="2584" y="5307"/>
                    <a:pt x="2656" y="5385"/>
                    <a:pt x="2662" y="5385"/>
                  </a:cubicBezTo>
                  <a:cubicBezTo>
                    <a:pt x="2663" y="5385"/>
                    <a:pt x="2663" y="5383"/>
                    <a:pt x="2661" y="5380"/>
                  </a:cubicBezTo>
                  <a:lnTo>
                    <a:pt x="2661" y="5380"/>
                  </a:lnTo>
                  <a:cubicBezTo>
                    <a:pt x="2674" y="5392"/>
                    <a:pt x="2691" y="5404"/>
                    <a:pt x="2710" y="5417"/>
                  </a:cubicBezTo>
                  <a:cubicBezTo>
                    <a:pt x="2783" y="5490"/>
                    <a:pt x="2850" y="5516"/>
                    <a:pt x="2922" y="5516"/>
                  </a:cubicBezTo>
                  <a:cubicBezTo>
                    <a:pt x="3005" y="5516"/>
                    <a:pt x="3096" y="5482"/>
                    <a:pt x="3214" y="5449"/>
                  </a:cubicBezTo>
                  <a:cubicBezTo>
                    <a:pt x="3403" y="5386"/>
                    <a:pt x="3592" y="5291"/>
                    <a:pt x="3749" y="5133"/>
                  </a:cubicBezTo>
                  <a:cubicBezTo>
                    <a:pt x="3788" y="5076"/>
                    <a:pt x="3823" y="5017"/>
                    <a:pt x="3856" y="4958"/>
                  </a:cubicBezTo>
                  <a:lnTo>
                    <a:pt x="3856" y="4958"/>
                  </a:lnTo>
                  <a:cubicBezTo>
                    <a:pt x="3882" y="4962"/>
                    <a:pt x="3907" y="4964"/>
                    <a:pt x="3933" y="4964"/>
                  </a:cubicBezTo>
                  <a:cubicBezTo>
                    <a:pt x="4105" y="4964"/>
                    <a:pt x="4283" y="4871"/>
                    <a:pt x="4474" y="4850"/>
                  </a:cubicBezTo>
                  <a:cubicBezTo>
                    <a:pt x="4758" y="4818"/>
                    <a:pt x="5010" y="4661"/>
                    <a:pt x="5136" y="4377"/>
                  </a:cubicBezTo>
                  <a:cubicBezTo>
                    <a:pt x="5199" y="4157"/>
                    <a:pt x="5199" y="3936"/>
                    <a:pt x="5136" y="3716"/>
                  </a:cubicBezTo>
                  <a:cubicBezTo>
                    <a:pt x="5121" y="3623"/>
                    <a:pt x="5096" y="3534"/>
                    <a:pt x="5060" y="3448"/>
                  </a:cubicBezTo>
                  <a:lnTo>
                    <a:pt x="5060" y="3448"/>
                  </a:lnTo>
                  <a:cubicBezTo>
                    <a:pt x="5086" y="3434"/>
                    <a:pt x="5111" y="3418"/>
                    <a:pt x="5136" y="3401"/>
                  </a:cubicBezTo>
                  <a:cubicBezTo>
                    <a:pt x="5482" y="3117"/>
                    <a:pt x="5545" y="2645"/>
                    <a:pt x="5293" y="2267"/>
                  </a:cubicBezTo>
                  <a:cubicBezTo>
                    <a:pt x="5037" y="1953"/>
                    <a:pt x="4677" y="1794"/>
                    <a:pt x="4284" y="1767"/>
                  </a:cubicBezTo>
                  <a:lnTo>
                    <a:pt x="4284" y="1767"/>
                  </a:lnTo>
                  <a:cubicBezTo>
                    <a:pt x="4276" y="1526"/>
                    <a:pt x="4151" y="1313"/>
                    <a:pt x="3962" y="1187"/>
                  </a:cubicBezTo>
                  <a:lnTo>
                    <a:pt x="3962" y="1187"/>
                  </a:lnTo>
                  <a:cubicBezTo>
                    <a:pt x="3963" y="1056"/>
                    <a:pt x="3923" y="928"/>
                    <a:pt x="3844" y="817"/>
                  </a:cubicBezTo>
                  <a:cubicBezTo>
                    <a:pt x="3678" y="610"/>
                    <a:pt x="3404" y="526"/>
                    <a:pt x="3119" y="501"/>
                  </a:cubicBezTo>
                  <a:lnTo>
                    <a:pt x="3119" y="501"/>
                  </a:lnTo>
                  <a:cubicBezTo>
                    <a:pt x="2934" y="161"/>
                    <a:pt x="2603" y="0"/>
                    <a:pt x="2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3"/>
            <p:cNvSpPr/>
            <p:nvPr/>
          </p:nvSpPr>
          <p:spPr>
            <a:xfrm>
              <a:off x="3652475" y="2524325"/>
              <a:ext cx="60650" cy="60675"/>
            </a:xfrm>
            <a:custGeom>
              <a:avLst/>
              <a:gdLst/>
              <a:ahLst/>
              <a:cxnLst/>
              <a:rect l="l" t="t" r="r" b="b"/>
              <a:pathLst>
                <a:path w="2426" h="2427" extrusionOk="0">
                  <a:moveTo>
                    <a:pt x="1197" y="1"/>
                  </a:moveTo>
                  <a:cubicBezTo>
                    <a:pt x="536" y="1"/>
                    <a:pt x="0" y="536"/>
                    <a:pt x="0" y="1198"/>
                  </a:cubicBezTo>
                  <a:cubicBezTo>
                    <a:pt x="0" y="1891"/>
                    <a:pt x="536" y="2426"/>
                    <a:pt x="1197" y="2426"/>
                  </a:cubicBezTo>
                  <a:cubicBezTo>
                    <a:pt x="1890" y="2426"/>
                    <a:pt x="2426" y="1891"/>
                    <a:pt x="2426" y="1198"/>
                  </a:cubicBezTo>
                  <a:cubicBezTo>
                    <a:pt x="2426" y="536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3"/>
            <p:cNvSpPr/>
            <p:nvPr/>
          </p:nvSpPr>
          <p:spPr>
            <a:xfrm>
              <a:off x="3032600" y="2462900"/>
              <a:ext cx="329250" cy="441075"/>
            </a:xfrm>
            <a:custGeom>
              <a:avLst/>
              <a:gdLst/>
              <a:ahLst/>
              <a:cxnLst/>
              <a:rect l="l" t="t" r="r" b="b"/>
              <a:pathLst>
                <a:path w="13170" h="17643" extrusionOk="0">
                  <a:moveTo>
                    <a:pt x="11405" y="0"/>
                  </a:moveTo>
                  <a:lnTo>
                    <a:pt x="11405" y="0"/>
                  </a:lnTo>
                  <a:cubicBezTo>
                    <a:pt x="10996" y="756"/>
                    <a:pt x="11657" y="1292"/>
                    <a:pt x="11405" y="2048"/>
                  </a:cubicBezTo>
                  <a:cubicBezTo>
                    <a:pt x="10870" y="3718"/>
                    <a:pt x="10082" y="5324"/>
                    <a:pt x="9043" y="6774"/>
                  </a:cubicBezTo>
                  <a:cubicBezTo>
                    <a:pt x="8664" y="7278"/>
                    <a:pt x="8255" y="7782"/>
                    <a:pt x="7782" y="8223"/>
                  </a:cubicBezTo>
                  <a:cubicBezTo>
                    <a:pt x="6932" y="8853"/>
                    <a:pt x="5987" y="9357"/>
                    <a:pt x="4978" y="9735"/>
                  </a:cubicBezTo>
                  <a:cubicBezTo>
                    <a:pt x="3466" y="10428"/>
                    <a:pt x="1985" y="11279"/>
                    <a:pt x="946" y="12571"/>
                  </a:cubicBezTo>
                  <a:cubicBezTo>
                    <a:pt x="505" y="13106"/>
                    <a:pt x="221" y="13736"/>
                    <a:pt x="127" y="14429"/>
                  </a:cubicBezTo>
                  <a:cubicBezTo>
                    <a:pt x="1" y="15532"/>
                    <a:pt x="599" y="16572"/>
                    <a:pt x="694" y="17643"/>
                  </a:cubicBezTo>
                  <a:lnTo>
                    <a:pt x="3340" y="17359"/>
                  </a:lnTo>
                  <a:cubicBezTo>
                    <a:pt x="3876" y="17328"/>
                    <a:pt x="4380" y="17233"/>
                    <a:pt x="4915" y="17044"/>
                  </a:cubicBezTo>
                  <a:cubicBezTo>
                    <a:pt x="5514" y="16761"/>
                    <a:pt x="6081" y="16320"/>
                    <a:pt x="6522" y="15816"/>
                  </a:cubicBezTo>
                  <a:cubicBezTo>
                    <a:pt x="7373" y="15028"/>
                    <a:pt x="8160" y="14209"/>
                    <a:pt x="8538" y="13138"/>
                  </a:cubicBezTo>
                  <a:cubicBezTo>
                    <a:pt x="8948" y="12003"/>
                    <a:pt x="8759" y="10743"/>
                    <a:pt x="9106" y="9578"/>
                  </a:cubicBezTo>
                  <a:cubicBezTo>
                    <a:pt x="9232" y="9073"/>
                    <a:pt x="9421" y="8601"/>
                    <a:pt x="9704" y="8160"/>
                  </a:cubicBezTo>
                  <a:cubicBezTo>
                    <a:pt x="11279" y="5450"/>
                    <a:pt x="13170" y="3938"/>
                    <a:pt x="1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3"/>
            <p:cNvSpPr/>
            <p:nvPr/>
          </p:nvSpPr>
          <p:spPr>
            <a:xfrm>
              <a:off x="2984300" y="2444425"/>
              <a:ext cx="166475" cy="258725"/>
            </a:xfrm>
            <a:custGeom>
              <a:avLst/>
              <a:gdLst/>
              <a:ahLst/>
              <a:cxnLst/>
              <a:rect l="l" t="t" r="r" b="b"/>
              <a:pathLst>
                <a:path w="6659" h="10349" extrusionOk="0">
                  <a:moveTo>
                    <a:pt x="362" y="0"/>
                  </a:moveTo>
                  <a:cubicBezTo>
                    <a:pt x="150" y="0"/>
                    <a:pt x="1" y="180"/>
                    <a:pt x="74" y="582"/>
                  </a:cubicBezTo>
                  <a:cubicBezTo>
                    <a:pt x="200" y="1306"/>
                    <a:pt x="956" y="2062"/>
                    <a:pt x="1271" y="2661"/>
                  </a:cubicBezTo>
                  <a:cubicBezTo>
                    <a:pt x="1681" y="3386"/>
                    <a:pt x="1933" y="4205"/>
                    <a:pt x="2027" y="5024"/>
                  </a:cubicBezTo>
                  <a:cubicBezTo>
                    <a:pt x="2122" y="5874"/>
                    <a:pt x="1996" y="6788"/>
                    <a:pt x="2248" y="7607"/>
                  </a:cubicBezTo>
                  <a:cubicBezTo>
                    <a:pt x="2531" y="8363"/>
                    <a:pt x="3035" y="8993"/>
                    <a:pt x="3728" y="9434"/>
                  </a:cubicBezTo>
                  <a:cubicBezTo>
                    <a:pt x="4421" y="9844"/>
                    <a:pt x="5146" y="10159"/>
                    <a:pt x="5902" y="10348"/>
                  </a:cubicBezTo>
                  <a:cubicBezTo>
                    <a:pt x="6312" y="9529"/>
                    <a:pt x="6564" y="8647"/>
                    <a:pt x="6595" y="7733"/>
                  </a:cubicBezTo>
                  <a:cubicBezTo>
                    <a:pt x="6658" y="6820"/>
                    <a:pt x="6343" y="5937"/>
                    <a:pt x="5745" y="5244"/>
                  </a:cubicBezTo>
                  <a:cubicBezTo>
                    <a:pt x="5209" y="4646"/>
                    <a:pt x="4453" y="4331"/>
                    <a:pt x="3854" y="3827"/>
                  </a:cubicBezTo>
                  <a:cubicBezTo>
                    <a:pt x="3413" y="3417"/>
                    <a:pt x="3035" y="3007"/>
                    <a:pt x="2657" y="2535"/>
                  </a:cubicBezTo>
                  <a:cubicBezTo>
                    <a:pt x="2059" y="1779"/>
                    <a:pt x="1523" y="960"/>
                    <a:pt x="861" y="267"/>
                  </a:cubicBezTo>
                  <a:cubicBezTo>
                    <a:pt x="703" y="94"/>
                    <a:pt x="516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3"/>
            <p:cNvSpPr/>
            <p:nvPr/>
          </p:nvSpPr>
          <p:spPr>
            <a:xfrm>
              <a:off x="5577425" y="1449225"/>
              <a:ext cx="443450" cy="1758000"/>
            </a:xfrm>
            <a:custGeom>
              <a:avLst/>
              <a:gdLst/>
              <a:ahLst/>
              <a:cxnLst/>
              <a:rect l="l" t="t" r="r" b="b"/>
              <a:pathLst>
                <a:path w="17738" h="70320" fill="none" extrusionOk="0">
                  <a:moveTo>
                    <a:pt x="2804" y="70319"/>
                  </a:moveTo>
                  <a:cubicBezTo>
                    <a:pt x="0" y="42563"/>
                    <a:pt x="3025" y="26149"/>
                    <a:pt x="1773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3"/>
            <p:cNvSpPr/>
            <p:nvPr/>
          </p:nvSpPr>
          <p:spPr>
            <a:xfrm>
              <a:off x="5464000" y="2873825"/>
              <a:ext cx="262300" cy="312775"/>
            </a:xfrm>
            <a:custGeom>
              <a:avLst/>
              <a:gdLst/>
              <a:ahLst/>
              <a:cxnLst/>
              <a:rect l="l" t="t" r="r" b="b"/>
              <a:pathLst>
                <a:path w="10492" h="12511" extrusionOk="0">
                  <a:moveTo>
                    <a:pt x="2686" y="1"/>
                  </a:moveTo>
                  <a:cubicBezTo>
                    <a:pt x="2183" y="1"/>
                    <a:pt x="1711" y="86"/>
                    <a:pt x="1324" y="292"/>
                  </a:cubicBezTo>
                  <a:cubicBezTo>
                    <a:pt x="378" y="765"/>
                    <a:pt x="0" y="1993"/>
                    <a:pt x="0" y="3033"/>
                  </a:cubicBezTo>
                  <a:cubicBezTo>
                    <a:pt x="63" y="4104"/>
                    <a:pt x="378" y="5144"/>
                    <a:pt x="914" y="6058"/>
                  </a:cubicBezTo>
                  <a:cubicBezTo>
                    <a:pt x="1671" y="7487"/>
                    <a:pt x="4923" y="12511"/>
                    <a:pt x="7229" y="12511"/>
                  </a:cubicBezTo>
                  <a:cubicBezTo>
                    <a:pt x="7514" y="12511"/>
                    <a:pt x="7785" y="12434"/>
                    <a:pt x="8034" y="12264"/>
                  </a:cubicBezTo>
                  <a:cubicBezTo>
                    <a:pt x="10492" y="10563"/>
                    <a:pt x="8255" y="5238"/>
                    <a:pt x="7247" y="3317"/>
                  </a:cubicBezTo>
                  <a:cubicBezTo>
                    <a:pt x="6679" y="2182"/>
                    <a:pt x="6081" y="828"/>
                    <a:pt x="4884" y="418"/>
                  </a:cubicBezTo>
                  <a:cubicBezTo>
                    <a:pt x="4196" y="176"/>
                    <a:pt x="3409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3"/>
            <p:cNvSpPr/>
            <p:nvPr/>
          </p:nvSpPr>
          <p:spPr>
            <a:xfrm>
              <a:off x="5645950" y="3219950"/>
              <a:ext cx="218975" cy="313350"/>
            </a:xfrm>
            <a:custGeom>
              <a:avLst/>
              <a:gdLst/>
              <a:ahLst/>
              <a:cxnLst/>
              <a:rect l="l" t="t" r="r" b="b"/>
              <a:pathLst>
                <a:path w="8759" h="12534" extrusionOk="0">
                  <a:moveTo>
                    <a:pt x="1368" y="1"/>
                  </a:moveTo>
                  <a:cubicBezTo>
                    <a:pt x="1041" y="1"/>
                    <a:pt x="782" y="166"/>
                    <a:pt x="662" y="593"/>
                  </a:cubicBezTo>
                  <a:cubicBezTo>
                    <a:pt x="0" y="2893"/>
                    <a:pt x="536" y="5350"/>
                    <a:pt x="1292" y="7618"/>
                  </a:cubicBezTo>
                  <a:cubicBezTo>
                    <a:pt x="1827" y="9257"/>
                    <a:pt x="2552" y="10895"/>
                    <a:pt x="3907" y="11966"/>
                  </a:cubicBezTo>
                  <a:cubicBezTo>
                    <a:pt x="4285" y="12313"/>
                    <a:pt x="4757" y="12533"/>
                    <a:pt x="5261" y="12533"/>
                  </a:cubicBezTo>
                  <a:cubicBezTo>
                    <a:pt x="5671" y="12439"/>
                    <a:pt x="6049" y="12281"/>
                    <a:pt x="6364" y="12060"/>
                  </a:cubicBezTo>
                  <a:cubicBezTo>
                    <a:pt x="7183" y="11525"/>
                    <a:pt x="8034" y="10958"/>
                    <a:pt x="8380" y="10044"/>
                  </a:cubicBezTo>
                  <a:cubicBezTo>
                    <a:pt x="8758" y="9005"/>
                    <a:pt x="8349" y="7839"/>
                    <a:pt x="7876" y="6862"/>
                  </a:cubicBezTo>
                  <a:cubicBezTo>
                    <a:pt x="6931" y="5003"/>
                    <a:pt x="5734" y="3302"/>
                    <a:pt x="4285" y="1853"/>
                  </a:cubicBezTo>
                  <a:cubicBezTo>
                    <a:pt x="3862" y="1407"/>
                    <a:pt x="2322" y="1"/>
                    <a:pt x="1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3"/>
            <p:cNvSpPr/>
            <p:nvPr/>
          </p:nvSpPr>
          <p:spPr>
            <a:xfrm>
              <a:off x="5640225" y="2849825"/>
              <a:ext cx="276675" cy="326525"/>
            </a:xfrm>
            <a:custGeom>
              <a:avLst/>
              <a:gdLst/>
              <a:ahLst/>
              <a:cxnLst/>
              <a:rect l="l" t="t" r="r" b="b"/>
              <a:pathLst>
                <a:path w="11067" h="13061" extrusionOk="0">
                  <a:moveTo>
                    <a:pt x="7700" y="1"/>
                  </a:moveTo>
                  <a:cubicBezTo>
                    <a:pt x="6684" y="1"/>
                    <a:pt x="5635" y="417"/>
                    <a:pt x="4860" y="1095"/>
                  </a:cubicBezTo>
                  <a:cubicBezTo>
                    <a:pt x="3569" y="2166"/>
                    <a:pt x="2844" y="3741"/>
                    <a:pt x="2214" y="5285"/>
                  </a:cubicBezTo>
                  <a:cubicBezTo>
                    <a:pt x="1426" y="7144"/>
                    <a:pt x="292" y="9412"/>
                    <a:pt x="103" y="11428"/>
                  </a:cubicBezTo>
                  <a:cubicBezTo>
                    <a:pt x="1" y="12638"/>
                    <a:pt x="992" y="13060"/>
                    <a:pt x="2070" y="13060"/>
                  </a:cubicBezTo>
                  <a:cubicBezTo>
                    <a:pt x="2649" y="13060"/>
                    <a:pt x="3253" y="12938"/>
                    <a:pt x="3726" y="12751"/>
                  </a:cubicBezTo>
                  <a:cubicBezTo>
                    <a:pt x="5931" y="11932"/>
                    <a:pt x="7570" y="10105"/>
                    <a:pt x="8956" y="8215"/>
                  </a:cubicBezTo>
                  <a:cubicBezTo>
                    <a:pt x="9775" y="7049"/>
                    <a:pt x="10594" y="5789"/>
                    <a:pt x="10846" y="4371"/>
                  </a:cubicBezTo>
                  <a:cubicBezTo>
                    <a:pt x="11067" y="2953"/>
                    <a:pt x="10657" y="1347"/>
                    <a:pt x="9492" y="528"/>
                  </a:cubicBezTo>
                  <a:cubicBezTo>
                    <a:pt x="8958" y="164"/>
                    <a:pt x="8335" y="1"/>
                    <a:pt x="7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3"/>
            <p:cNvSpPr/>
            <p:nvPr/>
          </p:nvSpPr>
          <p:spPr>
            <a:xfrm>
              <a:off x="5300950" y="3074875"/>
              <a:ext cx="349750" cy="211900"/>
            </a:xfrm>
            <a:custGeom>
              <a:avLst/>
              <a:gdLst/>
              <a:ahLst/>
              <a:cxnLst/>
              <a:rect l="l" t="t" r="r" b="b"/>
              <a:pathLst>
                <a:path w="13990" h="8476" extrusionOk="0">
                  <a:moveTo>
                    <a:pt x="3309" y="0"/>
                  </a:moveTo>
                  <a:cubicBezTo>
                    <a:pt x="2332" y="0"/>
                    <a:pt x="1356" y="441"/>
                    <a:pt x="726" y="1197"/>
                  </a:cubicBezTo>
                  <a:cubicBezTo>
                    <a:pt x="1" y="2143"/>
                    <a:pt x="1" y="3497"/>
                    <a:pt x="505" y="4568"/>
                  </a:cubicBezTo>
                  <a:cubicBezTo>
                    <a:pt x="1041" y="5640"/>
                    <a:pt x="1891" y="6522"/>
                    <a:pt x="2899" y="7120"/>
                  </a:cubicBezTo>
                  <a:cubicBezTo>
                    <a:pt x="3529" y="7561"/>
                    <a:pt x="4223" y="7876"/>
                    <a:pt x="4947" y="8034"/>
                  </a:cubicBezTo>
                  <a:cubicBezTo>
                    <a:pt x="5246" y="8066"/>
                    <a:pt x="5546" y="8081"/>
                    <a:pt x="5841" y="8081"/>
                  </a:cubicBezTo>
                  <a:cubicBezTo>
                    <a:pt x="6136" y="8081"/>
                    <a:pt x="6428" y="8066"/>
                    <a:pt x="6711" y="8034"/>
                  </a:cubicBezTo>
                  <a:cubicBezTo>
                    <a:pt x="8696" y="7876"/>
                    <a:pt x="13989" y="8475"/>
                    <a:pt x="13201" y="5167"/>
                  </a:cubicBezTo>
                  <a:cubicBezTo>
                    <a:pt x="12508" y="2143"/>
                    <a:pt x="8854" y="1103"/>
                    <a:pt x="6239" y="410"/>
                  </a:cubicBezTo>
                  <a:cubicBezTo>
                    <a:pt x="5294" y="126"/>
                    <a:pt x="4317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3"/>
            <p:cNvSpPr/>
            <p:nvPr/>
          </p:nvSpPr>
          <p:spPr>
            <a:xfrm>
              <a:off x="5642000" y="3090650"/>
              <a:ext cx="368625" cy="209350"/>
            </a:xfrm>
            <a:custGeom>
              <a:avLst/>
              <a:gdLst/>
              <a:ahLst/>
              <a:cxnLst/>
              <a:rect l="l" t="t" r="r" b="b"/>
              <a:pathLst>
                <a:path w="14745" h="8374" extrusionOk="0">
                  <a:moveTo>
                    <a:pt x="9614" y="1"/>
                  </a:moveTo>
                  <a:cubicBezTo>
                    <a:pt x="9107" y="1"/>
                    <a:pt x="8597" y="64"/>
                    <a:pt x="8097" y="188"/>
                  </a:cubicBezTo>
                  <a:cubicBezTo>
                    <a:pt x="6585" y="598"/>
                    <a:pt x="5199" y="1291"/>
                    <a:pt x="3970" y="2236"/>
                  </a:cubicBezTo>
                  <a:cubicBezTo>
                    <a:pt x="2584" y="3213"/>
                    <a:pt x="1" y="5166"/>
                    <a:pt x="2458" y="6615"/>
                  </a:cubicBezTo>
                  <a:cubicBezTo>
                    <a:pt x="4569" y="7813"/>
                    <a:pt x="7058" y="8096"/>
                    <a:pt x="9452" y="8317"/>
                  </a:cubicBezTo>
                  <a:cubicBezTo>
                    <a:pt x="9716" y="8356"/>
                    <a:pt x="9980" y="8374"/>
                    <a:pt x="10241" y="8374"/>
                  </a:cubicBezTo>
                  <a:cubicBezTo>
                    <a:pt x="10604" y="8374"/>
                    <a:pt x="10963" y="8340"/>
                    <a:pt x="11311" y="8285"/>
                  </a:cubicBezTo>
                  <a:cubicBezTo>
                    <a:pt x="12224" y="8033"/>
                    <a:pt x="12981" y="7466"/>
                    <a:pt x="13516" y="6710"/>
                  </a:cubicBezTo>
                  <a:cubicBezTo>
                    <a:pt x="13989" y="6143"/>
                    <a:pt x="14335" y="5450"/>
                    <a:pt x="14493" y="4725"/>
                  </a:cubicBezTo>
                  <a:cubicBezTo>
                    <a:pt x="14745" y="3213"/>
                    <a:pt x="13894" y="1638"/>
                    <a:pt x="12571" y="787"/>
                  </a:cubicBezTo>
                  <a:cubicBezTo>
                    <a:pt x="11664" y="260"/>
                    <a:pt x="10643" y="1"/>
                    <a:pt x="9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3"/>
            <p:cNvSpPr/>
            <p:nvPr/>
          </p:nvSpPr>
          <p:spPr>
            <a:xfrm>
              <a:off x="5450600" y="32021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6460" y="0"/>
                  </a:moveTo>
                  <a:cubicBezTo>
                    <a:pt x="5637" y="0"/>
                    <a:pt x="4822" y="210"/>
                    <a:pt x="4096" y="613"/>
                  </a:cubicBezTo>
                  <a:cubicBezTo>
                    <a:pt x="2931" y="1274"/>
                    <a:pt x="1923" y="2219"/>
                    <a:pt x="1230" y="3385"/>
                  </a:cubicBezTo>
                  <a:cubicBezTo>
                    <a:pt x="442" y="4582"/>
                    <a:pt x="1" y="6000"/>
                    <a:pt x="1" y="7449"/>
                  </a:cubicBezTo>
                  <a:cubicBezTo>
                    <a:pt x="64" y="8583"/>
                    <a:pt x="473" y="10285"/>
                    <a:pt x="1513" y="10946"/>
                  </a:cubicBezTo>
                  <a:cubicBezTo>
                    <a:pt x="1785" y="11116"/>
                    <a:pt x="2115" y="11185"/>
                    <a:pt x="2474" y="11185"/>
                  </a:cubicBezTo>
                  <a:cubicBezTo>
                    <a:pt x="3448" y="11185"/>
                    <a:pt x="4629" y="10676"/>
                    <a:pt x="5388" y="10285"/>
                  </a:cubicBezTo>
                  <a:cubicBezTo>
                    <a:pt x="6711" y="9560"/>
                    <a:pt x="7783" y="8457"/>
                    <a:pt x="8444" y="7103"/>
                  </a:cubicBezTo>
                  <a:cubicBezTo>
                    <a:pt x="9106" y="5811"/>
                    <a:pt x="9641" y="4425"/>
                    <a:pt x="10019" y="2976"/>
                  </a:cubicBezTo>
                  <a:cubicBezTo>
                    <a:pt x="10145" y="2692"/>
                    <a:pt x="10177" y="2408"/>
                    <a:pt x="10145" y="2093"/>
                  </a:cubicBezTo>
                  <a:cubicBezTo>
                    <a:pt x="10051" y="1873"/>
                    <a:pt x="9925" y="1652"/>
                    <a:pt x="9736" y="1495"/>
                  </a:cubicBezTo>
                  <a:cubicBezTo>
                    <a:pt x="9232" y="928"/>
                    <a:pt x="8570" y="487"/>
                    <a:pt x="7846" y="203"/>
                  </a:cubicBezTo>
                  <a:cubicBezTo>
                    <a:pt x="7391" y="67"/>
                    <a:pt x="6924" y="0"/>
                    <a:pt x="6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3"/>
            <p:cNvSpPr/>
            <p:nvPr/>
          </p:nvSpPr>
          <p:spPr>
            <a:xfrm>
              <a:off x="5598675" y="2974050"/>
              <a:ext cx="72500" cy="185900"/>
            </a:xfrm>
            <a:custGeom>
              <a:avLst/>
              <a:gdLst/>
              <a:ahLst/>
              <a:cxnLst/>
              <a:rect l="l" t="t" r="r" b="b"/>
              <a:pathLst>
                <a:path w="2900" h="7436" extrusionOk="0">
                  <a:moveTo>
                    <a:pt x="1" y="1"/>
                  </a:moveTo>
                  <a:cubicBezTo>
                    <a:pt x="725" y="1103"/>
                    <a:pt x="1198" y="2364"/>
                    <a:pt x="1482" y="3655"/>
                  </a:cubicBezTo>
                  <a:cubicBezTo>
                    <a:pt x="1608" y="4317"/>
                    <a:pt x="1797" y="4978"/>
                    <a:pt x="2017" y="5609"/>
                  </a:cubicBezTo>
                  <a:cubicBezTo>
                    <a:pt x="2206" y="6270"/>
                    <a:pt x="2521" y="6869"/>
                    <a:pt x="2899" y="7436"/>
                  </a:cubicBezTo>
                  <a:cubicBezTo>
                    <a:pt x="2490" y="6144"/>
                    <a:pt x="2175" y="4852"/>
                    <a:pt x="1891" y="3561"/>
                  </a:cubicBezTo>
                  <a:cubicBezTo>
                    <a:pt x="1734" y="2899"/>
                    <a:pt x="1513" y="2238"/>
                    <a:pt x="1229" y="1639"/>
                  </a:cubicBezTo>
                  <a:cubicBezTo>
                    <a:pt x="946" y="1009"/>
                    <a:pt x="536" y="44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3"/>
            <p:cNvSpPr/>
            <p:nvPr/>
          </p:nvSpPr>
          <p:spPr>
            <a:xfrm>
              <a:off x="5540400" y="3037075"/>
              <a:ext cx="92950" cy="138625"/>
            </a:xfrm>
            <a:custGeom>
              <a:avLst/>
              <a:gdLst/>
              <a:ahLst/>
              <a:cxnLst/>
              <a:rect l="l" t="t" r="r" b="b"/>
              <a:pathLst>
                <a:path w="3718" h="5545" extrusionOk="0">
                  <a:moveTo>
                    <a:pt x="0" y="0"/>
                  </a:moveTo>
                  <a:cubicBezTo>
                    <a:pt x="378" y="2300"/>
                    <a:pt x="1733" y="4316"/>
                    <a:pt x="3718" y="5545"/>
                  </a:cubicBezTo>
                  <a:cubicBezTo>
                    <a:pt x="2962" y="4726"/>
                    <a:pt x="2269" y="3844"/>
                    <a:pt x="1639" y="2930"/>
                  </a:cubicBezTo>
                  <a:cubicBezTo>
                    <a:pt x="1009" y="1985"/>
                    <a:pt x="473" y="10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3"/>
            <p:cNvSpPr/>
            <p:nvPr/>
          </p:nvSpPr>
          <p:spPr>
            <a:xfrm>
              <a:off x="5579775" y="30205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1" y="0"/>
                  </a:moveTo>
                  <a:lnTo>
                    <a:pt x="1" y="0"/>
                  </a:lnTo>
                  <a:cubicBezTo>
                    <a:pt x="284" y="914"/>
                    <a:pt x="662" y="1765"/>
                    <a:pt x="1040" y="2615"/>
                  </a:cubicBezTo>
                  <a:cubicBezTo>
                    <a:pt x="1418" y="3466"/>
                    <a:pt x="1796" y="4317"/>
                    <a:pt x="2269" y="5136"/>
                  </a:cubicBezTo>
                  <a:cubicBezTo>
                    <a:pt x="1954" y="3245"/>
                    <a:pt x="1166" y="1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3"/>
            <p:cNvSpPr/>
            <p:nvPr/>
          </p:nvSpPr>
          <p:spPr>
            <a:xfrm>
              <a:off x="5426200" y="3131575"/>
              <a:ext cx="192200" cy="37050"/>
            </a:xfrm>
            <a:custGeom>
              <a:avLst/>
              <a:gdLst/>
              <a:ahLst/>
              <a:cxnLst/>
              <a:rect l="l" t="t" r="r" b="b"/>
              <a:pathLst>
                <a:path w="7688" h="1482" extrusionOk="0">
                  <a:moveTo>
                    <a:pt x="1316" y="1"/>
                  </a:moveTo>
                  <a:cubicBezTo>
                    <a:pt x="868" y="1"/>
                    <a:pt x="420" y="85"/>
                    <a:pt x="0" y="253"/>
                  </a:cubicBezTo>
                  <a:cubicBezTo>
                    <a:pt x="195" y="223"/>
                    <a:pt x="393" y="209"/>
                    <a:pt x="593" y="209"/>
                  </a:cubicBezTo>
                  <a:cubicBezTo>
                    <a:pt x="1037" y="209"/>
                    <a:pt x="1487" y="280"/>
                    <a:pt x="1922" y="410"/>
                  </a:cubicBezTo>
                  <a:lnTo>
                    <a:pt x="3781" y="883"/>
                  </a:lnTo>
                  <a:cubicBezTo>
                    <a:pt x="5072" y="1229"/>
                    <a:pt x="6364" y="1418"/>
                    <a:pt x="7687" y="1481"/>
                  </a:cubicBezTo>
                  <a:cubicBezTo>
                    <a:pt x="6427" y="1103"/>
                    <a:pt x="5199" y="757"/>
                    <a:pt x="3907" y="442"/>
                  </a:cubicBezTo>
                  <a:cubicBezTo>
                    <a:pt x="3277" y="284"/>
                    <a:pt x="2615" y="158"/>
                    <a:pt x="1985" y="64"/>
                  </a:cubicBezTo>
                  <a:cubicBezTo>
                    <a:pt x="1764" y="22"/>
                    <a:pt x="1540" y="1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3"/>
            <p:cNvSpPr/>
            <p:nvPr/>
          </p:nvSpPr>
          <p:spPr>
            <a:xfrm>
              <a:off x="5433275" y="3162300"/>
              <a:ext cx="184325" cy="49650"/>
            </a:xfrm>
            <a:custGeom>
              <a:avLst/>
              <a:gdLst/>
              <a:ahLst/>
              <a:cxnLst/>
              <a:rect l="l" t="t" r="r" b="b"/>
              <a:pathLst>
                <a:path w="7373" h="1986" extrusionOk="0">
                  <a:moveTo>
                    <a:pt x="1" y="0"/>
                  </a:moveTo>
                  <a:cubicBezTo>
                    <a:pt x="1500" y="1289"/>
                    <a:pt x="3401" y="1985"/>
                    <a:pt x="5352" y="1985"/>
                  </a:cubicBezTo>
                  <a:cubicBezTo>
                    <a:pt x="6024" y="1985"/>
                    <a:pt x="6703" y="1903"/>
                    <a:pt x="7373" y="1733"/>
                  </a:cubicBezTo>
                  <a:cubicBezTo>
                    <a:pt x="6081" y="1733"/>
                    <a:pt x="4821" y="1607"/>
                    <a:pt x="3561" y="1324"/>
                  </a:cubicBezTo>
                  <a:cubicBezTo>
                    <a:pt x="2332" y="1040"/>
                    <a:pt x="1135" y="5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3"/>
            <p:cNvSpPr/>
            <p:nvPr/>
          </p:nvSpPr>
          <p:spPr>
            <a:xfrm>
              <a:off x="5525425" y="3217425"/>
              <a:ext cx="96125" cy="155200"/>
            </a:xfrm>
            <a:custGeom>
              <a:avLst/>
              <a:gdLst/>
              <a:ahLst/>
              <a:cxnLst/>
              <a:rect l="l" t="t" r="r" b="b"/>
              <a:pathLst>
                <a:path w="3845" h="6208" extrusionOk="0">
                  <a:moveTo>
                    <a:pt x="3844" y="1"/>
                  </a:moveTo>
                  <a:lnTo>
                    <a:pt x="3844" y="1"/>
                  </a:lnTo>
                  <a:cubicBezTo>
                    <a:pt x="2899" y="788"/>
                    <a:pt x="2049" y="1702"/>
                    <a:pt x="1356" y="2742"/>
                  </a:cubicBezTo>
                  <a:cubicBezTo>
                    <a:pt x="1009" y="3277"/>
                    <a:pt x="694" y="3813"/>
                    <a:pt x="442" y="4380"/>
                  </a:cubicBezTo>
                  <a:cubicBezTo>
                    <a:pt x="284" y="4663"/>
                    <a:pt x="158" y="4947"/>
                    <a:pt x="95" y="5262"/>
                  </a:cubicBezTo>
                  <a:cubicBezTo>
                    <a:pt x="1" y="5577"/>
                    <a:pt x="32" y="5892"/>
                    <a:pt x="127" y="6207"/>
                  </a:cubicBezTo>
                  <a:cubicBezTo>
                    <a:pt x="95" y="5577"/>
                    <a:pt x="410" y="5041"/>
                    <a:pt x="725" y="4537"/>
                  </a:cubicBezTo>
                  <a:cubicBezTo>
                    <a:pt x="1072" y="4033"/>
                    <a:pt x="1387" y="3498"/>
                    <a:pt x="1734" y="2994"/>
                  </a:cubicBezTo>
                  <a:cubicBezTo>
                    <a:pt x="2395" y="1985"/>
                    <a:pt x="3120" y="1009"/>
                    <a:pt x="3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3"/>
            <p:cNvSpPr/>
            <p:nvPr/>
          </p:nvSpPr>
          <p:spPr>
            <a:xfrm>
              <a:off x="5590025" y="3240275"/>
              <a:ext cx="69325" cy="167775"/>
            </a:xfrm>
            <a:custGeom>
              <a:avLst/>
              <a:gdLst/>
              <a:ahLst/>
              <a:cxnLst/>
              <a:rect l="l" t="t" r="r" b="b"/>
              <a:pathLst>
                <a:path w="2773" h="6711" extrusionOk="0">
                  <a:moveTo>
                    <a:pt x="2332" y="0"/>
                  </a:moveTo>
                  <a:lnTo>
                    <a:pt x="2332" y="0"/>
                  </a:lnTo>
                  <a:cubicBezTo>
                    <a:pt x="2458" y="599"/>
                    <a:pt x="2458" y="1197"/>
                    <a:pt x="2332" y="1796"/>
                  </a:cubicBezTo>
                  <a:cubicBezTo>
                    <a:pt x="2206" y="2395"/>
                    <a:pt x="2017" y="2962"/>
                    <a:pt x="1764" y="3497"/>
                  </a:cubicBezTo>
                  <a:cubicBezTo>
                    <a:pt x="1292" y="4632"/>
                    <a:pt x="693" y="5703"/>
                    <a:pt x="0" y="6711"/>
                  </a:cubicBezTo>
                  <a:cubicBezTo>
                    <a:pt x="977" y="5892"/>
                    <a:pt x="1733" y="4852"/>
                    <a:pt x="2206" y="3686"/>
                  </a:cubicBezTo>
                  <a:cubicBezTo>
                    <a:pt x="2458" y="3088"/>
                    <a:pt x="2615" y="2489"/>
                    <a:pt x="2678" y="1828"/>
                  </a:cubicBezTo>
                  <a:cubicBezTo>
                    <a:pt x="2773" y="1197"/>
                    <a:pt x="2647" y="56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3"/>
            <p:cNvSpPr/>
            <p:nvPr/>
          </p:nvSpPr>
          <p:spPr>
            <a:xfrm>
              <a:off x="5652250" y="3211925"/>
              <a:ext cx="52775" cy="181175"/>
            </a:xfrm>
            <a:custGeom>
              <a:avLst/>
              <a:gdLst/>
              <a:ahLst/>
              <a:cxnLst/>
              <a:rect l="l" t="t" r="r" b="b"/>
              <a:pathLst>
                <a:path w="2111" h="7247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84" y="252"/>
                    <a:pt x="158" y="536"/>
                    <a:pt x="95" y="882"/>
                  </a:cubicBezTo>
                  <a:cubicBezTo>
                    <a:pt x="32" y="1197"/>
                    <a:pt x="0" y="1544"/>
                    <a:pt x="63" y="1859"/>
                  </a:cubicBezTo>
                  <a:cubicBezTo>
                    <a:pt x="95" y="2521"/>
                    <a:pt x="221" y="3151"/>
                    <a:pt x="410" y="3781"/>
                  </a:cubicBezTo>
                  <a:cubicBezTo>
                    <a:pt x="725" y="5041"/>
                    <a:pt x="1323" y="6207"/>
                    <a:pt x="2111" y="7246"/>
                  </a:cubicBezTo>
                  <a:cubicBezTo>
                    <a:pt x="1607" y="6081"/>
                    <a:pt x="1166" y="4883"/>
                    <a:pt x="819" y="3655"/>
                  </a:cubicBezTo>
                  <a:cubicBezTo>
                    <a:pt x="662" y="3056"/>
                    <a:pt x="504" y="2426"/>
                    <a:pt x="410" y="1827"/>
                  </a:cubicBezTo>
                  <a:cubicBezTo>
                    <a:pt x="221" y="1229"/>
                    <a:pt x="284" y="567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3"/>
            <p:cNvSpPr/>
            <p:nvPr/>
          </p:nvSpPr>
          <p:spPr>
            <a:xfrm>
              <a:off x="5686900" y="3227675"/>
              <a:ext cx="98475" cy="189050"/>
            </a:xfrm>
            <a:custGeom>
              <a:avLst/>
              <a:gdLst/>
              <a:ahLst/>
              <a:cxnLst/>
              <a:rect l="l" t="t" r="r" b="b"/>
              <a:pathLst>
                <a:path w="3939" h="7562" extrusionOk="0">
                  <a:moveTo>
                    <a:pt x="0" y="0"/>
                  </a:moveTo>
                  <a:cubicBezTo>
                    <a:pt x="504" y="504"/>
                    <a:pt x="945" y="1071"/>
                    <a:pt x="1292" y="1733"/>
                  </a:cubicBezTo>
                  <a:cubicBezTo>
                    <a:pt x="1639" y="2332"/>
                    <a:pt x="1985" y="2962"/>
                    <a:pt x="2332" y="3592"/>
                  </a:cubicBezTo>
                  <a:cubicBezTo>
                    <a:pt x="2647" y="4222"/>
                    <a:pt x="2993" y="4852"/>
                    <a:pt x="3277" y="5514"/>
                  </a:cubicBezTo>
                  <a:cubicBezTo>
                    <a:pt x="3592" y="6144"/>
                    <a:pt x="3749" y="6837"/>
                    <a:pt x="3749" y="7561"/>
                  </a:cubicBezTo>
                  <a:cubicBezTo>
                    <a:pt x="3938" y="6837"/>
                    <a:pt x="3875" y="6081"/>
                    <a:pt x="3623" y="5388"/>
                  </a:cubicBezTo>
                  <a:cubicBezTo>
                    <a:pt x="3371" y="4694"/>
                    <a:pt x="3056" y="4033"/>
                    <a:pt x="2710" y="3403"/>
                  </a:cubicBezTo>
                  <a:cubicBezTo>
                    <a:pt x="2363" y="2741"/>
                    <a:pt x="1985" y="2111"/>
                    <a:pt x="1576" y="1544"/>
                  </a:cubicBezTo>
                  <a:cubicBezTo>
                    <a:pt x="1166" y="914"/>
                    <a:pt x="630" y="37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3"/>
            <p:cNvSpPr/>
            <p:nvPr/>
          </p:nvSpPr>
          <p:spPr>
            <a:xfrm>
              <a:off x="5680600" y="32387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0" y="0"/>
                  </a:moveTo>
                  <a:lnTo>
                    <a:pt x="0" y="0"/>
                  </a:lnTo>
                  <a:cubicBezTo>
                    <a:pt x="252" y="1166"/>
                    <a:pt x="599" y="2332"/>
                    <a:pt x="1040" y="3434"/>
                  </a:cubicBezTo>
                  <a:cubicBezTo>
                    <a:pt x="1450" y="4568"/>
                    <a:pt x="1922" y="5671"/>
                    <a:pt x="2489" y="6742"/>
                  </a:cubicBezTo>
                  <a:cubicBezTo>
                    <a:pt x="1954" y="4379"/>
                    <a:pt x="1103" y="2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3"/>
            <p:cNvSpPr/>
            <p:nvPr/>
          </p:nvSpPr>
          <p:spPr>
            <a:xfrm>
              <a:off x="5697925" y="3216650"/>
              <a:ext cx="141000" cy="31325"/>
            </a:xfrm>
            <a:custGeom>
              <a:avLst/>
              <a:gdLst/>
              <a:ahLst/>
              <a:cxnLst/>
              <a:rect l="l" t="t" r="r" b="b"/>
              <a:pathLst>
                <a:path w="5640" h="1253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347"/>
                    <a:pt x="820" y="599"/>
                    <a:pt x="1292" y="725"/>
                  </a:cubicBezTo>
                  <a:cubicBezTo>
                    <a:pt x="1765" y="882"/>
                    <a:pt x="2237" y="1008"/>
                    <a:pt x="2710" y="1071"/>
                  </a:cubicBezTo>
                  <a:cubicBezTo>
                    <a:pt x="3214" y="1166"/>
                    <a:pt x="3686" y="1229"/>
                    <a:pt x="4191" y="1229"/>
                  </a:cubicBezTo>
                  <a:cubicBezTo>
                    <a:pt x="4301" y="1245"/>
                    <a:pt x="4419" y="1252"/>
                    <a:pt x="4541" y="1252"/>
                  </a:cubicBezTo>
                  <a:cubicBezTo>
                    <a:pt x="4663" y="1252"/>
                    <a:pt x="4789" y="1245"/>
                    <a:pt x="4915" y="1229"/>
                  </a:cubicBezTo>
                  <a:cubicBezTo>
                    <a:pt x="5167" y="1229"/>
                    <a:pt x="5419" y="1166"/>
                    <a:pt x="5640" y="1071"/>
                  </a:cubicBezTo>
                  <a:cubicBezTo>
                    <a:pt x="5388" y="1071"/>
                    <a:pt x="5167" y="1071"/>
                    <a:pt x="4915" y="1008"/>
                  </a:cubicBezTo>
                  <a:cubicBezTo>
                    <a:pt x="4695" y="977"/>
                    <a:pt x="4443" y="945"/>
                    <a:pt x="4222" y="914"/>
                  </a:cubicBezTo>
                  <a:lnTo>
                    <a:pt x="2804" y="662"/>
                  </a:lnTo>
                  <a:cubicBezTo>
                    <a:pt x="2332" y="567"/>
                    <a:pt x="1859" y="504"/>
                    <a:pt x="1387" y="410"/>
                  </a:cubicBezTo>
                  <a:cubicBezTo>
                    <a:pt x="914" y="315"/>
                    <a:pt x="441" y="1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3"/>
            <p:cNvSpPr/>
            <p:nvPr/>
          </p:nvSpPr>
          <p:spPr>
            <a:xfrm>
              <a:off x="5696350" y="3168625"/>
              <a:ext cx="199300" cy="26775"/>
            </a:xfrm>
            <a:custGeom>
              <a:avLst/>
              <a:gdLst/>
              <a:ahLst/>
              <a:cxnLst/>
              <a:rect l="l" t="t" r="r" b="b"/>
              <a:pathLst>
                <a:path w="7972" h="1071" extrusionOk="0">
                  <a:moveTo>
                    <a:pt x="5256" y="0"/>
                  </a:moveTo>
                  <a:cubicBezTo>
                    <a:pt x="4818" y="0"/>
                    <a:pt x="4378" y="21"/>
                    <a:pt x="3939" y="62"/>
                  </a:cubicBezTo>
                  <a:cubicBezTo>
                    <a:pt x="2584" y="188"/>
                    <a:pt x="1229" y="535"/>
                    <a:pt x="0" y="1071"/>
                  </a:cubicBezTo>
                  <a:cubicBezTo>
                    <a:pt x="1324" y="850"/>
                    <a:pt x="2647" y="661"/>
                    <a:pt x="3970" y="503"/>
                  </a:cubicBezTo>
                  <a:cubicBezTo>
                    <a:pt x="5293" y="377"/>
                    <a:pt x="6616" y="346"/>
                    <a:pt x="7971" y="283"/>
                  </a:cubicBezTo>
                  <a:cubicBezTo>
                    <a:pt x="7077" y="91"/>
                    <a:pt x="6169" y="0"/>
                    <a:pt x="5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3"/>
            <p:cNvSpPr/>
            <p:nvPr/>
          </p:nvSpPr>
          <p:spPr>
            <a:xfrm>
              <a:off x="5676650" y="3008700"/>
              <a:ext cx="175675" cy="150475"/>
            </a:xfrm>
            <a:custGeom>
              <a:avLst/>
              <a:gdLst/>
              <a:ahLst/>
              <a:cxnLst/>
              <a:rect l="l" t="t" r="r" b="b"/>
              <a:pathLst>
                <a:path w="7027" h="6019" extrusionOk="0">
                  <a:moveTo>
                    <a:pt x="5451" y="1"/>
                  </a:moveTo>
                  <a:cubicBezTo>
                    <a:pt x="5231" y="600"/>
                    <a:pt x="4947" y="1135"/>
                    <a:pt x="4632" y="1702"/>
                  </a:cubicBezTo>
                  <a:cubicBezTo>
                    <a:pt x="4317" y="2238"/>
                    <a:pt x="3970" y="2742"/>
                    <a:pt x="3561" y="3214"/>
                  </a:cubicBezTo>
                  <a:cubicBezTo>
                    <a:pt x="2805" y="4160"/>
                    <a:pt x="1860" y="4979"/>
                    <a:pt x="788" y="5577"/>
                  </a:cubicBezTo>
                  <a:lnTo>
                    <a:pt x="1" y="6018"/>
                  </a:lnTo>
                  <a:lnTo>
                    <a:pt x="1" y="6018"/>
                  </a:lnTo>
                  <a:lnTo>
                    <a:pt x="914" y="5987"/>
                  </a:lnTo>
                  <a:cubicBezTo>
                    <a:pt x="946" y="5986"/>
                    <a:pt x="977" y="5985"/>
                    <a:pt x="1008" y="5983"/>
                  </a:cubicBezTo>
                  <a:lnTo>
                    <a:pt x="1008" y="5983"/>
                  </a:lnTo>
                  <a:lnTo>
                    <a:pt x="1009" y="5987"/>
                  </a:lnTo>
                  <a:cubicBezTo>
                    <a:pt x="1011" y="5986"/>
                    <a:pt x="1013" y="5984"/>
                    <a:pt x="1016" y="5983"/>
                  </a:cubicBezTo>
                  <a:lnTo>
                    <a:pt x="1016" y="5983"/>
                  </a:lnTo>
                  <a:cubicBezTo>
                    <a:pt x="2079" y="5932"/>
                    <a:pt x="3055" y="5569"/>
                    <a:pt x="4002" y="5294"/>
                  </a:cubicBezTo>
                  <a:cubicBezTo>
                    <a:pt x="4506" y="5168"/>
                    <a:pt x="5010" y="5073"/>
                    <a:pt x="5514" y="5042"/>
                  </a:cubicBezTo>
                  <a:cubicBezTo>
                    <a:pt x="5622" y="5028"/>
                    <a:pt x="5731" y="5022"/>
                    <a:pt x="5841" y="5022"/>
                  </a:cubicBezTo>
                  <a:cubicBezTo>
                    <a:pt x="6244" y="5022"/>
                    <a:pt x="6655" y="5107"/>
                    <a:pt x="7026" y="5231"/>
                  </a:cubicBezTo>
                  <a:cubicBezTo>
                    <a:pt x="6554" y="4979"/>
                    <a:pt x="6018" y="4853"/>
                    <a:pt x="5483" y="4853"/>
                  </a:cubicBezTo>
                  <a:cubicBezTo>
                    <a:pt x="4947" y="4853"/>
                    <a:pt x="4443" y="4884"/>
                    <a:pt x="3907" y="5010"/>
                  </a:cubicBezTo>
                  <a:cubicBezTo>
                    <a:pt x="3189" y="5141"/>
                    <a:pt x="2500" y="5347"/>
                    <a:pt x="1810" y="5472"/>
                  </a:cubicBezTo>
                  <a:lnTo>
                    <a:pt x="1810" y="5472"/>
                  </a:lnTo>
                  <a:cubicBezTo>
                    <a:pt x="2595" y="4909"/>
                    <a:pt x="3300" y="4216"/>
                    <a:pt x="3844" y="3435"/>
                  </a:cubicBezTo>
                  <a:cubicBezTo>
                    <a:pt x="4632" y="2395"/>
                    <a:pt x="5168" y="1230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3"/>
            <p:cNvSpPr/>
            <p:nvPr/>
          </p:nvSpPr>
          <p:spPr>
            <a:xfrm>
              <a:off x="5672725" y="2972475"/>
              <a:ext cx="74050" cy="162275"/>
            </a:xfrm>
            <a:custGeom>
              <a:avLst/>
              <a:gdLst/>
              <a:ahLst/>
              <a:cxnLst/>
              <a:rect l="l" t="t" r="r" b="b"/>
              <a:pathLst>
                <a:path w="2962" h="6491" extrusionOk="0">
                  <a:moveTo>
                    <a:pt x="2962" y="1"/>
                  </a:moveTo>
                  <a:lnTo>
                    <a:pt x="2962" y="1"/>
                  </a:lnTo>
                  <a:cubicBezTo>
                    <a:pt x="2552" y="1135"/>
                    <a:pt x="2174" y="2269"/>
                    <a:pt x="1702" y="3372"/>
                  </a:cubicBezTo>
                  <a:cubicBezTo>
                    <a:pt x="1449" y="3939"/>
                    <a:pt x="1197" y="4474"/>
                    <a:pt x="945" y="5010"/>
                  </a:cubicBezTo>
                  <a:lnTo>
                    <a:pt x="567" y="5829"/>
                  </a:lnTo>
                  <a:cubicBezTo>
                    <a:pt x="441" y="6113"/>
                    <a:pt x="252" y="6333"/>
                    <a:pt x="0" y="6491"/>
                  </a:cubicBezTo>
                  <a:cubicBezTo>
                    <a:pt x="315" y="6396"/>
                    <a:pt x="567" y="6207"/>
                    <a:pt x="756" y="5955"/>
                  </a:cubicBezTo>
                  <a:cubicBezTo>
                    <a:pt x="945" y="5703"/>
                    <a:pt x="1103" y="5451"/>
                    <a:pt x="1260" y="5167"/>
                  </a:cubicBezTo>
                  <a:cubicBezTo>
                    <a:pt x="1575" y="4663"/>
                    <a:pt x="1859" y="4128"/>
                    <a:pt x="2111" y="3561"/>
                  </a:cubicBezTo>
                  <a:cubicBezTo>
                    <a:pt x="2584" y="2427"/>
                    <a:pt x="2867" y="1229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3"/>
            <p:cNvSpPr/>
            <p:nvPr/>
          </p:nvSpPr>
          <p:spPr>
            <a:xfrm>
              <a:off x="5578200" y="3109400"/>
              <a:ext cx="151275" cy="151600"/>
            </a:xfrm>
            <a:custGeom>
              <a:avLst/>
              <a:gdLst/>
              <a:ahLst/>
              <a:cxnLst/>
              <a:rect l="l" t="t" r="r" b="b"/>
              <a:pathLst>
                <a:path w="6051" h="6064" extrusionOk="0">
                  <a:moveTo>
                    <a:pt x="3625" y="1"/>
                  </a:moveTo>
                  <a:cubicBezTo>
                    <a:pt x="3388" y="1"/>
                    <a:pt x="3157" y="95"/>
                    <a:pt x="2994" y="258"/>
                  </a:cubicBezTo>
                  <a:cubicBezTo>
                    <a:pt x="2827" y="424"/>
                    <a:pt x="2589" y="537"/>
                    <a:pt x="2482" y="717"/>
                  </a:cubicBezTo>
                  <a:lnTo>
                    <a:pt x="2482" y="717"/>
                  </a:lnTo>
                  <a:cubicBezTo>
                    <a:pt x="2411" y="705"/>
                    <a:pt x="2339" y="699"/>
                    <a:pt x="2269" y="699"/>
                  </a:cubicBezTo>
                  <a:cubicBezTo>
                    <a:pt x="2017" y="699"/>
                    <a:pt x="1796" y="793"/>
                    <a:pt x="1576" y="919"/>
                  </a:cubicBezTo>
                  <a:cubicBezTo>
                    <a:pt x="1387" y="1045"/>
                    <a:pt x="1229" y="1108"/>
                    <a:pt x="1261" y="1360"/>
                  </a:cubicBezTo>
                  <a:cubicBezTo>
                    <a:pt x="1261" y="1388"/>
                    <a:pt x="1262" y="1413"/>
                    <a:pt x="1265" y="1434"/>
                  </a:cubicBezTo>
                  <a:lnTo>
                    <a:pt x="1265" y="1434"/>
                  </a:lnTo>
                  <a:cubicBezTo>
                    <a:pt x="1261" y="1426"/>
                    <a:pt x="1258" y="1422"/>
                    <a:pt x="1255" y="1422"/>
                  </a:cubicBezTo>
                  <a:lnTo>
                    <a:pt x="1255" y="1422"/>
                  </a:lnTo>
                  <a:cubicBezTo>
                    <a:pt x="1243" y="1422"/>
                    <a:pt x="1259" y="1543"/>
                    <a:pt x="1307" y="1679"/>
                  </a:cubicBezTo>
                  <a:lnTo>
                    <a:pt x="1307" y="1679"/>
                  </a:lnTo>
                  <a:cubicBezTo>
                    <a:pt x="1233" y="1612"/>
                    <a:pt x="1145" y="1557"/>
                    <a:pt x="1040" y="1518"/>
                  </a:cubicBezTo>
                  <a:cubicBezTo>
                    <a:pt x="985" y="1509"/>
                    <a:pt x="948" y="1505"/>
                    <a:pt x="920" y="1505"/>
                  </a:cubicBezTo>
                  <a:cubicBezTo>
                    <a:pt x="851" y="1505"/>
                    <a:pt x="827" y="1527"/>
                    <a:pt x="694" y="1549"/>
                  </a:cubicBezTo>
                  <a:cubicBezTo>
                    <a:pt x="316" y="1707"/>
                    <a:pt x="127" y="2085"/>
                    <a:pt x="190" y="2463"/>
                  </a:cubicBezTo>
                  <a:cubicBezTo>
                    <a:pt x="217" y="2849"/>
                    <a:pt x="534" y="3162"/>
                    <a:pt x="655" y="3277"/>
                  </a:cubicBezTo>
                  <a:lnTo>
                    <a:pt x="655" y="3277"/>
                  </a:lnTo>
                  <a:cubicBezTo>
                    <a:pt x="442" y="3287"/>
                    <a:pt x="225" y="3383"/>
                    <a:pt x="95" y="3566"/>
                  </a:cubicBezTo>
                  <a:cubicBezTo>
                    <a:pt x="1" y="3881"/>
                    <a:pt x="95" y="4196"/>
                    <a:pt x="316" y="4416"/>
                  </a:cubicBezTo>
                  <a:cubicBezTo>
                    <a:pt x="662" y="4826"/>
                    <a:pt x="1072" y="5141"/>
                    <a:pt x="1544" y="5393"/>
                  </a:cubicBezTo>
                  <a:cubicBezTo>
                    <a:pt x="1650" y="5446"/>
                    <a:pt x="1766" y="5489"/>
                    <a:pt x="1875" y="5489"/>
                  </a:cubicBezTo>
                  <a:cubicBezTo>
                    <a:pt x="1961" y="5489"/>
                    <a:pt x="2042" y="5462"/>
                    <a:pt x="2111" y="5393"/>
                  </a:cubicBezTo>
                  <a:cubicBezTo>
                    <a:pt x="2120" y="5387"/>
                    <a:pt x="2129" y="5380"/>
                    <a:pt x="2137" y="5374"/>
                  </a:cubicBezTo>
                  <a:lnTo>
                    <a:pt x="2137" y="5374"/>
                  </a:lnTo>
                  <a:cubicBezTo>
                    <a:pt x="2275" y="5525"/>
                    <a:pt x="2445" y="5641"/>
                    <a:pt x="2647" y="5708"/>
                  </a:cubicBezTo>
                  <a:cubicBezTo>
                    <a:pt x="2721" y="5733"/>
                    <a:pt x="2797" y="5744"/>
                    <a:pt x="2874" y="5744"/>
                  </a:cubicBezTo>
                  <a:cubicBezTo>
                    <a:pt x="3089" y="5744"/>
                    <a:pt x="3303" y="5650"/>
                    <a:pt x="3466" y="5487"/>
                  </a:cubicBezTo>
                  <a:cubicBezTo>
                    <a:pt x="3509" y="5435"/>
                    <a:pt x="3541" y="5378"/>
                    <a:pt x="3564" y="5317"/>
                  </a:cubicBezTo>
                  <a:lnTo>
                    <a:pt x="3564" y="5317"/>
                  </a:lnTo>
                  <a:cubicBezTo>
                    <a:pt x="3748" y="5576"/>
                    <a:pt x="3987" y="5782"/>
                    <a:pt x="4254" y="5960"/>
                  </a:cubicBezTo>
                  <a:cubicBezTo>
                    <a:pt x="4407" y="6031"/>
                    <a:pt x="4561" y="6063"/>
                    <a:pt x="4711" y="6063"/>
                  </a:cubicBezTo>
                  <a:cubicBezTo>
                    <a:pt x="5412" y="6063"/>
                    <a:pt x="5996" y="5354"/>
                    <a:pt x="5718" y="4612"/>
                  </a:cubicBezTo>
                  <a:lnTo>
                    <a:pt x="5718" y="4612"/>
                  </a:lnTo>
                  <a:cubicBezTo>
                    <a:pt x="5912" y="4352"/>
                    <a:pt x="6051" y="4053"/>
                    <a:pt x="5987" y="3755"/>
                  </a:cubicBezTo>
                  <a:cubicBezTo>
                    <a:pt x="5939" y="3612"/>
                    <a:pt x="5859" y="3485"/>
                    <a:pt x="5751" y="3390"/>
                  </a:cubicBezTo>
                  <a:lnTo>
                    <a:pt x="5751" y="3390"/>
                  </a:lnTo>
                  <a:cubicBezTo>
                    <a:pt x="5784" y="3142"/>
                    <a:pt x="5695" y="2889"/>
                    <a:pt x="5507" y="2706"/>
                  </a:cubicBezTo>
                  <a:lnTo>
                    <a:pt x="5507" y="2706"/>
                  </a:lnTo>
                  <a:cubicBezTo>
                    <a:pt x="5787" y="2342"/>
                    <a:pt x="5884" y="1883"/>
                    <a:pt x="5798" y="1423"/>
                  </a:cubicBezTo>
                  <a:cubicBezTo>
                    <a:pt x="5687" y="1035"/>
                    <a:pt x="5308" y="745"/>
                    <a:pt x="4875" y="745"/>
                  </a:cubicBezTo>
                  <a:cubicBezTo>
                    <a:pt x="4816" y="745"/>
                    <a:pt x="4756" y="750"/>
                    <a:pt x="4695" y="762"/>
                  </a:cubicBezTo>
                  <a:cubicBezTo>
                    <a:pt x="4670" y="767"/>
                    <a:pt x="4646" y="773"/>
                    <a:pt x="4623" y="780"/>
                  </a:cubicBezTo>
                  <a:lnTo>
                    <a:pt x="4623" y="780"/>
                  </a:lnTo>
                  <a:cubicBezTo>
                    <a:pt x="4574" y="686"/>
                    <a:pt x="4514" y="595"/>
                    <a:pt x="4443" y="510"/>
                  </a:cubicBezTo>
                  <a:cubicBezTo>
                    <a:pt x="4317" y="289"/>
                    <a:pt x="4128" y="132"/>
                    <a:pt x="3876" y="37"/>
                  </a:cubicBezTo>
                  <a:cubicBezTo>
                    <a:pt x="3793" y="12"/>
                    <a:pt x="3709" y="1"/>
                    <a:pt x="3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3"/>
            <p:cNvSpPr/>
            <p:nvPr/>
          </p:nvSpPr>
          <p:spPr>
            <a:xfrm>
              <a:off x="5624675" y="315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55" y="0"/>
                  </a:moveTo>
                  <a:cubicBezTo>
                    <a:pt x="599" y="0"/>
                    <a:pt x="0" y="599"/>
                    <a:pt x="0" y="1355"/>
                  </a:cubicBezTo>
                  <a:cubicBezTo>
                    <a:pt x="0" y="2080"/>
                    <a:pt x="599" y="2710"/>
                    <a:pt x="1355" y="2710"/>
                  </a:cubicBezTo>
                  <a:cubicBezTo>
                    <a:pt x="2111" y="2710"/>
                    <a:pt x="2710" y="2080"/>
                    <a:pt x="2710" y="1355"/>
                  </a:cubicBezTo>
                  <a:cubicBezTo>
                    <a:pt x="2710" y="599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3"/>
            <p:cNvSpPr/>
            <p:nvPr/>
          </p:nvSpPr>
          <p:spPr>
            <a:xfrm>
              <a:off x="5418325" y="2458175"/>
              <a:ext cx="227650" cy="354450"/>
            </a:xfrm>
            <a:custGeom>
              <a:avLst/>
              <a:gdLst/>
              <a:ahLst/>
              <a:cxnLst/>
              <a:rect l="l" t="t" r="r" b="b"/>
              <a:pathLst>
                <a:path w="9106" h="14178" extrusionOk="0">
                  <a:moveTo>
                    <a:pt x="9105" y="0"/>
                  </a:moveTo>
                  <a:cubicBezTo>
                    <a:pt x="9105" y="1"/>
                    <a:pt x="8853" y="1197"/>
                    <a:pt x="8664" y="1796"/>
                  </a:cubicBezTo>
                  <a:cubicBezTo>
                    <a:pt x="8254" y="3088"/>
                    <a:pt x="7656" y="4348"/>
                    <a:pt x="6868" y="5450"/>
                  </a:cubicBezTo>
                  <a:cubicBezTo>
                    <a:pt x="6585" y="5860"/>
                    <a:pt x="6238" y="6238"/>
                    <a:pt x="5892" y="6553"/>
                  </a:cubicBezTo>
                  <a:cubicBezTo>
                    <a:pt x="5230" y="7057"/>
                    <a:pt x="4505" y="7467"/>
                    <a:pt x="3749" y="7750"/>
                  </a:cubicBezTo>
                  <a:cubicBezTo>
                    <a:pt x="2584" y="8286"/>
                    <a:pt x="1449" y="8916"/>
                    <a:pt x="662" y="9924"/>
                  </a:cubicBezTo>
                  <a:cubicBezTo>
                    <a:pt x="315" y="10365"/>
                    <a:pt x="95" y="10838"/>
                    <a:pt x="0" y="11373"/>
                  </a:cubicBezTo>
                  <a:cubicBezTo>
                    <a:pt x="0" y="12318"/>
                    <a:pt x="63" y="13232"/>
                    <a:pt x="221" y="14177"/>
                  </a:cubicBezTo>
                  <a:cubicBezTo>
                    <a:pt x="882" y="14083"/>
                    <a:pt x="1827" y="13705"/>
                    <a:pt x="2489" y="13642"/>
                  </a:cubicBezTo>
                  <a:cubicBezTo>
                    <a:pt x="2899" y="13610"/>
                    <a:pt x="3308" y="13516"/>
                    <a:pt x="3686" y="13390"/>
                  </a:cubicBezTo>
                  <a:cubicBezTo>
                    <a:pt x="4159" y="13138"/>
                    <a:pt x="4568" y="12823"/>
                    <a:pt x="4915" y="12413"/>
                  </a:cubicBezTo>
                  <a:cubicBezTo>
                    <a:pt x="5545" y="11814"/>
                    <a:pt x="6175" y="11247"/>
                    <a:pt x="6459" y="10365"/>
                  </a:cubicBezTo>
                  <a:cubicBezTo>
                    <a:pt x="6742" y="9483"/>
                    <a:pt x="6585" y="8506"/>
                    <a:pt x="6868" y="7593"/>
                  </a:cubicBezTo>
                  <a:cubicBezTo>
                    <a:pt x="6994" y="7215"/>
                    <a:pt x="7120" y="6868"/>
                    <a:pt x="7309" y="6522"/>
                  </a:cubicBezTo>
                  <a:cubicBezTo>
                    <a:pt x="8317" y="4474"/>
                    <a:pt x="8948" y="2268"/>
                    <a:pt x="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3"/>
            <p:cNvSpPr/>
            <p:nvPr/>
          </p:nvSpPr>
          <p:spPr>
            <a:xfrm>
              <a:off x="5634925" y="2457375"/>
              <a:ext cx="299300" cy="354025"/>
            </a:xfrm>
            <a:custGeom>
              <a:avLst/>
              <a:gdLst/>
              <a:ahLst/>
              <a:cxnLst/>
              <a:rect l="l" t="t" r="r" b="b"/>
              <a:pathLst>
                <a:path w="11972" h="14161" extrusionOk="0">
                  <a:moveTo>
                    <a:pt x="410" y="1"/>
                  </a:moveTo>
                  <a:cubicBezTo>
                    <a:pt x="284" y="316"/>
                    <a:pt x="189" y="662"/>
                    <a:pt x="126" y="1009"/>
                  </a:cubicBezTo>
                  <a:cubicBezTo>
                    <a:pt x="0" y="1733"/>
                    <a:pt x="158" y="2458"/>
                    <a:pt x="599" y="3057"/>
                  </a:cubicBezTo>
                  <a:cubicBezTo>
                    <a:pt x="1103" y="3907"/>
                    <a:pt x="1481" y="4884"/>
                    <a:pt x="1890" y="5766"/>
                  </a:cubicBezTo>
                  <a:cubicBezTo>
                    <a:pt x="2111" y="6333"/>
                    <a:pt x="2300" y="6963"/>
                    <a:pt x="2426" y="7562"/>
                  </a:cubicBezTo>
                  <a:cubicBezTo>
                    <a:pt x="3150" y="9988"/>
                    <a:pt x="5135" y="11909"/>
                    <a:pt x="7404" y="13107"/>
                  </a:cubicBezTo>
                  <a:cubicBezTo>
                    <a:pt x="8622" y="13786"/>
                    <a:pt x="9992" y="14160"/>
                    <a:pt x="11401" y="14160"/>
                  </a:cubicBezTo>
                  <a:cubicBezTo>
                    <a:pt x="11559" y="14160"/>
                    <a:pt x="11718" y="14156"/>
                    <a:pt x="11877" y="14146"/>
                  </a:cubicBezTo>
                  <a:cubicBezTo>
                    <a:pt x="11940" y="13012"/>
                    <a:pt x="11972" y="11815"/>
                    <a:pt x="11436" y="10807"/>
                  </a:cubicBezTo>
                  <a:cubicBezTo>
                    <a:pt x="10995" y="10145"/>
                    <a:pt x="10428" y="9578"/>
                    <a:pt x="9767" y="9137"/>
                  </a:cubicBezTo>
                  <a:cubicBezTo>
                    <a:pt x="8191" y="8034"/>
                    <a:pt x="6522" y="7089"/>
                    <a:pt x="4757" y="6333"/>
                  </a:cubicBezTo>
                  <a:cubicBezTo>
                    <a:pt x="4285" y="6144"/>
                    <a:pt x="3781" y="5892"/>
                    <a:pt x="3340" y="5608"/>
                  </a:cubicBezTo>
                  <a:cubicBezTo>
                    <a:pt x="3024" y="5356"/>
                    <a:pt x="2741" y="5073"/>
                    <a:pt x="2489" y="4789"/>
                  </a:cubicBezTo>
                  <a:cubicBezTo>
                    <a:pt x="1764" y="4033"/>
                    <a:pt x="1197" y="3151"/>
                    <a:pt x="788" y="2174"/>
                  </a:cubicBezTo>
                  <a:cubicBezTo>
                    <a:pt x="599" y="1481"/>
                    <a:pt x="473" y="757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3"/>
            <p:cNvSpPr/>
            <p:nvPr/>
          </p:nvSpPr>
          <p:spPr>
            <a:xfrm>
              <a:off x="6033625" y="2073175"/>
              <a:ext cx="266075" cy="240125"/>
            </a:xfrm>
            <a:custGeom>
              <a:avLst/>
              <a:gdLst/>
              <a:ahLst/>
              <a:cxnLst/>
              <a:rect l="l" t="t" r="r" b="b"/>
              <a:pathLst>
                <a:path w="10643" h="9605" extrusionOk="0">
                  <a:moveTo>
                    <a:pt x="406" y="1"/>
                  </a:moveTo>
                  <a:cubicBezTo>
                    <a:pt x="0" y="1"/>
                    <a:pt x="618" y="908"/>
                    <a:pt x="907" y="1223"/>
                  </a:cubicBezTo>
                  <a:cubicBezTo>
                    <a:pt x="1600" y="1948"/>
                    <a:pt x="2325" y="2641"/>
                    <a:pt x="2766" y="3523"/>
                  </a:cubicBezTo>
                  <a:cubicBezTo>
                    <a:pt x="3176" y="4373"/>
                    <a:pt x="3302" y="5319"/>
                    <a:pt x="3554" y="6201"/>
                  </a:cubicBezTo>
                  <a:cubicBezTo>
                    <a:pt x="3806" y="7114"/>
                    <a:pt x="4184" y="8059"/>
                    <a:pt x="4971" y="8564"/>
                  </a:cubicBezTo>
                  <a:cubicBezTo>
                    <a:pt x="5507" y="8879"/>
                    <a:pt x="6105" y="9068"/>
                    <a:pt x="6736" y="9162"/>
                  </a:cubicBezTo>
                  <a:lnTo>
                    <a:pt x="8909" y="9540"/>
                  </a:lnTo>
                  <a:cubicBezTo>
                    <a:pt x="9047" y="9581"/>
                    <a:pt x="9184" y="9605"/>
                    <a:pt x="9322" y="9605"/>
                  </a:cubicBezTo>
                  <a:cubicBezTo>
                    <a:pt x="9500" y="9605"/>
                    <a:pt x="9677" y="9566"/>
                    <a:pt x="9855" y="9477"/>
                  </a:cubicBezTo>
                  <a:cubicBezTo>
                    <a:pt x="10075" y="9288"/>
                    <a:pt x="10233" y="9005"/>
                    <a:pt x="10264" y="8690"/>
                  </a:cubicBezTo>
                  <a:cubicBezTo>
                    <a:pt x="10642" y="6768"/>
                    <a:pt x="9792" y="4815"/>
                    <a:pt x="8153" y="3743"/>
                  </a:cubicBezTo>
                  <a:cubicBezTo>
                    <a:pt x="7523" y="3397"/>
                    <a:pt x="6862" y="3113"/>
                    <a:pt x="6168" y="2893"/>
                  </a:cubicBezTo>
                  <a:cubicBezTo>
                    <a:pt x="4247" y="2137"/>
                    <a:pt x="2640" y="1002"/>
                    <a:pt x="781" y="120"/>
                  </a:cubicBezTo>
                  <a:cubicBezTo>
                    <a:pt x="609" y="37"/>
                    <a:pt x="487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3"/>
            <p:cNvSpPr/>
            <p:nvPr/>
          </p:nvSpPr>
          <p:spPr>
            <a:xfrm>
              <a:off x="5444300" y="21076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11122" y="0"/>
                  </a:moveTo>
                  <a:lnTo>
                    <a:pt x="11122" y="0"/>
                  </a:lnTo>
                  <a:cubicBezTo>
                    <a:pt x="10460" y="442"/>
                    <a:pt x="9862" y="1387"/>
                    <a:pt x="9295" y="2017"/>
                  </a:cubicBezTo>
                  <a:cubicBezTo>
                    <a:pt x="8885" y="2552"/>
                    <a:pt x="8350" y="3025"/>
                    <a:pt x="7783" y="3403"/>
                  </a:cubicBezTo>
                  <a:cubicBezTo>
                    <a:pt x="6648" y="4096"/>
                    <a:pt x="5199" y="4096"/>
                    <a:pt x="4002" y="4663"/>
                  </a:cubicBezTo>
                  <a:cubicBezTo>
                    <a:pt x="2931" y="5199"/>
                    <a:pt x="2017" y="6018"/>
                    <a:pt x="1450" y="7058"/>
                  </a:cubicBezTo>
                  <a:cubicBezTo>
                    <a:pt x="851" y="8097"/>
                    <a:pt x="379" y="9200"/>
                    <a:pt x="1" y="10334"/>
                  </a:cubicBezTo>
                  <a:cubicBezTo>
                    <a:pt x="1923" y="10051"/>
                    <a:pt x="3939" y="9704"/>
                    <a:pt x="5514" y="8538"/>
                  </a:cubicBezTo>
                  <a:cubicBezTo>
                    <a:pt x="6522" y="7719"/>
                    <a:pt x="7341" y="6711"/>
                    <a:pt x="7972" y="5577"/>
                  </a:cubicBezTo>
                  <a:cubicBezTo>
                    <a:pt x="8570" y="4600"/>
                    <a:pt x="9106" y="3592"/>
                    <a:pt x="9704" y="2584"/>
                  </a:cubicBezTo>
                  <a:cubicBezTo>
                    <a:pt x="9988" y="2080"/>
                    <a:pt x="11406" y="536"/>
                    <a:pt x="1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3"/>
            <p:cNvSpPr/>
            <p:nvPr/>
          </p:nvSpPr>
          <p:spPr>
            <a:xfrm>
              <a:off x="6035025" y="1583900"/>
              <a:ext cx="107925" cy="936500"/>
            </a:xfrm>
            <a:custGeom>
              <a:avLst/>
              <a:gdLst/>
              <a:ahLst/>
              <a:cxnLst/>
              <a:rect l="l" t="t" r="r" b="b"/>
              <a:pathLst>
                <a:path w="4317" h="37460" fill="none" extrusionOk="0">
                  <a:moveTo>
                    <a:pt x="4317" y="37460"/>
                  </a:moveTo>
                  <a:cubicBezTo>
                    <a:pt x="3025" y="34373"/>
                    <a:pt x="2395" y="31065"/>
                    <a:pt x="1765" y="27788"/>
                  </a:cubicBezTo>
                  <a:cubicBezTo>
                    <a:pt x="914" y="23125"/>
                    <a:pt x="64" y="18463"/>
                    <a:pt x="32" y="13705"/>
                  </a:cubicBezTo>
                  <a:cubicBezTo>
                    <a:pt x="1" y="8980"/>
                    <a:pt x="820" y="4159"/>
                    <a:pt x="305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3"/>
            <p:cNvSpPr/>
            <p:nvPr/>
          </p:nvSpPr>
          <p:spPr>
            <a:xfrm>
              <a:off x="5901125" y="2420300"/>
              <a:ext cx="298550" cy="188225"/>
            </a:xfrm>
            <a:custGeom>
              <a:avLst/>
              <a:gdLst/>
              <a:ahLst/>
              <a:cxnLst/>
              <a:rect l="l" t="t" r="r" b="b"/>
              <a:pathLst>
                <a:path w="11942" h="7529" extrusionOk="0">
                  <a:moveTo>
                    <a:pt x="3476" y="0"/>
                  </a:moveTo>
                  <a:cubicBezTo>
                    <a:pt x="3346" y="0"/>
                    <a:pt x="3217" y="11"/>
                    <a:pt x="3088" y="34"/>
                  </a:cubicBezTo>
                  <a:cubicBezTo>
                    <a:pt x="2017" y="223"/>
                    <a:pt x="883" y="696"/>
                    <a:pt x="442" y="1421"/>
                  </a:cubicBezTo>
                  <a:cubicBezTo>
                    <a:pt x="1" y="2177"/>
                    <a:pt x="316" y="3153"/>
                    <a:pt x="820" y="3846"/>
                  </a:cubicBezTo>
                  <a:cubicBezTo>
                    <a:pt x="1387" y="4571"/>
                    <a:pt x="2112" y="5138"/>
                    <a:pt x="2899" y="5548"/>
                  </a:cubicBezTo>
                  <a:cubicBezTo>
                    <a:pt x="3905" y="6074"/>
                    <a:pt x="7234" y="7529"/>
                    <a:pt x="9334" y="7529"/>
                  </a:cubicBezTo>
                  <a:cubicBezTo>
                    <a:pt x="10127" y="7529"/>
                    <a:pt x="10745" y="7321"/>
                    <a:pt x="10996" y="6776"/>
                  </a:cubicBezTo>
                  <a:cubicBezTo>
                    <a:pt x="11941" y="4571"/>
                    <a:pt x="7782" y="1925"/>
                    <a:pt x="6144" y="1011"/>
                  </a:cubicBezTo>
                  <a:cubicBezTo>
                    <a:pt x="5316" y="542"/>
                    <a:pt x="4391" y="0"/>
                    <a:pt x="3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3"/>
            <p:cNvSpPr/>
            <p:nvPr/>
          </p:nvSpPr>
          <p:spPr>
            <a:xfrm>
              <a:off x="6194125" y="2605400"/>
              <a:ext cx="261525" cy="182925"/>
            </a:xfrm>
            <a:custGeom>
              <a:avLst/>
              <a:gdLst/>
              <a:ahLst/>
              <a:cxnLst/>
              <a:rect l="l" t="t" r="r" b="b"/>
              <a:pathLst>
                <a:path w="10461" h="7317" extrusionOk="0">
                  <a:moveTo>
                    <a:pt x="1577" y="0"/>
                  </a:moveTo>
                  <a:cubicBezTo>
                    <a:pt x="733" y="0"/>
                    <a:pt x="1" y="194"/>
                    <a:pt x="253" y="916"/>
                  </a:cubicBezTo>
                  <a:cubicBezTo>
                    <a:pt x="851" y="2743"/>
                    <a:pt x="2426" y="4193"/>
                    <a:pt x="4033" y="5421"/>
                  </a:cubicBezTo>
                  <a:cubicBezTo>
                    <a:pt x="5199" y="6272"/>
                    <a:pt x="6522" y="7123"/>
                    <a:pt x="7971" y="7280"/>
                  </a:cubicBezTo>
                  <a:cubicBezTo>
                    <a:pt x="8087" y="7305"/>
                    <a:pt x="8202" y="7317"/>
                    <a:pt x="8316" y="7317"/>
                  </a:cubicBezTo>
                  <a:cubicBezTo>
                    <a:pt x="8639" y="7317"/>
                    <a:pt x="8952" y="7222"/>
                    <a:pt x="9231" y="7060"/>
                  </a:cubicBezTo>
                  <a:cubicBezTo>
                    <a:pt x="9484" y="6871"/>
                    <a:pt x="9673" y="6587"/>
                    <a:pt x="9767" y="6272"/>
                  </a:cubicBezTo>
                  <a:cubicBezTo>
                    <a:pt x="10114" y="5579"/>
                    <a:pt x="10460" y="4854"/>
                    <a:pt x="10271" y="4098"/>
                  </a:cubicBezTo>
                  <a:cubicBezTo>
                    <a:pt x="10051" y="3216"/>
                    <a:pt x="9200" y="2586"/>
                    <a:pt x="8381" y="2113"/>
                  </a:cubicBezTo>
                  <a:cubicBezTo>
                    <a:pt x="6837" y="1263"/>
                    <a:pt x="5167" y="633"/>
                    <a:pt x="3466" y="223"/>
                  </a:cubicBezTo>
                  <a:cubicBezTo>
                    <a:pt x="3142" y="149"/>
                    <a:pt x="2317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3"/>
            <p:cNvSpPr/>
            <p:nvPr/>
          </p:nvSpPr>
          <p:spPr>
            <a:xfrm>
              <a:off x="6090150" y="2285600"/>
              <a:ext cx="171725" cy="298750"/>
            </a:xfrm>
            <a:custGeom>
              <a:avLst/>
              <a:gdLst/>
              <a:ahLst/>
              <a:cxnLst/>
              <a:rect l="l" t="t" r="r" b="b"/>
              <a:pathLst>
                <a:path w="6869" h="11950" extrusionOk="0">
                  <a:moveTo>
                    <a:pt x="3348" y="1"/>
                  </a:moveTo>
                  <a:cubicBezTo>
                    <a:pt x="1952" y="1"/>
                    <a:pt x="809" y="1078"/>
                    <a:pt x="410" y="2303"/>
                  </a:cubicBezTo>
                  <a:cubicBezTo>
                    <a:pt x="1" y="3564"/>
                    <a:pt x="221" y="4950"/>
                    <a:pt x="505" y="6242"/>
                  </a:cubicBezTo>
                  <a:cubicBezTo>
                    <a:pt x="852" y="7817"/>
                    <a:pt x="1104" y="9833"/>
                    <a:pt x="1954" y="11314"/>
                  </a:cubicBezTo>
                  <a:cubicBezTo>
                    <a:pt x="2215" y="11770"/>
                    <a:pt x="2592" y="11949"/>
                    <a:pt x="3003" y="11949"/>
                  </a:cubicBezTo>
                  <a:cubicBezTo>
                    <a:pt x="3786" y="11949"/>
                    <a:pt x="4693" y="11303"/>
                    <a:pt x="5168" y="10684"/>
                  </a:cubicBezTo>
                  <a:cubicBezTo>
                    <a:pt x="6365" y="9203"/>
                    <a:pt x="6648" y="7281"/>
                    <a:pt x="6743" y="5422"/>
                  </a:cubicBezTo>
                  <a:cubicBezTo>
                    <a:pt x="6869" y="4288"/>
                    <a:pt x="6711" y="3123"/>
                    <a:pt x="6270" y="2051"/>
                  </a:cubicBezTo>
                  <a:cubicBezTo>
                    <a:pt x="5766" y="917"/>
                    <a:pt x="4695" y="130"/>
                    <a:pt x="3466" y="4"/>
                  </a:cubicBezTo>
                  <a:cubicBezTo>
                    <a:pt x="3427" y="2"/>
                    <a:pt x="3387" y="1"/>
                    <a:pt x="3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3"/>
            <p:cNvSpPr/>
            <p:nvPr/>
          </p:nvSpPr>
          <p:spPr>
            <a:xfrm>
              <a:off x="5889325" y="2593000"/>
              <a:ext cx="326875" cy="167775"/>
            </a:xfrm>
            <a:custGeom>
              <a:avLst/>
              <a:gdLst/>
              <a:ahLst/>
              <a:cxnLst/>
              <a:rect l="l" t="t" r="r" b="b"/>
              <a:pathLst>
                <a:path w="13075" h="6711" extrusionOk="0">
                  <a:moveTo>
                    <a:pt x="7778" y="1"/>
                  </a:moveTo>
                  <a:cubicBezTo>
                    <a:pt x="6362" y="1"/>
                    <a:pt x="4881" y="404"/>
                    <a:pt x="3686" y="751"/>
                  </a:cubicBezTo>
                  <a:cubicBezTo>
                    <a:pt x="2867" y="940"/>
                    <a:pt x="2111" y="1255"/>
                    <a:pt x="1386" y="1664"/>
                  </a:cubicBezTo>
                  <a:cubicBezTo>
                    <a:pt x="693" y="2074"/>
                    <a:pt x="189" y="2767"/>
                    <a:pt x="95" y="3586"/>
                  </a:cubicBezTo>
                  <a:cubicBezTo>
                    <a:pt x="0" y="4531"/>
                    <a:pt x="662" y="5445"/>
                    <a:pt x="1544" y="5980"/>
                  </a:cubicBezTo>
                  <a:cubicBezTo>
                    <a:pt x="2426" y="6453"/>
                    <a:pt x="3466" y="6705"/>
                    <a:pt x="4474" y="6705"/>
                  </a:cubicBezTo>
                  <a:cubicBezTo>
                    <a:pt x="4558" y="6709"/>
                    <a:pt x="4641" y="6711"/>
                    <a:pt x="4724" y="6711"/>
                  </a:cubicBezTo>
                  <a:cubicBezTo>
                    <a:pt x="5295" y="6711"/>
                    <a:pt x="5842" y="6618"/>
                    <a:pt x="6364" y="6453"/>
                  </a:cubicBezTo>
                  <a:cubicBezTo>
                    <a:pt x="6837" y="6264"/>
                    <a:pt x="7246" y="6012"/>
                    <a:pt x="7656" y="5728"/>
                  </a:cubicBezTo>
                  <a:cubicBezTo>
                    <a:pt x="9011" y="4783"/>
                    <a:pt x="13075" y="2987"/>
                    <a:pt x="10932" y="1066"/>
                  </a:cubicBezTo>
                  <a:cubicBezTo>
                    <a:pt x="10053" y="271"/>
                    <a:pt x="8937" y="1"/>
                    <a:pt x="7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3"/>
            <p:cNvSpPr/>
            <p:nvPr/>
          </p:nvSpPr>
          <p:spPr>
            <a:xfrm>
              <a:off x="6178975" y="2420350"/>
              <a:ext cx="262500" cy="204050"/>
            </a:xfrm>
            <a:custGeom>
              <a:avLst/>
              <a:gdLst/>
              <a:ahLst/>
              <a:cxnLst/>
              <a:rect l="l" t="t" r="r" b="b"/>
              <a:pathLst>
                <a:path w="10500" h="8162" extrusionOk="0">
                  <a:moveTo>
                    <a:pt x="6908" y="1"/>
                  </a:moveTo>
                  <a:cubicBezTo>
                    <a:pt x="5616" y="32"/>
                    <a:pt x="4356" y="536"/>
                    <a:pt x="3410" y="1450"/>
                  </a:cubicBezTo>
                  <a:cubicBezTo>
                    <a:pt x="2528" y="2332"/>
                    <a:pt x="1835" y="3403"/>
                    <a:pt x="1394" y="4569"/>
                  </a:cubicBezTo>
                  <a:cubicBezTo>
                    <a:pt x="897" y="5813"/>
                    <a:pt x="0" y="8162"/>
                    <a:pt x="2340" y="8162"/>
                  </a:cubicBezTo>
                  <a:cubicBezTo>
                    <a:pt x="2371" y="8162"/>
                    <a:pt x="2402" y="8161"/>
                    <a:pt x="2434" y="8161"/>
                  </a:cubicBezTo>
                  <a:cubicBezTo>
                    <a:pt x="4513" y="8098"/>
                    <a:pt x="6403" y="7247"/>
                    <a:pt x="8262" y="6396"/>
                  </a:cubicBezTo>
                  <a:cubicBezTo>
                    <a:pt x="8735" y="6207"/>
                    <a:pt x="9176" y="5924"/>
                    <a:pt x="9585" y="5609"/>
                  </a:cubicBezTo>
                  <a:cubicBezTo>
                    <a:pt x="10090" y="5073"/>
                    <a:pt x="10373" y="4380"/>
                    <a:pt x="10405" y="3624"/>
                  </a:cubicBezTo>
                  <a:cubicBezTo>
                    <a:pt x="10499" y="3025"/>
                    <a:pt x="10405" y="2427"/>
                    <a:pt x="10153" y="1891"/>
                  </a:cubicBezTo>
                  <a:cubicBezTo>
                    <a:pt x="9617" y="757"/>
                    <a:pt x="8262" y="1"/>
                    <a:pt x="6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3"/>
            <p:cNvSpPr/>
            <p:nvPr/>
          </p:nvSpPr>
          <p:spPr>
            <a:xfrm>
              <a:off x="6086225" y="2613000"/>
              <a:ext cx="186700" cy="250025"/>
            </a:xfrm>
            <a:custGeom>
              <a:avLst/>
              <a:gdLst/>
              <a:ahLst/>
              <a:cxnLst/>
              <a:rect l="l" t="t" r="r" b="b"/>
              <a:pathLst>
                <a:path w="7468" h="10001" extrusionOk="0">
                  <a:moveTo>
                    <a:pt x="4363" y="1"/>
                  </a:moveTo>
                  <a:cubicBezTo>
                    <a:pt x="4095" y="1"/>
                    <a:pt x="3825" y="26"/>
                    <a:pt x="3560" y="77"/>
                  </a:cubicBezTo>
                  <a:cubicBezTo>
                    <a:pt x="2521" y="329"/>
                    <a:pt x="1607" y="990"/>
                    <a:pt x="1072" y="1935"/>
                  </a:cubicBezTo>
                  <a:cubicBezTo>
                    <a:pt x="0" y="3920"/>
                    <a:pt x="126" y="6377"/>
                    <a:pt x="1418" y="8268"/>
                  </a:cubicBezTo>
                  <a:cubicBezTo>
                    <a:pt x="1985" y="9024"/>
                    <a:pt x="3119" y="10001"/>
                    <a:pt x="4159" y="10001"/>
                  </a:cubicBezTo>
                  <a:cubicBezTo>
                    <a:pt x="5199" y="10001"/>
                    <a:pt x="6144" y="8740"/>
                    <a:pt x="6648" y="7953"/>
                  </a:cubicBezTo>
                  <a:cubicBezTo>
                    <a:pt x="7246" y="6913"/>
                    <a:pt x="7467" y="5684"/>
                    <a:pt x="7309" y="4519"/>
                  </a:cubicBezTo>
                  <a:cubicBezTo>
                    <a:pt x="7152" y="3322"/>
                    <a:pt x="6868" y="2187"/>
                    <a:pt x="6459" y="1053"/>
                  </a:cubicBezTo>
                  <a:cubicBezTo>
                    <a:pt x="6396" y="801"/>
                    <a:pt x="6301" y="581"/>
                    <a:pt x="6112" y="392"/>
                  </a:cubicBezTo>
                  <a:cubicBezTo>
                    <a:pt x="5955" y="266"/>
                    <a:pt x="5766" y="203"/>
                    <a:pt x="5545" y="171"/>
                  </a:cubicBezTo>
                  <a:cubicBezTo>
                    <a:pt x="5167" y="58"/>
                    <a:pt x="4766" y="1"/>
                    <a:pt x="4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3"/>
            <p:cNvSpPr/>
            <p:nvPr/>
          </p:nvSpPr>
          <p:spPr>
            <a:xfrm>
              <a:off x="6030300" y="2476275"/>
              <a:ext cx="140225" cy="96900"/>
            </a:xfrm>
            <a:custGeom>
              <a:avLst/>
              <a:gdLst/>
              <a:ahLst/>
              <a:cxnLst/>
              <a:rect l="l" t="t" r="r" b="b"/>
              <a:pathLst>
                <a:path w="5609" h="3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09" y="473"/>
                    <a:pt x="1954" y="1135"/>
                    <a:pt x="2773" y="1891"/>
                  </a:cubicBezTo>
                  <a:cubicBezTo>
                    <a:pt x="3214" y="2269"/>
                    <a:pt x="3655" y="2647"/>
                    <a:pt x="4096" y="2994"/>
                  </a:cubicBezTo>
                  <a:cubicBezTo>
                    <a:pt x="4569" y="3372"/>
                    <a:pt x="5073" y="3655"/>
                    <a:pt x="5608" y="3876"/>
                  </a:cubicBezTo>
                  <a:cubicBezTo>
                    <a:pt x="4726" y="3151"/>
                    <a:pt x="3844" y="2427"/>
                    <a:pt x="3025" y="1639"/>
                  </a:cubicBezTo>
                  <a:cubicBezTo>
                    <a:pt x="2584" y="1229"/>
                    <a:pt x="2111" y="883"/>
                    <a:pt x="1639" y="599"/>
                  </a:cubicBezTo>
                  <a:cubicBezTo>
                    <a:pt x="1135" y="284"/>
                    <a:pt x="568" y="9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3"/>
            <p:cNvSpPr/>
            <p:nvPr/>
          </p:nvSpPr>
          <p:spPr>
            <a:xfrm>
              <a:off x="6017700" y="2544025"/>
              <a:ext cx="133125" cy="55225"/>
            </a:xfrm>
            <a:custGeom>
              <a:avLst/>
              <a:gdLst/>
              <a:ahLst/>
              <a:cxnLst/>
              <a:rect l="l" t="t" r="r" b="b"/>
              <a:pathLst>
                <a:path w="5325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694" y="725"/>
                    <a:pt x="1513" y="1292"/>
                    <a:pt x="2458" y="1670"/>
                  </a:cubicBezTo>
                  <a:cubicBezTo>
                    <a:pt x="3277" y="2021"/>
                    <a:pt x="4204" y="2209"/>
                    <a:pt x="5114" y="2209"/>
                  </a:cubicBezTo>
                  <a:cubicBezTo>
                    <a:pt x="5184" y="2209"/>
                    <a:pt x="5255" y="2208"/>
                    <a:pt x="5325" y="2205"/>
                  </a:cubicBezTo>
                  <a:cubicBezTo>
                    <a:pt x="4411" y="1985"/>
                    <a:pt x="3466" y="1670"/>
                    <a:pt x="2584" y="1323"/>
                  </a:cubicBezTo>
                  <a:cubicBezTo>
                    <a:pt x="1702" y="945"/>
                    <a:pt x="851" y="5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3"/>
            <p:cNvSpPr/>
            <p:nvPr/>
          </p:nvSpPr>
          <p:spPr>
            <a:xfrm>
              <a:off x="6038175" y="2516450"/>
              <a:ext cx="102425" cy="63025"/>
            </a:xfrm>
            <a:custGeom>
              <a:avLst/>
              <a:gdLst/>
              <a:ahLst/>
              <a:cxnLst/>
              <a:rect l="l" t="t" r="r" b="b"/>
              <a:pathLst>
                <a:path w="4097" h="2521" extrusionOk="0">
                  <a:moveTo>
                    <a:pt x="1" y="0"/>
                  </a:moveTo>
                  <a:lnTo>
                    <a:pt x="1" y="0"/>
                  </a:lnTo>
                  <a:cubicBezTo>
                    <a:pt x="662" y="505"/>
                    <a:pt x="1324" y="946"/>
                    <a:pt x="2017" y="1355"/>
                  </a:cubicBezTo>
                  <a:cubicBezTo>
                    <a:pt x="2678" y="1733"/>
                    <a:pt x="3372" y="2174"/>
                    <a:pt x="4096" y="2521"/>
                  </a:cubicBezTo>
                  <a:cubicBezTo>
                    <a:pt x="2962" y="1387"/>
                    <a:pt x="1544" y="50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3"/>
            <p:cNvSpPr/>
            <p:nvPr/>
          </p:nvSpPr>
          <p:spPr>
            <a:xfrm>
              <a:off x="5983825" y="2600725"/>
              <a:ext cx="152825" cy="59100"/>
            </a:xfrm>
            <a:custGeom>
              <a:avLst/>
              <a:gdLst/>
              <a:ahLst/>
              <a:cxnLst/>
              <a:rect l="l" t="t" r="r" b="b"/>
              <a:pathLst>
                <a:path w="6113" h="2364" extrusionOk="0">
                  <a:moveTo>
                    <a:pt x="6113" y="0"/>
                  </a:moveTo>
                  <a:lnTo>
                    <a:pt x="6113" y="0"/>
                  </a:lnTo>
                  <a:cubicBezTo>
                    <a:pt x="5073" y="284"/>
                    <a:pt x="4002" y="536"/>
                    <a:pt x="2931" y="851"/>
                  </a:cubicBezTo>
                  <a:cubicBezTo>
                    <a:pt x="2395" y="1009"/>
                    <a:pt x="1891" y="1198"/>
                    <a:pt x="1355" y="1418"/>
                  </a:cubicBezTo>
                  <a:cubicBezTo>
                    <a:pt x="851" y="1576"/>
                    <a:pt x="379" y="1922"/>
                    <a:pt x="1" y="2363"/>
                  </a:cubicBezTo>
                  <a:cubicBezTo>
                    <a:pt x="442" y="2048"/>
                    <a:pt x="946" y="1796"/>
                    <a:pt x="1481" y="1670"/>
                  </a:cubicBezTo>
                  <a:lnTo>
                    <a:pt x="3057" y="1229"/>
                  </a:lnTo>
                  <a:cubicBezTo>
                    <a:pt x="4096" y="914"/>
                    <a:pt x="5136" y="505"/>
                    <a:pt x="6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3"/>
            <p:cNvSpPr/>
            <p:nvPr/>
          </p:nvSpPr>
          <p:spPr>
            <a:xfrm>
              <a:off x="6000375" y="2625925"/>
              <a:ext cx="152825" cy="50500"/>
            </a:xfrm>
            <a:custGeom>
              <a:avLst/>
              <a:gdLst/>
              <a:ahLst/>
              <a:cxnLst/>
              <a:rect l="l" t="t" r="r" b="b"/>
              <a:pathLst>
                <a:path w="6113" h="2020" extrusionOk="0">
                  <a:moveTo>
                    <a:pt x="6112" y="1"/>
                  </a:moveTo>
                  <a:lnTo>
                    <a:pt x="6112" y="1"/>
                  </a:lnTo>
                  <a:cubicBezTo>
                    <a:pt x="5199" y="568"/>
                    <a:pt x="4222" y="1009"/>
                    <a:pt x="3182" y="1324"/>
                  </a:cubicBezTo>
                  <a:cubicBezTo>
                    <a:pt x="2143" y="1639"/>
                    <a:pt x="1071" y="1828"/>
                    <a:pt x="0" y="1922"/>
                  </a:cubicBezTo>
                  <a:cubicBezTo>
                    <a:pt x="383" y="1988"/>
                    <a:pt x="769" y="2019"/>
                    <a:pt x="1153" y="2019"/>
                  </a:cubicBezTo>
                  <a:cubicBezTo>
                    <a:pt x="1878" y="2019"/>
                    <a:pt x="2598" y="1908"/>
                    <a:pt x="3277" y="1702"/>
                  </a:cubicBezTo>
                  <a:cubicBezTo>
                    <a:pt x="4348" y="1387"/>
                    <a:pt x="5325" y="788"/>
                    <a:pt x="6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3"/>
            <p:cNvSpPr/>
            <p:nvPr/>
          </p:nvSpPr>
          <p:spPr>
            <a:xfrm>
              <a:off x="6150025" y="2633025"/>
              <a:ext cx="19700" cy="143375"/>
            </a:xfrm>
            <a:custGeom>
              <a:avLst/>
              <a:gdLst/>
              <a:ahLst/>
              <a:cxnLst/>
              <a:rect l="l" t="t" r="r" b="b"/>
              <a:pathLst>
                <a:path w="788" h="5735" extrusionOk="0">
                  <a:moveTo>
                    <a:pt x="504" y="0"/>
                  </a:moveTo>
                  <a:lnTo>
                    <a:pt x="504" y="0"/>
                  </a:lnTo>
                  <a:cubicBezTo>
                    <a:pt x="189" y="914"/>
                    <a:pt x="0" y="1922"/>
                    <a:pt x="0" y="2930"/>
                  </a:cubicBezTo>
                  <a:cubicBezTo>
                    <a:pt x="0" y="3403"/>
                    <a:pt x="32" y="3907"/>
                    <a:pt x="126" y="4411"/>
                  </a:cubicBezTo>
                  <a:cubicBezTo>
                    <a:pt x="158" y="4663"/>
                    <a:pt x="221" y="4915"/>
                    <a:pt x="315" y="5167"/>
                  </a:cubicBezTo>
                  <a:cubicBezTo>
                    <a:pt x="410" y="5387"/>
                    <a:pt x="567" y="5608"/>
                    <a:pt x="788" y="5734"/>
                  </a:cubicBezTo>
                  <a:cubicBezTo>
                    <a:pt x="504" y="5356"/>
                    <a:pt x="378" y="4852"/>
                    <a:pt x="410" y="4379"/>
                  </a:cubicBezTo>
                  <a:cubicBezTo>
                    <a:pt x="410" y="3907"/>
                    <a:pt x="410" y="3403"/>
                    <a:pt x="410" y="2930"/>
                  </a:cubicBezTo>
                  <a:cubicBezTo>
                    <a:pt x="378" y="1953"/>
                    <a:pt x="441" y="977"/>
                    <a:pt x="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3"/>
            <p:cNvSpPr/>
            <p:nvPr/>
          </p:nvSpPr>
          <p:spPr>
            <a:xfrm>
              <a:off x="6192550" y="2636950"/>
              <a:ext cx="46500" cy="138650"/>
            </a:xfrm>
            <a:custGeom>
              <a:avLst/>
              <a:gdLst/>
              <a:ahLst/>
              <a:cxnLst/>
              <a:rect l="l" t="t" r="r" b="b"/>
              <a:pathLst>
                <a:path w="1860" h="5546" extrusionOk="0">
                  <a:moveTo>
                    <a:pt x="1" y="1"/>
                  </a:moveTo>
                  <a:cubicBezTo>
                    <a:pt x="347" y="316"/>
                    <a:pt x="631" y="725"/>
                    <a:pt x="851" y="1198"/>
                  </a:cubicBezTo>
                  <a:cubicBezTo>
                    <a:pt x="1040" y="1639"/>
                    <a:pt x="1166" y="2111"/>
                    <a:pt x="1261" y="2584"/>
                  </a:cubicBezTo>
                  <a:cubicBezTo>
                    <a:pt x="1481" y="3561"/>
                    <a:pt x="1544" y="4537"/>
                    <a:pt x="1513" y="5546"/>
                  </a:cubicBezTo>
                  <a:cubicBezTo>
                    <a:pt x="1828" y="4569"/>
                    <a:pt x="1859" y="3498"/>
                    <a:pt x="1639" y="2521"/>
                  </a:cubicBezTo>
                  <a:cubicBezTo>
                    <a:pt x="1544" y="1985"/>
                    <a:pt x="1355" y="1513"/>
                    <a:pt x="1103" y="1072"/>
                  </a:cubicBezTo>
                  <a:cubicBezTo>
                    <a:pt x="851" y="599"/>
                    <a:pt x="473" y="2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3"/>
            <p:cNvSpPr/>
            <p:nvPr/>
          </p:nvSpPr>
          <p:spPr>
            <a:xfrm>
              <a:off x="6189400" y="2610975"/>
              <a:ext cx="116600" cy="106350"/>
            </a:xfrm>
            <a:custGeom>
              <a:avLst/>
              <a:gdLst/>
              <a:ahLst/>
              <a:cxnLst/>
              <a:rect l="l" t="t" r="r" b="b"/>
              <a:pathLst>
                <a:path w="4664" h="425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284"/>
                    <a:pt x="64" y="567"/>
                    <a:pt x="190" y="819"/>
                  </a:cubicBezTo>
                  <a:cubicBezTo>
                    <a:pt x="316" y="1071"/>
                    <a:pt x="442" y="1292"/>
                    <a:pt x="631" y="1512"/>
                  </a:cubicBezTo>
                  <a:cubicBezTo>
                    <a:pt x="1009" y="1922"/>
                    <a:pt x="1387" y="2331"/>
                    <a:pt x="1828" y="2678"/>
                  </a:cubicBezTo>
                  <a:cubicBezTo>
                    <a:pt x="2647" y="3371"/>
                    <a:pt x="3624" y="3907"/>
                    <a:pt x="4663" y="4253"/>
                  </a:cubicBezTo>
                  <a:cubicBezTo>
                    <a:pt x="3750" y="3686"/>
                    <a:pt x="2867" y="3056"/>
                    <a:pt x="2017" y="2363"/>
                  </a:cubicBezTo>
                  <a:cubicBezTo>
                    <a:pt x="1639" y="2048"/>
                    <a:pt x="1229" y="1670"/>
                    <a:pt x="851" y="1323"/>
                  </a:cubicBezTo>
                  <a:cubicBezTo>
                    <a:pt x="442" y="977"/>
                    <a:pt x="158" y="504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3"/>
            <p:cNvSpPr/>
            <p:nvPr/>
          </p:nvSpPr>
          <p:spPr>
            <a:xfrm>
              <a:off x="6213825" y="2612550"/>
              <a:ext cx="157550" cy="89025"/>
            </a:xfrm>
            <a:custGeom>
              <a:avLst/>
              <a:gdLst/>
              <a:ahLst/>
              <a:cxnLst/>
              <a:rect l="l" t="t" r="r" b="b"/>
              <a:pathLst>
                <a:path w="6302" h="3561" extrusionOk="0">
                  <a:moveTo>
                    <a:pt x="0" y="0"/>
                  </a:moveTo>
                  <a:cubicBezTo>
                    <a:pt x="599" y="126"/>
                    <a:pt x="1197" y="347"/>
                    <a:pt x="1733" y="630"/>
                  </a:cubicBezTo>
                  <a:cubicBezTo>
                    <a:pt x="2016" y="756"/>
                    <a:pt x="2300" y="914"/>
                    <a:pt x="2552" y="1040"/>
                  </a:cubicBezTo>
                  <a:lnTo>
                    <a:pt x="3340" y="1481"/>
                  </a:lnTo>
                  <a:cubicBezTo>
                    <a:pt x="3875" y="1764"/>
                    <a:pt x="4442" y="2016"/>
                    <a:pt x="4946" y="2363"/>
                  </a:cubicBezTo>
                  <a:cubicBezTo>
                    <a:pt x="5482" y="2646"/>
                    <a:pt x="5955" y="3056"/>
                    <a:pt x="6301" y="3560"/>
                  </a:cubicBezTo>
                  <a:cubicBezTo>
                    <a:pt x="6049" y="2961"/>
                    <a:pt x="5640" y="2457"/>
                    <a:pt x="5135" y="2111"/>
                  </a:cubicBezTo>
                  <a:cubicBezTo>
                    <a:pt x="4600" y="1733"/>
                    <a:pt x="4064" y="1418"/>
                    <a:pt x="3529" y="1166"/>
                  </a:cubicBezTo>
                  <a:cubicBezTo>
                    <a:pt x="2962" y="882"/>
                    <a:pt x="2426" y="599"/>
                    <a:pt x="1827" y="378"/>
                  </a:cubicBezTo>
                  <a:cubicBezTo>
                    <a:pt x="1260" y="126"/>
                    <a:pt x="63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3"/>
            <p:cNvSpPr/>
            <p:nvPr/>
          </p:nvSpPr>
          <p:spPr>
            <a:xfrm>
              <a:off x="6214600" y="2622775"/>
              <a:ext cx="125250" cy="88250"/>
            </a:xfrm>
            <a:custGeom>
              <a:avLst/>
              <a:gdLst/>
              <a:ahLst/>
              <a:cxnLst/>
              <a:rect l="l" t="t" r="r" b="b"/>
              <a:pathLst>
                <a:path w="5010" h="3530" extrusionOk="0">
                  <a:moveTo>
                    <a:pt x="1" y="1"/>
                  </a:moveTo>
                  <a:cubicBezTo>
                    <a:pt x="757" y="694"/>
                    <a:pt x="1544" y="1324"/>
                    <a:pt x="2395" y="1922"/>
                  </a:cubicBezTo>
                  <a:cubicBezTo>
                    <a:pt x="3246" y="2521"/>
                    <a:pt x="4096" y="3057"/>
                    <a:pt x="5010" y="3529"/>
                  </a:cubicBezTo>
                  <a:cubicBezTo>
                    <a:pt x="3498" y="2143"/>
                    <a:pt x="1796" y="97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3"/>
            <p:cNvSpPr/>
            <p:nvPr/>
          </p:nvSpPr>
          <p:spPr>
            <a:xfrm>
              <a:off x="6216975" y="2559775"/>
              <a:ext cx="114225" cy="42075"/>
            </a:xfrm>
            <a:custGeom>
              <a:avLst/>
              <a:gdLst/>
              <a:ahLst/>
              <a:cxnLst/>
              <a:rect l="l" t="t" r="r" b="b"/>
              <a:pathLst>
                <a:path w="4569" h="1683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379" y="126"/>
                    <a:pt x="4222" y="221"/>
                    <a:pt x="4033" y="284"/>
                  </a:cubicBezTo>
                  <a:cubicBezTo>
                    <a:pt x="3844" y="347"/>
                    <a:pt x="3655" y="410"/>
                    <a:pt x="3466" y="504"/>
                  </a:cubicBezTo>
                  <a:lnTo>
                    <a:pt x="2332" y="914"/>
                  </a:lnTo>
                  <a:cubicBezTo>
                    <a:pt x="1953" y="1040"/>
                    <a:pt x="1575" y="1166"/>
                    <a:pt x="1166" y="1323"/>
                  </a:cubicBezTo>
                  <a:cubicBezTo>
                    <a:pt x="788" y="1449"/>
                    <a:pt x="410" y="1544"/>
                    <a:pt x="0" y="1638"/>
                  </a:cubicBezTo>
                  <a:cubicBezTo>
                    <a:pt x="184" y="1667"/>
                    <a:pt x="375" y="1682"/>
                    <a:pt x="566" y="1682"/>
                  </a:cubicBezTo>
                  <a:cubicBezTo>
                    <a:pt x="800" y="1682"/>
                    <a:pt x="1035" y="1659"/>
                    <a:pt x="1260" y="1607"/>
                  </a:cubicBezTo>
                  <a:cubicBezTo>
                    <a:pt x="1670" y="1512"/>
                    <a:pt x="2048" y="1418"/>
                    <a:pt x="2458" y="1260"/>
                  </a:cubicBezTo>
                  <a:cubicBezTo>
                    <a:pt x="2836" y="1134"/>
                    <a:pt x="3214" y="945"/>
                    <a:pt x="3560" y="756"/>
                  </a:cubicBezTo>
                  <a:cubicBezTo>
                    <a:pt x="3749" y="662"/>
                    <a:pt x="3938" y="567"/>
                    <a:pt x="4096" y="441"/>
                  </a:cubicBezTo>
                  <a:cubicBezTo>
                    <a:pt x="4285" y="315"/>
                    <a:pt x="4442" y="189"/>
                    <a:pt x="4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3"/>
            <p:cNvSpPr/>
            <p:nvPr/>
          </p:nvSpPr>
          <p:spPr>
            <a:xfrm>
              <a:off x="6205150" y="2490450"/>
              <a:ext cx="133125" cy="96125"/>
            </a:xfrm>
            <a:custGeom>
              <a:avLst/>
              <a:gdLst/>
              <a:ahLst/>
              <a:cxnLst/>
              <a:rect l="l" t="t" r="r" b="b"/>
              <a:pathLst>
                <a:path w="5325" h="3845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4254" y="347"/>
                    <a:pt x="3277" y="851"/>
                    <a:pt x="2363" y="1513"/>
                  </a:cubicBezTo>
                  <a:cubicBezTo>
                    <a:pt x="1450" y="2143"/>
                    <a:pt x="662" y="2931"/>
                    <a:pt x="1" y="3844"/>
                  </a:cubicBezTo>
                  <a:cubicBezTo>
                    <a:pt x="851" y="3120"/>
                    <a:pt x="1670" y="2458"/>
                    <a:pt x="2584" y="1797"/>
                  </a:cubicBezTo>
                  <a:cubicBezTo>
                    <a:pt x="3466" y="1166"/>
                    <a:pt x="4380" y="599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3"/>
            <p:cNvSpPr/>
            <p:nvPr/>
          </p:nvSpPr>
          <p:spPr>
            <a:xfrm>
              <a:off x="6174425" y="2410900"/>
              <a:ext cx="116600" cy="159125"/>
            </a:xfrm>
            <a:custGeom>
              <a:avLst/>
              <a:gdLst/>
              <a:ahLst/>
              <a:cxnLst/>
              <a:rect l="l" t="t" r="r" b="b"/>
              <a:pathLst>
                <a:path w="4664" h="6365" extrusionOk="0">
                  <a:moveTo>
                    <a:pt x="1041" y="1"/>
                  </a:moveTo>
                  <a:lnTo>
                    <a:pt x="1041" y="1"/>
                  </a:lnTo>
                  <a:cubicBezTo>
                    <a:pt x="1261" y="977"/>
                    <a:pt x="1324" y="1986"/>
                    <a:pt x="1230" y="2962"/>
                  </a:cubicBezTo>
                  <a:cubicBezTo>
                    <a:pt x="1135" y="3939"/>
                    <a:pt x="820" y="4884"/>
                    <a:pt x="347" y="5735"/>
                  </a:cubicBezTo>
                  <a:lnTo>
                    <a:pt x="1" y="6365"/>
                  </a:lnTo>
                  <a:lnTo>
                    <a:pt x="599" y="5987"/>
                  </a:lnTo>
                  <a:cubicBezTo>
                    <a:pt x="1324" y="5451"/>
                    <a:pt x="1954" y="4884"/>
                    <a:pt x="2521" y="4191"/>
                  </a:cubicBezTo>
                  <a:cubicBezTo>
                    <a:pt x="3088" y="3561"/>
                    <a:pt x="3845" y="3120"/>
                    <a:pt x="4664" y="2899"/>
                  </a:cubicBezTo>
                  <a:lnTo>
                    <a:pt x="4664" y="2899"/>
                  </a:lnTo>
                  <a:cubicBezTo>
                    <a:pt x="4223" y="2931"/>
                    <a:pt x="3781" y="3057"/>
                    <a:pt x="3403" y="3277"/>
                  </a:cubicBezTo>
                  <a:cubicBezTo>
                    <a:pt x="3025" y="3466"/>
                    <a:pt x="2679" y="3750"/>
                    <a:pt x="2332" y="4033"/>
                  </a:cubicBezTo>
                  <a:cubicBezTo>
                    <a:pt x="1883" y="4438"/>
                    <a:pt x="1466" y="4890"/>
                    <a:pt x="1001" y="5276"/>
                  </a:cubicBezTo>
                  <a:lnTo>
                    <a:pt x="1001" y="5276"/>
                  </a:lnTo>
                  <a:cubicBezTo>
                    <a:pt x="1318" y="4562"/>
                    <a:pt x="1489" y="3787"/>
                    <a:pt x="1513" y="2994"/>
                  </a:cubicBezTo>
                  <a:cubicBezTo>
                    <a:pt x="1576" y="1986"/>
                    <a:pt x="1419" y="977"/>
                    <a:pt x="1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3"/>
            <p:cNvSpPr/>
            <p:nvPr/>
          </p:nvSpPr>
          <p:spPr>
            <a:xfrm>
              <a:off x="6135850" y="2414050"/>
              <a:ext cx="30725" cy="141025"/>
            </a:xfrm>
            <a:custGeom>
              <a:avLst/>
              <a:gdLst/>
              <a:ahLst/>
              <a:cxnLst/>
              <a:rect l="l" t="t" r="r" b="b"/>
              <a:pathLst>
                <a:path w="1229" h="5641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946"/>
                    <a:pt x="504" y="1891"/>
                    <a:pt x="693" y="2836"/>
                  </a:cubicBezTo>
                  <a:cubicBezTo>
                    <a:pt x="788" y="3277"/>
                    <a:pt x="882" y="3750"/>
                    <a:pt x="945" y="4254"/>
                  </a:cubicBezTo>
                  <a:lnTo>
                    <a:pt x="1040" y="4947"/>
                  </a:lnTo>
                  <a:cubicBezTo>
                    <a:pt x="1103" y="5199"/>
                    <a:pt x="1071" y="5420"/>
                    <a:pt x="945" y="5640"/>
                  </a:cubicBezTo>
                  <a:cubicBezTo>
                    <a:pt x="1134" y="5451"/>
                    <a:pt x="1229" y="5231"/>
                    <a:pt x="1229" y="4979"/>
                  </a:cubicBezTo>
                  <a:lnTo>
                    <a:pt x="1229" y="4222"/>
                  </a:lnTo>
                  <a:cubicBezTo>
                    <a:pt x="1197" y="3718"/>
                    <a:pt x="1166" y="3246"/>
                    <a:pt x="1071" y="2773"/>
                  </a:cubicBezTo>
                  <a:cubicBezTo>
                    <a:pt x="882" y="1797"/>
                    <a:pt x="504" y="8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3"/>
            <p:cNvSpPr/>
            <p:nvPr/>
          </p:nvSpPr>
          <p:spPr>
            <a:xfrm>
              <a:off x="6105900" y="2536325"/>
              <a:ext cx="142575" cy="116600"/>
            </a:xfrm>
            <a:custGeom>
              <a:avLst/>
              <a:gdLst/>
              <a:ahLst/>
              <a:cxnLst/>
              <a:rect l="l" t="t" r="r" b="b"/>
              <a:pathLst>
                <a:path w="5703" h="4664" extrusionOk="0">
                  <a:moveTo>
                    <a:pt x="3246" y="1"/>
                  </a:moveTo>
                  <a:cubicBezTo>
                    <a:pt x="3049" y="1"/>
                    <a:pt x="2852" y="72"/>
                    <a:pt x="2679" y="214"/>
                  </a:cubicBezTo>
                  <a:cubicBezTo>
                    <a:pt x="2670" y="223"/>
                    <a:pt x="2661" y="232"/>
                    <a:pt x="2653" y="241"/>
                  </a:cubicBezTo>
                  <a:lnTo>
                    <a:pt x="2653" y="241"/>
                  </a:lnTo>
                  <a:cubicBezTo>
                    <a:pt x="2580" y="202"/>
                    <a:pt x="2504" y="172"/>
                    <a:pt x="2427" y="151"/>
                  </a:cubicBezTo>
                  <a:cubicBezTo>
                    <a:pt x="2261" y="80"/>
                    <a:pt x="2096" y="44"/>
                    <a:pt x="1931" y="44"/>
                  </a:cubicBezTo>
                  <a:cubicBezTo>
                    <a:pt x="1876" y="44"/>
                    <a:pt x="1820" y="48"/>
                    <a:pt x="1765" y="56"/>
                  </a:cubicBezTo>
                  <a:cubicBezTo>
                    <a:pt x="1513" y="119"/>
                    <a:pt x="1324" y="308"/>
                    <a:pt x="1261" y="592"/>
                  </a:cubicBezTo>
                  <a:cubicBezTo>
                    <a:pt x="1214" y="758"/>
                    <a:pt x="1095" y="924"/>
                    <a:pt x="1093" y="1090"/>
                  </a:cubicBezTo>
                  <a:lnTo>
                    <a:pt x="1093" y="1090"/>
                  </a:lnTo>
                  <a:cubicBezTo>
                    <a:pt x="1032" y="1110"/>
                    <a:pt x="973" y="1133"/>
                    <a:pt x="915" y="1159"/>
                  </a:cubicBezTo>
                  <a:cubicBezTo>
                    <a:pt x="757" y="1285"/>
                    <a:pt x="600" y="1442"/>
                    <a:pt x="505" y="1600"/>
                  </a:cubicBezTo>
                  <a:cubicBezTo>
                    <a:pt x="442" y="1789"/>
                    <a:pt x="379" y="1883"/>
                    <a:pt x="505" y="2041"/>
                  </a:cubicBezTo>
                  <a:cubicBezTo>
                    <a:pt x="519" y="2061"/>
                    <a:pt x="532" y="2079"/>
                    <a:pt x="545" y="2094"/>
                  </a:cubicBezTo>
                  <a:lnTo>
                    <a:pt x="545" y="2094"/>
                  </a:lnTo>
                  <a:cubicBezTo>
                    <a:pt x="539" y="2090"/>
                    <a:pt x="535" y="2088"/>
                    <a:pt x="533" y="2088"/>
                  </a:cubicBezTo>
                  <a:cubicBezTo>
                    <a:pt x="517" y="2088"/>
                    <a:pt x="576" y="2161"/>
                    <a:pt x="672" y="2234"/>
                  </a:cubicBezTo>
                  <a:lnTo>
                    <a:pt x="672" y="2234"/>
                  </a:lnTo>
                  <a:cubicBezTo>
                    <a:pt x="628" y="2226"/>
                    <a:pt x="584" y="2222"/>
                    <a:pt x="542" y="2222"/>
                  </a:cubicBezTo>
                  <a:cubicBezTo>
                    <a:pt x="508" y="2222"/>
                    <a:pt x="474" y="2225"/>
                    <a:pt x="442" y="2230"/>
                  </a:cubicBezTo>
                  <a:cubicBezTo>
                    <a:pt x="285" y="2293"/>
                    <a:pt x="285" y="2293"/>
                    <a:pt x="190" y="2419"/>
                  </a:cubicBezTo>
                  <a:cubicBezTo>
                    <a:pt x="1" y="2671"/>
                    <a:pt x="32" y="3018"/>
                    <a:pt x="253" y="3238"/>
                  </a:cubicBezTo>
                  <a:cubicBezTo>
                    <a:pt x="455" y="3411"/>
                    <a:pt x="710" y="3532"/>
                    <a:pt x="970" y="3599"/>
                  </a:cubicBezTo>
                  <a:lnTo>
                    <a:pt x="970" y="3599"/>
                  </a:lnTo>
                  <a:cubicBezTo>
                    <a:pt x="833" y="3703"/>
                    <a:pt x="757" y="3855"/>
                    <a:pt x="757" y="4026"/>
                  </a:cubicBezTo>
                  <a:cubicBezTo>
                    <a:pt x="757" y="4278"/>
                    <a:pt x="1072" y="4404"/>
                    <a:pt x="1324" y="4498"/>
                  </a:cubicBezTo>
                  <a:cubicBezTo>
                    <a:pt x="1663" y="4603"/>
                    <a:pt x="2024" y="4664"/>
                    <a:pt x="2407" y="4664"/>
                  </a:cubicBezTo>
                  <a:cubicBezTo>
                    <a:pt x="2486" y="4664"/>
                    <a:pt x="2566" y="4661"/>
                    <a:pt x="2647" y="4656"/>
                  </a:cubicBezTo>
                  <a:cubicBezTo>
                    <a:pt x="2805" y="4656"/>
                    <a:pt x="3025" y="4593"/>
                    <a:pt x="3057" y="4404"/>
                  </a:cubicBezTo>
                  <a:cubicBezTo>
                    <a:pt x="3061" y="4395"/>
                    <a:pt x="3065" y="4385"/>
                    <a:pt x="3067" y="4375"/>
                  </a:cubicBezTo>
                  <a:lnTo>
                    <a:pt x="3067" y="4375"/>
                  </a:lnTo>
                  <a:cubicBezTo>
                    <a:pt x="3175" y="4402"/>
                    <a:pt x="3289" y="4416"/>
                    <a:pt x="3404" y="4416"/>
                  </a:cubicBezTo>
                  <a:cubicBezTo>
                    <a:pt x="3467" y="4416"/>
                    <a:pt x="3530" y="4412"/>
                    <a:pt x="3593" y="4404"/>
                  </a:cubicBezTo>
                  <a:cubicBezTo>
                    <a:pt x="3845" y="4341"/>
                    <a:pt x="4034" y="4152"/>
                    <a:pt x="4065" y="3931"/>
                  </a:cubicBezTo>
                  <a:cubicBezTo>
                    <a:pt x="4075" y="3870"/>
                    <a:pt x="4073" y="3811"/>
                    <a:pt x="4061" y="3755"/>
                  </a:cubicBezTo>
                  <a:lnTo>
                    <a:pt x="4061" y="3755"/>
                  </a:lnTo>
                  <a:cubicBezTo>
                    <a:pt x="4262" y="3852"/>
                    <a:pt x="4484" y="3908"/>
                    <a:pt x="4725" y="3908"/>
                  </a:cubicBezTo>
                  <a:cubicBezTo>
                    <a:pt x="4777" y="3908"/>
                    <a:pt x="4830" y="3905"/>
                    <a:pt x="4884" y="3900"/>
                  </a:cubicBezTo>
                  <a:cubicBezTo>
                    <a:pt x="5231" y="3868"/>
                    <a:pt x="5514" y="3616"/>
                    <a:pt x="5640" y="3270"/>
                  </a:cubicBezTo>
                  <a:cubicBezTo>
                    <a:pt x="5702" y="2929"/>
                    <a:pt x="5551" y="2589"/>
                    <a:pt x="5277" y="2368"/>
                  </a:cubicBezTo>
                  <a:lnTo>
                    <a:pt x="5277" y="2368"/>
                  </a:lnTo>
                  <a:cubicBezTo>
                    <a:pt x="5274" y="2128"/>
                    <a:pt x="5184" y="1898"/>
                    <a:pt x="5042" y="1694"/>
                  </a:cubicBezTo>
                  <a:cubicBezTo>
                    <a:pt x="4944" y="1613"/>
                    <a:pt x="4822" y="1557"/>
                    <a:pt x="4696" y="1535"/>
                  </a:cubicBezTo>
                  <a:lnTo>
                    <a:pt x="4696" y="1535"/>
                  </a:lnTo>
                  <a:cubicBezTo>
                    <a:pt x="4600" y="1348"/>
                    <a:pt x="4408" y="1216"/>
                    <a:pt x="4202" y="1191"/>
                  </a:cubicBezTo>
                  <a:lnTo>
                    <a:pt x="4202" y="1191"/>
                  </a:lnTo>
                  <a:cubicBezTo>
                    <a:pt x="4229" y="814"/>
                    <a:pt x="4075" y="446"/>
                    <a:pt x="3813" y="214"/>
                  </a:cubicBezTo>
                  <a:cubicBezTo>
                    <a:pt x="3640" y="72"/>
                    <a:pt x="3443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3"/>
            <p:cNvSpPr/>
            <p:nvPr/>
          </p:nvSpPr>
          <p:spPr>
            <a:xfrm>
              <a:off x="6142925" y="2570150"/>
              <a:ext cx="63050" cy="54075"/>
            </a:xfrm>
            <a:custGeom>
              <a:avLst/>
              <a:gdLst/>
              <a:ahLst/>
              <a:cxnLst/>
              <a:rect l="l" t="t" r="r" b="b"/>
              <a:pathLst>
                <a:path w="2522" h="2163" extrusionOk="0">
                  <a:moveTo>
                    <a:pt x="1223" y="0"/>
                  </a:moveTo>
                  <a:cubicBezTo>
                    <a:pt x="695" y="0"/>
                    <a:pt x="235" y="325"/>
                    <a:pt x="127" y="814"/>
                  </a:cubicBezTo>
                  <a:cubicBezTo>
                    <a:pt x="1" y="1412"/>
                    <a:pt x="410" y="1980"/>
                    <a:pt x="1040" y="2137"/>
                  </a:cubicBezTo>
                  <a:cubicBezTo>
                    <a:pt x="1127" y="2154"/>
                    <a:pt x="1213" y="2163"/>
                    <a:pt x="1298" y="2163"/>
                  </a:cubicBezTo>
                  <a:cubicBezTo>
                    <a:pt x="1826" y="2163"/>
                    <a:pt x="2286" y="1834"/>
                    <a:pt x="2395" y="1318"/>
                  </a:cubicBezTo>
                  <a:cubicBezTo>
                    <a:pt x="2521" y="751"/>
                    <a:pt x="2112" y="184"/>
                    <a:pt x="1481" y="26"/>
                  </a:cubicBezTo>
                  <a:cubicBezTo>
                    <a:pt x="1394" y="9"/>
                    <a:pt x="1308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3"/>
            <p:cNvSpPr/>
            <p:nvPr/>
          </p:nvSpPr>
          <p:spPr>
            <a:xfrm>
              <a:off x="5682175" y="2100575"/>
              <a:ext cx="328450" cy="441100"/>
            </a:xfrm>
            <a:custGeom>
              <a:avLst/>
              <a:gdLst/>
              <a:ahLst/>
              <a:cxnLst/>
              <a:rect l="l" t="t" r="r" b="b"/>
              <a:pathLst>
                <a:path w="13138" h="17644" extrusionOk="0">
                  <a:moveTo>
                    <a:pt x="1733" y="1"/>
                  </a:moveTo>
                  <a:cubicBezTo>
                    <a:pt x="0" y="3971"/>
                    <a:pt x="1859" y="5483"/>
                    <a:pt x="3466" y="8192"/>
                  </a:cubicBezTo>
                  <a:cubicBezTo>
                    <a:pt x="3718" y="8633"/>
                    <a:pt x="3907" y="9106"/>
                    <a:pt x="4064" y="9578"/>
                  </a:cubicBezTo>
                  <a:cubicBezTo>
                    <a:pt x="4411" y="10744"/>
                    <a:pt x="4222" y="12004"/>
                    <a:pt x="4600" y="13170"/>
                  </a:cubicBezTo>
                  <a:cubicBezTo>
                    <a:pt x="4978" y="14210"/>
                    <a:pt x="5797" y="15060"/>
                    <a:pt x="6616" y="15848"/>
                  </a:cubicBezTo>
                  <a:cubicBezTo>
                    <a:pt x="7404" y="16793"/>
                    <a:pt x="8570" y="17360"/>
                    <a:pt x="9830" y="17360"/>
                  </a:cubicBezTo>
                  <a:lnTo>
                    <a:pt x="12445" y="17644"/>
                  </a:lnTo>
                  <a:cubicBezTo>
                    <a:pt x="12539" y="16572"/>
                    <a:pt x="13138" y="15533"/>
                    <a:pt x="13012" y="14430"/>
                  </a:cubicBezTo>
                  <a:cubicBezTo>
                    <a:pt x="12917" y="13737"/>
                    <a:pt x="12634" y="13107"/>
                    <a:pt x="12193" y="12571"/>
                  </a:cubicBezTo>
                  <a:cubicBezTo>
                    <a:pt x="11153" y="11280"/>
                    <a:pt x="9672" y="10429"/>
                    <a:pt x="8160" y="9767"/>
                  </a:cubicBezTo>
                  <a:cubicBezTo>
                    <a:pt x="7152" y="9358"/>
                    <a:pt x="6238" y="8854"/>
                    <a:pt x="5356" y="8224"/>
                  </a:cubicBezTo>
                  <a:cubicBezTo>
                    <a:pt x="4884" y="7783"/>
                    <a:pt x="4474" y="7310"/>
                    <a:pt x="4096" y="6774"/>
                  </a:cubicBezTo>
                  <a:cubicBezTo>
                    <a:pt x="3056" y="5325"/>
                    <a:pt x="2269" y="3719"/>
                    <a:pt x="1733" y="2049"/>
                  </a:cubicBezTo>
                  <a:cubicBezTo>
                    <a:pt x="1481" y="1293"/>
                    <a:pt x="2174" y="789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3"/>
            <p:cNvSpPr/>
            <p:nvPr/>
          </p:nvSpPr>
          <p:spPr>
            <a:xfrm>
              <a:off x="5893250" y="2082125"/>
              <a:ext cx="165675" cy="258700"/>
            </a:xfrm>
            <a:custGeom>
              <a:avLst/>
              <a:gdLst/>
              <a:ahLst/>
              <a:cxnLst/>
              <a:rect l="l" t="t" r="r" b="b"/>
              <a:pathLst>
                <a:path w="6627" h="10348" extrusionOk="0">
                  <a:moveTo>
                    <a:pt x="6279" y="0"/>
                  </a:moveTo>
                  <a:cubicBezTo>
                    <a:pt x="6127" y="0"/>
                    <a:pt x="5938" y="94"/>
                    <a:pt x="5766" y="266"/>
                  </a:cubicBezTo>
                  <a:cubicBezTo>
                    <a:pt x="5104" y="959"/>
                    <a:pt x="4569" y="1779"/>
                    <a:pt x="3970" y="2535"/>
                  </a:cubicBezTo>
                  <a:cubicBezTo>
                    <a:pt x="3624" y="3007"/>
                    <a:pt x="3214" y="3417"/>
                    <a:pt x="2773" y="3826"/>
                  </a:cubicBezTo>
                  <a:cubicBezTo>
                    <a:pt x="2174" y="4330"/>
                    <a:pt x="1418" y="4646"/>
                    <a:pt x="883" y="5244"/>
                  </a:cubicBezTo>
                  <a:cubicBezTo>
                    <a:pt x="284" y="5937"/>
                    <a:pt x="1" y="6819"/>
                    <a:pt x="32" y="7733"/>
                  </a:cubicBezTo>
                  <a:cubicBezTo>
                    <a:pt x="95" y="8647"/>
                    <a:pt x="316" y="9529"/>
                    <a:pt x="725" y="10348"/>
                  </a:cubicBezTo>
                  <a:cubicBezTo>
                    <a:pt x="1481" y="10127"/>
                    <a:pt x="2237" y="9844"/>
                    <a:pt x="2899" y="9403"/>
                  </a:cubicBezTo>
                  <a:cubicBezTo>
                    <a:pt x="3592" y="8993"/>
                    <a:pt x="4096" y="8363"/>
                    <a:pt x="4380" y="7607"/>
                  </a:cubicBezTo>
                  <a:cubicBezTo>
                    <a:pt x="4632" y="6788"/>
                    <a:pt x="4506" y="5874"/>
                    <a:pt x="4600" y="5024"/>
                  </a:cubicBezTo>
                  <a:cubicBezTo>
                    <a:pt x="4695" y="4204"/>
                    <a:pt x="4947" y="3385"/>
                    <a:pt x="5356" y="2661"/>
                  </a:cubicBezTo>
                  <a:cubicBezTo>
                    <a:pt x="5672" y="2062"/>
                    <a:pt x="6459" y="1275"/>
                    <a:pt x="6554" y="581"/>
                  </a:cubicBezTo>
                  <a:cubicBezTo>
                    <a:pt x="6627" y="180"/>
                    <a:pt x="6488" y="0"/>
                    <a:pt x="6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3"/>
            <p:cNvSpPr/>
            <p:nvPr/>
          </p:nvSpPr>
          <p:spPr>
            <a:xfrm>
              <a:off x="1840150" y="1987175"/>
              <a:ext cx="779750" cy="1191675"/>
            </a:xfrm>
            <a:custGeom>
              <a:avLst/>
              <a:gdLst/>
              <a:ahLst/>
              <a:cxnLst/>
              <a:rect l="l" t="t" r="r" b="b"/>
              <a:pathLst>
                <a:path w="31190" h="47667" fill="none" extrusionOk="0">
                  <a:moveTo>
                    <a:pt x="31190" y="0"/>
                  </a:moveTo>
                  <a:cubicBezTo>
                    <a:pt x="11814" y="7435"/>
                    <a:pt x="0" y="27063"/>
                    <a:pt x="2520" y="47667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3"/>
            <p:cNvSpPr/>
            <p:nvPr/>
          </p:nvSpPr>
          <p:spPr>
            <a:xfrm>
              <a:off x="1960650" y="2670025"/>
              <a:ext cx="177225" cy="274925"/>
            </a:xfrm>
            <a:custGeom>
              <a:avLst/>
              <a:gdLst/>
              <a:ahLst/>
              <a:cxnLst/>
              <a:rect l="l" t="t" r="r" b="b"/>
              <a:pathLst>
                <a:path w="7089" h="10997" fill="none" extrusionOk="0">
                  <a:moveTo>
                    <a:pt x="0" y="1"/>
                  </a:moveTo>
                  <a:cubicBezTo>
                    <a:pt x="536" y="4538"/>
                    <a:pt x="3151" y="8602"/>
                    <a:pt x="7089" y="10996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3"/>
            <p:cNvSpPr/>
            <p:nvPr/>
          </p:nvSpPr>
          <p:spPr>
            <a:xfrm>
              <a:off x="1647175" y="2670025"/>
              <a:ext cx="313500" cy="278850"/>
            </a:xfrm>
            <a:custGeom>
              <a:avLst/>
              <a:gdLst/>
              <a:ahLst/>
              <a:cxnLst/>
              <a:rect l="l" t="t" r="r" b="b"/>
              <a:pathLst>
                <a:path w="12540" h="11154" fill="none" extrusionOk="0">
                  <a:moveTo>
                    <a:pt x="12539" y="1"/>
                  </a:moveTo>
                  <a:cubicBezTo>
                    <a:pt x="5388" y="2679"/>
                    <a:pt x="2710" y="5325"/>
                    <a:pt x="0" y="11154"/>
                  </a:cubicBezTo>
                </a:path>
              </a:pathLst>
            </a:custGeom>
            <a:noFill/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3"/>
            <p:cNvSpPr/>
            <p:nvPr/>
          </p:nvSpPr>
          <p:spPr>
            <a:xfrm>
              <a:off x="1991375" y="2195900"/>
              <a:ext cx="330825" cy="418250"/>
            </a:xfrm>
            <a:custGeom>
              <a:avLst/>
              <a:gdLst/>
              <a:ahLst/>
              <a:cxnLst/>
              <a:rect l="l" t="t" r="r" b="b"/>
              <a:pathLst>
                <a:path w="13233" h="16730" fill="none" extrusionOk="0">
                  <a:moveTo>
                    <a:pt x="0" y="4789"/>
                  </a:moveTo>
                  <a:cubicBezTo>
                    <a:pt x="3497" y="945"/>
                    <a:pt x="6238" y="221"/>
                    <a:pt x="11405" y="0"/>
                  </a:cubicBezTo>
                  <a:cubicBezTo>
                    <a:pt x="10113" y="5702"/>
                    <a:pt x="10019" y="11499"/>
                    <a:pt x="13232" y="16729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3"/>
            <p:cNvSpPr/>
            <p:nvPr/>
          </p:nvSpPr>
          <p:spPr>
            <a:xfrm>
              <a:off x="2049650" y="2820475"/>
              <a:ext cx="202450" cy="217750"/>
            </a:xfrm>
            <a:custGeom>
              <a:avLst/>
              <a:gdLst/>
              <a:ahLst/>
              <a:cxnLst/>
              <a:rect l="l" t="t" r="r" b="b"/>
              <a:pathLst>
                <a:path w="8098" h="8710" extrusionOk="0">
                  <a:moveTo>
                    <a:pt x="3907" y="0"/>
                  </a:moveTo>
                  <a:cubicBezTo>
                    <a:pt x="3686" y="0"/>
                    <a:pt x="3466" y="95"/>
                    <a:pt x="3308" y="221"/>
                  </a:cubicBezTo>
                  <a:cubicBezTo>
                    <a:pt x="2804" y="630"/>
                    <a:pt x="3088" y="1292"/>
                    <a:pt x="1544" y="1292"/>
                  </a:cubicBezTo>
                  <a:cubicBezTo>
                    <a:pt x="883" y="1292"/>
                    <a:pt x="378" y="2048"/>
                    <a:pt x="252" y="2678"/>
                  </a:cubicBezTo>
                  <a:cubicBezTo>
                    <a:pt x="189" y="3119"/>
                    <a:pt x="410" y="3592"/>
                    <a:pt x="473" y="4033"/>
                  </a:cubicBezTo>
                  <a:cubicBezTo>
                    <a:pt x="504" y="4442"/>
                    <a:pt x="378" y="4852"/>
                    <a:pt x="189" y="5230"/>
                  </a:cubicBezTo>
                  <a:cubicBezTo>
                    <a:pt x="0" y="5671"/>
                    <a:pt x="126" y="6207"/>
                    <a:pt x="536" y="6522"/>
                  </a:cubicBezTo>
                  <a:cubicBezTo>
                    <a:pt x="1009" y="6868"/>
                    <a:pt x="1387" y="6900"/>
                    <a:pt x="1607" y="7435"/>
                  </a:cubicBezTo>
                  <a:cubicBezTo>
                    <a:pt x="1733" y="7750"/>
                    <a:pt x="1922" y="8034"/>
                    <a:pt x="2143" y="8286"/>
                  </a:cubicBezTo>
                  <a:cubicBezTo>
                    <a:pt x="2479" y="8602"/>
                    <a:pt x="2762" y="8710"/>
                    <a:pt x="3017" y="8710"/>
                  </a:cubicBezTo>
                  <a:cubicBezTo>
                    <a:pt x="3551" y="8710"/>
                    <a:pt x="3962" y="8234"/>
                    <a:pt x="4474" y="8192"/>
                  </a:cubicBezTo>
                  <a:cubicBezTo>
                    <a:pt x="4510" y="8187"/>
                    <a:pt x="4547" y="8185"/>
                    <a:pt x="4583" y="8185"/>
                  </a:cubicBezTo>
                  <a:cubicBezTo>
                    <a:pt x="4970" y="8185"/>
                    <a:pt x="5344" y="8411"/>
                    <a:pt x="5727" y="8411"/>
                  </a:cubicBezTo>
                  <a:cubicBezTo>
                    <a:pt x="5833" y="8411"/>
                    <a:pt x="5941" y="8394"/>
                    <a:pt x="6049" y="8349"/>
                  </a:cubicBezTo>
                  <a:cubicBezTo>
                    <a:pt x="6616" y="8097"/>
                    <a:pt x="6616" y="7372"/>
                    <a:pt x="6837" y="6805"/>
                  </a:cubicBezTo>
                  <a:cubicBezTo>
                    <a:pt x="7058" y="6396"/>
                    <a:pt x="7310" y="5986"/>
                    <a:pt x="7625" y="5640"/>
                  </a:cubicBezTo>
                  <a:cubicBezTo>
                    <a:pt x="7940" y="5262"/>
                    <a:pt x="8097" y="4789"/>
                    <a:pt x="8003" y="4316"/>
                  </a:cubicBezTo>
                  <a:cubicBezTo>
                    <a:pt x="7814" y="3749"/>
                    <a:pt x="7152" y="3403"/>
                    <a:pt x="6963" y="2930"/>
                  </a:cubicBezTo>
                  <a:cubicBezTo>
                    <a:pt x="6774" y="2426"/>
                    <a:pt x="7058" y="1828"/>
                    <a:pt x="6648" y="1386"/>
                  </a:cubicBezTo>
                  <a:cubicBezTo>
                    <a:pt x="6270" y="977"/>
                    <a:pt x="5514" y="1103"/>
                    <a:pt x="5073" y="851"/>
                  </a:cubicBezTo>
                  <a:cubicBezTo>
                    <a:pt x="4632" y="630"/>
                    <a:pt x="4380" y="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3"/>
            <p:cNvSpPr/>
            <p:nvPr/>
          </p:nvSpPr>
          <p:spPr>
            <a:xfrm>
              <a:off x="2112650" y="289607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75"/>
                    <a:pt x="599" y="2773"/>
                    <a:pt x="1387" y="2773"/>
                  </a:cubicBezTo>
                  <a:cubicBezTo>
                    <a:pt x="2143" y="2773"/>
                    <a:pt x="2773" y="2175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3"/>
            <p:cNvSpPr/>
            <p:nvPr/>
          </p:nvSpPr>
          <p:spPr>
            <a:xfrm>
              <a:off x="1917325" y="2208500"/>
              <a:ext cx="165425" cy="178200"/>
            </a:xfrm>
            <a:custGeom>
              <a:avLst/>
              <a:gdLst/>
              <a:ahLst/>
              <a:cxnLst/>
              <a:rect l="l" t="t" r="r" b="b"/>
              <a:pathLst>
                <a:path w="6617" h="7128" extrusionOk="0">
                  <a:moveTo>
                    <a:pt x="3214" y="0"/>
                  </a:moveTo>
                  <a:cubicBezTo>
                    <a:pt x="3025" y="32"/>
                    <a:pt x="2868" y="95"/>
                    <a:pt x="2742" y="189"/>
                  </a:cubicBezTo>
                  <a:cubicBezTo>
                    <a:pt x="2332" y="504"/>
                    <a:pt x="2552" y="1071"/>
                    <a:pt x="1292" y="1071"/>
                  </a:cubicBezTo>
                  <a:cubicBezTo>
                    <a:pt x="757" y="1071"/>
                    <a:pt x="347" y="1670"/>
                    <a:pt x="253" y="2205"/>
                  </a:cubicBezTo>
                  <a:cubicBezTo>
                    <a:pt x="253" y="2583"/>
                    <a:pt x="316" y="2962"/>
                    <a:pt x="410" y="3308"/>
                  </a:cubicBezTo>
                  <a:cubicBezTo>
                    <a:pt x="410" y="3655"/>
                    <a:pt x="316" y="3970"/>
                    <a:pt x="158" y="4285"/>
                  </a:cubicBezTo>
                  <a:cubicBezTo>
                    <a:pt x="1" y="4663"/>
                    <a:pt x="127" y="5072"/>
                    <a:pt x="442" y="5324"/>
                  </a:cubicBezTo>
                  <a:cubicBezTo>
                    <a:pt x="820" y="5608"/>
                    <a:pt x="1166" y="5639"/>
                    <a:pt x="1324" y="6081"/>
                  </a:cubicBezTo>
                  <a:cubicBezTo>
                    <a:pt x="1418" y="6333"/>
                    <a:pt x="1576" y="6585"/>
                    <a:pt x="1765" y="6774"/>
                  </a:cubicBezTo>
                  <a:cubicBezTo>
                    <a:pt x="2038" y="7037"/>
                    <a:pt x="2269" y="7128"/>
                    <a:pt x="2478" y="7128"/>
                  </a:cubicBezTo>
                  <a:cubicBezTo>
                    <a:pt x="2918" y="7128"/>
                    <a:pt x="3259" y="6722"/>
                    <a:pt x="3687" y="6679"/>
                  </a:cubicBezTo>
                  <a:cubicBezTo>
                    <a:pt x="3706" y="6678"/>
                    <a:pt x="3725" y="6677"/>
                    <a:pt x="3745" y="6677"/>
                  </a:cubicBezTo>
                  <a:cubicBezTo>
                    <a:pt x="4069" y="6677"/>
                    <a:pt x="4377" y="6862"/>
                    <a:pt x="4696" y="6862"/>
                  </a:cubicBezTo>
                  <a:cubicBezTo>
                    <a:pt x="4789" y="6862"/>
                    <a:pt x="4883" y="6846"/>
                    <a:pt x="4978" y="6805"/>
                  </a:cubicBezTo>
                  <a:cubicBezTo>
                    <a:pt x="5419" y="6616"/>
                    <a:pt x="5419" y="6018"/>
                    <a:pt x="5608" y="5576"/>
                  </a:cubicBezTo>
                  <a:cubicBezTo>
                    <a:pt x="5766" y="5230"/>
                    <a:pt x="5987" y="4915"/>
                    <a:pt x="6270" y="4600"/>
                  </a:cubicBezTo>
                  <a:cubicBezTo>
                    <a:pt x="6522" y="4316"/>
                    <a:pt x="6617" y="3907"/>
                    <a:pt x="6554" y="3529"/>
                  </a:cubicBezTo>
                  <a:cubicBezTo>
                    <a:pt x="6396" y="3088"/>
                    <a:pt x="5861" y="2804"/>
                    <a:pt x="5703" y="2394"/>
                  </a:cubicBezTo>
                  <a:cubicBezTo>
                    <a:pt x="5577" y="1985"/>
                    <a:pt x="5766" y="1481"/>
                    <a:pt x="5451" y="1134"/>
                  </a:cubicBezTo>
                  <a:cubicBezTo>
                    <a:pt x="5167" y="788"/>
                    <a:pt x="4537" y="914"/>
                    <a:pt x="4191" y="725"/>
                  </a:cubicBezTo>
                  <a:cubicBezTo>
                    <a:pt x="3813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3"/>
            <p:cNvSpPr/>
            <p:nvPr/>
          </p:nvSpPr>
          <p:spPr>
            <a:xfrm>
              <a:off x="1969300" y="2270700"/>
              <a:ext cx="56750" cy="56750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1"/>
                  </a:moveTo>
                  <a:cubicBezTo>
                    <a:pt x="505" y="1"/>
                    <a:pt x="1" y="505"/>
                    <a:pt x="1" y="1135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3"/>
            <p:cNvSpPr/>
            <p:nvPr/>
          </p:nvSpPr>
          <p:spPr>
            <a:xfrm>
              <a:off x="2236325" y="2516925"/>
              <a:ext cx="165425" cy="176900"/>
            </a:xfrm>
            <a:custGeom>
              <a:avLst/>
              <a:gdLst/>
              <a:ahLst/>
              <a:cxnLst/>
              <a:rect l="l" t="t" r="r" b="b"/>
              <a:pathLst>
                <a:path w="6617" h="7076" extrusionOk="0">
                  <a:moveTo>
                    <a:pt x="4153" y="1"/>
                  </a:moveTo>
                  <a:cubicBezTo>
                    <a:pt x="4028" y="1"/>
                    <a:pt x="3896" y="30"/>
                    <a:pt x="3781" y="76"/>
                  </a:cubicBezTo>
                  <a:cubicBezTo>
                    <a:pt x="3407" y="225"/>
                    <a:pt x="3368" y="651"/>
                    <a:pt x="2761" y="651"/>
                  </a:cubicBezTo>
                  <a:cubicBezTo>
                    <a:pt x="2600" y="651"/>
                    <a:pt x="2399" y="621"/>
                    <a:pt x="2142" y="549"/>
                  </a:cubicBezTo>
                  <a:cubicBezTo>
                    <a:pt x="2078" y="528"/>
                    <a:pt x="2013" y="519"/>
                    <a:pt x="1947" y="519"/>
                  </a:cubicBezTo>
                  <a:cubicBezTo>
                    <a:pt x="1499" y="519"/>
                    <a:pt x="1043" y="955"/>
                    <a:pt x="851" y="1368"/>
                  </a:cubicBezTo>
                  <a:cubicBezTo>
                    <a:pt x="756" y="1714"/>
                    <a:pt x="725" y="2092"/>
                    <a:pt x="725" y="2470"/>
                  </a:cubicBezTo>
                  <a:cubicBezTo>
                    <a:pt x="662" y="2817"/>
                    <a:pt x="473" y="3100"/>
                    <a:pt x="252" y="3352"/>
                  </a:cubicBezTo>
                  <a:cubicBezTo>
                    <a:pt x="0" y="3668"/>
                    <a:pt x="0" y="4109"/>
                    <a:pt x="252" y="4424"/>
                  </a:cubicBezTo>
                  <a:cubicBezTo>
                    <a:pt x="536" y="4802"/>
                    <a:pt x="851" y="4928"/>
                    <a:pt x="914" y="5400"/>
                  </a:cubicBezTo>
                  <a:cubicBezTo>
                    <a:pt x="914" y="5684"/>
                    <a:pt x="1008" y="5936"/>
                    <a:pt x="1134" y="6188"/>
                  </a:cubicBezTo>
                  <a:cubicBezTo>
                    <a:pt x="1408" y="6626"/>
                    <a:pt x="1681" y="6743"/>
                    <a:pt x="1952" y="6743"/>
                  </a:cubicBezTo>
                  <a:cubicBezTo>
                    <a:pt x="2264" y="6743"/>
                    <a:pt x="2572" y="6588"/>
                    <a:pt x="2872" y="6588"/>
                  </a:cubicBezTo>
                  <a:cubicBezTo>
                    <a:pt x="2913" y="6588"/>
                    <a:pt x="2953" y="6591"/>
                    <a:pt x="2993" y="6597"/>
                  </a:cubicBezTo>
                  <a:cubicBezTo>
                    <a:pt x="3407" y="6657"/>
                    <a:pt x="3709" y="7076"/>
                    <a:pt x="4135" y="7076"/>
                  </a:cubicBezTo>
                  <a:cubicBezTo>
                    <a:pt x="4164" y="7076"/>
                    <a:pt x="4192" y="7074"/>
                    <a:pt x="4222" y="7070"/>
                  </a:cubicBezTo>
                  <a:cubicBezTo>
                    <a:pt x="4694" y="6976"/>
                    <a:pt x="4852" y="6408"/>
                    <a:pt x="5135" y="6030"/>
                  </a:cubicBezTo>
                  <a:cubicBezTo>
                    <a:pt x="5419" y="5715"/>
                    <a:pt x="5702" y="5463"/>
                    <a:pt x="6049" y="5274"/>
                  </a:cubicBezTo>
                  <a:cubicBezTo>
                    <a:pt x="6364" y="5054"/>
                    <a:pt x="6585" y="4676"/>
                    <a:pt x="6616" y="4298"/>
                  </a:cubicBezTo>
                  <a:cubicBezTo>
                    <a:pt x="6585" y="3825"/>
                    <a:pt x="6112" y="3415"/>
                    <a:pt x="6081" y="2974"/>
                  </a:cubicBezTo>
                  <a:cubicBezTo>
                    <a:pt x="6049" y="2533"/>
                    <a:pt x="6364" y="2124"/>
                    <a:pt x="6175" y="1714"/>
                  </a:cubicBezTo>
                  <a:cubicBezTo>
                    <a:pt x="5955" y="1305"/>
                    <a:pt x="5324" y="1242"/>
                    <a:pt x="5041" y="958"/>
                  </a:cubicBezTo>
                  <a:cubicBezTo>
                    <a:pt x="4757" y="675"/>
                    <a:pt x="4663" y="139"/>
                    <a:pt x="4285" y="13"/>
                  </a:cubicBezTo>
                  <a:cubicBezTo>
                    <a:pt x="4243" y="5"/>
                    <a:pt x="4198" y="1"/>
                    <a:pt x="4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3"/>
            <p:cNvSpPr/>
            <p:nvPr/>
          </p:nvSpPr>
          <p:spPr>
            <a:xfrm>
              <a:off x="2291450" y="2576300"/>
              <a:ext cx="56725" cy="56750"/>
            </a:xfrm>
            <a:custGeom>
              <a:avLst/>
              <a:gdLst/>
              <a:ahLst/>
              <a:cxnLst/>
              <a:rect l="l" t="t" r="r" b="b"/>
              <a:pathLst>
                <a:path w="2269" h="2270" extrusionOk="0">
                  <a:moveTo>
                    <a:pt x="1135" y="1"/>
                  </a:moveTo>
                  <a:cubicBezTo>
                    <a:pt x="536" y="1"/>
                    <a:pt x="0" y="505"/>
                    <a:pt x="0" y="1135"/>
                  </a:cubicBezTo>
                  <a:cubicBezTo>
                    <a:pt x="0" y="1765"/>
                    <a:pt x="536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3"/>
            <p:cNvSpPr/>
            <p:nvPr/>
          </p:nvSpPr>
          <p:spPr>
            <a:xfrm>
              <a:off x="1584950" y="2840150"/>
              <a:ext cx="165425" cy="177450"/>
            </a:xfrm>
            <a:custGeom>
              <a:avLst/>
              <a:gdLst/>
              <a:ahLst/>
              <a:cxnLst/>
              <a:rect l="l" t="t" r="r" b="b"/>
              <a:pathLst>
                <a:path w="6617" h="7098" extrusionOk="0">
                  <a:moveTo>
                    <a:pt x="3214" y="1"/>
                  </a:moveTo>
                  <a:cubicBezTo>
                    <a:pt x="3025" y="1"/>
                    <a:pt x="2836" y="64"/>
                    <a:pt x="2710" y="158"/>
                  </a:cubicBezTo>
                  <a:cubicBezTo>
                    <a:pt x="2300" y="505"/>
                    <a:pt x="2552" y="1041"/>
                    <a:pt x="1261" y="1041"/>
                  </a:cubicBezTo>
                  <a:cubicBezTo>
                    <a:pt x="725" y="1041"/>
                    <a:pt x="316" y="1671"/>
                    <a:pt x="221" y="2175"/>
                  </a:cubicBezTo>
                  <a:cubicBezTo>
                    <a:pt x="221" y="2553"/>
                    <a:pt x="284" y="2931"/>
                    <a:pt x="410" y="3277"/>
                  </a:cubicBezTo>
                  <a:cubicBezTo>
                    <a:pt x="410" y="3624"/>
                    <a:pt x="316" y="3970"/>
                    <a:pt x="158" y="4254"/>
                  </a:cubicBezTo>
                  <a:cubicBezTo>
                    <a:pt x="0" y="4632"/>
                    <a:pt x="95" y="5073"/>
                    <a:pt x="442" y="5294"/>
                  </a:cubicBezTo>
                  <a:cubicBezTo>
                    <a:pt x="820" y="5577"/>
                    <a:pt x="1135" y="5609"/>
                    <a:pt x="1324" y="6050"/>
                  </a:cubicBezTo>
                  <a:cubicBezTo>
                    <a:pt x="1418" y="6333"/>
                    <a:pt x="1576" y="6554"/>
                    <a:pt x="1765" y="6743"/>
                  </a:cubicBezTo>
                  <a:cubicBezTo>
                    <a:pt x="2040" y="7008"/>
                    <a:pt x="2268" y="7098"/>
                    <a:pt x="2474" y="7098"/>
                  </a:cubicBezTo>
                  <a:cubicBezTo>
                    <a:pt x="2906" y="7098"/>
                    <a:pt x="3239" y="6701"/>
                    <a:pt x="3687" y="6680"/>
                  </a:cubicBezTo>
                  <a:cubicBezTo>
                    <a:pt x="3721" y="6675"/>
                    <a:pt x="3756" y="6673"/>
                    <a:pt x="3790" y="6673"/>
                  </a:cubicBezTo>
                  <a:cubicBezTo>
                    <a:pt x="4103" y="6673"/>
                    <a:pt x="4403" y="6859"/>
                    <a:pt x="4712" y="6859"/>
                  </a:cubicBezTo>
                  <a:cubicBezTo>
                    <a:pt x="4800" y="6859"/>
                    <a:pt x="4889" y="6844"/>
                    <a:pt x="4978" y="6806"/>
                  </a:cubicBezTo>
                  <a:cubicBezTo>
                    <a:pt x="5419" y="6617"/>
                    <a:pt x="5419" y="5987"/>
                    <a:pt x="5577" y="5546"/>
                  </a:cubicBezTo>
                  <a:cubicBezTo>
                    <a:pt x="5766" y="5199"/>
                    <a:pt x="5986" y="4884"/>
                    <a:pt x="6238" y="4601"/>
                  </a:cubicBezTo>
                  <a:cubicBezTo>
                    <a:pt x="6522" y="4286"/>
                    <a:pt x="6617" y="3876"/>
                    <a:pt x="6554" y="3498"/>
                  </a:cubicBezTo>
                  <a:cubicBezTo>
                    <a:pt x="6396" y="3057"/>
                    <a:pt x="5860" y="2773"/>
                    <a:pt x="5703" y="2364"/>
                  </a:cubicBezTo>
                  <a:cubicBezTo>
                    <a:pt x="5545" y="1954"/>
                    <a:pt x="5734" y="1482"/>
                    <a:pt x="5451" y="1135"/>
                  </a:cubicBezTo>
                  <a:cubicBezTo>
                    <a:pt x="5136" y="789"/>
                    <a:pt x="4506" y="883"/>
                    <a:pt x="4159" y="694"/>
                  </a:cubicBezTo>
                  <a:cubicBezTo>
                    <a:pt x="3813" y="473"/>
                    <a:pt x="3592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3"/>
            <p:cNvSpPr/>
            <p:nvPr/>
          </p:nvSpPr>
          <p:spPr>
            <a:xfrm>
              <a:off x="1636925" y="2901600"/>
              <a:ext cx="56750" cy="56725"/>
            </a:xfrm>
            <a:custGeom>
              <a:avLst/>
              <a:gdLst/>
              <a:ahLst/>
              <a:cxnLst/>
              <a:rect l="l" t="t" r="r" b="b"/>
              <a:pathLst>
                <a:path w="2270" h="2269" extrusionOk="0">
                  <a:moveTo>
                    <a:pt x="1135" y="0"/>
                  </a:moveTo>
                  <a:cubicBezTo>
                    <a:pt x="505" y="0"/>
                    <a:pt x="1" y="504"/>
                    <a:pt x="1" y="1134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4"/>
                  </a:cubicBezTo>
                  <a:cubicBezTo>
                    <a:pt x="2269" y="504"/>
                    <a:pt x="1765" y="0"/>
                    <a:pt x="1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3"/>
            <p:cNvSpPr/>
            <p:nvPr/>
          </p:nvSpPr>
          <p:spPr>
            <a:xfrm>
              <a:off x="1814925" y="3082750"/>
              <a:ext cx="166225" cy="177850"/>
            </a:xfrm>
            <a:custGeom>
              <a:avLst/>
              <a:gdLst/>
              <a:ahLst/>
              <a:cxnLst/>
              <a:rect l="l" t="t" r="r" b="b"/>
              <a:pathLst>
                <a:path w="6649" h="7114" extrusionOk="0">
                  <a:moveTo>
                    <a:pt x="3214" y="0"/>
                  </a:moveTo>
                  <a:cubicBezTo>
                    <a:pt x="3025" y="0"/>
                    <a:pt x="2868" y="63"/>
                    <a:pt x="2742" y="189"/>
                  </a:cubicBezTo>
                  <a:cubicBezTo>
                    <a:pt x="2332" y="504"/>
                    <a:pt x="2553" y="1072"/>
                    <a:pt x="1293" y="1072"/>
                  </a:cubicBezTo>
                  <a:cubicBezTo>
                    <a:pt x="1280" y="1071"/>
                    <a:pt x="1267" y="1070"/>
                    <a:pt x="1254" y="1070"/>
                  </a:cubicBezTo>
                  <a:cubicBezTo>
                    <a:pt x="736" y="1070"/>
                    <a:pt x="314" y="1682"/>
                    <a:pt x="253" y="2174"/>
                  </a:cubicBezTo>
                  <a:cubicBezTo>
                    <a:pt x="253" y="2552"/>
                    <a:pt x="316" y="2930"/>
                    <a:pt x="411" y="3308"/>
                  </a:cubicBezTo>
                  <a:cubicBezTo>
                    <a:pt x="442" y="3655"/>
                    <a:pt x="347" y="3970"/>
                    <a:pt x="158" y="4253"/>
                  </a:cubicBezTo>
                  <a:cubicBezTo>
                    <a:pt x="1" y="4632"/>
                    <a:pt x="127" y="5073"/>
                    <a:pt x="442" y="5325"/>
                  </a:cubicBezTo>
                  <a:cubicBezTo>
                    <a:pt x="852" y="5608"/>
                    <a:pt x="1167" y="5640"/>
                    <a:pt x="1356" y="6081"/>
                  </a:cubicBezTo>
                  <a:cubicBezTo>
                    <a:pt x="1450" y="6333"/>
                    <a:pt x="1576" y="6553"/>
                    <a:pt x="1797" y="6774"/>
                  </a:cubicBezTo>
                  <a:cubicBezTo>
                    <a:pt x="2059" y="7026"/>
                    <a:pt x="2283" y="7114"/>
                    <a:pt x="2487" y="7114"/>
                  </a:cubicBezTo>
                  <a:cubicBezTo>
                    <a:pt x="2918" y="7114"/>
                    <a:pt x="3259" y="6722"/>
                    <a:pt x="3687" y="6679"/>
                  </a:cubicBezTo>
                  <a:cubicBezTo>
                    <a:pt x="3706" y="6678"/>
                    <a:pt x="3726" y="6677"/>
                    <a:pt x="3745" y="6677"/>
                  </a:cubicBezTo>
                  <a:cubicBezTo>
                    <a:pt x="4069" y="6677"/>
                    <a:pt x="4378" y="6862"/>
                    <a:pt x="4696" y="6862"/>
                  </a:cubicBezTo>
                  <a:cubicBezTo>
                    <a:pt x="4789" y="6862"/>
                    <a:pt x="4883" y="6846"/>
                    <a:pt x="4979" y="6805"/>
                  </a:cubicBezTo>
                  <a:cubicBezTo>
                    <a:pt x="5420" y="6616"/>
                    <a:pt x="5420" y="6018"/>
                    <a:pt x="5609" y="5577"/>
                  </a:cubicBezTo>
                  <a:cubicBezTo>
                    <a:pt x="5798" y="5230"/>
                    <a:pt x="6018" y="4884"/>
                    <a:pt x="6270" y="4600"/>
                  </a:cubicBezTo>
                  <a:cubicBezTo>
                    <a:pt x="6522" y="4317"/>
                    <a:pt x="6648" y="3907"/>
                    <a:pt x="6554" y="3529"/>
                  </a:cubicBezTo>
                  <a:cubicBezTo>
                    <a:pt x="6428" y="3056"/>
                    <a:pt x="5861" y="2773"/>
                    <a:pt x="5735" y="2395"/>
                  </a:cubicBezTo>
                  <a:cubicBezTo>
                    <a:pt x="5577" y="1985"/>
                    <a:pt x="5766" y="1481"/>
                    <a:pt x="5451" y="1135"/>
                  </a:cubicBezTo>
                  <a:cubicBezTo>
                    <a:pt x="5168" y="788"/>
                    <a:pt x="4538" y="914"/>
                    <a:pt x="4191" y="693"/>
                  </a:cubicBezTo>
                  <a:cubicBezTo>
                    <a:pt x="3845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3"/>
            <p:cNvSpPr/>
            <p:nvPr/>
          </p:nvSpPr>
          <p:spPr>
            <a:xfrm>
              <a:off x="1866925" y="3144975"/>
              <a:ext cx="56725" cy="56725"/>
            </a:xfrm>
            <a:custGeom>
              <a:avLst/>
              <a:gdLst/>
              <a:ahLst/>
              <a:cxnLst/>
              <a:rect l="l" t="t" r="r" b="b"/>
              <a:pathLst>
                <a:path w="2269" h="2269" extrusionOk="0">
                  <a:moveTo>
                    <a:pt x="1134" y="0"/>
                  </a:moveTo>
                  <a:cubicBezTo>
                    <a:pt x="504" y="0"/>
                    <a:pt x="0" y="504"/>
                    <a:pt x="0" y="1134"/>
                  </a:cubicBezTo>
                  <a:cubicBezTo>
                    <a:pt x="0" y="1764"/>
                    <a:pt x="504" y="2269"/>
                    <a:pt x="1134" y="2269"/>
                  </a:cubicBezTo>
                  <a:cubicBezTo>
                    <a:pt x="1765" y="2269"/>
                    <a:pt x="2269" y="1764"/>
                    <a:pt x="2269" y="1134"/>
                  </a:cubicBezTo>
                  <a:cubicBezTo>
                    <a:pt x="2269" y="504"/>
                    <a:pt x="1765" y="0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3"/>
            <p:cNvSpPr/>
            <p:nvPr/>
          </p:nvSpPr>
          <p:spPr>
            <a:xfrm>
              <a:off x="1793675" y="2449500"/>
              <a:ext cx="268600" cy="188050"/>
            </a:xfrm>
            <a:custGeom>
              <a:avLst/>
              <a:gdLst/>
              <a:ahLst/>
              <a:cxnLst/>
              <a:rect l="l" t="t" r="r" b="b"/>
              <a:pathLst>
                <a:path w="10744" h="7522" extrusionOk="0">
                  <a:moveTo>
                    <a:pt x="10743" y="1"/>
                  </a:moveTo>
                  <a:lnTo>
                    <a:pt x="8727" y="473"/>
                  </a:lnTo>
                  <a:cubicBezTo>
                    <a:pt x="7688" y="757"/>
                    <a:pt x="6648" y="1103"/>
                    <a:pt x="5640" y="1513"/>
                  </a:cubicBezTo>
                  <a:cubicBezTo>
                    <a:pt x="4033" y="2048"/>
                    <a:pt x="2552" y="2899"/>
                    <a:pt x="1292" y="4033"/>
                  </a:cubicBezTo>
                  <a:cubicBezTo>
                    <a:pt x="756" y="4474"/>
                    <a:pt x="378" y="5073"/>
                    <a:pt x="189" y="5734"/>
                  </a:cubicBezTo>
                  <a:cubicBezTo>
                    <a:pt x="0" y="6396"/>
                    <a:pt x="347" y="7121"/>
                    <a:pt x="977" y="7436"/>
                  </a:cubicBezTo>
                  <a:cubicBezTo>
                    <a:pt x="1122" y="7495"/>
                    <a:pt x="1270" y="7521"/>
                    <a:pt x="1419" y="7521"/>
                  </a:cubicBezTo>
                  <a:cubicBezTo>
                    <a:pt x="1981" y="7521"/>
                    <a:pt x="2558" y="7148"/>
                    <a:pt x="3056" y="6774"/>
                  </a:cubicBezTo>
                  <a:cubicBezTo>
                    <a:pt x="4600" y="5640"/>
                    <a:pt x="6144" y="4506"/>
                    <a:pt x="7593" y="3246"/>
                  </a:cubicBezTo>
                  <a:cubicBezTo>
                    <a:pt x="8349" y="2584"/>
                    <a:pt x="9042" y="1859"/>
                    <a:pt x="9672" y="1103"/>
                  </a:cubicBezTo>
                  <a:cubicBezTo>
                    <a:pt x="9830" y="883"/>
                    <a:pt x="10743" y="1"/>
                    <a:pt x="10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3"/>
            <p:cNvSpPr/>
            <p:nvPr/>
          </p:nvSpPr>
          <p:spPr>
            <a:xfrm>
              <a:off x="2046775" y="2455775"/>
              <a:ext cx="95825" cy="199750"/>
            </a:xfrm>
            <a:custGeom>
              <a:avLst/>
              <a:gdLst/>
              <a:ahLst/>
              <a:cxnLst/>
              <a:rect l="l" t="t" r="r" b="b"/>
              <a:pathLst>
                <a:path w="3833" h="7990" extrusionOk="0">
                  <a:moveTo>
                    <a:pt x="184" y="0"/>
                  </a:moveTo>
                  <a:cubicBezTo>
                    <a:pt x="0" y="0"/>
                    <a:pt x="330" y="1091"/>
                    <a:pt x="304" y="1451"/>
                  </a:cubicBezTo>
                  <a:cubicBezTo>
                    <a:pt x="273" y="3215"/>
                    <a:pt x="588" y="4979"/>
                    <a:pt x="1281" y="6649"/>
                  </a:cubicBezTo>
                  <a:cubicBezTo>
                    <a:pt x="1407" y="7027"/>
                    <a:pt x="1628" y="7374"/>
                    <a:pt x="1943" y="7657"/>
                  </a:cubicBezTo>
                  <a:cubicBezTo>
                    <a:pt x="2152" y="7866"/>
                    <a:pt x="2446" y="7990"/>
                    <a:pt x="2751" y="7990"/>
                  </a:cubicBezTo>
                  <a:cubicBezTo>
                    <a:pt x="2859" y="7990"/>
                    <a:pt x="2969" y="7974"/>
                    <a:pt x="3077" y="7941"/>
                  </a:cubicBezTo>
                  <a:cubicBezTo>
                    <a:pt x="3549" y="7689"/>
                    <a:pt x="3833" y="7216"/>
                    <a:pt x="3801" y="6681"/>
                  </a:cubicBezTo>
                  <a:cubicBezTo>
                    <a:pt x="3801" y="5452"/>
                    <a:pt x="2951" y="4475"/>
                    <a:pt x="2289" y="3436"/>
                  </a:cubicBezTo>
                  <a:cubicBezTo>
                    <a:pt x="1785" y="2648"/>
                    <a:pt x="966" y="915"/>
                    <a:pt x="399" y="191"/>
                  </a:cubicBezTo>
                  <a:cubicBezTo>
                    <a:pt x="294" y="56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3"/>
            <p:cNvSpPr/>
            <p:nvPr/>
          </p:nvSpPr>
          <p:spPr>
            <a:xfrm>
              <a:off x="1899200" y="2882700"/>
              <a:ext cx="92975" cy="110775"/>
            </a:xfrm>
            <a:custGeom>
              <a:avLst/>
              <a:gdLst/>
              <a:ahLst/>
              <a:cxnLst/>
              <a:rect l="l" t="t" r="r" b="b"/>
              <a:pathLst>
                <a:path w="3719" h="4431" extrusionOk="0">
                  <a:moveTo>
                    <a:pt x="413" y="1"/>
                  </a:moveTo>
                  <a:cubicBezTo>
                    <a:pt x="305" y="1"/>
                    <a:pt x="214" y="53"/>
                    <a:pt x="158" y="189"/>
                  </a:cubicBezTo>
                  <a:cubicBezTo>
                    <a:pt x="1" y="599"/>
                    <a:pt x="379" y="1544"/>
                    <a:pt x="505" y="1953"/>
                  </a:cubicBezTo>
                  <a:cubicBezTo>
                    <a:pt x="663" y="2521"/>
                    <a:pt x="915" y="3088"/>
                    <a:pt x="1261" y="3560"/>
                  </a:cubicBezTo>
                  <a:cubicBezTo>
                    <a:pt x="1482" y="3875"/>
                    <a:pt x="1765" y="4127"/>
                    <a:pt x="2112" y="4316"/>
                  </a:cubicBezTo>
                  <a:cubicBezTo>
                    <a:pt x="2262" y="4391"/>
                    <a:pt x="2434" y="4431"/>
                    <a:pt x="2610" y="4431"/>
                  </a:cubicBezTo>
                  <a:cubicBezTo>
                    <a:pt x="2803" y="4431"/>
                    <a:pt x="3002" y="4384"/>
                    <a:pt x="3183" y="4285"/>
                  </a:cubicBezTo>
                  <a:cubicBezTo>
                    <a:pt x="3561" y="4001"/>
                    <a:pt x="3719" y="3529"/>
                    <a:pt x="3624" y="3088"/>
                  </a:cubicBezTo>
                  <a:cubicBezTo>
                    <a:pt x="3530" y="2615"/>
                    <a:pt x="3277" y="2205"/>
                    <a:pt x="2962" y="1890"/>
                  </a:cubicBezTo>
                  <a:cubicBezTo>
                    <a:pt x="2490" y="1418"/>
                    <a:pt x="1954" y="977"/>
                    <a:pt x="1387" y="599"/>
                  </a:cubicBezTo>
                  <a:cubicBezTo>
                    <a:pt x="1199" y="458"/>
                    <a:pt x="730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3"/>
            <p:cNvSpPr/>
            <p:nvPr/>
          </p:nvSpPr>
          <p:spPr>
            <a:xfrm>
              <a:off x="1799175" y="2872100"/>
              <a:ext cx="118025" cy="131900"/>
            </a:xfrm>
            <a:custGeom>
              <a:avLst/>
              <a:gdLst/>
              <a:ahLst/>
              <a:cxnLst/>
              <a:rect l="l" t="t" r="r" b="b"/>
              <a:pathLst>
                <a:path w="4721" h="5276" extrusionOk="0">
                  <a:moveTo>
                    <a:pt x="4024" y="0"/>
                  </a:moveTo>
                  <a:cubicBezTo>
                    <a:pt x="3979" y="0"/>
                    <a:pt x="3930" y="5"/>
                    <a:pt x="3876" y="15"/>
                  </a:cubicBezTo>
                  <a:cubicBezTo>
                    <a:pt x="3088" y="172"/>
                    <a:pt x="2269" y="991"/>
                    <a:pt x="1734" y="1558"/>
                  </a:cubicBezTo>
                  <a:cubicBezTo>
                    <a:pt x="1041" y="2283"/>
                    <a:pt x="473" y="3134"/>
                    <a:pt x="127" y="4079"/>
                  </a:cubicBezTo>
                  <a:cubicBezTo>
                    <a:pt x="32" y="4268"/>
                    <a:pt x="1" y="4488"/>
                    <a:pt x="1" y="4709"/>
                  </a:cubicBezTo>
                  <a:cubicBezTo>
                    <a:pt x="1" y="4961"/>
                    <a:pt x="158" y="5150"/>
                    <a:pt x="347" y="5244"/>
                  </a:cubicBezTo>
                  <a:cubicBezTo>
                    <a:pt x="421" y="5265"/>
                    <a:pt x="498" y="5276"/>
                    <a:pt x="576" y="5276"/>
                  </a:cubicBezTo>
                  <a:cubicBezTo>
                    <a:pt x="732" y="5276"/>
                    <a:pt x="893" y="5234"/>
                    <a:pt x="1041" y="5150"/>
                  </a:cubicBezTo>
                  <a:cubicBezTo>
                    <a:pt x="2553" y="4394"/>
                    <a:pt x="3687" y="3102"/>
                    <a:pt x="4286" y="1527"/>
                  </a:cubicBezTo>
                  <a:cubicBezTo>
                    <a:pt x="4433" y="1083"/>
                    <a:pt x="4720" y="0"/>
                    <a:pt x="4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3"/>
            <p:cNvSpPr/>
            <p:nvPr/>
          </p:nvSpPr>
          <p:spPr>
            <a:xfrm>
              <a:off x="2122100" y="2039725"/>
              <a:ext cx="296975" cy="114450"/>
            </a:xfrm>
            <a:custGeom>
              <a:avLst/>
              <a:gdLst/>
              <a:ahLst/>
              <a:cxnLst/>
              <a:rect l="l" t="t" r="r" b="b"/>
              <a:pathLst>
                <a:path w="11879" h="4578" extrusionOk="0">
                  <a:moveTo>
                    <a:pt x="3363" y="1"/>
                  </a:moveTo>
                  <a:cubicBezTo>
                    <a:pt x="2289" y="1"/>
                    <a:pt x="1068" y="95"/>
                    <a:pt x="410" y="923"/>
                  </a:cubicBezTo>
                  <a:cubicBezTo>
                    <a:pt x="221" y="1175"/>
                    <a:pt x="95" y="1458"/>
                    <a:pt x="64" y="1773"/>
                  </a:cubicBezTo>
                  <a:cubicBezTo>
                    <a:pt x="1" y="2403"/>
                    <a:pt x="253" y="3034"/>
                    <a:pt x="725" y="3443"/>
                  </a:cubicBezTo>
                  <a:cubicBezTo>
                    <a:pt x="1072" y="3758"/>
                    <a:pt x="1482" y="3979"/>
                    <a:pt x="1923" y="4105"/>
                  </a:cubicBezTo>
                  <a:cubicBezTo>
                    <a:pt x="2898" y="4418"/>
                    <a:pt x="3912" y="4578"/>
                    <a:pt x="4928" y="4578"/>
                  </a:cubicBezTo>
                  <a:cubicBezTo>
                    <a:pt x="5749" y="4578"/>
                    <a:pt x="6570" y="4473"/>
                    <a:pt x="7373" y="4262"/>
                  </a:cubicBezTo>
                  <a:cubicBezTo>
                    <a:pt x="8255" y="4042"/>
                    <a:pt x="9137" y="3727"/>
                    <a:pt x="9925" y="3254"/>
                  </a:cubicBezTo>
                  <a:cubicBezTo>
                    <a:pt x="10167" y="3133"/>
                    <a:pt x="11544" y="2051"/>
                    <a:pt x="11847" y="2051"/>
                  </a:cubicBezTo>
                  <a:cubicBezTo>
                    <a:pt x="11859" y="2051"/>
                    <a:pt x="11870" y="2053"/>
                    <a:pt x="11878" y="2057"/>
                  </a:cubicBezTo>
                  <a:cubicBezTo>
                    <a:pt x="10618" y="1364"/>
                    <a:pt x="9263" y="797"/>
                    <a:pt x="7877" y="324"/>
                  </a:cubicBezTo>
                  <a:cubicBezTo>
                    <a:pt x="7688" y="293"/>
                    <a:pt x="7499" y="230"/>
                    <a:pt x="7279" y="198"/>
                  </a:cubicBezTo>
                  <a:cubicBezTo>
                    <a:pt x="6465" y="67"/>
                    <a:pt x="5629" y="1"/>
                    <a:pt x="4771" y="1"/>
                  </a:cubicBezTo>
                  <a:cubicBezTo>
                    <a:pt x="4600" y="1"/>
                    <a:pt x="4427" y="4"/>
                    <a:pt x="4254" y="9"/>
                  </a:cubicBezTo>
                  <a:cubicBezTo>
                    <a:pt x="3982" y="9"/>
                    <a:pt x="3679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3"/>
            <p:cNvSpPr/>
            <p:nvPr/>
          </p:nvSpPr>
          <p:spPr>
            <a:xfrm>
              <a:off x="2335550" y="2093800"/>
              <a:ext cx="107925" cy="250475"/>
            </a:xfrm>
            <a:custGeom>
              <a:avLst/>
              <a:gdLst/>
              <a:ahLst/>
              <a:cxnLst/>
              <a:rect l="l" t="t" r="r" b="b"/>
              <a:pathLst>
                <a:path w="4317" h="10019" extrusionOk="0">
                  <a:moveTo>
                    <a:pt x="3193" y="1"/>
                  </a:moveTo>
                  <a:cubicBezTo>
                    <a:pt x="2962" y="1"/>
                    <a:pt x="2833" y="446"/>
                    <a:pt x="2805" y="587"/>
                  </a:cubicBezTo>
                  <a:cubicBezTo>
                    <a:pt x="2616" y="1343"/>
                    <a:pt x="2332" y="2099"/>
                    <a:pt x="2017" y="2792"/>
                  </a:cubicBezTo>
                  <a:cubicBezTo>
                    <a:pt x="1229" y="4399"/>
                    <a:pt x="1" y="5943"/>
                    <a:pt x="127" y="7802"/>
                  </a:cubicBezTo>
                  <a:cubicBezTo>
                    <a:pt x="203" y="8839"/>
                    <a:pt x="726" y="10019"/>
                    <a:pt x="1679" y="10019"/>
                  </a:cubicBezTo>
                  <a:cubicBezTo>
                    <a:pt x="1913" y="10019"/>
                    <a:pt x="2173" y="9948"/>
                    <a:pt x="2458" y="9786"/>
                  </a:cubicBezTo>
                  <a:cubicBezTo>
                    <a:pt x="4002" y="8904"/>
                    <a:pt x="4317" y="7298"/>
                    <a:pt x="4222" y="5691"/>
                  </a:cubicBezTo>
                  <a:cubicBezTo>
                    <a:pt x="4159" y="4809"/>
                    <a:pt x="4065" y="3927"/>
                    <a:pt x="3907" y="3076"/>
                  </a:cubicBezTo>
                  <a:cubicBezTo>
                    <a:pt x="3781" y="2383"/>
                    <a:pt x="3655" y="1658"/>
                    <a:pt x="3498" y="965"/>
                  </a:cubicBezTo>
                  <a:cubicBezTo>
                    <a:pt x="3466" y="808"/>
                    <a:pt x="3435" y="114"/>
                    <a:pt x="3277" y="20"/>
                  </a:cubicBezTo>
                  <a:cubicBezTo>
                    <a:pt x="3248" y="7"/>
                    <a:pt x="3220" y="1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5" name="Google Shape;7495;p43"/>
          <p:cNvGrpSpPr/>
          <p:nvPr/>
        </p:nvGrpSpPr>
        <p:grpSpPr>
          <a:xfrm flipH="1">
            <a:off x="1269755" y="-697242"/>
            <a:ext cx="4698140" cy="1834234"/>
            <a:chOff x="224725" y="1449225"/>
            <a:chExt cx="7133525" cy="2785050"/>
          </a:xfrm>
        </p:grpSpPr>
        <p:sp>
          <p:nvSpPr>
            <p:cNvPr id="7496" name="Google Shape;7496;p43"/>
            <p:cNvSpPr/>
            <p:nvPr/>
          </p:nvSpPr>
          <p:spPr>
            <a:xfrm>
              <a:off x="224725" y="1895900"/>
              <a:ext cx="1316150" cy="1724075"/>
            </a:xfrm>
            <a:custGeom>
              <a:avLst/>
              <a:gdLst/>
              <a:ahLst/>
              <a:cxnLst/>
              <a:rect l="l" t="t" r="r" b="b"/>
              <a:pathLst>
                <a:path w="52646" h="68963" extrusionOk="0">
                  <a:moveTo>
                    <a:pt x="31843" y="1"/>
                  </a:moveTo>
                  <a:cubicBezTo>
                    <a:pt x="30951" y="1"/>
                    <a:pt x="30067" y="81"/>
                    <a:pt x="29206" y="312"/>
                  </a:cubicBezTo>
                  <a:cubicBezTo>
                    <a:pt x="27441" y="816"/>
                    <a:pt x="25771" y="2139"/>
                    <a:pt x="25456" y="3935"/>
                  </a:cubicBezTo>
                  <a:cubicBezTo>
                    <a:pt x="25236" y="5132"/>
                    <a:pt x="25645" y="6361"/>
                    <a:pt x="25708" y="7589"/>
                  </a:cubicBezTo>
                  <a:cubicBezTo>
                    <a:pt x="25771" y="8787"/>
                    <a:pt x="25362" y="10236"/>
                    <a:pt x="24196" y="10614"/>
                  </a:cubicBezTo>
                  <a:cubicBezTo>
                    <a:pt x="23913" y="10693"/>
                    <a:pt x="23613" y="10732"/>
                    <a:pt x="23310" y="10732"/>
                  </a:cubicBezTo>
                  <a:cubicBezTo>
                    <a:pt x="23007" y="10732"/>
                    <a:pt x="22700" y="10693"/>
                    <a:pt x="22400" y="10614"/>
                  </a:cubicBezTo>
                  <a:cubicBezTo>
                    <a:pt x="20985" y="10297"/>
                    <a:pt x="19532" y="9904"/>
                    <a:pt x="18085" y="9904"/>
                  </a:cubicBezTo>
                  <a:cubicBezTo>
                    <a:pt x="17664" y="9904"/>
                    <a:pt x="17243" y="9937"/>
                    <a:pt x="16824" y="10015"/>
                  </a:cubicBezTo>
                  <a:cubicBezTo>
                    <a:pt x="14965" y="10330"/>
                    <a:pt x="13169" y="11906"/>
                    <a:pt x="13327" y="13764"/>
                  </a:cubicBezTo>
                  <a:cubicBezTo>
                    <a:pt x="13548" y="16285"/>
                    <a:pt x="16982" y="18175"/>
                    <a:pt x="15973" y="20475"/>
                  </a:cubicBezTo>
                  <a:cubicBezTo>
                    <a:pt x="13894" y="20695"/>
                    <a:pt x="11720" y="20979"/>
                    <a:pt x="10082" y="22271"/>
                  </a:cubicBezTo>
                  <a:cubicBezTo>
                    <a:pt x="8412" y="23562"/>
                    <a:pt x="7719" y="26272"/>
                    <a:pt x="9168" y="27752"/>
                  </a:cubicBezTo>
                  <a:cubicBezTo>
                    <a:pt x="9767" y="28414"/>
                    <a:pt x="10649" y="28729"/>
                    <a:pt x="11185" y="29454"/>
                  </a:cubicBezTo>
                  <a:cubicBezTo>
                    <a:pt x="12350" y="30997"/>
                    <a:pt x="10933" y="33266"/>
                    <a:pt x="9200" y="34116"/>
                  </a:cubicBezTo>
                  <a:cubicBezTo>
                    <a:pt x="7436" y="34967"/>
                    <a:pt x="5388" y="35030"/>
                    <a:pt x="3686" y="35944"/>
                  </a:cubicBezTo>
                  <a:cubicBezTo>
                    <a:pt x="1985" y="36857"/>
                    <a:pt x="820" y="39315"/>
                    <a:pt x="2174" y="40701"/>
                  </a:cubicBezTo>
                  <a:cubicBezTo>
                    <a:pt x="2584" y="41142"/>
                    <a:pt x="3151" y="41362"/>
                    <a:pt x="3655" y="41740"/>
                  </a:cubicBezTo>
                  <a:cubicBezTo>
                    <a:pt x="5262" y="42906"/>
                    <a:pt x="5514" y="45332"/>
                    <a:pt x="4915" y="47254"/>
                  </a:cubicBezTo>
                  <a:cubicBezTo>
                    <a:pt x="4317" y="49176"/>
                    <a:pt x="3088" y="50814"/>
                    <a:pt x="2206" y="52610"/>
                  </a:cubicBezTo>
                  <a:cubicBezTo>
                    <a:pt x="252" y="56611"/>
                    <a:pt x="0" y="61242"/>
                    <a:pt x="1513" y="65401"/>
                  </a:cubicBezTo>
                  <a:cubicBezTo>
                    <a:pt x="2163" y="67136"/>
                    <a:pt x="3454" y="68962"/>
                    <a:pt x="5264" y="68962"/>
                  </a:cubicBezTo>
                  <a:cubicBezTo>
                    <a:pt x="5295" y="68962"/>
                    <a:pt x="5326" y="68962"/>
                    <a:pt x="5356" y="68961"/>
                  </a:cubicBezTo>
                  <a:cubicBezTo>
                    <a:pt x="6301" y="68929"/>
                    <a:pt x="7121" y="68394"/>
                    <a:pt x="7877" y="67826"/>
                  </a:cubicBezTo>
                  <a:cubicBezTo>
                    <a:pt x="10523" y="65842"/>
                    <a:pt x="12728" y="63290"/>
                    <a:pt x="14241" y="60328"/>
                  </a:cubicBezTo>
                  <a:cubicBezTo>
                    <a:pt x="14934" y="58942"/>
                    <a:pt x="15690" y="57335"/>
                    <a:pt x="17202" y="56989"/>
                  </a:cubicBezTo>
                  <a:cubicBezTo>
                    <a:pt x="17377" y="56954"/>
                    <a:pt x="17552" y="56938"/>
                    <a:pt x="17726" y="56938"/>
                  </a:cubicBezTo>
                  <a:cubicBezTo>
                    <a:pt x="18942" y="56938"/>
                    <a:pt x="20142" y="57683"/>
                    <a:pt x="21388" y="57683"/>
                  </a:cubicBezTo>
                  <a:cubicBezTo>
                    <a:pt x="21411" y="57683"/>
                    <a:pt x="21433" y="57682"/>
                    <a:pt x="21455" y="57682"/>
                  </a:cubicBezTo>
                  <a:cubicBezTo>
                    <a:pt x="24133" y="57650"/>
                    <a:pt x="25425" y="54248"/>
                    <a:pt x="25236" y="51570"/>
                  </a:cubicBezTo>
                  <a:cubicBezTo>
                    <a:pt x="25015" y="48892"/>
                    <a:pt x="24039" y="46088"/>
                    <a:pt x="25078" y="43599"/>
                  </a:cubicBezTo>
                  <a:cubicBezTo>
                    <a:pt x="25267" y="43095"/>
                    <a:pt x="25614" y="42654"/>
                    <a:pt x="26118" y="42402"/>
                  </a:cubicBezTo>
                  <a:cubicBezTo>
                    <a:pt x="26313" y="42315"/>
                    <a:pt x="26507" y="42278"/>
                    <a:pt x="26700" y="42278"/>
                  </a:cubicBezTo>
                  <a:cubicBezTo>
                    <a:pt x="27697" y="42278"/>
                    <a:pt x="28686" y="43262"/>
                    <a:pt x="29741" y="43473"/>
                  </a:cubicBezTo>
                  <a:cubicBezTo>
                    <a:pt x="29901" y="43508"/>
                    <a:pt x="30060" y="43525"/>
                    <a:pt x="30216" y="43525"/>
                  </a:cubicBezTo>
                  <a:cubicBezTo>
                    <a:pt x="31748" y="43525"/>
                    <a:pt x="33038" y="41924"/>
                    <a:pt x="33238" y="40323"/>
                  </a:cubicBezTo>
                  <a:cubicBezTo>
                    <a:pt x="33459" y="38590"/>
                    <a:pt x="32797" y="36857"/>
                    <a:pt x="32388" y="35125"/>
                  </a:cubicBezTo>
                  <a:cubicBezTo>
                    <a:pt x="32104" y="33833"/>
                    <a:pt x="32293" y="32037"/>
                    <a:pt x="33616" y="31817"/>
                  </a:cubicBezTo>
                  <a:cubicBezTo>
                    <a:pt x="33696" y="31803"/>
                    <a:pt x="33775" y="31797"/>
                    <a:pt x="33852" y="31797"/>
                  </a:cubicBezTo>
                  <a:cubicBezTo>
                    <a:pt x="34867" y="31797"/>
                    <a:pt x="35645" y="32887"/>
                    <a:pt x="36641" y="33297"/>
                  </a:cubicBezTo>
                  <a:cubicBezTo>
                    <a:pt x="36895" y="33396"/>
                    <a:pt x="37150" y="33441"/>
                    <a:pt x="37399" y="33441"/>
                  </a:cubicBezTo>
                  <a:cubicBezTo>
                    <a:pt x="39064" y="33441"/>
                    <a:pt x="40524" y="31415"/>
                    <a:pt x="40579" y="29580"/>
                  </a:cubicBezTo>
                  <a:cubicBezTo>
                    <a:pt x="40610" y="27437"/>
                    <a:pt x="39634" y="25421"/>
                    <a:pt x="39634" y="23279"/>
                  </a:cubicBezTo>
                  <a:cubicBezTo>
                    <a:pt x="39634" y="21409"/>
                    <a:pt x="41042" y="19293"/>
                    <a:pt x="42765" y="19293"/>
                  </a:cubicBezTo>
                  <a:cubicBezTo>
                    <a:pt x="42988" y="19293"/>
                    <a:pt x="43215" y="19328"/>
                    <a:pt x="43446" y="19404"/>
                  </a:cubicBezTo>
                  <a:cubicBezTo>
                    <a:pt x="44611" y="19773"/>
                    <a:pt x="45520" y="21091"/>
                    <a:pt x="46658" y="21091"/>
                  </a:cubicBezTo>
                  <a:cubicBezTo>
                    <a:pt x="46782" y="21091"/>
                    <a:pt x="46908" y="21076"/>
                    <a:pt x="47037" y="21042"/>
                  </a:cubicBezTo>
                  <a:cubicBezTo>
                    <a:pt x="47762" y="20853"/>
                    <a:pt x="48203" y="20097"/>
                    <a:pt x="48487" y="19372"/>
                  </a:cubicBezTo>
                  <a:cubicBezTo>
                    <a:pt x="52645" y="9228"/>
                    <a:pt x="44107" y="1194"/>
                    <a:pt x="34656" y="186"/>
                  </a:cubicBezTo>
                  <a:cubicBezTo>
                    <a:pt x="33721" y="89"/>
                    <a:pt x="32777" y="1"/>
                    <a:pt x="31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3"/>
            <p:cNvSpPr/>
            <p:nvPr/>
          </p:nvSpPr>
          <p:spPr>
            <a:xfrm>
              <a:off x="492525" y="1731200"/>
              <a:ext cx="1292500" cy="1529575"/>
            </a:xfrm>
            <a:custGeom>
              <a:avLst/>
              <a:gdLst/>
              <a:ahLst/>
              <a:cxnLst/>
              <a:rect l="l" t="t" r="r" b="b"/>
              <a:pathLst>
                <a:path w="51700" h="61183" extrusionOk="0">
                  <a:moveTo>
                    <a:pt x="51700" y="0"/>
                  </a:moveTo>
                  <a:cubicBezTo>
                    <a:pt x="48612" y="1449"/>
                    <a:pt x="45651" y="3151"/>
                    <a:pt x="42847" y="5104"/>
                  </a:cubicBezTo>
                  <a:cubicBezTo>
                    <a:pt x="40043" y="7089"/>
                    <a:pt x="37365" y="9168"/>
                    <a:pt x="34782" y="11405"/>
                  </a:cubicBezTo>
                  <a:cubicBezTo>
                    <a:pt x="32198" y="13642"/>
                    <a:pt x="29709" y="16005"/>
                    <a:pt x="27346" y="18462"/>
                  </a:cubicBezTo>
                  <a:cubicBezTo>
                    <a:pt x="24952" y="20888"/>
                    <a:pt x="22621" y="23408"/>
                    <a:pt x="20415" y="26023"/>
                  </a:cubicBezTo>
                  <a:cubicBezTo>
                    <a:pt x="18241" y="28638"/>
                    <a:pt x="16131" y="31316"/>
                    <a:pt x="14114" y="34088"/>
                  </a:cubicBezTo>
                  <a:cubicBezTo>
                    <a:pt x="12130" y="36861"/>
                    <a:pt x="10208" y="39665"/>
                    <a:pt x="8443" y="42595"/>
                  </a:cubicBezTo>
                  <a:cubicBezTo>
                    <a:pt x="6679" y="45525"/>
                    <a:pt x="5041" y="48518"/>
                    <a:pt x="3560" y="51605"/>
                  </a:cubicBezTo>
                  <a:cubicBezTo>
                    <a:pt x="2111" y="54692"/>
                    <a:pt x="914" y="57906"/>
                    <a:pt x="0" y="61182"/>
                  </a:cubicBezTo>
                  <a:cubicBezTo>
                    <a:pt x="1071" y="57969"/>
                    <a:pt x="2394" y="54818"/>
                    <a:pt x="3938" y="51794"/>
                  </a:cubicBezTo>
                  <a:cubicBezTo>
                    <a:pt x="5482" y="48770"/>
                    <a:pt x="7152" y="45808"/>
                    <a:pt x="8979" y="42941"/>
                  </a:cubicBezTo>
                  <a:cubicBezTo>
                    <a:pt x="16320" y="31505"/>
                    <a:pt x="25141" y="21045"/>
                    <a:pt x="35223" y="11909"/>
                  </a:cubicBezTo>
                  <a:cubicBezTo>
                    <a:pt x="37743" y="9609"/>
                    <a:pt x="40358" y="7467"/>
                    <a:pt x="43099" y="5451"/>
                  </a:cubicBezTo>
                  <a:cubicBezTo>
                    <a:pt x="45808" y="3434"/>
                    <a:pt x="48707" y="1607"/>
                    <a:pt x="5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3"/>
            <p:cNvSpPr/>
            <p:nvPr/>
          </p:nvSpPr>
          <p:spPr>
            <a:xfrm>
              <a:off x="396425" y="3135050"/>
              <a:ext cx="140225" cy="91075"/>
            </a:xfrm>
            <a:custGeom>
              <a:avLst/>
              <a:gdLst/>
              <a:ahLst/>
              <a:cxnLst/>
              <a:rect l="l" t="t" r="r" b="b"/>
              <a:pathLst>
                <a:path w="5609" h="3643" extrusionOk="0">
                  <a:moveTo>
                    <a:pt x="5242" y="0"/>
                  </a:moveTo>
                  <a:cubicBezTo>
                    <a:pt x="4768" y="0"/>
                    <a:pt x="4302" y="96"/>
                    <a:pt x="3876" y="271"/>
                  </a:cubicBezTo>
                  <a:cubicBezTo>
                    <a:pt x="3309" y="492"/>
                    <a:pt x="2804" y="775"/>
                    <a:pt x="2332" y="1090"/>
                  </a:cubicBezTo>
                  <a:cubicBezTo>
                    <a:pt x="1859" y="1437"/>
                    <a:pt x="1418" y="1815"/>
                    <a:pt x="1040" y="2256"/>
                  </a:cubicBezTo>
                  <a:cubicBezTo>
                    <a:pt x="631" y="2666"/>
                    <a:pt x="284" y="3138"/>
                    <a:pt x="0" y="3642"/>
                  </a:cubicBezTo>
                  <a:cubicBezTo>
                    <a:pt x="505" y="3390"/>
                    <a:pt x="977" y="3075"/>
                    <a:pt x="1450" y="2760"/>
                  </a:cubicBezTo>
                  <a:cubicBezTo>
                    <a:pt x="1922" y="2414"/>
                    <a:pt x="2363" y="2098"/>
                    <a:pt x="2804" y="1783"/>
                  </a:cubicBezTo>
                  <a:cubicBezTo>
                    <a:pt x="3246" y="1468"/>
                    <a:pt x="3687" y="1153"/>
                    <a:pt x="4159" y="838"/>
                  </a:cubicBezTo>
                  <a:cubicBezTo>
                    <a:pt x="4600" y="555"/>
                    <a:pt x="5073" y="303"/>
                    <a:pt x="5608" y="19"/>
                  </a:cubicBezTo>
                  <a:cubicBezTo>
                    <a:pt x="5486" y="6"/>
                    <a:pt x="5364" y="0"/>
                    <a:pt x="5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3"/>
            <p:cNvSpPr/>
            <p:nvPr/>
          </p:nvSpPr>
          <p:spPr>
            <a:xfrm>
              <a:off x="451550" y="2875600"/>
              <a:ext cx="292250" cy="383600"/>
            </a:xfrm>
            <a:custGeom>
              <a:avLst/>
              <a:gdLst/>
              <a:ahLst/>
              <a:cxnLst/>
              <a:rect l="l" t="t" r="r" b="b"/>
              <a:pathLst>
                <a:path w="11690" h="15344" extrusionOk="0">
                  <a:moveTo>
                    <a:pt x="8854" y="1"/>
                  </a:moveTo>
                  <a:lnTo>
                    <a:pt x="8381" y="64"/>
                  </a:lnTo>
                  <a:cubicBezTo>
                    <a:pt x="7688" y="158"/>
                    <a:pt x="6995" y="221"/>
                    <a:pt x="6302" y="253"/>
                  </a:cubicBezTo>
                  <a:cubicBezTo>
                    <a:pt x="5609" y="316"/>
                    <a:pt x="4916" y="316"/>
                    <a:pt x="4223" y="347"/>
                  </a:cubicBezTo>
                  <a:cubicBezTo>
                    <a:pt x="2836" y="379"/>
                    <a:pt x="1419" y="410"/>
                    <a:pt x="1" y="568"/>
                  </a:cubicBezTo>
                  <a:cubicBezTo>
                    <a:pt x="1419" y="662"/>
                    <a:pt x="2805" y="788"/>
                    <a:pt x="4223" y="883"/>
                  </a:cubicBezTo>
                  <a:cubicBezTo>
                    <a:pt x="4916" y="946"/>
                    <a:pt x="5609" y="946"/>
                    <a:pt x="6333" y="946"/>
                  </a:cubicBezTo>
                  <a:cubicBezTo>
                    <a:pt x="6899" y="946"/>
                    <a:pt x="7445" y="927"/>
                    <a:pt x="8001" y="873"/>
                  </a:cubicBezTo>
                  <a:lnTo>
                    <a:pt x="8001" y="873"/>
                  </a:lnTo>
                  <a:cubicBezTo>
                    <a:pt x="7977" y="1391"/>
                    <a:pt x="7993" y="1918"/>
                    <a:pt x="8066" y="2426"/>
                  </a:cubicBezTo>
                  <a:cubicBezTo>
                    <a:pt x="8161" y="3057"/>
                    <a:pt x="8287" y="3687"/>
                    <a:pt x="8444" y="4317"/>
                  </a:cubicBezTo>
                  <a:cubicBezTo>
                    <a:pt x="8696" y="5577"/>
                    <a:pt x="8980" y="6806"/>
                    <a:pt x="9326" y="8066"/>
                  </a:cubicBezTo>
                  <a:cubicBezTo>
                    <a:pt x="9641" y="9295"/>
                    <a:pt x="9988" y="10523"/>
                    <a:pt x="10397" y="11720"/>
                  </a:cubicBezTo>
                  <a:cubicBezTo>
                    <a:pt x="10776" y="12949"/>
                    <a:pt x="11217" y="14146"/>
                    <a:pt x="11689" y="15343"/>
                  </a:cubicBezTo>
                  <a:cubicBezTo>
                    <a:pt x="11437" y="14083"/>
                    <a:pt x="11154" y="12823"/>
                    <a:pt x="10870" y="11594"/>
                  </a:cubicBezTo>
                  <a:lnTo>
                    <a:pt x="10019" y="7877"/>
                  </a:lnTo>
                  <a:cubicBezTo>
                    <a:pt x="9767" y="6648"/>
                    <a:pt x="9484" y="5388"/>
                    <a:pt x="9232" y="4159"/>
                  </a:cubicBezTo>
                  <a:cubicBezTo>
                    <a:pt x="8980" y="2899"/>
                    <a:pt x="8696" y="1670"/>
                    <a:pt x="8791" y="505"/>
                  </a:cubicBez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3"/>
            <p:cNvSpPr/>
            <p:nvPr/>
          </p:nvSpPr>
          <p:spPr>
            <a:xfrm>
              <a:off x="556325" y="2568325"/>
              <a:ext cx="452900" cy="319125"/>
            </a:xfrm>
            <a:custGeom>
              <a:avLst/>
              <a:gdLst/>
              <a:ahLst/>
              <a:cxnLst/>
              <a:rect l="l" t="t" r="r" b="b"/>
              <a:pathLst>
                <a:path w="18116" h="12765" extrusionOk="0">
                  <a:moveTo>
                    <a:pt x="2415" y="0"/>
                  </a:moveTo>
                  <a:cubicBezTo>
                    <a:pt x="1609" y="0"/>
                    <a:pt x="802" y="43"/>
                    <a:pt x="0" y="131"/>
                  </a:cubicBezTo>
                  <a:cubicBezTo>
                    <a:pt x="1985" y="225"/>
                    <a:pt x="3970" y="477"/>
                    <a:pt x="5923" y="918"/>
                  </a:cubicBezTo>
                  <a:cubicBezTo>
                    <a:pt x="7829" y="1349"/>
                    <a:pt x="9705" y="1869"/>
                    <a:pt x="11580" y="2450"/>
                  </a:cubicBezTo>
                  <a:lnTo>
                    <a:pt x="11580" y="2450"/>
                  </a:lnTo>
                  <a:cubicBezTo>
                    <a:pt x="12151" y="3260"/>
                    <a:pt x="12723" y="4044"/>
                    <a:pt x="13295" y="4856"/>
                  </a:cubicBezTo>
                  <a:cubicBezTo>
                    <a:pt x="13894" y="5707"/>
                    <a:pt x="14461" y="6558"/>
                    <a:pt x="14996" y="7440"/>
                  </a:cubicBezTo>
                  <a:cubicBezTo>
                    <a:pt x="15532" y="8322"/>
                    <a:pt x="16068" y="9204"/>
                    <a:pt x="16572" y="10086"/>
                  </a:cubicBezTo>
                  <a:cubicBezTo>
                    <a:pt x="17107" y="10968"/>
                    <a:pt x="17611" y="11882"/>
                    <a:pt x="18115" y="12764"/>
                  </a:cubicBezTo>
                  <a:cubicBezTo>
                    <a:pt x="17769" y="11788"/>
                    <a:pt x="17391" y="10811"/>
                    <a:pt x="16950" y="9897"/>
                  </a:cubicBezTo>
                  <a:cubicBezTo>
                    <a:pt x="16509" y="8921"/>
                    <a:pt x="16036" y="8007"/>
                    <a:pt x="15532" y="7093"/>
                  </a:cubicBezTo>
                  <a:cubicBezTo>
                    <a:pt x="15059" y="6180"/>
                    <a:pt x="14492" y="5298"/>
                    <a:pt x="13957" y="4415"/>
                  </a:cubicBezTo>
                  <a:cubicBezTo>
                    <a:pt x="13390" y="3533"/>
                    <a:pt x="12791" y="2683"/>
                    <a:pt x="12161" y="1864"/>
                  </a:cubicBezTo>
                  <a:lnTo>
                    <a:pt x="12098" y="1738"/>
                  </a:lnTo>
                  <a:lnTo>
                    <a:pt x="11972" y="1706"/>
                  </a:lnTo>
                  <a:cubicBezTo>
                    <a:pt x="10019" y="1107"/>
                    <a:pt x="8065" y="635"/>
                    <a:pt x="6049" y="288"/>
                  </a:cubicBezTo>
                  <a:cubicBezTo>
                    <a:pt x="4853" y="99"/>
                    <a:pt x="363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3"/>
            <p:cNvSpPr/>
            <p:nvPr/>
          </p:nvSpPr>
          <p:spPr>
            <a:xfrm>
              <a:off x="684700" y="2238425"/>
              <a:ext cx="442675" cy="350500"/>
            </a:xfrm>
            <a:custGeom>
              <a:avLst/>
              <a:gdLst/>
              <a:ahLst/>
              <a:cxnLst/>
              <a:rect l="l" t="t" r="r" b="b"/>
              <a:pathLst>
                <a:path w="17707" h="14020" extrusionOk="0">
                  <a:moveTo>
                    <a:pt x="0" y="0"/>
                  </a:moveTo>
                  <a:cubicBezTo>
                    <a:pt x="2458" y="504"/>
                    <a:pt x="4915" y="1103"/>
                    <a:pt x="7309" y="1859"/>
                  </a:cubicBezTo>
                  <a:cubicBezTo>
                    <a:pt x="9735" y="2584"/>
                    <a:pt x="12067" y="3497"/>
                    <a:pt x="14335" y="4600"/>
                  </a:cubicBezTo>
                  <a:lnTo>
                    <a:pt x="14398" y="4631"/>
                  </a:lnTo>
                  <a:lnTo>
                    <a:pt x="14430" y="4631"/>
                  </a:lnTo>
                  <a:cubicBezTo>
                    <a:pt x="14619" y="4631"/>
                    <a:pt x="14839" y="4915"/>
                    <a:pt x="15060" y="5293"/>
                  </a:cubicBezTo>
                  <a:cubicBezTo>
                    <a:pt x="15249" y="5703"/>
                    <a:pt x="15438" y="6081"/>
                    <a:pt x="15627" y="6490"/>
                  </a:cubicBezTo>
                  <a:cubicBezTo>
                    <a:pt x="15973" y="7278"/>
                    <a:pt x="16288" y="8097"/>
                    <a:pt x="16540" y="8916"/>
                  </a:cubicBezTo>
                  <a:cubicBezTo>
                    <a:pt x="16824" y="9735"/>
                    <a:pt x="17044" y="10586"/>
                    <a:pt x="17234" y="11437"/>
                  </a:cubicBezTo>
                  <a:cubicBezTo>
                    <a:pt x="17423" y="12287"/>
                    <a:pt x="17549" y="13138"/>
                    <a:pt x="17675" y="14020"/>
                  </a:cubicBezTo>
                  <a:cubicBezTo>
                    <a:pt x="17706" y="13138"/>
                    <a:pt x="17675" y="12256"/>
                    <a:pt x="17580" y="11373"/>
                  </a:cubicBezTo>
                  <a:cubicBezTo>
                    <a:pt x="17486" y="10491"/>
                    <a:pt x="17328" y="9609"/>
                    <a:pt x="17139" y="8727"/>
                  </a:cubicBezTo>
                  <a:cubicBezTo>
                    <a:pt x="16918" y="7876"/>
                    <a:pt x="16635" y="7026"/>
                    <a:pt x="16288" y="6207"/>
                  </a:cubicBezTo>
                  <a:cubicBezTo>
                    <a:pt x="16131" y="5766"/>
                    <a:pt x="15942" y="5356"/>
                    <a:pt x="15753" y="4978"/>
                  </a:cubicBezTo>
                  <a:cubicBezTo>
                    <a:pt x="15658" y="4726"/>
                    <a:pt x="15532" y="4505"/>
                    <a:pt x="15375" y="4316"/>
                  </a:cubicBezTo>
                  <a:cubicBezTo>
                    <a:pt x="15170" y="4083"/>
                    <a:pt x="14912" y="3931"/>
                    <a:pt x="14650" y="3859"/>
                  </a:cubicBezTo>
                  <a:lnTo>
                    <a:pt x="14650" y="3859"/>
                  </a:lnTo>
                  <a:cubicBezTo>
                    <a:pt x="10090" y="1569"/>
                    <a:pt x="5092" y="2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3"/>
            <p:cNvSpPr/>
            <p:nvPr/>
          </p:nvSpPr>
          <p:spPr>
            <a:xfrm>
              <a:off x="950900" y="2045600"/>
              <a:ext cx="430075" cy="270025"/>
            </a:xfrm>
            <a:custGeom>
              <a:avLst/>
              <a:gdLst/>
              <a:ahLst/>
              <a:cxnLst/>
              <a:rect l="l" t="t" r="r" b="b"/>
              <a:pathLst>
                <a:path w="17203" h="10801" extrusionOk="0">
                  <a:moveTo>
                    <a:pt x="4066" y="0"/>
                  </a:moveTo>
                  <a:cubicBezTo>
                    <a:pt x="2693" y="0"/>
                    <a:pt x="1313" y="219"/>
                    <a:pt x="1" y="656"/>
                  </a:cubicBezTo>
                  <a:cubicBezTo>
                    <a:pt x="813" y="544"/>
                    <a:pt x="1631" y="488"/>
                    <a:pt x="2451" y="488"/>
                  </a:cubicBezTo>
                  <a:cubicBezTo>
                    <a:pt x="3474" y="488"/>
                    <a:pt x="4499" y="576"/>
                    <a:pt x="5514" y="751"/>
                  </a:cubicBezTo>
                  <a:cubicBezTo>
                    <a:pt x="6396" y="940"/>
                    <a:pt x="7279" y="1160"/>
                    <a:pt x="8129" y="1507"/>
                  </a:cubicBezTo>
                  <a:cubicBezTo>
                    <a:pt x="9011" y="1822"/>
                    <a:pt x="9831" y="2168"/>
                    <a:pt x="10650" y="2610"/>
                  </a:cubicBezTo>
                  <a:cubicBezTo>
                    <a:pt x="11059" y="2799"/>
                    <a:pt x="11500" y="3019"/>
                    <a:pt x="11878" y="3240"/>
                  </a:cubicBezTo>
                  <a:lnTo>
                    <a:pt x="12477" y="3586"/>
                  </a:lnTo>
                  <a:cubicBezTo>
                    <a:pt x="12666" y="3681"/>
                    <a:pt x="12855" y="3807"/>
                    <a:pt x="13044" y="3933"/>
                  </a:cubicBezTo>
                  <a:cubicBezTo>
                    <a:pt x="13391" y="4216"/>
                    <a:pt x="13769" y="4500"/>
                    <a:pt x="14115" y="4783"/>
                  </a:cubicBezTo>
                  <a:cubicBezTo>
                    <a:pt x="14430" y="5067"/>
                    <a:pt x="14745" y="5382"/>
                    <a:pt x="14997" y="5728"/>
                  </a:cubicBezTo>
                  <a:cubicBezTo>
                    <a:pt x="15943" y="7335"/>
                    <a:pt x="16667" y="9036"/>
                    <a:pt x="17203" y="10801"/>
                  </a:cubicBezTo>
                  <a:cubicBezTo>
                    <a:pt x="16982" y="8910"/>
                    <a:pt x="16415" y="7083"/>
                    <a:pt x="15533" y="5413"/>
                  </a:cubicBezTo>
                  <a:cubicBezTo>
                    <a:pt x="15281" y="4972"/>
                    <a:pt x="14966" y="4563"/>
                    <a:pt x="14588" y="4248"/>
                  </a:cubicBezTo>
                  <a:cubicBezTo>
                    <a:pt x="14210" y="3901"/>
                    <a:pt x="13863" y="3618"/>
                    <a:pt x="13485" y="3303"/>
                  </a:cubicBezTo>
                  <a:cubicBezTo>
                    <a:pt x="13296" y="3145"/>
                    <a:pt x="13076" y="3019"/>
                    <a:pt x="12887" y="2893"/>
                  </a:cubicBezTo>
                  <a:lnTo>
                    <a:pt x="12256" y="2515"/>
                  </a:lnTo>
                  <a:cubicBezTo>
                    <a:pt x="11847" y="2294"/>
                    <a:pt x="11437" y="2074"/>
                    <a:pt x="10996" y="1853"/>
                  </a:cubicBezTo>
                  <a:cubicBezTo>
                    <a:pt x="9326" y="971"/>
                    <a:pt x="7499" y="373"/>
                    <a:pt x="5577" y="89"/>
                  </a:cubicBezTo>
                  <a:cubicBezTo>
                    <a:pt x="5077" y="30"/>
                    <a:pt x="4572" y="0"/>
                    <a:pt x="4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3"/>
            <p:cNvSpPr/>
            <p:nvPr/>
          </p:nvSpPr>
          <p:spPr>
            <a:xfrm>
              <a:off x="3519425" y="2042125"/>
              <a:ext cx="1137275" cy="1835200"/>
            </a:xfrm>
            <a:custGeom>
              <a:avLst/>
              <a:gdLst/>
              <a:ahLst/>
              <a:cxnLst/>
              <a:rect l="l" t="t" r="r" b="b"/>
              <a:pathLst>
                <a:path w="45491" h="73408" extrusionOk="0">
                  <a:moveTo>
                    <a:pt x="17632" y="0"/>
                  </a:moveTo>
                  <a:cubicBezTo>
                    <a:pt x="8664" y="0"/>
                    <a:pt x="1" y="6238"/>
                    <a:pt x="2109" y="16422"/>
                  </a:cubicBezTo>
                  <a:cubicBezTo>
                    <a:pt x="2266" y="17178"/>
                    <a:pt x="2550" y="17997"/>
                    <a:pt x="3243" y="18312"/>
                  </a:cubicBezTo>
                  <a:cubicBezTo>
                    <a:pt x="3459" y="18417"/>
                    <a:pt x="3676" y="18461"/>
                    <a:pt x="3894" y="18461"/>
                  </a:cubicBezTo>
                  <a:cubicBezTo>
                    <a:pt x="4916" y="18461"/>
                    <a:pt x="5964" y="17497"/>
                    <a:pt x="7055" y="17367"/>
                  </a:cubicBezTo>
                  <a:cubicBezTo>
                    <a:pt x="7157" y="17353"/>
                    <a:pt x="7257" y="17346"/>
                    <a:pt x="7355" y="17346"/>
                  </a:cubicBezTo>
                  <a:cubicBezTo>
                    <a:pt x="9292" y="17346"/>
                    <a:pt x="10501" y="19925"/>
                    <a:pt x="10111" y="21903"/>
                  </a:cubicBezTo>
                  <a:cubicBezTo>
                    <a:pt x="9733" y="24014"/>
                    <a:pt x="8410" y="25841"/>
                    <a:pt x="8063" y="27921"/>
                  </a:cubicBezTo>
                  <a:cubicBezTo>
                    <a:pt x="7740" y="29887"/>
                    <a:pt x="8976" y="32373"/>
                    <a:pt x="10827" y="32373"/>
                  </a:cubicBezTo>
                  <a:cubicBezTo>
                    <a:pt x="10963" y="32373"/>
                    <a:pt x="11103" y="32359"/>
                    <a:pt x="11245" y="32331"/>
                  </a:cubicBezTo>
                  <a:cubicBezTo>
                    <a:pt x="12212" y="32144"/>
                    <a:pt x="13109" y="31338"/>
                    <a:pt x="14017" y="31338"/>
                  </a:cubicBezTo>
                  <a:cubicBezTo>
                    <a:pt x="14174" y="31338"/>
                    <a:pt x="14332" y="31362"/>
                    <a:pt x="14490" y="31418"/>
                  </a:cubicBezTo>
                  <a:cubicBezTo>
                    <a:pt x="15750" y="31890"/>
                    <a:pt x="15624" y="33718"/>
                    <a:pt x="15089" y="34946"/>
                  </a:cubicBezTo>
                  <a:cubicBezTo>
                    <a:pt x="14395" y="36553"/>
                    <a:pt x="13419" y="38160"/>
                    <a:pt x="13324" y="39924"/>
                  </a:cubicBezTo>
                  <a:cubicBezTo>
                    <a:pt x="13200" y="41662"/>
                    <a:pt x="14360" y="43675"/>
                    <a:pt x="16080" y="43675"/>
                  </a:cubicBezTo>
                  <a:cubicBezTo>
                    <a:pt x="16107" y="43675"/>
                    <a:pt x="16133" y="43674"/>
                    <a:pt x="16160" y="43673"/>
                  </a:cubicBezTo>
                  <a:cubicBezTo>
                    <a:pt x="17146" y="43650"/>
                    <a:pt x="18168" y="43031"/>
                    <a:pt x="19081" y="43031"/>
                  </a:cubicBezTo>
                  <a:cubicBezTo>
                    <a:pt x="19392" y="43031"/>
                    <a:pt x="19691" y="43103"/>
                    <a:pt x="19972" y="43295"/>
                  </a:cubicBezTo>
                  <a:cubicBezTo>
                    <a:pt x="20381" y="43642"/>
                    <a:pt x="20665" y="44114"/>
                    <a:pt x="20759" y="44681"/>
                  </a:cubicBezTo>
                  <a:cubicBezTo>
                    <a:pt x="21327" y="47296"/>
                    <a:pt x="19846" y="49911"/>
                    <a:pt x="19153" y="52526"/>
                  </a:cubicBezTo>
                  <a:cubicBezTo>
                    <a:pt x="18428" y="55109"/>
                    <a:pt x="19090" y="58701"/>
                    <a:pt x="21736" y="59237"/>
                  </a:cubicBezTo>
                  <a:cubicBezTo>
                    <a:pt x="21982" y="59285"/>
                    <a:pt x="22230" y="59303"/>
                    <a:pt x="22479" y="59303"/>
                  </a:cubicBezTo>
                  <a:cubicBezTo>
                    <a:pt x="23260" y="59303"/>
                    <a:pt x="24053" y="59125"/>
                    <a:pt x="24817" y="59125"/>
                  </a:cubicBezTo>
                  <a:cubicBezTo>
                    <a:pt x="25251" y="59125"/>
                    <a:pt x="25676" y="59182"/>
                    <a:pt x="26084" y="59363"/>
                  </a:cubicBezTo>
                  <a:cubicBezTo>
                    <a:pt x="27502" y="59961"/>
                    <a:pt x="27943" y="61694"/>
                    <a:pt x="28384" y="63175"/>
                  </a:cubicBezTo>
                  <a:cubicBezTo>
                    <a:pt x="29360" y="66357"/>
                    <a:pt x="31030" y="69318"/>
                    <a:pt x="33298" y="71775"/>
                  </a:cubicBezTo>
                  <a:cubicBezTo>
                    <a:pt x="33929" y="72468"/>
                    <a:pt x="34685" y="73130"/>
                    <a:pt x="35598" y="73351"/>
                  </a:cubicBezTo>
                  <a:cubicBezTo>
                    <a:pt x="35784" y="73389"/>
                    <a:pt x="35969" y="73407"/>
                    <a:pt x="36150" y="73407"/>
                  </a:cubicBezTo>
                  <a:cubicBezTo>
                    <a:pt x="37752" y="73407"/>
                    <a:pt x="39160" y="71990"/>
                    <a:pt x="40009" y="70547"/>
                  </a:cubicBezTo>
                  <a:cubicBezTo>
                    <a:pt x="42277" y="66703"/>
                    <a:pt x="42907" y="62072"/>
                    <a:pt x="41710" y="57787"/>
                  </a:cubicBezTo>
                  <a:cubicBezTo>
                    <a:pt x="41143" y="55834"/>
                    <a:pt x="40230" y="53975"/>
                    <a:pt x="40009" y="51990"/>
                  </a:cubicBezTo>
                  <a:cubicBezTo>
                    <a:pt x="39757" y="49974"/>
                    <a:pt x="40450" y="47643"/>
                    <a:pt x="42277" y="46792"/>
                  </a:cubicBezTo>
                  <a:cubicBezTo>
                    <a:pt x="42813" y="46509"/>
                    <a:pt x="43443" y="46383"/>
                    <a:pt x="43916" y="46036"/>
                  </a:cubicBezTo>
                  <a:cubicBezTo>
                    <a:pt x="45491" y="44933"/>
                    <a:pt x="44798" y="42287"/>
                    <a:pt x="43285" y="41058"/>
                  </a:cubicBezTo>
                  <a:cubicBezTo>
                    <a:pt x="41773" y="39830"/>
                    <a:pt x="39757" y="39389"/>
                    <a:pt x="38213" y="38223"/>
                  </a:cubicBezTo>
                  <a:cubicBezTo>
                    <a:pt x="36638" y="37089"/>
                    <a:pt x="35661" y="34600"/>
                    <a:pt x="37079" y="33245"/>
                  </a:cubicBezTo>
                  <a:cubicBezTo>
                    <a:pt x="37741" y="32647"/>
                    <a:pt x="38654" y="32457"/>
                    <a:pt x="39410" y="31985"/>
                  </a:cubicBezTo>
                  <a:cubicBezTo>
                    <a:pt x="41112" y="30756"/>
                    <a:pt x="40891" y="27952"/>
                    <a:pt x="39505" y="26377"/>
                  </a:cubicBezTo>
                  <a:cubicBezTo>
                    <a:pt x="38119" y="24802"/>
                    <a:pt x="36008" y="24109"/>
                    <a:pt x="33992" y="23510"/>
                  </a:cubicBezTo>
                  <a:cubicBezTo>
                    <a:pt x="33424" y="21084"/>
                    <a:pt x="37142" y="19793"/>
                    <a:pt x="37835" y="17398"/>
                  </a:cubicBezTo>
                  <a:cubicBezTo>
                    <a:pt x="38339" y="15571"/>
                    <a:pt x="36858" y="13712"/>
                    <a:pt x="35063" y="13019"/>
                  </a:cubicBezTo>
                  <a:cubicBezTo>
                    <a:pt x="34029" y="12631"/>
                    <a:pt x="32930" y="12536"/>
                    <a:pt x="31817" y="12536"/>
                  </a:cubicBezTo>
                  <a:cubicBezTo>
                    <a:pt x="31031" y="12536"/>
                    <a:pt x="30237" y="12583"/>
                    <a:pt x="29455" y="12609"/>
                  </a:cubicBezTo>
                  <a:cubicBezTo>
                    <a:pt x="29377" y="12613"/>
                    <a:pt x="29300" y="12615"/>
                    <a:pt x="29224" y="12615"/>
                  </a:cubicBezTo>
                  <a:cubicBezTo>
                    <a:pt x="28678" y="12615"/>
                    <a:pt x="28160" y="12515"/>
                    <a:pt x="27691" y="12294"/>
                  </a:cubicBezTo>
                  <a:cubicBezTo>
                    <a:pt x="26619" y="11696"/>
                    <a:pt x="26462" y="10184"/>
                    <a:pt x="26745" y="8986"/>
                  </a:cubicBezTo>
                  <a:cubicBezTo>
                    <a:pt x="27060" y="7821"/>
                    <a:pt x="27659" y="6687"/>
                    <a:pt x="27659" y="5458"/>
                  </a:cubicBezTo>
                  <a:cubicBezTo>
                    <a:pt x="27659" y="3631"/>
                    <a:pt x="26304" y="1992"/>
                    <a:pt x="24635" y="1205"/>
                  </a:cubicBezTo>
                  <a:cubicBezTo>
                    <a:pt x="22996" y="386"/>
                    <a:pt x="21106" y="228"/>
                    <a:pt x="19279" y="71"/>
                  </a:cubicBezTo>
                  <a:cubicBezTo>
                    <a:pt x="18730" y="23"/>
                    <a:pt x="18180" y="0"/>
                    <a:pt x="17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3"/>
            <p:cNvSpPr/>
            <p:nvPr/>
          </p:nvSpPr>
          <p:spPr>
            <a:xfrm>
              <a:off x="3347650" y="1746950"/>
              <a:ext cx="995575" cy="1749325"/>
            </a:xfrm>
            <a:custGeom>
              <a:avLst/>
              <a:gdLst/>
              <a:ahLst/>
              <a:cxnLst/>
              <a:rect l="l" t="t" r="r" b="b"/>
              <a:pathLst>
                <a:path w="39823" h="69973" extrusionOk="0">
                  <a:moveTo>
                    <a:pt x="1" y="0"/>
                  </a:moveTo>
                  <a:lnTo>
                    <a:pt x="1" y="0"/>
                  </a:lnTo>
                  <a:cubicBezTo>
                    <a:pt x="2647" y="2111"/>
                    <a:pt x="5167" y="4474"/>
                    <a:pt x="7467" y="6994"/>
                  </a:cubicBezTo>
                  <a:cubicBezTo>
                    <a:pt x="9799" y="9483"/>
                    <a:pt x="12004" y="12098"/>
                    <a:pt x="14083" y="14808"/>
                  </a:cubicBezTo>
                  <a:cubicBezTo>
                    <a:pt x="22338" y="25708"/>
                    <a:pt x="29111" y="37617"/>
                    <a:pt x="34278" y="50282"/>
                  </a:cubicBezTo>
                  <a:cubicBezTo>
                    <a:pt x="35538" y="53432"/>
                    <a:pt x="36672" y="56677"/>
                    <a:pt x="37618" y="59954"/>
                  </a:cubicBezTo>
                  <a:cubicBezTo>
                    <a:pt x="38594" y="63230"/>
                    <a:pt x="39350" y="66570"/>
                    <a:pt x="39823" y="69972"/>
                  </a:cubicBezTo>
                  <a:cubicBezTo>
                    <a:pt x="39508" y="66538"/>
                    <a:pt x="38909" y="63167"/>
                    <a:pt x="38059" y="59828"/>
                  </a:cubicBezTo>
                  <a:cubicBezTo>
                    <a:pt x="37176" y="56520"/>
                    <a:pt x="36105" y="53243"/>
                    <a:pt x="34908" y="50030"/>
                  </a:cubicBezTo>
                  <a:cubicBezTo>
                    <a:pt x="29993" y="37207"/>
                    <a:pt x="23157" y="25173"/>
                    <a:pt x="14619" y="14398"/>
                  </a:cubicBezTo>
                  <a:cubicBezTo>
                    <a:pt x="12477" y="11720"/>
                    <a:pt x="10208" y="9137"/>
                    <a:pt x="7814" y="6679"/>
                  </a:cubicBezTo>
                  <a:cubicBezTo>
                    <a:pt x="5388" y="4253"/>
                    <a:pt x="2773" y="20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3"/>
            <p:cNvSpPr/>
            <p:nvPr/>
          </p:nvSpPr>
          <p:spPr>
            <a:xfrm>
              <a:off x="4322725" y="3363925"/>
              <a:ext cx="121325" cy="115800"/>
            </a:xfrm>
            <a:custGeom>
              <a:avLst/>
              <a:gdLst/>
              <a:ahLst/>
              <a:cxnLst/>
              <a:rect l="l" t="t" r="r" b="b"/>
              <a:pathLst>
                <a:path w="4853" h="4632" extrusionOk="0">
                  <a:moveTo>
                    <a:pt x="1" y="1"/>
                  </a:moveTo>
                  <a:cubicBezTo>
                    <a:pt x="442" y="379"/>
                    <a:pt x="851" y="725"/>
                    <a:pt x="1261" y="1103"/>
                  </a:cubicBezTo>
                  <a:cubicBezTo>
                    <a:pt x="1639" y="1513"/>
                    <a:pt x="2017" y="1891"/>
                    <a:pt x="2395" y="2300"/>
                  </a:cubicBezTo>
                  <a:cubicBezTo>
                    <a:pt x="2773" y="2678"/>
                    <a:pt x="3183" y="3088"/>
                    <a:pt x="3561" y="3466"/>
                  </a:cubicBezTo>
                  <a:cubicBezTo>
                    <a:pt x="3970" y="3876"/>
                    <a:pt x="4380" y="4254"/>
                    <a:pt x="4853" y="4632"/>
                  </a:cubicBezTo>
                  <a:cubicBezTo>
                    <a:pt x="4663" y="4065"/>
                    <a:pt x="4411" y="3529"/>
                    <a:pt x="4128" y="3057"/>
                  </a:cubicBezTo>
                  <a:cubicBezTo>
                    <a:pt x="3813" y="2552"/>
                    <a:pt x="3466" y="2080"/>
                    <a:pt x="3057" y="1670"/>
                  </a:cubicBezTo>
                  <a:cubicBezTo>
                    <a:pt x="2647" y="1229"/>
                    <a:pt x="2175" y="851"/>
                    <a:pt x="1671" y="568"/>
                  </a:cubicBezTo>
                  <a:cubicBezTo>
                    <a:pt x="1166" y="253"/>
                    <a:pt x="599" y="64"/>
                    <a:pt x="1" y="1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3"/>
            <p:cNvSpPr/>
            <p:nvPr/>
          </p:nvSpPr>
          <p:spPr>
            <a:xfrm>
              <a:off x="4095100" y="3080375"/>
              <a:ext cx="356050" cy="367075"/>
            </a:xfrm>
            <a:custGeom>
              <a:avLst/>
              <a:gdLst/>
              <a:ahLst/>
              <a:cxnLst/>
              <a:rect l="l" t="t" r="r" b="b"/>
              <a:pathLst>
                <a:path w="14242" h="14683" extrusionOk="0">
                  <a:moveTo>
                    <a:pt x="5609" y="1"/>
                  </a:moveTo>
                  <a:lnTo>
                    <a:pt x="5546" y="536"/>
                  </a:lnTo>
                  <a:cubicBezTo>
                    <a:pt x="5451" y="1702"/>
                    <a:pt x="4916" y="2868"/>
                    <a:pt x="4443" y="4065"/>
                  </a:cubicBezTo>
                  <a:cubicBezTo>
                    <a:pt x="3970" y="5231"/>
                    <a:pt x="3466" y="6428"/>
                    <a:pt x="2962" y="7593"/>
                  </a:cubicBezTo>
                  <a:lnTo>
                    <a:pt x="1482" y="11154"/>
                  </a:lnTo>
                  <a:cubicBezTo>
                    <a:pt x="977" y="12319"/>
                    <a:pt x="473" y="13516"/>
                    <a:pt x="1" y="14682"/>
                  </a:cubicBezTo>
                  <a:cubicBezTo>
                    <a:pt x="694" y="13611"/>
                    <a:pt x="1356" y="12508"/>
                    <a:pt x="1954" y="11343"/>
                  </a:cubicBezTo>
                  <a:cubicBezTo>
                    <a:pt x="2269" y="10775"/>
                    <a:pt x="2553" y="10208"/>
                    <a:pt x="2868" y="9641"/>
                  </a:cubicBezTo>
                  <a:cubicBezTo>
                    <a:pt x="3151" y="9074"/>
                    <a:pt x="3435" y="8476"/>
                    <a:pt x="3718" y="7909"/>
                  </a:cubicBezTo>
                  <a:cubicBezTo>
                    <a:pt x="4285" y="6743"/>
                    <a:pt x="4790" y="5546"/>
                    <a:pt x="5294" y="4380"/>
                  </a:cubicBezTo>
                  <a:cubicBezTo>
                    <a:pt x="5546" y="3781"/>
                    <a:pt x="5766" y="3183"/>
                    <a:pt x="5987" y="2553"/>
                  </a:cubicBezTo>
                  <a:cubicBezTo>
                    <a:pt x="6152" y="2081"/>
                    <a:pt x="6264" y="1591"/>
                    <a:pt x="6337" y="1096"/>
                  </a:cubicBezTo>
                  <a:lnTo>
                    <a:pt x="6337" y="1096"/>
                  </a:lnTo>
                  <a:cubicBezTo>
                    <a:pt x="6862" y="1241"/>
                    <a:pt x="7392" y="1355"/>
                    <a:pt x="7940" y="1450"/>
                  </a:cubicBezTo>
                  <a:cubicBezTo>
                    <a:pt x="8633" y="1576"/>
                    <a:pt x="9326" y="1702"/>
                    <a:pt x="10019" y="1765"/>
                  </a:cubicBezTo>
                  <a:cubicBezTo>
                    <a:pt x="11437" y="1954"/>
                    <a:pt x="12823" y="2080"/>
                    <a:pt x="14241" y="2206"/>
                  </a:cubicBezTo>
                  <a:cubicBezTo>
                    <a:pt x="12886" y="1797"/>
                    <a:pt x="11500" y="1513"/>
                    <a:pt x="10145" y="1198"/>
                  </a:cubicBezTo>
                  <a:cubicBezTo>
                    <a:pt x="9452" y="1072"/>
                    <a:pt x="8759" y="914"/>
                    <a:pt x="8098" y="725"/>
                  </a:cubicBezTo>
                  <a:cubicBezTo>
                    <a:pt x="7404" y="568"/>
                    <a:pt x="6743" y="379"/>
                    <a:pt x="6081" y="158"/>
                  </a:cubicBezTo>
                  <a:lnTo>
                    <a:pt x="5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3"/>
            <p:cNvSpPr/>
            <p:nvPr/>
          </p:nvSpPr>
          <p:spPr>
            <a:xfrm>
              <a:off x="3901350" y="2779375"/>
              <a:ext cx="505675" cy="253000"/>
            </a:xfrm>
            <a:custGeom>
              <a:avLst/>
              <a:gdLst/>
              <a:ahLst/>
              <a:cxnLst/>
              <a:rect l="l" t="t" r="r" b="b"/>
              <a:pathLst>
                <a:path w="20227" h="10120" extrusionOk="0">
                  <a:moveTo>
                    <a:pt x="13453" y="0"/>
                  </a:moveTo>
                  <a:cubicBezTo>
                    <a:pt x="11658" y="0"/>
                    <a:pt x="9865" y="100"/>
                    <a:pt x="8097" y="321"/>
                  </a:cubicBezTo>
                  <a:lnTo>
                    <a:pt x="7940" y="321"/>
                  </a:lnTo>
                  <a:lnTo>
                    <a:pt x="7845" y="416"/>
                  </a:lnTo>
                  <a:cubicBezTo>
                    <a:pt x="7089" y="1109"/>
                    <a:pt x="6333" y="1833"/>
                    <a:pt x="5608" y="2621"/>
                  </a:cubicBezTo>
                  <a:cubicBezTo>
                    <a:pt x="4915" y="3409"/>
                    <a:pt x="4191" y="4165"/>
                    <a:pt x="3561" y="4984"/>
                  </a:cubicBezTo>
                  <a:cubicBezTo>
                    <a:pt x="2899" y="5803"/>
                    <a:pt x="2237" y="6622"/>
                    <a:pt x="1670" y="7473"/>
                  </a:cubicBezTo>
                  <a:cubicBezTo>
                    <a:pt x="1072" y="8355"/>
                    <a:pt x="505" y="9205"/>
                    <a:pt x="1" y="10119"/>
                  </a:cubicBezTo>
                  <a:cubicBezTo>
                    <a:pt x="662" y="9331"/>
                    <a:pt x="1324" y="8575"/>
                    <a:pt x="2017" y="7788"/>
                  </a:cubicBezTo>
                  <a:cubicBezTo>
                    <a:pt x="2679" y="7000"/>
                    <a:pt x="3372" y="6212"/>
                    <a:pt x="4065" y="5456"/>
                  </a:cubicBezTo>
                  <a:cubicBezTo>
                    <a:pt x="4789" y="4700"/>
                    <a:pt x="5482" y="3976"/>
                    <a:pt x="6207" y="3220"/>
                  </a:cubicBezTo>
                  <a:cubicBezTo>
                    <a:pt x="6923" y="2534"/>
                    <a:pt x="7610" y="1848"/>
                    <a:pt x="8323" y="1189"/>
                  </a:cubicBezTo>
                  <a:lnTo>
                    <a:pt x="8323" y="1189"/>
                  </a:lnTo>
                  <a:cubicBezTo>
                    <a:pt x="10294" y="975"/>
                    <a:pt x="12236" y="792"/>
                    <a:pt x="14178" y="699"/>
                  </a:cubicBezTo>
                  <a:cubicBezTo>
                    <a:pt x="14581" y="687"/>
                    <a:pt x="14984" y="680"/>
                    <a:pt x="15388" y="680"/>
                  </a:cubicBezTo>
                  <a:cubicBezTo>
                    <a:pt x="17001" y="680"/>
                    <a:pt x="18614" y="781"/>
                    <a:pt x="20227" y="983"/>
                  </a:cubicBezTo>
                  <a:cubicBezTo>
                    <a:pt x="18273" y="384"/>
                    <a:pt x="16226" y="69"/>
                    <a:pt x="14209" y="6"/>
                  </a:cubicBezTo>
                  <a:cubicBezTo>
                    <a:pt x="13957" y="2"/>
                    <a:pt x="13705" y="0"/>
                    <a:pt x="13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3"/>
            <p:cNvSpPr/>
            <p:nvPr/>
          </p:nvSpPr>
          <p:spPr>
            <a:xfrm>
              <a:off x="3839925" y="2441600"/>
              <a:ext cx="500950" cy="274150"/>
            </a:xfrm>
            <a:custGeom>
              <a:avLst/>
              <a:gdLst/>
              <a:ahLst/>
              <a:cxnLst/>
              <a:rect l="l" t="t" r="r" b="b"/>
              <a:pathLst>
                <a:path w="20038" h="10966" extrusionOk="0">
                  <a:moveTo>
                    <a:pt x="14990" y="0"/>
                  </a:moveTo>
                  <a:cubicBezTo>
                    <a:pt x="14119" y="0"/>
                    <a:pt x="13249" y="32"/>
                    <a:pt x="12382" y="96"/>
                  </a:cubicBezTo>
                  <a:cubicBezTo>
                    <a:pt x="9830" y="285"/>
                    <a:pt x="7278" y="726"/>
                    <a:pt x="4820" y="1451"/>
                  </a:cubicBezTo>
                  <a:lnTo>
                    <a:pt x="4946" y="1451"/>
                  </a:lnTo>
                  <a:cubicBezTo>
                    <a:pt x="4600" y="1451"/>
                    <a:pt x="4316" y="1577"/>
                    <a:pt x="4064" y="1797"/>
                  </a:cubicBezTo>
                  <a:cubicBezTo>
                    <a:pt x="3875" y="1955"/>
                    <a:pt x="3686" y="2175"/>
                    <a:pt x="3560" y="2364"/>
                  </a:cubicBezTo>
                  <a:cubicBezTo>
                    <a:pt x="3277" y="2742"/>
                    <a:pt x="3025" y="3089"/>
                    <a:pt x="2804" y="3499"/>
                  </a:cubicBezTo>
                  <a:cubicBezTo>
                    <a:pt x="2332" y="4255"/>
                    <a:pt x="1890" y="5042"/>
                    <a:pt x="1512" y="5861"/>
                  </a:cubicBezTo>
                  <a:cubicBezTo>
                    <a:pt x="1134" y="6649"/>
                    <a:pt x="819" y="7500"/>
                    <a:pt x="567" y="8350"/>
                  </a:cubicBezTo>
                  <a:cubicBezTo>
                    <a:pt x="315" y="9201"/>
                    <a:pt x="126" y="10083"/>
                    <a:pt x="0" y="10965"/>
                  </a:cubicBezTo>
                  <a:cubicBezTo>
                    <a:pt x="284" y="10115"/>
                    <a:pt x="599" y="9295"/>
                    <a:pt x="914" y="8476"/>
                  </a:cubicBezTo>
                  <a:cubicBezTo>
                    <a:pt x="1575" y="6870"/>
                    <a:pt x="2426" y="5326"/>
                    <a:pt x="3434" y="3908"/>
                  </a:cubicBezTo>
                  <a:cubicBezTo>
                    <a:pt x="3686" y="3562"/>
                    <a:pt x="3970" y="3183"/>
                    <a:pt x="4222" y="2868"/>
                  </a:cubicBezTo>
                  <a:cubicBezTo>
                    <a:pt x="4474" y="2522"/>
                    <a:pt x="4757" y="2301"/>
                    <a:pt x="4915" y="2301"/>
                  </a:cubicBezTo>
                  <a:lnTo>
                    <a:pt x="5041" y="2301"/>
                  </a:lnTo>
                  <a:cubicBezTo>
                    <a:pt x="7498" y="1640"/>
                    <a:pt x="9956" y="1167"/>
                    <a:pt x="12476" y="884"/>
                  </a:cubicBezTo>
                  <a:cubicBezTo>
                    <a:pt x="14965" y="569"/>
                    <a:pt x="17485" y="443"/>
                    <a:pt x="20037" y="348"/>
                  </a:cubicBezTo>
                  <a:cubicBezTo>
                    <a:pt x="18373" y="119"/>
                    <a:pt x="16682" y="0"/>
                    <a:pt x="14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3"/>
            <p:cNvSpPr/>
            <p:nvPr/>
          </p:nvSpPr>
          <p:spPr>
            <a:xfrm>
              <a:off x="3639075" y="2186975"/>
              <a:ext cx="473375" cy="212150"/>
            </a:xfrm>
            <a:custGeom>
              <a:avLst/>
              <a:gdLst/>
              <a:ahLst/>
              <a:cxnLst/>
              <a:rect l="l" t="t" r="r" b="b"/>
              <a:pathLst>
                <a:path w="18935" h="8486" extrusionOk="0">
                  <a:moveTo>
                    <a:pt x="12820" y="0"/>
                  </a:moveTo>
                  <a:cubicBezTo>
                    <a:pt x="11110" y="0"/>
                    <a:pt x="9409" y="230"/>
                    <a:pt x="7782" y="735"/>
                  </a:cubicBezTo>
                  <a:cubicBezTo>
                    <a:pt x="7310" y="893"/>
                    <a:pt x="6869" y="1050"/>
                    <a:pt x="6427" y="1176"/>
                  </a:cubicBezTo>
                  <a:lnTo>
                    <a:pt x="5734" y="1428"/>
                  </a:lnTo>
                  <a:cubicBezTo>
                    <a:pt x="5514" y="1523"/>
                    <a:pt x="5293" y="1617"/>
                    <a:pt x="5073" y="1743"/>
                  </a:cubicBezTo>
                  <a:cubicBezTo>
                    <a:pt x="4632" y="1964"/>
                    <a:pt x="4191" y="2216"/>
                    <a:pt x="3813" y="2468"/>
                  </a:cubicBezTo>
                  <a:cubicBezTo>
                    <a:pt x="3371" y="2720"/>
                    <a:pt x="2962" y="3066"/>
                    <a:pt x="2615" y="3444"/>
                  </a:cubicBezTo>
                  <a:cubicBezTo>
                    <a:pt x="1450" y="4957"/>
                    <a:pt x="568" y="6658"/>
                    <a:pt x="0" y="8485"/>
                  </a:cubicBezTo>
                  <a:cubicBezTo>
                    <a:pt x="851" y="6815"/>
                    <a:pt x="1922" y="5303"/>
                    <a:pt x="3151" y="3886"/>
                  </a:cubicBezTo>
                  <a:cubicBezTo>
                    <a:pt x="3466" y="3602"/>
                    <a:pt x="3844" y="3318"/>
                    <a:pt x="4222" y="3129"/>
                  </a:cubicBezTo>
                  <a:cubicBezTo>
                    <a:pt x="4632" y="2877"/>
                    <a:pt x="5041" y="2657"/>
                    <a:pt x="5451" y="2468"/>
                  </a:cubicBezTo>
                  <a:cubicBezTo>
                    <a:pt x="5640" y="2373"/>
                    <a:pt x="5860" y="2279"/>
                    <a:pt x="6049" y="2216"/>
                  </a:cubicBezTo>
                  <a:lnTo>
                    <a:pt x="6711" y="1995"/>
                  </a:lnTo>
                  <a:cubicBezTo>
                    <a:pt x="7152" y="1869"/>
                    <a:pt x="7593" y="1712"/>
                    <a:pt x="8034" y="1617"/>
                  </a:cubicBezTo>
                  <a:cubicBezTo>
                    <a:pt x="8916" y="1334"/>
                    <a:pt x="9798" y="1113"/>
                    <a:pt x="10712" y="987"/>
                  </a:cubicBezTo>
                  <a:cubicBezTo>
                    <a:pt x="11626" y="830"/>
                    <a:pt x="12539" y="735"/>
                    <a:pt x="13453" y="704"/>
                  </a:cubicBezTo>
                  <a:cubicBezTo>
                    <a:pt x="15312" y="735"/>
                    <a:pt x="17139" y="1019"/>
                    <a:pt x="18935" y="1586"/>
                  </a:cubicBezTo>
                  <a:cubicBezTo>
                    <a:pt x="17234" y="672"/>
                    <a:pt x="15375" y="136"/>
                    <a:pt x="13453" y="10"/>
                  </a:cubicBezTo>
                  <a:cubicBezTo>
                    <a:pt x="13242" y="4"/>
                    <a:pt x="13031" y="0"/>
                    <a:pt x="12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3"/>
            <p:cNvSpPr/>
            <p:nvPr/>
          </p:nvSpPr>
          <p:spPr>
            <a:xfrm>
              <a:off x="1938600" y="2822050"/>
              <a:ext cx="407225" cy="992425"/>
            </a:xfrm>
            <a:custGeom>
              <a:avLst/>
              <a:gdLst/>
              <a:ahLst/>
              <a:cxnLst/>
              <a:rect l="l" t="t" r="r" b="b"/>
              <a:pathLst>
                <a:path w="16289" h="39697" extrusionOk="0">
                  <a:moveTo>
                    <a:pt x="14209" y="0"/>
                  </a:moveTo>
                  <a:cubicBezTo>
                    <a:pt x="8633" y="4694"/>
                    <a:pt x="4505" y="10901"/>
                    <a:pt x="2237" y="17832"/>
                  </a:cubicBezTo>
                  <a:cubicBezTo>
                    <a:pt x="0" y="24732"/>
                    <a:pt x="2773" y="32639"/>
                    <a:pt x="4537" y="39696"/>
                  </a:cubicBezTo>
                  <a:cubicBezTo>
                    <a:pt x="12130" y="32167"/>
                    <a:pt x="15091" y="21329"/>
                    <a:pt x="15973" y="10680"/>
                  </a:cubicBezTo>
                  <a:cubicBezTo>
                    <a:pt x="16288" y="7026"/>
                    <a:pt x="15690" y="3340"/>
                    <a:pt x="14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3"/>
            <p:cNvSpPr/>
            <p:nvPr/>
          </p:nvSpPr>
          <p:spPr>
            <a:xfrm>
              <a:off x="2140225" y="1677625"/>
              <a:ext cx="1245250" cy="1768250"/>
            </a:xfrm>
            <a:custGeom>
              <a:avLst/>
              <a:gdLst/>
              <a:ahLst/>
              <a:cxnLst/>
              <a:rect l="l" t="t" r="r" b="b"/>
              <a:pathLst>
                <a:path w="49810" h="70730" extrusionOk="0">
                  <a:moveTo>
                    <a:pt x="49810" y="1"/>
                  </a:moveTo>
                  <a:lnTo>
                    <a:pt x="49810" y="1"/>
                  </a:lnTo>
                  <a:cubicBezTo>
                    <a:pt x="46344" y="1482"/>
                    <a:pt x="42973" y="3183"/>
                    <a:pt x="39728" y="5136"/>
                  </a:cubicBezTo>
                  <a:cubicBezTo>
                    <a:pt x="36452" y="7089"/>
                    <a:pt x="33333" y="9232"/>
                    <a:pt x="30403" y="11626"/>
                  </a:cubicBezTo>
                  <a:cubicBezTo>
                    <a:pt x="24480" y="16383"/>
                    <a:pt x="19282" y="22023"/>
                    <a:pt x="14997" y="28292"/>
                  </a:cubicBezTo>
                  <a:cubicBezTo>
                    <a:pt x="10744" y="34593"/>
                    <a:pt x="7341" y="41398"/>
                    <a:pt x="4884" y="48581"/>
                  </a:cubicBezTo>
                  <a:cubicBezTo>
                    <a:pt x="3655" y="52173"/>
                    <a:pt x="2647" y="55827"/>
                    <a:pt x="1828" y="59545"/>
                  </a:cubicBezTo>
                  <a:cubicBezTo>
                    <a:pt x="1009" y="63231"/>
                    <a:pt x="410" y="66948"/>
                    <a:pt x="0" y="70729"/>
                  </a:cubicBezTo>
                  <a:cubicBezTo>
                    <a:pt x="599" y="66980"/>
                    <a:pt x="1292" y="63294"/>
                    <a:pt x="2206" y="59608"/>
                  </a:cubicBezTo>
                  <a:cubicBezTo>
                    <a:pt x="3088" y="55953"/>
                    <a:pt x="4191" y="52330"/>
                    <a:pt x="5482" y="48802"/>
                  </a:cubicBezTo>
                  <a:cubicBezTo>
                    <a:pt x="6774" y="45273"/>
                    <a:pt x="8255" y="41808"/>
                    <a:pt x="9956" y="38437"/>
                  </a:cubicBezTo>
                  <a:cubicBezTo>
                    <a:pt x="11626" y="35097"/>
                    <a:pt x="13548" y="31852"/>
                    <a:pt x="15690" y="28733"/>
                  </a:cubicBezTo>
                  <a:cubicBezTo>
                    <a:pt x="17801" y="25614"/>
                    <a:pt x="20132" y="22684"/>
                    <a:pt x="22653" y="19880"/>
                  </a:cubicBezTo>
                  <a:cubicBezTo>
                    <a:pt x="27725" y="14336"/>
                    <a:pt x="33553" y="9484"/>
                    <a:pt x="39917" y="5451"/>
                  </a:cubicBezTo>
                  <a:cubicBezTo>
                    <a:pt x="43099" y="3435"/>
                    <a:pt x="46407" y="1608"/>
                    <a:pt x="49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3"/>
            <p:cNvSpPr/>
            <p:nvPr/>
          </p:nvSpPr>
          <p:spPr>
            <a:xfrm>
              <a:off x="1722000" y="2670125"/>
              <a:ext cx="545050" cy="419725"/>
            </a:xfrm>
            <a:custGeom>
              <a:avLst/>
              <a:gdLst/>
              <a:ahLst/>
              <a:cxnLst/>
              <a:rect l="l" t="t" r="r" b="b"/>
              <a:pathLst>
                <a:path w="21802" h="16789" extrusionOk="0">
                  <a:moveTo>
                    <a:pt x="18319" y="1"/>
                  </a:moveTo>
                  <a:cubicBezTo>
                    <a:pt x="15044" y="1"/>
                    <a:pt x="11732" y="963"/>
                    <a:pt x="9137" y="2864"/>
                  </a:cubicBezTo>
                  <a:cubicBezTo>
                    <a:pt x="5010" y="5920"/>
                    <a:pt x="2174" y="12095"/>
                    <a:pt x="0" y="16789"/>
                  </a:cubicBezTo>
                  <a:cubicBezTo>
                    <a:pt x="9735" y="15781"/>
                    <a:pt x="18147" y="9480"/>
                    <a:pt x="21802" y="375"/>
                  </a:cubicBezTo>
                  <a:cubicBezTo>
                    <a:pt x="20669" y="125"/>
                    <a:pt x="19497" y="1"/>
                    <a:pt x="1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3"/>
            <p:cNvSpPr/>
            <p:nvPr/>
          </p:nvSpPr>
          <p:spPr>
            <a:xfrm>
              <a:off x="2380450" y="2705475"/>
              <a:ext cx="387525" cy="694700"/>
            </a:xfrm>
            <a:custGeom>
              <a:avLst/>
              <a:gdLst/>
              <a:ahLst/>
              <a:cxnLst/>
              <a:rect l="l" t="t" r="r" b="b"/>
              <a:pathLst>
                <a:path w="15501" h="27788" extrusionOk="0">
                  <a:moveTo>
                    <a:pt x="2647" y="1"/>
                  </a:moveTo>
                  <a:cubicBezTo>
                    <a:pt x="568" y="3025"/>
                    <a:pt x="0" y="6900"/>
                    <a:pt x="631" y="10492"/>
                  </a:cubicBezTo>
                  <a:cubicBezTo>
                    <a:pt x="1292" y="14083"/>
                    <a:pt x="3088" y="17391"/>
                    <a:pt x="5356" y="20258"/>
                  </a:cubicBezTo>
                  <a:cubicBezTo>
                    <a:pt x="7656" y="23094"/>
                    <a:pt x="10429" y="25519"/>
                    <a:pt x="13296" y="27788"/>
                  </a:cubicBezTo>
                  <a:cubicBezTo>
                    <a:pt x="14524" y="24921"/>
                    <a:pt x="14934" y="19534"/>
                    <a:pt x="15217" y="16446"/>
                  </a:cubicBezTo>
                  <a:cubicBezTo>
                    <a:pt x="15501" y="13359"/>
                    <a:pt x="15060" y="10145"/>
                    <a:pt x="13548" y="7436"/>
                  </a:cubicBezTo>
                  <a:cubicBezTo>
                    <a:pt x="11311" y="3498"/>
                    <a:pt x="6995" y="1198"/>
                    <a:pt x="2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3"/>
            <p:cNvSpPr/>
            <p:nvPr/>
          </p:nvSpPr>
          <p:spPr>
            <a:xfrm>
              <a:off x="1589675" y="2218900"/>
              <a:ext cx="809700" cy="487550"/>
            </a:xfrm>
            <a:custGeom>
              <a:avLst/>
              <a:gdLst/>
              <a:ahLst/>
              <a:cxnLst/>
              <a:rect l="l" t="t" r="r" b="b"/>
              <a:pathLst>
                <a:path w="32388" h="19502" extrusionOk="0">
                  <a:moveTo>
                    <a:pt x="22362" y="1"/>
                  </a:moveTo>
                  <a:cubicBezTo>
                    <a:pt x="18981" y="1"/>
                    <a:pt x="15661" y="785"/>
                    <a:pt x="12382" y="2577"/>
                  </a:cubicBezTo>
                  <a:cubicBezTo>
                    <a:pt x="5986" y="6074"/>
                    <a:pt x="1450" y="12186"/>
                    <a:pt x="1" y="19338"/>
                  </a:cubicBezTo>
                  <a:cubicBezTo>
                    <a:pt x="928" y="19448"/>
                    <a:pt x="1859" y="19502"/>
                    <a:pt x="2790" y="19502"/>
                  </a:cubicBezTo>
                  <a:cubicBezTo>
                    <a:pt x="8213" y="19502"/>
                    <a:pt x="13626" y="17692"/>
                    <a:pt x="18305" y="14895"/>
                  </a:cubicBezTo>
                  <a:cubicBezTo>
                    <a:pt x="23787" y="11587"/>
                    <a:pt x="28323" y="6956"/>
                    <a:pt x="32388" y="2010"/>
                  </a:cubicBezTo>
                  <a:cubicBezTo>
                    <a:pt x="28976" y="738"/>
                    <a:pt x="25640" y="1"/>
                    <a:pt x="2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3"/>
            <p:cNvSpPr/>
            <p:nvPr/>
          </p:nvSpPr>
          <p:spPr>
            <a:xfrm>
              <a:off x="2609650" y="2321850"/>
              <a:ext cx="628550" cy="696325"/>
            </a:xfrm>
            <a:custGeom>
              <a:avLst/>
              <a:gdLst/>
              <a:ahLst/>
              <a:cxnLst/>
              <a:rect l="l" t="t" r="r" b="b"/>
              <a:pathLst>
                <a:path w="25142" h="27853" extrusionOk="0">
                  <a:moveTo>
                    <a:pt x="2426" y="1"/>
                  </a:moveTo>
                  <a:cubicBezTo>
                    <a:pt x="2109" y="1"/>
                    <a:pt x="1802" y="22"/>
                    <a:pt x="1513" y="66"/>
                  </a:cubicBezTo>
                  <a:cubicBezTo>
                    <a:pt x="0" y="14400"/>
                    <a:pt x="10775" y="27034"/>
                    <a:pt x="25141" y="27853"/>
                  </a:cubicBezTo>
                  <a:cubicBezTo>
                    <a:pt x="24952" y="22560"/>
                    <a:pt x="23409" y="17362"/>
                    <a:pt x="20605" y="12857"/>
                  </a:cubicBezTo>
                  <a:cubicBezTo>
                    <a:pt x="17769" y="8289"/>
                    <a:pt x="13800" y="4508"/>
                    <a:pt x="9074" y="1925"/>
                  </a:cubicBezTo>
                  <a:cubicBezTo>
                    <a:pt x="7315" y="963"/>
                    <a:pt x="4597" y="1"/>
                    <a:pt x="2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3"/>
            <p:cNvSpPr/>
            <p:nvPr/>
          </p:nvSpPr>
          <p:spPr>
            <a:xfrm>
              <a:off x="1866925" y="2571575"/>
              <a:ext cx="784500" cy="660850"/>
            </a:xfrm>
            <a:custGeom>
              <a:avLst/>
              <a:gdLst/>
              <a:ahLst/>
              <a:cxnLst/>
              <a:rect l="l" t="t" r="r" b="b"/>
              <a:pathLst>
                <a:path w="31380" h="26434" extrusionOk="0">
                  <a:moveTo>
                    <a:pt x="21550" y="1"/>
                  </a:moveTo>
                  <a:lnTo>
                    <a:pt x="21172" y="158"/>
                  </a:lnTo>
                  <a:cubicBezTo>
                    <a:pt x="19155" y="1135"/>
                    <a:pt x="17170" y="2080"/>
                    <a:pt x="15186" y="3120"/>
                  </a:cubicBezTo>
                  <a:cubicBezTo>
                    <a:pt x="13232" y="4159"/>
                    <a:pt x="11342" y="5357"/>
                    <a:pt x="9546" y="6680"/>
                  </a:cubicBezTo>
                  <a:cubicBezTo>
                    <a:pt x="7782" y="8003"/>
                    <a:pt x="6112" y="9452"/>
                    <a:pt x="4537" y="11027"/>
                  </a:cubicBezTo>
                  <a:cubicBezTo>
                    <a:pt x="2962" y="12603"/>
                    <a:pt x="1449" y="14241"/>
                    <a:pt x="0" y="15911"/>
                  </a:cubicBezTo>
                  <a:cubicBezTo>
                    <a:pt x="1576" y="14335"/>
                    <a:pt x="3151" y="12792"/>
                    <a:pt x="4852" y="11342"/>
                  </a:cubicBezTo>
                  <a:cubicBezTo>
                    <a:pt x="6459" y="9862"/>
                    <a:pt x="8160" y="8507"/>
                    <a:pt x="9956" y="7215"/>
                  </a:cubicBezTo>
                  <a:cubicBezTo>
                    <a:pt x="11752" y="5955"/>
                    <a:pt x="13642" y="4821"/>
                    <a:pt x="15595" y="3813"/>
                  </a:cubicBezTo>
                  <a:cubicBezTo>
                    <a:pt x="17424" y="2869"/>
                    <a:pt x="19281" y="1980"/>
                    <a:pt x="21165" y="1121"/>
                  </a:cubicBezTo>
                  <a:lnTo>
                    <a:pt x="21165" y="1121"/>
                  </a:lnTo>
                  <a:cubicBezTo>
                    <a:pt x="22081" y="3100"/>
                    <a:pt x="22997" y="5077"/>
                    <a:pt x="23913" y="7026"/>
                  </a:cubicBezTo>
                  <a:cubicBezTo>
                    <a:pt x="24921" y="9106"/>
                    <a:pt x="25897" y="11216"/>
                    <a:pt x="26811" y="13327"/>
                  </a:cubicBezTo>
                  <a:cubicBezTo>
                    <a:pt x="27725" y="15438"/>
                    <a:pt x="28575" y="17612"/>
                    <a:pt x="29363" y="19786"/>
                  </a:cubicBezTo>
                  <a:cubicBezTo>
                    <a:pt x="30151" y="21960"/>
                    <a:pt x="30812" y="24165"/>
                    <a:pt x="31379" y="26433"/>
                  </a:cubicBezTo>
                  <a:cubicBezTo>
                    <a:pt x="30970" y="24133"/>
                    <a:pt x="30434" y="21865"/>
                    <a:pt x="29741" y="19660"/>
                  </a:cubicBezTo>
                  <a:cubicBezTo>
                    <a:pt x="29048" y="17423"/>
                    <a:pt x="28260" y="15249"/>
                    <a:pt x="27378" y="13075"/>
                  </a:cubicBezTo>
                  <a:cubicBezTo>
                    <a:pt x="26527" y="10933"/>
                    <a:pt x="25582" y="8791"/>
                    <a:pt x="24637" y="6680"/>
                  </a:cubicBezTo>
                  <a:lnTo>
                    <a:pt x="21739" y="379"/>
                  </a:lnTo>
                  <a:lnTo>
                    <a:pt x="21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3"/>
            <p:cNvSpPr/>
            <p:nvPr/>
          </p:nvSpPr>
          <p:spPr>
            <a:xfrm>
              <a:off x="1709400" y="2286100"/>
              <a:ext cx="1397275" cy="583225"/>
            </a:xfrm>
            <a:custGeom>
              <a:avLst/>
              <a:gdLst/>
              <a:ahLst/>
              <a:cxnLst/>
              <a:rect l="l" t="t" r="r" b="b"/>
              <a:pathLst>
                <a:path w="55891" h="23329" extrusionOk="0">
                  <a:moveTo>
                    <a:pt x="249" y="7808"/>
                  </a:moveTo>
                  <a:lnTo>
                    <a:pt x="249" y="7808"/>
                  </a:lnTo>
                  <a:cubicBezTo>
                    <a:pt x="166" y="7856"/>
                    <a:pt x="83" y="7905"/>
                    <a:pt x="0" y="7954"/>
                  </a:cubicBezTo>
                  <a:lnTo>
                    <a:pt x="32" y="7954"/>
                  </a:lnTo>
                  <a:cubicBezTo>
                    <a:pt x="104" y="7905"/>
                    <a:pt x="176" y="7856"/>
                    <a:pt x="249" y="7808"/>
                  </a:cubicBezTo>
                  <a:close/>
                  <a:moveTo>
                    <a:pt x="26303" y="1"/>
                  </a:moveTo>
                  <a:cubicBezTo>
                    <a:pt x="22727" y="1"/>
                    <a:pt x="19156" y="402"/>
                    <a:pt x="15658" y="1212"/>
                  </a:cubicBezTo>
                  <a:cubicBezTo>
                    <a:pt x="12854" y="1842"/>
                    <a:pt x="10145" y="2724"/>
                    <a:pt x="7530" y="3859"/>
                  </a:cubicBezTo>
                  <a:cubicBezTo>
                    <a:pt x="4995" y="4958"/>
                    <a:pt x="2549" y="6265"/>
                    <a:pt x="249" y="7808"/>
                  </a:cubicBezTo>
                  <a:lnTo>
                    <a:pt x="249" y="7808"/>
                  </a:lnTo>
                  <a:cubicBezTo>
                    <a:pt x="5064" y="4986"/>
                    <a:pt x="10302" y="2957"/>
                    <a:pt x="15753" y="1842"/>
                  </a:cubicBezTo>
                  <a:cubicBezTo>
                    <a:pt x="19076" y="1125"/>
                    <a:pt x="22445" y="769"/>
                    <a:pt x="25818" y="769"/>
                  </a:cubicBezTo>
                  <a:cubicBezTo>
                    <a:pt x="28073" y="769"/>
                    <a:pt x="30330" y="928"/>
                    <a:pt x="32576" y="1244"/>
                  </a:cubicBezTo>
                  <a:cubicBezTo>
                    <a:pt x="33270" y="1307"/>
                    <a:pt x="33963" y="1464"/>
                    <a:pt x="34656" y="1559"/>
                  </a:cubicBezTo>
                  <a:cubicBezTo>
                    <a:pt x="35002" y="1622"/>
                    <a:pt x="35349" y="1685"/>
                    <a:pt x="35695" y="1748"/>
                  </a:cubicBezTo>
                  <a:lnTo>
                    <a:pt x="36199" y="1874"/>
                  </a:lnTo>
                  <a:lnTo>
                    <a:pt x="36672" y="2000"/>
                  </a:lnTo>
                  <a:cubicBezTo>
                    <a:pt x="38027" y="2409"/>
                    <a:pt x="39318" y="2945"/>
                    <a:pt x="40516" y="3638"/>
                  </a:cubicBezTo>
                  <a:cubicBezTo>
                    <a:pt x="42910" y="5087"/>
                    <a:pt x="45084" y="6883"/>
                    <a:pt x="46943" y="8994"/>
                  </a:cubicBezTo>
                  <a:cubicBezTo>
                    <a:pt x="48801" y="11105"/>
                    <a:pt x="50503" y="13405"/>
                    <a:pt x="51952" y="15830"/>
                  </a:cubicBezTo>
                  <a:cubicBezTo>
                    <a:pt x="53401" y="18256"/>
                    <a:pt x="54724" y="20745"/>
                    <a:pt x="55890" y="23329"/>
                  </a:cubicBezTo>
                  <a:cubicBezTo>
                    <a:pt x="54850" y="20682"/>
                    <a:pt x="53653" y="18099"/>
                    <a:pt x="52267" y="15610"/>
                  </a:cubicBezTo>
                  <a:cubicBezTo>
                    <a:pt x="50881" y="13121"/>
                    <a:pt x="49274" y="10758"/>
                    <a:pt x="47415" y="8584"/>
                  </a:cubicBezTo>
                  <a:cubicBezTo>
                    <a:pt x="45556" y="6379"/>
                    <a:pt x="43351" y="4489"/>
                    <a:pt x="40894" y="3008"/>
                  </a:cubicBezTo>
                  <a:cubicBezTo>
                    <a:pt x="39634" y="2252"/>
                    <a:pt x="38310" y="1685"/>
                    <a:pt x="36924" y="1275"/>
                  </a:cubicBezTo>
                  <a:lnTo>
                    <a:pt x="36389" y="1118"/>
                  </a:lnTo>
                  <a:lnTo>
                    <a:pt x="35853" y="992"/>
                  </a:lnTo>
                  <a:cubicBezTo>
                    <a:pt x="35506" y="897"/>
                    <a:pt x="35160" y="834"/>
                    <a:pt x="34813" y="771"/>
                  </a:cubicBezTo>
                  <a:lnTo>
                    <a:pt x="33742" y="582"/>
                  </a:lnTo>
                  <a:cubicBezTo>
                    <a:pt x="33396" y="519"/>
                    <a:pt x="33049" y="456"/>
                    <a:pt x="32671" y="425"/>
                  </a:cubicBezTo>
                  <a:cubicBezTo>
                    <a:pt x="30557" y="143"/>
                    <a:pt x="28429" y="1"/>
                    <a:pt x="26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3"/>
            <p:cNvSpPr/>
            <p:nvPr/>
          </p:nvSpPr>
          <p:spPr>
            <a:xfrm>
              <a:off x="4929200" y="2603875"/>
              <a:ext cx="321375" cy="783700"/>
            </a:xfrm>
            <a:custGeom>
              <a:avLst/>
              <a:gdLst/>
              <a:ahLst/>
              <a:cxnLst/>
              <a:rect l="l" t="t" r="r" b="b"/>
              <a:pathLst>
                <a:path w="12855" h="31348" extrusionOk="0">
                  <a:moveTo>
                    <a:pt x="1639" y="0"/>
                  </a:moveTo>
                  <a:cubicBezTo>
                    <a:pt x="473" y="2678"/>
                    <a:pt x="1" y="5577"/>
                    <a:pt x="253" y="8475"/>
                  </a:cubicBezTo>
                  <a:cubicBezTo>
                    <a:pt x="914" y="16887"/>
                    <a:pt x="3277" y="25425"/>
                    <a:pt x="9263" y="31348"/>
                  </a:cubicBezTo>
                  <a:cubicBezTo>
                    <a:pt x="10649" y="25803"/>
                    <a:pt x="12855" y="19533"/>
                    <a:pt x="11090" y="14115"/>
                  </a:cubicBezTo>
                  <a:cubicBezTo>
                    <a:pt x="9295" y="8633"/>
                    <a:pt x="6018" y="3750"/>
                    <a:pt x="1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3"/>
            <p:cNvSpPr/>
            <p:nvPr/>
          </p:nvSpPr>
          <p:spPr>
            <a:xfrm>
              <a:off x="4106925" y="1700475"/>
              <a:ext cx="984550" cy="1395675"/>
            </a:xfrm>
            <a:custGeom>
              <a:avLst/>
              <a:gdLst/>
              <a:ahLst/>
              <a:cxnLst/>
              <a:rect l="l" t="t" r="r" b="b"/>
              <a:pathLst>
                <a:path w="39382" h="55827" extrusionOk="0">
                  <a:moveTo>
                    <a:pt x="0" y="1"/>
                  </a:moveTo>
                  <a:lnTo>
                    <a:pt x="2017" y="1009"/>
                  </a:lnTo>
                  <a:cubicBezTo>
                    <a:pt x="2678" y="1355"/>
                    <a:pt x="3340" y="1639"/>
                    <a:pt x="4002" y="2048"/>
                  </a:cubicBezTo>
                  <a:lnTo>
                    <a:pt x="5923" y="3151"/>
                  </a:lnTo>
                  <a:cubicBezTo>
                    <a:pt x="6553" y="3529"/>
                    <a:pt x="7215" y="3876"/>
                    <a:pt x="7845" y="4317"/>
                  </a:cubicBezTo>
                  <a:lnTo>
                    <a:pt x="9704" y="5545"/>
                  </a:lnTo>
                  <a:lnTo>
                    <a:pt x="10618" y="6144"/>
                  </a:lnTo>
                  <a:lnTo>
                    <a:pt x="11531" y="6806"/>
                  </a:lnTo>
                  <a:cubicBezTo>
                    <a:pt x="12697" y="7719"/>
                    <a:pt x="13926" y="8570"/>
                    <a:pt x="15028" y="9578"/>
                  </a:cubicBezTo>
                  <a:cubicBezTo>
                    <a:pt x="19596" y="13390"/>
                    <a:pt x="23629" y="17801"/>
                    <a:pt x="26969" y="22715"/>
                  </a:cubicBezTo>
                  <a:cubicBezTo>
                    <a:pt x="30308" y="27630"/>
                    <a:pt x="33018" y="32955"/>
                    <a:pt x="35002" y="38562"/>
                  </a:cubicBezTo>
                  <a:lnTo>
                    <a:pt x="35790" y="40642"/>
                  </a:lnTo>
                  <a:lnTo>
                    <a:pt x="36420" y="42784"/>
                  </a:lnTo>
                  <a:lnTo>
                    <a:pt x="37082" y="44926"/>
                  </a:lnTo>
                  <a:lnTo>
                    <a:pt x="37208" y="45462"/>
                  </a:lnTo>
                  <a:lnTo>
                    <a:pt x="37365" y="45997"/>
                  </a:lnTo>
                  <a:lnTo>
                    <a:pt x="37617" y="47069"/>
                  </a:lnTo>
                  <a:lnTo>
                    <a:pt x="38121" y="49242"/>
                  </a:lnTo>
                  <a:lnTo>
                    <a:pt x="38405" y="50345"/>
                  </a:lnTo>
                  <a:cubicBezTo>
                    <a:pt x="38468" y="50692"/>
                    <a:pt x="38531" y="51070"/>
                    <a:pt x="38594" y="51416"/>
                  </a:cubicBezTo>
                  <a:lnTo>
                    <a:pt x="39382" y="55827"/>
                  </a:lnTo>
                  <a:lnTo>
                    <a:pt x="38751" y="51385"/>
                  </a:lnTo>
                  <a:cubicBezTo>
                    <a:pt x="38688" y="51038"/>
                    <a:pt x="38657" y="50660"/>
                    <a:pt x="38594" y="50282"/>
                  </a:cubicBezTo>
                  <a:lnTo>
                    <a:pt x="38373" y="49211"/>
                  </a:lnTo>
                  <a:lnTo>
                    <a:pt x="37901" y="47006"/>
                  </a:lnTo>
                  <a:lnTo>
                    <a:pt x="37680" y="45903"/>
                  </a:lnTo>
                  <a:lnTo>
                    <a:pt x="37554" y="45367"/>
                  </a:lnTo>
                  <a:lnTo>
                    <a:pt x="37428" y="44832"/>
                  </a:lnTo>
                  <a:lnTo>
                    <a:pt x="36830" y="42658"/>
                  </a:lnTo>
                  <a:lnTo>
                    <a:pt x="36231" y="40484"/>
                  </a:lnTo>
                  <a:lnTo>
                    <a:pt x="35506" y="38373"/>
                  </a:lnTo>
                  <a:cubicBezTo>
                    <a:pt x="33553" y="32702"/>
                    <a:pt x="30875" y="27315"/>
                    <a:pt x="27504" y="22337"/>
                  </a:cubicBezTo>
                  <a:cubicBezTo>
                    <a:pt x="24102" y="17391"/>
                    <a:pt x="20038" y="12949"/>
                    <a:pt x="15375" y="9168"/>
                  </a:cubicBezTo>
                  <a:cubicBezTo>
                    <a:pt x="14241" y="8192"/>
                    <a:pt x="12980" y="7341"/>
                    <a:pt x="11783" y="6491"/>
                  </a:cubicBezTo>
                  <a:lnTo>
                    <a:pt x="10870" y="5829"/>
                  </a:lnTo>
                  <a:lnTo>
                    <a:pt x="9924" y="5230"/>
                  </a:lnTo>
                  <a:lnTo>
                    <a:pt x="8003" y="4033"/>
                  </a:lnTo>
                  <a:cubicBezTo>
                    <a:pt x="7373" y="3624"/>
                    <a:pt x="6711" y="3309"/>
                    <a:pt x="6049" y="2930"/>
                  </a:cubicBezTo>
                  <a:lnTo>
                    <a:pt x="4065" y="1891"/>
                  </a:lnTo>
                  <a:cubicBezTo>
                    <a:pt x="2741" y="1198"/>
                    <a:pt x="1355" y="6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3"/>
            <p:cNvSpPr/>
            <p:nvPr/>
          </p:nvSpPr>
          <p:spPr>
            <a:xfrm>
              <a:off x="4990625" y="2484600"/>
              <a:ext cx="430875" cy="331175"/>
            </a:xfrm>
            <a:custGeom>
              <a:avLst/>
              <a:gdLst/>
              <a:ahLst/>
              <a:cxnLst/>
              <a:rect l="l" t="t" r="r" b="b"/>
              <a:pathLst>
                <a:path w="17235" h="13247" extrusionOk="0">
                  <a:moveTo>
                    <a:pt x="2746" y="0"/>
                  </a:moveTo>
                  <a:cubicBezTo>
                    <a:pt x="1820" y="0"/>
                    <a:pt x="896" y="99"/>
                    <a:pt x="1" y="298"/>
                  </a:cubicBezTo>
                  <a:cubicBezTo>
                    <a:pt x="2899" y="7481"/>
                    <a:pt x="9547" y="12459"/>
                    <a:pt x="17234" y="13246"/>
                  </a:cubicBezTo>
                  <a:cubicBezTo>
                    <a:pt x="15533" y="9529"/>
                    <a:pt x="13296" y="4677"/>
                    <a:pt x="10020" y="2283"/>
                  </a:cubicBezTo>
                  <a:cubicBezTo>
                    <a:pt x="7953" y="774"/>
                    <a:pt x="5340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3"/>
            <p:cNvSpPr/>
            <p:nvPr/>
          </p:nvSpPr>
          <p:spPr>
            <a:xfrm>
              <a:off x="4593675" y="2513300"/>
              <a:ext cx="307975" cy="547425"/>
            </a:xfrm>
            <a:custGeom>
              <a:avLst/>
              <a:gdLst/>
              <a:ahLst/>
              <a:cxnLst/>
              <a:rect l="l" t="t" r="r" b="b"/>
              <a:pathLst>
                <a:path w="12319" h="21897" extrusionOk="0">
                  <a:moveTo>
                    <a:pt x="10240" y="0"/>
                  </a:moveTo>
                  <a:cubicBezTo>
                    <a:pt x="6774" y="914"/>
                    <a:pt x="3371" y="2741"/>
                    <a:pt x="1607" y="5860"/>
                  </a:cubicBezTo>
                  <a:cubicBezTo>
                    <a:pt x="473" y="8034"/>
                    <a:pt x="0" y="10492"/>
                    <a:pt x="284" y="12949"/>
                  </a:cubicBezTo>
                  <a:cubicBezTo>
                    <a:pt x="536" y="15375"/>
                    <a:pt x="851" y="19628"/>
                    <a:pt x="1796" y="21896"/>
                  </a:cubicBezTo>
                  <a:cubicBezTo>
                    <a:pt x="4096" y="20163"/>
                    <a:pt x="6207" y="18147"/>
                    <a:pt x="8066" y="15973"/>
                  </a:cubicBezTo>
                  <a:cubicBezTo>
                    <a:pt x="9893" y="13705"/>
                    <a:pt x="11311" y="11090"/>
                    <a:pt x="11815" y="8255"/>
                  </a:cubicBezTo>
                  <a:cubicBezTo>
                    <a:pt x="12319" y="5419"/>
                    <a:pt x="11878" y="2363"/>
                    <a:pt x="10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3"/>
            <p:cNvSpPr/>
            <p:nvPr/>
          </p:nvSpPr>
          <p:spPr>
            <a:xfrm>
              <a:off x="4886675" y="2128350"/>
              <a:ext cx="639575" cy="385125"/>
            </a:xfrm>
            <a:custGeom>
              <a:avLst/>
              <a:gdLst/>
              <a:ahLst/>
              <a:cxnLst/>
              <a:rect l="l" t="t" r="r" b="b"/>
              <a:pathLst>
                <a:path w="25583" h="15405" extrusionOk="0">
                  <a:moveTo>
                    <a:pt x="0" y="1568"/>
                  </a:moveTo>
                  <a:lnTo>
                    <a:pt x="0" y="1599"/>
                  </a:lnTo>
                  <a:cubicBezTo>
                    <a:pt x="7" y="1597"/>
                    <a:pt x="14" y="1594"/>
                    <a:pt x="20" y="1592"/>
                  </a:cubicBezTo>
                  <a:lnTo>
                    <a:pt x="20" y="1592"/>
                  </a:lnTo>
                  <a:cubicBezTo>
                    <a:pt x="14" y="1584"/>
                    <a:pt x="7" y="1576"/>
                    <a:pt x="0" y="1568"/>
                  </a:cubicBezTo>
                  <a:close/>
                  <a:moveTo>
                    <a:pt x="7947" y="0"/>
                  </a:moveTo>
                  <a:cubicBezTo>
                    <a:pt x="5356" y="0"/>
                    <a:pt x="2719" y="586"/>
                    <a:pt x="20" y="1592"/>
                  </a:cubicBezTo>
                  <a:lnTo>
                    <a:pt x="20" y="1592"/>
                  </a:lnTo>
                  <a:cubicBezTo>
                    <a:pt x="3229" y="5458"/>
                    <a:pt x="6814" y="9134"/>
                    <a:pt x="11153" y="11744"/>
                  </a:cubicBezTo>
                  <a:cubicBezTo>
                    <a:pt x="14827" y="13996"/>
                    <a:pt x="19094" y="15405"/>
                    <a:pt x="23353" y="15405"/>
                  </a:cubicBezTo>
                  <a:cubicBezTo>
                    <a:pt x="24097" y="15405"/>
                    <a:pt x="24842" y="15361"/>
                    <a:pt x="25582" y="15272"/>
                  </a:cubicBezTo>
                  <a:cubicBezTo>
                    <a:pt x="24448" y="9633"/>
                    <a:pt x="20888" y="4781"/>
                    <a:pt x="15816" y="2040"/>
                  </a:cubicBezTo>
                  <a:cubicBezTo>
                    <a:pt x="13231" y="620"/>
                    <a:pt x="10613" y="0"/>
                    <a:pt x="7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3"/>
            <p:cNvSpPr/>
            <p:nvPr/>
          </p:nvSpPr>
          <p:spPr>
            <a:xfrm>
              <a:off x="4224275" y="2209475"/>
              <a:ext cx="496225" cy="549575"/>
            </a:xfrm>
            <a:custGeom>
              <a:avLst/>
              <a:gdLst/>
              <a:ahLst/>
              <a:cxnLst/>
              <a:rect l="l" t="t" r="r" b="b"/>
              <a:pathLst>
                <a:path w="19849" h="21983" extrusionOk="0">
                  <a:moveTo>
                    <a:pt x="17903" y="0"/>
                  </a:moveTo>
                  <a:cubicBezTo>
                    <a:pt x="16207" y="0"/>
                    <a:pt x="14062" y="741"/>
                    <a:pt x="12697" y="1505"/>
                  </a:cubicBezTo>
                  <a:cubicBezTo>
                    <a:pt x="8948" y="3553"/>
                    <a:pt x="5798" y="6514"/>
                    <a:pt x="3561" y="10137"/>
                  </a:cubicBezTo>
                  <a:cubicBezTo>
                    <a:pt x="1355" y="13697"/>
                    <a:pt x="127" y="17793"/>
                    <a:pt x="1" y="21983"/>
                  </a:cubicBezTo>
                  <a:cubicBezTo>
                    <a:pt x="11342" y="21353"/>
                    <a:pt x="19849" y="11334"/>
                    <a:pt x="18652" y="56"/>
                  </a:cubicBezTo>
                  <a:cubicBezTo>
                    <a:pt x="18416" y="18"/>
                    <a:pt x="18165" y="0"/>
                    <a:pt x="17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3"/>
            <p:cNvSpPr/>
            <p:nvPr/>
          </p:nvSpPr>
          <p:spPr>
            <a:xfrm>
              <a:off x="4688200" y="2406175"/>
              <a:ext cx="619075" cy="522225"/>
            </a:xfrm>
            <a:custGeom>
              <a:avLst/>
              <a:gdLst/>
              <a:ahLst/>
              <a:cxnLst/>
              <a:rect l="l" t="t" r="r" b="b"/>
              <a:pathLst>
                <a:path w="24763" h="20889" extrusionOk="0">
                  <a:moveTo>
                    <a:pt x="7750" y="1"/>
                  </a:moveTo>
                  <a:lnTo>
                    <a:pt x="7624" y="284"/>
                  </a:lnTo>
                  <a:lnTo>
                    <a:pt x="5324" y="5294"/>
                  </a:lnTo>
                  <a:cubicBezTo>
                    <a:pt x="4568" y="6963"/>
                    <a:pt x="3812" y="8633"/>
                    <a:pt x="3151" y="10334"/>
                  </a:cubicBezTo>
                  <a:cubicBezTo>
                    <a:pt x="2457" y="12036"/>
                    <a:pt x="1827" y="13768"/>
                    <a:pt x="1292" y="15533"/>
                  </a:cubicBezTo>
                  <a:cubicBezTo>
                    <a:pt x="756" y="17265"/>
                    <a:pt x="315" y="19061"/>
                    <a:pt x="0" y="20888"/>
                  </a:cubicBezTo>
                  <a:cubicBezTo>
                    <a:pt x="441" y="19093"/>
                    <a:pt x="977" y="17360"/>
                    <a:pt x="1575" y="15627"/>
                  </a:cubicBezTo>
                  <a:cubicBezTo>
                    <a:pt x="2174" y="13894"/>
                    <a:pt x="2867" y="12193"/>
                    <a:pt x="3592" y="10523"/>
                  </a:cubicBezTo>
                  <a:cubicBezTo>
                    <a:pt x="4316" y="8854"/>
                    <a:pt x="5104" y="7184"/>
                    <a:pt x="5891" y="5546"/>
                  </a:cubicBezTo>
                  <a:lnTo>
                    <a:pt x="8055" y="863"/>
                  </a:lnTo>
                  <a:lnTo>
                    <a:pt x="8055" y="863"/>
                  </a:lnTo>
                  <a:cubicBezTo>
                    <a:pt x="9553" y="1546"/>
                    <a:pt x="10999" y="2256"/>
                    <a:pt x="12444" y="2994"/>
                  </a:cubicBezTo>
                  <a:cubicBezTo>
                    <a:pt x="15563" y="4600"/>
                    <a:pt x="18430" y="6585"/>
                    <a:pt x="20951" y="8948"/>
                  </a:cubicBezTo>
                  <a:cubicBezTo>
                    <a:pt x="22274" y="10114"/>
                    <a:pt x="23503" y="11342"/>
                    <a:pt x="24763" y="12571"/>
                  </a:cubicBezTo>
                  <a:cubicBezTo>
                    <a:pt x="23597" y="11248"/>
                    <a:pt x="22400" y="9956"/>
                    <a:pt x="21203" y="8728"/>
                  </a:cubicBezTo>
                  <a:cubicBezTo>
                    <a:pt x="19943" y="7499"/>
                    <a:pt x="18619" y="6333"/>
                    <a:pt x="17233" y="5294"/>
                  </a:cubicBezTo>
                  <a:cubicBezTo>
                    <a:pt x="15816" y="4222"/>
                    <a:pt x="14335" y="3277"/>
                    <a:pt x="12760" y="2458"/>
                  </a:cubicBezTo>
                  <a:cubicBezTo>
                    <a:pt x="11184" y="1639"/>
                    <a:pt x="9609" y="883"/>
                    <a:pt x="8034" y="127"/>
                  </a:cubicBez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3"/>
            <p:cNvSpPr/>
            <p:nvPr/>
          </p:nvSpPr>
          <p:spPr>
            <a:xfrm>
              <a:off x="4328250" y="2180550"/>
              <a:ext cx="1102700" cy="461150"/>
            </a:xfrm>
            <a:custGeom>
              <a:avLst/>
              <a:gdLst/>
              <a:ahLst/>
              <a:cxnLst/>
              <a:rect l="l" t="t" r="r" b="b"/>
              <a:pathLst>
                <a:path w="44108" h="18446" extrusionOk="0">
                  <a:moveTo>
                    <a:pt x="23283" y="1"/>
                  </a:moveTo>
                  <a:cubicBezTo>
                    <a:pt x="21625" y="1"/>
                    <a:pt x="19963" y="110"/>
                    <a:pt x="18305" y="330"/>
                  </a:cubicBezTo>
                  <a:cubicBezTo>
                    <a:pt x="17170" y="488"/>
                    <a:pt x="16068" y="709"/>
                    <a:pt x="14965" y="992"/>
                  </a:cubicBezTo>
                  <a:cubicBezTo>
                    <a:pt x="14682" y="1087"/>
                    <a:pt x="14398" y="1150"/>
                    <a:pt x="14146" y="1276"/>
                  </a:cubicBezTo>
                  <a:lnTo>
                    <a:pt x="13358" y="1591"/>
                  </a:lnTo>
                  <a:cubicBezTo>
                    <a:pt x="12823" y="1843"/>
                    <a:pt x="12319" y="2095"/>
                    <a:pt x="11815" y="2378"/>
                  </a:cubicBezTo>
                  <a:cubicBezTo>
                    <a:pt x="9893" y="3544"/>
                    <a:pt x="8160" y="5056"/>
                    <a:pt x="6711" y="6789"/>
                  </a:cubicBezTo>
                  <a:cubicBezTo>
                    <a:pt x="3749" y="10254"/>
                    <a:pt x="1639" y="14287"/>
                    <a:pt x="0" y="18446"/>
                  </a:cubicBezTo>
                  <a:cubicBezTo>
                    <a:pt x="914" y="16398"/>
                    <a:pt x="1954" y="14413"/>
                    <a:pt x="3119" y="12523"/>
                  </a:cubicBezTo>
                  <a:cubicBezTo>
                    <a:pt x="4253" y="10601"/>
                    <a:pt x="5577" y="8805"/>
                    <a:pt x="7057" y="7136"/>
                  </a:cubicBezTo>
                  <a:cubicBezTo>
                    <a:pt x="8507" y="5466"/>
                    <a:pt x="10208" y="4048"/>
                    <a:pt x="12130" y="2914"/>
                  </a:cubicBezTo>
                  <a:cubicBezTo>
                    <a:pt x="12602" y="2662"/>
                    <a:pt x="13106" y="2410"/>
                    <a:pt x="13610" y="2189"/>
                  </a:cubicBezTo>
                  <a:lnTo>
                    <a:pt x="14398" y="1874"/>
                  </a:lnTo>
                  <a:cubicBezTo>
                    <a:pt x="14650" y="1780"/>
                    <a:pt x="14902" y="1685"/>
                    <a:pt x="15186" y="1622"/>
                  </a:cubicBezTo>
                  <a:cubicBezTo>
                    <a:pt x="16225" y="1339"/>
                    <a:pt x="17328" y="1118"/>
                    <a:pt x="18431" y="992"/>
                  </a:cubicBezTo>
                  <a:cubicBezTo>
                    <a:pt x="20167" y="762"/>
                    <a:pt x="21909" y="647"/>
                    <a:pt x="23648" y="647"/>
                  </a:cubicBezTo>
                  <a:cubicBezTo>
                    <a:pt x="28567" y="647"/>
                    <a:pt x="33458" y="1563"/>
                    <a:pt x="38090" y="3355"/>
                  </a:cubicBezTo>
                  <a:cubicBezTo>
                    <a:pt x="40169" y="4174"/>
                    <a:pt x="42185" y="5151"/>
                    <a:pt x="44107" y="6285"/>
                  </a:cubicBezTo>
                  <a:cubicBezTo>
                    <a:pt x="42248" y="5025"/>
                    <a:pt x="40264" y="3954"/>
                    <a:pt x="38184" y="3071"/>
                  </a:cubicBezTo>
                  <a:cubicBezTo>
                    <a:pt x="36105" y="2189"/>
                    <a:pt x="33963" y="1465"/>
                    <a:pt x="31757" y="961"/>
                  </a:cubicBezTo>
                  <a:cubicBezTo>
                    <a:pt x="28970" y="323"/>
                    <a:pt x="26132" y="1"/>
                    <a:pt x="23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3"/>
            <p:cNvSpPr/>
            <p:nvPr/>
          </p:nvSpPr>
          <p:spPr>
            <a:xfrm>
              <a:off x="1288025" y="1499625"/>
              <a:ext cx="768725" cy="1436650"/>
            </a:xfrm>
            <a:custGeom>
              <a:avLst/>
              <a:gdLst/>
              <a:ahLst/>
              <a:cxnLst/>
              <a:rect l="l" t="t" r="r" b="b"/>
              <a:pathLst>
                <a:path w="30749" h="57466" fill="none" extrusionOk="0">
                  <a:moveTo>
                    <a:pt x="30749" y="347"/>
                  </a:moveTo>
                  <a:cubicBezTo>
                    <a:pt x="25992" y="1"/>
                    <a:pt x="22211" y="4128"/>
                    <a:pt x="19502" y="8035"/>
                  </a:cubicBezTo>
                  <a:cubicBezTo>
                    <a:pt x="9231" y="22779"/>
                    <a:pt x="2552" y="39697"/>
                    <a:pt x="0" y="5746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3"/>
            <p:cNvSpPr/>
            <p:nvPr/>
          </p:nvSpPr>
          <p:spPr>
            <a:xfrm>
              <a:off x="1051725" y="2714150"/>
              <a:ext cx="277275" cy="568675"/>
            </a:xfrm>
            <a:custGeom>
              <a:avLst/>
              <a:gdLst/>
              <a:ahLst/>
              <a:cxnLst/>
              <a:rect l="l" t="t" r="r" b="b"/>
              <a:pathLst>
                <a:path w="11091" h="22747" fill="none" extrusionOk="0">
                  <a:moveTo>
                    <a:pt x="11090" y="0"/>
                  </a:moveTo>
                  <a:cubicBezTo>
                    <a:pt x="5640" y="6301"/>
                    <a:pt x="1387" y="14524"/>
                    <a:pt x="1" y="227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3"/>
            <p:cNvSpPr/>
            <p:nvPr/>
          </p:nvSpPr>
          <p:spPr>
            <a:xfrm>
              <a:off x="1346300" y="2640100"/>
              <a:ext cx="90600" cy="836475"/>
            </a:xfrm>
            <a:custGeom>
              <a:avLst/>
              <a:gdLst/>
              <a:ahLst/>
              <a:cxnLst/>
              <a:rect l="l" t="t" r="r" b="b"/>
              <a:pathLst>
                <a:path w="3624" h="33459" fill="none" extrusionOk="0">
                  <a:moveTo>
                    <a:pt x="0" y="1"/>
                  </a:moveTo>
                  <a:cubicBezTo>
                    <a:pt x="3435" y="10870"/>
                    <a:pt x="3624" y="22495"/>
                    <a:pt x="536" y="3345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3"/>
            <p:cNvSpPr/>
            <p:nvPr/>
          </p:nvSpPr>
          <p:spPr>
            <a:xfrm>
              <a:off x="1155700" y="2287250"/>
              <a:ext cx="304825" cy="417475"/>
            </a:xfrm>
            <a:custGeom>
              <a:avLst/>
              <a:gdLst/>
              <a:ahLst/>
              <a:cxnLst/>
              <a:rect l="l" t="t" r="r" b="b"/>
              <a:pathLst>
                <a:path w="12193" h="16699" fill="none" extrusionOk="0">
                  <a:moveTo>
                    <a:pt x="12193" y="1"/>
                  </a:moveTo>
                  <a:cubicBezTo>
                    <a:pt x="9042" y="1891"/>
                    <a:pt x="6333" y="4411"/>
                    <a:pt x="4285" y="7467"/>
                  </a:cubicBezTo>
                  <a:cubicBezTo>
                    <a:pt x="2489" y="10366"/>
                    <a:pt x="1040" y="13453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3"/>
            <p:cNvSpPr/>
            <p:nvPr/>
          </p:nvSpPr>
          <p:spPr>
            <a:xfrm>
              <a:off x="1097400" y="1943075"/>
              <a:ext cx="526175" cy="393025"/>
            </a:xfrm>
            <a:custGeom>
              <a:avLst/>
              <a:gdLst/>
              <a:ahLst/>
              <a:cxnLst/>
              <a:rect l="l" t="t" r="r" b="b"/>
              <a:pathLst>
                <a:path w="21047" h="15721" fill="none" extrusionOk="0">
                  <a:moveTo>
                    <a:pt x="21046" y="0"/>
                  </a:moveTo>
                  <a:cubicBezTo>
                    <a:pt x="12540" y="1733"/>
                    <a:pt x="3813" y="7908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3"/>
            <p:cNvSpPr/>
            <p:nvPr/>
          </p:nvSpPr>
          <p:spPr>
            <a:xfrm>
              <a:off x="1499100" y="1631950"/>
              <a:ext cx="320575" cy="230025"/>
            </a:xfrm>
            <a:custGeom>
              <a:avLst/>
              <a:gdLst/>
              <a:ahLst/>
              <a:cxnLst/>
              <a:rect l="l" t="t" r="r" b="b"/>
              <a:pathLst>
                <a:path w="12823" h="9201" fill="none" extrusionOk="0">
                  <a:moveTo>
                    <a:pt x="12823" y="788"/>
                  </a:moveTo>
                  <a:cubicBezTo>
                    <a:pt x="11374" y="1"/>
                    <a:pt x="9546" y="788"/>
                    <a:pt x="8160" y="1670"/>
                  </a:cubicBezTo>
                  <a:cubicBezTo>
                    <a:pt x="4978" y="3655"/>
                    <a:pt x="2206" y="6207"/>
                    <a:pt x="0" y="92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3"/>
            <p:cNvSpPr/>
            <p:nvPr/>
          </p:nvSpPr>
          <p:spPr>
            <a:xfrm>
              <a:off x="1814150" y="1558700"/>
              <a:ext cx="141800" cy="655325"/>
            </a:xfrm>
            <a:custGeom>
              <a:avLst/>
              <a:gdLst/>
              <a:ahLst/>
              <a:cxnLst/>
              <a:rect l="l" t="t" r="r" b="b"/>
              <a:pathLst>
                <a:path w="5672" h="26213" fill="none" extrusionOk="0">
                  <a:moveTo>
                    <a:pt x="4285" y="1"/>
                  </a:moveTo>
                  <a:cubicBezTo>
                    <a:pt x="5608" y="2206"/>
                    <a:pt x="5671" y="5357"/>
                    <a:pt x="5356" y="7908"/>
                  </a:cubicBezTo>
                  <a:cubicBezTo>
                    <a:pt x="4632" y="14272"/>
                    <a:pt x="2836" y="20479"/>
                    <a:pt x="0" y="2621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3"/>
            <p:cNvSpPr/>
            <p:nvPr/>
          </p:nvSpPr>
          <p:spPr>
            <a:xfrm>
              <a:off x="1484125" y="1890300"/>
              <a:ext cx="204825" cy="751400"/>
            </a:xfrm>
            <a:custGeom>
              <a:avLst/>
              <a:gdLst/>
              <a:ahLst/>
              <a:cxnLst/>
              <a:rect l="l" t="t" r="r" b="b"/>
              <a:pathLst>
                <a:path w="8193" h="30056" fill="none" extrusionOk="0">
                  <a:moveTo>
                    <a:pt x="6837" y="0"/>
                  </a:moveTo>
                  <a:cubicBezTo>
                    <a:pt x="8192" y="10176"/>
                    <a:pt x="4002" y="20636"/>
                    <a:pt x="1" y="3005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3"/>
            <p:cNvSpPr/>
            <p:nvPr/>
          </p:nvSpPr>
          <p:spPr>
            <a:xfrm>
              <a:off x="1877950" y="1971425"/>
              <a:ext cx="75625" cy="467075"/>
            </a:xfrm>
            <a:custGeom>
              <a:avLst/>
              <a:gdLst/>
              <a:ahLst/>
              <a:cxnLst/>
              <a:rect l="l" t="t" r="r" b="b"/>
              <a:pathLst>
                <a:path w="3025" h="18683" fill="none" extrusionOk="0">
                  <a:moveTo>
                    <a:pt x="1292" y="0"/>
                  </a:moveTo>
                  <a:cubicBezTo>
                    <a:pt x="3025" y="6207"/>
                    <a:pt x="2584" y="12791"/>
                    <a:pt x="0" y="1868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3"/>
            <p:cNvSpPr/>
            <p:nvPr/>
          </p:nvSpPr>
          <p:spPr>
            <a:xfrm>
              <a:off x="1582575" y="2392800"/>
              <a:ext cx="52025" cy="430850"/>
            </a:xfrm>
            <a:custGeom>
              <a:avLst/>
              <a:gdLst/>
              <a:ahLst/>
              <a:cxnLst/>
              <a:rect l="l" t="t" r="r" b="b"/>
              <a:pathLst>
                <a:path w="2081" h="17234" fill="none" extrusionOk="0">
                  <a:moveTo>
                    <a:pt x="1" y="0"/>
                  </a:moveTo>
                  <a:cubicBezTo>
                    <a:pt x="1891" y="5545"/>
                    <a:pt x="2080" y="11562"/>
                    <a:pt x="537" y="1723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3"/>
            <p:cNvSpPr/>
            <p:nvPr/>
          </p:nvSpPr>
          <p:spPr>
            <a:xfrm>
              <a:off x="777625" y="3054400"/>
              <a:ext cx="341075" cy="426900"/>
            </a:xfrm>
            <a:custGeom>
              <a:avLst/>
              <a:gdLst/>
              <a:ahLst/>
              <a:cxnLst/>
              <a:rect l="l" t="t" r="r" b="b"/>
              <a:pathLst>
                <a:path w="13643" h="17076" fill="none" extrusionOk="0">
                  <a:moveTo>
                    <a:pt x="13643" y="0"/>
                  </a:moveTo>
                  <a:cubicBezTo>
                    <a:pt x="9767" y="441"/>
                    <a:pt x="5987" y="2930"/>
                    <a:pt x="3813" y="6144"/>
                  </a:cubicBezTo>
                  <a:cubicBezTo>
                    <a:pt x="1608" y="9357"/>
                    <a:pt x="536" y="13232"/>
                    <a:pt x="1" y="1707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3"/>
            <p:cNvSpPr/>
            <p:nvPr/>
          </p:nvSpPr>
          <p:spPr>
            <a:xfrm>
              <a:off x="1097400" y="3224525"/>
              <a:ext cx="310350" cy="393050"/>
            </a:xfrm>
            <a:custGeom>
              <a:avLst/>
              <a:gdLst/>
              <a:ahLst/>
              <a:cxnLst/>
              <a:rect l="l" t="t" r="r" b="b"/>
              <a:pathLst>
                <a:path w="12414" h="15722" fill="none" extrusionOk="0">
                  <a:moveTo>
                    <a:pt x="12414" y="0"/>
                  </a:moveTo>
                  <a:cubicBezTo>
                    <a:pt x="6333" y="2552"/>
                    <a:pt x="2017" y="9452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3"/>
            <p:cNvSpPr/>
            <p:nvPr/>
          </p:nvSpPr>
          <p:spPr>
            <a:xfrm>
              <a:off x="1083225" y="1984025"/>
              <a:ext cx="367850" cy="115000"/>
            </a:xfrm>
            <a:custGeom>
              <a:avLst/>
              <a:gdLst/>
              <a:ahLst/>
              <a:cxnLst/>
              <a:rect l="l" t="t" r="r" b="b"/>
              <a:pathLst>
                <a:path w="14714" h="4600" fill="none" extrusionOk="0">
                  <a:moveTo>
                    <a:pt x="14714" y="725"/>
                  </a:moveTo>
                  <a:cubicBezTo>
                    <a:pt x="10082" y="0"/>
                    <a:pt x="3561" y="1607"/>
                    <a:pt x="1" y="46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3"/>
            <p:cNvSpPr/>
            <p:nvPr/>
          </p:nvSpPr>
          <p:spPr>
            <a:xfrm>
              <a:off x="1189550" y="2132875"/>
              <a:ext cx="68550" cy="238675"/>
            </a:xfrm>
            <a:custGeom>
              <a:avLst/>
              <a:gdLst/>
              <a:ahLst/>
              <a:cxnLst/>
              <a:rect l="l" t="t" r="r" b="b"/>
              <a:pathLst>
                <a:path w="2742" h="9547" fill="none" extrusionOk="0">
                  <a:moveTo>
                    <a:pt x="2616" y="1"/>
                  </a:moveTo>
                  <a:cubicBezTo>
                    <a:pt x="2742" y="3214"/>
                    <a:pt x="1482" y="6680"/>
                    <a:pt x="1" y="95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3"/>
            <p:cNvSpPr/>
            <p:nvPr/>
          </p:nvSpPr>
          <p:spPr>
            <a:xfrm>
              <a:off x="959575" y="2503850"/>
              <a:ext cx="284350" cy="346575"/>
            </a:xfrm>
            <a:custGeom>
              <a:avLst/>
              <a:gdLst/>
              <a:ahLst/>
              <a:cxnLst/>
              <a:rect l="l" t="t" r="r" b="b"/>
              <a:pathLst>
                <a:path w="11374" h="13863" fill="none" extrusionOk="0">
                  <a:moveTo>
                    <a:pt x="11374" y="0"/>
                  </a:moveTo>
                  <a:cubicBezTo>
                    <a:pt x="5955" y="2521"/>
                    <a:pt x="1891" y="8318"/>
                    <a:pt x="1" y="13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3"/>
            <p:cNvSpPr/>
            <p:nvPr/>
          </p:nvSpPr>
          <p:spPr>
            <a:xfrm>
              <a:off x="1340775" y="1668175"/>
              <a:ext cx="362350" cy="194575"/>
            </a:xfrm>
            <a:custGeom>
              <a:avLst/>
              <a:gdLst/>
              <a:ahLst/>
              <a:cxnLst/>
              <a:rect l="l" t="t" r="r" b="b"/>
              <a:pathLst>
                <a:path w="14494" h="7783" fill="none" extrusionOk="0">
                  <a:moveTo>
                    <a:pt x="14493" y="221"/>
                  </a:moveTo>
                  <a:cubicBezTo>
                    <a:pt x="8633" y="1"/>
                    <a:pt x="3120" y="2868"/>
                    <a:pt x="1" y="778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3"/>
            <p:cNvSpPr/>
            <p:nvPr/>
          </p:nvSpPr>
          <p:spPr>
            <a:xfrm>
              <a:off x="1733800" y="1739850"/>
              <a:ext cx="216625" cy="318225"/>
            </a:xfrm>
            <a:custGeom>
              <a:avLst/>
              <a:gdLst/>
              <a:ahLst/>
              <a:cxnLst/>
              <a:rect l="l" t="t" r="r" b="b"/>
              <a:pathLst>
                <a:path w="8665" h="12729" fill="none" extrusionOk="0">
                  <a:moveTo>
                    <a:pt x="8665" y="1"/>
                  </a:moveTo>
                  <a:cubicBezTo>
                    <a:pt x="6239" y="1261"/>
                    <a:pt x="4191" y="3183"/>
                    <a:pt x="2773" y="5546"/>
                  </a:cubicBezTo>
                  <a:cubicBezTo>
                    <a:pt x="1482" y="7782"/>
                    <a:pt x="537" y="10208"/>
                    <a:pt x="1" y="1272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3"/>
            <p:cNvSpPr/>
            <p:nvPr/>
          </p:nvSpPr>
          <p:spPr>
            <a:xfrm>
              <a:off x="1280925" y="1794200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28"/>
                    <a:pt x="2080" y="4128"/>
                  </a:cubicBezTo>
                  <a:cubicBezTo>
                    <a:pt x="3214" y="4128"/>
                    <a:pt x="4128" y="3214"/>
                    <a:pt x="4128" y="2080"/>
                  </a:cubicBezTo>
                  <a:cubicBezTo>
                    <a:pt x="4128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3"/>
            <p:cNvSpPr/>
            <p:nvPr/>
          </p:nvSpPr>
          <p:spPr>
            <a:xfrm>
              <a:off x="1444750" y="1815475"/>
              <a:ext cx="100850" cy="100050"/>
            </a:xfrm>
            <a:custGeom>
              <a:avLst/>
              <a:gdLst/>
              <a:ahLst/>
              <a:cxnLst/>
              <a:rect l="l" t="t" r="r" b="b"/>
              <a:pathLst>
                <a:path w="4034" h="4002" extrusionOk="0">
                  <a:moveTo>
                    <a:pt x="2017" y="0"/>
                  </a:moveTo>
                  <a:cubicBezTo>
                    <a:pt x="914" y="0"/>
                    <a:pt x="1" y="882"/>
                    <a:pt x="1" y="2017"/>
                  </a:cubicBezTo>
                  <a:cubicBezTo>
                    <a:pt x="1" y="3119"/>
                    <a:pt x="914" y="4001"/>
                    <a:pt x="2017" y="4001"/>
                  </a:cubicBezTo>
                  <a:cubicBezTo>
                    <a:pt x="3120" y="4001"/>
                    <a:pt x="4033" y="3119"/>
                    <a:pt x="4033" y="2017"/>
                  </a:cubicBezTo>
                  <a:cubicBezTo>
                    <a:pt x="4033" y="882"/>
                    <a:pt x="3120" y="0"/>
                    <a:pt x="2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3"/>
            <p:cNvSpPr/>
            <p:nvPr/>
          </p:nvSpPr>
          <p:spPr>
            <a:xfrm>
              <a:off x="1025725" y="2044925"/>
              <a:ext cx="109525" cy="95600"/>
            </a:xfrm>
            <a:custGeom>
              <a:avLst/>
              <a:gdLst/>
              <a:ahLst/>
              <a:cxnLst/>
              <a:rect l="l" t="t" r="r" b="b"/>
              <a:pathLst>
                <a:path w="4381" h="3824" extrusionOk="0">
                  <a:moveTo>
                    <a:pt x="2117" y="0"/>
                  </a:moveTo>
                  <a:cubicBezTo>
                    <a:pt x="1109" y="0"/>
                    <a:pt x="241" y="687"/>
                    <a:pt x="127" y="1660"/>
                  </a:cubicBezTo>
                  <a:cubicBezTo>
                    <a:pt x="1" y="2700"/>
                    <a:pt x="820" y="3676"/>
                    <a:pt x="1954" y="3802"/>
                  </a:cubicBezTo>
                  <a:cubicBezTo>
                    <a:pt x="2058" y="3817"/>
                    <a:pt x="2162" y="3824"/>
                    <a:pt x="2264" y="3824"/>
                  </a:cubicBezTo>
                  <a:cubicBezTo>
                    <a:pt x="3272" y="3824"/>
                    <a:pt x="4140" y="3137"/>
                    <a:pt x="4254" y="2164"/>
                  </a:cubicBezTo>
                  <a:cubicBezTo>
                    <a:pt x="4380" y="1124"/>
                    <a:pt x="3561" y="148"/>
                    <a:pt x="2427" y="22"/>
                  </a:cubicBezTo>
                  <a:cubicBezTo>
                    <a:pt x="2323" y="7"/>
                    <a:pt x="2219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3"/>
            <p:cNvSpPr/>
            <p:nvPr/>
          </p:nvSpPr>
          <p:spPr>
            <a:xfrm>
              <a:off x="1032050" y="2279725"/>
              <a:ext cx="115800" cy="119025"/>
            </a:xfrm>
            <a:custGeom>
              <a:avLst/>
              <a:gdLst/>
              <a:ahLst/>
              <a:cxnLst/>
              <a:rect l="l" t="t" r="r" b="b"/>
              <a:pathLst>
                <a:path w="4632" h="4761" extrusionOk="0">
                  <a:moveTo>
                    <a:pt x="2354" y="1"/>
                  </a:moveTo>
                  <a:cubicBezTo>
                    <a:pt x="1261" y="1"/>
                    <a:pt x="304" y="900"/>
                    <a:pt x="158" y="2097"/>
                  </a:cubicBezTo>
                  <a:cubicBezTo>
                    <a:pt x="0" y="3421"/>
                    <a:pt x="819" y="4586"/>
                    <a:pt x="2016" y="4744"/>
                  </a:cubicBezTo>
                  <a:cubicBezTo>
                    <a:pt x="2104" y="4755"/>
                    <a:pt x="2191" y="4761"/>
                    <a:pt x="2278" y="4761"/>
                  </a:cubicBezTo>
                  <a:cubicBezTo>
                    <a:pt x="3370" y="4761"/>
                    <a:pt x="4328" y="3861"/>
                    <a:pt x="4474" y="2664"/>
                  </a:cubicBezTo>
                  <a:cubicBezTo>
                    <a:pt x="4631" y="1341"/>
                    <a:pt x="3812" y="176"/>
                    <a:pt x="2615" y="18"/>
                  </a:cubicBezTo>
                  <a:cubicBezTo>
                    <a:pt x="2527" y="6"/>
                    <a:pt x="244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3"/>
            <p:cNvSpPr/>
            <p:nvPr/>
          </p:nvSpPr>
          <p:spPr>
            <a:xfrm>
              <a:off x="1136000" y="2310625"/>
              <a:ext cx="103200" cy="125775"/>
            </a:xfrm>
            <a:custGeom>
              <a:avLst/>
              <a:gdLst/>
              <a:ahLst/>
              <a:cxnLst/>
              <a:rect l="l" t="t" r="r" b="b"/>
              <a:pathLst>
                <a:path w="4128" h="5031" extrusionOk="0">
                  <a:moveTo>
                    <a:pt x="2214" y="0"/>
                  </a:moveTo>
                  <a:cubicBezTo>
                    <a:pt x="1216" y="0"/>
                    <a:pt x="337" y="970"/>
                    <a:pt x="158" y="2248"/>
                  </a:cubicBezTo>
                  <a:cubicBezTo>
                    <a:pt x="1" y="3634"/>
                    <a:pt x="694" y="4862"/>
                    <a:pt x="1765" y="5020"/>
                  </a:cubicBezTo>
                  <a:cubicBezTo>
                    <a:pt x="1824" y="5027"/>
                    <a:pt x="1882" y="5031"/>
                    <a:pt x="1941" y="5031"/>
                  </a:cubicBezTo>
                  <a:cubicBezTo>
                    <a:pt x="2913" y="5031"/>
                    <a:pt x="3792" y="4059"/>
                    <a:pt x="3970" y="2752"/>
                  </a:cubicBezTo>
                  <a:cubicBezTo>
                    <a:pt x="4128" y="1365"/>
                    <a:pt x="3435" y="137"/>
                    <a:pt x="2395" y="11"/>
                  </a:cubicBezTo>
                  <a:cubicBezTo>
                    <a:pt x="2334" y="4"/>
                    <a:pt x="2274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3"/>
            <p:cNvSpPr/>
            <p:nvPr/>
          </p:nvSpPr>
          <p:spPr>
            <a:xfrm>
              <a:off x="1682625" y="2004175"/>
              <a:ext cx="100825" cy="105425"/>
            </a:xfrm>
            <a:custGeom>
              <a:avLst/>
              <a:gdLst/>
              <a:ahLst/>
              <a:cxnLst/>
              <a:rect l="l" t="t" r="r" b="b"/>
              <a:pathLst>
                <a:path w="4033" h="4217" extrusionOk="0">
                  <a:moveTo>
                    <a:pt x="2063" y="1"/>
                  </a:moveTo>
                  <a:cubicBezTo>
                    <a:pt x="1135" y="1"/>
                    <a:pt x="304" y="786"/>
                    <a:pt x="158" y="1872"/>
                  </a:cubicBezTo>
                  <a:cubicBezTo>
                    <a:pt x="0" y="3038"/>
                    <a:pt x="725" y="4077"/>
                    <a:pt x="1764" y="4204"/>
                  </a:cubicBezTo>
                  <a:cubicBezTo>
                    <a:pt x="1833" y="4212"/>
                    <a:pt x="1901" y="4216"/>
                    <a:pt x="1969" y="4216"/>
                  </a:cubicBezTo>
                  <a:cubicBezTo>
                    <a:pt x="2898" y="4216"/>
                    <a:pt x="3728" y="3431"/>
                    <a:pt x="3875" y="2345"/>
                  </a:cubicBezTo>
                  <a:cubicBezTo>
                    <a:pt x="4033" y="1211"/>
                    <a:pt x="3308" y="171"/>
                    <a:pt x="2268" y="13"/>
                  </a:cubicBezTo>
                  <a:cubicBezTo>
                    <a:pt x="2200" y="5"/>
                    <a:pt x="2131" y="1"/>
                    <a:pt x="2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3"/>
            <p:cNvSpPr/>
            <p:nvPr/>
          </p:nvSpPr>
          <p:spPr>
            <a:xfrm>
              <a:off x="1755075" y="215415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458" y="0"/>
                  </a:moveTo>
                  <a:cubicBezTo>
                    <a:pt x="1103" y="0"/>
                    <a:pt x="1" y="1103"/>
                    <a:pt x="1" y="2458"/>
                  </a:cubicBezTo>
                  <a:cubicBezTo>
                    <a:pt x="1" y="3812"/>
                    <a:pt x="1103" y="4915"/>
                    <a:pt x="2458" y="4915"/>
                  </a:cubicBezTo>
                  <a:cubicBezTo>
                    <a:pt x="3813" y="4915"/>
                    <a:pt x="4915" y="3812"/>
                    <a:pt x="4915" y="2458"/>
                  </a:cubicBezTo>
                  <a:cubicBezTo>
                    <a:pt x="4915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43"/>
            <p:cNvSpPr/>
            <p:nvPr/>
          </p:nvSpPr>
          <p:spPr>
            <a:xfrm>
              <a:off x="1818075" y="2397650"/>
              <a:ext cx="121325" cy="80325"/>
            </a:xfrm>
            <a:custGeom>
              <a:avLst/>
              <a:gdLst/>
              <a:ahLst/>
              <a:cxnLst/>
              <a:rect l="l" t="t" r="r" b="b"/>
              <a:pathLst>
                <a:path w="4853" h="3213" extrusionOk="0">
                  <a:moveTo>
                    <a:pt x="2197" y="1"/>
                  </a:moveTo>
                  <a:cubicBezTo>
                    <a:pt x="1114" y="1"/>
                    <a:pt x="207" y="535"/>
                    <a:pt x="95" y="1318"/>
                  </a:cubicBezTo>
                  <a:cubicBezTo>
                    <a:pt x="1" y="2201"/>
                    <a:pt x="946" y="3020"/>
                    <a:pt x="2238" y="3177"/>
                  </a:cubicBezTo>
                  <a:cubicBezTo>
                    <a:pt x="2396" y="3201"/>
                    <a:pt x="2552" y="3212"/>
                    <a:pt x="2704" y="3212"/>
                  </a:cubicBezTo>
                  <a:cubicBezTo>
                    <a:pt x="3766" y="3212"/>
                    <a:pt x="4648" y="2661"/>
                    <a:pt x="4758" y="1917"/>
                  </a:cubicBezTo>
                  <a:cubicBezTo>
                    <a:pt x="4853" y="1035"/>
                    <a:pt x="3908" y="184"/>
                    <a:pt x="2616" y="27"/>
                  </a:cubicBezTo>
                  <a:cubicBezTo>
                    <a:pt x="2474" y="9"/>
                    <a:pt x="2335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3"/>
            <p:cNvSpPr/>
            <p:nvPr/>
          </p:nvSpPr>
          <p:spPr>
            <a:xfrm>
              <a:off x="1412450" y="2594375"/>
              <a:ext cx="136300" cy="89675"/>
            </a:xfrm>
            <a:custGeom>
              <a:avLst/>
              <a:gdLst/>
              <a:ahLst/>
              <a:cxnLst/>
              <a:rect l="l" t="t" r="r" b="b"/>
              <a:pathLst>
                <a:path w="5452" h="3587" extrusionOk="0">
                  <a:moveTo>
                    <a:pt x="2453" y="0"/>
                  </a:moveTo>
                  <a:cubicBezTo>
                    <a:pt x="1228" y="0"/>
                    <a:pt x="238" y="592"/>
                    <a:pt x="127" y="1452"/>
                  </a:cubicBezTo>
                  <a:cubicBezTo>
                    <a:pt x="1" y="2428"/>
                    <a:pt x="1072" y="3373"/>
                    <a:pt x="2490" y="3562"/>
                  </a:cubicBezTo>
                  <a:cubicBezTo>
                    <a:pt x="2639" y="3579"/>
                    <a:pt x="2786" y="3587"/>
                    <a:pt x="2930" y="3587"/>
                  </a:cubicBezTo>
                  <a:cubicBezTo>
                    <a:pt x="4187" y="3587"/>
                    <a:pt x="5212" y="2989"/>
                    <a:pt x="5325" y="2113"/>
                  </a:cubicBezTo>
                  <a:cubicBezTo>
                    <a:pt x="5451" y="1137"/>
                    <a:pt x="4380" y="191"/>
                    <a:pt x="2962" y="34"/>
                  </a:cubicBezTo>
                  <a:cubicBezTo>
                    <a:pt x="2789" y="11"/>
                    <a:pt x="2619" y="0"/>
                    <a:pt x="2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3"/>
            <p:cNvSpPr/>
            <p:nvPr/>
          </p:nvSpPr>
          <p:spPr>
            <a:xfrm>
              <a:off x="1537700" y="2772100"/>
              <a:ext cx="101625" cy="106200"/>
            </a:xfrm>
            <a:custGeom>
              <a:avLst/>
              <a:gdLst/>
              <a:ahLst/>
              <a:cxnLst/>
              <a:rect l="l" t="t" r="r" b="b"/>
              <a:pathLst>
                <a:path w="4065" h="4248" extrusionOk="0">
                  <a:moveTo>
                    <a:pt x="2089" y="1"/>
                  </a:moveTo>
                  <a:cubicBezTo>
                    <a:pt x="1135" y="1"/>
                    <a:pt x="305" y="786"/>
                    <a:pt x="158" y="1872"/>
                  </a:cubicBezTo>
                  <a:cubicBezTo>
                    <a:pt x="0" y="3038"/>
                    <a:pt x="725" y="4109"/>
                    <a:pt x="1764" y="4235"/>
                  </a:cubicBezTo>
                  <a:cubicBezTo>
                    <a:pt x="1835" y="4244"/>
                    <a:pt x="1906" y="4248"/>
                    <a:pt x="1975" y="4248"/>
                  </a:cubicBezTo>
                  <a:cubicBezTo>
                    <a:pt x="2929" y="4248"/>
                    <a:pt x="3760" y="3463"/>
                    <a:pt x="3907" y="2376"/>
                  </a:cubicBezTo>
                  <a:cubicBezTo>
                    <a:pt x="4064" y="1211"/>
                    <a:pt x="3340" y="140"/>
                    <a:pt x="2300" y="13"/>
                  </a:cubicBezTo>
                  <a:cubicBezTo>
                    <a:pt x="2229" y="5"/>
                    <a:pt x="2159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3"/>
            <p:cNvSpPr/>
            <p:nvPr/>
          </p:nvSpPr>
          <p:spPr>
            <a:xfrm>
              <a:off x="900500" y="2798425"/>
              <a:ext cx="111875" cy="112650"/>
            </a:xfrm>
            <a:custGeom>
              <a:avLst/>
              <a:gdLst/>
              <a:ahLst/>
              <a:cxnLst/>
              <a:rect l="l" t="t" r="r" b="b"/>
              <a:pathLst>
                <a:path w="4475" h="4506" extrusionOk="0">
                  <a:moveTo>
                    <a:pt x="2238" y="0"/>
                  </a:moveTo>
                  <a:cubicBezTo>
                    <a:pt x="1009" y="0"/>
                    <a:pt x="1" y="1008"/>
                    <a:pt x="1" y="2268"/>
                  </a:cubicBezTo>
                  <a:cubicBezTo>
                    <a:pt x="1" y="3497"/>
                    <a:pt x="1009" y="4505"/>
                    <a:pt x="2238" y="4505"/>
                  </a:cubicBezTo>
                  <a:cubicBezTo>
                    <a:pt x="3466" y="4505"/>
                    <a:pt x="4474" y="3497"/>
                    <a:pt x="4474" y="2268"/>
                  </a:cubicBezTo>
                  <a:cubicBezTo>
                    <a:pt x="4474" y="1008"/>
                    <a:pt x="3466" y="0"/>
                    <a:pt x="2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3"/>
            <p:cNvSpPr/>
            <p:nvPr/>
          </p:nvSpPr>
          <p:spPr>
            <a:xfrm>
              <a:off x="1117100" y="2651925"/>
              <a:ext cx="88250" cy="88225"/>
            </a:xfrm>
            <a:custGeom>
              <a:avLst/>
              <a:gdLst/>
              <a:ahLst/>
              <a:cxnLst/>
              <a:rect l="l" t="t" r="r" b="b"/>
              <a:pathLst>
                <a:path w="3530" h="3529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41" y="3529"/>
                    <a:pt x="3529" y="2741"/>
                    <a:pt x="3529" y="1765"/>
                  </a:cubicBezTo>
                  <a:cubicBezTo>
                    <a:pt x="3529" y="788"/>
                    <a:pt x="2741" y="0"/>
                    <a:pt x="1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3"/>
            <p:cNvSpPr/>
            <p:nvPr/>
          </p:nvSpPr>
          <p:spPr>
            <a:xfrm>
              <a:off x="1232875" y="2883475"/>
              <a:ext cx="98475" cy="99275"/>
            </a:xfrm>
            <a:custGeom>
              <a:avLst/>
              <a:gdLst/>
              <a:ahLst/>
              <a:cxnLst/>
              <a:rect l="l" t="t" r="r" b="b"/>
              <a:pathLst>
                <a:path w="3939" h="3971" extrusionOk="0">
                  <a:moveTo>
                    <a:pt x="1986" y="1"/>
                  </a:moveTo>
                  <a:cubicBezTo>
                    <a:pt x="883" y="1"/>
                    <a:pt x="1" y="883"/>
                    <a:pt x="1" y="1985"/>
                  </a:cubicBezTo>
                  <a:cubicBezTo>
                    <a:pt x="1" y="3088"/>
                    <a:pt x="883" y="3970"/>
                    <a:pt x="1986" y="3970"/>
                  </a:cubicBezTo>
                  <a:cubicBezTo>
                    <a:pt x="3057" y="3970"/>
                    <a:pt x="3939" y="3088"/>
                    <a:pt x="3939" y="1985"/>
                  </a:cubicBezTo>
                  <a:cubicBezTo>
                    <a:pt x="3939" y="883"/>
                    <a:pt x="3057" y="1"/>
                    <a:pt x="1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3"/>
            <p:cNvSpPr/>
            <p:nvPr/>
          </p:nvSpPr>
          <p:spPr>
            <a:xfrm>
              <a:off x="714625" y="3424975"/>
              <a:ext cx="122100" cy="129975"/>
            </a:xfrm>
            <a:custGeom>
              <a:avLst/>
              <a:gdLst/>
              <a:ahLst/>
              <a:cxnLst/>
              <a:rect l="l" t="t" r="r" b="b"/>
              <a:pathLst>
                <a:path w="4884" h="5199" extrusionOk="0">
                  <a:moveTo>
                    <a:pt x="2520" y="0"/>
                  </a:moveTo>
                  <a:cubicBezTo>
                    <a:pt x="1360" y="0"/>
                    <a:pt x="336" y="994"/>
                    <a:pt x="190" y="2316"/>
                  </a:cubicBezTo>
                  <a:cubicBezTo>
                    <a:pt x="1" y="3733"/>
                    <a:pt x="851" y="5025"/>
                    <a:pt x="2111" y="5183"/>
                  </a:cubicBezTo>
                  <a:cubicBezTo>
                    <a:pt x="2198" y="5194"/>
                    <a:pt x="2285" y="5199"/>
                    <a:pt x="2371" y="5199"/>
                  </a:cubicBezTo>
                  <a:cubicBezTo>
                    <a:pt x="3528" y="5199"/>
                    <a:pt x="4550" y="4232"/>
                    <a:pt x="4726" y="2883"/>
                  </a:cubicBezTo>
                  <a:cubicBezTo>
                    <a:pt x="4884" y="1465"/>
                    <a:pt x="4033" y="173"/>
                    <a:pt x="2773" y="16"/>
                  </a:cubicBezTo>
                  <a:cubicBezTo>
                    <a:pt x="2688" y="5"/>
                    <a:pt x="2604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3"/>
            <p:cNvSpPr/>
            <p:nvPr/>
          </p:nvSpPr>
          <p:spPr>
            <a:xfrm>
              <a:off x="987150" y="3233575"/>
              <a:ext cx="123675" cy="132350"/>
            </a:xfrm>
            <a:custGeom>
              <a:avLst/>
              <a:gdLst/>
              <a:ahLst/>
              <a:cxnLst/>
              <a:rect l="l" t="t" r="r" b="b"/>
              <a:pathLst>
                <a:path w="4947" h="5294" extrusionOk="0">
                  <a:moveTo>
                    <a:pt x="2551" y="0"/>
                  </a:moveTo>
                  <a:cubicBezTo>
                    <a:pt x="1392" y="0"/>
                    <a:pt x="366" y="996"/>
                    <a:pt x="189" y="2348"/>
                  </a:cubicBezTo>
                  <a:cubicBezTo>
                    <a:pt x="0" y="3797"/>
                    <a:pt x="882" y="5089"/>
                    <a:pt x="2143" y="5278"/>
                  </a:cubicBezTo>
                  <a:cubicBezTo>
                    <a:pt x="2227" y="5288"/>
                    <a:pt x="2312" y="5293"/>
                    <a:pt x="2395" y="5293"/>
                  </a:cubicBezTo>
                  <a:cubicBezTo>
                    <a:pt x="3555" y="5293"/>
                    <a:pt x="4581" y="4298"/>
                    <a:pt x="4757" y="2946"/>
                  </a:cubicBezTo>
                  <a:cubicBezTo>
                    <a:pt x="4946" y="1497"/>
                    <a:pt x="4064" y="205"/>
                    <a:pt x="2804" y="16"/>
                  </a:cubicBezTo>
                  <a:cubicBezTo>
                    <a:pt x="2719" y="6"/>
                    <a:pt x="2635" y="0"/>
                    <a:pt x="2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3"/>
            <p:cNvSpPr/>
            <p:nvPr/>
          </p:nvSpPr>
          <p:spPr>
            <a:xfrm>
              <a:off x="1031250" y="3541925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2678" y="1"/>
                  </a:moveTo>
                  <a:cubicBezTo>
                    <a:pt x="1198" y="1"/>
                    <a:pt x="0" y="1198"/>
                    <a:pt x="0" y="2679"/>
                  </a:cubicBezTo>
                  <a:cubicBezTo>
                    <a:pt x="0" y="4159"/>
                    <a:pt x="1198" y="5356"/>
                    <a:pt x="2678" y="5356"/>
                  </a:cubicBezTo>
                  <a:cubicBezTo>
                    <a:pt x="4159" y="5356"/>
                    <a:pt x="5356" y="4159"/>
                    <a:pt x="5356" y="2679"/>
                  </a:cubicBezTo>
                  <a:cubicBezTo>
                    <a:pt x="5356" y="1198"/>
                    <a:pt x="4159" y="1"/>
                    <a:pt x="2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3"/>
            <p:cNvSpPr/>
            <p:nvPr/>
          </p:nvSpPr>
          <p:spPr>
            <a:xfrm>
              <a:off x="1287225" y="3400150"/>
              <a:ext cx="141000" cy="141800"/>
            </a:xfrm>
            <a:custGeom>
              <a:avLst/>
              <a:gdLst/>
              <a:ahLst/>
              <a:cxnLst/>
              <a:rect l="l" t="t" r="r" b="b"/>
              <a:pathLst>
                <a:path w="5640" h="5672" extrusionOk="0">
                  <a:moveTo>
                    <a:pt x="2805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4411"/>
                    <a:pt x="1261" y="5672"/>
                    <a:pt x="2805" y="5672"/>
                  </a:cubicBezTo>
                  <a:cubicBezTo>
                    <a:pt x="4380" y="5672"/>
                    <a:pt x="5640" y="4411"/>
                    <a:pt x="5640" y="2836"/>
                  </a:cubicBezTo>
                  <a:cubicBezTo>
                    <a:pt x="5640" y="1292"/>
                    <a:pt x="438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3"/>
            <p:cNvSpPr/>
            <p:nvPr/>
          </p:nvSpPr>
          <p:spPr>
            <a:xfrm>
              <a:off x="1413250" y="3020525"/>
              <a:ext cx="108725" cy="193775"/>
            </a:xfrm>
            <a:custGeom>
              <a:avLst/>
              <a:gdLst/>
              <a:ahLst/>
              <a:cxnLst/>
              <a:rect l="l" t="t" r="r" b="b"/>
              <a:pathLst>
                <a:path w="4349" h="7751" fill="none" extrusionOk="0">
                  <a:moveTo>
                    <a:pt x="0" y="0"/>
                  </a:moveTo>
                  <a:cubicBezTo>
                    <a:pt x="1261" y="788"/>
                    <a:pt x="2111" y="2143"/>
                    <a:pt x="2773" y="3498"/>
                  </a:cubicBezTo>
                  <a:cubicBezTo>
                    <a:pt x="3434" y="4852"/>
                    <a:pt x="3939" y="6301"/>
                    <a:pt x="4348" y="775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3"/>
            <p:cNvSpPr/>
            <p:nvPr/>
          </p:nvSpPr>
          <p:spPr>
            <a:xfrm>
              <a:off x="1462075" y="3148300"/>
              <a:ext cx="126850" cy="121575"/>
            </a:xfrm>
            <a:custGeom>
              <a:avLst/>
              <a:gdLst/>
              <a:ahLst/>
              <a:cxnLst/>
              <a:rect l="l" t="t" r="r" b="b"/>
              <a:pathLst>
                <a:path w="5074" h="4863" extrusionOk="0">
                  <a:moveTo>
                    <a:pt x="2506" y="1"/>
                  </a:moveTo>
                  <a:cubicBezTo>
                    <a:pt x="1342" y="1"/>
                    <a:pt x="302" y="897"/>
                    <a:pt x="158" y="2136"/>
                  </a:cubicBezTo>
                  <a:cubicBezTo>
                    <a:pt x="1" y="3459"/>
                    <a:pt x="914" y="4656"/>
                    <a:pt x="2238" y="4845"/>
                  </a:cubicBezTo>
                  <a:cubicBezTo>
                    <a:pt x="2332" y="4857"/>
                    <a:pt x="2426" y="4862"/>
                    <a:pt x="2520" y="4862"/>
                  </a:cubicBezTo>
                  <a:cubicBezTo>
                    <a:pt x="3703" y="4862"/>
                    <a:pt x="4769" y="3961"/>
                    <a:pt x="4915" y="2734"/>
                  </a:cubicBezTo>
                  <a:cubicBezTo>
                    <a:pt x="5073" y="1411"/>
                    <a:pt x="4159" y="182"/>
                    <a:pt x="2836" y="25"/>
                  </a:cubicBezTo>
                  <a:cubicBezTo>
                    <a:pt x="2725" y="9"/>
                    <a:pt x="2615" y="1"/>
                    <a:pt x="2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3"/>
            <p:cNvSpPr/>
            <p:nvPr/>
          </p:nvSpPr>
          <p:spPr>
            <a:xfrm>
              <a:off x="6224850" y="2371525"/>
              <a:ext cx="1133400" cy="1201925"/>
            </a:xfrm>
            <a:custGeom>
              <a:avLst/>
              <a:gdLst/>
              <a:ahLst/>
              <a:cxnLst/>
              <a:rect l="l" t="t" r="r" b="b"/>
              <a:pathLst>
                <a:path w="45336" h="48077" fill="none" extrusionOk="0">
                  <a:moveTo>
                    <a:pt x="45336" y="1670"/>
                  </a:moveTo>
                  <a:cubicBezTo>
                    <a:pt x="40862" y="1"/>
                    <a:pt x="36073" y="2931"/>
                    <a:pt x="32387" y="5923"/>
                  </a:cubicBezTo>
                  <a:cubicBezTo>
                    <a:pt x="18462" y="17265"/>
                    <a:pt x="7372" y="31694"/>
                    <a:pt x="0" y="480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3"/>
            <p:cNvSpPr/>
            <p:nvPr/>
          </p:nvSpPr>
          <p:spPr>
            <a:xfrm>
              <a:off x="5902700" y="3371025"/>
              <a:ext cx="422975" cy="470225"/>
            </a:xfrm>
            <a:custGeom>
              <a:avLst/>
              <a:gdLst/>
              <a:ahLst/>
              <a:cxnLst/>
              <a:rect l="l" t="t" r="r" b="b"/>
              <a:pathLst>
                <a:path w="16919" h="18809" fill="none" extrusionOk="0">
                  <a:moveTo>
                    <a:pt x="16919" y="0"/>
                  </a:moveTo>
                  <a:cubicBezTo>
                    <a:pt x="9925" y="4568"/>
                    <a:pt x="3592" y="11310"/>
                    <a:pt x="1" y="1880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3"/>
            <p:cNvSpPr/>
            <p:nvPr/>
          </p:nvSpPr>
          <p:spPr>
            <a:xfrm>
              <a:off x="6145300" y="3304850"/>
              <a:ext cx="225275" cy="808125"/>
            </a:xfrm>
            <a:custGeom>
              <a:avLst/>
              <a:gdLst/>
              <a:ahLst/>
              <a:cxnLst/>
              <a:rect l="l" t="t" r="r" b="b"/>
              <a:pathLst>
                <a:path w="9011" h="32325" fill="none" extrusionOk="0">
                  <a:moveTo>
                    <a:pt x="8727" y="1"/>
                  </a:moveTo>
                  <a:cubicBezTo>
                    <a:pt x="9011" y="11405"/>
                    <a:pt x="5986" y="22621"/>
                    <a:pt x="0" y="3232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3"/>
            <p:cNvSpPr/>
            <p:nvPr/>
          </p:nvSpPr>
          <p:spPr>
            <a:xfrm>
              <a:off x="6161825" y="2997675"/>
              <a:ext cx="408025" cy="316650"/>
            </a:xfrm>
            <a:custGeom>
              <a:avLst/>
              <a:gdLst/>
              <a:ahLst/>
              <a:cxnLst/>
              <a:rect l="l" t="t" r="r" b="b"/>
              <a:pathLst>
                <a:path w="16321" h="12666" fill="none" extrusionOk="0">
                  <a:moveTo>
                    <a:pt x="16320" y="1"/>
                  </a:moveTo>
                  <a:cubicBezTo>
                    <a:pt x="12792" y="914"/>
                    <a:pt x="9484" y="2616"/>
                    <a:pt x="6680" y="4979"/>
                  </a:cubicBezTo>
                  <a:cubicBezTo>
                    <a:pt x="4159" y="7247"/>
                    <a:pt x="1923" y="9862"/>
                    <a:pt x="1" y="1266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3"/>
            <p:cNvSpPr/>
            <p:nvPr/>
          </p:nvSpPr>
          <p:spPr>
            <a:xfrm>
              <a:off x="6208300" y="2694450"/>
              <a:ext cx="613575" cy="249700"/>
            </a:xfrm>
            <a:custGeom>
              <a:avLst/>
              <a:gdLst/>
              <a:ahLst/>
              <a:cxnLst/>
              <a:rect l="l" t="t" r="r" b="b"/>
              <a:pathLst>
                <a:path w="24543" h="9988" fill="none" extrusionOk="0">
                  <a:moveTo>
                    <a:pt x="24543" y="662"/>
                  </a:moveTo>
                  <a:cubicBezTo>
                    <a:pt x="15879" y="1"/>
                    <a:pt x="5798" y="3529"/>
                    <a:pt x="1" y="998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3"/>
            <p:cNvSpPr/>
            <p:nvPr/>
          </p:nvSpPr>
          <p:spPr>
            <a:xfrm>
              <a:off x="6724200" y="2456600"/>
              <a:ext cx="367050" cy="142575"/>
            </a:xfrm>
            <a:custGeom>
              <a:avLst/>
              <a:gdLst/>
              <a:ahLst/>
              <a:cxnLst/>
              <a:rect l="l" t="t" r="r" b="b"/>
              <a:pathLst>
                <a:path w="14682" h="5703" fill="none" extrusionOk="0">
                  <a:moveTo>
                    <a:pt x="14682" y="1166"/>
                  </a:moveTo>
                  <a:cubicBezTo>
                    <a:pt x="13484" y="0"/>
                    <a:pt x="11531" y="252"/>
                    <a:pt x="9924" y="725"/>
                  </a:cubicBezTo>
                  <a:cubicBezTo>
                    <a:pt x="6333" y="1764"/>
                    <a:pt x="2962" y="3466"/>
                    <a:pt x="0" y="570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3"/>
            <p:cNvSpPr/>
            <p:nvPr/>
          </p:nvSpPr>
          <p:spPr>
            <a:xfrm>
              <a:off x="6930550" y="2423500"/>
              <a:ext cx="300125" cy="600975"/>
            </a:xfrm>
            <a:custGeom>
              <a:avLst/>
              <a:gdLst/>
              <a:ahLst/>
              <a:cxnLst/>
              <a:rect l="l" t="t" r="r" b="b"/>
              <a:pathLst>
                <a:path w="12005" h="24039" fill="none" extrusionOk="0">
                  <a:moveTo>
                    <a:pt x="11342" y="1"/>
                  </a:moveTo>
                  <a:cubicBezTo>
                    <a:pt x="12004" y="2521"/>
                    <a:pt x="11185" y="5514"/>
                    <a:pt x="10208" y="7940"/>
                  </a:cubicBezTo>
                  <a:cubicBezTo>
                    <a:pt x="7751" y="13863"/>
                    <a:pt x="4285" y="19282"/>
                    <a:pt x="1" y="2403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3"/>
            <p:cNvSpPr/>
            <p:nvPr/>
          </p:nvSpPr>
          <p:spPr>
            <a:xfrm>
              <a:off x="6495000" y="2670025"/>
              <a:ext cx="371775" cy="675025"/>
            </a:xfrm>
            <a:custGeom>
              <a:avLst/>
              <a:gdLst/>
              <a:ahLst/>
              <a:cxnLst/>
              <a:rect l="l" t="t" r="r" b="b"/>
              <a:pathLst>
                <a:path w="14871" h="27001" fill="none" extrusionOk="0">
                  <a:moveTo>
                    <a:pt x="14871" y="1"/>
                  </a:moveTo>
                  <a:cubicBezTo>
                    <a:pt x="13359" y="10145"/>
                    <a:pt x="6459" y="19030"/>
                    <a:pt x="0" y="270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3"/>
            <p:cNvSpPr/>
            <p:nvPr/>
          </p:nvSpPr>
          <p:spPr>
            <a:xfrm>
              <a:off x="6928975" y="2818100"/>
              <a:ext cx="159925" cy="439525"/>
            </a:xfrm>
            <a:custGeom>
              <a:avLst/>
              <a:gdLst/>
              <a:ahLst/>
              <a:cxnLst/>
              <a:rect l="l" t="t" r="r" b="b"/>
              <a:pathLst>
                <a:path w="6397" h="17581" fill="none" extrusionOk="0">
                  <a:moveTo>
                    <a:pt x="6396" y="1"/>
                  </a:moveTo>
                  <a:cubicBezTo>
                    <a:pt x="6396" y="6428"/>
                    <a:pt x="4128" y="12666"/>
                    <a:pt x="1" y="1758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3"/>
            <p:cNvSpPr/>
            <p:nvPr/>
          </p:nvSpPr>
          <p:spPr>
            <a:xfrm>
              <a:off x="6552500" y="3132375"/>
              <a:ext cx="112650" cy="417450"/>
            </a:xfrm>
            <a:custGeom>
              <a:avLst/>
              <a:gdLst/>
              <a:ahLst/>
              <a:cxnLst/>
              <a:rect l="l" t="t" r="r" b="b"/>
              <a:pathLst>
                <a:path w="4506" h="16698" fill="none" extrusionOk="0">
                  <a:moveTo>
                    <a:pt x="4222" y="0"/>
                  </a:moveTo>
                  <a:cubicBezTo>
                    <a:pt x="4506" y="5860"/>
                    <a:pt x="3056" y="11688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3"/>
            <p:cNvSpPr/>
            <p:nvPr/>
          </p:nvSpPr>
          <p:spPr>
            <a:xfrm>
              <a:off x="5584500" y="3624625"/>
              <a:ext cx="445025" cy="332400"/>
            </a:xfrm>
            <a:custGeom>
              <a:avLst/>
              <a:gdLst/>
              <a:ahLst/>
              <a:cxnLst/>
              <a:rect l="l" t="t" r="r" b="b"/>
              <a:pathLst>
                <a:path w="17801" h="13296" fill="none" extrusionOk="0">
                  <a:moveTo>
                    <a:pt x="17801" y="631"/>
                  </a:moveTo>
                  <a:cubicBezTo>
                    <a:pt x="13957" y="1"/>
                    <a:pt x="9641" y="1324"/>
                    <a:pt x="6648" y="3813"/>
                  </a:cubicBezTo>
                  <a:cubicBezTo>
                    <a:pt x="3655" y="6302"/>
                    <a:pt x="1544" y="9704"/>
                    <a:pt x="1" y="1329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3"/>
            <p:cNvSpPr/>
            <p:nvPr/>
          </p:nvSpPr>
          <p:spPr>
            <a:xfrm>
              <a:off x="5853875" y="3883750"/>
              <a:ext cx="407225" cy="292225"/>
            </a:xfrm>
            <a:custGeom>
              <a:avLst/>
              <a:gdLst/>
              <a:ahLst/>
              <a:cxnLst/>
              <a:rect l="l" t="t" r="r" b="b"/>
              <a:pathLst>
                <a:path w="16289" h="11689" fill="none" extrusionOk="0">
                  <a:moveTo>
                    <a:pt x="16288" y="1"/>
                  </a:moveTo>
                  <a:cubicBezTo>
                    <a:pt x="9735" y="788"/>
                    <a:pt x="3686" y="6207"/>
                    <a:pt x="0" y="1168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3"/>
            <p:cNvSpPr/>
            <p:nvPr/>
          </p:nvSpPr>
          <p:spPr>
            <a:xfrm>
              <a:off x="6259500" y="2665300"/>
              <a:ext cx="380450" cy="55175"/>
            </a:xfrm>
            <a:custGeom>
              <a:avLst/>
              <a:gdLst/>
              <a:ahLst/>
              <a:cxnLst/>
              <a:rect l="l" t="t" r="r" b="b"/>
              <a:pathLst>
                <a:path w="15218" h="2207" fill="none" extrusionOk="0">
                  <a:moveTo>
                    <a:pt x="15217" y="2206"/>
                  </a:moveTo>
                  <a:cubicBezTo>
                    <a:pt x="10964" y="253"/>
                    <a:pt x="4254" y="1"/>
                    <a:pt x="0" y="189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3"/>
            <p:cNvSpPr/>
            <p:nvPr/>
          </p:nvSpPr>
          <p:spPr>
            <a:xfrm>
              <a:off x="6287075" y="2792125"/>
              <a:ext cx="128400" cy="211100"/>
            </a:xfrm>
            <a:custGeom>
              <a:avLst/>
              <a:gdLst/>
              <a:ahLst/>
              <a:cxnLst/>
              <a:rect l="l" t="t" r="r" b="b"/>
              <a:pathLst>
                <a:path w="5136" h="8444" fill="none" extrusionOk="0">
                  <a:moveTo>
                    <a:pt x="5135" y="0"/>
                  </a:moveTo>
                  <a:cubicBezTo>
                    <a:pt x="4348" y="3119"/>
                    <a:pt x="2205" y="6144"/>
                    <a:pt x="0" y="844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3"/>
            <p:cNvSpPr/>
            <p:nvPr/>
          </p:nvSpPr>
          <p:spPr>
            <a:xfrm>
              <a:off x="5932625" y="3145750"/>
              <a:ext cx="370225" cy="254425"/>
            </a:xfrm>
            <a:custGeom>
              <a:avLst/>
              <a:gdLst/>
              <a:ahLst/>
              <a:cxnLst/>
              <a:rect l="l" t="t" r="r" b="b"/>
              <a:pathLst>
                <a:path w="14809" h="10177" fill="none" extrusionOk="0">
                  <a:moveTo>
                    <a:pt x="14808" y="1"/>
                  </a:moveTo>
                  <a:cubicBezTo>
                    <a:pt x="8885" y="914"/>
                    <a:pt x="3372" y="5388"/>
                    <a:pt x="1" y="101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3"/>
            <p:cNvSpPr/>
            <p:nvPr/>
          </p:nvSpPr>
          <p:spPr>
            <a:xfrm>
              <a:off x="6572175" y="2429025"/>
              <a:ext cx="400150" cy="126825"/>
            </a:xfrm>
            <a:custGeom>
              <a:avLst/>
              <a:gdLst/>
              <a:ahLst/>
              <a:cxnLst/>
              <a:rect l="l" t="t" r="r" b="b"/>
              <a:pathLst>
                <a:path w="16006" h="5073" fill="none" extrusionOk="0">
                  <a:moveTo>
                    <a:pt x="16005" y="1828"/>
                  </a:moveTo>
                  <a:cubicBezTo>
                    <a:pt x="10461" y="0"/>
                    <a:pt x="4380" y="1229"/>
                    <a:pt x="1" y="507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3"/>
            <p:cNvSpPr/>
            <p:nvPr/>
          </p:nvSpPr>
          <p:spPr>
            <a:xfrm>
              <a:off x="6896675" y="2606225"/>
              <a:ext cx="295400" cy="246550"/>
            </a:xfrm>
            <a:custGeom>
              <a:avLst/>
              <a:gdLst/>
              <a:ahLst/>
              <a:cxnLst/>
              <a:rect l="l" t="t" r="r" b="b"/>
              <a:pathLst>
                <a:path w="11816" h="9862" fill="none" extrusionOk="0">
                  <a:moveTo>
                    <a:pt x="11815" y="1"/>
                  </a:moveTo>
                  <a:cubicBezTo>
                    <a:pt x="9137" y="568"/>
                    <a:pt x="6649" y="1828"/>
                    <a:pt x="4632" y="3687"/>
                  </a:cubicBezTo>
                  <a:cubicBezTo>
                    <a:pt x="2773" y="5483"/>
                    <a:pt x="1198" y="7562"/>
                    <a:pt x="1" y="9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3"/>
            <p:cNvSpPr/>
            <p:nvPr/>
          </p:nvSpPr>
          <p:spPr>
            <a:xfrm>
              <a:off x="6517850" y="248652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48" y="0"/>
                  </a:moveTo>
                  <a:cubicBezTo>
                    <a:pt x="914" y="0"/>
                    <a:pt x="0" y="914"/>
                    <a:pt x="0" y="2048"/>
                  </a:cubicBezTo>
                  <a:cubicBezTo>
                    <a:pt x="0" y="3214"/>
                    <a:pt x="914" y="4127"/>
                    <a:pt x="2048" y="4127"/>
                  </a:cubicBezTo>
                  <a:cubicBezTo>
                    <a:pt x="3182" y="4127"/>
                    <a:pt x="4127" y="3214"/>
                    <a:pt x="4127" y="2048"/>
                  </a:cubicBezTo>
                  <a:cubicBezTo>
                    <a:pt x="4127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3"/>
            <p:cNvSpPr/>
            <p:nvPr/>
          </p:nvSpPr>
          <p:spPr>
            <a:xfrm>
              <a:off x="6669075" y="2551100"/>
              <a:ext cx="100825" cy="100850"/>
            </a:xfrm>
            <a:custGeom>
              <a:avLst/>
              <a:gdLst/>
              <a:ahLst/>
              <a:cxnLst/>
              <a:rect l="l" t="t" r="r" b="b"/>
              <a:pathLst>
                <a:path w="4033" h="4034" extrusionOk="0">
                  <a:moveTo>
                    <a:pt x="2016" y="1"/>
                  </a:moveTo>
                  <a:cubicBezTo>
                    <a:pt x="914" y="1"/>
                    <a:pt x="0" y="914"/>
                    <a:pt x="0" y="2017"/>
                  </a:cubicBezTo>
                  <a:cubicBezTo>
                    <a:pt x="0" y="3120"/>
                    <a:pt x="914" y="4033"/>
                    <a:pt x="2016" y="4033"/>
                  </a:cubicBezTo>
                  <a:cubicBezTo>
                    <a:pt x="3151" y="4033"/>
                    <a:pt x="4033" y="3120"/>
                    <a:pt x="4033" y="2017"/>
                  </a:cubicBezTo>
                  <a:cubicBezTo>
                    <a:pt x="4033" y="914"/>
                    <a:pt x="3151" y="1"/>
                    <a:pt x="2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3"/>
            <p:cNvSpPr/>
            <p:nvPr/>
          </p:nvSpPr>
          <p:spPr>
            <a:xfrm>
              <a:off x="6199650" y="2656950"/>
              <a:ext cx="116575" cy="96775"/>
            </a:xfrm>
            <a:custGeom>
              <a:avLst/>
              <a:gdLst/>
              <a:ahLst/>
              <a:cxnLst/>
              <a:rect l="l" t="t" r="r" b="b"/>
              <a:pathLst>
                <a:path w="4663" h="3871" extrusionOk="0">
                  <a:moveTo>
                    <a:pt x="2225" y="1"/>
                  </a:moveTo>
                  <a:cubicBezTo>
                    <a:pt x="1456" y="1"/>
                    <a:pt x="739" y="411"/>
                    <a:pt x="441" y="1122"/>
                  </a:cubicBezTo>
                  <a:cubicBezTo>
                    <a:pt x="0" y="2068"/>
                    <a:pt x="536" y="3233"/>
                    <a:pt x="1575" y="3674"/>
                  </a:cubicBezTo>
                  <a:cubicBezTo>
                    <a:pt x="1877" y="3808"/>
                    <a:pt x="2190" y="3871"/>
                    <a:pt x="2491" y="3871"/>
                  </a:cubicBezTo>
                  <a:cubicBezTo>
                    <a:pt x="3259" y="3871"/>
                    <a:pt x="3959" y="3462"/>
                    <a:pt x="4253" y="2761"/>
                  </a:cubicBezTo>
                  <a:cubicBezTo>
                    <a:pt x="4663" y="1784"/>
                    <a:pt x="4159" y="618"/>
                    <a:pt x="3088" y="177"/>
                  </a:cubicBezTo>
                  <a:cubicBezTo>
                    <a:pt x="2805" y="58"/>
                    <a:pt x="2511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3"/>
            <p:cNvSpPr/>
            <p:nvPr/>
          </p:nvSpPr>
          <p:spPr>
            <a:xfrm>
              <a:off x="6135850" y="2885725"/>
              <a:ext cx="126025" cy="117600"/>
            </a:xfrm>
            <a:custGeom>
              <a:avLst/>
              <a:gdLst/>
              <a:ahLst/>
              <a:cxnLst/>
              <a:rect l="l" t="t" r="r" b="b"/>
              <a:pathLst>
                <a:path w="5041" h="4704" extrusionOk="0">
                  <a:moveTo>
                    <a:pt x="2674" y="1"/>
                  </a:moveTo>
                  <a:cubicBezTo>
                    <a:pt x="1792" y="1"/>
                    <a:pt x="923" y="567"/>
                    <a:pt x="536" y="1486"/>
                  </a:cubicBezTo>
                  <a:cubicBezTo>
                    <a:pt x="0" y="2715"/>
                    <a:pt x="504" y="4069"/>
                    <a:pt x="1607" y="4542"/>
                  </a:cubicBezTo>
                  <a:cubicBezTo>
                    <a:pt x="1863" y="4652"/>
                    <a:pt x="2130" y="4704"/>
                    <a:pt x="2395" y="4704"/>
                  </a:cubicBezTo>
                  <a:cubicBezTo>
                    <a:pt x="3269" y="4704"/>
                    <a:pt x="4126" y="4137"/>
                    <a:pt x="4537" y="3219"/>
                  </a:cubicBezTo>
                  <a:cubicBezTo>
                    <a:pt x="5041" y="2021"/>
                    <a:pt x="4568" y="635"/>
                    <a:pt x="3466" y="163"/>
                  </a:cubicBezTo>
                  <a:cubicBezTo>
                    <a:pt x="3209" y="53"/>
                    <a:pt x="2941" y="1"/>
                    <a:pt x="2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3"/>
            <p:cNvSpPr/>
            <p:nvPr/>
          </p:nvSpPr>
          <p:spPr>
            <a:xfrm>
              <a:off x="6226425" y="2943550"/>
              <a:ext cx="115000" cy="121700"/>
            </a:xfrm>
            <a:custGeom>
              <a:avLst/>
              <a:gdLst/>
              <a:ahLst/>
              <a:cxnLst/>
              <a:rect l="l" t="t" r="r" b="b"/>
              <a:pathLst>
                <a:path w="4600" h="4868" extrusionOk="0">
                  <a:moveTo>
                    <a:pt x="2717" y="0"/>
                  </a:moveTo>
                  <a:cubicBezTo>
                    <a:pt x="1879" y="0"/>
                    <a:pt x="993" y="653"/>
                    <a:pt x="536" y="1693"/>
                  </a:cubicBezTo>
                  <a:cubicBezTo>
                    <a:pt x="0" y="2953"/>
                    <a:pt x="347" y="4340"/>
                    <a:pt x="1292" y="4749"/>
                  </a:cubicBezTo>
                  <a:cubicBezTo>
                    <a:pt x="1482" y="4829"/>
                    <a:pt x="1682" y="4867"/>
                    <a:pt x="1885" y="4867"/>
                  </a:cubicBezTo>
                  <a:cubicBezTo>
                    <a:pt x="2722" y="4867"/>
                    <a:pt x="3608" y="4220"/>
                    <a:pt x="4064" y="3206"/>
                  </a:cubicBezTo>
                  <a:cubicBezTo>
                    <a:pt x="4600" y="1914"/>
                    <a:pt x="4285" y="528"/>
                    <a:pt x="3308" y="118"/>
                  </a:cubicBezTo>
                  <a:cubicBezTo>
                    <a:pt x="3118" y="38"/>
                    <a:pt x="2919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43"/>
            <p:cNvSpPr/>
            <p:nvPr/>
          </p:nvSpPr>
          <p:spPr>
            <a:xfrm>
              <a:off x="6840775" y="2798925"/>
              <a:ext cx="108700" cy="103775"/>
            </a:xfrm>
            <a:custGeom>
              <a:avLst/>
              <a:gdLst/>
              <a:ahLst/>
              <a:cxnLst/>
              <a:rect l="l" t="t" r="r" b="b"/>
              <a:pathLst>
                <a:path w="4348" h="4151" extrusionOk="0">
                  <a:moveTo>
                    <a:pt x="2327" y="0"/>
                  </a:moveTo>
                  <a:cubicBezTo>
                    <a:pt x="1565" y="0"/>
                    <a:pt x="806" y="508"/>
                    <a:pt x="441" y="1335"/>
                  </a:cubicBezTo>
                  <a:cubicBezTo>
                    <a:pt x="0" y="2406"/>
                    <a:pt x="410" y="3603"/>
                    <a:pt x="1355" y="4013"/>
                  </a:cubicBezTo>
                  <a:cubicBezTo>
                    <a:pt x="1570" y="4106"/>
                    <a:pt x="1795" y="4150"/>
                    <a:pt x="2020" y="4150"/>
                  </a:cubicBezTo>
                  <a:cubicBezTo>
                    <a:pt x="2783" y="4150"/>
                    <a:pt x="3542" y="3643"/>
                    <a:pt x="3907" y="2816"/>
                  </a:cubicBezTo>
                  <a:cubicBezTo>
                    <a:pt x="4348" y="1744"/>
                    <a:pt x="3970" y="547"/>
                    <a:pt x="2993" y="138"/>
                  </a:cubicBezTo>
                  <a:cubicBezTo>
                    <a:pt x="2778" y="44"/>
                    <a:pt x="2552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3"/>
            <p:cNvSpPr/>
            <p:nvPr/>
          </p:nvSpPr>
          <p:spPr>
            <a:xfrm>
              <a:off x="6870700" y="2965400"/>
              <a:ext cx="122900" cy="122875"/>
            </a:xfrm>
            <a:custGeom>
              <a:avLst/>
              <a:gdLst/>
              <a:ahLst/>
              <a:cxnLst/>
              <a:rect l="l" t="t" r="r" b="b"/>
              <a:pathLst>
                <a:path w="4916" h="4915" extrusionOk="0"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812"/>
                    <a:pt x="1103" y="4915"/>
                    <a:pt x="2458" y="4915"/>
                  </a:cubicBezTo>
                  <a:cubicBezTo>
                    <a:pt x="3812" y="4915"/>
                    <a:pt x="4915" y="3812"/>
                    <a:pt x="4915" y="2458"/>
                  </a:cubicBezTo>
                  <a:cubicBezTo>
                    <a:pt x="4915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3"/>
            <p:cNvSpPr/>
            <p:nvPr/>
          </p:nvSpPr>
          <p:spPr>
            <a:xfrm>
              <a:off x="6867550" y="3214050"/>
              <a:ext cx="125250" cy="86525"/>
            </a:xfrm>
            <a:custGeom>
              <a:avLst/>
              <a:gdLst/>
              <a:ahLst/>
              <a:cxnLst/>
              <a:rect l="l" t="t" r="r" b="b"/>
              <a:pathLst>
                <a:path w="5010" h="3461" extrusionOk="0">
                  <a:moveTo>
                    <a:pt x="1908" y="1"/>
                  </a:moveTo>
                  <a:cubicBezTo>
                    <a:pt x="1181" y="1"/>
                    <a:pt x="572" y="286"/>
                    <a:pt x="347" y="797"/>
                  </a:cubicBezTo>
                  <a:cubicBezTo>
                    <a:pt x="0" y="1616"/>
                    <a:pt x="693" y="2688"/>
                    <a:pt x="1891" y="3192"/>
                  </a:cubicBezTo>
                  <a:cubicBezTo>
                    <a:pt x="2309" y="3373"/>
                    <a:pt x="2740" y="3460"/>
                    <a:pt x="3136" y="3460"/>
                  </a:cubicBezTo>
                  <a:cubicBezTo>
                    <a:pt x="3843" y="3460"/>
                    <a:pt x="4441" y="3181"/>
                    <a:pt x="4663" y="2656"/>
                  </a:cubicBezTo>
                  <a:cubicBezTo>
                    <a:pt x="5010" y="1837"/>
                    <a:pt x="4316" y="797"/>
                    <a:pt x="3151" y="262"/>
                  </a:cubicBezTo>
                  <a:cubicBezTo>
                    <a:pt x="2730" y="85"/>
                    <a:pt x="2302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3"/>
            <p:cNvSpPr/>
            <p:nvPr/>
          </p:nvSpPr>
          <p:spPr>
            <a:xfrm>
              <a:off x="6422525" y="3292600"/>
              <a:ext cx="139450" cy="96800"/>
            </a:xfrm>
            <a:custGeom>
              <a:avLst/>
              <a:gdLst/>
              <a:ahLst/>
              <a:cxnLst/>
              <a:rect l="l" t="t" r="r" b="b"/>
              <a:pathLst>
                <a:path w="5578" h="3872" extrusionOk="0">
                  <a:moveTo>
                    <a:pt x="2077" y="0"/>
                  </a:moveTo>
                  <a:cubicBezTo>
                    <a:pt x="1279" y="0"/>
                    <a:pt x="622" y="314"/>
                    <a:pt x="379" y="900"/>
                  </a:cubicBezTo>
                  <a:cubicBezTo>
                    <a:pt x="1" y="1814"/>
                    <a:pt x="757" y="2980"/>
                    <a:pt x="2080" y="3578"/>
                  </a:cubicBezTo>
                  <a:cubicBezTo>
                    <a:pt x="2546" y="3778"/>
                    <a:pt x="3019" y="3872"/>
                    <a:pt x="3453" y="3872"/>
                  </a:cubicBezTo>
                  <a:cubicBezTo>
                    <a:pt x="4254" y="3872"/>
                    <a:pt x="4923" y="3551"/>
                    <a:pt x="5168" y="2980"/>
                  </a:cubicBezTo>
                  <a:cubicBezTo>
                    <a:pt x="5577" y="2066"/>
                    <a:pt x="4821" y="869"/>
                    <a:pt x="3498" y="302"/>
                  </a:cubicBezTo>
                  <a:cubicBezTo>
                    <a:pt x="3012" y="98"/>
                    <a:pt x="2523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43"/>
            <p:cNvSpPr/>
            <p:nvPr/>
          </p:nvSpPr>
          <p:spPr>
            <a:xfrm>
              <a:off x="6489475" y="3497200"/>
              <a:ext cx="109525" cy="104800"/>
            </a:xfrm>
            <a:custGeom>
              <a:avLst/>
              <a:gdLst/>
              <a:ahLst/>
              <a:cxnLst/>
              <a:rect l="l" t="t" r="r" b="b"/>
              <a:pathLst>
                <a:path w="4381" h="4192" extrusionOk="0">
                  <a:moveTo>
                    <a:pt x="2343" y="1"/>
                  </a:moveTo>
                  <a:cubicBezTo>
                    <a:pt x="1578" y="1"/>
                    <a:pt x="812" y="526"/>
                    <a:pt x="473" y="1349"/>
                  </a:cubicBezTo>
                  <a:cubicBezTo>
                    <a:pt x="1" y="2420"/>
                    <a:pt x="410" y="3617"/>
                    <a:pt x="1356" y="4058"/>
                  </a:cubicBezTo>
                  <a:cubicBezTo>
                    <a:pt x="1565" y="4149"/>
                    <a:pt x="1785" y="4192"/>
                    <a:pt x="2006" y="4192"/>
                  </a:cubicBezTo>
                  <a:cubicBezTo>
                    <a:pt x="2783" y="4192"/>
                    <a:pt x="3571" y="3663"/>
                    <a:pt x="3939" y="2829"/>
                  </a:cubicBezTo>
                  <a:cubicBezTo>
                    <a:pt x="4380" y="1758"/>
                    <a:pt x="4002" y="561"/>
                    <a:pt x="3025" y="151"/>
                  </a:cubicBezTo>
                  <a:cubicBezTo>
                    <a:pt x="2806" y="49"/>
                    <a:pt x="2574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43"/>
            <p:cNvSpPr/>
            <p:nvPr/>
          </p:nvSpPr>
          <p:spPr>
            <a:xfrm>
              <a:off x="5872775" y="334737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37" y="1"/>
                  </a:moveTo>
                  <a:cubicBezTo>
                    <a:pt x="1009" y="1"/>
                    <a:pt x="1" y="1009"/>
                    <a:pt x="1" y="2238"/>
                  </a:cubicBezTo>
                  <a:cubicBezTo>
                    <a:pt x="1" y="3498"/>
                    <a:pt x="1009" y="4506"/>
                    <a:pt x="2237" y="4506"/>
                  </a:cubicBezTo>
                  <a:cubicBezTo>
                    <a:pt x="3498" y="4506"/>
                    <a:pt x="4506" y="3498"/>
                    <a:pt x="4506" y="2238"/>
                  </a:cubicBezTo>
                  <a:cubicBezTo>
                    <a:pt x="4506" y="1009"/>
                    <a:pt x="3498" y="1"/>
                    <a:pt x="2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3"/>
            <p:cNvSpPr/>
            <p:nvPr/>
          </p:nvSpPr>
          <p:spPr>
            <a:xfrm>
              <a:off x="6125600" y="32631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1"/>
                  </a:moveTo>
                  <a:cubicBezTo>
                    <a:pt x="788" y="1"/>
                    <a:pt x="1" y="820"/>
                    <a:pt x="1" y="1797"/>
                  </a:cubicBezTo>
                  <a:cubicBezTo>
                    <a:pt x="1" y="2773"/>
                    <a:pt x="788" y="3561"/>
                    <a:pt x="1765" y="3561"/>
                  </a:cubicBezTo>
                  <a:cubicBezTo>
                    <a:pt x="2742" y="3561"/>
                    <a:pt x="3529" y="2773"/>
                    <a:pt x="3529" y="1797"/>
                  </a:cubicBezTo>
                  <a:cubicBezTo>
                    <a:pt x="3529" y="820"/>
                    <a:pt x="2742" y="1"/>
                    <a:pt x="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43"/>
            <p:cNvSpPr/>
            <p:nvPr/>
          </p:nvSpPr>
          <p:spPr>
            <a:xfrm>
              <a:off x="6171275" y="3519875"/>
              <a:ext cx="98475" cy="98475"/>
            </a:xfrm>
            <a:custGeom>
              <a:avLst/>
              <a:gdLst/>
              <a:ahLst/>
              <a:cxnLst/>
              <a:rect l="l" t="t" r="r" b="b"/>
              <a:pathLst>
                <a:path w="3939" h="3939" extrusionOk="0">
                  <a:moveTo>
                    <a:pt x="1986" y="0"/>
                  </a:moveTo>
                  <a:cubicBezTo>
                    <a:pt x="883" y="0"/>
                    <a:pt x="1" y="883"/>
                    <a:pt x="1" y="1954"/>
                  </a:cubicBezTo>
                  <a:cubicBezTo>
                    <a:pt x="1" y="3056"/>
                    <a:pt x="883" y="3939"/>
                    <a:pt x="1986" y="3939"/>
                  </a:cubicBezTo>
                  <a:cubicBezTo>
                    <a:pt x="3057" y="3939"/>
                    <a:pt x="3939" y="3056"/>
                    <a:pt x="3939" y="1954"/>
                  </a:cubicBezTo>
                  <a:cubicBezTo>
                    <a:pt x="3939" y="883"/>
                    <a:pt x="3057" y="0"/>
                    <a:pt x="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43"/>
            <p:cNvSpPr/>
            <p:nvPr/>
          </p:nvSpPr>
          <p:spPr>
            <a:xfrm>
              <a:off x="5512825" y="3900000"/>
              <a:ext cx="133925" cy="128200"/>
            </a:xfrm>
            <a:custGeom>
              <a:avLst/>
              <a:gdLst/>
              <a:ahLst/>
              <a:cxnLst/>
              <a:rect l="l" t="t" r="r" b="b"/>
              <a:pathLst>
                <a:path w="5357" h="5128" extrusionOk="0">
                  <a:moveTo>
                    <a:pt x="2897" y="1"/>
                  </a:moveTo>
                  <a:cubicBezTo>
                    <a:pt x="1952" y="1"/>
                    <a:pt x="1006" y="628"/>
                    <a:pt x="568" y="1651"/>
                  </a:cubicBezTo>
                  <a:cubicBezTo>
                    <a:pt x="1" y="2974"/>
                    <a:pt x="473" y="4454"/>
                    <a:pt x="1639" y="4959"/>
                  </a:cubicBezTo>
                  <a:cubicBezTo>
                    <a:pt x="1904" y="5073"/>
                    <a:pt x="2182" y="5127"/>
                    <a:pt x="2460" y="5127"/>
                  </a:cubicBezTo>
                  <a:cubicBezTo>
                    <a:pt x="3405" y="5127"/>
                    <a:pt x="4351" y="4500"/>
                    <a:pt x="4789" y="3478"/>
                  </a:cubicBezTo>
                  <a:cubicBezTo>
                    <a:pt x="5357" y="2155"/>
                    <a:pt x="4884" y="674"/>
                    <a:pt x="3718" y="170"/>
                  </a:cubicBezTo>
                  <a:cubicBezTo>
                    <a:pt x="3453" y="55"/>
                    <a:pt x="3175" y="1"/>
                    <a:pt x="2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43"/>
            <p:cNvSpPr/>
            <p:nvPr/>
          </p:nvSpPr>
          <p:spPr>
            <a:xfrm>
              <a:off x="5827100" y="3792125"/>
              <a:ext cx="135500" cy="128950"/>
            </a:xfrm>
            <a:custGeom>
              <a:avLst/>
              <a:gdLst/>
              <a:ahLst/>
              <a:cxnLst/>
              <a:rect l="l" t="t" r="r" b="b"/>
              <a:pathLst>
                <a:path w="5420" h="5158" extrusionOk="0">
                  <a:moveTo>
                    <a:pt x="2931" y="0"/>
                  </a:moveTo>
                  <a:cubicBezTo>
                    <a:pt x="1985" y="0"/>
                    <a:pt x="1037" y="633"/>
                    <a:pt x="599" y="1681"/>
                  </a:cubicBezTo>
                  <a:cubicBezTo>
                    <a:pt x="0" y="3004"/>
                    <a:pt x="504" y="4485"/>
                    <a:pt x="1670" y="4989"/>
                  </a:cubicBezTo>
                  <a:cubicBezTo>
                    <a:pt x="1935" y="5104"/>
                    <a:pt x="2213" y="5158"/>
                    <a:pt x="2491" y="5158"/>
                  </a:cubicBezTo>
                  <a:cubicBezTo>
                    <a:pt x="3436" y="5158"/>
                    <a:pt x="4382" y="4530"/>
                    <a:pt x="4820" y="3508"/>
                  </a:cubicBezTo>
                  <a:cubicBezTo>
                    <a:pt x="5419" y="2153"/>
                    <a:pt x="4915" y="673"/>
                    <a:pt x="3749" y="169"/>
                  </a:cubicBezTo>
                  <a:cubicBezTo>
                    <a:pt x="3485" y="54"/>
                    <a:pt x="3208" y="0"/>
                    <a:pt x="2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43"/>
            <p:cNvSpPr/>
            <p:nvPr/>
          </p:nvSpPr>
          <p:spPr>
            <a:xfrm>
              <a:off x="5790075" y="4100350"/>
              <a:ext cx="134700" cy="133925"/>
            </a:xfrm>
            <a:custGeom>
              <a:avLst/>
              <a:gdLst/>
              <a:ahLst/>
              <a:cxnLst/>
              <a:rect l="l" t="t" r="r" b="b"/>
              <a:pathLst>
                <a:path w="5388" h="5357" extrusionOk="0">
                  <a:moveTo>
                    <a:pt x="2710" y="0"/>
                  </a:moveTo>
                  <a:cubicBezTo>
                    <a:pt x="1198" y="0"/>
                    <a:pt x="0" y="1198"/>
                    <a:pt x="0" y="2678"/>
                  </a:cubicBezTo>
                  <a:cubicBezTo>
                    <a:pt x="0" y="4159"/>
                    <a:pt x="1198" y="5356"/>
                    <a:pt x="2710" y="5356"/>
                  </a:cubicBezTo>
                  <a:cubicBezTo>
                    <a:pt x="4191" y="5356"/>
                    <a:pt x="5388" y="4159"/>
                    <a:pt x="5388" y="2678"/>
                  </a:cubicBezTo>
                  <a:cubicBezTo>
                    <a:pt x="5388" y="1198"/>
                    <a:pt x="419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43"/>
            <p:cNvSpPr/>
            <p:nvPr/>
          </p:nvSpPr>
          <p:spPr>
            <a:xfrm>
              <a:off x="6073625" y="4035775"/>
              <a:ext cx="141800" cy="141775"/>
            </a:xfrm>
            <a:custGeom>
              <a:avLst/>
              <a:gdLst/>
              <a:ahLst/>
              <a:cxnLst/>
              <a:rect l="l" t="t" r="r" b="b"/>
              <a:pathLst>
                <a:path w="5672" h="5671" extrusionOk="0">
                  <a:moveTo>
                    <a:pt x="2836" y="0"/>
                  </a:moveTo>
                  <a:cubicBezTo>
                    <a:pt x="1292" y="0"/>
                    <a:pt x="0" y="1292"/>
                    <a:pt x="0" y="2836"/>
                  </a:cubicBezTo>
                  <a:cubicBezTo>
                    <a:pt x="0" y="4411"/>
                    <a:pt x="1292" y="5671"/>
                    <a:pt x="2836" y="5671"/>
                  </a:cubicBezTo>
                  <a:cubicBezTo>
                    <a:pt x="4411" y="5671"/>
                    <a:pt x="5671" y="4411"/>
                    <a:pt x="5671" y="2836"/>
                  </a:cubicBezTo>
                  <a:cubicBezTo>
                    <a:pt x="5671" y="1292"/>
                    <a:pt x="4411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43"/>
            <p:cNvSpPr/>
            <p:nvPr/>
          </p:nvSpPr>
          <p:spPr>
            <a:xfrm>
              <a:off x="6322500" y="3688425"/>
              <a:ext cx="51225" cy="216625"/>
            </a:xfrm>
            <a:custGeom>
              <a:avLst/>
              <a:gdLst/>
              <a:ahLst/>
              <a:cxnLst/>
              <a:rect l="l" t="t" r="r" b="b"/>
              <a:pathLst>
                <a:path w="2049" h="8665" fill="none" extrusionOk="0">
                  <a:moveTo>
                    <a:pt x="1" y="1"/>
                  </a:moveTo>
                  <a:cubicBezTo>
                    <a:pt x="1009" y="1135"/>
                    <a:pt x="1419" y="2678"/>
                    <a:pt x="1702" y="4159"/>
                  </a:cubicBezTo>
                  <a:cubicBezTo>
                    <a:pt x="1954" y="5640"/>
                    <a:pt x="2049" y="7152"/>
                    <a:pt x="2017" y="8664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43"/>
            <p:cNvSpPr/>
            <p:nvPr/>
          </p:nvSpPr>
          <p:spPr>
            <a:xfrm>
              <a:off x="6309900" y="3840250"/>
              <a:ext cx="136300" cy="121050"/>
            </a:xfrm>
            <a:custGeom>
              <a:avLst/>
              <a:gdLst/>
              <a:ahLst/>
              <a:cxnLst/>
              <a:rect l="l" t="t" r="r" b="b"/>
              <a:pathLst>
                <a:path w="5452" h="4842" extrusionOk="0">
                  <a:moveTo>
                    <a:pt x="2747" y="0"/>
                  </a:moveTo>
                  <a:cubicBezTo>
                    <a:pt x="1804" y="0"/>
                    <a:pt x="907" y="567"/>
                    <a:pt x="505" y="1489"/>
                  </a:cubicBezTo>
                  <a:cubicBezTo>
                    <a:pt x="1" y="2717"/>
                    <a:pt x="536" y="4135"/>
                    <a:pt x="1765" y="4639"/>
                  </a:cubicBezTo>
                  <a:cubicBezTo>
                    <a:pt x="2080" y="4776"/>
                    <a:pt x="2404" y="4841"/>
                    <a:pt x="2723" y="4841"/>
                  </a:cubicBezTo>
                  <a:cubicBezTo>
                    <a:pt x="3648" y="4841"/>
                    <a:pt x="4517" y="4293"/>
                    <a:pt x="4916" y="3379"/>
                  </a:cubicBezTo>
                  <a:cubicBezTo>
                    <a:pt x="5451" y="2150"/>
                    <a:pt x="4884" y="733"/>
                    <a:pt x="3687" y="197"/>
                  </a:cubicBezTo>
                  <a:cubicBezTo>
                    <a:pt x="3380" y="63"/>
                    <a:pt x="3061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43"/>
            <p:cNvSpPr/>
            <p:nvPr/>
          </p:nvSpPr>
          <p:spPr>
            <a:xfrm>
              <a:off x="3023150" y="1811525"/>
              <a:ext cx="442675" cy="1757200"/>
            </a:xfrm>
            <a:custGeom>
              <a:avLst/>
              <a:gdLst/>
              <a:ahLst/>
              <a:cxnLst/>
              <a:rect l="l" t="t" r="r" b="b"/>
              <a:pathLst>
                <a:path w="17707" h="70288" fill="none" extrusionOk="0">
                  <a:moveTo>
                    <a:pt x="14934" y="70288"/>
                  </a:moveTo>
                  <a:cubicBezTo>
                    <a:pt x="17706" y="42564"/>
                    <a:pt x="14682" y="26150"/>
                    <a:pt x="1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43"/>
            <p:cNvSpPr/>
            <p:nvPr/>
          </p:nvSpPr>
          <p:spPr>
            <a:xfrm>
              <a:off x="3316925" y="3235900"/>
              <a:ext cx="262325" cy="313000"/>
            </a:xfrm>
            <a:custGeom>
              <a:avLst/>
              <a:gdLst/>
              <a:ahLst/>
              <a:cxnLst/>
              <a:rect l="l" t="t" r="r" b="b"/>
              <a:pathLst>
                <a:path w="10493" h="12520" extrusionOk="0">
                  <a:moveTo>
                    <a:pt x="7790" y="0"/>
                  </a:moveTo>
                  <a:cubicBezTo>
                    <a:pt x="7068" y="0"/>
                    <a:pt x="6285" y="171"/>
                    <a:pt x="5609" y="427"/>
                  </a:cubicBezTo>
                  <a:cubicBezTo>
                    <a:pt x="4412" y="837"/>
                    <a:pt x="3813" y="2192"/>
                    <a:pt x="3246" y="3326"/>
                  </a:cubicBezTo>
                  <a:cubicBezTo>
                    <a:pt x="2269" y="5248"/>
                    <a:pt x="1" y="10572"/>
                    <a:pt x="2490" y="12273"/>
                  </a:cubicBezTo>
                  <a:cubicBezTo>
                    <a:pt x="2736" y="12443"/>
                    <a:pt x="3004" y="12520"/>
                    <a:pt x="3287" y="12520"/>
                  </a:cubicBezTo>
                  <a:cubicBezTo>
                    <a:pt x="5576" y="12520"/>
                    <a:pt x="8853" y="7497"/>
                    <a:pt x="9610" y="6067"/>
                  </a:cubicBezTo>
                  <a:cubicBezTo>
                    <a:pt x="10114" y="5153"/>
                    <a:pt x="10429" y="4113"/>
                    <a:pt x="10492" y="3042"/>
                  </a:cubicBezTo>
                  <a:cubicBezTo>
                    <a:pt x="10492" y="2003"/>
                    <a:pt x="10114" y="774"/>
                    <a:pt x="9200" y="301"/>
                  </a:cubicBezTo>
                  <a:cubicBezTo>
                    <a:pt x="8804" y="90"/>
                    <a:pt x="8313" y="0"/>
                    <a:pt x="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43"/>
            <p:cNvSpPr/>
            <p:nvPr/>
          </p:nvSpPr>
          <p:spPr>
            <a:xfrm>
              <a:off x="3178325" y="3582275"/>
              <a:ext cx="219750" cy="312525"/>
            </a:xfrm>
            <a:custGeom>
              <a:avLst/>
              <a:gdLst/>
              <a:ahLst/>
              <a:cxnLst/>
              <a:rect l="l" t="t" r="r" b="b"/>
              <a:pathLst>
                <a:path w="8790" h="12501" extrusionOk="0">
                  <a:moveTo>
                    <a:pt x="7403" y="0"/>
                  </a:moveTo>
                  <a:cubicBezTo>
                    <a:pt x="6436" y="0"/>
                    <a:pt x="4896" y="1406"/>
                    <a:pt x="4474" y="1852"/>
                  </a:cubicBezTo>
                  <a:cubicBezTo>
                    <a:pt x="3025" y="3301"/>
                    <a:pt x="1827" y="5003"/>
                    <a:pt x="914" y="6861"/>
                  </a:cubicBezTo>
                  <a:cubicBezTo>
                    <a:pt x="410" y="7838"/>
                    <a:pt x="0" y="9004"/>
                    <a:pt x="410" y="10043"/>
                  </a:cubicBezTo>
                  <a:cubicBezTo>
                    <a:pt x="756" y="10926"/>
                    <a:pt x="1575" y="11524"/>
                    <a:pt x="2394" y="12028"/>
                  </a:cubicBezTo>
                  <a:cubicBezTo>
                    <a:pt x="2709" y="12280"/>
                    <a:pt x="3088" y="12438"/>
                    <a:pt x="3497" y="12501"/>
                  </a:cubicBezTo>
                  <a:cubicBezTo>
                    <a:pt x="4001" y="12501"/>
                    <a:pt x="4505" y="12312"/>
                    <a:pt x="4883" y="11965"/>
                  </a:cubicBezTo>
                  <a:cubicBezTo>
                    <a:pt x="6207" y="10894"/>
                    <a:pt x="6931" y="9256"/>
                    <a:pt x="7467" y="7618"/>
                  </a:cubicBezTo>
                  <a:cubicBezTo>
                    <a:pt x="8254" y="5349"/>
                    <a:pt x="8790" y="2892"/>
                    <a:pt x="8128" y="592"/>
                  </a:cubicBezTo>
                  <a:cubicBezTo>
                    <a:pt x="8000" y="165"/>
                    <a:pt x="7735" y="0"/>
                    <a:pt x="7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43"/>
            <p:cNvSpPr/>
            <p:nvPr/>
          </p:nvSpPr>
          <p:spPr>
            <a:xfrm>
              <a:off x="3126325" y="3212075"/>
              <a:ext cx="277200" cy="326225"/>
            </a:xfrm>
            <a:custGeom>
              <a:avLst/>
              <a:gdLst/>
              <a:ahLst/>
              <a:cxnLst/>
              <a:rect l="l" t="t" r="r" b="b"/>
              <a:pathLst>
                <a:path w="11088" h="13049" extrusionOk="0">
                  <a:moveTo>
                    <a:pt x="3388" y="1"/>
                  </a:moveTo>
                  <a:cubicBezTo>
                    <a:pt x="2751" y="1"/>
                    <a:pt x="2132" y="164"/>
                    <a:pt x="1607" y="530"/>
                  </a:cubicBezTo>
                  <a:cubicBezTo>
                    <a:pt x="410" y="1349"/>
                    <a:pt x="1" y="2956"/>
                    <a:pt x="253" y="4373"/>
                  </a:cubicBezTo>
                  <a:cubicBezTo>
                    <a:pt x="505" y="5791"/>
                    <a:pt x="1292" y="7051"/>
                    <a:pt x="2143" y="8185"/>
                  </a:cubicBezTo>
                  <a:cubicBezTo>
                    <a:pt x="3498" y="10107"/>
                    <a:pt x="5168" y="11934"/>
                    <a:pt x="7341" y="12754"/>
                  </a:cubicBezTo>
                  <a:cubicBezTo>
                    <a:pt x="7826" y="12930"/>
                    <a:pt x="8438" y="13048"/>
                    <a:pt x="9021" y="13048"/>
                  </a:cubicBezTo>
                  <a:cubicBezTo>
                    <a:pt x="10105" y="13048"/>
                    <a:pt x="11087" y="12639"/>
                    <a:pt x="10964" y="11430"/>
                  </a:cubicBezTo>
                  <a:cubicBezTo>
                    <a:pt x="10775" y="9383"/>
                    <a:pt x="9641" y="7146"/>
                    <a:pt x="8885" y="5287"/>
                  </a:cubicBezTo>
                  <a:cubicBezTo>
                    <a:pt x="8255" y="3743"/>
                    <a:pt x="7499" y="2168"/>
                    <a:pt x="6239" y="1065"/>
                  </a:cubicBezTo>
                  <a:cubicBezTo>
                    <a:pt x="5447" y="409"/>
                    <a:pt x="4395" y="1"/>
                    <a:pt x="3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43"/>
            <p:cNvSpPr/>
            <p:nvPr/>
          </p:nvSpPr>
          <p:spPr>
            <a:xfrm>
              <a:off x="3392550" y="3437175"/>
              <a:ext cx="350525" cy="211900"/>
            </a:xfrm>
            <a:custGeom>
              <a:avLst/>
              <a:gdLst/>
              <a:ahLst/>
              <a:cxnLst/>
              <a:rect l="l" t="t" r="r" b="b"/>
              <a:pathLst>
                <a:path w="14021" h="8476" extrusionOk="0">
                  <a:moveTo>
                    <a:pt x="10681" y="0"/>
                  </a:moveTo>
                  <a:cubicBezTo>
                    <a:pt x="9672" y="0"/>
                    <a:pt x="8696" y="127"/>
                    <a:pt x="7751" y="410"/>
                  </a:cubicBezTo>
                  <a:cubicBezTo>
                    <a:pt x="5136" y="1072"/>
                    <a:pt x="1481" y="2143"/>
                    <a:pt x="788" y="5167"/>
                  </a:cubicBezTo>
                  <a:cubicBezTo>
                    <a:pt x="0" y="8475"/>
                    <a:pt x="5293" y="7845"/>
                    <a:pt x="7278" y="8003"/>
                  </a:cubicBezTo>
                  <a:cubicBezTo>
                    <a:pt x="7577" y="8050"/>
                    <a:pt x="7869" y="8074"/>
                    <a:pt x="8160" y="8074"/>
                  </a:cubicBezTo>
                  <a:cubicBezTo>
                    <a:pt x="8452" y="8074"/>
                    <a:pt x="8743" y="8050"/>
                    <a:pt x="9042" y="8003"/>
                  </a:cubicBezTo>
                  <a:cubicBezTo>
                    <a:pt x="9767" y="7845"/>
                    <a:pt x="10460" y="7562"/>
                    <a:pt x="11090" y="7121"/>
                  </a:cubicBezTo>
                  <a:cubicBezTo>
                    <a:pt x="12098" y="6522"/>
                    <a:pt x="12949" y="5640"/>
                    <a:pt x="13485" y="4569"/>
                  </a:cubicBezTo>
                  <a:cubicBezTo>
                    <a:pt x="13989" y="3498"/>
                    <a:pt x="14020" y="2143"/>
                    <a:pt x="13264" y="1198"/>
                  </a:cubicBezTo>
                  <a:cubicBezTo>
                    <a:pt x="12634" y="442"/>
                    <a:pt x="11689" y="0"/>
                    <a:pt x="10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43"/>
            <p:cNvSpPr/>
            <p:nvPr/>
          </p:nvSpPr>
          <p:spPr>
            <a:xfrm>
              <a:off x="3032600" y="3452600"/>
              <a:ext cx="368625" cy="208925"/>
            </a:xfrm>
            <a:custGeom>
              <a:avLst/>
              <a:gdLst/>
              <a:ahLst/>
              <a:cxnLst/>
              <a:rect l="l" t="t" r="r" b="b"/>
              <a:pathLst>
                <a:path w="14745" h="8357" extrusionOk="0">
                  <a:moveTo>
                    <a:pt x="5130" y="1"/>
                  </a:moveTo>
                  <a:cubicBezTo>
                    <a:pt x="4102" y="1"/>
                    <a:pt x="3081" y="274"/>
                    <a:pt x="2174" y="801"/>
                  </a:cubicBezTo>
                  <a:cubicBezTo>
                    <a:pt x="851" y="1652"/>
                    <a:pt x="1" y="3227"/>
                    <a:pt x="253" y="4739"/>
                  </a:cubicBezTo>
                  <a:cubicBezTo>
                    <a:pt x="410" y="5464"/>
                    <a:pt x="757" y="6157"/>
                    <a:pt x="1229" y="6724"/>
                  </a:cubicBezTo>
                  <a:cubicBezTo>
                    <a:pt x="1765" y="7480"/>
                    <a:pt x="2553" y="8016"/>
                    <a:pt x="3435" y="8268"/>
                  </a:cubicBezTo>
                  <a:cubicBezTo>
                    <a:pt x="3783" y="8323"/>
                    <a:pt x="4141" y="8356"/>
                    <a:pt x="4504" y="8356"/>
                  </a:cubicBezTo>
                  <a:cubicBezTo>
                    <a:pt x="4766" y="8356"/>
                    <a:pt x="5030" y="8339"/>
                    <a:pt x="5293" y="8299"/>
                  </a:cubicBezTo>
                  <a:cubicBezTo>
                    <a:pt x="7688" y="8079"/>
                    <a:pt x="10208" y="7827"/>
                    <a:pt x="12288" y="6598"/>
                  </a:cubicBezTo>
                  <a:cubicBezTo>
                    <a:pt x="14745" y="5180"/>
                    <a:pt x="12162" y="3227"/>
                    <a:pt x="10775" y="2219"/>
                  </a:cubicBezTo>
                  <a:cubicBezTo>
                    <a:pt x="9547" y="1305"/>
                    <a:pt x="8160" y="612"/>
                    <a:pt x="6648" y="203"/>
                  </a:cubicBezTo>
                  <a:cubicBezTo>
                    <a:pt x="6148" y="67"/>
                    <a:pt x="5638" y="1"/>
                    <a:pt x="5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43"/>
            <p:cNvSpPr/>
            <p:nvPr/>
          </p:nvSpPr>
          <p:spPr>
            <a:xfrm>
              <a:off x="3338200" y="35636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3717" y="1"/>
                  </a:moveTo>
                  <a:cubicBezTo>
                    <a:pt x="3253" y="1"/>
                    <a:pt x="2786" y="67"/>
                    <a:pt x="2332" y="204"/>
                  </a:cubicBezTo>
                  <a:cubicBezTo>
                    <a:pt x="1607" y="487"/>
                    <a:pt x="946" y="928"/>
                    <a:pt x="442" y="1495"/>
                  </a:cubicBezTo>
                  <a:cubicBezTo>
                    <a:pt x="253" y="1653"/>
                    <a:pt x="127" y="1874"/>
                    <a:pt x="32" y="2094"/>
                  </a:cubicBezTo>
                  <a:cubicBezTo>
                    <a:pt x="1" y="2409"/>
                    <a:pt x="32" y="2724"/>
                    <a:pt x="158" y="3008"/>
                  </a:cubicBezTo>
                  <a:cubicBezTo>
                    <a:pt x="505" y="4425"/>
                    <a:pt x="1040" y="5812"/>
                    <a:pt x="1702" y="7103"/>
                  </a:cubicBezTo>
                  <a:cubicBezTo>
                    <a:pt x="2363" y="8458"/>
                    <a:pt x="3435" y="9561"/>
                    <a:pt x="4758" y="10285"/>
                  </a:cubicBezTo>
                  <a:cubicBezTo>
                    <a:pt x="5517" y="10677"/>
                    <a:pt x="6698" y="11186"/>
                    <a:pt x="7684" y="11186"/>
                  </a:cubicBezTo>
                  <a:cubicBezTo>
                    <a:pt x="8047" y="11186"/>
                    <a:pt x="8384" y="11117"/>
                    <a:pt x="8664" y="10947"/>
                  </a:cubicBezTo>
                  <a:cubicBezTo>
                    <a:pt x="9673" y="10285"/>
                    <a:pt x="10145" y="8584"/>
                    <a:pt x="10177" y="7481"/>
                  </a:cubicBezTo>
                  <a:cubicBezTo>
                    <a:pt x="10177" y="6032"/>
                    <a:pt x="9736" y="4614"/>
                    <a:pt x="8948" y="3417"/>
                  </a:cubicBezTo>
                  <a:cubicBezTo>
                    <a:pt x="8255" y="2252"/>
                    <a:pt x="7247" y="1275"/>
                    <a:pt x="6081" y="613"/>
                  </a:cubicBezTo>
                  <a:cubicBezTo>
                    <a:pt x="5356" y="210"/>
                    <a:pt x="4540" y="1"/>
                    <a:pt x="3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43"/>
            <p:cNvSpPr/>
            <p:nvPr/>
          </p:nvSpPr>
          <p:spPr>
            <a:xfrm>
              <a:off x="3372075" y="3336350"/>
              <a:ext cx="72475" cy="185900"/>
            </a:xfrm>
            <a:custGeom>
              <a:avLst/>
              <a:gdLst/>
              <a:ahLst/>
              <a:cxnLst/>
              <a:rect l="l" t="t" r="r" b="b"/>
              <a:pathLst>
                <a:path w="2899" h="7436" extrusionOk="0">
                  <a:moveTo>
                    <a:pt x="2899" y="1"/>
                  </a:moveTo>
                  <a:lnTo>
                    <a:pt x="2899" y="1"/>
                  </a:lnTo>
                  <a:cubicBezTo>
                    <a:pt x="2363" y="442"/>
                    <a:pt x="1954" y="1009"/>
                    <a:pt x="1670" y="1608"/>
                  </a:cubicBezTo>
                  <a:cubicBezTo>
                    <a:pt x="1386" y="2238"/>
                    <a:pt x="1166" y="2868"/>
                    <a:pt x="1008" y="3529"/>
                  </a:cubicBezTo>
                  <a:cubicBezTo>
                    <a:pt x="725" y="4853"/>
                    <a:pt x="410" y="6144"/>
                    <a:pt x="0" y="7436"/>
                  </a:cubicBezTo>
                  <a:cubicBezTo>
                    <a:pt x="378" y="6869"/>
                    <a:pt x="693" y="6239"/>
                    <a:pt x="882" y="5609"/>
                  </a:cubicBezTo>
                  <a:cubicBezTo>
                    <a:pt x="1103" y="4947"/>
                    <a:pt x="1260" y="4286"/>
                    <a:pt x="1418" y="3655"/>
                  </a:cubicBezTo>
                  <a:cubicBezTo>
                    <a:pt x="1765" y="2364"/>
                    <a:pt x="2111" y="1104"/>
                    <a:pt x="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43"/>
            <p:cNvSpPr/>
            <p:nvPr/>
          </p:nvSpPr>
          <p:spPr>
            <a:xfrm>
              <a:off x="3409875" y="3399375"/>
              <a:ext cx="92975" cy="138650"/>
            </a:xfrm>
            <a:custGeom>
              <a:avLst/>
              <a:gdLst/>
              <a:ahLst/>
              <a:cxnLst/>
              <a:rect l="l" t="t" r="r" b="b"/>
              <a:pathLst>
                <a:path w="3719" h="5546" extrusionOk="0">
                  <a:moveTo>
                    <a:pt x="3718" y="0"/>
                  </a:moveTo>
                  <a:lnTo>
                    <a:pt x="3718" y="0"/>
                  </a:lnTo>
                  <a:cubicBezTo>
                    <a:pt x="3245" y="1008"/>
                    <a:pt x="2710" y="1985"/>
                    <a:pt x="2111" y="2930"/>
                  </a:cubicBezTo>
                  <a:cubicBezTo>
                    <a:pt x="1481" y="3844"/>
                    <a:pt x="757" y="4726"/>
                    <a:pt x="0" y="5545"/>
                  </a:cubicBezTo>
                  <a:cubicBezTo>
                    <a:pt x="1985" y="4316"/>
                    <a:pt x="3340" y="230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43"/>
            <p:cNvSpPr/>
            <p:nvPr/>
          </p:nvSpPr>
          <p:spPr>
            <a:xfrm>
              <a:off x="3406725" y="33828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103" y="1513"/>
                    <a:pt x="316" y="3246"/>
                    <a:pt x="0" y="5136"/>
                  </a:cubicBezTo>
                  <a:cubicBezTo>
                    <a:pt x="473" y="4285"/>
                    <a:pt x="851" y="3466"/>
                    <a:pt x="1229" y="2616"/>
                  </a:cubicBezTo>
                  <a:cubicBezTo>
                    <a:pt x="1607" y="1765"/>
                    <a:pt x="1985" y="914"/>
                    <a:pt x="2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43"/>
            <p:cNvSpPr/>
            <p:nvPr/>
          </p:nvSpPr>
          <p:spPr>
            <a:xfrm>
              <a:off x="3424850" y="3493100"/>
              <a:ext cx="192200" cy="37825"/>
            </a:xfrm>
            <a:custGeom>
              <a:avLst/>
              <a:gdLst/>
              <a:ahLst/>
              <a:cxnLst/>
              <a:rect l="l" t="t" r="r" b="b"/>
              <a:pathLst>
                <a:path w="7688" h="1513" extrusionOk="0">
                  <a:moveTo>
                    <a:pt x="6371" y="0"/>
                  </a:moveTo>
                  <a:cubicBezTo>
                    <a:pt x="6147" y="0"/>
                    <a:pt x="5923" y="21"/>
                    <a:pt x="5702" y="63"/>
                  </a:cubicBezTo>
                  <a:cubicBezTo>
                    <a:pt x="5041" y="158"/>
                    <a:pt x="4411" y="315"/>
                    <a:pt x="3781" y="473"/>
                  </a:cubicBezTo>
                  <a:cubicBezTo>
                    <a:pt x="2520" y="788"/>
                    <a:pt x="1260" y="1134"/>
                    <a:pt x="0" y="1513"/>
                  </a:cubicBezTo>
                  <a:cubicBezTo>
                    <a:pt x="1323" y="1450"/>
                    <a:pt x="2615" y="1229"/>
                    <a:pt x="3875" y="882"/>
                  </a:cubicBezTo>
                  <a:lnTo>
                    <a:pt x="5765" y="410"/>
                  </a:lnTo>
                  <a:cubicBezTo>
                    <a:pt x="6233" y="293"/>
                    <a:pt x="6700" y="228"/>
                    <a:pt x="7180" y="228"/>
                  </a:cubicBezTo>
                  <a:cubicBezTo>
                    <a:pt x="7348" y="228"/>
                    <a:pt x="7516" y="236"/>
                    <a:pt x="7687" y="252"/>
                  </a:cubicBezTo>
                  <a:cubicBezTo>
                    <a:pt x="7267" y="84"/>
                    <a:pt x="6819" y="0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43"/>
            <p:cNvSpPr/>
            <p:nvPr/>
          </p:nvSpPr>
          <p:spPr>
            <a:xfrm>
              <a:off x="3426425" y="3523825"/>
              <a:ext cx="184325" cy="50400"/>
            </a:xfrm>
            <a:custGeom>
              <a:avLst/>
              <a:gdLst/>
              <a:ahLst/>
              <a:cxnLst/>
              <a:rect l="l" t="t" r="r" b="b"/>
              <a:pathLst>
                <a:path w="7373" h="2016" extrusionOk="0">
                  <a:moveTo>
                    <a:pt x="7372" y="0"/>
                  </a:moveTo>
                  <a:lnTo>
                    <a:pt x="7372" y="0"/>
                  </a:lnTo>
                  <a:cubicBezTo>
                    <a:pt x="5161" y="1167"/>
                    <a:pt x="2679" y="1765"/>
                    <a:pt x="192" y="1765"/>
                  </a:cubicBezTo>
                  <a:cubicBezTo>
                    <a:pt x="128" y="1765"/>
                    <a:pt x="64" y="1765"/>
                    <a:pt x="0" y="1764"/>
                  </a:cubicBezTo>
                  <a:lnTo>
                    <a:pt x="0" y="1764"/>
                  </a:lnTo>
                  <a:cubicBezTo>
                    <a:pt x="660" y="1933"/>
                    <a:pt x="1330" y="2016"/>
                    <a:pt x="1996" y="2016"/>
                  </a:cubicBezTo>
                  <a:cubicBezTo>
                    <a:pt x="3939" y="2016"/>
                    <a:pt x="5848" y="1314"/>
                    <a:pt x="7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43"/>
            <p:cNvSpPr/>
            <p:nvPr/>
          </p:nvSpPr>
          <p:spPr>
            <a:xfrm>
              <a:off x="3421700" y="3579725"/>
              <a:ext cx="96100" cy="155200"/>
            </a:xfrm>
            <a:custGeom>
              <a:avLst/>
              <a:gdLst/>
              <a:ahLst/>
              <a:cxnLst/>
              <a:rect l="l" t="t" r="r" b="b"/>
              <a:pathLst>
                <a:path w="3844" h="6208" extrusionOk="0">
                  <a:moveTo>
                    <a:pt x="0" y="1"/>
                  </a:moveTo>
                  <a:cubicBezTo>
                    <a:pt x="725" y="1009"/>
                    <a:pt x="1449" y="1986"/>
                    <a:pt x="2142" y="2994"/>
                  </a:cubicBezTo>
                  <a:cubicBezTo>
                    <a:pt x="2457" y="3498"/>
                    <a:pt x="2804" y="4033"/>
                    <a:pt x="3119" y="4538"/>
                  </a:cubicBezTo>
                  <a:cubicBezTo>
                    <a:pt x="3434" y="5073"/>
                    <a:pt x="3781" y="5577"/>
                    <a:pt x="3718" y="6207"/>
                  </a:cubicBezTo>
                  <a:cubicBezTo>
                    <a:pt x="3844" y="5892"/>
                    <a:pt x="3844" y="5577"/>
                    <a:pt x="3749" y="5262"/>
                  </a:cubicBezTo>
                  <a:cubicBezTo>
                    <a:pt x="3686" y="4947"/>
                    <a:pt x="3560" y="4664"/>
                    <a:pt x="3434" y="4380"/>
                  </a:cubicBezTo>
                  <a:cubicBezTo>
                    <a:pt x="3151" y="3813"/>
                    <a:pt x="2836" y="3277"/>
                    <a:pt x="2489" y="2742"/>
                  </a:cubicBezTo>
                  <a:cubicBezTo>
                    <a:pt x="1827" y="1702"/>
                    <a:pt x="977" y="78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3"/>
            <p:cNvSpPr/>
            <p:nvPr/>
          </p:nvSpPr>
          <p:spPr>
            <a:xfrm>
              <a:off x="3384675" y="3602575"/>
              <a:ext cx="68550" cy="167775"/>
            </a:xfrm>
            <a:custGeom>
              <a:avLst/>
              <a:gdLst/>
              <a:ahLst/>
              <a:cxnLst/>
              <a:rect l="l" t="t" r="r" b="b"/>
              <a:pathLst>
                <a:path w="2742" h="6711" extrusionOk="0">
                  <a:moveTo>
                    <a:pt x="410" y="0"/>
                  </a:moveTo>
                  <a:cubicBezTo>
                    <a:pt x="95" y="568"/>
                    <a:pt x="0" y="1198"/>
                    <a:pt x="63" y="1828"/>
                  </a:cubicBezTo>
                  <a:cubicBezTo>
                    <a:pt x="126" y="2458"/>
                    <a:pt x="315" y="3088"/>
                    <a:pt x="567" y="3687"/>
                  </a:cubicBezTo>
                  <a:cubicBezTo>
                    <a:pt x="1040" y="4852"/>
                    <a:pt x="1796" y="5892"/>
                    <a:pt x="2741" y="6711"/>
                  </a:cubicBezTo>
                  <a:cubicBezTo>
                    <a:pt x="2048" y="5703"/>
                    <a:pt x="1450" y="4632"/>
                    <a:pt x="977" y="3498"/>
                  </a:cubicBezTo>
                  <a:cubicBezTo>
                    <a:pt x="725" y="2962"/>
                    <a:pt x="536" y="2363"/>
                    <a:pt x="410" y="1796"/>
                  </a:cubicBezTo>
                  <a:cubicBezTo>
                    <a:pt x="284" y="1198"/>
                    <a:pt x="284" y="568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3"/>
            <p:cNvSpPr/>
            <p:nvPr/>
          </p:nvSpPr>
          <p:spPr>
            <a:xfrm>
              <a:off x="3338200" y="3574225"/>
              <a:ext cx="52800" cy="181175"/>
            </a:xfrm>
            <a:custGeom>
              <a:avLst/>
              <a:gdLst/>
              <a:ahLst/>
              <a:cxnLst/>
              <a:rect l="l" t="t" r="r" b="b"/>
              <a:pathLst>
                <a:path w="2112" h="7247" extrusionOk="0">
                  <a:moveTo>
                    <a:pt x="1607" y="0"/>
                  </a:moveTo>
                  <a:lnTo>
                    <a:pt x="1607" y="0"/>
                  </a:lnTo>
                  <a:cubicBezTo>
                    <a:pt x="1828" y="567"/>
                    <a:pt x="1891" y="1197"/>
                    <a:pt x="1733" y="1828"/>
                  </a:cubicBezTo>
                  <a:cubicBezTo>
                    <a:pt x="1607" y="2426"/>
                    <a:pt x="1450" y="3056"/>
                    <a:pt x="1292" y="3655"/>
                  </a:cubicBezTo>
                  <a:cubicBezTo>
                    <a:pt x="946" y="4884"/>
                    <a:pt x="505" y="6081"/>
                    <a:pt x="1" y="7246"/>
                  </a:cubicBezTo>
                  <a:cubicBezTo>
                    <a:pt x="788" y="6207"/>
                    <a:pt x="1387" y="5041"/>
                    <a:pt x="1733" y="3781"/>
                  </a:cubicBezTo>
                  <a:cubicBezTo>
                    <a:pt x="1891" y="3151"/>
                    <a:pt x="2017" y="2521"/>
                    <a:pt x="2080" y="1859"/>
                  </a:cubicBezTo>
                  <a:cubicBezTo>
                    <a:pt x="2111" y="1513"/>
                    <a:pt x="2080" y="1197"/>
                    <a:pt x="2048" y="851"/>
                  </a:cubicBezTo>
                  <a:cubicBezTo>
                    <a:pt x="1985" y="536"/>
                    <a:pt x="1828" y="221"/>
                    <a:pt x="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3"/>
            <p:cNvSpPr/>
            <p:nvPr/>
          </p:nvSpPr>
          <p:spPr>
            <a:xfrm>
              <a:off x="3258650" y="3589975"/>
              <a:ext cx="97700" cy="189050"/>
            </a:xfrm>
            <a:custGeom>
              <a:avLst/>
              <a:gdLst/>
              <a:ahLst/>
              <a:cxnLst/>
              <a:rect l="l" t="t" r="r" b="b"/>
              <a:pathLst>
                <a:path w="3908" h="7562" extrusionOk="0">
                  <a:moveTo>
                    <a:pt x="3907" y="0"/>
                  </a:moveTo>
                  <a:lnTo>
                    <a:pt x="3907" y="0"/>
                  </a:lnTo>
                  <a:cubicBezTo>
                    <a:pt x="3277" y="378"/>
                    <a:pt x="2741" y="914"/>
                    <a:pt x="2363" y="1513"/>
                  </a:cubicBezTo>
                  <a:cubicBezTo>
                    <a:pt x="1922" y="2111"/>
                    <a:pt x="1544" y="2741"/>
                    <a:pt x="1229" y="3371"/>
                  </a:cubicBezTo>
                  <a:cubicBezTo>
                    <a:pt x="883" y="4033"/>
                    <a:pt x="568" y="4695"/>
                    <a:pt x="316" y="5388"/>
                  </a:cubicBezTo>
                  <a:cubicBezTo>
                    <a:pt x="64" y="6081"/>
                    <a:pt x="1" y="6837"/>
                    <a:pt x="158" y="7562"/>
                  </a:cubicBezTo>
                  <a:cubicBezTo>
                    <a:pt x="190" y="6837"/>
                    <a:pt x="347" y="6144"/>
                    <a:pt x="662" y="5514"/>
                  </a:cubicBezTo>
                  <a:cubicBezTo>
                    <a:pt x="946" y="4852"/>
                    <a:pt x="1261" y="4222"/>
                    <a:pt x="1607" y="3592"/>
                  </a:cubicBezTo>
                  <a:cubicBezTo>
                    <a:pt x="1954" y="2962"/>
                    <a:pt x="2300" y="2332"/>
                    <a:pt x="2647" y="1702"/>
                  </a:cubicBezTo>
                  <a:cubicBezTo>
                    <a:pt x="2994" y="1072"/>
                    <a:pt x="3403" y="504"/>
                    <a:pt x="3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3"/>
            <p:cNvSpPr/>
            <p:nvPr/>
          </p:nvSpPr>
          <p:spPr>
            <a:xfrm>
              <a:off x="3300400" y="36010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87" y="2111"/>
                    <a:pt x="536" y="4380"/>
                    <a:pt x="0" y="6742"/>
                  </a:cubicBezTo>
                  <a:cubicBezTo>
                    <a:pt x="567" y="5671"/>
                    <a:pt x="1040" y="4569"/>
                    <a:pt x="1450" y="3434"/>
                  </a:cubicBezTo>
                  <a:cubicBezTo>
                    <a:pt x="1891" y="2332"/>
                    <a:pt x="2237" y="1166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3"/>
            <p:cNvSpPr/>
            <p:nvPr/>
          </p:nvSpPr>
          <p:spPr>
            <a:xfrm>
              <a:off x="3204300" y="3578950"/>
              <a:ext cx="141025" cy="31325"/>
            </a:xfrm>
            <a:custGeom>
              <a:avLst/>
              <a:gdLst/>
              <a:ahLst/>
              <a:cxnLst/>
              <a:rect l="l" t="t" r="r" b="b"/>
              <a:pathLst>
                <a:path w="5641" h="1253" extrusionOk="0">
                  <a:moveTo>
                    <a:pt x="5640" y="0"/>
                  </a:moveTo>
                  <a:lnTo>
                    <a:pt x="5640" y="0"/>
                  </a:lnTo>
                  <a:cubicBezTo>
                    <a:pt x="5199" y="189"/>
                    <a:pt x="4726" y="315"/>
                    <a:pt x="4254" y="410"/>
                  </a:cubicBezTo>
                  <a:cubicBezTo>
                    <a:pt x="3781" y="504"/>
                    <a:pt x="3309" y="567"/>
                    <a:pt x="2836" y="662"/>
                  </a:cubicBezTo>
                  <a:lnTo>
                    <a:pt x="1418" y="914"/>
                  </a:lnTo>
                  <a:cubicBezTo>
                    <a:pt x="1198" y="945"/>
                    <a:pt x="946" y="977"/>
                    <a:pt x="725" y="1008"/>
                  </a:cubicBezTo>
                  <a:cubicBezTo>
                    <a:pt x="564" y="1055"/>
                    <a:pt x="386" y="1084"/>
                    <a:pt x="203" y="1084"/>
                  </a:cubicBezTo>
                  <a:cubicBezTo>
                    <a:pt x="136" y="1084"/>
                    <a:pt x="68" y="1080"/>
                    <a:pt x="1" y="1072"/>
                  </a:cubicBezTo>
                  <a:lnTo>
                    <a:pt x="1" y="1072"/>
                  </a:lnTo>
                  <a:cubicBezTo>
                    <a:pt x="221" y="1166"/>
                    <a:pt x="473" y="1229"/>
                    <a:pt x="725" y="1229"/>
                  </a:cubicBezTo>
                  <a:cubicBezTo>
                    <a:pt x="851" y="1245"/>
                    <a:pt x="977" y="1253"/>
                    <a:pt x="1103" y="1253"/>
                  </a:cubicBezTo>
                  <a:cubicBezTo>
                    <a:pt x="1229" y="1253"/>
                    <a:pt x="1355" y="1245"/>
                    <a:pt x="1481" y="1229"/>
                  </a:cubicBezTo>
                  <a:cubicBezTo>
                    <a:pt x="1954" y="1229"/>
                    <a:pt x="2458" y="1166"/>
                    <a:pt x="2931" y="1103"/>
                  </a:cubicBezTo>
                  <a:cubicBezTo>
                    <a:pt x="3403" y="1008"/>
                    <a:pt x="3876" y="882"/>
                    <a:pt x="4348" y="725"/>
                  </a:cubicBezTo>
                  <a:cubicBezTo>
                    <a:pt x="4821" y="599"/>
                    <a:pt x="5262" y="347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3"/>
            <p:cNvSpPr/>
            <p:nvPr/>
          </p:nvSpPr>
          <p:spPr>
            <a:xfrm>
              <a:off x="3148375" y="3530850"/>
              <a:ext cx="199300" cy="26850"/>
            </a:xfrm>
            <a:custGeom>
              <a:avLst/>
              <a:gdLst/>
              <a:ahLst/>
              <a:cxnLst/>
              <a:rect l="l" t="t" r="r" b="b"/>
              <a:pathLst>
                <a:path w="7972" h="1074" extrusionOk="0">
                  <a:moveTo>
                    <a:pt x="2718" y="0"/>
                  </a:moveTo>
                  <a:cubicBezTo>
                    <a:pt x="1805" y="0"/>
                    <a:pt x="894" y="95"/>
                    <a:pt x="1" y="286"/>
                  </a:cubicBezTo>
                  <a:cubicBezTo>
                    <a:pt x="1324" y="349"/>
                    <a:pt x="2647" y="381"/>
                    <a:pt x="3970" y="507"/>
                  </a:cubicBezTo>
                  <a:cubicBezTo>
                    <a:pt x="5325" y="633"/>
                    <a:pt x="6617" y="853"/>
                    <a:pt x="7972" y="1074"/>
                  </a:cubicBezTo>
                  <a:cubicBezTo>
                    <a:pt x="6302" y="364"/>
                    <a:pt x="4508" y="0"/>
                    <a:pt x="2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3"/>
            <p:cNvSpPr/>
            <p:nvPr/>
          </p:nvSpPr>
          <p:spPr>
            <a:xfrm>
              <a:off x="3190925" y="3370225"/>
              <a:ext cx="175650" cy="150450"/>
            </a:xfrm>
            <a:custGeom>
              <a:avLst/>
              <a:gdLst/>
              <a:ahLst/>
              <a:cxnLst/>
              <a:rect l="l" t="t" r="r" b="b"/>
              <a:pathLst>
                <a:path w="7026" h="6018" extrusionOk="0">
                  <a:moveTo>
                    <a:pt x="1544" y="1"/>
                  </a:moveTo>
                  <a:lnTo>
                    <a:pt x="1544" y="1"/>
                  </a:lnTo>
                  <a:cubicBezTo>
                    <a:pt x="1859" y="1261"/>
                    <a:pt x="2394" y="2426"/>
                    <a:pt x="3151" y="3435"/>
                  </a:cubicBezTo>
                  <a:cubicBezTo>
                    <a:pt x="3717" y="4237"/>
                    <a:pt x="4408" y="4916"/>
                    <a:pt x="5195" y="5471"/>
                  </a:cubicBezTo>
                  <a:lnTo>
                    <a:pt x="5195" y="5471"/>
                  </a:lnTo>
                  <a:cubicBezTo>
                    <a:pt x="4508" y="5346"/>
                    <a:pt x="3805" y="5140"/>
                    <a:pt x="3088" y="5010"/>
                  </a:cubicBezTo>
                  <a:cubicBezTo>
                    <a:pt x="2584" y="4915"/>
                    <a:pt x="2048" y="4852"/>
                    <a:pt x="1512" y="4852"/>
                  </a:cubicBezTo>
                  <a:cubicBezTo>
                    <a:pt x="977" y="4884"/>
                    <a:pt x="473" y="5010"/>
                    <a:pt x="0" y="5262"/>
                  </a:cubicBezTo>
                  <a:cubicBezTo>
                    <a:pt x="396" y="5104"/>
                    <a:pt x="814" y="5034"/>
                    <a:pt x="1236" y="5034"/>
                  </a:cubicBezTo>
                  <a:cubicBezTo>
                    <a:pt x="1317" y="5034"/>
                    <a:pt x="1399" y="5036"/>
                    <a:pt x="1481" y="5041"/>
                  </a:cubicBezTo>
                  <a:cubicBezTo>
                    <a:pt x="2016" y="5073"/>
                    <a:pt x="2521" y="5167"/>
                    <a:pt x="2993" y="5325"/>
                  </a:cubicBezTo>
                  <a:cubicBezTo>
                    <a:pt x="3970" y="5600"/>
                    <a:pt x="4947" y="5934"/>
                    <a:pt x="6011" y="5983"/>
                  </a:cubicBezTo>
                  <a:lnTo>
                    <a:pt x="6011" y="5983"/>
                  </a:lnTo>
                  <a:cubicBezTo>
                    <a:pt x="6013" y="5984"/>
                    <a:pt x="6015" y="5985"/>
                    <a:pt x="6018" y="5986"/>
                  </a:cubicBezTo>
                  <a:lnTo>
                    <a:pt x="6018" y="5983"/>
                  </a:lnTo>
                  <a:lnTo>
                    <a:pt x="6018" y="5983"/>
                  </a:lnTo>
                  <a:cubicBezTo>
                    <a:pt x="6050" y="5984"/>
                    <a:pt x="6081" y="5986"/>
                    <a:pt x="6112" y="5986"/>
                  </a:cubicBezTo>
                  <a:lnTo>
                    <a:pt x="7026" y="6018"/>
                  </a:lnTo>
                  <a:lnTo>
                    <a:pt x="6238" y="5577"/>
                  </a:lnTo>
                  <a:cubicBezTo>
                    <a:pt x="5167" y="4978"/>
                    <a:pt x="4222" y="4159"/>
                    <a:pt x="3434" y="3214"/>
                  </a:cubicBezTo>
                  <a:cubicBezTo>
                    <a:pt x="3056" y="2742"/>
                    <a:pt x="2678" y="2237"/>
                    <a:pt x="2394" y="1702"/>
                  </a:cubicBezTo>
                  <a:cubicBezTo>
                    <a:pt x="2048" y="1166"/>
                    <a:pt x="1796" y="599"/>
                    <a:pt x="1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3"/>
            <p:cNvSpPr/>
            <p:nvPr/>
          </p:nvSpPr>
          <p:spPr>
            <a:xfrm>
              <a:off x="3296450" y="3334775"/>
              <a:ext cx="74850" cy="162275"/>
            </a:xfrm>
            <a:custGeom>
              <a:avLst/>
              <a:gdLst/>
              <a:ahLst/>
              <a:cxnLst/>
              <a:rect l="l" t="t" r="r" b="b"/>
              <a:pathLst>
                <a:path w="2994" h="6491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1230"/>
                    <a:pt x="379" y="2427"/>
                    <a:pt x="883" y="3561"/>
                  </a:cubicBezTo>
                  <a:cubicBezTo>
                    <a:pt x="1103" y="4096"/>
                    <a:pt x="1387" y="4664"/>
                    <a:pt x="1702" y="5168"/>
                  </a:cubicBezTo>
                  <a:cubicBezTo>
                    <a:pt x="1860" y="5451"/>
                    <a:pt x="2049" y="5703"/>
                    <a:pt x="2238" y="5924"/>
                  </a:cubicBezTo>
                  <a:cubicBezTo>
                    <a:pt x="2395" y="6207"/>
                    <a:pt x="2679" y="6396"/>
                    <a:pt x="2994" y="6491"/>
                  </a:cubicBezTo>
                  <a:cubicBezTo>
                    <a:pt x="2710" y="6302"/>
                    <a:pt x="2521" y="6081"/>
                    <a:pt x="2427" y="5798"/>
                  </a:cubicBezTo>
                  <a:lnTo>
                    <a:pt x="2017" y="5010"/>
                  </a:lnTo>
                  <a:cubicBezTo>
                    <a:pt x="1765" y="4475"/>
                    <a:pt x="1513" y="3939"/>
                    <a:pt x="1292" y="3372"/>
                  </a:cubicBezTo>
                  <a:cubicBezTo>
                    <a:pt x="788" y="2269"/>
                    <a:pt x="410" y="116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3"/>
            <p:cNvSpPr/>
            <p:nvPr/>
          </p:nvSpPr>
          <p:spPr>
            <a:xfrm>
              <a:off x="3313725" y="3471700"/>
              <a:ext cx="151300" cy="150800"/>
            </a:xfrm>
            <a:custGeom>
              <a:avLst/>
              <a:gdLst/>
              <a:ahLst/>
              <a:cxnLst/>
              <a:rect l="l" t="t" r="r" b="b"/>
              <a:pathLst>
                <a:path w="6052" h="6032" extrusionOk="0">
                  <a:moveTo>
                    <a:pt x="2427" y="1"/>
                  </a:moveTo>
                  <a:cubicBezTo>
                    <a:pt x="2344" y="1"/>
                    <a:pt x="2259" y="13"/>
                    <a:pt x="2177" y="37"/>
                  </a:cubicBezTo>
                  <a:cubicBezTo>
                    <a:pt x="1956" y="132"/>
                    <a:pt x="1736" y="289"/>
                    <a:pt x="1610" y="510"/>
                  </a:cubicBezTo>
                  <a:cubicBezTo>
                    <a:pt x="1541" y="585"/>
                    <a:pt x="1483" y="668"/>
                    <a:pt x="1436" y="756"/>
                  </a:cubicBezTo>
                  <a:lnTo>
                    <a:pt x="1436" y="756"/>
                  </a:lnTo>
                  <a:cubicBezTo>
                    <a:pt x="1410" y="746"/>
                    <a:pt x="1384" y="737"/>
                    <a:pt x="1358" y="730"/>
                  </a:cubicBezTo>
                  <a:cubicBezTo>
                    <a:pt x="1311" y="724"/>
                    <a:pt x="1264" y="722"/>
                    <a:pt x="1218" y="722"/>
                  </a:cubicBezTo>
                  <a:cubicBezTo>
                    <a:pt x="769" y="722"/>
                    <a:pt x="369" y="995"/>
                    <a:pt x="255" y="1423"/>
                  </a:cubicBezTo>
                  <a:cubicBezTo>
                    <a:pt x="169" y="1881"/>
                    <a:pt x="291" y="2312"/>
                    <a:pt x="550" y="2671"/>
                  </a:cubicBezTo>
                  <a:lnTo>
                    <a:pt x="550" y="2671"/>
                  </a:lnTo>
                  <a:cubicBezTo>
                    <a:pt x="356" y="2857"/>
                    <a:pt x="265" y="3117"/>
                    <a:pt x="294" y="3361"/>
                  </a:cubicBezTo>
                  <a:lnTo>
                    <a:pt x="294" y="3361"/>
                  </a:lnTo>
                  <a:cubicBezTo>
                    <a:pt x="190" y="3459"/>
                    <a:pt x="112" y="3584"/>
                    <a:pt x="66" y="3723"/>
                  </a:cubicBezTo>
                  <a:cubicBezTo>
                    <a:pt x="0" y="4030"/>
                    <a:pt x="147" y="4321"/>
                    <a:pt x="349" y="4575"/>
                  </a:cubicBezTo>
                  <a:lnTo>
                    <a:pt x="349" y="4575"/>
                  </a:lnTo>
                  <a:cubicBezTo>
                    <a:pt x="64" y="5304"/>
                    <a:pt x="638" y="6032"/>
                    <a:pt x="1361" y="6032"/>
                  </a:cubicBezTo>
                  <a:cubicBezTo>
                    <a:pt x="1513" y="6032"/>
                    <a:pt x="1672" y="6000"/>
                    <a:pt x="1830" y="5929"/>
                  </a:cubicBezTo>
                  <a:cubicBezTo>
                    <a:pt x="2108" y="5774"/>
                    <a:pt x="2355" y="5560"/>
                    <a:pt x="2513" y="5285"/>
                  </a:cubicBezTo>
                  <a:lnTo>
                    <a:pt x="2513" y="5285"/>
                  </a:lnTo>
                  <a:cubicBezTo>
                    <a:pt x="2536" y="5356"/>
                    <a:pt x="2570" y="5424"/>
                    <a:pt x="2618" y="5488"/>
                  </a:cubicBezTo>
                  <a:cubicBezTo>
                    <a:pt x="2785" y="5655"/>
                    <a:pt x="3006" y="5731"/>
                    <a:pt x="3227" y="5731"/>
                  </a:cubicBezTo>
                  <a:cubicBezTo>
                    <a:pt x="3297" y="5731"/>
                    <a:pt x="3368" y="5723"/>
                    <a:pt x="3437" y="5708"/>
                  </a:cubicBezTo>
                  <a:cubicBezTo>
                    <a:pt x="3626" y="5624"/>
                    <a:pt x="3787" y="5512"/>
                    <a:pt x="3921" y="5371"/>
                  </a:cubicBezTo>
                  <a:lnTo>
                    <a:pt x="3921" y="5371"/>
                  </a:lnTo>
                  <a:cubicBezTo>
                    <a:pt x="3927" y="5379"/>
                    <a:pt x="3934" y="5386"/>
                    <a:pt x="3941" y="5393"/>
                  </a:cubicBezTo>
                  <a:cubicBezTo>
                    <a:pt x="4004" y="5443"/>
                    <a:pt x="4082" y="5464"/>
                    <a:pt x="4165" y="5464"/>
                  </a:cubicBezTo>
                  <a:cubicBezTo>
                    <a:pt x="4290" y="5464"/>
                    <a:pt x="4426" y="5418"/>
                    <a:pt x="4540" y="5362"/>
                  </a:cubicBezTo>
                  <a:cubicBezTo>
                    <a:pt x="4981" y="5141"/>
                    <a:pt x="5390" y="4826"/>
                    <a:pt x="5737" y="4416"/>
                  </a:cubicBezTo>
                  <a:cubicBezTo>
                    <a:pt x="5957" y="4196"/>
                    <a:pt x="6052" y="3849"/>
                    <a:pt x="5957" y="3566"/>
                  </a:cubicBezTo>
                  <a:cubicBezTo>
                    <a:pt x="5829" y="3386"/>
                    <a:pt x="5616" y="3269"/>
                    <a:pt x="5405" y="3266"/>
                  </a:cubicBezTo>
                  <a:lnTo>
                    <a:pt x="5405" y="3266"/>
                  </a:lnTo>
                  <a:cubicBezTo>
                    <a:pt x="5634" y="3026"/>
                    <a:pt x="5806" y="2756"/>
                    <a:pt x="5894" y="2432"/>
                  </a:cubicBezTo>
                  <a:cubicBezTo>
                    <a:pt x="5926" y="2054"/>
                    <a:pt x="5737" y="1675"/>
                    <a:pt x="5390" y="1549"/>
                  </a:cubicBezTo>
                  <a:cubicBezTo>
                    <a:pt x="5252" y="1503"/>
                    <a:pt x="5215" y="1474"/>
                    <a:pt x="5131" y="1474"/>
                  </a:cubicBezTo>
                  <a:cubicBezTo>
                    <a:pt x="5100" y="1474"/>
                    <a:pt x="5063" y="1478"/>
                    <a:pt x="5012" y="1486"/>
                  </a:cubicBezTo>
                  <a:cubicBezTo>
                    <a:pt x="4925" y="1524"/>
                    <a:pt x="4843" y="1576"/>
                    <a:pt x="4770" y="1640"/>
                  </a:cubicBezTo>
                  <a:lnTo>
                    <a:pt x="4770" y="1640"/>
                  </a:lnTo>
                  <a:cubicBezTo>
                    <a:pt x="4811" y="1519"/>
                    <a:pt x="4823" y="1419"/>
                    <a:pt x="4817" y="1419"/>
                  </a:cubicBezTo>
                  <a:lnTo>
                    <a:pt x="4817" y="1419"/>
                  </a:lnTo>
                  <a:cubicBezTo>
                    <a:pt x="4813" y="1419"/>
                    <a:pt x="4804" y="1448"/>
                    <a:pt x="4792" y="1518"/>
                  </a:cubicBezTo>
                  <a:cubicBezTo>
                    <a:pt x="4787" y="1522"/>
                    <a:pt x="4785" y="1524"/>
                    <a:pt x="4784" y="1524"/>
                  </a:cubicBezTo>
                  <a:cubicBezTo>
                    <a:pt x="4776" y="1524"/>
                    <a:pt x="4823" y="1438"/>
                    <a:pt x="4823" y="1329"/>
                  </a:cubicBezTo>
                  <a:cubicBezTo>
                    <a:pt x="4823" y="1108"/>
                    <a:pt x="4697" y="1045"/>
                    <a:pt x="4477" y="888"/>
                  </a:cubicBezTo>
                  <a:cubicBezTo>
                    <a:pt x="4288" y="762"/>
                    <a:pt x="4036" y="699"/>
                    <a:pt x="3815" y="667"/>
                  </a:cubicBezTo>
                  <a:cubicBezTo>
                    <a:pt x="3740" y="674"/>
                    <a:pt x="3667" y="685"/>
                    <a:pt x="3594" y="700"/>
                  </a:cubicBezTo>
                  <a:lnTo>
                    <a:pt x="3594" y="700"/>
                  </a:lnTo>
                  <a:cubicBezTo>
                    <a:pt x="3484" y="522"/>
                    <a:pt x="3253" y="427"/>
                    <a:pt x="3059" y="258"/>
                  </a:cubicBezTo>
                  <a:cubicBezTo>
                    <a:pt x="2896" y="95"/>
                    <a:pt x="2664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3"/>
            <p:cNvSpPr/>
            <p:nvPr/>
          </p:nvSpPr>
          <p:spPr>
            <a:xfrm>
              <a:off x="3350800" y="3515925"/>
              <a:ext cx="67775" cy="67775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355" y="1"/>
                  </a:moveTo>
                  <a:cubicBezTo>
                    <a:pt x="631" y="1"/>
                    <a:pt x="1" y="631"/>
                    <a:pt x="1" y="1356"/>
                  </a:cubicBezTo>
                  <a:cubicBezTo>
                    <a:pt x="1" y="2112"/>
                    <a:pt x="631" y="2710"/>
                    <a:pt x="1355" y="2710"/>
                  </a:cubicBezTo>
                  <a:cubicBezTo>
                    <a:pt x="2111" y="2710"/>
                    <a:pt x="2710" y="2112"/>
                    <a:pt x="2710" y="1356"/>
                  </a:cubicBezTo>
                  <a:cubicBezTo>
                    <a:pt x="2710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3"/>
            <p:cNvSpPr/>
            <p:nvPr/>
          </p:nvSpPr>
          <p:spPr>
            <a:xfrm>
              <a:off x="3398050" y="2819675"/>
              <a:ext cx="227650" cy="355250"/>
            </a:xfrm>
            <a:custGeom>
              <a:avLst/>
              <a:gdLst/>
              <a:ahLst/>
              <a:cxnLst/>
              <a:rect l="l" t="t" r="r" b="b"/>
              <a:pathLst>
                <a:path w="9106" h="14210" extrusionOk="0">
                  <a:moveTo>
                    <a:pt x="1" y="1"/>
                  </a:moveTo>
                  <a:lnTo>
                    <a:pt x="1" y="1"/>
                  </a:lnTo>
                  <a:cubicBezTo>
                    <a:pt x="158" y="2301"/>
                    <a:pt x="757" y="4506"/>
                    <a:pt x="1765" y="6554"/>
                  </a:cubicBezTo>
                  <a:cubicBezTo>
                    <a:pt x="1954" y="6900"/>
                    <a:pt x="2112" y="7278"/>
                    <a:pt x="2238" y="7625"/>
                  </a:cubicBezTo>
                  <a:cubicBezTo>
                    <a:pt x="2490" y="8539"/>
                    <a:pt x="2332" y="9515"/>
                    <a:pt x="2616" y="10397"/>
                  </a:cubicBezTo>
                  <a:cubicBezTo>
                    <a:pt x="2899" y="11279"/>
                    <a:pt x="3529" y="11847"/>
                    <a:pt x="4160" y="12445"/>
                  </a:cubicBezTo>
                  <a:cubicBezTo>
                    <a:pt x="4506" y="12855"/>
                    <a:pt x="4947" y="13170"/>
                    <a:pt x="5420" y="13422"/>
                  </a:cubicBezTo>
                  <a:cubicBezTo>
                    <a:pt x="5798" y="13548"/>
                    <a:pt x="6207" y="13642"/>
                    <a:pt x="6617" y="13674"/>
                  </a:cubicBezTo>
                  <a:cubicBezTo>
                    <a:pt x="7279" y="13737"/>
                    <a:pt x="8224" y="14115"/>
                    <a:pt x="8885" y="14209"/>
                  </a:cubicBezTo>
                  <a:cubicBezTo>
                    <a:pt x="9043" y="13296"/>
                    <a:pt x="9106" y="12351"/>
                    <a:pt x="9106" y="11405"/>
                  </a:cubicBezTo>
                  <a:cubicBezTo>
                    <a:pt x="9011" y="10870"/>
                    <a:pt x="8791" y="10397"/>
                    <a:pt x="8444" y="9988"/>
                  </a:cubicBezTo>
                  <a:cubicBezTo>
                    <a:pt x="7657" y="8948"/>
                    <a:pt x="6522" y="8318"/>
                    <a:pt x="5357" y="7782"/>
                  </a:cubicBezTo>
                  <a:cubicBezTo>
                    <a:pt x="4601" y="7499"/>
                    <a:pt x="3876" y="7089"/>
                    <a:pt x="3214" y="6585"/>
                  </a:cubicBezTo>
                  <a:cubicBezTo>
                    <a:pt x="2868" y="6270"/>
                    <a:pt x="2521" y="5892"/>
                    <a:pt x="2238" y="5483"/>
                  </a:cubicBezTo>
                  <a:cubicBezTo>
                    <a:pt x="1450" y="4348"/>
                    <a:pt x="852" y="3120"/>
                    <a:pt x="442" y="1828"/>
                  </a:cubicBezTo>
                  <a:cubicBezTo>
                    <a:pt x="253" y="12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3"/>
            <p:cNvSpPr/>
            <p:nvPr/>
          </p:nvSpPr>
          <p:spPr>
            <a:xfrm>
              <a:off x="3109000" y="2819675"/>
              <a:ext cx="299325" cy="354025"/>
            </a:xfrm>
            <a:custGeom>
              <a:avLst/>
              <a:gdLst/>
              <a:ahLst/>
              <a:cxnLst/>
              <a:rect l="l" t="t" r="r" b="b"/>
              <a:pathLst>
                <a:path w="11973" h="14161" extrusionOk="0">
                  <a:moveTo>
                    <a:pt x="11563" y="1"/>
                  </a:moveTo>
                  <a:cubicBezTo>
                    <a:pt x="11500" y="725"/>
                    <a:pt x="11374" y="1481"/>
                    <a:pt x="11185" y="2175"/>
                  </a:cubicBezTo>
                  <a:cubicBezTo>
                    <a:pt x="10775" y="3151"/>
                    <a:pt x="10208" y="4033"/>
                    <a:pt x="9484" y="4789"/>
                  </a:cubicBezTo>
                  <a:cubicBezTo>
                    <a:pt x="9232" y="5073"/>
                    <a:pt x="8948" y="5357"/>
                    <a:pt x="8633" y="5609"/>
                  </a:cubicBezTo>
                  <a:cubicBezTo>
                    <a:pt x="8192" y="5892"/>
                    <a:pt x="7688" y="6144"/>
                    <a:pt x="7215" y="6333"/>
                  </a:cubicBezTo>
                  <a:cubicBezTo>
                    <a:pt x="5451" y="7089"/>
                    <a:pt x="3781" y="8034"/>
                    <a:pt x="2206" y="9137"/>
                  </a:cubicBezTo>
                  <a:cubicBezTo>
                    <a:pt x="1544" y="9578"/>
                    <a:pt x="977" y="10145"/>
                    <a:pt x="536" y="10807"/>
                  </a:cubicBezTo>
                  <a:cubicBezTo>
                    <a:pt x="1" y="11815"/>
                    <a:pt x="32" y="13012"/>
                    <a:pt x="95" y="14146"/>
                  </a:cubicBezTo>
                  <a:cubicBezTo>
                    <a:pt x="254" y="14156"/>
                    <a:pt x="413" y="14161"/>
                    <a:pt x="571" y="14161"/>
                  </a:cubicBezTo>
                  <a:cubicBezTo>
                    <a:pt x="1980" y="14161"/>
                    <a:pt x="3351" y="13786"/>
                    <a:pt x="4569" y="13107"/>
                  </a:cubicBezTo>
                  <a:cubicBezTo>
                    <a:pt x="6837" y="11910"/>
                    <a:pt x="8822" y="9988"/>
                    <a:pt x="9547" y="7562"/>
                  </a:cubicBezTo>
                  <a:cubicBezTo>
                    <a:pt x="9673" y="6932"/>
                    <a:pt x="9862" y="6333"/>
                    <a:pt x="10082" y="5766"/>
                  </a:cubicBezTo>
                  <a:cubicBezTo>
                    <a:pt x="10492" y="4884"/>
                    <a:pt x="10870" y="3876"/>
                    <a:pt x="11374" y="3057"/>
                  </a:cubicBezTo>
                  <a:cubicBezTo>
                    <a:pt x="11815" y="2458"/>
                    <a:pt x="11972" y="1734"/>
                    <a:pt x="11846" y="1009"/>
                  </a:cubicBezTo>
                  <a:cubicBezTo>
                    <a:pt x="11783" y="662"/>
                    <a:pt x="11689" y="316"/>
                    <a:pt x="1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3"/>
            <p:cNvSpPr/>
            <p:nvPr/>
          </p:nvSpPr>
          <p:spPr>
            <a:xfrm>
              <a:off x="3438225" y="2069075"/>
              <a:ext cx="367850" cy="226275"/>
            </a:xfrm>
            <a:custGeom>
              <a:avLst/>
              <a:gdLst/>
              <a:ahLst/>
              <a:cxnLst/>
              <a:rect l="l" t="t" r="r" b="b"/>
              <a:pathLst>
                <a:path w="14714" h="9051" extrusionOk="0">
                  <a:moveTo>
                    <a:pt x="1" y="1"/>
                  </a:moveTo>
                  <a:lnTo>
                    <a:pt x="1" y="1"/>
                  </a:lnTo>
                  <a:cubicBezTo>
                    <a:pt x="1261" y="1923"/>
                    <a:pt x="2836" y="3561"/>
                    <a:pt x="4695" y="4852"/>
                  </a:cubicBezTo>
                  <a:cubicBezTo>
                    <a:pt x="5041" y="5073"/>
                    <a:pt x="5357" y="5325"/>
                    <a:pt x="5640" y="5577"/>
                  </a:cubicBezTo>
                  <a:cubicBezTo>
                    <a:pt x="6302" y="6239"/>
                    <a:pt x="6648" y="7152"/>
                    <a:pt x="7341" y="7782"/>
                  </a:cubicBezTo>
                  <a:cubicBezTo>
                    <a:pt x="8034" y="8413"/>
                    <a:pt x="8854" y="8602"/>
                    <a:pt x="9704" y="8854"/>
                  </a:cubicBezTo>
                  <a:cubicBezTo>
                    <a:pt x="10124" y="8985"/>
                    <a:pt x="10566" y="9050"/>
                    <a:pt x="11012" y="9050"/>
                  </a:cubicBezTo>
                  <a:cubicBezTo>
                    <a:pt x="11101" y="9050"/>
                    <a:pt x="11190" y="9048"/>
                    <a:pt x="11279" y="9043"/>
                  </a:cubicBezTo>
                  <a:cubicBezTo>
                    <a:pt x="11689" y="8980"/>
                    <a:pt x="12067" y="8854"/>
                    <a:pt x="12445" y="8696"/>
                  </a:cubicBezTo>
                  <a:cubicBezTo>
                    <a:pt x="13075" y="8413"/>
                    <a:pt x="14083" y="8287"/>
                    <a:pt x="14713" y="8034"/>
                  </a:cubicBezTo>
                  <a:cubicBezTo>
                    <a:pt x="14367" y="7152"/>
                    <a:pt x="13989" y="6333"/>
                    <a:pt x="13516" y="5514"/>
                  </a:cubicBezTo>
                  <a:cubicBezTo>
                    <a:pt x="13201" y="5073"/>
                    <a:pt x="12760" y="4758"/>
                    <a:pt x="12256" y="4569"/>
                  </a:cubicBezTo>
                  <a:cubicBezTo>
                    <a:pt x="11443" y="4217"/>
                    <a:pt x="10552" y="4111"/>
                    <a:pt x="9661" y="4111"/>
                  </a:cubicBezTo>
                  <a:cubicBezTo>
                    <a:pt x="9274" y="4111"/>
                    <a:pt x="8888" y="4131"/>
                    <a:pt x="8507" y="4159"/>
                  </a:cubicBezTo>
                  <a:cubicBezTo>
                    <a:pt x="8097" y="4222"/>
                    <a:pt x="7680" y="4254"/>
                    <a:pt x="7266" y="4254"/>
                  </a:cubicBezTo>
                  <a:cubicBezTo>
                    <a:pt x="6853" y="4254"/>
                    <a:pt x="6443" y="4222"/>
                    <a:pt x="6050" y="4159"/>
                  </a:cubicBezTo>
                  <a:cubicBezTo>
                    <a:pt x="5546" y="4065"/>
                    <a:pt x="5073" y="3876"/>
                    <a:pt x="4632" y="3655"/>
                  </a:cubicBezTo>
                  <a:cubicBezTo>
                    <a:pt x="3403" y="3088"/>
                    <a:pt x="2269" y="2301"/>
                    <a:pt x="1292" y="1355"/>
                  </a:cubicBezTo>
                  <a:cubicBezTo>
                    <a:pt x="851" y="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3"/>
            <p:cNvSpPr/>
            <p:nvPr/>
          </p:nvSpPr>
          <p:spPr>
            <a:xfrm>
              <a:off x="3329525" y="2069075"/>
              <a:ext cx="170175" cy="448175"/>
            </a:xfrm>
            <a:custGeom>
              <a:avLst/>
              <a:gdLst/>
              <a:ahLst/>
              <a:cxnLst/>
              <a:rect l="l" t="t" r="r" b="b"/>
              <a:pathLst>
                <a:path w="6807" h="17927" extrusionOk="0">
                  <a:moveTo>
                    <a:pt x="4317" y="1"/>
                  </a:moveTo>
                  <a:lnTo>
                    <a:pt x="4317" y="1"/>
                  </a:lnTo>
                  <a:cubicBezTo>
                    <a:pt x="4632" y="662"/>
                    <a:pt x="4884" y="1387"/>
                    <a:pt x="5042" y="2080"/>
                  </a:cubicBezTo>
                  <a:cubicBezTo>
                    <a:pt x="5168" y="3120"/>
                    <a:pt x="5105" y="4191"/>
                    <a:pt x="4853" y="5199"/>
                  </a:cubicBezTo>
                  <a:cubicBezTo>
                    <a:pt x="4790" y="5577"/>
                    <a:pt x="4664" y="5987"/>
                    <a:pt x="4506" y="6333"/>
                  </a:cubicBezTo>
                  <a:cubicBezTo>
                    <a:pt x="4254" y="6806"/>
                    <a:pt x="3939" y="7247"/>
                    <a:pt x="3624" y="7656"/>
                  </a:cubicBezTo>
                  <a:cubicBezTo>
                    <a:pt x="2458" y="9169"/>
                    <a:pt x="1450" y="10807"/>
                    <a:pt x="631" y="12540"/>
                  </a:cubicBezTo>
                  <a:cubicBezTo>
                    <a:pt x="253" y="13264"/>
                    <a:pt x="32" y="14020"/>
                    <a:pt x="1" y="14839"/>
                  </a:cubicBezTo>
                  <a:cubicBezTo>
                    <a:pt x="1" y="15974"/>
                    <a:pt x="631" y="16982"/>
                    <a:pt x="1230" y="17927"/>
                  </a:cubicBezTo>
                  <a:cubicBezTo>
                    <a:pt x="2647" y="17265"/>
                    <a:pt x="3845" y="16194"/>
                    <a:pt x="4632" y="14839"/>
                  </a:cubicBezTo>
                  <a:cubicBezTo>
                    <a:pt x="6018" y="12729"/>
                    <a:pt x="6806" y="10082"/>
                    <a:pt x="6239" y="7593"/>
                  </a:cubicBezTo>
                  <a:cubicBezTo>
                    <a:pt x="6050" y="6995"/>
                    <a:pt x="5924" y="6365"/>
                    <a:pt x="5861" y="5735"/>
                  </a:cubicBezTo>
                  <a:cubicBezTo>
                    <a:pt x="5798" y="4789"/>
                    <a:pt x="5640" y="3718"/>
                    <a:pt x="5672" y="2773"/>
                  </a:cubicBezTo>
                  <a:cubicBezTo>
                    <a:pt x="5735" y="2049"/>
                    <a:pt x="5514" y="1292"/>
                    <a:pt x="5042" y="725"/>
                  </a:cubicBezTo>
                  <a:cubicBezTo>
                    <a:pt x="4853" y="473"/>
                    <a:pt x="4601" y="221"/>
                    <a:pt x="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3"/>
            <p:cNvSpPr/>
            <p:nvPr/>
          </p:nvSpPr>
          <p:spPr>
            <a:xfrm>
              <a:off x="2743550" y="2435475"/>
              <a:ext cx="265825" cy="239900"/>
            </a:xfrm>
            <a:custGeom>
              <a:avLst/>
              <a:gdLst/>
              <a:ahLst/>
              <a:cxnLst/>
              <a:rect l="l" t="t" r="r" b="b"/>
              <a:pathLst>
                <a:path w="10633" h="9596" extrusionOk="0">
                  <a:moveTo>
                    <a:pt x="10234" y="1"/>
                  </a:moveTo>
                  <a:cubicBezTo>
                    <a:pt x="10155" y="1"/>
                    <a:pt x="10034" y="37"/>
                    <a:pt x="9861" y="120"/>
                  </a:cubicBezTo>
                  <a:cubicBezTo>
                    <a:pt x="8003" y="971"/>
                    <a:pt x="6364" y="2137"/>
                    <a:pt x="4442" y="2861"/>
                  </a:cubicBezTo>
                  <a:cubicBezTo>
                    <a:pt x="3781" y="3082"/>
                    <a:pt x="3119" y="3365"/>
                    <a:pt x="2521" y="3712"/>
                  </a:cubicBezTo>
                  <a:cubicBezTo>
                    <a:pt x="851" y="4783"/>
                    <a:pt x="0" y="6736"/>
                    <a:pt x="378" y="8690"/>
                  </a:cubicBezTo>
                  <a:cubicBezTo>
                    <a:pt x="410" y="9005"/>
                    <a:pt x="567" y="9288"/>
                    <a:pt x="788" y="9477"/>
                  </a:cubicBezTo>
                  <a:cubicBezTo>
                    <a:pt x="979" y="9554"/>
                    <a:pt x="1181" y="9595"/>
                    <a:pt x="1374" y="9595"/>
                  </a:cubicBezTo>
                  <a:cubicBezTo>
                    <a:pt x="1500" y="9595"/>
                    <a:pt x="1621" y="9578"/>
                    <a:pt x="1733" y="9540"/>
                  </a:cubicBezTo>
                  <a:lnTo>
                    <a:pt x="3907" y="9131"/>
                  </a:lnTo>
                  <a:cubicBezTo>
                    <a:pt x="4537" y="9068"/>
                    <a:pt x="5136" y="8879"/>
                    <a:pt x="5671" y="8564"/>
                  </a:cubicBezTo>
                  <a:cubicBezTo>
                    <a:pt x="6459" y="8028"/>
                    <a:pt x="6868" y="7115"/>
                    <a:pt x="7089" y="6201"/>
                  </a:cubicBezTo>
                  <a:cubicBezTo>
                    <a:pt x="7341" y="5319"/>
                    <a:pt x="7467" y="4374"/>
                    <a:pt x="7877" y="3523"/>
                  </a:cubicBezTo>
                  <a:cubicBezTo>
                    <a:pt x="8318" y="2609"/>
                    <a:pt x="9074" y="1948"/>
                    <a:pt x="9735" y="1192"/>
                  </a:cubicBezTo>
                  <a:cubicBezTo>
                    <a:pt x="9998" y="903"/>
                    <a:pt x="10633" y="1"/>
                    <a:pt x="10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3"/>
            <p:cNvSpPr/>
            <p:nvPr/>
          </p:nvSpPr>
          <p:spPr>
            <a:xfrm>
              <a:off x="3313775" y="24699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284" y="1"/>
                  </a:moveTo>
                  <a:lnTo>
                    <a:pt x="284" y="1"/>
                  </a:lnTo>
                  <a:cubicBezTo>
                    <a:pt x="1" y="536"/>
                    <a:pt x="1419" y="2111"/>
                    <a:pt x="1734" y="2584"/>
                  </a:cubicBezTo>
                  <a:cubicBezTo>
                    <a:pt x="2332" y="3592"/>
                    <a:pt x="2868" y="4600"/>
                    <a:pt x="3466" y="5577"/>
                  </a:cubicBezTo>
                  <a:cubicBezTo>
                    <a:pt x="4065" y="6711"/>
                    <a:pt x="4916" y="7719"/>
                    <a:pt x="5892" y="8538"/>
                  </a:cubicBezTo>
                  <a:cubicBezTo>
                    <a:pt x="7468" y="9736"/>
                    <a:pt x="9484" y="10051"/>
                    <a:pt x="11406" y="10334"/>
                  </a:cubicBezTo>
                  <a:cubicBezTo>
                    <a:pt x="11028" y="9200"/>
                    <a:pt x="10555" y="8129"/>
                    <a:pt x="9956" y="7089"/>
                  </a:cubicBezTo>
                  <a:cubicBezTo>
                    <a:pt x="9358" y="6050"/>
                    <a:pt x="8476" y="5199"/>
                    <a:pt x="7405" y="4663"/>
                  </a:cubicBezTo>
                  <a:cubicBezTo>
                    <a:pt x="6207" y="4128"/>
                    <a:pt x="4758" y="4128"/>
                    <a:pt x="3624" y="3435"/>
                  </a:cubicBezTo>
                  <a:cubicBezTo>
                    <a:pt x="3057" y="3025"/>
                    <a:pt x="2521" y="2553"/>
                    <a:pt x="2112" y="2017"/>
                  </a:cubicBezTo>
                  <a:cubicBezTo>
                    <a:pt x="1545" y="1387"/>
                    <a:pt x="946" y="442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3"/>
            <p:cNvSpPr/>
            <p:nvPr/>
          </p:nvSpPr>
          <p:spPr>
            <a:xfrm>
              <a:off x="2901075" y="1946225"/>
              <a:ext cx="107125" cy="937275"/>
            </a:xfrm>
            <a:custGeom>
              <a:avLst/>
              <a:gdLst/>
              <a:ahLst/>
              <a:cxnLst/>
              <a:rect l="l" t="t" r="r" b="b"/>
              <a:pathLst>
                <a:path w="4285" h="37491" fill="none" extrusionOk="0">
                  <a:moveTo>
                    <a:pt x="0" y="37491"/>
                  </a:moveTo>
                  <a:cubicBezTo>
                    <a:pt x="1260" y="34403"/>
                    <a:pt x="1891" y="31064"/>
                    <a:pt x="2521" y="27787"/>
                  </a:cubicBezTo>
                  <a:cubicBezTo>
                    <a:pt x="3371" y="23156"/>
                    <a:pt x="4222" y="18462"/>
                    <a:pt x="4253" y="13705"/>
                  </a:cubicBezTo>
                  <a:cubicBezTo>
                    <a:pt x="4285" y="8979"/>
                    <a:pt x="3466" y="4159"/>
                    <a:pt x="1229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3"/>
            <p:cNvSpPr/>
            <p:nvPr/>
          </p:nvSpPr>
          <p:spPr>
            <a:xfrm>
              <a:off x="3190125" y="1748525"/>
              <a:ext cx="486775" cy="764800"/>
            </a:xfrm>
            <a:custGeom>
              <a:avLst/>
              <a:gdLst/>
              <a:ahLst/>
              <a:cxnLst/>
              <a:rect l="l" t="t" r="r" b="b"/>
              <a:pathLst>
                <a:path w="19471" h="30592" fill="none" extrusionOk="0">
                  <a:moveTo>
                    <a:pt x="19471" y="30591"/>
                  </a:moveTo>
                  <a:cubicBezTo>
                    <a:pt x="18273" y="25362"/>
                    <a:pt x="15375" y="20667"/>
                    <a:pt x="12571" y="16099"/>
                  </a:cubicBezTo>
                  <a:cubicBezTo>
                    <a:pt x="9610" y="11279"/>
                    <a:pt x="4065" y="3907"/>
                    <a:pt x="1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3"/>
            <p:cNvSpPr/>
            <p:nvPr/>
          </p:nvSpPr>
          <p:spPr>
            <a:xfrm>
              <a:off x="2851450" y="2820425"/>
              <a:ext cx="304825" cy="161825"/>
            </a:xfrm>
            <a:custGeom>
              <a:avLst/>
              <a:gdLst/>
              <a:ahLst/>
              <a:cxnLst/>
              <a:rect l="l" t="t" r="r" b="b"/>
              <a:pathLst>
                <a:path w="12193" h="6473" extrusionOk="0">
                  <a:moveTo>
                    <a:pt x="8690" y="0"/>
                  </a:moveTo>
                  <a:cubicBezTo>
                    <a:pt x="7917" y="0"/>
                    <a:pt x="7084" y="310"/>
                    <a:pt x="6333" y="538"/>
                  </a:cubicBezTo>
                  <a:cubicBezTo>
                    <a:pt x="4569" y="1136"/>
                    <a:pt x="0" y="2964"/>
                    <a:pt x="536" y="5327"/>
                  </a:cubicBezTo>
                  <a:cubicBezTo>
                    <a:pt x="742" y="6189"/>
                    <a:pt x="1894" y="6473"/>
                    <a:pt x="3285" y="6473"/>
                  </a:cubicBezTo>
                  <a:cubicBezTo>
                    <a:pt x="5301" y="6473"/>
                    <a:pt x="7820" y="5877"/>
                    <a:pt x="8696" y="5579"/>
                  </a:cubicBezTo>
                  <a:cubicBezTo>
                    <a:pt x="9578" y="5358"/>
                    <a:pt x="10366" y="4917"/>
                    <a:pt x="11059" y="4318"/>
                  </a:cubicBezTo>
                  <a:cubicBezTo>
                    <a:pt x="11689" y="3720"/>
                    <a:pt x="12193" y="2806"/>
                    <a:pt x="11878" y="2019"/>
                  </a:cubicBezTo>
                  <a:cubicBezTo>
                    <a:pt x="11594" y="1231"/>
                    <a:pt x="10555" y="538"/>
                    <a:pt x="9546" y="160"/>
                  </a:cubicBezTo>
                  <a:cubicBezTo>
                    <a:pt x="9275" y="46"/>
                    <a:pt x="8987" y="0"/>
                    <a:pt x="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3"/>
            <p:cNvSpPr/>
            <p:nvPr/>
          </p:nvSpPr>
          <p:spPr>
            <a:xfrm>
              <a:off x="2563975" y="2954225"/>
              <a:ext cx="284900" cy="152625"/>
            </a:xfrm>
            <a:custGeom>
              <a:avLst/>
              <a:gdLst/>
              <a:ahLst/>
              <a:cxnLst/>
              <a:rect l="l" t="t" r="r" b="b"/>
              <a:pathLst>
                <a:path w="11396" h="6105" extrusionOk="0">
                  <a:moveTo>
                    <a:pt x="8046" y="1"/>
                  </a:moveTo>
                  <a:cubicBezTo>
                    <a:pt x="7927" y="1"/>
                    <a:pt x="7826" y="3"/>
                    <a:pt x="7750" y="6"/>
                  </a:cubicBezTo>
                  <a:cubicBezTo>
                    <a:pt x="5986" y="69"/>
                    <a:pt x="4222" y="416"/>
                    <a:pt x="2552" y="983"/>
                  </a:cubicBezTo>
                  <a:cubicBezTo>
                    <a:pt x="1670" y="1298"/>
                    <a:pt x="693" y="1739"/>
                    <a:pt x="347" y="2558"/>
                  </a:cubicBezTo>
                  <a:cubicBezTo>
                    <a:pt x="0" y="3251"/>
                    <a:pt x="221" y="4039"/>
                    <a:pt x="410" y="4795"/>
                  </a:cubicBezTo>
                  <a:cubicBezTo>
                    <a:pt x="473" y="5110"/>
                    <a:pt x="599" y="5425"/>
                    <a:pt x="788" y="5645"/>
                  </a:cubicBezTo>
                  <a:cubicBezTo>
                    <a:pt x="1134" y="5929"/>
                    <a:pt x="1544" y="6087"/>
                    <a:pt x="1985" y="6087"/>
                  </a:cubicBezTo>
                  <a:cubicBezTo>
                    <a:pt x="2125" y="6098"/>
                    <a:pt x="2265" y="6104"/>
                    <a:pt x="2404" y="6104"/>
                  </a:cubicBezTo>
                  <a:cubicBezTo>
                    <a:pt x="3734" y="6104"/>
                    <a:pt x="5009" y="5583"/>
                    <a:pt x="6207" y="4984"/>
                  </a:cubicBezTo>
                  <a:cubicBezTo>
                    <a:pt x="8034" y="4102"/>
                    <a:pt x="9830" y="2968"/>
                    <a:pt x="10775" y="1266"/>
                  </a:cubicBezTo>
                  <a:cubicBezTo>
                    <a:pt x="11395" y="166"/>
                    <a:pt x="9061" y="1"/>
                    <a:pt x="8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3"/>
            <p:cNvSpPr/>
            <p:nvPr/>
          </p:nvSpPr>
          <p:spPr>
            <a:xfrm>
              <a:off x="2806550" y="2653850"/>
              <a:ext cx="181975" cy="296150"/>
            </a:xfrm>
            <a:custGeom>
              <a:avLst/>
              <a:gdLst/>
              <a:ahLst/>
              <a:cxnLst/>
              <a:rect l="l" t="t" r="r" b="b"/>
              <a:pathLst>
                <a:path w="7279" h="11846" extrusionOk="0">
                  <a:moveTo>
                    <a:pt x="4198" y="0"/>
                  </a:moveTo>
                  <a:cubicBezTo>
                    <a:pt x="3092" y="0"/>
                    <a:pt x="2045" y="555"/>
                    <a:pt x="1387" y="1499"/>
                  </a:cubicBezTo>
                  <a:cubicBezTo>
                    <a:pt x="788" y="2475"/>
                    <a:pt x="410" y="3578"/>
                    <a:pt x="316" y="4743"/>
                  </a:cubicBezTo>
                  <a:cubicBezTo>
                    <a:pt x="32" y="6571"/>
                    <a:pt x="1" y="8524"/>
                    <a:pt x="883" y="10194"/>
                  </a:cubicBezTo>
                  <a:cubicBezTo>
                    <a:pt x="1270" y="10946"/>
                    <a:pt x="2168" y="11846"/>
                    <a:pt x="3017" y="11846"/>
                  </a:cubicBezTo>
                  <a:cubicBezTo>
                    <a:pt x="3342" y="11846"/>
                    <a:pt x="3660" y="11714"/>
                    <a:pt x="3939" y="11391"/>
                  </a:cubicBezTo>
                  <a:cubicBezTo>
                    <a:pt x="5041" y="10131"/>
                    <a:pt x="5672" y="8209"/>
                    <a:pt x="6302" y="6697"/>
                  </a:cubicBezTo>
                  <a:cubicBezTo>
                    <a:pt x="6806" y="5468"/>
                    <a:pt x="7278" y="4176"/>
                    <a:pt x="7121" y="2853"/>
                  </a:cubicBezTo>
                  <a:cubicBezTo>
                    <a:pt x="6963" y="1530"/>
                    <a:pt x="5987" y="207"/>
                    <a:pt x="4537" y="18"/>
                  </a:cubicBezTo>
                  <a:cubicBezTo>
                    <a:pt x="4424" y="6"/>
                    <a:pt x="4311" y="0"/>
                    <a:pt x="4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3"/>
            <p:cNvSpPr/>
            <p:nvPr/>
          </p:nvSpPr>
          <p:spPr>
            <a:xfrm>
              <a:off x="2810500" y="2970850"/>
              <a:ext cx="317425" cy="185475"/>
            </a:xfrm>
            <a:custGeom>
              <a:avLst/>
              <a:gdLst/>
              <a:ahLst/>
              <a:cxnLst/>
              <a:rect l="l" t="t" r="r" b="b"/>
              <a:pathLst>
                <a:path w="12697" h="7419" extrusionOk="0">
                  <a:moveTo>
                    <a:pt x="4617" y="0"/>
                  </a:moveTo>
                  <a:cubicBezTo>
                    <a:pt x="3864" y="0"/>
                    <a:pt x="3129" y="163"/>
                    <a:pt x="2458" y="570"/>
                  </a:cubicBezTo>
                  <a:cubicBezTo>
                    <a:pt x="0" y="2082"/>
                    <a:pt x="3655" y="4571"/>
                    <a:pt x="4820" y="5737"/>
                  </a:cubicBezTo>
                  <a:cubicBezTo>
                    <a:pt x="5136" y="6115"/>
                    <a:pt x="5514" y="6430"/>
                    <a:pt x="5923" y="6713"/>
                  </a:cubicBezTo>
                  <a:cubicBezTo>
                    <a:pt x="6490" y="7028"/>
                    <a:pt x="7120" y="7217"/>
                    <a:pt x="7750" y="7312"/>
                  </a:cubicBezTo>
                  <a:cubicBezTo>
                    <a:pt x="8128" y="7383"/>
                    <a:pt x="8511" y="7418"/>
                    <a:pt x="8893" y="7418"/>
                  </a:cubicBezTo>
                  <a:cubicBezTo>
                    <a:pt x="9529" y="7418"/>
                    <a:pt x="10164" y="7320"/>
                    <a:pt x="10775" y="7123"/>
                  </a:cubicBezTo>
                  <a:cubicBezTo>
                    <a:pt x="11720" y="6776"/>
                    <a:pt x="12539" y="5989"/>
                    <a:pt x="12634" y="5075"/>
                  </a:cubicBezTo>
                  <a:cubicBezTo>
                    <a:pt x="12697" y="4256"/>
                    <a:pt x="12350" y="3468"/>
                    <a:pt x="11720" y="2964"/>
                  </a:cubicBezTo>
                  <a:cubicBezTo>
                    <a:pt x="11121" y="2397"/>
                    <a:pt x="10397" y="1956"/>
                    <a:pt x="9641" y="1609"/>
                  </a:cubicBezTo>
                  <a:cubicBezTo>
                    <a:pt x="8230" y="882"/>
                    <a:pt x="6372" y="0"/>
                    <a:pt x="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3"/>
            <p:cNvSpPr/>
            <p:nvPr/>
          </p:nvSpPr>
          <p:spPr>
            <a:xfrm>
              <a:off x="2617525" y="2752650"/>
              <a:ext cx="235950" cy="224650"/>
            </a:xfrm>
            <a:custGeom>
              <a:avLst/>
              <a:gdLst/>
              <a:ahLst/>
              <a:cxnLst/>
              <a:rect l="l" t="t" r="r" b="b"/>
              <a:pathLst>
                <a:path w="9438" h="8986" extrusionOk="0">
                  <a:moveTo>
                    <a:pt x="3537" y="0"/>
                  </a:moveTo>
                  <a:cubicBezTo>
                    <a:pt x="2426" y="0"/>
                    <a:pt x="1315" y="467"/>
                    <a:pt x="694" y="1296"/>
                  </a:cubicBezTo>
                  <a:cubicBezTo>
                    <a:pt x="379" y="1800"/>
                    <a:pt x="158" y="2367"/>
                    <a:pt x="127" y="2965"/>
                  </a:cubicBezTo>
                  <a:cubicBezTo>
                    <a:pt x="0" y="3721"/>
                    <a:pt x="190" y="4446"/>
                    <a:pt x="599" y="5076"/>
                  </a:cubicBezTo>
                  <a:cubicBezTo>
                    <a:pt x="914" y="5486"/>
                    <a:pt x="1292" y="5832"/>
                    <a:pt x="1733" y="6084"/>
                  </a:cubicBezTo>
                  <a:cubicBezTo>
                    <a:pt x="3372" y="7281"/>
                    <a:pt x="5104" y="8479"/>
                    <a:pt x="7121" y="8920"/>
                  </a:cubicBezTo>
                  <a:cubicBezTo>
                    <a:pt x="7333" y="8964"/>
                    <a:pt x="7524" y="8985"/>
                    <a:pt x="7694" y="8985"/>
                  </a:cubicBezTo>
                  <a:cubicBezTo>
                    <a:pt x="9438" y="8985"/>
                    <a:pt x="9049" y="6786"/>
                    <a:pt x="8790" y="5580"/>
                  </a:cubicBezTo>
                  <a:cubicBezTo>
                    <a:pt x="8570" y="4352"/>
                    <a:pt x="8097" y="3186"/>
                    <a:pt x="7404" y="2146"/>
                  </a:cubicBezTo>
                  <a:cubicBezTo>
                    <a:pt x="6648" y="1075"/>
                    <a:pt x="5514" y="319"/>
                    <a:pt x="4254" y="67"/>
                  </a:cubicBezTo>
                  <a:cubicBezTo>
                    <a:pt x="4018" y="22"/>
                    <a:pt x="3777" y="0"/>
                    <a:pt x="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3"/>
            <p:cNvSpPr/>
            <p:nvPr/>
          </p:nvSpPr>
          <p:spPr>
            <a:xfrm>
              <a:off x="2738025" y="2971550"/>
              <a:ext cx="185125" cy="248975"/>
            </a:xfrm>
            <a:custGeom>
              <a:avLst/>
              <a:gdLst/>
              <a:ahLst/>
              <a:cxnLst/>
              <a:rect l="l" t="t" r="r" b="b"/>
              <a:pathLst>
                <a:path w="7405" h="9959" extrusionOk="0">
                  <a:moveTo>
                    <a:pt x="3179" y="0"/>
                  </a:moveTo>
                  <a:cubicBezTo>
                    <a:pt x="3096" y="0"/>
                    <a:pt x="3013" y="2"/>
                    <a:pt x="2931" y="6"/>
                  </a:cubicBezTo>
                  <a:cubicBezTo>
                    <a:pt x="2710" y="6"/>
                    <a:pt x="2490" y="38"/>
                    <a:pt x="2301" y="132"/>
                  </a:cubicBezTo>
                  <a:cubicBezTo>
                    <a:pt x="2112" y="290"/>
                    <a:pt x="1954" y="479"/>
                    <a:pt x="1828" y="731"/>
                  </a:cubicBezTo>
                  <a:cubicBezTo>
                    <a:pt x="1229" y="1739"/>
                    <a:pt x="725" y="2810"/>
                    <a:pt x="347" y="3944"/>
                  </a:cubicBezTo>
                  <a:cubicBezTo>
                    <a:pt x="1" y="5078"/>
                    <a:pt x="1" y="6307"/>
                    <a:pt x="379" y="7441"/>
                  </a:cubicBezTo>
                  <a:cubicBezTo>
                    <a:pt x="725" y="8323"/>
                    <a:pt x="1418" y="9741"/>
                    <a:pt x="2458" y="9930"/>
                  </a:cubicBezTo>
                  <a:cubicBezTo>
                    <a:pt x="2562" y="9950"/>
                    <a:pt x="2669" y="9959"/>
                    <a:pt x="2779" y="9959"/>
                  </a:cubicBezTo>
                  <a:cubicBezTo>
                    <a:pt x="3732" y="9959"/>
                    <a:pt x="4861" y="9270"/>
                    <a:pt x="5483" y="8733"/>
                  </a:cubicBezTo>
                  <a:cubicBezTo>
                    <a:pt x="6333" y="7945"/>
                    <a:pt x="6900" y="6874"/>
                    <a:pt x="7152" y="5709"/>
                  </a:cubicBezTo>
                  <a:cubicBezTo>
                    <a:pt x="7404" y="4669"/>
                    <a:pt x="7341" y="3598"/>
                    <a:pt x="6995" y="2558"/>
                  </a:cubicBezTo>
                  <a:cubicBezTo>
                    <a:pt x="6648" y="1550"/>
                    <a:pt x="5861" y="731"/>
                    <a:pt x="4884" y="290"/>
                  </a:cubicBezTo>
                  <a:cubicBezTo>
                    <a:pt x="4333" y="97"/>
                    <a:pt x="3757" y="0"/>
                    <a:pt x="3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3"/>
            <p:cNvSpPr/>
            <p:nvPr/>
          </p:nvSpPr>
          <p:spPr>
            <a:xfrm>
              <a:off x="2872725" y="2869150"/>
              <a:ext cx="155975" cy="68700"/>
            </a:xfrm>
            <a:custGeom>
              <a:avLst/>
              <a:gdLst/>
              <a:ahLst/>
              <a:cxnLst/>
              <a:rect l="l" t="t" r="r" b="b"/>
              <a:pathLst>
                <a:path w="6239" h="2748" extrusionOk="0">
                  <a:moveTo>
                    <a:pt x="6024" y="1"/>
                  </a:moveTo>
                  <a:cubicBezTo>
                    <a:pt x="5522" y="1"/>
                    <a:pt x="5005" y="97"/>
                    <a:pt x="4537" y="290"/>
                  </a:cubicBezTo>
                  <a:cubicBezTo>
                    <a:pt x="4001" y="479"/>
                    <a:pt x="3466" y="731"/>
                    <a:pt x="2962" y="1015"/>
                  </a:cubicBezTo>
                  <a:cubicBezTo>
                    <a:pt x="2016" y="1645"/>
                    <a:pt x="1008" y="2212"/>
                    <a:pt x="0" y="2747"/>
                  </a:cubicBezTo>
                  <a:cubicBezTo>
                    <a:pt x="567" y="2621"/>
                    <a:pt x="1134" y="2432"/>
                    <a:pt x="1638" y="2180"/>
                  </a:cubicBezTo>
                  <a:cubicBezTo>
                    <a:pt x="2174" y="1928"/>
                    <a:pt x="2647" y="1613"/>
                    <a:pt x="3151" y="1330"/>
                  </a:cubicBezTo>
                  <a:cubicBezTo>
                    <a:pt x="4096" y="731"/>
                    <a:pt x="5167" y="259"/>
                    <a:pt x="6238" y="7"/>
                  </a:cubicBezTo>
                  <a:cubicBezTo>
                    <a:pt x="6167" y="3"/>
                    <a:pt x="6096" y="1"/>
                    <a:pt x="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3"/>
            <p:cNvSpPr/>
            <p:nvPr/>
          </p:nvSpPr>
          <p:spPr>
            <a:xfrm>
              <a:off x="2887675" y="2937025"/>
              <a:ext cx="140225" cy="33800"/>
            </a:xfrm>
            <a:custGeom>
              <a:avLst/>
              <a:gdLst/>
              <a:ahLst/>
              <a:cxnLst/>
              <a:rect l="l" t="t" r="r" b="b"/>
              <a:pathLst>
                <a:path w="5609" h="1352" extrusionOk="0">
                  <a:moveTo>
                    <a:pt x="5609" y="1"/>
                  </a:moveTo>
                  <a:cubicBezTo>
                    <a:pt x="4695" y="348"/>
                    <a:pt x="3781" y="600"/>
                    <a:pt x="2836" y="820"/>
                  </a:cubicBezTo>
                  <a:cubicBezTo>
                    <a:pt x="1891" y="1009"/>
                    <a:pt x="946" y="1135"/>
                    <a:pt x="1" y="1198"/>
                  </a:cubicBezTo>
                  <a:cubicBezTo>
                    <a:pt x="455" y="1304"/>
                    <a:pt x="924" y="1352"/>
                    <a:pt x="1394" y="1352"/>
                  </a:cubicBezTo>
                  <a:cubicBezTo>
                    <a:pt x="1901" y="1352"/>
                    <a:pt x="2408" y="1296"/>
                    <a:pt x="2899" y="1198"/>
                  </a:cubicBezTo>
                  <a:cubicBezTo>
                    <a:pt x="3876" y="1009"/>
                    <a:pt x="4789" y="600"/>
                    <a:pt x="5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3"/>
            <p:cNvSpPr/>
            <p:nvPr/>
          </p:nvSpPr>
          <p:spPr>
            <a:xfrm>
              <a:off x="2901075" y="2907100"/>
              <a:ext cx="111850" cy="43350"/>
            </a:xfrm>
            <a:custGeom>
              <a:avLst/>
              <a:gdLst/>
              <a:ahLst/>
              <a:cxnLst/>
              <a:rect l="l" t="t" r="r" b="b"/>
              <a:pathLst>
                <a:path w="4474" h="1734" extrusionOk="0">
                  <a:moveTo>
                    <a:pt x="4474" y="1"/>
                  </a:moveTo>
                  <a:lnTo>
                    <a:pt x="4474" y="1"/>
                  </a:lnTo>
                  <a:cubicBezTo>
                    <a:pt x="3686" y="95"/>
                    <a:pt x="2899" y="284"/>
                    <a:pt x="2111" y="599"/>
                  </a:cubicBezTo>
                  <a:cubicBezTo>
                    <a:pt x="1355" y="883"/>
                    <a:pt x="662" y="1261"/>
                    <a:pt x="0" y="1734"/>
                  </a:cubicBezTo>
                  <a:cubicBezTo>
                    <a:pt x="788" y="1513"/>
                    <a:pt x="1513" y="1229"/>
                    <a:pt x="2269" y="946"/>
                  </a:cubicBezTo>
                  <a:cubicBezTo>
                    <a:pt x="3025" y="631"/>
                    <a:pt x="3749" y="347"/>
                    <a:pt x="4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3"/>
            <p:cNvSpPr/>
            <p:nvPr/>
          </p:nvSpPr>
          <p:spPr>
            <a:xfrm>
              <a:off x="2901075" y="2971700"/>
              <a:ext cx="138650" cy="85875"/>
            </a:xfrm>
            <a:custGeom>
              <a:avLst/>
              <a:gdLst/>
              <a:ahLst/>
              <a:cxnLst/>
              <a:rect l="l" t="t" r="r" b="b"/>
              <a:pathLst>
                <a:path w="5546" h="3435" extrusionOk="0">
                  <a:moveTo>
                    <a:pt x="0" y="0"/>
                  </a:moveTo>
                  <a:lnTo>
                    <a:pt x="0" y="0"/>
                  </a:lnTo>
                  <a:cubicBezTo>
                    <a:pt x="851" y="662"/>
                    <a:pt x="1796" y="1260"/>
                    <a:pt x="2773" y="1733"/>
                  </a:cubicBezTo>
                  <a:lnTo>
                    <a:pt x="4253" y="2489"/>
                  </a:lnTo>
                  <a:cubicBezTo>
                    <a:pt x="4726" y="2710"/>
                    <a:pt x="5167" y="3025"/>
                    <a:pt x="5545" y="3434"/>
                  </a:cubicBezTo>
                  <a:cubicBezTo>
                    <a:pt x="5262" y="2930"/>
                    <a:pt x="4884" y="2521"/>
                    <a:pt x="4379" y="2237"/>
                  </a:cubicBezTo>
                  <a:cubicBezTo>
                    <a:pt x="3907" y="1953"/>
                    <a:pt x="3434" y="1670"/>
                    <a:pt x="2962" y="1418"/>
                  </a:cubicBezTo>
                  <a:cubicBezTo>
                    <a:pt x="1954" y="914"/>
                    <a:pt x="977" y="4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3"/>
            <p:cNvSpPr/>
            <p:nvPr/>
          </p:nvSpPr>
          <p:spPr>
            <a:xfrm>
              <a:off x="2879800" y="2992950"/>
              <a:ext cx="141025" cy="75650"/>
            </a:xfrm>
            <a:custGeom>
              <a:avLst/>
              <a:gdLst/>
              <a:ahLst/>
              <a:cxnLst/>
              <a:rect l="l" t="t" r="r" b="b"/>
              <a:pathLst>
                <a:path w="5641" h="3026" extrusionOk="0">
                  <a:moveTo>
                    <a:pt x="1" y="1"/>
                  </a:moveTo>
                  <a:lnTo>
                    <a:pt x="1" y="1"/>
                  </a:lnTo>
                  <a:cubicBezTo>
                    <a:pt x="631" y="946"/>
                    <a:pt x="1481" y="1671"/>
                    <a:pt x="2458" y="2175"/>
                  </a:cubicBezTo>
                  <a:cubicBezTo>
                    <a:pt x="3435" y="2710"/>
                    <a:pt x="4537" y="2994"/>
                    <a:pt x="5640" y="3025"/>
                  </a:cubicBezTo>
                  <a:cubicBezTo>
                    <a:pt x="4600" y="2742"/>
                    <a:pt x="3592" y="2332"/>
                    <a:pt x="2647" y="1860"/>
                  </a:cubicBezTo>
                  <a:cubicBezTo>
                    <a:pt x="1702" y="1356"/>
                    <a:pt x="788" y="72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3"/>
            <p:cNvSpPr/>
            <p:nvPr/>
          </p:nvSpPr>
          <p:spPr>
            <a:xfrm>
              <a:off x="2835700" y="2997675"/>
              <a:ext cx="37825" cy="140225"/>
            </a:xfrm>
            <a:custGeom>
              <a:avLst/>
              <a:gdLst/>
              <a:ahLst/>
              <a:cxnLst/>
              <a:rect l="l" t="t" r="r" b="b"/>
              <a:pathLst>
                <a:path w="1513" h="5609" extrusionOk="0">
                  <a:moveTo>
                    <a:pt x="1355" y="1"/>
                  </a:moveTo>
                  <a:lnTo>
                    <a:pt x="1355" y="1"/>
                  </a:lnTo>
                  <a:cubicBezTo>
                    <a:pt x="1229" y="1009"/>
                    <a:pt x="1103" y="1954"/>
                    <a:pt x="914" y="2931"/>
                  </a:cubicBezTo>
                  <a:cubicBezTo>
                    <a:pt x="819" y="3403"/>
                    <a:pt x="725" y="3876"/>
                    <a:pt x="599" y="4349"/>
                  </a:cubicBezTo>
                  <a:cubicBezTo>
                    <a:pt x="567" y="4821"/>
                    <a:pt x="347" y="5262"/>
                    <a:pt x="0" y="5609"/>
                  </a:cubicBezTo>
                  <a:cubicBezTo>
                    <a:pt x="221" y="5514"/>
                    <a:pt x="441" y="5357"/>
                    <a:pt x="567" y="5136"/>
                  </a:cubicBezTo>
                  <a:cubicBezTo>
                    <a:pt x="693" y="4916"/>
                    <a:pt x="819" y="4664"/>
                    <a:pt x="883" y="4443"/>
                  </a:cubicBezTo>
                  <a:cubicBezTo>
                    <a:pt x="1072" y="3970"/>
                    <a:pt x="1198" y="3466"/>
                    <a:pt x="1292" y="2994"/>
                  </a:cubicBezTo>
                  <a:cubicBezTo>
                    <a:pt x="1481" y="2017"/>
                    <a:pt x="1513" y="1009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3"/>
            <p:cNvSpPr/>
            <p:nvPr/>
          </p:nvSpPr>
          <p:spPr>
            <a:xfrm>
              <a:off x="2773475" y="2996900"/>
              <a:ext cx="66175" cy="128400"/>
            </a:xfrm>
            <a:custGeom>
              <a:avLst/>
              <a:gdLst/>
              <a:ahLst/>
              <a:cxnLst/>
              <a:rect l="l" t="t" r="r" b="b"/>
              <a:pathLst>
                <a:path w="2647" h="5136" extrusionOk="0">
                  <a:moveTo>
                    <a:pt x="2647" y="0"/>
                  </a:moveTo>
                  <a:cubicBezTo>
                    <a:pt x="2143" y="126"/>
                    <a:pt x="1702" y="410"/>
                    <a:pt x="1355" y="819"/>
                  </a:cubicBezTo>
                  <a:cubicBezTo>
                    <a:pt x="1040" y="1229"/>
                    <a:pt x="757" y="1670"/>
                    <a:pt x="568" y="2143"/>
                  </a:cubicBezTo>
                  <a:cubicBezTo>
                    <a:pt x="158" y="3088"/>
                    <a:pt x="0" y="4127"/>
                    <a:pt x="126" y="5136"/>
                  </a:cubicBezTo>
                  <a:cubicBezTo>
                    <a:pt x="253" y="4159"/>
                    <a:pt x="536" y="3214"/>
                    <a:pt x="914" y="2300"/>
                  </a:cubicBezTo>
                  <a:cubicBezTo>
                    <a:pt x="1103" y="1828"/>
                    <a:pt x="1324" y="1387"/>
                    <a:pt x="1576" y="1008"/>
                  </a:cubicBezTo>
                  <a:cubicBezTo>
                    <a:pt x="1859" y="599"/>
                    <a:pt x="2237" y="252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3"/>
            <p:cNvSpPr/>
            <p:nvPr/>
          </p:nvSpPr>
          <p:spPr>
            <a:xfrm>
              <a:off x="2712825" y="2970900"/>
              <a:ext cx="133125" cy="83525"/>
            </a:xfrm>
            <a:custGeom>
              <a:avLst/>
              <a:gdLst/>
              <a:ahLst/>
              <a:cxnLst/>
              <a:rect l="l" t="t" r="r" b="b"/>
              <a:pathLst>
                <a:path w="5325" h="3341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5104" y="505"/>
                    <a:pt x="4758" y="883"/>
                    <a:pt x="4285" y="1135"/>
                  </a:cubicBezTo>
                  <a:cubicBezTo>
                    <a:pt x="3844" y="1450"/>
                    <a:pt x="3372" y="1702"/>
                    <a:pt x="2931" y="1954"/>
                  </a:cubicBezTo>
                  <a:cubicBezTo>
                    <a:pt x="1985" y="2490"/>
                    <a:pt x="1009" y="2931"/>
                    <a:pt x="1" y="3340"/>
                  </a:cubicBezTo>
                  <a:cubicBezTo>
                    <a:pt x="1103" y="3183"/>
                    <a:pt x="2143" y="2836"/>
                    <a:pt x="3088" y="2301"/>
                  </a:cubicBezTo>
                  <a:cubicBezTo>
                    <a:pt x="3561" y="2048"/>
                    <a:pt x="4033" y="1733"/>
                    <a:pt x="4474" y="1387"/>
                  </a:cubicBezTo>
                  <a:cubicBezTo>
                    <a:pt x="4663" y="1229"/>
                    <a:pt x="4884" y="1009"/>
                    <a:pt x="5041" y="788"/>
                  </a:cubicBezTo>
                  <a:cubicBezTo>
                    <a:pt x="5199" y="568"/>
                    <a:pt x="5325" y="284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3"/>
            <p:cNvSpPr/>
            <p:nvPr/>
          </p:nvSpPr>
          <p:spPr>
            <a:xfrm>
              <a:off x="2651400" y="2966525"/>
              <a:ext cx="171725" cy="60325"/>
            </a:xfrm>
            <a:custGeom>
              <a:avLst/>
              <a:gdLst/>
              <a:ahLst/>
              <a:cxnLst/>
              <a:rect l="l" t="t" r="r" b="b"/>
              <a:pathLst>
                <a:path w="6869" h="2413" extrusionOk="0">
                  <a:moveTo>
                    <a:pt x="6039" y="1"/>
                  </a:moveTo>
                  <a:cubicBezTo>
                    <a:pt x="5686" y="1"/>
                    <a:pt x="5332" y="42"/>
                    <a:pt x="4978" y="113"/>
                  </a:cubicBezTo>
                  <a:cubicBezTo>
                    <a:pt x="4379" y="239"/>
                    <a:pt x="3781" y="428"/>
                    <a:pt x="3182" y="585"/>
                  </a:cubicBezTo>
                  <a:cubicBezTo>
                    <a:pt x="2584" y="774"/>
                    <a:pt x="2017" y="963"/>
                    <a:pt x="1449" y="1247"/>
                  </a:cubicBezTo>
                  <a:cubicBezTo>
                    <a:pt x="851" y="1467"/>
                    <a:pt x="347" y="1877"/>
                    <a:pt x="0" y="2413"/>
                  </a:cubicBezTo>
                  <a:cubicBezTo>
                    <a:pt x="441" y="2003"/>
                    <a:pt x="977" y="1688"/>
                    <a:pt x="1544" y="1499"/>
                  </a:cubicBezTo>
                  <a:cubicBezTo>
                    <a:pt x="2111" y="1247"/>
                    <a:pt x="2710" y="1121"/>
                    <a:pt x="3308" y="932"/>
                  </a:cubicBezTo>
                  <a:lnTo>
                    <a:pt x="4190" y="648"/>
                  </a:lnTo>
                  <a:cubicBezTo>
                    <a:pt x="4474" y="554"/>
                    <a:pt x="4757" y="459"/>
                    <a:pt x="5041" y="365"/>
                  </a:cubicBezTo>
                  <a:cubicBezTo>
                    <a:pt x="5640" y="207"/>
                    <a:pt x="6238" y="113"/>
                    <a:pt x="6868" y="81"/>
                  </a:cubicBezTo>
                  <a:cubicBezTo>
                    <a:pt x="6592" y="26"/>
                    <a:pt x="6316" y="1"/>
                    <a:pt x="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3"/>
            <p:cNvSpPr/>
            <p:nvPr/>
          </p:nvSpPr>
          <p:spPr>
            <a:xfrm>
              <a:off x="2680525" y="2978000"/>
              <a:ext cx="139450" cy="63825"/>
            </a:xfrm>
            <a:custGeom>
              <a:avLst/>
              <a:gdLst/>
              <a:ahLst/>
              <a:cxnLst/>
              <a:rect l="l" t="t" r="r" b="b"/>
              <a:pathLst>
                <a:path w="5578" h="2553" extrusionOk="0">
                  <a:moveTo>
                    <a:pt x="5577" y="0"/>
                  </a:moveTo>
                  <a:cubicBezTo>
                    <a:pt x="4601" y="315"/>
                    <a:pt x="3655" y="693"/>
                    <a:pt x="2710" y="1103"/>
                  </a:cubicBezTo>
                  <a:cubicBezTo>
                    <a:pt x="1797" y="1512"/>
                    <a:pt x="883" y="2017"/>
                    <a:pt x="1" y="2552"/>
                  </a:cubicBezTo>
                  <a:cubicBezTo>
                    <a:pt x="978" y="2237"/>
                    <a:pt x="1954" y="1891"/>
                    <a:pt x="2868" y="1449"/>
                  </a:cubicBezTo>
                  <a:cubicBezTo>
                    <a:pt x="3813" y="1040"/>
                    <a:pt x="4727" y="536"/>
                    <a:pt x="5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3"/>
            <p:cNvSpPr/>
            <p:nvPr/>
          </p:nvSpPr>
          <p:spPr>
            <a:xfrm>
              <a:off x="2718350" y="2894500"/>
              <a:ext cx="103975" cy="61475"/>
            </a:xfrm>
            <a:custGeom>
              <a:avLst/>
              <a:gdLst/>
              <a:ahLst/>
              <a:cxnLst/>
              <a:rect l="l" t="t" r="r" b="b"/>
              <a:pathLst>
                <a:path w="4159" h="2459" extrusionOk="0">
                  <a:moveTo>
                    <a:pt x="0" y="1"/>
                  </a:moveTo>
                  <a:cubicBezTo>
                    <a:pt x="63" y="190"/>
                    <a:pt x="189" y="379"/>
                    <a:pt x="347" y="536"/>
                  </a:cubicBezTo>
                  <a:cubicBezTo>
                    <a:pt x="504" y="662"/>
                    <a:pt x="662" y="820"/>
                    <a:pt x="819" y="946"/>
                  </a:cubicBezTo>
                  <a:cubicBezTo>
                    <a:pt x="1134" y="1198"/>
                    <a:pt x="1481" y="1418"/>
                    <a:pt x="1827" y="1639"/>
                  </a:cubicBezTo>
                  <a:cubicBezTo>
                    <a:pt x="2174" y="1860"/>
                    <a:pt x="2552" y="2049"/>
                    <a:pt x="2930" y="2206"/>
                  </a:cubicBezTo>
                  <a:cubicBezTo>
                    <a:pt x="3308" y="2364"/>
                    <a:pt x="3718" y="2458"/>
                    <a:pt x="4159" y="2458"/>
                  </a:cubicBezTo>
                  <a:cubicBezTo>
                    <a:pt x="3781" y="2332"/>
                    <a:pt x="3403" y="2143"/>
                    <a:pt x="3056" y="1923"/>
                  </a:cubicBezTo>
                  <a:cubicBezTo>
                    <a:pt x="2710" y="1733"/>
                    <a:pt x="2363" y="1544"/>
                    <a:pt x="2016" y="1324"/>
                  </a:cubicBezTo>
                  <a:lnTo>
                    <a:pt x="977" y="694"/>
                  </a:lnTo>
                  <a:cubicBezTo>
                    <a:pt x="819" y="599"/>
                    <a:pt x="630" y="473"/>
                    <a:pt x="473" y="379"/>
                  </a:cubicBezTo>
                  <a:cubicBezTo>
                    <a:pt x="284" y="284"/>
                    <a:pt x="126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3"/>
            <p:cNvSpPr/>
            <p:nvPr/>
          </p:nvSpPr>
          <p:spPr>
            <a:xfrm>
              <a:off x="2723075" y="2825200"/>
              <a:ext cx="113425" cy="119750"/>
            </a:xfrm>
            <a:custGeom>
              <a:avLst/>
              <a:gdLst/>
              <a:ahLst/>
              <a:cxnLst/>
              <a:rect l="l" t="t" r="r" b="b"/>
              <a:pathLst>
                <a:path w="4537" h="4790" extrusionOk="0">
                  <a:moveTo>
                    <a:pt x="0" y="0"/>
                  </a:moveTo>
                  <a:cubicBezTo>
                    <a:pt x="819" y="756"/>
                    <a:pt x="1607" y="1513"/>
                    <a:pt x="2363" y="2300"/>
                  </a:cubicBezTo>
                  <a:cubicBezTo>
                    <a:pt x="3119" y="3088"/>
                    <a:pt x="3812" y="3907"/>
                    <a:pt x="4537" y="4789"/>
                  </a:cubicBezTo>
                  <a:cubicBezTo>
                    <a:pt x="4064" y="3781"/>
                    <a:pt x="3403" y="2836"/>
                    <a:pt x="2647" y="2048"/>
                  </a:cubicBezTo>
                  <a:cubicBezTo>
                    <a:pt x="1859" y="1229"/>
                    <a:pt x="977" y="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3"/>
            <p:cNvSpPr/>
            <p:nvPr/>
          </p:nvSpPr>
          <p:spPr>
            <a:xfrm>
              <a:off x="2771100" y="2772425"/>
              <a:ext cx="103225" cy="161475"/>
            </a:xfrm>
            <a:custGeom>
              <a:avLst/>
              <a:gdLst/>
              <a:ahLst/>
              <a:cxnLst/>
              <a:rect l="l" t="t" r="r" b="b"/>
              <a:pathLst>
                <a:path w="4129" h="6459" extrusionOk="0">
                  <a:moveTo>
                    <a:pt x="4128" y="0"/>
                  </a:moveTo>
                  <a:cubicBezTo>
                    <a:pt x="3593" y="851"/>
                    <a:pt x="3214" y="1828"/>
                    <a:pt x="3088" y="2836"/>
                  </a:cubicBezTo>
                  <a:cubicBezTo>
                    <a:pt x="2971" y="3614"/>
                    <a:pt x="2994" y="4392"/>
                    <a:pt x="3158" y="5144"/>
                  </a:cubicBezTo>
                  <a:lnTo>
                    <a:pt x="3158" y="5144"/>
                  </a:lnTo>
                  <a:cubicBezTo>
                    <a:pt x="2797" y="4704"/>
                    <a:pt x="2477" y="4203"/>
                    <a:pt x="2080" y="3718"/>
                  </a:cubicBezTo>
                  <a:cubicBezTo>
                    <a:pt x="1828" y="3371"/>
                    <a:pt x="1545" y="3056"/>
                    <a:pt x="1198" y="2773"/>
                  </a:cubicBezTo>
                  <a:cubicBezTo>
                    <a:pt x="852" y="2489"/>
                    <a:pt x="442" y="2300"/>
                    <a:pt x="1" y="2206"/>
                  </a:cubicBezTo>
                  <a:lnTo>
                    <a:pt x="1" y="2206"/>
                  </a:lnTo>
                  <a:cubicBezTo>
                    <a:pt x="789" y="2552"/>
                    <a:pt x="1419" y="3119"/>
                    <a:pt x="1891" y="3876"/>
                  </a:cubicBezTo>
                  <a:cubicBezTo>
                    <a:pt x="2286" y="4604"/>
                    <a:pt x="2798" y="5274"/>
                    <a:pt x="3370" y="5886"/>
                  </a:cubicBezTo>
                  <a:lnTo>
                    <a:pt x="3370" y="5886"/>
                  </a:lnTo>
                  <a:cubicBezTo>
                    <a:pt x="3371" y="5888"/>
                    <a:pt x="3371" y="5890"/>
                    <a:pt x="3372" y="5892"/>
                  </a:cubicBezTo>
                  <a:lnTo>
                    <a:pt x="3374" y="5890"/>
                  </a:lnTo>
                  <a:lnTo>
                    <a:pt x="3374" y="5890"/>
                  </a:lnTo>
                  <a:cubicBezTo>
                    <a:pt x="3394" y="5912"/>
                    <a:pt x="3415" y="5933"/>
                    <a:pt x="3435" y="5955"/>
                  </a:cubicBezTo>
                  <a:lnTo>
                    <a:pt x="3971" y="6459"/>
                  </a:lnTo>
                  <a:lnTo>
                    <a:pt x="3719" y="5766"/>
                  </a:lnTo>
                  <a:cubicBezTo>
                    <a:pt x="3403" y="4821"/>
                    <a:pt x="3309" y="3844"/>
                    <a:pt x="3403" y="2867"/>
                  </a:cubicBezTo>
                  <a:cubicBezTo>
                    <a:pt x="3467" y="1891"/>
                    <a:pt x="3719" y="914"/>
                    <a:pt x="4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3"/>
            <p:cNvSpPr/>
            <p:nvPr/>
          </p:nvSpPr>
          <p:spPr>
            <a:xfrm>
              <a:off x="2882175" y="2788175"/>
              <a:ext cx="55150" cy="133925"/>
            </a:xfrm>
            <a:custGeom>
              <a:avLst/>
              <a:gdLst/>
              <a:ahLst/>
              <a:cxnLst/>
              <a:rect l="l" t="t" r="r" b="b"/>
              <a:pathLst>
                <a:path w="2206" h="5357" extrusionOk="0">
                  <a:moveTo>
                    <a:pt x="2206" y="1"/>
                  </a:moveTo>
                  <a:lnTo>
                    <a:pt x="2206" y="1"/>
                  </a:lnTo>
                  <a:cubicBezTo>
                    <a:pt x="1544" y="725"/>
                    <a:pt x="1008" y="1576"/>
                    <a:pt x="630" y="2489"/>
                  </a:cubicBezTo>
                  <a:cubicBezTo>
                    <a:pt x="441" y="2962"/>
                    <a:pt x="315" y="3435"/>
                    <a:pt x="189" y="3907"/>
                  </a:cubicBezTo>
                  <a:cubicBezTo>
                    <a:pt x="126" y="4159"/>
                    <a:pt x="95" y="4380"/>
                    <a:pt x="63" y="4632"/>
                  </a:cubicBezTo>
                  <a:cubicBezTo>
                    <a:pt x="0" y="4884"/>
                    <a:pt x="63" y="5136"/>
                    <a:pt x="221" y="5356"/>
                  </a:cubicBezTo>
                  <a:cubicBezTo>
                    <a:pt x="126" y="5136"/>
                    <a:pt x="158" y="4884"/>
                    <a:pt x="252" y="4663"/>
                  </a:cubicBezTo>
                  <a:lnTo>
                    <a:pt x="504" y="4002"/>
                  </a:lnTo>
                  <a:cubicBezTo>
                    <a:pt x="662" y="3529"/>
                    <a:pt x="819" y="3088"/>
                    <a:pt x="1008" y="2647"/>
                  </a:cubicBezTo>
                  <a:cubicBezTo>
                    <a:pt x="1355" y="1765"/>
                    <a:pt x="1796" y="883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3"/>
            <p:cNvSpPr/>
            <p:nvPr/>
          </p:nvSpPr>
          <p:spPr>
            <a:xfrm>
              <a:off x="2790800" y="2898350"/>
              <a:ext cx="140225" cy="120900"/>
            </a:xfrm>
            <a:custGeom>
              <a:avLst/>
              <a:gdLst/>
              <a:ahLst/>
              <a:cxnLst/>
              <a:rect l="l" t="t" r="r" b="b"/>
              <a:pathLst>
                <a:path w="5609" h="4836" extrusionOk="0">
                  <a:moveTo>
                    <a:pt x="2734" y="0"/>
                  </a:moveTo>
                  <a:cubicBezTo>
                    <a:pt x="2593" y="0"/>
                    <a:pt x="2455" y="32"/>
                    <a:pt x="2332" y="99"/>
                  </a:cubicBezTo>
                  <a:cubicBezTo>
                    <a:pt x="2042" y="302"/>
                    <a:pt x="1832" y="612"/>
                    <a:pt x="1800" y="979"/>
                  </a:cubicBezTo>
                  <a:lnTo>
                    <a:pt x="1800" y="979"/>
                  </a:lnTo>
                  <a:cubicBezTo>
                    <a:pt x="1790" y="978"/>
                    <a:pt x="1780" y="978"/>
                    <a:pt x="1769" y="978"/>
                  </a:cubicBezTo>
                  <a:cubicBezTo>
                    <a:pt x="1560" y="978"/>
                    <a:pt x="1367" y="1080"/>
                    <a:pt x="1241" y="1241"/>
                  </a:cubicBezTo>
                  <a:lnTo>
                    <a:pt x="1241" y="1241"/>
                  </a:lnTo>
                  <a:cubicBezTo>
                    <a:pt x="1233" y="1241"/>
                    <a:pt x="1225" y="1241"/>
                    <a:pt x="1217" y="1241"/>
                  </a:cubicBezTo>
                  <a:cubicBezTo>
                    <a:pt x="1095" y="1241"/>
                    <a:pt x="977" y="1280"/>
                    <a:pt x="883" y="1359"/>
                  </a:cubicBezTo>
                  <a:cubicBezTo>
                    <a:pt x="665" y="1511"/>
                    <a:pt x="538" y="1753"/>
                    <a:pt x="501" y="2003"/>
                  </a:cubicBezTo>
                  <a:lnTo>
                    <a:pt x="501" y="2003"/>
                  </a:lnTo>
                  <a:cubicBezTo>
                    <a:pt x="177" y="2137"/>
                    <a:pt x="1" y="2443"/>
                    <a:pt x="1" y="2808"/>
                  </a:cubicBezTo>
                  <a:cubicBezTo>
                    <a:pt x="32" y="3155"/>
                    <a:pt x="284" y="3470"/>
                    <a:pt x="631" y="3564"/>
                  </a:cubicBezTo>
                  <a:cubicBezTo>
                    <a:pt x="772" y="3596"/>
                    <a:pt x="914" y="3612"/>
                    <a:pt x="1056" y="3612"/>
                  </a:cubicBezTo>
                  <a:cubicBezTo>
                    <a:pt x="1183" y="3612"/>
                    <a:pt x="1310" y="3599"/>
                    <a:pt x="1436" y="3574"/>
                  </a:cubicBezTo>
                  <a:lnTo>
                    <a:pt x="1436" y="3574"/>
                  </a:lnTo>
                  <a:cubicBezTo>
                    <a:pt x="1409" y="3629"/>
                    <a:pt x="1392" y="3689"/>
                    <a:pt x="1387" y="3753"/>
                  </a:cubicBezTo>
                  <a:cubicBezTo>
                    <a:pt x="1387" y="3974"/>
                    <a:pt x="1544" y="4226"/>
                    <a:pt x="1796" y="4289"/>
                  </a:cubicBezTo>
                  <a:cubicBezTo>
                    <a:pt x="1939" y="4350"/>
                    <a:pt x="2094" y="4385"/>
                    <a:pt x="2255" y="4385"/>
                  </a:cubicBezTo>
                  <a:cubicBezTo>
                    <a:pt x="2270" y="4385"/>
                    <a:pt x="2286" y="4384"/>
                    <a:pt x="2302" y="4384"/>
                  </a:cubicBezTo>
                  <a:lnTo>
                    <a:pt x="2302" y="4384"/>
                  </a:lnTo>
                  <a:cubicBezTo>
                    <a:pt x="2301" y="4394"/>
                    <a:pt x="2300" y="4404"/>
                    <a:pt x="2300" y="4415"/>
                  </a:cubicBezTo>
                  <a:cubicBezTo>
                    <a:pt x="2332" y="4572"/>
                    <a:pt x="2521" y="4667"/>
                    <a:pt x="2679" y="4698"/>
                  </a:cubicBezTo>
                  <a:cubicBezTo>
                    <a:pt x="3015" y="4795"/>
                    <a:pt x="3352" y="4836"/>
                    <a:pt x="3689" y="4836"/>
                  </a:cubicBezTo>
                  <a:cubicBezTo>
                    <a:pt x="3793" y="4836"/>
                    <a:pt x="3898" y="4832"/>
                    <a:pt x="4002" y="4824"/>
                  </a:cubicBezTo>
                  <a:cubicBezTo>
                    <a:pt x="4254" y="4761"/>
                    <a:pt x="4600" y="4667"/>
                    <a:pt x="4663" y="4415"/>
                  </a:cubicBezTo>
                  <a:cubicBezTo>
                    <a:pt x="4688" y="4242"/>
                    <a:pt x="4635" y="4089"/>
                    <a:pt x="4521" y="3970"/>
                  </a:cubicBezTo>
                  <a:lnTo>
                    <a:pt x="4521" y="3970"/>
                  </a:lnTo>
                  <a:cubicBezTo>
                    <a:pt x="4792" y="3951"/>
                    <a:pt x="5039" y="3865"/>
                    <a:pt x="5262" y="3753"/>
                  </a:cubicBezTo>
                  <a:cubicBezTo>
                    <a:pt x="5514" y="3564"/>
                    <a:pt x="5608" y="3249"/>
                    <a:pt x="5482" y="2966"/>
                  </a:cubicBezTo>
                  <a:cubicBezTo>
                    <a:pt x="5388" y="2808"/>
                    <a:pt x="5419" y="2808"/>
                    <a:pt x="5262" y="2714"/>
                  </a:cubicBezTo>
                  <a:cubicBezTo>
                    <a:pt x="5195" y="2691"/>
                    <a:pt x="5124" y="2681"/>
                    <a:pt x="5052" y="2681"/>
                  </a:cubicBezTo>
                  <a:cubicBezTo>
                    <a:pt x="5045" y="2681"/>
                    <a:pt x="5037" y="2681"/>
                    <a:pt x="5030" y="2681"/>
                  </a:cubicBezTo>
                  <a:lnTo>
                    <a:pt x="5030" y="2681"/>
                  </a:lnTo>
                  <a:cubicBezTo>
                    <a:pt x="5128" y="2630"/>
                    <a:pt x="5194" y="2578"/>
                    <a:pt x="5182" y="2578"/>
                  </a:cubicBezTo>
                  <a:cubicBezTo>
                    <a:pt x="5175" y="2578"/>
                    <a:pt x="5151" y="2590"/>
                    <a:pt x="5104" y="2619"/>
                  </a:cubicBezTo>
                  <a:cubicBezTo>
                    <a:pt x="5073" y="2619"/>
                    <a:pt x="5167" y="2588"/>
                    <a:pt x="5230" y="2525"/>
                  </a:cubicBezTo>
                  <a:cubicBezTo>
                    <a:pt x="5388" y="2399"/>
                    <a:pt x="5356" y="2273"/>
                    <a:pt x="5293" y="2084"/>
                  </a:cubicBezTo>
                  <a:cubicBezTo>
                    <a:pt x="5230" y="1895"/>
                    <a:pt x="5136" y="1737"/>
                    <a:pt x="5010" y="1611"/>
                  </a:cubicBezTo>
                  <a:cubicBezTo>
                    <a:pt x="4956" y="1571"/>
                    <a:pt x="4899" y="1533"/>
                    <a:pt x="4840" y="1499"/>
                  </a:cubicBezTo>
                  <a:lnTo>
                    <a:pt x="4840" y="1499"/>
                  </a:lnTo>
                  <a:cubicBezTo>
                    <a:pt x="4881" y="1335"/>
                    <a:pt x="4789" y="1142"/>
                    <a:pt x="4789" y="949"/>
                  </a:cubicBezTo>
                  <a:cubicBezTo>
                    <a:pt x="4758" y="697"/>
                    <a:pt x="4600" y="445"/>
                    <a:pt x="4348" y="351"/>
                  </a:cubicBezTo>
                  <a:cubicBezTo>
                    <a:pt x="4244" y="299"/>
                    <a:pt x="4131" y="275"/>
                    <a:pt x="4013" y="275"/>
                  </a:cubicBezTo>
                  <a:cubicBezTo>
                    <a:pt x="3916" y="275"/>
                    <a:pt x="3817" y="291"/>
                    <a:pt x="3718" y="319"/>
                  </a:cubicBezTo>
                  <a:cubicBezTo>
                    <a:pt x="3637" y="326"/>
                    <a:pt x="3556" y="342"/>
                    <a:pt x="3477" y="365"/>
                  </a:cubicBezTo>
                  <a:lnTo>
                    <a:pt x="3477" y="365"/>
                  </a:lnTo>
                  <a:cubicBezTo>
                    <a:pt x="3465" y="339"/>
                    <a:pt x="3451" y="313"/>
                    <a:pt x="3435" y="288"/>
                  </a:cubicBezTo>
                  <a:cubicBezTo>
                    <a:pt x="3252" y="105"/>
                    <a:pt x="2990" y="0"/>
                    <a:pt x="2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3"/>
            <p:cNvSpPr/>
            <p:nvPr/>
          </p:nvSpPr>
          <p:spPr>
            <a:xfrm>
              <a:off x="2834125" y="2933875"/>
              <a:ext cx="59875" cy="54375"/>
            </a:xfrm>
            <a:custGeom>
              <a:avLst/>
              <a:gdLst/>
              <a:ahLst/>
              <a:cxnLst/>
              <a:rect l="l" t="t" r="r" b="b"/>
              <a:pathLst>
                <a:path w="2395" h="2175" extrusionOk="0">
                  <a:moveTo>
                    <a:pt x="1166" y="1"/>
                  </a:moveTo>
                  <a:cubicBezTo>
                    <a:pt x="536" y="32"/>
                    <a:pt x="0" y="537"/>
                    <a:pt x="32" y="1135"/>
                  </a:cubicBezTo>
                  <a:cubicBezTo>
                    <a:pt x="32" y="1702"/>
                    <a:pt x="599" y="2175"/>
                    <a:pt x="1229" y="2175"/>
                  </a:cubicBezTo>
                  <a:cubicBezTo>
                    <a:pt x="1891" y="2143"/>
                    <a:pt x="2395" y="1639"/>
                    <a:pt x="2363" y="1041"/>
                  </a:cubicBezTo>
                  <a:cubicBezTo>
                    <a:pt x="2363" y="474"/>
                    <a:pt x="1828" y="1"/>
                    <a:pt x="1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3"/>
            <p:cNvSpPr/>
            <p:nvPr/>
          </p:nvSpPr>
          <p:spPr>
            <a:xfrm>
              <a:off x="3631975" y="2553150"/>
              <a:ext cx="226075" cy="294025"/>
            </a:xfrm>
            <a:custGeom>
              <a:avLst/>
              <a:gdLst/>
              <a:ahLst/>
              <a:cxnLst/>
              <a:rect l="l" t="t" r="r" b="b"/>
              <a:pathLst>
                <a:path w="9043" h="11761" extrusionOk="0">
                  <a:moveTo>
                    <a:pt x="2917" y="0"/>
                  </a:moveTo>
                  <a:cubicBezTo>
                    <a:pt x="2734" y="0"/>
                    <a:pt x="2550" y="25"/>
                    <a:pt x="2364" y="76"/>
                  </a:cubicBezTo>
                  <a:cubicBezTo>
                    <a:pt x="1" y="706"/>
                    <a:pt x="1860" y="7039"/>
                    <a:pt x="2458" y="8551"/>
                  </a:cubicBezTo>
                  <a:cubicBezTo>
                    <a:pt x="2773" y="9433"/>
                    <a:pt x="3309" y="10252"/>
                    <a:pt x="4002" y="10914"/>
                  </a:cubicBezTo>
                  <a:cubicBezTo>
                    <a:pt x="4551" y="11391"/>
                    <a:pt x="5281" y="11760"/>
                    <a:pt x="5986" y="11760"/>
                  </a:cubicBezTo>
                  <a:cubicBezTo>
                    <a:pt x="6212" y="11760"/>
                    <a:pt x="6435" y="11722"/>
                    <a:pt x="6648" y="11638"/>
                  </a:cubicBezTo>
                  <a:cubicBezTo>
                    <a:pt x="7531" y="11260"/>
                    <a:pt x="8224" y="10158"/>
                    <a:pt x="8633" y="9118"/>
                  </a:cubicBezTo>
                  <a:cubicBezTo>
                    <a:pt x="9043" y="8047"/>
                    <a:pt x="8476" y="6850"/>
                    <a:pt x="8035" y="5779"/>
                  </a:cubicBezTo>
                  <a:cubicBezTo>
                    <a:pt x="7362" y="4140"/>
                    <a:pt x="5302" y="0"/>
                    <a:pt x="2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3"/>
            <p:cNvSpPr/>
            <p:nvPr/>
          </p:nvSpPr>
          <p:spPr>
            <a:xfrm>
              <a:off x="3504400" y="2251825"/>
              <a:ext cx="183900" cy="275400"/>
            </a:xfrm>
            <a:custGeom>
              <a:avLst/>
              <a:gdLst/>
              <a:ahLst/>
              <a:cxnLst/>
              <a:rect l="l" t="t" r="r" b="b"/>
              <a:pathLst>
                <a:path w="7356" h="11016" extrusionOk="0">
                  <a:moveTo>
                    <a:pt x="3183" y="1"/>
                  </a:moveTo>
                  <a:cubicBezTo>
                    <a:pt x="2603" y="1"/>
                    <a:pt x="2011" y="174"/>
                    <a:pt x="1449" y="346"/>
                  </a:cubicBezTo>
                  <a:cubicBezTo>
                    <a:pt x="1103" y="409"/>
                    <a:pt x="756" y="567"/>
                    <a:pt x="473" y="819"/>
                  </a:cubicBezTo>
                  <a:cubicBezTo>
                    <a:pt x="189" y="1166"/>
                    <a:pt x="32" y="1607"/>
                    <a:pt x="63" y="2079"/>
                  </a:cubicBezTo>
                  <a:cubicBezTo>
                    <a:pt x="0" y="3623"/>
                    <a:pt x="725" y="5072"/>
                    <a:pt x="1512" y="6395"/>
                  </a:cubicBezTo>
                  <a:cubicBezTo>
                    <a:pt x="2615" y="8223"/>
                    <a:pt x="3970" y="10050"/>
                    <a:pt x="5923" y="10932"/>
                  </a:cubicBezTo>
                  <a:cubicBezTo>
                    <a:pt x="6055" y="10989"/>
                    <a:pt x="6173" y="11016"/>
                    <a:pt x="6281" y="11016"/>
                  </a:cubicBezTo>
                  <a:cubicBezTo>
                    <a:pt x="7355" y="11016"/>
                    <a:pt x="7272" y="8377"/>
                    <a:pt x="7215" y="7719"/>
                  </a:cubicBezTo>
                  <a:cubicBezTo>
                    <a:pt x="7057" y="5860"/>
                    <a:pt x="6585" y="4064"/>
                    <a:pt x="5860" y="2331"/>
                  </a:cubicBezTo>
                  <a:cubicBezTo>
                    <a:pt x="5482" y="1418"/>
                    <a:pt x="4915" y="472"/>
                    <a:pt x="3970" y="126"/>
                  </a:cubicBezTo>
                  <a:cubicBezTo>
                    <a:pt x="3712" y="37"/>
                    <a:pt x="3449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3"/>
            <p:cNvSpPr/>
            <p:nvPr/>
          </p:nvSpPr>
          <p:spPr>
            <a:xfrm>
              <a:off x="3675300" y="2490400"/>
              <a:ext cx="359975" cy="176850"/>
            </a:xfrm>
            <a:custGeom>
              <a:avLst/>
              <a:gdLst/>
              <a:ahLst/>
              <a:cxnLst/>
              <a:rect l="l" t="t" r="r" b="b"/>
              <a:pathLst>
                <a:path w="14399" h="7074" extrusionOk="0">
                  <a:moveTo>
                    <a:pt x="7118" y="0"/>
                  </a:moveTo>
                  <a:cubicBezTo>
                    <a:pt x="5525" y="0"/>
                    <a:pt x="3942" y="226"/>
                    <a:pt x="2553" y="979"/>
                  </a:cubicBezTo>
                  <a:cubicBezTo>
                    <a:pt x="1418" y="1610"/>
                    <a:pt x="1" y="3248"/>
                    <a:pt x="1387" y="4224"/>
                  </a:cubicBezTo>
                  <a:cubicBezTo>
                    <a:pt x="2868" y="5264"/>
                    <a:pt x="5073" y="5800"/>
                    <a:pt x="6774" y="6367"/>
                  </a:cubicBezTo>
                  <a:cubicBezTo>
                    <a:pt x="7918" y="6740"/>
                    <a:pt x="9102" y="7074"/>
                    <a:pt x="10278" y="7074"/>
                  </a:cubicBezTo>
                  <a:cubicBezTo>
                    <a:pt x="10592" y="7074"/>
                    <a:pt x="10905" y="7050"/>
                    <a:pt x="11216" y="6997"/>
                  </a:cubicBezTo>
                  <a:cubicBezTo>
                    <a:pt x="12697" y="6776"/>
                    <a:pt x="14115" y="5642"/>
                    <a:pt x="14272" y="4161"/>
                  </a:cubicBezTo>
                  <a:cubicBezTo>
                    <a:pt x="14398" y="2870"/>
                    <a:pt x="13548" y="1641"/>
                    <a:pt x="12445" y="1011"/>
                  </a:cubicBezTo>
                  <a:cubicBezTo>
                    <a:pt x="11311" y="349"/>
                    <a:pt x="10019" y="160"/>
                    <a:pt x="8728" y="66"/>
                  </a:cubicBezTo>
                  <a:cubicBezTo>
                    <a:pt x="8195" y="26"/>
                    <a:pt x="7656" y="0"/>
                    <a:pt x="7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3"/>
            <p:cNvSpPr/>
            <p:nvPr/>
          </p:nvSpPr>
          <p:spPr>
            <a:xfrm>
              <a:off x="3467375" y="2543625"/>
              <a:ext cx="230000" cy="291825"/>
            </a:xfrm>
            <a:custGeom>
              <a:avLst/>
              <a:gdLst/>
              <a:ahLst/>
              <a:cxnLst/>
              <a:rect l="l" t="t" r="r" b="b"/>
              <a:pathLst>
                <a:path w="9200" h="11673" extrusionOk="0">
                  <a:moveTo>
                    <a:pt x="6151" y="0"/>
                  </a:moveTo>
                  <a:cubicBezTo>
                    <a:pt x="4558" y="0"/>
                    <a:pt x="2766" y="2582"/>
                    <a:pt x="1796" y="3576"/>
                  </a:cubicBezTo>
                  <a:cubicBezTo>
                    <a:pt x="1387" y="3923"/>
                    <a:pt x="1040" y="4332"/>
                    <a:pt x="756" y="4773"/>
                  </a:cubicBezTo>
                  <a:cubicBezTo>
                    <a:pt x="441" y="5372"/>
                    <a:pt x="252" y="6034"/>
                    <a:pt x="189" y="6695"/>
                  </a:cubicBezTo>
                  <a:cubicBezTo>
                    <a:pt x="0" y="7766"/>
                    <a:pt x="95" y="8837"/>
                    <a:pt x="504" y="9846"/>
                  </a:cubicBezTo>
                  <a:cubicBezTo>
                    <a:pt x="945" y="10854"/>
                    <a:pt x="1859" y="11547"/>
                    <a:pt x="2930" y="11673"/>
                  </a:cubicBezTo>
                  <a:cubicBezTo>
                    <a:pt x="3844" y="11641"/>
                    <a:pt x="4695" y="11263"/>
                    <a:pt x="5293" y="10570"/>
                  </a:cubicBezTo>
                  <a:cubicBezTo>
                    <a:pt x="5892" y="9909"/>
                    <a:pt x="6364" y="9152"/>
                    <a:pt x="6711" y="8333"/>
                  </a:cubicBezTo>
                  <a:cubicBezTo>
                    <a:pt x="7782" y="6160"/>
                    <a:pt x="9200" y="3072"/>
                    <a:pt x="7499" y="804"/>
                  </a:cubicBezTo>
                  <a:cubicBezTo>
                    <a:pt x="7085" y="231"/>
                    <a:pt x="6627" y="0"/>
                    <a:pt x="6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3"/>
            <p:cNvSpPr/>
            <p:nvPr/>
          </p:nvSpPr>
          <p:spPr>
            <a:xfrm>
              <a:off x="3655750" y="2293250"/>
              <a:ext cx="259025" cy="237850"/>
            </a:xfrm>
            <a:custGeom>
              <a:avLst/>
              <a:gdLst/>
              <a:ahLst/>
              <a:cxnLst/>
              <a:rect l="l" t="t" r="r" b="b"/>
              <a:pathLst>
                <a:path w="10361" h="9514" extrusionOk="0">
                  <a:moveTo>
                    <a:pt x="6359" y="1"/>
                  </a:moveTo>
                  <a:cubicBezTo>
                    <a:pt x="5622" y="1"/>
                    <a:pt x="4918" y="197"/>
                    <a:pt x="4311" y="611"/>
                  </a:cubicBezTo>
                  <a:cubicBezTo>
                    <a:pt x="3870" y="958"/>
                    <a:pt x="3492" y="1399"/>
                    <a:pt x="3209" y="1871"/>
                  </a:cubicBezTo>
                  <a:cubicBezTo>
                    <a:pt x="1948" y="3636"/>
                    <a:pt x="657" y="5494"/>
                    <a:pt x="279" y="7637"/>
                  </a:cubicBezTo>
                  <a:cubicBezTo>
                    <a:pt x="0" y="9122"/>
                    <a:pt x="870" y="9513"/>
                    <a:pt x="1941" y="9513"/>
                  </a:cubicBezTo>
                  <a:cubicBezTo>
                    <a:pt x="2688" y="9513"/>
                    <a:pt x="3532" y="9323"/>
                    <a:pt x="4154" y="9180"/>
                  </a:cubicBezTo>
                  <a:cubicBezTo>
                    <a:pt x="5508" y="8865"/>
                    <a:pt x="6800" y="8330"/>
                    <a:pt x="7934" y="7542"/>
                  </a:cubicBezTo>
                  <a:cubicBezTo>
                    <a:pt x="9100" y="6723"/>
                    <a:pt x="9888" y="5494"/>
                    <a:pt x="10140" y="4108"/>
                  </a:cubicBezTo>
                  <a:cubicBezTo>
                    <a:pt x="10360" y="2691"/>
                    <a:pt x="9762" y="1304"/>
                    <a:pt x="8564" y="517"/>
                  </a:cubicBezTo>
                  <a:cubicBezTo>
                    <a:pt x="7966" y="202"/>
                    <a:pt x="7336" y="13"/>
                    <a:pt x="6674" y="13"/>
                  </a:cubicBezTo>
                  <a:cubicBezTo>
                    <a:pt x="6569" y="5"/>
                    <a:pt x="6464" y="1"/>
                    <a:pt x="6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3"/>
            <p:cNvSpPr/>
            <p:nvPr/>
          </p:nvSpPr>
          <p:spPr>
            <a:xfrm>
              <a:off x="3383875" y="2435450"/>
              <a:ext cx="286725" cy="185275"/>
            </a:xfrm>
            <a:custGeom>
              <a:avLst/>
              <a:gdLst/>
              <a:ahLst/>
              <a:cxnLst/>
              <a:rect l="l" t="t" r="r" b="b"/>
              <a:pathLst>
                <a:path w="11469" h="7411" extrusionOk="0">
                  <a:moveTo>
                    <a:pt x="5263" y="1"/>
                  </a:moveTo>
                  <a:cubicBezTo>
                    <a:pt x="4451" y="1"/>
                    <a:pt x="3636" y="148"/>
                    <a:pt x="2868" y="437"/>
                  </a:cubicBezTo>
                  <a:cubicBezTo>
                    <a:pt x="1891" y="815"/>
                    <a:pt x="347" y="1634"/>
                    <a:pt x="158" y="2705"/>
                  </a:cubicBezTo>
                  <a:cubicBezTo>
                    <a:pt x="1" y="3776"/>
                    <a:pt x="883" y="5099"/>
                    <a:pt x="1639" y="5761"/>
                  </a:cubicBezTo>
                  <a:cubicBezTo>
                    <a:pt x="2616" y="6611"/>
                    <a:pt x="3844" y="7147"/>
                    <a:pt x="5136" y="7305"/>
                  </a:cubicBezTo>
                  <a:cubicBezTo>
                    <a:pt x="5523" y="7376"/>
                    <a:pt x="5913" y="7411"/>
                    <a:pt x="6302" y="7411"/>
                  </a:cubicBezTo>
                  <a:cubicBezTo>
                    <a:pt x="7117" y="7411"/>
                    <a:pt x="7928" y="7257"/>
                    <a:pt x="8696" y="6958"/>
                  </a:cubicBezTo>
                  <a:cubicBezTo>
                    <a:pt x="9799" y="6580"/>
                    <a:pt x="10713" y="5729"/>
                    <a:pt x="11185" y="4658"/>
                  </a:cubicBezTo>
                  <a:cubicBezTo>
                    <a:pt x="11406" y="3997"/>
                    <a:pt x="11469" y="3303"/>
                    <a:pt x="11406" y="2610"/>
                  </a:cubicBezTo>
                  <a:cubicBezTo>
                    <a:pt x="11406" y="2390"/>
                    <a:pt x="11343" y="2169"/>
                    <a:pt x="11217" y="1980"/>
                  </a:cubicBezTo>
                  <a:cubicBezTo>
                    <a:pt x="11028" y="1791"/>
                    <a:pt x="10807" y="1634"/>
                    <a:pt x="10523" y="1539"/>
                  </a:cubicBezTo>
                  <a:cubicBezTo>
                    <a:pt x="9358" y="972"/>
                    <a:pt x="8098" y="500"/>
                    <a:pt x="6806" y="184"/>
                  </a:cubicBezTo>
                  <a:cubicBezTo>
                    <a:pt x="6302" y="61"/>
                    <a:pt x="5783" y="1"/>
                    <a:pt x="5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3"/>
            <p:cNvSpPr/>
            <p:nvPr/>
          </p:nvSpPr>
          <p:spPr>
            <a:xfrm>
              <a:off x="3709175" y="2562125"/>
              <a:ext cx="85075" cy="157550"/>
            </a:xfrm>
            <a:custGeom>
              <a:avLst/>
              <a:gdLst/>
              <a:ahLst/>
              <a:cxnLst/>
              <a:rect l="l" t="t" r="r" b="b"/>
              <a:pathLst>
                <a:path w="3403" h="6302" extrusionOk="0">
                  <a:moveTo>
                    <a:pt x="0" y="1"/>
                  </a:moveTo>
                  <a:cubicBezTo>
                    <a:pt x="158" y="568"/>
                    <a:pt x="410" y="1135"/>
                    <a:pt x="725" y="1639"/>
                  </a:cubicBezTo>
                  <a:cubicBezTo>
                    <a:pt x="1040" y="2175"/>
                    <a:pt x="1387" y="2679"/>
                    <a:pt x="1733" y="3151"/>
                  </a:cubicBezTo>
                  <a:cubicBezTo>
                    <a:pt x="2489" y="4096"/>
                    <a:pt x="3025" y="5168"/>
                    <a:pt x="3403" y="6302"/>
                  </a:cubicBezTo>
                  <a:cubicBezTo>
                    <a:pt x="3403" y="5703"/>
                    <a:pt x="3245" y="5073"/>
                    <a:pt x="2993" y="4537"/>
                  </a:cubicBezTo>
                  <a:cubicBezTo>
                    <a:pt x="2741" y="3970"/>
                    <a:pt x="2426" y="3435"/>
                    <a:pt x="2080" y="2962"/>
                  </a:cubicBezTo>
                  <a:cubicBezTo>
                    <a:pt x="1324" y="2017"/>
                    <a:pt x="630" y="10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43"/>
            <p:cNvSpPr/>
            <p:nvPr/>
          </p:nvSpPr>
          <p:spPr>
            <a:xfrm>
              <a:off x="3668225" y="2578675"/>
              <a:ext cx="48850" cy="144950"/>
            </a:xfrm>
            <a:custGeom>
              <a:avLst/>
              <a:gdLst/>
              <a:ahLst/>
              <a:cxnLst/>
              <a:rect l="l" t="t" r="r" b="b"/>
              <a:pathLst>
                <a:path w="1954" h="5798" extrusionOk="0">
                  <a:moveTo>
                    <a:pt x="347" y="0"/>
                  </a:moveTo>
                  <a:lnTo>
                    <a:pt x="347" y="0"/>
                  </a:lnTo>
                  <a:cubicBezTo>
                    <a:pt x="0" y="2080"/>
                    <a:pt x="599" y="4190"/>
                    <a:pt x="1953" y="5797"/>
                  </a:cubicBezTo>
                  <a:cubicBezTo>
                    <a:pt x="1544" y="4884"/>
                    <a:pt x="1197" y="3938"/>
                    <a:pt x="914" y="2962"/>
                  </a:cubicBezTo>
                  <a:cubicBezTo>
                    <a:pt x="630" y="1985"/>
                    <a:pt x="441" y="1008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3"/>
            <p:cNvSpPr/>
            <p:nvPr/>
          </p:nvSpPr>
          <p:spPr>
            <a:xfrm>
              <a:off x="3696575" y="2592050"/>
              <a:ext cx="54375" cy="114250"/>
            </a:xfrm>
            <a:custGeom>
              <a:avLst/>
              <a:gdLst/>
              <a:ahLst/>
              <a:cxnLst/>
              <a:rect l="l" t="t" r="r" b="b"/>
              <a:pathLst>
                <a:path w="2175" h="4570" extrusionOk="0">
                  <a:moveTo>
                    <a:pt x="0" y="1"/>
                  </a:moveTo>
                  <a:cubicBezTo>
                    <a:pt x="284" y="820"/>
                    <a:pt x="599" y="1576"/>
                    <a:pt x="977" y="2332"/>
                  </a:cubicBezTo>
                  <a:cubicBezTo>
                    <a:pt x="1387" y="3088"/>
                    <a:pt x="1733" y="3844"/>
                    <a:pt x="2174" y="4569"/>
                  </a:cubicBezTo>
                  <a:cubicBezTo>
                    <a:pt x="2017" y="3718"/>
                    <a:pt x="1765" y="2899"/>
                    <a:pt x="1387" y="2143"/>
                  </a:cubicBezTo>
                  <a:cubicBezTo>
                    <a:pt x="1008" y="1387"/>
                    <a:pt x="567" y="66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3"/>
            <p:cNvSpPr/>
            <p:nvPr/>
          </p:nvSpPr>
          <p:spPr>
            <a:xfrm>
              <a:off x="3581575" y="2593625"/>
              <a:ext cx="91400" cy="148900"/>
            </a:xfrm>
            <a:custGeom>
              <a:avLst/>
              <a:gdLst/>
              <a:ahLst/>
              <a:cxnLst/>
              <a:rect l="l" t="t" r="r" b="b"/>
              <a:pathLst>
                <a:path w="3656" h="5956" extrusionOk="0">
                  <a:moveTo>
                    <a:pt x="3655" y="1"/>
                  </a:moveTo>
                  <a:cubicBezTo>
                    <a:pt x="2931" y="915"/>
                    <a:pt x="2300" y="1923"/>
                    <a:pt x="1796" y="2994"/>
                  </a:cubicBezTo>
                  <a:lnTo>
                    <a:pt x="1009" y="4569"/>
                  </a:lnTo>
                  <a:cubicBezTo>
                    <a:pt x="788" y="5073"/>
                    <a:pt x="442" y="5546"/>
                    <a:pt x="1" y="5955"/>
                  </a:cubicBezTo>
                  <a:cubicBezTo>
                    <a:pt x="536" y="5672"/>
                    <a:pt x="977" y="5231"/>
                    <a:pt x="1292" y="4727"/>
                  </a:cubicBezTo>
                  <a:cubicBezTo>
                    <a:pt x="1607" y="4223"/>
                    <a:pt x="1891" y="3687"/>
                    <a:pt x="2143" y="3183"/>
                  </a:cubicBezTo>
                  <a:cubicBezTo>
                    <a:pt x="2678" y="2112"/>
                    <a:pt x="3151" y="1072"/>
                    <a:pt x="3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3"/>
            <p:cNvSpPr/>
            <p:nvPr/>
          </p:nvSpPr>
          <p:spPr>
            <a:xfrm>
              <a:off x="3568175" y="2572375"/>
              <a:ext cx="78800" cy="151250"/>
            </a:xfrm>
            <a:custGeom>
              <a:avLst/>
              <a:gdLst/>
              <a:ahLst/>
              <a:cxnLst/>
              <a:rect l="l" t="t" r="r" b="b"/>
              <a:pathLst>
                <a:path w="3152" h="6050" extrusionOk="0">
                  <a:moveTo>
                    <a:pt x="3120" y="0"/>
                  </a:moveTo>
                  <a:cubicBezTo>
                    <a:pt x="1167" y="1386"/>
                    <a:pt x="1" y="3655"/>
                    <a:pt x="32" y="6049"/>
                  </a:cubicBezTo>
                  <a:cubicBezTo>
                    <a:pt x="285" y="4947"/>
                    <a:pt x="694" y="3844"/>
                    <a:pt x="1198" y="2836"/>
                  </a:cubicBezTo>
                  <a:cubicBezTo>
                    <a:pt x="1734" y="1828"/>
                    <a:pt x="2395" y="851"/>
                    <a:pt x="3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3"/>
            <p:cNvSpPr/>
            <p:nvPr/>
          </p:nvSpPr>
          <p:spPr>
            <a:xfrm>
              <a:off x="3481550" y="2536150"/>
              <a:ext cx="159900" cy="31000"/>
            </a:xfrm>
            <a:custGeom>
              <a:avLst/>
              <a:gdLst/>
              <a:ahLst/>
              <a:cxnLst/>
              <a:rect l="l" t="t" r="r" b="b"/>
              <a:pathLst>
                <a:path w="6396" h="1240" extrusionOk="0">
                  <a:moveTo>
                    <a:pt x="0" y="0"/>
                  </a:moveTo>
                  <a:cubicBezTo>
                    <a:pt x="126" y="221"/>
                    <a:pt x="347" y="441"/>
                    <a:pt x="599" y="567"/>
                  </a:cubicBezTo>
                  <a:cubicBezTo>
                    <a:pt x="851" y="693"/>
                    <a:pt x="1135" y="788"/>
                    <a:pt x="1387" y="851"/>
                  </a:cubicBezTo>
                  <a:cubicBezTo>
                    <a:pt x="1954" y="1008"/>
                    <a:pt x="2489" y="1103"/>
                    <a:pt x="3056" y="1166"/>
                  </a:cubicBezTo>
                  <a:cubicBezTo>
                    <a:pt x="3481" y="1214"/>
                    <a:pt x="3911" y="1239"/>
                    <a:pt x="4341" y="1239"/>
                  </a:cubicBezTo>
                  <a:cubicBezTo>
                    <a:pt x="5028" y="1239"/>
                    <a:pt x="5718" y="1175"/>
                    <a:pt x="6396" y="1040"/>
                  </a:cubicBezTo>
                  <a:cubicBezTo>
                    <a:pt x="5262" y="945"/>
                    <a:pt x="4191" y="882"/>
                    <a:pt x="3088" y="788"/>
                  </a:cubicBezTo>
                  <a:cubicBezTo>
                    <a:pt x="2552" y="725"/>
                    <a:pt x="2017" y="630"/>
                    <a:pt x="1450" y="567"/>
                  </a:cubicBezTo>
                  <a:cubicBezTo>
                    <a:pt x="914" y="536"/>
                    <a:pt x="410" y="3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3"/>
            <p:cNvSpPr/>
            <p:nvPr/>
          </p:nvSpPr>
          <p:spPr>
            <a:xfrm>
              <a:off x="3492575" y="2470725"/>
              <a:ext cx="148875" cy="60725"/>
            </a:xfrm>
            <a:custGeom>
              <a:avLst/>
              <a:gdLst/>
              <a:ahLst/>
              <a:cxnLst/>
              <a:rect l="l" t="t" r="r" b="b"/>
              <a:pathLst>
                <a:path w="5955" h="2429" extrusionOk="0">
                  <a:moveTo>
                    <a:pt x="1140" y="1"/>
                  </a:moveTo>
                  <a:cubicBezTo>
                    <a:pt x="757" y="1"/>
                    <a:pt x="375" y="32"/>
                    <a:pt x="1" y="97"/>
                  </a:cubicBezTo>
                  <a:cubicBezTo>
                    <a:pt x="1072" y="191"/>
                    <a:pt x="2174" y="412"/>
                    <a:pt x="3214" y="758"/>
                  </a:cubicBezTo>
                  <a:cubicBezTo>
                    <a:pt x="3750" y="916"/>
                    <a:pt x="4222" y="1105"/>
                    <a:pt x="4726" y="1357"/>
                  </a:cubicBezTo>
                  <a:cubicBezTo>
                    <a:pt x="5199" y="1609"/>
                    <a:pt x="5608" y="1987"/>
                    <a:pt x="5955" y="2428"/>
                  </a:cubicBezTo>
                  <a:cubicBezTo>
                    <a:pt x="5734" y="1892"/>
                    <a:pt x="5356" y="1420"/>
                    <a:pt x="4884" y="1105"/>
                  </a:cubicBezTo>
                  <a:cubicBezTo>
                    <a:pt x="4411" y="790"/>
                    <a:pt x="3876" y="538"/>
                    <a:pt x="3340" y="349"/>
                  </a:cubicBezTo>
                  <a:cubicBezTo>
                    <a:pt x="2633" y="120"/>
                    <a:pt x="1884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3"/>
            <p:cNvSpPr/>
            <p:nvPr/>
          </p:nvSpPr>
          <p:spPr>
            <a:xfrm>
              <a:off x="3569750" y="2403025"/>
              <a:ext cx="100850" cy="133150"/>
            </a:xfrm>
            <a:custGeom>
              <a:avLst/>
              <a:gdLst/>
              <a:ahLst/>
              <a:cxnLst/>
              <a:rect l="l" t="t" r="r" b="b"/>
              <a:pathLst>
                <a:path w="4034" h="5326" extrusionOk="0">
                  <a:moveTo>
                    <a:pt x="1" y="1"/>
                  </a:moveTo>
                  <a:cubicBezTo>
                    <a:pt x="222" y="1166"/>
                    <a:pt x="694" y="2238"/>
                    <a:pt x="1356" y="3183"/>
                  </a:cubicBezTo>
                  <a:cubicBezTo>
                    <a:pt x="1702" y="3687"/>
                    <a:pt x="2049" y="4128"/>
                    <a:pt x="2458" y="4537"/>
                  </a:cubicBezTo>
                  <a:cubicBezTo>
                    <a:pt x="2679" y="4758"/>
                    <a:pt x="2899" y="4947"/>
                    <a:pt x="3183" y="5105"/>
                  </a:cubicBezTo>
                  <a:cubicBezTo>
                    <a:pt x="3435" y="5262"/>
                    <a:pt x="3719" y="5325"/>
                    <a:pt x="4034" y="5325"/>
                  </a:cubicBezTo>
                  <a:cubicBezTo>
                    <a:pt x="3498" y="5168"/>
                    <a:pt x="3025" y="4821"/>
                    <a:pt x="2710" y="4348"/>
                  </a:cubicBezTo>
                  <a:cubicBezTo>
                    <a:pt x="2364" y="3907"/>
                    <a:pt x="2017" y="3435"/>
                    <a:pt x="1702" y="2994"/>
                  </a:cubicBezTo>
                  <a:cubicBezTo>
                    <a:pt x="1072" y="2017"/>
                    <a:pt x="505" y="10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3"/>
            <p:cNvSpPr/>
            <p:nvPr/>
          </p:nvSpPr>
          <p:spPr>
            <a:xfrm>
              <a:off x="3597325" y="2337650"/>
              <a:ext cx="77225" cy="174875"/>
            </a:xfrm>
            <a:custGeom>
              <a:avLst/>
              <a:gdLst/>
              <a:ahLst/>
              <a:cxnLst/>
              <a:rect l="l" t="t" r="r" b="b"/>
              <a:pathLst>
                <a:path w="3089" h="6995" extrusionOk="0">
                  <a:moveTo>
                    <a:pt x="1" y="1"/>
                  </a:moveTo>
                  <a:lnTo>
                    <a:pt x="1" y="1"/>
                  </a:lnTo>
                  <a:cubicBezTo>
                    <a:pt x="473" y="442"/>
                    <a:pt x="883" y="946"/>
                    <a:pt x="1135" y="1545"/>
                  </a:cubicBezTo>
                  <a:cubicBezTo>
                    <a:pt x="1387" y="2112"/>
                    <a:pt x="1639" y="2710"/>
                    <a:pt x="1859" y="3309"/>
                  </a:cubicBezTo>
                  <a:cubicBezTo>
                    <a:pt x="2112" y="3907"/>
                    <a:pt x="2332" y="4506"/>
                    <a:pt x="2553" y="5105"/>
                  </a:cubicBezTo>
                  <a:cubicBezTo>
                    <a:pt x="2805" y="5703"/>
                    <a:pt x="2931" y="6333"/>
                    <a:pt x="2994" y="6995"/>
                  </a:cubicBezTo>
                  <a:cubicBezTo>
                    <a:pt x="3088" y="6333"/>
                    <a:pt x="3057" y="5672"/>
                    <a:pt x="2868" y="5010"/>
                  </a:cubicBezTo>
                  <a:cubicBezTo>
                    <a:pt x="2679" y="4380"/>
                    <a:pt x="2490" y="3781"/>
                    <a:pt x="2238" y="3151"/>
                  </a:cubicBezTo>
                  <a:cubicBezTo>
                    <a:pt x="2017" y="2553"/>
                    <a:pt x="1733" y="1954"/>
                    <a:pt x="1418" y="1387"/>
                  </a:cubicBezTo>
                  <a:cubicBezTo>
                    <a:pt x="1072" y="788"/>
                    <a:pt x="599" y="3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3"/>
            <p:cNvSpPr/>
            <p:nvPr/>
          </p:nvSpPr>
          <p:spPr>
            <a:xfrm>
              <a:off x="3582375" y="2369175"/>
              <a:ext cx="78775" cy="141000"/>
            </a:xfrm>
            <a:custGeom>
              <a:avLst/>
              <a:gdLst/>
              <a:ahLst/>
              <a:cxnLst/>
              <a:rect l="l" t="t" r="r" b="b"/>
              <a:pathLst>
                <a:path w="3151" h="5640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1008"/>
                    <a:pt x="851" y="1985"/>
                    <a:pt x="1386" y="2930"/>
                  </a:cubicBezTo>
                  <a:cubicBezTo>
                    <a:pt x="1890" y="3875"/>
                    <a:pt x="2489" y="4757"/>
                    <a:pt x="3151" y="5639"/>
                  </a:cubicBezTo>
                  <a:cubicBezTo>
                    <a:pt x="2741" y="4631"/>
                    <a:pt x="2268" y="3655"/>
                    <a:pt x="1733" y="2709"/>
                  </a:cubicBezTo>
                  <a:cubicBezTo>
                    <a:pt x="1229" y="1764"/>
                    <a:pt x="630" y="85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3"/>
            <p:cNvSpPr/>
            <p:nvPr/>
          </p:nvSpPr>
          <p:spPr>
            <a:xfrm>
              <a:off x="3685550" y="2399100"/>
              <a:ext cx="64600" cy="111850"/>
            </a:xfrm>
            <a:custGeom>
              <a:avLst/>
              <a:gdLst/>
              <a:ahLst/>
              <a:cxnLst/>
              <a:rect l="l" t="t" r="r" b="b"/>
              <a:pathLst>
                <a:path w="2584" h="4474" extrusionOk="0">
                  <a:moveTo>
                    <a:pt x="2584" y="0"/>
                  </a:moveTo>
                  <a:cubicBezTo>
                    <a:pt x="2363" y="95"/>
                    <a:pt x="2174" y="221"/>
                    <a:pt x="2048" y="410"/>
                  </a:cubicBezTo>
                  <a:cubicBezTo>
                    <a:pt x="1891" y="567"/>
                    <a:pt x="1733" y="725"/>
                    <a:pt x="1607" y="882"/>
                  </a:cubicBezTo>
                  <a:cubicBezTo>
                    <a:pt x="1323" y="1229"/>
                    <a:pt x="1071" y="1607"/>
                    <a:pt x="851" y="1985"/>
                  </a:cubicBezTo>
                  <a:cubicBezTo>
                    <a:pt x="630" y="2363"/>
                    <a:pt x="441" y="2773"/>
                    <a:pt x="284" y="3182"/>
                  </a:cubicBezTo>
                  <a:cubicBezTo>
                    <a:pt x="95" y="3592"/>
                    <a:pt x="0" y="4033"/>
                    <a:pt x="32" y="4474"/>
                  </a:cubicBezTo>
                  <a:cubicBezTo>
                    <a:pt x="158" y="4064"/>
                    <a:pt x="347" y="3655"/>
                    <a:pt x="567" y="3308"/>
                  </a:cubicBezTo>
                  <a:cubicBezTo>
                    <a:pt x="756" y="2930"/>
                    <a:pt x="977" y="2552"/>
                    <a:pt x="1197" y="2174"/>
                  </a:cubicBezTo>
                  <a:lnTo>
                    <a:pt x="1859" y="1071"/>
                  </a:lnTo>
                  <a:cubicBezTo>
                    <a:pt x="1954" y="882"/>
                    <a:pt x="2080" y="693"/>
                    <a:pt x="2174" y="536"/>
                  </a:cubicBezTo>
                  <a:cubicBezTo>
                    <a:pt x="2300" y="315"/>
                    <a:pt x="2426" y="158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3"/>
            <p:cNvSpPr/>
            <p:nvPr/>
          </p:nvSpPr>
          <p:spPr>
            <a:xfrm>
              <a:off x="3699725" y="2399875"/>
              <a:ext cx="129200" cy="125250"/>
            </a:xfrm>
            <a:custGeom>
              <a:avLst/>
              <a:gdLst/>
              <a:ahLst/>
              <a:cxnLst/>
              <a:rect l="l" t="t" r="r" b="b"/>
              <a:pathLst>
                <a:path w="5168" h="5010" extrusionOk="0">
                  <a:moveTo>
                    <a:pt x="5167" y="1"/>
                  </a:moveTo>
                  <a:cubicBezTo>
                    <a:pt x="4348" y="883"/>
                    <a:pt x="3529" y="1765"/>
                    <a:pt x="2678" y="2584"/>
                  </a:cubicBezTo>
                  <a:cubicBezTo>
                    <a:pt x="1828" y="3435"/>
                    <a:pt x="914" y="4222"/>
                    <a:pt x="0" y="5010"/>
                  </a:cubicBezTo>
                  <a:cubicBezTo>
                    <a:pt x="2174" y="3876"/>
                    <a:pt x="4001" y="2143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3"/>
            <p:cNvSpPr/>
            <p:nvPr/>
          </p:nvSpPr>
          <p:spPr>
            <a:xfrm>
              <a:off x="3712325" y="2450300"/>
              <a:ext cx="183550" cy="108700"/>
            </a:xfrm>
            <a:custGeom>
              <a:avLst/>
              <a:gdLst/>
              <a:ahLst/>
              <a:cxnLst/>
              <a:rect l="l" t="t" r="r" b="b"/>
              <a:pathLst>
                <a:path w="7342" h="4348" extrusionOk="0">
                  <a:moveTo>
                    <a:pt x="4663" y="0"/>
                  </a:moveTo>
                  <a:lnTo>
                    <a:pt x="4663" y="0"/>
                  </a:lnTo>
                  <a:cubicBezTo>
                    <a:pt x="4474" y="441"/>
                    <a:pt x="4222" y="819"/>
                    <a:pt x="3876" y="1166"/>
                  </a:cubicBezTo>
                  <a:cubicBezTo>
                    <a:pt x="3560" y="1481"/>
                    <a:pt x="3214" y="1764"/>
                    <a:pt x="2836" y="2016"/>
                  </a:cubicBezTo>
                  <a:cubicBezTo>
                    <a:pt x="2017" y="2520"/>
                    <a:pt x="1229" y="3088"/>
                    <a:pt x="567" y="3749"/>
                  </a:cubicBezTo>
                  <a:lnTo>
                    <a:pt x="0" y="4348"/>
                  </a:lnTo>
                  <a:lnTo>
                    <a:pt x="0" y="4348"/>
                  </a:lnTo>
                  <a:lnTo>
                    <a:pt x="788" y="4064"/>
                  </a:lnTo>
                  <a:cubicBezTo>
                    <a:pt x="1696" y="3734"/>
                    <a:pt x="2651" y="3548"/>
                    <a:pt x="3613" y="3548"/>
                  </a:cubicBezTo>
                  <a:cubicBezTo>
                    <a:pt x="3753" y="3548"/>
                    <a:pt x="3893" y="3552"/>
                    <a:pt x="4033" y="3560"/>
                  </a:cubicBezTo>
                  <a:cubicBezTo>
                    <a:pt x="4600" y="3560"/>
                    <a:pt x="5167" y="3592"/>
                    <a:pt x="5703" y="3718"/>
                  </a:cubicBezTo>
                  <a:cubicBezTo>
                    <a:pt x="6270" y="3812"/>
                    <a:pt x="6805" y="3938"/>
                    <a:pt x="7341" y="4127"/>
                  </a:cubicBezTo>
                  <a:cubicBezTo>
                    <a:pt x="6301" y="3592"/>
                    <a:pt x="5199" y="3308"/>
                    <a:pt x="4065" y="3214"/>
                  </a:cubicBezTo>
                  <a:cubicBezTo>
                    <a:pt x="3846" y="3196"/>
                    <a:pt x="3627" y="3187"/>
                    <a:pt x="3409" y="3187"/>
                  </a:cubicBezTo>
                  <a:cubicBezTo>
                    <a:pt x="2761" y="3187"/>
                    <a:pt x="2119" y="3265"/>
                    <a:pt x="1498" y="3422"/>
                  </a:cubicBezTo>
                  <a:lnTo>
                    <a:pt x="1498" y="3422"/>
                  </a:lnTo>
                  <a:cubicBezTo>
                    <a:pt x="1974" y="3029"/>
                    <a:pt x="2507" y="2678"/>
                    <a:pt x="3025" y="2268"/>
                  </a:cubicBezTo>
                  <a:cubicBezTo>
                    <a:pt x="3403" y="1985"/>
                    <a:pt x="3749" y="1638"/>
                    <a:pt x="4033" y="1260"/>
                  </a:cubicBezTo>
                  <a:cubicBezTo>
                    <a:pt x="4348" y="914"/>
                    <a:pt x="4569" y="473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3"/>
            <p:cNvSpPr/>
            <p:nvPr/>
          </p:nvSpPr>
          <p:spPr>
            <a:xfrm>
              <a:off x="3728075" y="2571375"/>
              <a:ext cx="153600" cy="48275"/>
            </a:xfrm>
            <a:custGeom>
              <a:avLst/>
              <a:gdLst/>
              <a:ahLst/>
              <a:cxnLst/>
              <a:rect l="l" t="t" r="r" b="b"/>
              <a:pathLst>
                <a:path w="6144" h="1931" extrusionOk="0">
                  <a:moveTo>
                    <a:pt x="647" y="1"/>
                  </a:moveTo>
                  <a:cubicBezTo>
                    <a:pt x="412" y="1"/>
                    <a:pt x="184" y="67"/>
                    <a:pt x="0" y="198"/>
                  </a:cubicBezTo>
                  <a:cubicBezTo>
                    <a:pt x="111" y="151"/>
                    <a:pt x="237" y="127"/>
                    <a:pt x="367" y="127"/>
                  </a:cubicBezTo>
                  <a:cubicBezTo>
                    <a:pt x="497" y="127"/>
                    <a:pt x="631" y="151"/>
                    <a:pt x="757" y="198"/>
                  </a:cubicBezTo>
                  <a:lnTo>
                    <a:pt x="1544" y="387"/>
                  </a:lnTo>
                  <a:cubicBezTo>
                    <a:pt x="2048" y="544"/>
                    <a:pt x="2584" y="670"/>
                    <a:pt x="3088" y="828"/>
                  </a:cubicBezTo>
                  <a:cubicBezTo>
                    <a:pt x="4096" y="1143"/>
                    <a:pt x="5104" y="1553"/>
                    <a:pt x="6144" y="1931"/>
                  </a:cubicBezTo>
                  <a:cubicBezTo>
                    <a:pt x="5230" y="1269"/>
                    <a:pt x="4254" y="796"/>
                    <a:pt x="3214" y="450"/>
                  </a:cubicBezTo>
                  <a:cubicBezTo>
                    <a:pt x="2678" y="292"/>
                    <a:pt x="2143" y="166"/>
                    <a:pt x="1607" y="72"/>
                  </a:cubicBezTo>
                  <a:cubicBezTo>
                    <a:pt x="1324" y="40"/>
                    <a:pt x="1072" y="9"/>
                    <a:pt x="788" y="9"/>
                  </a:cubicBezTo>
                  <a:cubicBezTo>
                    <a:pt x="741" y="4"/>
                    <a:pt x="694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43"/>
            <p:cNvSpPr/>
            <p:nvPr/>
          </p:nvSpPr>
          <p:spPr>
            <a:xfrm>
              <a:off x="3617025" y="2478700"/>
              <a:ext cx="138650" cy="144625"/>
            </a:xfrm>
            <a:custGeom>
              <a:avLst/>
              <a:gdLst/>
              <a:ahLst/>
              <a:cxnLst/>
              <a:rect l="l" t="t" r="r" b="b"/>
              <a:pathLst>
                <a:path w="5546" h="5785" extrusionOk="0">
                  <a:moveTo>
                    <a:pt x="2272" y="0"/>
                  </a:moveTo>
                  <a:cubicBezTo>
                    <a:pt x="1867" y="0"/>
                    <a:pt x="1462" y="241"/>
                    <a:pt x="1324" y="691"/>
                  </a:cubicBezTo>
                  <a:cubicBezTo>
                    <a:pt x="1262" y="999"/>
                    <a:pt x="1291" y="1277"/>
                    <a:pt x="1380" y="1554"/>
                  </a:cubicBezTo>
                  <a:lnTo>
                    <a:pt x="1380" y="1554"/>
                  </a:lnTo>
                  <a:cubicBezTo>
                    <a:pt x="1314" y="1526"/>
                    <a:pt x="1243" y="1510"/>
                    <a:pt x="1166" y="1510"/>
                  </a:cubicBezTo>
                  <a:cubicBezTo>
                    <a:pt x="882" y="1510"/>
                    <a:pt x="630" y="1668"/>
                    <a:pt x="536" y="1920"/>
                  </a:cubicBezTo>
                  <a:cubicBezTo>
                    <a:pt x="469" y="2121"/>
                    <a:pt x="449" y="2306"/>
                    <a:pt x="477" y="2487"/>
                  </a:cubicBezTo>
                  <a:lnTo>
                    <a:pt x="477" y="2487"/>
                  </a:lnTo>
                  <a:cubicBezTo>
                    <a:pt x="476" y="2487"/>
                    <a:pt x="474" y="2487"/>
                    <a:pt x="473" y="2487"/>
                  </a:cubicBezTo>
                  <a:cubicBezTo>
                    <a:pt x="284" y="2487"/>
                    <a:pt x="189" y="2708"/>
                    <a:pt x="126" y="2897"/>
                  </a:cubicBezTo>
                  <a:cubicBezTo>
                    <a:pt x="0" y="3338"/>
                    <a:pt x="0" y="3810"/>
                    <a:pt x="63" y="4283"/>
                  </a:cubicBezTo>
                  <a:cubicBezTo>
                    <a:pt x="126" y="4535"/>
                    <a:pt x="252" y="4881"/>
                    <a:pt x="536" y="4944"/>
                  </a:cubicBezTo>
                  <a:cubicBezTo>
                    <a:pt x="735" y="4944"/>
                    <a:pt x="914" y="4866"/>
                    <a:pt x="1043" y="4740"/>
                  </a:cubicBezTo>
                  <a:lnTo>
                    <a:pt x="1043" y="4740"/>
                  </a:lnTo>
                  <a:cubicBezTo>
                    <a:pt x="1061" y="5024"/>
                    <a:pt x="1179" y="5281"/>
                    <a:pt x="1324" y="5512"/>
                  </a:cubicBezTo>
                  <a:cubicBezTo>
                    <a:pt x="1465" y="5694"/>
                    <a:pt x="1672" y="5785"/>
                    <a:pt x="1886" y="5785"/>
                  </a:cubicBezTo>
                  <a:cubicBezTo>
                    <a:pt x="2004" y="5785"/>
                    <a:pt x="2125" y="5757"/>
                    <a:pt x="2237" y="5701"/>
                  </a:cubicBezTo>
                  <a:cubicBezTo>
                    <a:pt x="2395" y="5606"/>
                    <a:pt x="2395" y="5638"/>
                    <a:pt x="2489" y="5480"/>
                  </a:cubicBezTo>
                  <a:cubicBezTo>
                    <a:pt x="2516" y="5386"/>
                    <a:pt x="2526" y="5291"/>
                    <a:pt x="2521" y="5197"/>
                  </a:cubicBezTo>
                  <a:lnTo>
                    <a:pt x="2521" y="5197"/>
                  </a:lnTo>
                  <a:cubicBezTo>
                    <a:pt x="2584" y="5307"/>
                    <a:pt x="2656" y="5385"/>
                    <a:pt x="2662" y="5385"/>
                  </a:cubicBezTo>
                  <a:cubicBezTo>
                    <a:pt x="2663" y="5385"/>
                    <a:pt x="2663" y="5383"/>
                    <a:pt x="2661" y="5380"/>
                  </a:cubicBezTo>
                  <a:lnTo>
                    <a:pt x="2661" y="5380"/>
                  </a:lnTo>
                  <a:cubicBezTo>
                    <a:pt x="2674" y="5392"/>
                    <a:pt x="2691" y="5404"/>
                    <a:pt x="2710" y="5417"/>
                  </a:cubicBezTo>
                  <a:cubicBezTo>
                    <a:pt x="2783" y="5490"/>
                    <a:pt x="2850" y="5516"/>
                    <a:pt x="2922" y="5516"/>
                  </a:cubicBezTo>
                  <a:cubicBezTo>
                    <a:pt x="3005" y="5516"/>
                    <a:pt x="3096" y="5482"/>
                    <a:pt x="3214" y="5449"/>
                  </a:cubicBezTo>
                  <a:cubicBezTo>
                    <a:pt x="3403" y="5386"/>
                    <a:pt x="3592" y="5291"/>
                    <a:pt x="3749" y="5133"/>
                  </a:cubicBezTo>
                  <a:cubicBezTo>
                    <a:pt x="3788" y="5076"/>
                    <a:pt x="3823" y="5017"/>
                    <a:pt x="3856" y="4958"/>
                  </a:cubicBezTo>
                  <a:lnTo>
                    <a:pt x="3856" y="4958"/>
                  </a:lnTo>
                  <a:cubicBezTo>
                    <a:pt x="3882" y="4962"/>
                    <a:pt x="3907" y="4964"/>
                    <a:pt x="3933" y="4964"/>
                  </a:cubicBezTo>
                  <a:cubicBezTo>
                    <a:pt x="4105" y="4964"/>
                    <a:pt x="4283" y="4871"/>
                    <a:pt x="4474" y="4850"/>
                  </a:cubicBezTo>
                  <a:cubicBezTo>
                    <a:pt x="4758" y="4818"/>
                    <a:pt x="5010" y="4661"/>
                    <a:pt x="5136" y="4377"/>
                  </a:cubicBezTo>
                  <a:cubicBezTo>
                    <a:pt x="5199" y="4157"/>
                    <a:pt x="5199" y="3936"/>
                    <a:pt x="5136" y="3716"/>
                  </a:cubicBezTo>
                  <a:cubicBezTo>
                    <a:pt x="5121" y="3623"/>
                    <a:pt x="5096" y="3534"/>
                    <a:pt x="5060" y="3448"/>
                  </a:cubicBezTo>
                  <a:lnTo>
                    <a:pt x="5060" y="3448"/>
                  </a:lnTo>
                  <a:cubicBezTo>
                    <a:pt x="5086" y="3434"/>
                    <a:pt x="5111" y="3418"/>
                    <a:pt x="5136" y="3401"/>
                  </a:cubicBezTo>
                  <a:cubicBezTo>
                    <a:pt x="5482" y="3117"/>
                    <a:pt x="5545" y="2645"/>
                    <a:pt x="5293" y="2267"/>
                  </a:cubicBezTo>
                  <a:cubicBezTo>
                    <a:pt x="5037" y="1953"/>
                    <a:pt x="4677" y="1794"/>
                    <a:pt x="4284" y="1767"/>
                  </a:cubicBezTo>
                  <a:lnTo>
                    <a:pt x="4284" y="1767"/>
                  </a:lnTo>
                  <a:cubicBezTo>
                    <a:pt x="4276" y="1526"/>
                    <a:pt x="4151" y="1313"/>
                    <a:pt x="3962" y="1187"/>
                  </a:cubicBezTo>
                  <a:lnTo>
                    <a:pt x="3962" y="1187"/>
                  </a:lnTo>
                  <a:cubicBezTo>
                    <a:pt x="3963" y="1056"/>
                    <a:pt x="3923" y="928"/>
                    <a:pt x="3844" y="817"/>
                  </a:cubicBezTo>
                  <a:cubicBezTo>
                    <a:pt x="3678" y="610"/>
                    <a:pt x="3404" y="526"/>
                    <a:pt x="3119" y="501"/>
                  </a:cubicBezTo>
                  <a:lnTo>
                    <a:pt x="3119" y="501"/>
                  </a:lnTo>
                  <a:cubicBezTo>
                    <a:pt x="2934" y="161"/>
                    <a:pt x="2603" y="0"/>
                    <a:pt x="2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43"/>
            <p:cNvSpPr/>
            <p:nvPr/>
          </p:nvSpPr>
          <p:spPr>
            <a:xfrm>
              <a:off x="3652475" y="2524325"/>
              <a:ext cx="60650" cy="60675"/>
            </a:xfrm>
            <a:custGeom>
              <a:avLst/>
              <a:gdLst/>
              <a:ahLst/>
              <a:cxnLst/>
              <a:rect l="l" t="t" r="r" b="b"/>
              <a:pathLst>
                <a:path w="2426" h="2427" extrusionOk="0">
                  <a:moveTo>
                    <a:pt x="1197" y="1"/>
                  </a:moveTo>
                  <a:cubicBezTo>
                    <a:pt x="536" y="1"/>
                    <a:pt x="0" y="536"/>
                    <a:pt x="0" y="1198"/>
                  </a:cubicBezTo>
                  <a:cubicBezTo>
                    <a:pt x="0" y="1891"/>
                    <a:pt x="536" y="2426"/>
                    <a:pt x="1197" y="2426"/>
                  </a:cubicBezTo>
                  <a:cubicBezTo>
                    <a:pt x="1890" y="2426"/>
                    <a:pt x="2426" y="1891"/>
                    <a:pt x="2426" y="1198"/>
                  </a:cubicBezTo>
                  <a:cubicBezTo>
                    <a:pt x="2426" y="536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43"/>
            <p:cNvSpPr/>
            <p:nvPr/>
          </p:nvSpPr>
          <p:spPr>
            <a:xfrm>
              <a:off x="3032600" y="2462900"/>
              <a:ext cx="329250" cy="441075"/>
            </a:xfrm>
            <a:custGeom>
              <a:avLst/>
              <a:gdLst/>
              <a:ahLst/>
              <a:cxnLst/>
              <a:rect l="l" t="t" r="r" b="b"/>
              <a:pathLst>
                <a:path w="13170" h="17643" extrusionOk="0">
                  <a:moveTo>
                    <a:pt x="11405" y="0"/>
                  </a:moveTo>
                  <a:lnTo>
                    <a:pt x="11405" y="0"/>
                  </a:lnTo>
                  <a:cubicBezTo>
                    <a:pt x="10996" y="756"/>
                    <a:pt x="11657" y="1292"/>
                    <a:pt x="11405" y="2048"/>
                  </a:cubicBezTo>
                  <a:cubicBezTo>
                    <a:pt x="10870" y="3718"/>
                    <a:pt x="10082" y="5324"/>
                    <a:pt x="9043" y="6774"/>
                  </a:cubicBezTo>
                  <a:cubicBezTo>
                    <a:pt x="8664" y="7278"/>
                    <a:pt x="8255" y="7782"/>
                    <a:pt x="7782" y="8223"/>
                  </a:cubicBezTo>
                  <a:cubicBezTo>
                    <a:pt x="6932" y="8853"/>
                    <a:pt x="5987" y="9357"/>
                    <a:pt x="4978" y="9735"/>
                  </a:cubicBezTo>
                  <a:cubicBezTo>
                    <a:pt x="3466" y="10428"/>
                    <a:pt x="1985" y="11279"/>
                    <a:pt x="946" y="12571"/>
                  </a:cubicBezTo>
                  <a:cubicBezTo>
                    <a:pt x="505" y="13106"/>
                    <a:pt x="221" y="13736"/>
                    <a:pt x="127" y="14429"/>
                  </a:cubicBezTo>
                  <a:cubicBezTo>
                    <a:pt x="1" y="15532"/>
                    <a:pt x="599" y="16572"/>
                    <a:pt x="694" y="17643"/>
                  </a:cubicBezTo>
                  <a:lnTo>
                    <a:pt x="3340" y="17359"/>
                  </a:lnTo>
                  <a:cubicBezTo>
                    <a:pt x="3876" y="17328"/>
                    <a:pt x="4380" y="17233"/>
                    <a:pt x="4915" y="17044"/>
                  </a:cubicBezTo>
                  <a:cubicBezTo>
                    <a:pt x="5514" y="16761"/>
                    <a:pt x="6081" y="16320"/>
                    <a:pt x="6522" y="15816"/>
                  </a:cubicBezTo>
                  <a:cubicBezTo>
                    <a:pt x="7373" y="15028"/>
                    <a:pt x="8160" y="14209"/>
                    <a:pt x="8538" y="13138"/>
                  </a:cubicBezTo>
                  <a:cubicBezTo>
                    <a:pt x="8948" y="12003"/>
                    <a:pt x="8759" y="10743"/>
                    <a:pt x="9106" y="9578"/>
                  </a:cubicBezTo>
                  <a:cubicBezTo>
                    <a:pt x="9232" y="9073"/>
                    <a:pt x="9421" y="8601"/>
                    <a:pt x="9704" y="8160"/>
                  </a:cubicBezTo>
                  <a:cubicBezTo>
                    <a:pt x="11279" y="5450"/>
                    <a:pt x="13170" y="3938"/>
                    <a:pt x="1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43"/>
            <p:cNvSpPr/>
            <p:nvPr/>
          </p:nvSpPr>
          <p:spPr>
            <a:xfrm>
              <a:off x="2984300" y="2444425"/>
              <a:ext cx="166475" cy="258725"/>
            </a:xfrm>
            <a:custGeom>
              <a:avLst/>
              <a:gdLst/>
              <a:ahLst/>
              <a:cxnLst/>
              <a:rect l="l" t="t" r="r" b="b"/>
              <a:pathLst>
                <a:path w="6659" h="10349" extrusionOk="0">
                  <a:moveTo>
                    <a:pt x="362" y="0"/>
                  </a:moveTo>
                  <a:cubicBezTo>
                    <a:pt x="150" y="0"/>
                    <a:pt x="1" y="180"/>
                    <a:pt x="74" y="582"/>
                  </a:cubicBezTo>
                  <a:cubicBezTo>
                    <a:pt x="200" y="1306"/>
                    <a:pt x="956" y="2062"/>
                    <a:pt x="1271" y="2661"/>
                  </a:cubicBezTo>
                  <a:cubicBezTo>
                    <a:pt x="1681" y="3386"/>
                    <a:pt x="1933" y="4205"/>
                    <a:pt x="2027" y="5024"/>
                  </a:cubicBezTo>
                  <a:cubicBezTo>
                    <a:pt x="2122" y="5874"/>
                    <a:pt x="1996" y="6788"/>
                    <a:pt x="2248" y="7607"/>
                  </a:cubicBezTo>
                  <a:cubicBezTo>
                    <a:pt x="2531" y="8363"/>
                    <a:pt x="3035" y="8993"/>
                    <a:pt x="3728" y="9434"/>
                  </a:cubicBezTo>
                  <a:cubicBezTo>
                    <a:pt x="4421" y="9844"/>
                    <a:pt x="5146" y="10159"/>
                    <a:pt x="5902" y="10348"/>
                  </a:cubicBezTo>
                  <a:cubicBezTo>
                    <a:pt x="6312" y="9529"/>
                    <a:pt x="6564" y="8647"/>
                    <a:pt x="6595" y="7733"/>
                  </a:cubicBezTo>
                  <a:cubicBezTo>
                    <a:pt x="6658" y="6820"/>
                    <a:pt x="6343" y="5937"/>
                    <a:pt x="5745" y="5244"/>
                  </a:cubicBezTo>
                  <a:cubicBezTo>
                    <a:pt x="5209" y="4646"/>
                    <a:pt x="4453" y="4331"/>
                    <a:pt x="3854" y="3827"/>
                  </a:cubicBezTo>
                  <a:cubicBezTo>
                    <a:pt x="3413" y="3417"/>
                    <a:pt x="3035" y="3007"/>
                    <a:pt x="2657" y="2535"/>
                  </a:cubicBezTo>
                  <a:cubicBezTo>
                    <a:pt x="2059" y="1779"/>
                    <a:pt x="1523" y="960"/>
                    <a:pt x="861" y="267"/>
                  </a:cubicBezTo>
                  <a:cubicBezTo>
                    <a:pt x="703" y="94"/>
                    <a:pt x="516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43"/>
            <p:cNvSpPr/>
            <p:nvPr/>
          </p:nvSpPr>
          <p:spPr>
            <a:xfrm>
              <a:off x="5577425" y="1449225"/>
              <a:ext cx="443450" cy="1758000"/>
            </a:xfrm>
            <a:custGeom>
              <a:avLst/>
              <a:gdLst/>
              <a:ahLst/>
              <a:cxnLst/>
              <a:rect l="l" t="t" r="r" b="b"/>
              <a:pathLst>
                <a:path w="17738" h="70320" fill="none" extrusionOk="0">
                  <a:moveTo>
                    <a:pt x="2804" y="70319"/>
                  </a:moveTo>
                  <a:cubicBezTo>
                    <a:pt x="0" y="42563"/>
                    <a:pt x="3025" y="26149"/>
                    <a:pt x="1773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43"/>
            <p:cNvSpPr/>
            <p:nvPr/>
          </p:nvSpPr>
          <p:spPr>
            <a:xfrm>
              <a:off x="5464000" y="2873825"/>
              <a:ext cx="262300" cy="312775"/>
            </a:xfrm>
            <a:custGeom>
              <a:avLst/>
              <a:gdLst/>
              <a:ahLst/>
              <a:cxnLst/>
              <a:rect l="l" t="t" r="r" b="b"/>
              <a:pathLst>
                <a:path w="10492" h="12511" extrusionOk="0">
                  <a:moveTo>
                    <a:pt x="2686" y="1"/>
                  </a:moveTo>
                  <a:cubicBezTo>
                    <a:pt x="2183" y="1"/>
                    <a:pt x="1711" y="86"/>
                    <a:pt x="1324" y="292"/>
                  </a:cubicBezTo>
                  <a:cubicBezTo>
                    <a:pt x="378" y="765"/>
                    <a:pt x="0" y="1993"/>
                    <a:pt x="0" y="3033"/>
                  </a:cubicBezTo>
                  <a:cubicBezTo>
                    <a:pt x="63" y="4104"/>
                    <a:pt x="378" y="5144"/>
                    <a:pt x="914" y="6058"/>
                  </a:cubicBezTo>
                  <a:cubicBezTo>
                    <a:pt x="1671" y="7487"/>
                    <a:pt x="4923" y="12511"/>
                    <a:pt x="7229" y="12511"/>
                  </a:cubicBezTo>
                  <a:cubicBezTo>
                    <a:pt x="7514" y="12511"/>
                    <a:pt x="7785" y="12434"/>
                    <a:pt x="8034" y="12264"/>
                  </a:cubicBezTo>
                  <a:cubicBezTo>
                    <a:pt x="10492" y="10563"/>
                    <a:pt x="8255" y="5238"/>
                    <a:pt x="7247" y="3317"/>
                  </a:cubicBezTo>
                  <a:cubicBezTo>
                    <a:pt x="6679" y="2182"/>
                    <a:pt x="6081" y="828"/>
                    <a:pt x="4884" y="418"/>
                  </a:cubicBezTo>
                  <a:cubicBezTo>
                    <a:pt x="4196" y="176"/>
                    <a:pt x="3409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3"/>
            <p:cNvSpPr/>
            <p:nvPr/>
          </p:nvSpPr>
          <p:spPr>
            <a:xfrm>
              <a:off x="5645950" y="3219950"/>
              <a:ext cx="218975" cy="313350"/>
            </a:xfrm>
            <a:custGeom>
              <a:avLst/>
              <a:gdLst/>
              <a:ahLst/>
              <a:cxnLst/>
              <a:rect l="l" t="t" r="r" b="b"/>
              <a:pathLst>
                <a:path w="8759" h="12534" extrusionOk="0">
                  <a:moveTo>
                    <a:pt x="1368" y="1"/>
                  </a:moveTo>
                  <a:cubicBezTo>
                    <a:pt x="1041" y="1"/>
                    <a:pt x="782" y="166"/>
                    <a:pt x="662" y="593"/>
                  </a:cubicBezTo>
                  <a:cubicBezTo>
                    <a:pt x="0" y="2893"/>
                    <a:pt x="536" y="5350"/>
                    <a:pt x="1292" y="7618"/>
                  </a:cubicBezTo>
                  <a:cubicBezTo>
                    <a:pt x="1827" y="9257"/>
                    <a:pt x="2552" y="10895"/>
                    <a:pt x="3907" y="11966"/>
                  </a:cubicBezTo>
                  <a:cubicBezTo>
                    <a:pt x="4285" y="12313"/>
                    <a:pt x="4757" y="12533"/>
                    <a:pt x="5261" y="12533"/>
                  </a:cubicBezTo>
                  <a:cubicBezTo>
                    <a:pt x="5671" y="12439"/>
                    <a:pt x="6049" y="12281"/>
                    <a:pt x="6364" y="12060"/>
                  </a:cubicBezTo>
                  <a:cubicBezTo>
                    <a:pt x="7183" y="11525"/>
                    <a:pt x="8034" y="10958"/>
                    <a:pt x="8380" y="10044"/>
                  </a:cubicBezTo>
                  <a:cubicBezTo>
                    <a:pt x="8758" y="9005"/>
                    <a:pt x="8349" y="7839"/>
                    <a:pt x="7876" y="6862"/>
                  </a:cubicBezTo>
                  <a:cubicBezTo>
                    <a:pt x="6931" y="5003"/>
                    <a:pt x="5734" y="3302"/>
                    <a:pt x="4285" y="1853"/>
                  </a:cubicBezTo>
                  <a:cubicBezTo>
                    <a:pt x="3862" y="1407"/>
                    <a:pt x="2322" y="1"/>
                    <a:pt x="1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3"/>
            <p:cNvSpPr/>
            <p:nvPr/>
          </p:nvSpPr>
          <p:spPr>
            <a:xfrm>
              <a:off x="5640225" y="2849825"/>
              <a:ext cx="276675" cy="326525"/>
            </a:xfrm>
            <a:custGeom>
              <a:avLst/>
              <a:gdLst/>
              <a:ahLst/>
              <a:cxnLst/>
              <a:rect l="l" t="t" r="r" b="b"/>
              <a:pathLst>
                <a:path w="11067" h="13061" extrusionOk="0">
                  <a:moveTo>
                    <a:pt x="7700" y="1"/>
                  </a:moveTo>
                  <a:cubicBezTo>
                    <a:pt x="6684" y="1"/>
                    <a:pt x="5635" y="417"/>
                    <a:pt x="4860" y="1095"/>
                  </a:cubicBezTo>
                  <a:cubicBezTo>
                    <a:pt x="3569" y="2166"/>
                    <a:pt x="2844" y="3741"/>
                    <a:pt x="2214" y="5285"/>
                  </a:cubicBezTo>
                  <a:cubicBezTo>
                    <a:pt x="1426" y="7144"/>
                    <a:pt x="292" y="9412"/>
                    <a:pt x="103" y="11428"/>
                  </a:cubicBezTo>
                  <a:cubicBezTo>
                    <a:pt x="1" y="12638"/>
                    <a:pt x="992" y="13060"/>
                    <a:pt x="2070" y="13060"/>
                  </a:cubicBezTo>
                  <a:cubicBezTo>
                    <a:pt x="2649" y="13060"/>
                    <a:pt x="3253" y="12938"/>
                    <a:pt x="3726" y="12751"/>
                  </a:cubicBezTo>
                  <a:cubicBezTo>
                    <a:pt x="5931" y="11932"/>
                    <a:pt x="7570" y="10105"/>
                    <a:pt x="8956" y="8215"/>
                  </a:cubicBezTo>
                  <a:cubicBezTo>
                    <a:pt x="9775" y="7049"/>
                    <a:pt x="10594" y="5789"/>
                    <a:pt x="10846" y="4371"/>
                  </a:cubicBezTo>
                  <a:cubicBezTo>
                    <a:pt x="11067" y="2953"/>
                    <a:pt x="10657" y="1347"/>
                    <a:pt x="9492" y="528"/>
                  </a:cubicBezTo>
                  <a:cubicBezTo>
                    <a:pt x="8958" y="164"/>
                    <a:pt x="8335" y="1"/>
                    <a:pt x="7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43"/>
            <p:cNvSpPr/>
            <p:nvPr/>
          </p:nvSpPr>
          <p:spPr>
            <a:xfrm>
              <a:off x="5300950" y="3074875"/>
              <a:ext cx="349750" cy="211900"/>
            </a:xfrm>
            <a:custGeom>
              <a:avLst/>
              <a:gdLst/>
              <a:ahLst/>
              <a:cxnLst/>
              <a:rect l="l" t="t" r="r" b="b"/>
              <a:pathLst>
                <a:path w="13990" h="8476" extrusionOk="0">
                  <a:moveTo>
                    <a:pt x="3309" y="0"/>
                  </a:moveTo>
                  <a:cubicBezTo>
                    <a:pt x="2332" y="0"/>
                    <a:pt x="1356" y="441"/>
                    <a:pt x="726" y="1197"/>
                  </a:cubicBezTo>
                  <a:cubicBezTo>
                    <a:pt x="1" y="2143"/>
                    <a:pt x="1" y="3497"/>
                    <a:pt x="505" y="4568"/>
                  </a:cubicBezTo>
                  <a:cubicBezTo>
                    <a:pt x="1041" y="5640"/>
                    <a:pt x="1891" y="6522"/>
                    <a:pt x="2899" y="7120"/>
                  </a:cubicBezTo>
                  <a:cubicBezTo>
                    <a:pt x="3529" y="7561"/>
                    <a:pt x="4223" y="7876"/>
                    <a:pt x="4947" y="8034"/>
                  </a:cubicBezTo>
                  <a:cubicBezTo>
                    <a:pt x="5246" y="8066"/>
                    <a:pt x="5546" y="8081"/>
                    <a:pt x="5841" y="8081"/>
                  </a:cubicBezTo>
                  <a:cubicBezTo>
                    <a:pt x="6136" y="8081"/>
                    <a:pt x="6428" y="8066"/>
                    <a:pt x="6711" y="8034"/>
                  </a:cubicBezTo>
                  <a:cubicBezTo>
                    <a:pt x="8696" y="7876"/>
                    <a:pt x="13989" y="8475"/>
                    <a:pt x="13201" y="5167"/>
                  </a:cubicBezTo>
                  <a:cubicBezTo>
                    <a:pt x="12508" y="2143"/>
                    <a:pt x="8854" y="1103"/>
                    <a:pt x="6239" y="410"/>
                  </a:cubicBezTo>
                  <a:cubicBezTo>
                    <a:pt x="5294" y="126"/>
                    <a:pt x="4317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43"/>
            <p:cNvSpPr/>
            <p:nvPr/>
          </p:nvSpPr>
          <p:spPr>
            <a:xfrm>
              <a:off x="5642000" y="3090650"/>
              <a:ext cx="368625" cy="209350"/>
            </a:xfrm>
            <a:custGeom>
              <a:avLst/>
              <a:gdLst/>
              <a:ahLst/>
              <a:cxnLst/>
              <a:rect l="l" t="t" r="r" b="b"/>
              <a:pathLst>
                <a:path w="14745" h="8374" extrusionOk="0">
                  <a:moveTo>
                    <a:pt x="9614" y="1"/>
                  </a:moveTo>
                  <a:cubicBezTo>
                    <a:pt x="9107" y="1"/>
                    <a:pt x="8597" y="64"/>
                    <a:pt x="8097" y="188"/>
                  </a:cubicBezTo>
                  <a:cubicBezTo>
                    <a:pt x="6585" y="598"/>
                    <a:pt x="5199" y="1291"/>
                    <a:pt x="3970" y="2236"/>
                  </a:cubicBezTo>
                  <a:cubicBezTo>
                    <a:pt x="2584" y="3213"/>
                    <a:pt x="1" y="5166"/>
                    <a:pt x="2458" y="6615"/>
                  </a:cubicBezTo>
                  <a:cubicBezTo>
                    <a:pt x="4569" y="7813"/>
                    <a:pt x="7058" y="8096"/>
                    <a:pt x="9452" y="8317"/>
                  </a:cubicBezTo>
                  <a:cubicBezTo>
                    <a:pt x="9716" y="8356"/>
                    <a:pt x="9980" y="8374"/>
                    <a:pt x="10241" y="8374"/>
                  </a:cubicBezTo>
                  <a:cubicBezTo>
                    <a:pt x="10604" y="8374"/>
                    <a:pt x="10963" y="8340"/>
                    <a:pt x="11311" y="8285"/>
                  </a:cubicBezTo>
                  <a:cubicBezTo>
                    <a:pt x="12224" y="8033"/>
                    <a:pt x="12981" y="7466"/>
                    <a:pt x="13516" y="6710"/>
                  </a:cubicBezTo>
                  <a:cubicBezTo>
                    <a:pt x="13989" y="6143"/>
                    <a:pt x="14335" y="5450"/>
                    <a:pt x="14493" y="4725"/>
                  </a:cubicBezTo>
                  <a:cubicBezTo>
                    <a:pt x="14745" y="3213"/>
                    <a:pt x="13894" y="1638"/>
                    <a:pt x="12571" y="787"/>
                  </a:cubicBezTo>
                  <a:cubicBezTo>
                    <a:pt x="11664" y="260"/>
                    <a:pt x="10643" y="1"/>
                    <a:pt x="9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3"/>
            <p:cNvSpPr/>
            <p:nvPr/>
          </p:nvSpPr>
          <p:spPr>
            <a:xfrm>
              <a:off x="5450600" y="32021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6460" y="0"/>
                  </a:moveTo>
                  <a:cubicBezTo>
                    <a:pt x="5637" y="0"/>
                    <a:pt x="4822" y="210"/>
                    <a:pt x="4096" y="613"/>
                  </a:cubicBezTo>
                  <a:cubicBezTo>
                    <a:pt x="2931" y="1274"/>
                    <a:pt x="1923" y="2219"/>
                    <a:pt x="1230" y="3385"/>
                  </a:cubicBezTo>
                  <a:cubicBezTo>
                    <a:pt x="442" y="4582"/>
                    <a:pt x="1" y="6000"/>
                    <a:pt x="1" y="7449"/>
                  </a:cubicBezTo>
                  <a:cubicBezTo>
                    <a:pt x="64" y="8583"/>
                    <a:pt x="473" y="10285"/>
                    <a:pt x="1513" y="10946"/>
                  </a:cubicBezTo>
                  <a:cubicBezTo>
                    <a:pt x="1785" y="11116"/>
                    <a:pt x="2115" y="11185"/>
                    <a:pt x="2474" y="11185"/>
                  </a:cubicBezTo>
                  <a:cubicBezTo>
                    <a:pt x="3448" y="11185"/>
                    <a:pt x="4629" y="10676"/>
                    <a:pt x="5388" y="10285"/>
                  </a:cubicBezTo>
                  <a:cubicBezTo>
                    <a:pt x="6711" y="9560"/>
                    <a:pt x="7783" y="8457"/>
                    <a:pt x="8444" y="7103"/>
                  </a:cubicBezTo>
                  <a:cubicBezTo>
                    <a:pt x="9106" y="5811"/>
                    <a:pt x="9641" y="4425"/>
                    <a:pt x="10019" y="2976"/>
                  </a:cubicBezTo>
                  <a:cubicBezTo>
                    <a:pt x="10145" y="2692"/>
                    <a:pt x="10177" y="2408"/>
                    <a:pt x="10145" y="2093"/>
                  </a:cubicBezTo>
                  <a:cubicBezTo>
                    <a:pt x="10051" y="1873"/>
                    <a:pt x="9925" y="1652"/>
                    <a:pt x="9736" y="1495"/>
                  </a:cubicBezTo>
                  <a:cubicBezTo>
                    <a:pt x="9232" y="928"/>
                    <a:pt x="8570" y="487"/>
                    <a:pt x="7846" y="203"/>
                  </a:cubicBezTo>
                  <a:cubicBezTo>
                    <a:pt x="7391" y="67"/>
                    <a:pt x="6924" y="0"/>
                    <a:pt x="6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3"/>
            <p:cNvSpPr/>
            <p:nvPr/>
          </p:nvSpPr>
          <p:spPr>
            <a:xfrm>
              <a:off x="5598675" y="2974050"/>
              <a:ext cx="72500" cy="185900"/>
            </a:xfrm>
            <a:custGeom>
              <a:avLst/>
              <a:gdLst/>
              <a:ahLst/>
              <a:cxnLst/>
              <a:rect l="l" t="t" r="r" b="b"/>
              <a:pathLst>
                <a:path w="2900" h="7436" extrusionOk="0">
                  <a:moveTo>
                    <a:pt x="1" y="1"/>
                  </a:moveTo>
                  <a:cubicBezTo>
                    <a:pt x="725" y="1103"/>
                    <a:pt x="1198" y="2364"/>
                    <a:pt x="1482" y="3655"/>
                  </a:cubicBezTo>
                  <a:cubicBezTo>
                    <a:pt x="1608" y="4317"/>
                    <a:pt x="1797" y="4978"/>
                    <a:pt x="2017" y="5609"/>
                  </a:cubicBezTo>
                  <a:cubicBezTo>
                    <a:pt x="2206" y="6270"/>
                    <a:pt x="2521" y="6869"/>
                    <a:pt x="2899" y="7436"/>
                  </a:cubicBezTo>
                  <a:cubicBezTo>
                    <a:pt x="2490" y="6144"/>
                    <a:pt x="2175" y="4852"/>
                    <a:pt x="1891" y="3561"/>
                  </a:cubicBezTo>
                  <a:cubicBezTo>
                    <a:pt x="1734" y="2899"/>
                    <a:pt x="1513" y="2238"/>
                    <a:pt x="1229" y="1639"/>
                  </a:cubicBezTo>
                  <a:cubicBezTo>
                    <a:pt x="946" y="1009"/>
                    <a:pt x="536" y="44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3"/>
            <p:cNvSpPr/>
            <p:nvPr/>
          </p:nvSpPr>
          <p:spPr>
            <a:xfrm>
              <a:off x="5540400" y="3037075"/>
              <a:ext cx="92950" cy="138625"/>
            </a:xfrm>
            <a:custGeom>
              <a:avLst/>
              <a:gdLst/>
              <a:ahLst/>
              <a:cxnLst/>
              <a:rect l="l" t="t" r="r" b="b"/>
              <a:pathLst>
                <a:path w="3718" h="5545" extrusionOk="0">
                  <a:moveTo>
                    <a:pt x="0" y="0"/>
                  </a:moveTo>
                  <a:cubicBezTo>
                    <a:pt x="378" y="2300"/>
                    <a:pt x="1733" y="4316"/>
                    <a:pt x="3718" y="5545"/>
                  </a:cubicBezTo>
                  <a:cubicBezTo>
                    <a:pt x="2962" y="4726"/>
                    <a:pt x="2269" y="3844"/>
                    <a:pt x="1639" y="2930"/>
                  </a:cubicBezTo>
                  <a:cubicBezTo>
                    <a:pt x="1009" y="1985"/>
                    <a:pt x="473" y="10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3"/>
            <p:cNvSpPr/>
            <p:nvPr/>
          </p:nvSpPr>
          <p:spPr>
            <a:xfrm>
              <a:off x="5579775" y="30205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1" y="0"/>
                  </a:moveTo>
                  <a:lnTo>
                    <a:pt x="1" y="0"/>
                  </a:lnTo>
                  <a:cubicBezTo>
                    <a:pt x="284" y="914"/>
                    <a:pt x="662" y="1765"/>
                    <a:pt x="1040" y="2615"/>
                  </a:cubicBezTo>
                  <a:cubicBezTo>
                    <a:pt x="1418" y="3466"/>
                    <a:pt x="1796" y="4317"/>
                    <a:pt x="2269" y="5136"/>
                  </a:cubicBezTo>
                  <a:cubicBezTo>
                    <a:pt x="1954" y="3245"/>
                    <a:pt x="1166" y="1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3"/>
            <p:cNvSpPr/>
            <p:nvPr/>
          </p:nvSpPr>
          <p:spPr>
            <a:xfrm>
              <a:off x="5426200" y="3131575"/>
              <a:ext cx="192200" cy="37050"/>
            </a:xfrm>
            <a:custGeom>
              <a:avLst/>
              <a:gdLst/>
              <a:ahLst/>
              <a:cxnLst/>
              <a:rect l="l" t="t" r="r" b="b"/>
              <a:pathLst>
                <a:path w="7688" h="1482" extrusionOk="0">
                  <a:moveTo>
                    <a:pt x="1316" y="1"/>
                  </a:moveTo>
                  <a:cubicBezTo>
                    <a:pt x="868" y="1"/>
                    <a:pt x="420" y="85"/>
                    <a:pt x="0" y="253"/>
                  </a:cubicBezTo>
                  <a:cubicBezTo>
                    <a:pt x="195" y="223"/>
                    <a:pt x="393" y="209"/>
                    <a:pt x="593" y="209"/>
                  </a:cubicBezTo>
                  <a:cubicBezTo>
                    <a:pt x="1037" y="209"/>
                    <a:pt x="1487" y="280"/>
                    <a:pt x="1922" y="410"/>
                  </a:cubicBezTo>
                  <a:lnTo>
                    <a:pt x="3781" y="883"/>
                  </a:lnTo>
                  <a:cubicBezTo>
                    <a:pt x="5072" y="1229"/>
                    <a:pt x="6364" y="1418"/>
                    <a:pt x="7687" y="1481"/>
                  </a:cubicBezTo>
                  <a:cubicBezTo>
                    <a:pt x="6427" y="1103"/>
                    <a:pt x="5199" y="757"/>
                    <a:pt x="3907" y="442"/>
                  </a:cubicBezTo>
                  <a:cubicBezTo>
                    <a:pt x="3277" y="284"/>
                    <a:pt x="2615" y="158"/>
                    <a:pt x="1985" y="64"/>
                  </a:cubicBezTo>
                  <a:cubicBezTo>
                    <a:pt x="1764" y="22"/>
                    <a:pt x="1540" y="1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3"/>
            <p:cNvSpPr/>
            <p:nvPr/>
          </p:nvSpPr>
          <p:spPr>
            <a:xfrm>
              <a:off x="5433275" y="3162300"/>
              <a:ext cx="184325" cy="49650"/>
            </a:xfrm>
            <a:custGeom>
              <a:avLst/>
              <a:gdLst/>
              <a:ahLst/>
              <a:cxnLst/>
              <a:rect l="l" t="t" r="r" b="b"/>
              <a:pathLst>
                <a:path w="7373" h="1986" extrusionOk="0">
                  <a:moveTo>
                    <a:pt x="1" y="0"/>
                  </a:moveTo>
                  <a:cubicBezTo>
                    <a:pt x="1500" y="1289"/>
                    <a:pt x="3401" y="1985"/>
                    <a:pt x="5352" y="1985"/>
                  </a:cubicBezTo>
                  <a:cubicBezTo>
                    <a:pt x="6024" y="1985"/>
                    <a:pt x="6703" y="1903"/>
                    <a:pt x="7373" y="1733"/>
                  </a:cubicBezTo>
                  <a:cubicBezTo>
                    <a:pt x="6081" y="1733"/>
                    <a:pt x="4821" y="1607"/>
                    <a:pt x="3561" y="1324"/>
                  </a:cubicBezTo>
                  <a:cubicBezTo>
                    <a:pt x="2332" y="1040"/>
                    <a:pt x="1135" y="5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3"/>
            <p:cNvSpPr/>
            <p:nvPr/>
          </p:nvSpPr>
          <p:spPr>
            <a:xfrm>
              <a:off x="5525425" y="3217425"/>
              <a:ext cx="96125" cy="155200"/>
            </a:xfrm>
            <a:custGeom>
              <a:avLst/>
              <a:gdLst/>
              <a:ahLst/>
              <a:cxnLst/>
              <a:rect l="l" t="t" r="r" b="b"/>
              <a:pathLst>
                <a:path w="3845" h="6208" extrusionOk="0">
                  <a:moveTo>
                    <a:pt x="3844" y="1"/>
                  </a:moveTo>
                  <a:lnTo>
                    <a:pt x="3844" y="1"/>
                  </a:lnTo>
                  <a:cubicBezTo>
                    <a:pt x="2899" y="788"/>
                    <a:pt x="2049" y="1702"/>
                    <a:pt x="1356" y="2742"/>
                  </a:cubicBezTo>
                  <a:cubicBezTo>
                    <a:pt x="1009" y="3277"/>
                    <a:pt x="694" y="3813"/>
                    <a:pt x="442" y="4380"/>
                  </a:cubicBezTo>
                  <a:cubicBezTo>
                    <a:pt x="284" y="4663"/>
                    <a:pt x="158" y="4947"/>
                    <a:pt x="95" y="5262"/>
                  </a:cubicBezTo>
                  <a:cubicBezTo>
                    <a:pt x="1" y="5577"/>
                    <a:pt x="32" y="5892"/>
                    <a:pt x="127" y="6207"/>
                  </a:cubicBezTo>
                  <a:cubicBezTo>
                    <a:pt x="95" y="5577"/>
                    <a:pt x="410" y="5041"/>
                    <a:pt x="725" y="4537"/>
                  </a:cubicBezTo>
                  <a:cubicBezTo>
                    <a:pt x="1072" y="4033"/>
                    <a:pt x="1387" y="3498"/>
                    <a:pt x="1734" y="2994"/>
                  </a:cubicBezTo>
                  <a:cubicBezTo>
                    <a:pt x="2395" y="1985"/>
                    <a:pt x="3120" y="1009"/>
                    <a:pt x="3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3"/>
            <p:cNvSpPr/>
            <p:nvPr/>
          </p:nvSpPr>
          <p:spPr>
            <a:xfrm>
              <a:off x="5590025" y="3240275"/>
              <a:ext cx="69325" cy="167775"/>
            </a:xfrm>
            <a:custGeom>
              <a:avLst/>
              <a:gdLst/>
              <a:ahLst/>
              <a:cxnLst/>
              <a:rect l="l" t="t" r="r" b="b"/>
              <a:pathLst>
                <a:path w="2773" h="6711" extrusionOk="0">
                  <a:moveTo>
                    <a:pt x="2332" y="0"/>
                  </a:moveTo>
                  <a:lnTo>
                    <a:pt x="2332" y="0"/>
                  </a:lnTo>
                  <a:cubicBezTo>
                    <a:pt x="2458" y="599"/>
                    <a:pt x="2458" y="1197"/>
                    <a:pt x="2332" y="1796"/>
                  </a:cubicBezTo>
                  <a:cubicBezTo>
                    <a:pt x="2206" y="2395"/>
                    <a:pt x="2017" y="2962"/>
                    <a:pt x="1764" y="3497"/>
                  </a:cubicBezTo>
                  <a:cubicBezTo>
                    <a:pt x="1292" y="4632"/>
                    <a:pt x="693" y="5703"/>
                    <a:pt x="0" y="6711"/>
                  </a:cubicBezTo>
                  <a:cubicBezTo>
                    <a:pt x="977" y="5892"/>
                    <a:pt x="1733" y="4852"/>
                    <a:pt x="2206" y="3686"/>
                  </a:cubicBezTo>
                  <a:cubicBezTo>
                    <a:pt x="2458" y="3088"/>
                    <a:pt x="2615" y="2489"/>
                    <a:pt x="2678" y="1828"/>
                  </a:cubicBezTo>
                  <a:cubicBezTo>
                    <a:pt x="2773" y="1197"/>
                    <a:pt x="2647" y="56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43"/>
            <p:cNvSpPr/>
            <p:nvPr/>
          </p:nvSpPr>
          <p:spPr>
            <a:xfrm>
              <a:off x="5652250" y="3211925"/>
              <a:ext cx="52775" cy="181175"/>
            </a:xfrm>
            <a:custGeom>
              <a:avLst/>
              <a:gdLst/>
              <a:ahLst/>
              <a:cxnLst/>
              <a:rect l="l" t="t" r="r" b="b"/>
              <a:pathLst>
                <a:path w="2111" h="7247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84" y="252"/>
                    <a:pt x="158" y="536"/>
                    <a:pt x="95" y="882"/>
                  </a:cubicBezTo>
                  <a:cubicBezTo>
                    <a:pt x="32" y="1197"/>
                    <a:pt x="0" y="1544"/>
                    <a:pt x="63" y="1859"/>
                  </a:cubicBezTo>
                  <a:cubicBezTo>
                    <a:pt x="95" y="2521"/>
                    <a:pt x="221" y="3151"/>
                    <a:pt x="410" y="3781"/>
                  </a:cubicBezTo>
                  <a:cubicBezTo>
                    <a:pt x="725" y="5041"/>
                    <a:pt x="1323" y="6207"/>
                    <a:pt x="2111" y="7246"/>
                  </a:cubicBezTo>
                  <a:cubicBezTo>
                    <a:pt x="1607" y="6081"/>
                    <a:pt x="1166" y="4883"/>
                    <a:pt x="819" y="3655"/>
                  </a:cubicBezTo>
                  <a:cubicBezTo>
                    <a:pt x="662" y="3056"/>
                    <a:pt x="504" y="2426"/>
                    <a:pt x="410" y="1827"/>
                  </a:cubicBezTo>
                  <a:cubicBezTo>
                    <a:pt x="221" y="1229"/>
                    <a:pt x="284" y="567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3"/>
            <p:cNvSpPr/>
            <p:nvPr/>
          </p:nvSpPr>
          <p:spPr>
            <a:xfrm>
              <a:off x="5686900" y="3227675"/>
              <a:ext cx="98475" cy="189050"/>
            </a:xfrm>
            <a:custGeom>
              <a:avLst/>
              <a:gdLst/>
              <a:ahLst/>
              <a:cxnLst/>
              <a:rect l="l" t="t" r="r" b="b"/>
              <a:pathLst>
                <a:path w="3939" h="7562" extrusionOk="0">
                  <a:moveTo>
                    <a:pt x="0" y="0"/>
                  </a:moveTo>
                  <a:cubicBezTo>
                    <a:pt x="504" y="504"/>
                    <a:pt x="945" y="1071"/>
                    <a:pt x="1292" y="1733"/>
                  </a:cubicBezTo>
                  <a:cubicBezTo>
                    <a:pt x="1639" y="2332"/>
                    <a:pt x="1985" y="2962"/>
                    <a:pt x="2332" y="3592"/>
                  </a:cubicBezTo>
                  <a:cubicBezTo>
                    <a:pt x="2647" y="4222"/>
                    <a:pt x="2993" y="4852"/>
                    <a:pt x="3277" y="5514"/>
                  </a:cubicBezTo>
                  <a:cubicBezTo>
                    <a:pt x="3592" y="6144"/>
                    <a:pt x="3749" y="6837"/>
                    <a:pt x="3749" y="7561"/>
                  </a:cubicBezTo>
                  <a:cubicBezTo>
                    <a:pt x="3938" y="6837"/>
                    <a:pt x="3875" y="6081"/>
                    <a:pt x="3623" y="5388"/>
                  </a:cubicBezTo>
                  <a:cubicBezTo>
                    <a:pt x="3371" y="4694"/>
                    <a:pt x="3056" y="4033"/>
                    <a:pt x="2710" y="3403"/>
                  </a:cubicBezTo>
                  <a:cubicBezTo>
                    <a:pt x="2363" y="2741"/>
                    <a:pt x="1985" y="2111"/>
                    <a:pt x="1576" y="1544"/>
                  </a:cubicBezTo>
                  <a:cubicBezTo>
                    <a:pt x="1166" y="914"/>
                    <a:pt x="630" y="37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3"/>
            <p:cNvSpPr/>
            <p:nvPr/>
          </p:nvSpPr>
          <p:spPr>
            <a:xfrm>
              <a:off x="5680600" y="32387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0" y="0"/>
                  </a:moveTo>
                  <a:lnTo>
                    <a:pt x="0" y="0"/>
                  </a:lnTo>
                  <a:cubicBezTo>
                    <a:pt x="252" y="1166"/>
                    <a:pt x="599" y="2332"/>
                    <a:pt x="1040" y="3434"/>
                  </a:cubicBezTo>
                  <a:cubicBezTo>
                    <a:pt x="1450" y="4568"/>
                    <a:pt x="1922" y="5671"/>
                    <a:pt x="2489" y="6742"/>
                  </a:cubicBezTo>
                  <a:cubicBezTo>
                    <a:pt x="1954" y="4379"/>
                    <a:pt x="1103" y="2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3"/>
            <p:cNvSpPr/>
            <p:nvPr/>
          </p:nvSpPr>
          <p:spPr>
            <a:xfrm>
              <a:off x="5697925" y="3216650"/>
              <a:ext cx="141000" cy="31325"/>
            </a:xfrm>
            <a:custGeom>
              <a:avLst/>
              <a:gdLst/>
              <a:ahLst/>
              <a:cxnLst/>
              <a:rect l="l" t="t" r="r" b="b"/>
              <a:pathLst>
                <a:path w="5640" h="1253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347"/>
                    <a:pt x="820" y="599"/>
                    <a:pt x="1292" y="725"/>
                  </a:cubicBezTo>
                  <a:cubicBezTo>
                    <a:pt x="1765" y="882"/>
                    <a:pt x="2237" y="1008"/>
                    <a:pt x="2710" y="1071"/>
                  </a:cubicBezTo>
                  <a:cubicBezTo>
                    <a:pt x="3214" y="1166"/>
                    <a:pt x="3686" y="1229"/>
                    <a:pt x="4191" y="1229"/>
                  </a:cubicBezTo>
                  <a:cubicBezTo>
                    <a:pt x="4301" y="1245"/>
                    <a:pt x="4419" y="1252"/>
                    <a:pt x="4541" y="1252"/>
                  </a:cubicBezTo>
                  <a:cubicBezTo>
                    <a:pt x="4663" y="1252"/>
                    <a:pt x="4789" y="1245"/>
                    <a:pt x="4915" y="1229"/>
                  </a:cubicBezTo>
                  <a:cubicBezTo>
                    <a:pt x="5167" y="1229"/>
                    <a:pt x="5419" y="1166"/>
                    <a:pt x="5640" y="1071"/>
                  </a:cubicBezTo>
                  <a:cubicBezTo>
                    <a:pt x="5388" y="1071"/>
                    <a:pt x="5167" y="1071"/>
                    <a:pt x="4915" y="1008"/>
                  </a:cubicBezTo>
                  <a:cubicBezTo>
                    <a:pt x="4695" y="977"/>
                    <a:pt x="4443" y="945"/>
                    <a:pt x="4222" y="914"/>
                  </a:cubicBezTo>
                  <a:lnTo>
                    <a:pt x="2804" y="662"/>
                  </a:lnTo>
                  <a:cubicBezTo>
                    <a:pt x="2332" y="567"/>
                    <a:pt x="1859" y="504"/>
                    <a:pt x="1387" y="410"/>
                  </a:cubicBezTo>
                  <a:cubicBezTo>
                    <a:pt x="914" y="315"/>
                    <a:pt x="441" y="1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3"/>
            <p:cNvSpPr/>
            <p:nvPr/>
          </p:nvSpPr>
          <p:spPr>
            <a:xfrm>
              <a:off x="5696350" y="3168625"/>
              <a:ext cx="199300" cy="26775"/>
            </a:xfrm>
            <a:custGeom>
              <a:avLst/>
              <a:gdLst/>
              <a:ahLst/>
              <a:cxnLst/>
              <a:rect l="l" t="t" r="r" b="b"/>
              <a:pathLst>
                <a:path w="7972" h="1071" extrusionOk="0">
                  <a:moveTo>
                    <a:pt x="5256" y="0"/>
                  </a:moveTo>
                  <a:cubicBezTo>
                    <a:pt x="4818" y="0"/>
                    <a:pt x="4378" y="21"/>
                    <a:pt x="3939" y="62"/>
                  </a:cubicBezTo>
                  <a:cubicBezTo>
                    <a:pt x="2584" y="188"/>
                    <a:pt x="1229" y="535"/>
                    <a:pt x="0" y="1071"/>
                  </a:cubicBezTo>
                  <a:cubicBezTo>
                    <a:pt x="1324" y="850"/>
                    <a:pt x="2647" y="661"/>
                    <a:pt x="3970" y="503"/>
                  </a:cubicBezTo>
                  <a:cubicBezTo>
                    <a:pt x="5293" y="377"/>
                    <a:pt x="6616" y="346"/>
                    <a:pt x="7971" y="283"/>
                  </a:cubicBezTo>
                  <a:cubicBezTo>
                    <a:pt x="7077" y="91"/>
                    <a:pt x="6169" y="0"/>
                    <a:pt x="5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3"/>
            <p:cNvSpPr/>
            <p:nvPr/>
          </p:nvSpPr>
          <p:spPr>
            <a:xfrm>
              <a:off x="5676650" y="3008700"/>
              <a:ext cx="175675" cy="150475"/>
            </a:xfrm>
            <a:custGeom>
              <a:avLst/>
              <a:gdLst/>
              <a:ahLst/>
              <a:cxnLst/>
              <a:rect l="l" t="t" r="r" b="b"/>
              <a:pathLst>
                <a:path w="7027" h="6019" extrusionOk="0">
                  <a:moveTo>
                    <a:pt x="5451" y="1"/>
                  </a:moveTo>
                  <a:cubicBezTo>
                    <a:pt x="5231" y="600"/>
                    <a:pt x="4947" y="1135"/>
                    <a:pt x="4632" y="1702"/>
                  </a:cubicBezTo>
                  <a:cubicBezTo>
                    <a:pt x="4317" y="2238"/>
                    <a:pt x="3970" y="2742"/>
                    <a:pt x="3561" y="3214"/>
                  </a:cubicBezTo>
                  <a:cubicBezTo>
                    <a:pt x="2805" y="4160"/>
                    <a:pt x="1860" y="4979"/>
                    <a:pt x="788" y="5577"/>
                  </a:cubicBezTo>
                  <a:lnTo>
                    <a:pt x="1" y="6018"/>
                  </a:lnTo>
                  <a:lnTo>
                    <a:pt x="1" y="6018"/>
                  </a:lnTo>
                  <a:lnTo>
                    <a:pt x="914" y="5987"/>
                  </a:lnTo>
                  <a:cubicBezTo>
                    <a:pt x="946" y="5986"/>
                    <a:pt x="977" y="5985"/>
                    <a:pt x="1008" y="5983"/>
                  </a:cubicBezTo>
                  <a:lnTo>
                    <a:pt x="1008" y="5983"/>
                  </a:lnTo>
                  <a:lnTo>
                    <a:pt x="1009" y="5987"/>
                  </a:lnTo>
                  <a:cubicBezTo>
                    <a:pt x="1011" y="5986"/>
                    <a:pt x="1013" y="5984"/>
                    <a:pt x="1016" y="5983"/>
                  </a:cubicBezTo>
                  <a:lnTo>
                    <a:pt x="1016" y="5983"/>
                  </a:lnTo>
                  <a:cubicBezTo>
                    <a:pt x="2079" y="5932"/>
                    <a:pt x="3055" y="5569"/>
                    <a:pt x="4002" y="5294"/>
                  </a:cubicBezTo>
                  <a:cubicBezTo>
                    <a:pt x="4506" y="5168"/>
                    <a:pt x="5010" y="5073"/>
                    <a:pt x="5514" y="5042"/>
                  </a:cubicBezTo>
                  <a:cubicBezTo>
                    <a:pt x="5622" y="5028"/>
                    <a:pt x="5731" y="5022"/>
                    <a:pt x="5841" y="5022"/>
                  </a:cubicBezTo>
                  <a:cubicBezTo>
                    <a:pt x="6244" y="5022"/>
                    <a:pt x="6655" y="5107"/>
                    <a:pt x="7026" y="5231"/>
                  </a:cubicBezTo>
                  <a:cubicBezTo>
                    <a:pt x="6554" y="4979"/>
                    <a:pt x="6018" y="4853"/>
                    <a:pt x="5483" y="4853"/>
                  </a:cubicBezTo>
                  <a:cubicBezTo>
                    <a:pt x="4947" y="4853"/>
                    <a:pt x="4443" y="4884"/>
                    <a:pt x="3907" y="5010"/>
                  </a:cubicBezTo>
                  <a:cubicBezTo>
                    <a:pt x="3189" y="5141"/>
                    <a:pt x="2500" y="5347"/>
                    <a:pt x="1810" y="5472"/>
                  </a:cubicBezTo>
                  <a:lnTo>
                    <a:pt x="1810" y="5472"/>
                  </a:lnTo>
                  <a:cubicBezTo>
                    <a:pt x="2595" y="4909"/>
                    <a:pt x="3300" y="4216"/>
                    <a:pt x="3844" y="3435"/>
                  </a:cubicBezTo>
                  <a:cubicBezTo>
                    <a:pt x="4632" y="2395"/>
                    <a:pt x="5168" y="1230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3"/>
            <p:cNvSpPr/>
            <p:nvPr/>
          </p:nvSpPr>
          <p:spPr>
            <a:xfrm>
              <a:off x="5672725" y="2972475"/>
              <a:ext cx="74050" cy="162275"/>
            </a:xfrm>
            <a:custGeom>
              <a:avLst/>
              <a:gdLst/>
              <a:ahLst/>
              <a:cxnLst/>
              <a:rect l="l" t="t" r="r" b="b"/>
              <a:pathLst>
                <a:path w="2962" h="6491" extrusionOk="0">
                  <a:moveTo>
                    <a:pt x="2962" y="1"/>
                  </a:moveTo>
                  <a:lnTo>
                    <a:pt x="2962" y="1"/>
                  </a:lnTo>
                  <a:cubicBezTo>
                    <a:pt x="2552" y="1135"/>
                    <a:pt x="2174" y="2269"/>
                    <a:pt x="1702" y="3372"/>
                  </a:cubicBezTo>
                  <a:cubicBezTo>
                    <a:pt x="1449" y="3939"/>
                    <a:pt x="1197" y="4474"/>
                    <a:pt x="945" y="5010"/>
                  </a:cubicBezTo>
                  <a:lnTo>
                    <a:pt x="567" y="5829"/>
                  </a:lnTo>
                  <a:cubicBezTo>
                    <a:pt x="441" y="6113"/>
                    <a:pt x="252" y="6333"/>
                    <a:pt x="0" y="6491"/>
                  </a:cubicBezTo>
                  <a:cubicBezTo>
                    <a:pt x="315" y="6396"/>
                    <a:pt x="567" y="6207"/>
                    <a:pt x="756" y="5955"/>
                  </a:cubicBezTo>
                  <a:cubicBezTo>
                    <a:pt x="945" y="5703"/>
                    <a:pt x="1103" y="5451"/>
                    <a:pt x="1260" y="5167"/>
                  </a:cubicBezTo>
                  <a:cubicBezTo>
                    <a:pt x="1575" y="4663"/>
                    <a:pt x="1859" y="4128"/>
                    <a:pt x="2111" y="3561"/>
                  </a:cubicBezTo>
                  <a:cubicBezTo>
                    <a:pt x="2584" y="2427"/>
                    <a:pt x="2867" y="1229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3"/>
            <p:cNvSpPr/>
            <p:nvPr/>
          </p:nvSpPr>
          <p:spPr>
            <a:xfrm>
              <a:off x="5578200" y="3109400"/>
              <a:ext cx="151275" cy="151600"/>
            </a:xfrm>
            <a:custGeom>
              <a:avLst/>
              <a:gdLst/>
              <a:ahLst/>
              <a:cxnLst/>
              <a:rect l="l" t="t" r="r" b="b"/>
              <a:pathLst>
                <a:path w="6051" h="6064" extrusionOk="0">
                  <a:moveTo>
                    <a:pt x="3625" y="1"/>
                  </a:moveTo>
                  <a:cubicBezTo>
                    <a:pt x="3388" y="1"/>
                    <a:pt x="3157" y="95"/>
                    <a:pt x="2994" y="258"/>
                  </a:cubicBezTo>
                  <a:cubicBezTo>
                    <a:pt x="2827" y="424"/>
                    <a:pt x="2589" y="537"/>
                    <a:pt x="2482" y="717"/>
                  </a:cubicBezTo>
                  <a:lnTo>
                    <a:pt x="2482" y="717"/>
                  </a:lnTo>
                  <a:cubicBezTo>
                    <a:pt x="2411" y="705"/>
                    <a:pt x="2339" y="699"/>
                    <a:pt x="2269" y="699"/>
                  </a:cubicBezTo>
                  <a:cubicBezTo>
                    <a:pt x="2017" y="699"/>
                    <a:pt x="1796" y="793"/>
                    <a:pt x="1576" y="919"/>
                  </a:cubicBezTo>
                  <a:cubicBezTo>
                    <a:pt x="1387" y="1045"/>
                    <a:pt x="1229" y="1108"/>
                    <a:pt x="1261" y="1360"/>
                  </a:cubicBezTo>
                  <a:cubicBezTo>
                    <a:pt x="1261" y="1388"/>
                    <a:pt x="1262" y="1413"/>
                    <a:pt x="1265" y="1434"/>
                  </a:cubicBezTo>
                  <a:lnTo>
                    <a:pt x="1265" y="1434"/>
                  </a:lnTo>
                  <a:cubicBezTo>
                    <a:pt x="1261" y="1426"/>
                    <a:pt x="1258" y="1422"/>
                    <a:pt x="1255" y="1422"/>
                  </a:cubicBezTo>
                  <a:lnTo>
                    <a:pt x="1255" y="1422"/>
                  </a:lnTo>
                  <a:cubicBezTo>
                    <a:pt x="1243" y="1422"/>
                    <a:pt x="1259" y="1543"/>
                    <a:pt x="1307" y="1679"/>
                  </a:cubicBezTo>
                  <a:lnTo>
                    <a:pt x="1307" y="1679"/>
                  </a:lnTo>
                  <a:cubicBezTo>
                    <a:pt x="1233" y="1612"/>
                    <a:pt x="1145" y="1557"/>
                    <a:pt x="1040" y="1518"/>
                  </a:cubicBezTo>
                  <a:cubicBezTo>
                    <a:pt x="985" y="1509"/>
                    <a:pt x="948" y="1505"/>
                    <a:pt x="920" y="1505"/>
                  </a:cubicBezTo>
                  <a:cubicBezTo>
                    <a:pt x="851" y="1505"/>
                    <a:pt x="827" y="1527"/>
                    <a:pt x="694" y="1549"/>
                  </a:cubicBezTo>
                  <a:cubicBezTo>
                    <a:pt x="316" y="1707"/>
                    <a:pt x="127" y="2085"/>
                    <a:pt x="190" y="2463"/>
                  </a:cubicBezTo>
                  <a:cubicBezTo>
                    <a:pt x="217" y="2849"/>
                    <a:pt x="534" y="3162"/>
                    <a:pt x="655" y="3277"/>
                  </a:cubicBezTo>
                  <a:lnTo>
                    <a:pt x="655" y="3277"/>
                  </a:lnTo>
                  <a:cubicBezTo>
                    <a:pt x="442" y="3287"/>
                    <a:pt x="225" y="3383"/>
                    <a:pt x="95" y="3566"/>
                  </a:cubicBezTo>
                  <a:cubicBezTo>
                    <a:pt x="1" y="3881"/>
                    <a:pt x="95" y="4196"/>
                    <a:pt x="316" y="4416"/>
                  </a:cubicBezTo>
                  <a:cubicBezTo>
                    <a:pt x="662" y="4826"/>
                    <a:pt x="1072" y="5141"/>
                    <a:pt x="1544" y="5393"/>
                  </a:cubicBezTo>
                  <a:cubicBezTo>
                    <a:pt x="1650" y="5446"/>
                    <a:pt x="1766" y="5489"/>
                    <a:pt x="1875" y="5489"/>
                  </a:cubicBezTo>
                  <a:cubicBezTo>
                    <a:pt x="1961" y="5489"/>
                    <a:pt x="2042" y="5462"/>
                    <a:pt x="2111" y="5393"/>
                  </a:cubicBezTo>
                  <a:cubicBezTo>
                    <a:pt x="2120" y="5387"/>
                    <a:pt x="2129" y="5380"/>
                    <a:pt x="2137" y="5374"/>
                  </a:cubicBezTo>
                  <a:lnTo>
                    <a:pt x="2137" y="5374"/>
                  </a:lnTo>
                  <a:cubicBezTo>
                    <a:pt x="2275" y="5525"/>
                    <a:pt x="2445" y="5641"/>
                    <a:pt x="2647" y="5708"/>
                  </a:cubicBezTo>
                  <a:cubicBezTo>
                    <a:pt x="2721" y="5733"/>
                    <a:pt x="2797" y="5744"/>
                    <a:pt x="2874" y="5744"/>
                  </a:cubicBezTo>
                  <a:cubicBezTo>
                    <a:pt x="3089" y="5744"/>
                    <a:pt x="3303" y="5650"/>
                    <a:pt x="3466" y="5487"/>
                  </a:cubicBezTo>
                  <a:cubicBezTo>
                    <a:pt x="3509" y="5435"/>
                    <a:pt x="3541" y="5378"/>
                    <a:pt x="3564" y="5317"/>
                  </a:cubicBezTo>
                  <a:lnTo>
                    <a:pt x="3564" y="5317"/>
                  </a:lnTo>
                  <a:cubicBezTo>
                    <a:pt x="3748" y="5576"/>
                    <a:pt x="3987" y="5782"/>
                    <a:pt x="4254" y="5960"/>
                  </a:cubicBezTo>
                  <a:cubicBezTo>
                    <a:pt x="4407" y="6031"/>
                    <a:pt x="4561" y="6063"/>
                    <a:pt x="4711" y="6063"/>
                  </a:cubicBezTo>
                  <a:cubicBezTo>
                    <a:pt x="5412" y="6063"/>
                    <a:pt x="5996" y="5354"/>
                    <a:pt x="5718" y="4612"/>
                  </a:cubicBezTo>
                  <a:lnTo>
                    <a:pt x="5718" y="4612"/>
                  </a:lnTo>
                  <a:cubicBezTo>
                    <a:pt x="5912" y="4352"/>
                    <a:pt x="6051" y="4053"/>
                    <a:pt x="5987" y="3755"/>
                  </a:cubicBezTo>
                  <a:cubicBezTo>
                    <a:pt x="5939" y="3612"/>
                    <a:pt x="5859" y="3485"/>
                    <a:pt x="5751" y="3390"/>
                  </a:cubicBezTo>
                  <a:lnTo>
                    <a:pt x="5751" y="3390"/>
                  </a:lnTo>
                  <a:cubicBezTo>
                    <a:pt x="5784" y="3142"/>
                    <a:pt x="5695" y="2889"/>
                    <a:pt x="5507" y="2706"/>
                  </a:cubicBezTo>
                  <a:lnTo>
                    <a:pt x="5507" y="2706"/>
                  </a:lnTo>
                  <a:cubicBezTo>
                    <a:pt x="5787" y="2342"/>
                    <a:pt x="5884" y="1883"/>
                    <a:pt x="5798" y="1423"/>
                  </a:cubicBezTo>
                  <a:cubicBezTo>
                    <a:pt x="5687" y="1035"/>
                    <a:pt x="5308" y="745"/>
                    <a:pt x="4875" y="745"/>
                  </a:cubicBezTo>
                  <a:cubicBezTo>
                    <a:pt x="4816" y="745"/>
                    <a:pt x="4756" y="750"/>
                    <a:pt x="4695" y="762"/>
                  </a:cubicBezTo>
                  <a:cubicBezTo>
                    <a:pt x="4670" y="767"/>
                    <a:pt x="4646" y="773"/>
                    <a:pt x="4623" y="780"/>
                  </a:cubicBezTo>
                  <a:lnTo>
                    <a:pt x="4623" y="780"/>
                  </a:lnTo>
                  <a:cubicBezTo>
                    <a:pt x="4574" y="686"/>
                    <a:pt x="4514" y="595"/>
                    <a:pt x="4443" y="510"/>
                  </a:cubicBezTo>
                  <a:cubicBezTo>
                    <a:pt x="4317" y="289"/>
                    <a:pt x="4128" y="132"/>
                    <a:pt x="3876" y="37"/>
                  </a:cubicBezTo>
                  <a:cubicBezTo>
                    <a:pt x="3793" y="12"/>
                    <a:pt x="3709" y="1"/>
                    <a:pt x="3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3"/>
            <p:cNvSpPr/>
            <p:nvPr/>
          </p:nvSpPr>
          <p:spPr>
            <a:xfrm>
              <a:off x="5624675" y="315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55" y="0"/>
                  </a:moveTo>
                  <a:cubicBezTo>
                    <a:pt x="599" y="0"/>
                    <a:pt x="0" y="599"/>
                    <a:pt x="0" y="1355"/>
                  </a:cubicBezTo>
                  <a:cubicBezTo>
                    <a:pt x="0" y="2080"/>
                    <a:pt x="599" y="2710"/>
                    <a:pt x="1355" y="2710"/>
                  </a:cubicBezTo>
                  <a:cubicBezTo>
                    <a:pt x="2111" y="2710"/>
                    <a:pt x="2710" y="2080"/>
                    <a:pt x="2710" y="1355"/>
                  </a:cubicBezTo>
                  <a:cubicBezTo>
                    <a:pt x="2710" y="599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3"/>
            <p:cNvSpPr/>
            <p:nvPr/>
          </p:nvSpPr>
          <p:spPr>
            <a:xfrm>
              <a:off x="5418325" y="2458175"/>
              <a:ext cx="227650" cy="354450"/>
            </a:xfrm>
            <a:custGeom>
              <a:avLst/>
              <a:gdLst/>
              <a:ahLst/>
              <a:cxnLst/>
              <a:rect l="l" t="t" r="r" b="b"/>
              <a:pathLst>
                <a:path w="9106" h="14178" extrusionOk="0">
                  <a:moveTo>
                    <a:pt x="9105" y="0"/>
                  </a:moveTo>
                  <a:cubicBezTo>
                    <a:pt x="9105" y="1"/>
                    <a:pt x="8853" y="1197"/>
                    <a:pt x="8664" y="1796"/>
                  </a:cubicBezTo>
                  <a:cubicBezTo>
                    <a:pt x="8254" y="3088"/>
                    <a:pt x="7656" y="4348"/>
                    <a:pt x="6868" y="5450"/>
                  </a:cubicBezTo>
                  <a:cubicBezTo>
                    <a:pt x="6585" y="5860"/>
                    <a:pt x="6238" y="6238"/>
                    <a:pt x="5892" y="6553"/>
                  </a:cubicBezTo>
                  <a:cubicBezTo>
                    <a:pt x="5230" y="7057"/>
                    <a:pt x="4505" y="7467"/>
                    <a:pt x="3749" y="7750"/>
                  </a:cubicBezTo>
                  <a:cubicBezTo>
                    <a:pt x="2584" y="8286"/>
                    <a:pt x="1449" y="8916"/>
                    <a:pt x="662" y="9924"/>
                  </a:cubicBezTo>
                  <a:cubicBezTo>
                    <a:pt x="315" y="10365"/>
                    <a:pt x="95" y="10838"/>
                    <a:pt x="0" y="11373"/>
                  </a:cubicBezTo>
                  <a:cubicBezTo>
                    <a:pt x="0" y="12318"/>
                    <a:pt x="63" y="13232"/>
                    <a:pt x="221" y="14177"/>
                  </a:cubicBezTo>
                  <a:cubicBezTo>
                    <a:pt x="882" y="14083"/>
                    <a:pt x="1827" y="13705"/>
                    <a:pt x="2489" y="13642"/>
                  </a:cubicBezTo>
                  <a:cubicBezTo>
                    <a:pt x="2899" y="13610"/>
                    <a:pt x="3308" y="13516"/>
                    <a:pt x="3686" y="13390"/>
                  </a:cubicBezTo>
                  <a:cubicBezTo>
                    <a:pt x="4159" y="13138"/>
                    <a:pt x="4568" y="12823"/>
                    <a:pt x="4915" y="12413"/>
                  </a:cubicBezTo>
                  <a:cubicBezTo>
                    <a:pt x="5545" y="11814"/>
                    <a:pt x="6175" y="11247"/>
                    <a:pt x="6459" y="10365"/>
                  </a:cubicBezTo>
                  <a:cubicBezTo>
                    <a:pt x="6742" y="9483"/>
                    <a:pt x="6585" y="8506"/>
                    <a:pt x="6868" y="7593"/>
                  </a:cubicBezTo>
                  <a:cubicBezTo>
                    <a:pt x="6994" y="7215"/>
                    <a:pt x="7120" y="6868"/>
                    <a:pt x="7309" y="6522"/>
                  </a:cubicBezTo>
                  <a:cubicBezTo>
                    <a:pt x="8317" y="4474"/>
                    <a:pt x="8948" y="2268"/>
                    <a:pt x="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3"/>
            <p:cNvSpPr/>
            <p:nvPr/>
          </p:nvSpPr>
          <p:spPr>
            <a:xfrm>
              <a:off x="5634925" y="2457375"/>
              <a:ext cx="299300" cy="354025"/>
            </a:xfrm>
            <a:custGeom>
              <a:avLst/>
              <a:gdLst/>
              <a:ahLst/>
              <a:cxnLst/>
              <a:rect l="l" t="t" r="r" b="b"/>
              <a:pathLst>
                <a:path w="11972" h="14161" extrusionOk="0">
                  <a:moveTo>
                    <a:pt x="410" y="1"/>
                  </a:moveTo>
                  <a:cubicBezTo>
                    <a:pt x="284" y="316"/>
                    <a:pt x="189" y="662"/>
                    <a:pt x="126" y="1009"/>
                  </a:cubicBezTo>
                  <a:cubicBezTo>
                    <a:pt x="0" y="1733"/>
                    <a:pt x="158" y="2458"/>
                    <a:pt x="599" y="3057"/>
                  </a:cubicBezTo>
                  <a:cubicBezTo>
                    <a:pt x="1103" y="3907"/>
                    <a:pt x="1481" y="4884"/>
                    <a:pt x="1890" y="5766"/>
                  </a:cubicBezTo>
                  <a:cubicBezTo>
                    <a:pt x="2111" y="6333"/>
                    <a:pt x="2300" y="6963"/>
                    <a:pt x="2426" y="7562"/>
                  </a:cubicBezTo>
                  <a:cubicBezTo>
                    <a:pt x="3150" y="9988"/>
                    <a:pt x="5135" y="11909"/>
                    <a:pt x="7404" y="13107"/>
                  </a:cubicBezTo>
                  <a:cubicBezTo>
                    <a:pt x="8622" y="13786"/>
                    <a:pt x="9992" y="14160"/>
                    <a:pt x="11401" y="14160"/>
                  </a:cubicBezTo>
                  <a:cubicBezTo>
                    <a:pt x="11559" y="14160"/>
                    <a:pt x="11718" y="14156"/>
                    <a:pt x="11877" y="14146"/>
                  </a:cubicBezTo>
                  <a:cubicBezTo>
                    <a:pt x="11940" y="13012"/>
                    <a:pt x="11972" y="11815"/>
                    <a:pt x="11436" y="10807"/>
                  </a:cubicBezTo>
                  <a:cubicBezTo>
                    <a:pt x="10995" y="10145"/>
                    <a:pt x="10428" y="9578"/>
                    <a:pt x="9767" y="9137"/>
                  </a:cubicBezTo>
                  <a:cubicBezTo>
                    <a:pt x="8191" y="8034"/>
                    <a:pt x="6522" y="7089"/>
                    <a:pt x="4757" y="6333"/>
                  </a:cubicBezTo>
                  <a:cubicBezTo>
                    <a:pt x="4285" y="6144"/>
                    <a:pt x="3781" y="5892"/>
                    <a:pt x="3340" y="5608"/>
                  </a:cubicBezTo>
                  <a:cubicBezTo>
                    <a:pt x="3024" y="5356"/>
                    <a:pt x="2741" y="5073"/>
                    <a:pt x="2489" y="4789"/>
                  </a:cubicBezTo>
                  <a:cubicBezTo>
                    <a:pt x="1764" y="4033"/>
                    <a:pt x="1197" y="3151"/>
                    <a:pt x="788" y="2174"/>
                  </a:cubicBezTo>
                  <a:cubicBezTo>
                    <a:pt x="599" y="1481"/>
                    <a:pt x="473" y="757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3"/>
            <p:cNvSpPr/>
            <p:nvPr/>
          </p:nvSpPr>
          <p:spPr>
            <a:xfrm>
              <a:off x="6033625" y="2073175"/>
              <a:ext cx="266075" cy="240125"/>
            </a:xfrm>
            <a:custGeom>
              <a:avLst/>
              <a:gdLst/>
              <a:ahLst/>
              <a:cxnLst/>
              <a:rect l="l" t="t" r="r" b="b"/>
              <a:pathLst>
                <a:path w="10643" h="9605" extrusionOk="0">
                  <a:moveTo>
                    <a:pt x="406" y="1"/>
                  </a:moveTo>
                  <a:cubicBezTo>
                    <a:pt x="0" y="1"/>
                    <a:pt x="618" y="908"/>
                    <a:pt x="907" y="1223"/>
                  </a:cubicBezTo>
                  <a:cubicBezTo>
                    <a:pt x="1600" y="1948"/>
                    <a:pt x="2325" y="2641"/>
                    <a:pt x="2766" y="3523"/>
                  </a:cubicBezTo>
                  <a:cubicBezTo>
                    <a:pt x="3176" y="4373"/>
                    <a:pt x="3302" y="5319"/>
                    <a:pt x="3554" y="6201"/>
                  </a:cubicBezTo>
                  <a:cubicBezTo>
                    <a:pt x="3806" y="7114"/>
                    <a:pt x="4184" y="8059"/>
                    <a:pt x="4971" y="8564"/>
                  </a:cubicBezTo>
                  <a:cubicBezTo>
                    <a:pt x="5507" y="8879"/>
                    <a:pt x="6105" y="9068"/>
                    <a:pt x="6736" y="9162"/>
                  </a:cubicBezTo>
                  <a:lnTo>
                    <a:pt x="8909" y="9540"/>
                  </a:lnTo>
                  <a:cubicBezTo>
                    <a:pt x="9047" y="9581"/>
                    <a:pt x="9184" y="9605"/>
                    <a:pt x="9322" y="9605"/>
                  </a:cubicBezTo>
                  <a:cubicBezTo>
                    <a:pt x="9500" y="9605"/>
                    <a:pt x="9677" y="9566"/>
                    <a:pt x="9855" y="9477"/>
                  </a:cubicBezTo>
                  <a:cubicBezTo>
                    <a:pt x="10075" y="9288"/>
                    <a:pt x="10233" y="9005"/>
                    <a:pt x="10264" y="8690"/>
                  </a:cubicBezTo>
                  <a:cubicBezTo>
                    <a:pt x="10642" y="6768"/>
                    <a:pt x="9792" y="4815"/>
                    <a:pt x="8153" y="3743"/>
                  </a:cubicBezTo>
                  <a:cubicBezTo>
                    <a:pt x="7523" y="3397"/>
                    <a:pt x="6862" y="3113"/>
                    <a:pt x="6168" y="2893"/>
                  </a:cubicBezTo>
                  <a:cubicBezTo>
                    <a:pt x="4247" y="2137"/>
                    <a:pt x="2640" y="1002"/>
                    <a:pt x="781" y="120"/>
                  </a:cubicBezTo>
                  <a:cubicBezTo>
                    <a:pt x="609" y="37"/>
                    <a:pt x="487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3"/>
            <p:cNvSpPr/>
            <p:nvPr/>
          </p:nvSpPr>
          <p:spPr>
            <a:xfrm>
              <a:off x="5444300" y="21076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11122" y="0"/>
                  </a:moveTo>
                  <a:lnTo>
                    <a:pt x="11122" y="0"/>
                  </a:lnTo>
                  <a:cubicBezTo>
                    <a:pt x="10460" y="442"/>
                    <a:pt x="9862" y="1387"/>
                    <a:pt x="9295" y="2017"/>
                  </a:cubicBezTo>
                  <a:cubicBezTo>
                    <a:pt x="8885" y="2552"/>
                    <a:pt x="8350" y="3025"/>
                    <a:pt x="7783" y="3403"/>
                  </a:cubicBezTo>
                  <a:cubicBezTo>
                    <a:pt x="6648" y="4096"/>
                    <a:pt x="5199" y="4096"/>
                    <a:pt x="4002" y="4663"/>
                  </a:cubicBezTo>
                  <a:cubicBezTo>
                    <a:pt x="2931" y="5199"/>
                    <a:pt x="2017" y="6018"/>
                    <a:pt x="1450" y="7058"/>
                  </a:cubicBezTo>
                  <a:cubicBezTo>
                    <a:pt x="851" y="8097"/>
                    <a:pt x="379" y="9200"/>
                    <a:pt x="1" y="10334"/>
                  </a:cubicBezTo>
                  <a:cubicBezTo>
                    <a:pt x="1923" y="10051"/>
                    <a:pt x="3939" y="9704"/>
                    <a:pt x="5514" y="8538"/>
                  </a:cubicBezTo>
                  <a:cubicBezTo>
                    <a:pt x="6522" y="7719"/>
                    <a:pt x="7341" y="6711"/>
                    <a:pt x="7972" y="5577"/>
                  </a:cubicBezTo>
                  <a:cubicBezTo>
                    <a:pt x="8570" y="4600"/>
                    <a:pt x="9106" y="3592"/>
                    <a:pt x="9704" y="2584"/>
                  </a:cubicBezTo>
                  <a:cubicBezTo>
                    <a:pt x="9988" y="2080"/>
                    <a:pt x="11406" y="536"/>
                    <a:pt x="1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3"/>
            <p:cNvSpPr/>
            <p:nvPr/>
          </p:nvSpPr>
          <p:spPr>
            <a:xfrm>
              <a:off x="6035025" y="1583900"/>
              <a:ext cx="107925" cy="936500"/>
            </a:xfrm>
            <a:custGeom>
              <a:avLst/>
              <a:gdLst/>
              <a:ahLst/>
              <a:cxnLst/>
              <a:rect l="l" t="t" r="r" b="b"/>
              <a:pathLst>
                <a:path w="4317" h="37460" fill="none" extrusionOk="0">
                  <a:moveTo>
                    <a:pt x="4317" y="37460"/>
                  </a:moveTo>
                  <a:cubicBezTo>
                    <a:pt x="3025" y="34373"/>
                    <a:pt x="2395" y="31065"/>
                    <a:pt x="1765" y="27788"/>
                  </a:cubicBezTo>
                  <a:cubicBezTo>
                    <a:pt x="914" y="23125"/>
                    <a:pt x="64" y="18463"/>
                    <a:pt x="32" y="13705"/>
                  </a:cubicBezTo>
                  <a:cubicBezTo>
                    <a:pt x="1" y="8980"/>
                    <a:pt x="820" y="4159"/>
                    <a:pt x="305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3"/>
            <p:cNvSpPr/>
            <p:nvPr/>
          </p:nvSpPr>
          <p:spPr>
            <a:xfrm>
              <a:off x="5901125" y="2420300"/>
              <a:ext cx="298550" cy="188225"/>
            </a:xfrm>
            <a:custGeom>
              <a:avLst/>
              <a:gdLst/>
              <a:ahLst/>
              <a:cxnLst/>
              <a:rect l="l" t="t" r="r" b="b"/>
              <a:pathLst>
                <a:path w="11942" h="7529" extrusionOk="0">
                  <a:moveTo>
                    <a:pt x="3476" y="0"/>
                  </a:moveTo>
                  <a:cubicBezTo>
                    <a:pt x="3346" y="0"/>
                    <a:pt x="3217" y="11"/>
                    <a:pt x="3088" y="34"/>
                  </a:cubicBezTo>
                  <a:cubicBezTo>
                    <a:pt x="2017" y="223"/>
                    <a:pt x="883" y="696"/>
                    <a:pt x="442" y="1421"/>
                  </a:cubicBezTo>
                  <a:cubicBezTo>
                    <a:pt x="1" y="2177"/>
                    <a:pt x="316" y="3153"/>
                    <a:pt x="820" y="3846"/>
                  </a:cubicBezTo>
                  <a:cubicBezTo>
                    <a:pt x="1387" y="4571"/>
                    <a:pt x="2112" y="5138"/>
                    <a:pt x="2899" y="5548"/>
                  </a:cubicBezTo>
                  <a:cubicBezTo>
                    <a:pt x="3905" y="6074"/>
                    <a:pt x="7234" y="7529"/>
                    <a:pt x="9334" y="7529"/>
                  </a:cubicBezTo>
                  <a:cubicBezTo>
                    <a:pt x="10127" y="7529"/>
                    <a:pt x="10745" y="7321"/>
                    <a:pt x="10996" y="6776"/>
                  </a:cubicBezTo>
                  <a:cubicBezTo>
                    <a:pt x="11941" y="4571"/>
                    <a:pt x="7782" y="1925"/>
                    <a:pt x="6144" y="1011"/>
                  </a:cubicBezTo>
                  <a:cubicBezTo>
                    <a:pt x="5316" y="542"/>
                    <a:pt x="4391" y="0"/>
                    <a:pt x="3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3"/>
            <p:cNvSpPr/>
            <p:nvPr/>
          </p:nvSpPr>
          <p:spPr>
            <a:xfrm>
              <a:off x="6194125" y="2605400"/>
              <a:ext cx="261525" cy="182925"/>
            </a:xfrm>
            <a:custGeom>
              <a:avLst/>
              <a:gdLst/>
              <a:ahLst/>
              <a:cxnLst/>
              <a:rect l="l" t="t" r="r" b="b"/>
              <a:pathLst>
                <a:path w="10461" h="7317" extrusionOk="0">
                  <a:moveTo>
                    <a:pt x="1577" y="0"/>
                  </a:moveTo>
                  <a:cubicBezTo>
                    <a:pt x="733" y="0"/>
                    <a:pt x="1" y="194"/>
                    <a:pt x="253" y="916"/>
                  </a:cubicBezTo>
                  <a:cubicBezTo>
                    <a:pt x="851" y="2743"/>
                    <a:pt x="2426" y="4193"/>
                    <a:pt x="4033" y="5421"/>
                  </a:cubicBezTo>
                  <a:cubicBezTo>
                    <a:pt x="5199" y="6272"/>
                    <a:pt x="6522" y="7123"/>
                    <a:pt x="7971" y="7280"/>
                  </a:cubicBezTo>
                  <a:cubicBezTo>
                    <a:pt x="8087" y="7305"/>
                    <a:pt x="8202" y="7317"/>
                    <a:pt x="8316" y="7317"/>
                  </a:cubicBezTo>
                  <a:cubicBezTo>
                    <a:pt x="8639" y="7317"/>
                    <a:pt x="8952" y="7222"/>
                    <a:pt x="9231" y="7060"/>
                  </a:cubicBezTo>
                  <a:cubicBezTo>
                    <a:pt x="9484" y="6871"/>
                    <a:pt x="9673" y="6587"/>
                    <a:pt x="9767" y="6272"/>
                  </a:cubicBezTo>
                  <a:cubicBezTo>
                    <a:pt x="10114" y="5579"/>
                    <a:pt x="10460" y="4854"/>
                    <a:pt x="10271" y="4098"/>
                  </a:cubicBezTo>
                  <a:cubicBezTo>
                    <a:pt x="10051" y="3216"/>
                    <a:pt x="9200" y="2586"/>
                    <a:pt x="8381" y="2113"/>
                  </a:cubicBezTo>
                  <a:cubicBezTo>
                    <a:pt x="6837" y="1263"/>
                    <a:pt x="5167" y="633"/>
                    <a:pt x="3466" y="223"/>
                  </a:cubicBezTo>
                  <a:cubicBezTo>
                    <a:pt x="3142" y="149"/>
                    <a:pt x="2317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3"/>
            <p:cNvSpPr/>
            <p:nvPr/>
          </p:nvSpPr>
          <p:spPr>
            <a:xfrm>
              <a:off x="6090150" y="2285600"/>
              <a:ext cx="171725" cy="298750"/>
            </a:xfrm>
            <a:custGeom>
              <a:avLst/>
              <a:gdLst/>
              <a:ahLst/>
              <a:cxnLst/>
              <a:rect l="l" t="t" r="r" b="b"/>
              <a:pathLst>
                <a:path w="6869" h="11950" extrusionOk="0">
                  <a:moveTo>
                    <a:pt x="3348" y="1"/>
                  </a:moveTo>
                  <a:cubicBezTo>
                    <a:pt x="1952" y="1"/>
                    <a:pt x="809" y="1078"/>
                    <a:pt x="410" y="2303"/>
                  </a:cubicBezTo>
                  <a:cubicBezTo>
                    <a:pt x="1" y="3564"/>
                    <a:pt x="221" y="4950"/>
                    <a:pt x="505" y="6242"/>
                  </a:cubicBezTo>
                  <a:cubicBezTo>
                    <a:pt x="852" y="7817"/>
                    <a:pt x="1104" y="9833"/>
                    <a:pt x="1954" y="11314"/>
                  </a:cubicBezTo>
                  <a:cubicBezTo>
                    <a:pt x="2215" y="11770"/>
                    <a:pt x="2592" y="11949"/>
                    <a:pt x="3003" y="11949"/>
                  </a:cubicBezTo>
                  <a:cubicBezTo>
                    <a:pt x="3786" y="11949"/>
                    <a:pt x="4693" y="11303"/>
                    <a:pt x="5168" y="10684"/>
                  </a:cubicBezTo>
                  <a:cubicBezTo>
                    <a:pt x="6365" y="9203"/>
                    <a:pt x="6648" y="7281"/>
                    <a:pt x="6743" y="5422"/>
                  </a:cubicBezTo>
                  <a:cubicBezTo>
                    <a:pt x="6869" y="4288"/>
                    <a:pt x="6711" y="3123"/>
                    <a:pt x="6270" y="2051"/>
                  </a:cubicBezTo>
                  <a:cubicBezTo>
                    <a:pt x="5766" y="917"/>
                    <a:pt x="4695" y="130"/>
                    <a:pt x="3466" y="4"/>
                  </a:cubicBezTo>
                  <a:cubicBezTo>
                    <a:pt x="3427" y="2"/>
                    <a:pt x="3387" y="1"/>
                    <a:pt x="3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43"/>
            <p:cNvSpPr/>
            <p:nvPr/>
          </p:nvSpPr>
          <p:spPr>
            <a:xfrm>
              <a:off x="5889325" y="2593000"/>
              <a:ext cx="326875" cy="167775"/>
            </a:xfrm>
            <a:custGeom>
              <a:avLst/>
              <a:gdLst/>
              <a:ahLst/>
              <a:cxnLst/>
              <a:rect l="l" t="t" r="r" b="b"/>
              <a:pathLst>
                <a:path w="13075" h="6711" extrusionOk="0">
                  <a:moveTo>
                    <a:pt x="7778" y="1"/>
                  </a:moveTo>
                  <a:cubicBezTo>
                    <a:pt x="6362" y="1"/>
                    <a:pt x="4881" y="404"/>
                    <a:pt x="3686" y="751"/>
                  </a:cubicBezTo>
                  <a:cubicBezTo>
                    <a:pt x="2867" y="940"/>
                    <a:pt x="2111" y="1255"/>
                    <a:pt x="1386" y="1664"/>
                  </a:cubicBezTo>
                  <a:cubicBezTo>
                    <a:pt x="693" y="2074"/>
                    <a:pt x="189" y="2767"/>
                    <a:pt x="95" y="3586"/>
                  </a:cubicBezTo>
                  <a:cubicBezTo>
                    <a:pt x="0" y="4531"/>
                    <a:pt x="662" y="5445"/>
                    <a:pt x="1544" y="5980"/>
                  </a:cubicBezTo>
                  <a:cubicBezTo>
                    <a:pt x="2426" y="6453"/>
                    <a:pt x="3466" y="6705"/>
                    <a:pt x="4474" y="6705"/>
                  </a:cubicBezTo>
                  <a:cubicBezTo>
                    <a:pt x="4558" y="6709"/>
                    <a:pt x="4641" y="6711"/>
                    <a:pt x="4724" y="6711"/>
                  </a:cubicBezTo>
                  <a:cubicBezTo>
                    <a:pt x="5295" y="6711"/>
                    <a:pt x="5842" y="6618"/>
                    <a:pt x="6364" y="6453"/>
                  </a:cubicBezTo>
                  <a:cubicBezTo>
                    <a:pt x="6837" y="6264"/>
                    <a:pt x="7246" y="6012"/>
                    <a:pt x="7656" y="5728"/>
                  </a:cubicBezTo>
                  <a:cubicBezTo>
                    <a:pt x="9011" y="4783"/>
                    <a:pt x="13075" y="2987"/>
                    <a:pt x="10932" y="1066"/>
                  </a:cubicBezTo>
                  <a:cubicBezTo>
                    <a:pt x="10053" y="271"/>
                    <a:pt x="8937" y="1"/>
                    <a:pt x="7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3"/>
            <p:cNvSpPr/>
            <p:nvPr/>
          </p:nvSpPr>
          <p:spPr>
            <a:xfrm>
              <a:off x="6178975" y="2420350"/>
              <a:ext cx="262500" cy="204050"/>
            </a:xfrm>
            <a:custGeom>
              <a:avLst/>
              <a:gdLst/>
              <a:ahLst/>
              <a:cxnLst/>
              <a:rect l="l" t="t" r="r" b="b"/>
              <a:pathLst>
                <a:path w="10500" h="8162" extrusionOk="0">
                  <a:moveTo>
                    <a:pt x="6908" y="1"/>
                  </a:moveTo>
                  <a:cubicBezTo>
                    <a:pt x="5616" y="32"/>
                    <a:pt x="4356" y="536"/>
                    <a:pt x="3410" y="1450"/>
                  </a:cubicBezTo>
                  <a:cubicBezTo>
                    <a:pt x="2528" y="2332"/>
                    <a:pt x="1835" y="3403"/>
                    <a:pt x="1394" y="4569"/>
                  </a:cubicBezTo>
                  <a:cubicBezTo>
                    <a:pt x="897" y="5813"/>
                    <a:pt x="0" y="8162"/>
                    <a:pt x="2340" y="8162"/>
                  </a:cubicBezTo>
                  <a:cubicBezTo>
                    <a:pt x="2371" y="8162"/>
                    <a:pt x="2402" y="8161"/>
                    <a:pt x="2434" y="8161"/>
                  </a:cubicBezTo>
                  <a:cubicBezTo>
                    <a:pt x="4513" y="8098"/>
                    <a:pt x="6403" y="7247"/>
                    <a:pt x="8262" y="6396"/>
                  </a:cubicBezTo>
                  <a:cubicBezTo>
                    <a:pt x="8735" y="6207"/>
                    <a:pt x="9176" y="5924"/>
                    <a:pt x="9585" y="5609"/>
                  </a:cubicBezTo>
                  <a:cubicBezTo>
                    <a:pt x="10090" y="5073"/>
                    <a:pt x="10373" y="4380"/>
                    <a:pt x="10405" y="3624"/>
                  </a:cubicBezTo>
                  <a:cubicBezTo>
                    <a:pt x="10499" y="3025"/>
                    <a:pt x="10405" y="2427"/>
                    <a:pt x="10153" y="1891"/>
                  </a:cubicBezTo>
                  <a:cubicBezTo>
                    <a:pt x="9617" y="757"/>
                    <a:pt x="8262" y="1"/>
                    <a:pt x="6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3"/>
            <p:cNvSpPr/>
            <p:nvPr/>
          </p:nvSpPr>
          <p:spPr>
            <a:xfrm>
              <a:off x="6086225" y="2613000"/>
              <a:ext cx="186700" cy="250025"/>
            </a:xfrm>
            <a:custGeom>
              <a:avLst/>
              <a:gdLst/>
              <a:ahLst/>
              <a:cxnLst/>
              <a:rect l="l" t="t" r="r" b="b"/>
              <a:pathLst>
                <a:path w="7468" h="10001" extrusionOk="0">
                  <a:moveTo>
                    <a:pt x="4363" y="1"/>
                  </a:moveTo>
                  <a:cubicBezTo>
                    <a:pt x="4095" y="1"/>
                    <a:pt x="3825" y="26"/>
                    <a:pt x="3560" y="77"/>
                  </a:cubicBezTo>
                  <a:cubicBezTo>
                    <a:pt x="2521" y="329"/>
                    <a:pt x="1607" y="990"/>
                    <a:pt x="1072" y="1935"/>
                  </a:cubicBezTo>
                  <a:cubicBezTo>
                    <a:pt x="0" y="3920"/>
                    <a:pt x="126" y="6377"/>
                    <a:pt x="1418" y="8268"/>
                  </a:cubicBezTo>
                  <a:cubicBezTo>
                    <a:pt x="1985" y="9024"/>
                    <a:pt x="3119" y="10001"/>
                    <a:pt x="4159" y="10001"/>
                  </a:cubicBezTo>
                  <a:cubicBezTo>
                    <a:pt x="5199" y="10001"/>
                    <a:pt x="6144" y="8740"/>
                    <a:pt x="6648" y="7953"/>
                  </a:cubicBezTo>
                  <a:cubicBezTo>
                    <a:pt x="7246" y="6913"/>
                    <a:pt x="7467" y="5684"/>
                    <a:pt x="7309" y="4519"/>
                  </a:cubicBezTo>
                  <a:cubicBezTo>
                    <a:pt x="7152" y="3322"/>
                    <a:pt x="6868" y="2187"/>
                    <a:pt x="6459" y="1053"/>
                  </a:cubicBezTo>
                  <a:cubicBezTo>
                    <a:pt x="6396" y="801"/>
                    <a:pt x="6301" y="581"/>
                    <a:pt x="6112" y="392"/>
                  </a:cubicBezTo>
                  <a:cubicBezTo>
                    <a:pt x="5955" y="266"/>
                    <a:pt x="5766" y="203"/>
                    <a:pt x="5545" y="171"/>
                  </a:cubicBezTo>
                  <a:cubicBezTo>
                    <a:pt x="5167" y="58"/>
                    <a:pt x="4766" y="1"/>
                    <a:pt x="4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3"/>
            <p:cNvSpPr/>
            <p:nvPr/>
          </p:nvSpPr>
          <p:spPr>
            <a:xfrm>
              <a:off x="6030300" y="2476275"/>
              <a:ext cx="140225" cy="96900"/>
            </a:xfrm>
            <a:custGeom>
              <a:avLst/>
              <a:gdLst/>
              <a:ahLst/>
              <a:cxnLst/>
              <a:rect l="l" t="t" r="r" b="b"/>
              <a:pathLst>
                <a:path w="5609" h="3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09" y="473"/>
                    <a:pt x="1954" y="1135"/>
                    <a:pt x="2773" y="1891"/>
                  </a:cubicBezTo>
                  <a:cubicBezTo>
                    <a:pt x="3214" y="2269"/>
                    <a:pt x="3655" y="2647"/>
                    <a:pt x="4096" y="2994"/>
                  </a:cubicBezTo>
                  <a:cubicBezTo>
                    <a:pt x="4569" y="3372"/>
                    <a:pt x="5073" y="3655"/>
                    <a:pt x="5608" y="3876"/>
                  </a:cubicBezTo>
                  <a:cubicBezTo>
                    <a:pt x="4726" y="3151"/>
                    <a:pt x="3844" y="2427"/>
                    <a:pt x="3025" y="1639"/>
                  </a:cubicBezTo>
                  <a:cubicBezTo>
                    <a:pt x="2584" y="1229"/>
                    <a:pt x="2111" y="883"/>
                    <a:pt x="1639" y="599"/>
                  </a:cubicBezTo>
                  <a:cubicBezTo>
                    <a:pt x="1135" y="284"/>
                    <a:pt x="568" y="9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3"/>
            <p:cNvSpPr/>
            <p:nvPr/>
          </p:nvSpPr>
          <p:spPr>
            <a:xfrm>
              <a:off x="6017700" y="2544025"/>
              <a:ext cx="133125" cy="55225"/>
            </a:xfrm>
            <a:custGeom>
              <a:avLst/>
              <a:gdLst/>
              <a:ahLst/>
              <a:cxnLst/>
              <a:rect l="l" t="t" r="r" b="b"/>
              <a:pathLst>
                <a:path w="5325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694" y="725"/>
                    <a:pt x="1513" y="1292"/>
                    <a:pt x="2458" y="1670"/>
                  </a:cubicBezTo>
                  <a:cubicBezTo>
                    <a:pt x="3277" y="2021"/>
                    <a:pt x="4204" y="2209"/>
                    <a:pt x="5114" y="2209"/>
                  </a:cubicBezTo>
                  <a:cubicBezTo>
                    <a:pt x="5184" y="2209"/>
                    <a:pt x="5255" y="2208"/>
                    <a:pt x="5325" y="2205"/>
                  </a:cubicBezTo>
                  <a:cubicBezTo>
                    <a:pt x="4411" y="1985"/>
                    <a:pt x="3466" y="1670"/>
                    <a:pt x="2584" y="1323"/>
                  </a:cubicBezTo>
                  <a:cubicBezTo>
                    <a:pt x="1702" y="945"/>
                    <a:pt x="851" y="5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3"/>
            <p:cNvSpPr/>
            <p:nvPr/>
          </p:nvSpPr>
          <p:spPr>
            <a:xfrm>
              <a:off x="6038175" y="2516450"/>
              <a:ext cx="102425" cy="63025"/>
            </a:xfrm>
            <a:custGeom>
              <a:avLst/>
              <a:gdLst/>
              <a:ahLst/>
              <a:cxnLst/>
              <a:rect l="l" t="t" r="r" b="b"/>
              <a:pathLst>
                <a:path w="4097" h="2521" extrusionOk="0">
                  <a:moveTo>
                    <a:pt x="1" y="0"/>
                  </a:moveTo>
                  <a:lnTo>
                    <a:pt x="1" y="0"/>
                  </a:lnTo>
                  <a:cubicBezTo>
                    <a:pt x="662" y="505"/>
                    <a:pt x="1324" y="946"/>
                    <a:pt x="2017" y="1355"/>
                  </a:cubicBezTo>
                  <a:cubicBezTo>
                    <a:pt x="2678" y="1733"/>
                    <a:pt x="3372" y="2174"/>
                    <a:pt x="4096" y="2521"/>
                  </a:cubicBezTo>
                  <a:cubicBezTo>
                    <a:pt x="2962" y="1387"/>
                    <a:pt x="1544" y="50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3"/>
            <p:cNvSpPr/>
            <p:nvPr/>
          </p:nvSpPr>
          <p:spPr>
            <a:xfrm>
              <a:off x="5983825" y="2600725"/>
              <a:ext cx="152825" cy="59100"/>
            </a:xfrm>
            <a:custGeom>
              <a:avLst/>
              <a:gdLst/>
              <a:ahLst/>
              <a:cxnLst/>
              <a:rect l="l" t="t" r="r" b="b"/>
              <a:pathLst>
                <a:path w="6113" h="2364" extrusionOk="0">
                  <a:moveTo>
                    <a:pt x="6113" y="0"/>
                  </a:moveTo>
                  <a:lnTo>
                    <a:pt x="6113" y="0"/>
                  </a:lnTo>
                  <a:cubicBezTo>
                    <a:pt x="5073" y="284"/>
                    <a:pt x="4002" y="536"/>
                    <a:pt x="2931" y="851"/>
                  </a:cubicBezTo>
                  <a:cubicBezTo>
                    <a:pt x="2395" y="1009"/>
                    <a:pt x="1891" y="1198"/>
                    <a:pt x="1355" y="1418"/>
                  </a:cubicBezTo>
                  <a:cubicBezTo>
                    <a:pt x="851" y="1576"/>
                    <a:pt x="379" y="1922"/>
                    <a:pt x="1" y="2363"/>
                  </a:cubicBezTo>
                  <a:cubicBezTo>
                    <a:pt x="442" y="2048"/>
                    <a:pt x="946" y="1796"/>
                    <a:pt x="1481" y="1670"/>
                  </a:cubicBezTo>
                  <a:lnTo>
                    <a:pt x="3057" y="1229"/>
                  </a:lnTo>
                  <a:cubicBezTo>
                    <a:pt x="4096" y="914"/>
                    <a:pt x="5136" y="505"/>
                    <a:pt x="6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3"/>
            <p:cNvSpPr/>
            <p:nvPr/>
          </p:nvSpPr>
          <p:spPr>
            <a:xfrm>
              <a:off x="6000375" y="2625925"/>
              <a:ext cx="152825" cy="50500"/>
            </a:xfrm>
            <a:custGeom>
              <a:avLst/>
              <a:gdLst/>
              <a:ahLst/>
              <a:cxnLst/>
              <a:rect l="l" t="t" r="r" b="b"/>
              <a:pathLst>
                <a:path w="6113" h="2020" extrusionOk="0">
                  <a:moveTo>
                    <a:pt x="6112" y="1"/>
                  </a:moveTo>
                  <a:lnTo>
                    <a:pt x="6112" y="1"/>
                  </a:lnTo>
                  <a:cubicBezTo>
                    <a:pt x="5199" y="568"/>
                    <a:pt x="4222" y="1009"/>
                    <a:pt x="3182" y="1324"/>
                  </a:cubicBezTo>
                  <a:cubicBezTo>
                    <a:pt x="2143" y="1639"/>
                    <a:pt x="1071" y="1828"/>
                    <a:pt x="0" y="1922"/>
                  </a:cubicBezTo>
                  <a:cubicBezTo>
                    <a:pt x="383" y="1988"/>
                    <a:pt x="769" y="2019"/>
                    <a:pt x="1153" y="2019"/>
                  </a:cubicBezTo>
                  <a:cubicBezTo>
                    <a:pt x="1878" y="2019"/>
                    <a:pt x="2598" y="1908"/>
                    <a:pt x="3277" y="1702"/>
                  </a:cubicBezTo>
                  <a:cubicBezTo>
                    <a:pt x="4348" y="1387"/>
                    <a:pt x="5325" y="788"/>
                    <a:pt x="6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3"/>
            <p:cNvSpPr/>
            <p:nvPr/>
          </p:nvSpPr>
          <p:spPr>
            <a:xfrm>
              <a:off x="6150025" y="2633025"/>
              <a:ext cx="19700" cy="143375"/>
            </a:xfrm>
            <a:custGeom>
              <a:avLst/>
              <a:gdLst/>
              <a:ahLst/>
              <a:cxnLst/>
              <a:rect l="l" t="t" r="r" b="b"/>
              <a:pathLst>
                <a:path w="788" h="5735" extrusionOk="0">
                  <a:moveTo>
                    <a:pt x="504" y="0"/>
                  </a:moveTo>
                  <a:lnTo>
                    <a:pt x="504" y="0"/>
                  </a:lnTo>
                  <a:cubicBezTo>
                    <a:pt x="189" y="914"/>
                    <a:pt x="0" y="1922"/>
                    <a:pt x="0" y="2930"/>
                  </a:cubicBezTo>
                  <a:cubicBezTo>
                    <a:pt x="0" y="3403"/>
                    <a:pt x="32" y="3907"/>
                    <a:pt x="126" y="4411"/>
                  </a:cubicBezTo>
                  <a:cubicBezTo>
                    <a:pt x="158" y="4663"/>
                    <a:pt x="221" y="4915"/>
                    <a:pt x="315" y="5167"/>
                  </a:cubicBezTo>
                  <a:cubicBezTo>
                    <a:pt x="410" y="5387"/>
                    <a:pt x="567" y="5608"/>
                    <a:pt x="788" y="5734"/>
                  </a:cubicBezTo>
                  <a:cubicBezTo>
                    <a:pt x="504" y="5356"/>
                    <a:pt x="378" y="4852"/>
                    <a:pt x="410" y="4379"/>
                  </a:cubicBezTo>
                  <a:cubicBezTo>
                    <a:pt x="410" y="3907"/>
                    <a:pt x="410" y="3403"/>
                    <a:pt x="410" y="2930"/>
                  </a:cubicBezTo>
                  <a:cubicBezTo>
                    <a:pt x="378" y="1953"/>
                    <a:pt x="441" y="977"/>
                    <a:pt x="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3"/>
            <p:cNvSpPr/>
            <p:nvPr/>
          </p:nvSpPr>
          <p:spPr>
            <a:xfrm>
              <a:off x="6192550" y="2636950"/>
              <a:ext cx="46500" cy="138650"/>
            </a:xfrm>
            <a:custGeom>
              <a:avLst/>
              <a:gdLst/>
              <a:ahLst/>
              <a:cxnLst/>
              <a:rect l="l" t="t" r="r" b="b"/>
              <a:pathLst>
                <a:path w="1860" h="5546" extrusionOk="0">
                  <a:moveTo>
                    <a:pt x="1" y="1"/>
                  </a:moveTo>
                  <a:cubicBezTo>
                    <a:pt x="347" y="316"/>
                    <a:pt x="631" y="725"/>
                    <a:pt x="851" y="1198"/>
                  </a:cubicBezTo>
                  <a:cubicBezTo>
                    <a:pt x="1040" y="1639"/>
                    <a:pt x="1166" y="2111"/>
                    <a:pt x="1261" y="2584"/>
                  </a:cubicBezTo>
                  <a:cubicBezTo>
                    <a:pt x="1481" y="3561"/>
                    <a:pt x="1544" y="4537"/>
                    <a:pt x="1513" y="5546"/>
                  </a:cubicBezTo>
                  <a:cubicBezTo>
                    <a:pt x="1828" y="4569"/>
                    <a:pt x="1859" y="3498"/>
                    <a:pt x="1639" y="2521"/>
                  </a:cubicBezTo>
                  <a:cubicBezTo>
                    <a:pt x="1544" y="1985"/>
                    <a:pt x="1355" y="1513"/>
                    <a:pt x="1103" y="1072"/>
                  </a:cubicBezTo>
                  <a:cubicBezTo>
                    <a:pt x="851" y="599"/>
                    <a:pt x="473" y="2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3"/>
            <p:cNvSpPr/>
            <p:nvPr/>
          </p:nvSpPr>
          <p:spPr>
            <a:xfrm>
              <a:off x="6189400" y="2610975"/>
              <a:ext cx="116600" cy="106350"/>
            </a:xfrm>
            <a:custGeom>
              <a:avLst/>
              <a:gdLst/>
              <a:ahLst/>
              <a:cxnLst/>
              <a:rect l="l" t="t" r="r" b="b"/>
              <a:pathLst>
                <a:path w="4664" h="425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284"/>
                    <a:pt x="64" y="567"/>
                    <a:pt x="190" y="819"/>
                  </a:cubicBezTo>
                  <a:cubicBezTo>
                    <a:pt x="316" y="1071"/>
                    <a:pt x="442" y="1292"/>
                    <a:pt x="631" y="1512"/>
                  </a:cubicBezTo>
                  <a:cubicBezTo>
                    <a:pt x="1009" y="1922"/>
                    <a:pt x="1387" y="2331"/>
                    <a:pt x="1828" y="2678"/>
                  </a:cubicBezTo>
                  <a:cubicBezTo>
                    <a:pt x="2647" y="3371"/>
                    <a:pt x="3624" y="3907"/>
                    <a:pt x="4663" y="4253"/>
                  </a:cubicBezTo>
                  <a:cubicBezTo>
                    <a:pt x="3750" y="3686"/>
                    <a:pt x="2867" y="3056"/>
                    <a:pt x="2017" y="2363"/>
                  </a:cubicBezTo>
                  <a:cubicBezTo>
                    <a:pt x="1639" y="2048"/>
                    <a:pt x="1229" y="1670"/>
                    <a:pt x="851" y="1323"/>
                  </a:cubicBezTo>
                  <a:cubicBezTo>
                    <a:pt x="442" y="977"/>
                    <a:pt x="158" y="504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3"/>
            <p:cNvSpPr/>
            <p:nvPr/>
          </p:nvSpPr>
          <p:spPr>
            <a:xfrm>
              <a:off x="6213825" y="2612550"/>
              <a:ext cx="157550" cy="89025"/>
            </a:xfrm>
            <a:custGeom>
              <a:avLst/>
              <a:gdLst/>
              <a:ahLst/>
              <a:cxnLst/>
              <a:rect l="l" t="t" r="r" b="b"/>
              <a:pathLst>
                <a:path w="6302" h="3561" extrusionOk="0">
                  <a:moveTo>
                    <a:pt x="0" y="0"/>
                  </a:moveTo>
                  <a:cubicBezTo>
                    <a:pt x="599" y="126"/>
                    <a:pt x="1197" y="347"/>
                    <a:pt x="1733" y="630"/>
                  </a:cubicBezTo>
                  <a:cubicBezTo>
                    <a:pt x="2016" y="756"/>
                    <a:pt x="2300" y="914"/>
                    <a:pt x="2552" y="1040"/>
                  </a:cubicBezTo>
                  <a:lnTo>
                    <a:pt x="3340" y="1481"/>
                  </a:lnTo>
                  <a:cubicBezTo>
                    <a:pt x="3875" y="1764"/>
                    <a:pt x="4442" y="2016"/>
                    <a:pt x="4946" y="2363"/>
                  </a:cubicBezTo>
                  <a:cubicBezTo>
                    <a:pt x="5482" y="2646"/>
                    <a:pt x="5955" y="3056"/>
                    <a:pt x="6301" y="3560"/>
                  </a:cubicBezTo>
                  <a:cubicBezTo>
                    <a:pt x="6049" y="2961"/>
                    <a:pt x="5640" y="2457"/>
                    <a:pt x="5135" y="2111"/>
                  </a:cubicBezTo>
                  <a:cubicBezTo>
                    <a:pt x="4600" y="1733"/>
                    <a:pt x="4064" y="1418"/>
                    <a:pt x="3529" y="1166"/>
                  </a:cubicBezTo>
                  <a:cubicBezTo>
                    <a:pt x="2962" y="882"/>
                    <a:pt x="2426" y="599"/>
                    <a:pt x="1827" y="378"/>
                  </a:cubicBezTo>
                  <a:cubicBezTo>
                    <a:pt x="1260" y="126"/>
                    <a:pt x="63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3"/>
            <p:cNvSpPr/>
            <p:nvPr/>
          </p:nvSpPr>
          <p:spPr>
            <a:xfrm>
              <a:off x="6214600" y="2622775"/>
              <a:ext cx="125250" cy="88250"/>
            </a:xfrm>
            <a:custGeom>
              <a:avLst/>
              <a:gdLst/>
              <a:ahLst/>
              <a:cxnLst/>
              <a:rect l="l" t="t" r="r" b="b"/>
              <a:pathLst>
                <a:path w="5010" h="3530" extrusionOk="0">
                  <a:moveTo>
                    <a:pt x="1" y="1"/>
                  </a:moveTo>
                  <a:cubicBezTo>
                    <a:pt x="757" y="694"/>
                    <a:pt x="1544" y="1324"/>
                    <a:pt x="2395" y="1922"/>
                  </a:cubicBezTo>
                  <a:cubicBezTo>
                    <a:pt x="3246" y="2521"/>
                    <a:pt x="4096" y="3057"/>
                    <a:pt x="5010" y="3529"/>
                  </a:cubicBezTo>
                  <a:cubicBezTo>
                    <a:pt x="3498" y="2143"/>
                    <a:pt x="1796" y="97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3"/>
            <p:cNvSpPr/>
            <p:nvPr/>
          </p:nvSpPr>
          <p:spPr>
            <a:xfrm>
              <a:off x="6216975" y="2559775"/>
              <a:ext cx="114225" cy="42075"/>
            </a:xfrm>
            <a:custGeom>
              <a:avLst/>
              <a:gdLst/>
              <a:ahLst/>
              <a:cxnLst/>
              <a:rect l="l" t="t" r="r" b="b"/>
              <a:pathLst>
                <a:path w="4569" h="1683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379" y="126"/>
                    <a:pt x="4222" y="221"/>
                    <a:pt x="4033" y="284"/>
                  </a:cubicBezTo>
                  <a:cubicBezTo>
                    <a:pt x="3844" y="347"/>
                    <a:pt x="3655" y="410"/>
                    <a:pt x="3466" y="504"/>
                  </a:cubicBezTo>
                  <a:lnTo>
                    <a:pt x="2332" y="914"/>
                  </a:lnTo>
                  <a:cubicBezTo>
                    <a:pt x="1953" y="1040"/>
                    <a:pt x="1575" y="1166"/>
                    <a:pt x="1166" y="1323"/>
                  </a:cubicBezTo>
                  <a:cubicBezTo>
                    <a:pt x="788" y="1449"/>
                    <a:pt x="410" y="1544"/>
                    <a:pt x="0" y="1638"/>
                  </a:cubicBezTo>
                  <a:cubicBezTo>
                    <a:pt x="184" y="1667"/>
                    <a:pt x="375" y="1682"/>
                    <a:pt x="566" y="1682"/>
                  </a:cubicBezTo>
                  <a:cubicBezTo>
                    <a:pt x="800" y="1682"/>
                    <a:pt x="1035" y="1659"/>
                    <a:pt x="1260" y="1607"/>
                  </a:cubicBezTo>
                  <a:cubicBezTo>
                    <a:pt x="1670" y="1512"/>
                    <a:pt x="2048" y="1418"/>
                    <a:pt x="2458" y="1260"/>
                  </a:cubicBezTo>
                  <a:cubicBezTo>
                    <a:pt x="2836" y="1134"/>
                    <a:pt x="3214" y="945"/>
                    <a:pt x="3560" y="756"/>
                  </a:cubicBezTo>
                  <a:cubicBezTo>
                    <a:pt x="3749" y="662"/>
                    <a:pt x="3938" y="567"/>
                    <a:pt x="4096" y="441"/>
                  </a:cubicBezTo>
                  <a:cubicBezTo>
                    <a:pt x="4285" y="315"/>
                    <a:pt x="4442" y="189"/>
                    <a:pt x="4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3"/>
            <p:cNvSpPr/>
            <p:nvPr/>
          </p:nvSpPr>
          <p:spPr>
            <a:xfrm>
              <a:off x="6205150" y="2490450"/>
              <a:ext cx="133125" cy="96125"/>
            </a:xfrm>
            <a:custGeom>
              <a:avLst/>
              <a:gdLst/>
              <a:ahLst/>
              <a:cxnLst/>
              <a:rect l="l" t="t" r="r" b="b"/>
              <a:pathLst>
                <a:path w="5325" h="3845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4254" y="347"/>
                    <a:pt x="3277" y="851"/>
                    <a:pt x="2363" y="1513"/>
                  </a:cubicBezTo>
                  <a:cubicBezTo>
                    <a:pt x="1450" y="2143"/>
                    <a:pt x="662" y="2931"/>
                    <a:pt x="1" y="3844"/>
                  </a:cubicBezTo>
                  <a:cubicBezTo>
                    <a:pt x="851" y="3120"/>
                    <a:pt x="1670" y="2458"/>
                    <a:pt x="2584" y="1797"/>
                  </a:cubicBezTo>
                  <a:cubicBezTo>
                    <a:pt x="3466" y="1166"/>
                    <a:pt x="4380" y="599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3"/>
            <p:cNvSpPr/>
            <p:nvPr/>
          </p:nvSpPr>
          <p:spPr>
            <a:xfrm>
              <a:off x="6174425" y="2410900"/>
              <a:ext cx="116600" cy="159125"/>
            </a:xfrm>
            <a:custGeom>
              <a:avLst/>
              <a:gdLst/>
              <a:ahLst/>
              <a:cxnLst/>
              <a:rect l="l" t="t" r="r" b="b"/>
              <a:pathLst>
                <a:path w="4664" h="6365" extrusionOk="0">
                  <a:moveTo>
                    <a:pt x="1041" y="1"/>
                  </a:moveTo>
                  <a:lnTo>
                    <a:pt x="1041" y="1"/>
                  </a:lnTo>
                  <a:cubicBezTo>
                    <a:pt x="1261" y="977"/>
                    <a:pt x="1324" y="1986"/>
                    <a:pt x="1230" y="2962"/>
                  </a:cubicBezTo>
                  <a:cubicBezTo>
                    <a:pt x="1135" y="3939"/>
                    <a:pt x="820" y="4884"/>
                    <a:pt x="347" y="5735"/>
                  </a:cubicBezTo>
                  <a:lnTo>
                    <a:pt x="1" y="6365"/>
                  </a:lnTo>
                  <a:lnTo>
                    <a:pt x="599" y="5987"/>
                  </a:lnTo>
                  <a:cubicBezTo>
                    <a:pt x="1324" y="5451"/>
                    <a:pt x="1954" y="4884"/>
                    <a:pt x="2521" y="4191"/>
                  </a:cubicBezTo>
                  <a:cubicBezTo>
                    <a:pt x="3088" y="3561"/>
                    <a:pt x="3845" y="3120"/>
                    <a:pt x="4664" y="2899"/>
                  </a:cubicBezTo>
                  <a:lnTo>
                    <a:pt x="4664" y="2899"/>
                  </a:lnTo>
                  <a:cubicBezTo>
                    <a:pt x="4223" y="2931"/>
                    <a:pt x="3781" y="3057"/>
                    <a:pt x="3403" y="3277"/>
                  </a:cubicBezTo>
                  <a:cubicBezTo>
                    <a:pt x="3025" y="3466"/>
                    <a:pt x="2679" y="3750"/>
                    <a:pt x="2332" y="4033"/>
                  </a:cubicBezTo>
                  <a:cubicBezTo>
                    <a:pt x="1883" y="4438"/>
                    <a:pt x="1466" y="4890"/>
                    <a:pt x="1001" y="5276"/>
                  </a:cubicBezTo>
                  <a:lnTo>
                    <a:pt x="1001" y="5276"/>
                  </a:lnTo>
                  <a:cubicBezTo>
                    <a:pt x="1318" y="4562"/>
                    <a:pt x="1489" y="3787"/>
                    <a:pt x="1513" y="2994"/>
                  </a:cubicBezTo>
                  <a:cubicBezTo>
                    <a:pt x="1576" y="1986"/>
                    <a:pt x="1419" y="977"/>
                    <a:pt x="1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3"/>
            <p:cNvSpPr/>
            <p:nvPr/>
          </p:nvSpPr>
          <p:spPr>
            <a:xfrm>
              <a:off x="6135850" y="2414050"/>
              <a:ext cx="30725" cy="141025"/>
            </a:xfrm>
            <a:custGeom>
              <a:avLst/>
              <a:gdLst/>
              <a:ahLst/>
              <a:cxnLst/>
              <a:rect l="l" t="t" r="r" b="b"/>
              <a:pathLst>
                <a:path w="1229" h="5641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946"/>
                    <a:pt x="504" y="1891"/>
                    <a:pt x="693" y="2836"/>
                  </a:cubicBezTo>
                  <a:cubicBezTo>
                    <a:pt x="788" y="3277"/>
                    <a:pt x="882" y="3750"/>
                    <a:pt x="945" y="4254"/>
                  </a:cubicBezTo>
                  <a:lnTo>
                    <a:pt x="1040" y="4947"/>
                  </a:lnTo>
                  <a:cubicBezTo>
                    <a:pt x="1103" y="5199"/>
                    <a:pt x="1071" y="5420"/>
                    <a:pt x="945" y="5640"/>
                  </a:cubicBezTo>
                  <a:cubicBezTo>
                    <a:pt x="1134" y="5451"/>
                    <a:pt x="1229" y="5231"/>
                    <a:pt x="1229" y="4979"/>
                  </a:cubicBezTo>
                  <a:lnTo>
                    <a:pt x="1229" y="4222"/>
                  </a:lnTo>
                  <a:cubicBezTo>
                    <a:pt x="1197" y="3718"/>
                    <a:pt x="1166" y="3246"/>
                    <a:pt x="1071" y="2773"/>
                  </a:cubicBezTo>
                  <a:cubicBezTo>
                    <a:pt x="882" y="1797"/>
                    <a:pt x="504" y="8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3"/>
            <p:cNvSpPr/>
            <p:nvPr/>
          </p:nvSpPr>
          <p:spPr>
            <a:xfrm>
              <a:off x="6105900" y="2536325"/>
              <a:ext cx="142575" cy="116600"/>
            </a:xfrm>
            <a:custGeom>
              <a:avLst/>
              <a:gdLst/>
              <a:ahLst/>
              <a:cxnLst/>
              <a:rect l="l" t="t" r="r" b="b"/>
              <a:pathLst>
                <a:path w="5703" h="4664" extrusionOk="0">
                  <a:moveTo>
                    <a:pt x="3246" y="1"/>
                  </a:moveTo>
                  <a:cubicBezTo>
                    <a:pt x="3049" y="1"/>
                    <a:pt x="2852" y="72"/>
                    <a:pt x="2679" y="214"/>
                  </a:cubicBezTo>
                  <a:cubicBezTo>
                    <a:pt x="2670" y="223"/>
                    <a:pt x="2661" y="232"/>
                    <a:pt x="2653" y="241"/>
                  </a:cubicBezTo>
                  <a:lnTo>
                    <a:pt x="2653" y="241"/>
                  </a:lnTo>
                  <a:cubicBezTo>
                    <a:pt x="2580" y="202"/>
                    <a:pt x="2504" y="172"/>
                    <a:pt x="2427" y="151"/>
                  </a:cubicBezTo>
                  <a:cubicBezTo>
                    <a:pt x="2261" y="80"/>
                    <a:pt x="2096" y="44"/>
                    <a:pt x="1931" y="44"/>
                  </a:cubicBezTo>
                  <a:cubicBezTo>
                    <a:pt x="1876" y="44"/>
                    <a:pt x="1820" y="48"/>
                    <a:pt x="1765" y="56"/>
                  </a:cubicBezTo>
                  <a:cubicBezTo>
                    <a:pt x="1513" y="119"/>
                    <a:pt x="1324" y="308"/>
                    <a:pt x="1261" y="592"/>
                  </a:cubicBezTo>
                  <a:cubicBezTo>
                    <a:pt x="1214" y="758"/>
                    <a:pt x="1095" y="924"/>
                    <a:pt x="1093" y="1090"/>
                  </a:cubicBezTo>
                  <a:lnTo>
                    <a:pt x="1093" y="1090"/>
                  </a:lnTo>
                  <a:cubicBezTo>
                    <a:pt x="1032" y="1110"/>
                    <a:pt x="973" y="1133"/>
                    <a:pt x="915" y="1159"/>
                  </a:cubicBezTo>
                  <a:cubicBezTo>
                    <a:pt x="757" y="1285"/>
                    <a:pt x="600" y="1442"/>
                    <a:pt x="505" y="1600"/>
                  </a:cubicBezTo>
                  <a:cubicBezTo>
                    <a:pt x="442" y="1789"/>
                    <a:pt x="379" y="1883"/>
                    <a:pt x="505" y="2041"/>
                  </a:cubicBezTo>
                  <a:cubicBezTo>
                    <a:pt x="519" y="2061"/>
                    <a:pt x="532" y="2079"/>
                    <a:pt x="545" y="2094"/>
                  </a:cubicBezTo>
                  <a:lnTo>
                    <a:pt x="545" y="2094"/>
                  </a:lnTo>
                  <a:cubicBezTo>
                    <a:pt x="539" y="2090"/>
                    <a:pt x="535" y="2088"/>
                    <a:pt x="533" y="2088"/>
                  </a:cubicBezTo>
                  <a:cubicBezTo>
                    <a:pt x="517" y="2088"/>
                    <a:pt x="576" y="2161"/>
                    <a:pt x="672" y="2234"/>
                  </a:cubicBezTo>
                  <a:lnTo>
                    <a:pt x="672" y="2234"/>
                  </a:lnTo>
                  <a:cubicBezTo>
                    <a:pt x="628" y="2226"/>
                    <a:pt x="584" y="2222"/>
                    <a:pt x="542" y="2222"/>
                  </a:cubicBezTo>
                  <a:cubicBezTo>
                    <a:pt x="508" y="2222"/>
                    <a:pt x="474" y="2225"/>
                    <a:pt x="442" y="2230"/>
                  </a:cubicBezTo>
                  <a:cubicBezTo>
                    <a:pt x="285" y="2293"/>
                    <a:pt x="285" y="2293"/>
                    <a:pt x="190" y="2419"/>
                  </a:cubicBezTo>
                  <a:cubicBezTo>
                    <a:pt x="1" y="2671"/>
                    <a:pt x="32" y="3018"/>
                    <a:pt x="253" y="3238"/>
                  </a:cubicBezTo>
                  <a:cubicBezTo>
                    <a:pt x="455" y="3411"/>
                    <a:pt x="710" y="3532"/>
                    <a:pt x="970" y="3599"/>
                  </a:cubicBezTo>
                  <a:lnTo>
                    <a:pt x="970" y="3599"/>
                  </a:lnTo>
                  <a:cubicBezTo>
                    <a:pt x="833" y="3703"/>
                    <a:pt x="757" y="3855"/>
                    <a:pt x="757" y="4026"/>
                  </a:cubicBezTo>
                  <a:cubicBezTo>
                    <a:pt x="757" y="4278"/>
                    <a:pt x="1072" y="4404"/>
                    <a:pt x="1324" y="4498"/>
                  </a:cubicBezTo>
                  <a:cubicBezTo>
                    <a:pt x="1663" y="4603"/>
                    <a:pt x="2024" y="4664"/>
                    <a:pt x="2407" y="4664"/>
                  </a:cubicBezTo>
                  <a:cubicBezTo>
                    <a:pt x="2486" y="4664"/>
                    <a:pt x="2566" y="4661"/>
                    <a:pt x="2647" y="4656"/>
                  </a:cubicBezTo>
                  <a:cubicBezTo>
                    <a:pt x="2805" y="4656"/>
                    <a:pt x="3025" y="4593"/>
                    <a:pt x="3057" y="4404"/>
                  </a:cubicBezTo>
                  <a:cubicBezTo>
                    <a:pt x="3061" y="4395"/>
                    <a:pt x="3065" y="4385"/>
                    <a:pt x="3067" y="4375"/>
                  </a:cubicBezTo>
                  <a:lnTo>
                    <a:pt x="3067" y="4375"/>
                  </a:lnTo>
                  <a:cubicBezTo>
                    <a:pt x="3175" y="4402"/>
                    <a:pt x="3289" y="4416"/>
                    <a:pt x="3404" y="4416"/>
                  </a:cubicBezTo>
                  <a:cubicBezTo>
                    <a:pt x="3467" y="4416"/>
                    <a:pt x="3530" y="4412"/>
                    <a:pt x="3593" y="4404"/>
                  </a:cubicBezTo>
                  <a:cubicBezTo>
                    <a:pt x="3845" y="4341"/>
                    <a:pt x="4034" y="4152"/>
                    <a:pt x="4065" y="3931"/>
                  </a:cubicBezTo>
                  <a:cubicBezTo>
                    <a:pt x="4075" y="3870"/>
                    <a:pt x="4073" y="3811"/>
                    <a:pt x="4061" y="3755"/>
                  </a:cubicBezTo>
                  <a:lnTo>
                    <a:pt x="4061" y="3755"/>
                  </a:lnTo>
                  <a:cubicBezTo>
                    <a:pt x="4262" y="3852"/>
                    <a:pt x="4484" y="3908"/>
                    <a:pt x="4725" y="3908"/>
                  </a:cubicBezTo>
                  <a:cubicBezTo>
                    <a:pt x="4777" y="3908"/>
                    <a:pt x="4830" y="3905"/>
                    <a:pt x="4884" y="3900"/>
                  </a:cubicBezTo>
                  <a:cubicBezTo>
                    <a:pt x="5231" y="3868"/>
                    <a:pt x="5514" y="3616"/>
                    <a:pt x="5640" y="3270"/>
                  </a:cubicBezTo>
                  <a:cubicBezTo>
                    <a:pt x="5702" y="2929"/>
                    <a:pt x="5551" y="2589"/>
                    <a:pt x="5277" y="2368"/>
                  </a:cubicBezTo>
                  <a:lnTo>
                    <a:pt x="5277" y="2368"/>
                  </a:lnTo>
                  <a:cubicBezTo>
                    <a:pt x="5274" y="2128"/>
                    <a:pt x="5184" y="1898"/>
                    <a:pt x="5042" y="1694"/>
                  </a:cubicBezTo>
                  <a:cubicBezTo>
                    <a:pt x="4944" y="1613"/>
                    <a:pt x="4822" y="1557"/>
                    <a:pt x="4696" y="1535"/>
                  </a:cubicBezTo>
                  <a:lnTo>
                    <a:pt x="4696" y="1535"/>
                  </a:lnTo>
                  <a:cubicBezTo>
                    <a:pt x="4600" y="1348"/>
                    <a:pt x="4408" y="1216"/>
                    <a:pt x="4202" y="1191"/>
                  </a:cubicBezTo>
                  <a:lnTo>
                    <a:pt x="4202" y="1191"/>
                  </a:lnTo>
                  <a:cubicBezTo>
                    <a:pt x="4229" y="814"/>
                    <a:pt x="4075" y="446"/>
                    <a:pt x="3813" y="214"/>
                  </a:cubicBezTo>
                  <a:cubicBezTo>
                    <a:pt x="3640" y="72"/>
                    <a:pt x="3443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3"/>
            <p:cNvSpPr/>
            <p:nvPr/>
          </p:nvSpPr>
          <p:spPr>
            <a:xfrm>
              <a:off x="6142925" y="2570150"/>
              <a:ext cx="63050" cy="54075"/>
            </a:xfrm>
            <a:custGeom>
              <a:avLst/>
              <a:gdLst/>
              <a:ahLst/>
              <a:cxnLst/>
              <a:rect l="l" t="t" r="r" b="b"/>
              <a:pathLst>
                <a:path w="2522" h="2163" extrusionOk="0">
                  <a:moveTo>
                    <a:pt x="1223" y="0"/>
                  </a:moveTo>
                  <a:cubicBezTo>
                    <a:pt x="695" y="0"/>
                    <a:pt x="235" y="325"/>
                    <a:pt x="127" y="814"/>
                  </a:cubicBezTo>
                  <a:cubicBezTo>
                    <a:pt x="1" y="1412"/>
                    <a:pt x="410" y="1980"/>
                    <a:pt x="1040" y="2137"/>
                  </a:cubicBezTo>
                  <a:cubicBezTo>
                    <a:pt x="1127" y="2154"/>
                    <a:pt x="1213" y="2163"/>
                    <a:pt x="1298" y="2163"/>
                  </a:cubicBezTo>
                  <a:cubicBezTo>
                    <a:pt x="1826" y="2163"/>
                    <a:pt x="2286" y="1834"/>
                    <a:pt x="2395" y="1318"/>
                  </a:cubicBezTo>
                  <a:cubicBezTo>
                    <a:pt x="2521" y="751"/>
                    <a:pt x="2112" y="184"/>
                    <a:pt x="1481" y="26"/>
                  </a:cubicBezTo>
                  <a:cubicBezTo>
                    <a:pt x="1394" y="9"/>
                    <a:pt x="1308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3"/>
            <p:cNvSpPr/>
            <p:nvPr/>
          </p:nvSpPr>
          <p:spPr>
            <a:xfrm>
              <a:off x="5682175" y="2100575"/>
              <a:ext cx="328450" cy="441100"/>
            </a:xfrm>
            <a:custGeom>
              <a:avLst/>
              <a:gdLst/>
              <a:ahLst/>
              <a:cxnLst/>
              <a:rect l="l" t="t" r="r" b="b"/>
              <a:pathLst>
                <a:path w="13138" h="17644" extrusionOk="0">
                  <a:moveTo>
                    <a:pt x="1733" y="1"/>
                  </a:moveTo>
                  <a:cubicBezTo>
                    <a:pt x="0" y="3971"/>
                    <a:pt x="1859" y="5483"/>
                    <a:pt x="3466" y="8192"/>
                  </a:cubicBezTo>
                  <a:cubicBezTo>
                    <a:pt x="3718" y="8633"/>
                    <a:pt x="3907" y="9106"/>
                    <a:pt x="4064" y="9578"/>
                  </a:cubicBezTo>
                  <a:cubicBezTo>
                    <a:pt x="4411" y="10744"/>
                    <a:pt x="4222" y="12004"/>
                    <a:pt x="4600" y="13170"/>
                  </a:cubicBezTo>
                  <a:cubicBezTo>
                    <a:pt x="4978" y="14210"/>
                    <a:pt x="5797" y="15060"/>
                    <a:pt x="6616" y="15848"/>
                  </a:cubicBezTo>
                  <a:cubicBezTo>
                    <a:pt x="7404" y="16793"/>
                    <a:pt x="8570" y="17360"/>
                    <a:pt x="9830" y="17360"/>
                  </a:cubicBezTo>
                  <a:lnTo>
                    <a:pt x="12445" y="17644"/>
                  </a:lnTo>
                  <a:cubicBezTo>
                    <a:pt x="12539" y="16572"/>
                    <a:pt x="13138" y="15533"/>
                    <a:pt x="13012" y="14430"/>
                  </a:cubicBezTo>
                  <a:cubicBezTo>
                    <a:pt x="12917" y="13737"/>
                    <a:pt x="12634" y="13107"/>
                    <a:pt x="12193" y="12571"/>
                  </a:cubicBezTo>
                  <a:cubicBezTo>
                    <a:pt x="11153" y="11280"/>
                    <a:pt x="9672" y="10429"/>
                    <a:pt x="8160" y="9767"/>
                  </a:cubicBezTo>
                  <a:cubicBezTo>
                    <a:pt x="7152" y="9358"/>
                    <a:pt x="6238" y="8854"/>
                    <a:pt x="5356" y="8224"/>
                  </a:cubicBezTo>
                  <a:cubicBezTo>
                    <a:pt x="4884" y="7783"/>
                    <a:pt x="4474" y="7310"/>
                    <a:pt x="4096" y="6774"/>
                  </a:cubicBezTo>
                  <a:cubicBezTo>
                    <a:pt x="3056" y="5325"/>
                    <a:pt x="2269" y="3719"/>
                    <a:pt x="1733" y="2049"/>
                  </a:cubicBezTo>
                  <a:cubicBezTo>
                    <a:pt x="1481" y="1293"/>
                    <a:pt x="2174" y="789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3"/>
            <p:cNvSpPr/>
            <p:nvPr/>
          </p:nvSpPr>
          <p:spPr>
            <a:xfrm>
              <a:off x="5893250" y="2082125"/>
              <a:ext cx="165675" cy="258700"/>
            </a:xfrm>
            <a:custGeom>
              <a:avLst/>
              <a:gdLst/>
              <a:ahLst/>
              <a:cxnLst/>
              <a:rect l="l" t="t" r="r" b="b"/>
              <a:pathLst>
                <a:path w="6627" h="10348" extrusionOk="0">
                  <a:moveTo>
                    <a:pt x="6279" y="0"/>
                  </a:moveTo>
                  <a:cubicBezTo>
                    <a:pt x="6127" y="0"/>
                    <a:pt x="5938" y="94"/>
                    <a:pt x="5766" y="266"/>
                  </a:cubicBezTo>
                  <a:cubicBezTo>
                    <a:pt x="5104" y="959"/>
                    <a:pt x="4569" y="1779"/>
                    <a:pt x="3970" y="2535"/>
                  </a:cubicBezTo>
                  <a:cubicBezTo>
                    <a:pt x="3624" y="3007"/>
                    <a:pt x="3214" y="3417"/>
                    <a:pt x="2773" y="3826"/>
                  </a:cubicBezTo>
                  <a:cubicBezTo>
                    <a:pt x="2174" y="4330"/>
                    <a:pt x="1418" y="4646"/>
                    <a:pt x="883" y="5244"/>
                  </a:cubicBezTo>
                  <a:cubicBezTo>
                    <a:pt x="284" y="5937"/>
                    <a:pt x="1" y="6819"/>
                    <a:pt x="32" y="7733"/>
                  </a:cubicBezTo>
                  <a:cubicBezTo>
                    <a:pt x="95" y="8647"/>
                    <a:pt x="316" y="9529"/>
                    <a:pt x="725" y="10348"/>
                  </a:cubicBezTo>
                  <a:cubicBezTo>
                    <a:pt x="1481" y="10127"/>
                    <a:pt x="2237" y="9844"/>
                    <a:pt x="2899" y="9403"/>
                  </a:cubicBezTo>
                  <a:cubicBezTo>
                    <a:pt x="3592" y="8993"/>
                    <a:pt x="4096" y="8363"/>
                    <a:pt x="4380" y="7607"/>
                  </a:cubicBezTo>
                  <a:cubicBezTo>
                    <a:pt x="4632" y="6788"/>
                    <a:pt x="4506" y="5874"/>
                    <a:pt x="4600" y="5024"/>
                  </a:cubicBezTo>
                  <a:cubicBezTo>
                    <a:pt x="4695" y="4204"/>
                    <a:pt x="4947" y="3385"/>
                    <a:pt x="5356" y="2661"/>
                  </a:cubicBezTo>
                  <a:cubicBezTo>
                    <a:pt x="5672" y="2062"/>
                    <a:pt x="6459" y="1275"/>
                    <a:pt x="6554" y="581"/>
                  </a:cubicBezTo>
                  <a:cubicBezTo>
                    <a:pt x="6627" y="180"/>
                    <a:pt x="6488" y="0"/>
                    <a:pt x="6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3"/>
            <p:cNvSpPr/>
            <p:nvPr/>
          </p:nvSpPr>
          <p:spPr>
            <a:xfrm>
              <a:off x="1840150" y="1987175"/>
              <a:ext cx="779750" cy="1191675"/>
            </a:xfrm>
            <a:custGeom>
              <a:avLst/>
              <a:gdLst/>
              <a:ahLst/>
              <a:cxnLst/>
              <a:rect l="l" t="t" r="r" b="b"/>
              <a:pathLst>
                <a:path w="31190" h="47667" fill="none" extrusionOk="0">
                  <a:moveTo>
                    <a:pt x="31190" y="0"/>
                  </a:moveTo>
                  <a:cubicBezTo>
                    <a:pt x="11814" y="7435"/>
                    <a:pt x="0" y="27063"/>
                    <a:pt x="2520" y="47667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3"/>
            <p:cNvSpPr/>
            <p:nvPr/>
          </p:nvSpPr>
          <p:spPr>
            <a:xfrm>
              <a:off x="1960650" y="2670025"/>
              <a:ext cx="177225" cy="274925"/>
            </a:xfrm>
            <a:custGeom>
              <a:avLst/>
              <a:gdLst/>
              <a:ahLst/>
              <a:cxnLst/>
              <a:rect l="l" t="t" r="r" b="b"/>
              <a:pathLst>
                <a:path w="7089" h="10997" fill="none" extrusionOk="0">
                  <a:moveTo>
                    <a:pt x="0" y="1"/>
                  </a:moveTo>
                  <a:cubicBezTo>
                    <a:pt x="536" y="4538"/>
                    <a:pt x="3151" y="8602"/>
                    <a:pt x="7089" y="10996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3"/>
            <p:cNvSpPr/>
            <p:nvPr/>
          </p:nvSpPr>
          <p:spPr>
            <a:xfrm>
              <a:off x="1647175" y="2670025"/>
              <a:ext cx="313500" cy="278850"/>
            </a:xfrm>
            <a:custGeom>
              <a:avLst/>
              <a:gdLst/>
              <a:ahLst/>
              <a:cxnLst/>
              <a:rect l="l" t="t" r="r" b="b"/>
              <a:pathLst>
                <a:path w="12540" h="11154" fill="none" extrusionOk="0">
                  <a:moveTo>
                    <a:pt x="12539" y="1"/>
                  </a:moveTo>
                  <a:cubicBezTo>
                    <a:pt x="5388" y="2679"/>
                    <a:pt x="2710" y="5325"/>
                    <a:pt x="0" y="11154"/>
                  </a:cubicBezTo>
                </a:path>
              </a:pathLst>
            </a:custGeom>
            <a:noFill/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3"/>
            <p:cNvSpPr/>
            <p:nvPr/>
          </p:nvSpPr>
          <p:spPr>
            <a:xfrm>
              <a:off x="1991375" y="2195900"/>
              <a:ext cx="330825" cy="418250"/>
            </a:xfrm>
            <a:custGeom>
              <a:avLst/>
              <a:gdLst/>
              <a:ahLst/>
              <a:cxnLst/>
              <a:rect l="l" t="t" r="r" b="b"/>
              <a:pathLst>
                <a:path w="13233" h="16730" fill="none" extrusionOk="0">
                  <a:moveTo>
                    <a:pt x="0" y="4789"/>
                  </a:moveTo>
                  <a:cubicBezTo>
                    <a:pt x="3497" y="945"/>
                    <a:pt x="6238" y="221"/>
                    <a:pt x="11405" y="0"/>
                  </a:cubicBezTo>
                  <a:cubicBezTo>
                    <a:pt x="10113" y="5702"/>
                    <a:pt x="10019" y="11499"/>
                    <a:pt x="13232" y="16729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43"/>
            <p:cNvSpPr/>
            <p:nvPr/>
          </p:nvSpPr>
          <p:spPr>
            <a:xfrm>
              <a:off x="2049650" y="2820475"/>
              <a:ext cx="202450" cy="217750"/>
            </a:xfrm>
            <a:custGeom>
              <a:avLst/>
              <a:gdLst/>
              <a:ahLst/>
              <a:cxnLst/>
              <a:rect l="l" t="t" r="r" b="b"/>
              <a:pathLst>
                <a:path w="8098" h="8710" extrusionOk="0">
                  <a:moveTo>
                    <a:pt x="3907" y="0"/>
                  </a:moveTo>
                  <a:cubicBezTo>
                    <a:pt x="3686" y="0"/>
                    <a:pt x="3466" y="95"/>
                    <a:pt x="3308" y="221"/>
                  </a:cubicBezTo>
                  <a:cubicBezTo>
                    <a:pt x="2804" y="630"/>
                    <a:pt x="3088" y="1292"/>
                    <a:pt x="1544" y="1292"/>
                  </a:cubicBezTo>
                  <a:cubicBezTo>
                    <a:pt x="883" y="1292"/>
                    <a:pt x="378" y="2048"/>
                    <a:pt x="252" y="2678"/>
                  </a:cubicBezTo>
                  <a:cubicBezTo>
                    <a:pt x="189" y="3119"/>
                    <a:pt x="410" y="3592"/>
                    <a:pt x="473" y="4033"/>
                  </a:cubicBezTo>
                  <a:cubicBezTo>
                    <a:pt x="504" y="4442"/>
                    <a:pt x="378" y="4852"/>
                    <a:pt x="189" y="5230"/>
                  </a:cubicBezTo>
                  <a:cubicBezTo>
                    <a:pt x="0" y="5671"/>
                    <a:pt x="126" y="6207"/>
                    <a:pt x="536" y="6522"/>
                  </a:cubicBezTo>
                  <a:cubicBezTo>
                    <a:pt x="1009" y="6868"/>
                    <a:pt x="1387" y="6900"/>
                    <a:pt x="1607" y="7435"/>
                  </a:cubicBezTo>
                  <a:cubicBezTo>
                    <a:pt x="1733" y="7750"/>
                    <a:pt x="1922" y="8034"/>
                    <a:pt x="2143" y="8286"/>
                  </a:cubicBezTo>
                  <a:cubicBezTo>
                    <a:pt x="2479" y="8602"/>
                    <a:pt x="2762" y="8710"/>
                    <a:pt x="3017" y="8710"/>
                  </a:cubicBezTo>
                  <a:cubicBezTo>
                    <a:pt x="3551" y="8710"/>
                    <a:pt x="3962" y="8234"/>
                    <a:pt x="4474" y="8192"/>
                  </a:cubicBezTo>
                  <a:cubicBezTo>
                    <a:pt x="4510" y="8187"/>
                    <a:pt x="4547" y="8185"/>
                    <a:pt x="4583" y="8185"/>
                  </a:cubicBezTo>
                  <a:cubicBezTo>
                    <a:pt x="4970" y="8185"/>
                    <a:pt x="5344" y="8411"/>
                    <a:pt x="5727" y="8411"/>
                  </a:cubicBezTo>
                  <a:cubicBezTo>
                    <a:pt x="5833" y="8411"/>
                    <a:pt x="5941" y="8394"/>
                    <a:pt x="6049" y="8349"/>
                  </a:cubicBezTo>
                  <a:cubicBezTo>
                    <a:pt x="6616" y="8097"/>
                    <a:pt x="6616" y="7372"/>
                    <a:pt x="6837" y="6805"/>
                  </a:cubicBezTo>
                  <a:cubicBezTo>
                    <a:pt x="7058" y="6396"/>
                    <a:pt x="7310" y="5986"/>
                    <a:pt x="7625" y="5640"/>
                  </a:cubicBezTo>
                  <a:cubicBezTo>
                    <a:pt x="7940" y="5262"/>
                    <a:pt x="8097" y="4789"/>
                    <a:pt x="8003" y="4316"/>
                  </a:cubicBezTo>
                  <a:cubicBezTo>
                    <a:pt x="7814" y="3749"/>
                    <a:pt x="7152" y="3403"/>
                    <a:pt x="6963" y="2930"/>
                  </a:cubicBezTo>
                  <a:cubicBezTo>
                    <a:pt x="6774" y="2426"/>
                    <a:pt x="7058" y="1828"/>
                    <a:pt x="6648" y="1386"/>
                  </a:cubicBezTo>
                  <a:cubicBezTo>
                    <a:pt x="6270" y="977"/>
                    <a:pt x="5514" y="1103"/>
                    <a:pt x="5073" y="851"/>
                  </a:cubicBezTo>
                  <a:cubicBezTo>
                    <a:pt x="4632" y="630"/>
                    <a:pt x="4380" y="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43"/>
            <p:cNvSpPr/>
            <p:nvPr/>
          </p:nvSpPr>
          <p:spPr>
            <a:xfrm>
              <a:off x="2112650" y="289607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75"/>
                    <a:pt x="599" y="2773"/>
                    <a:pt x="1387" y="2773"/>
                  </a:cubicBezTo>
                  <a:cubicBezTo>
                    <a:pt x="2143" y="2773"/>
                    <a:pt x="2773" y="2175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3"/>
            <p:cNvSpPr/>
            <p:nvPr/>
          </p:nvSpPr>
          <p:spPr>
            <a:xfrm>
              <a:off x="1917325" y="2208500"/>
              <a:ext cx="165425" cy="178200"/>
            </a:xfrm>
            <a:custGeom>
              <a:avLst/>
              <a:gdLst/>
              <a:ahLst/>
              <a:cxnLst/>
              <a:rect l="l" t="t" r="r" b="b"/>
              <a:pathLst>
                <a:path w="6617" h="7128" extrusionOk="0">
                  <a:moveTo>
                    <a:pt x="3214" y="0"/>
                  </a:moveTo>
                  <a:cubicBezTo>
                    <a:pt x="3025" y="32"/>
                    <a:pt x="2868" y="95"/>
                    <a:pt x="2742" y="189"/>
                  </a:cubicBezTo>
                  <a:cubicBezTo>
                    <a:pt x="2332" y="504"/>
                    <a:pt x="2552" y="1071"/>
                    <a:pt x="1292" y="1071"/>
                  </a:cubicBezTo>
                  <a:cubicBezTo>
                    <a:pt x="757" y="1071"/>
                    <a:pt x="347" y="1670"/>
                    <a:pt x="253" y="2205"/>
                  </a:cubicBezTo>
                  <a:cubicBezTo>
                    <a:pt x="253" y="2583"/>
                    <a:pt x="316" y="2962"/>
                    <a:pt x="410" y="3308"/>
                  </a:cubicBezTo>
                  <a:cubicBezTo>
                    <a:pt x="410" y="3655"/>
                    <a:pt x="316" y="3970"/>
                    <a:pt x="158" y="4285"/>
                  </a:cubicBezTo>
                  <a:cubicBezTo>
                    <a:pt x="1" y="4663"/>
                    <a:pt x="127" y="5072"/>
                    <a:pt x="442" y="5324"/>
                  </a:cubicBezTo>
                  <a:cubicBezTo>
                    <a:pt x="820" y="5608"/>
                    <a:pt x="1166" y="5639"/>
                    <a:pt x="1324" y="6081"/>
                  </a:cubicBezTo>
                  <a:cubicBezTo>
                    <a:pt x="1418" y="6333"/>
                    <a:pt x="1576" y="6585"/>
                    <a:pt x="1765" y="6774"/>
                  </a:cubicBezTo>
                  <a:cubicBezTo>
                    <a:pt x="2038" y="7037"/>
                    <a:pt x="2269" y="7128"/>
                    <a:pt x="2478" y="7128"/>
                  </a:cubicBezTo>
                  <a:cubicBezTo>
                    <a:pt x="2918" y="7128"/>
                    <a:pt x="3259" y="6722"/>
                    <a:pt x="3687" y="6679"/>
                  </a:cubicBezTo>
                  <a:cubicBezTo>
                    <a:pt x="3706" y="6678"/>
                    <a:pt x="3725" y="6677"/>
                    <a:pt x="3745" y="6677"/>
                  </a:cubicBezTo>
                  <a:cubicBezTo>
                    <a:pt x="4069" y="6677"/>
                    <a:pt x="4377" y="6862"/>
                    <a:pt x="4696" y="6862"/>
                  </a:cubicBezTo>
                  <a:cubicBezTo>
                    <a:pt x="4789" y="6862"/>
                    <a:pt x="4883" y="6846"/>
                    <a:pt x="4978" y="6805"/>
                  </a:cubicBezTo>
                  <a:cubicBezTo>
                    <a:pt x="5419" y="6616"/>
                    <a:pt x="5419" y="6018"/>
                    <a:pt x="5608" y="5576"/>
                  </a:cubicBezTo>
                  <a:cubicBezTo>
                    <a:pt x="5766" y="5230"/>
                    <a:pt x="5987" y="4915"/>
                    <a:pt x="6270" y="4600"/>
                  </a:cubicBezTo>
                  <a:cubicBezTo>
                    <a:pt x="6522" y="4316"/>
                    <a:pt x="6617" y="3907"/>
                    <a:pt x="6554" y="3529"/>
                  </a:cubicBezTo>
                  <a:cubicBezTo>
                    <a:pt x="6396" y="3088"/>
                    <a:pt x="5861" y="2804"/>
                    <a:pt x="5703" y="2394"/>
                  </a:cubicBezTo>
                  <a:cubicBezTo>
                    <a:pt x="5577" y="1985"/>
                    <a:pt x="5766" y="1481"/>
                    <a:pt x="5451" y="1134"/>
                  </a:cubicBezTo>
                  <a:cubicBezTo>
                    <a:pt x="5167" y="788"/>
                    <a:pt x="4537" y="914"/>
                    <a:pt x="4191" y="725"/>
                  </a:cubicBezTo>
                  <a:cubicBezTo>
                    <a:pt x="3813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3"/>
            <p:cNvSpPr/>
            <p:nvPr/>
          </p:nvSpPr>
          <p:spPr>
            <a:xfrm>
              <a:off x="1969300" y="2270700"/>
              <a:ext cx="56750" cy="56750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1"/>
                  </a:moveTo>
                  <a:cubicBezTo>
                    <a:pt x="505" y="1"/>
                    <a:pt x="1" y="505"/>
                    <a:pt x="1" y="1135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3"/>
            <p:cNvSpPr/>
            <p:nvPr/>
          </p:nvSpPr>
          <p:spPr>
            <a:xfrm>
              <a:off x="2236325" y="2516925"/>
              <a:ext cx="165425" cy="176900"/>
            </a:xfrm>
            <a:custGeom>
              <a:avLst/>
              <a:gdLst/>
              <a:ahLst/>
              <a:cxnLst/>
              <a:rect l="l" t="t" r="r" b="b"/>
              <a:pathLst>
                <a:path w="6617" h="7076" extrusionOk="0">
                  <a:moveTo>
                    <a:pt x="4153" y="1"/>
                  </a:moveTo>
                  <a:cubicBezTo>
                    <a:pt x="4028" y="1"/>
                    <a:pt x="3896" y="30"/>
                    <a:pt x="3781" y="76"/>
                  </a:cubicBezTo>
                  <a:cubicBezTo>
                    <a:pt x="3407" y="225"/>
                    <a:pt x="3368" y="651"/>
                    <a:pt x="2761" y="651"/>
                  </a:cubicBezTo>
                  <a:cubicBezTo>
                    <a:pt x="2600" y="651"/>
                    <a:pt x="2399" y="621"/>
                    <a:pt x="2142" y="549"/>
                  </a:cubicBezTo>
                  <a:cubicBezTo>
                    <a:pt x="2078" y="528"/>
                    <a:pt x="2013" y="519"/>
                    <a:pt x="1947" y="519"/>
                  </a:cubicBezTo>
                  <a:cubicBezTo>
                    <a:pt x="1499" y="519"/>
                    <a:pt x="1043" y="955"/>
                    <a:pt x="851" y="1368"/>
                  </a:cubicBezTo>
                  <a:cubicBezTo>
                    <a:pt x="756" y="1714"/>
                    <a:pt x="725" y="2092"/>
                    <a:pt x="725" y="2470"/>
                  </a:cubicBezTo>
                  <a:cubicBezTo>
                    <a:pt x="662" y="2817"/>
                    <a:pt x="473" y="3100"/>
                    <a:pt x="252" y="3352"/>
                  </a:cubicBezTo>
                  <a:cubicBezTo>
                    <a:pt x="0" y="3668"/>
                    <a:pt x="0" y="4109"/>
                    <a:pt x="252" y="4424"/>
                  </a:cubicBezTo>
                  <a:cubicBezTo>
                    <a:pt x="536" y="4802"/>
                    <a:pt x="851" y="4928"/>
                    <a:pt x="914" y="5400"/>
                  </a:cubicBezTo>
                  <a:cubicBezTo>
                    <a:pt x="914" y="5684"/>
                    <a:pt x="1008" y="5936"/>
                    <a:pt x="1134" y="6188"/>
                  </a:cubicBezTo>
                  <a:cubicBezTo>
                    <a:pt x="1408" y="6626"/>
                    <a:pt x="1681" y="6743"/>
                    <a:pt x="1952" y="6743"/>
                  </a:cubicBezTo>
                  <a:cubicBezTo>
                    <a:pt x="2264" y="6743"/>
                    <a:pt x="2572" y="6588"/>
                    <a:pt x="2872" y="6588"/>
                  </a:cubicBezTo>
                  <a:cubicBezTo>
                    <a:pt x="2913" y="6588"/>
                    <a:pt x="2953" y="6591"/>
                    <a:pt x="2993" y="6597"/>
                  </a:cubicBezTo>
                  <a:cubicBezTo>
                    <a:pt x="3407" y="6657"/>
                    <a:pt x="3709" y="7076"/>
                    <a:pt x="4135" y="7076"/>
                  </a:cubicBezTo>
                  <a:cubicBezTo>
                    <a:pt x="4164" y="7076"/>
                    <a:pt x="4192" y="7074"/>
                    <a:pt x="4222" y="7070"/>
                  </a:cubicBezTo>
                  <a:cubicBezTo>
                    <a:pt x="4694" y="6976"/>
                    <a:pt x="4852" y="6408"/>
                    <a:pt x="5135" y="6030"/>
                  </a:cubicBezTo>
                  <a:cubicBezTo>
                    <a:pt x="5419" y="5715"/>
                    <a:pt x="5702" y="5463"/>
                    <a:pt x="6049" y="5274"/>
                  </a:cubicBezTo>
                  <a:cubicBezTo>
                    <a:pt x="6364" y="5054"/>
                    <a:pt x="6585" y="4676"/>
                    <a:pt x="6616" y="4298"/>
                  </a:cubicBezTo>
                  <a:cubicBezTo>
                    <a:pt x="6585" y="3825"/>
                    <a:pt x="6112" y="3415"/>
                    <a:pt x="6081" y="2974"/>
                  </a:cubicBezTo>
                  <a:cubicBezTo>
                    <a:pt x="6049" y="2533"/>
                    <a:pt x="6364" y="2124"/>
                    <a:pt x="6175" y="1714"/>
                  </a:cubicBezTo>
                  <a:cubicBezTo>
                    <a:pt x="5955" y="1305"/>
                    <a:pt x="5324" y="1242"/>
                    <a:pt x="5041" y="958"/>
                  </a:cubicBezTo>
                  <a:cubicBezTo>
                    <a:pt x="4757" y="675"/>
                    <a:pt x="4663" y="139"/>
                    <a:pt x="4285" y="13"/>
                  </a:cubicBezTo>
                  <a:cubicBezTo>
                    <a:pt x="4243" y="5"/>
                    <a:pt x="4198" y="1"/>
                    <a:pt x="4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3"/>
            <p:cNvSpPr/>
            <p:nvPr/>
          </p:nvSpPr>
          <p:spPr>
            <a:xfrm>
              <a:off x="2291450" y="2576300"/>
              <a:ext cx="56725" cy="56750"/>
            </a:xfrm>
            <a:custGeom>
              <a:avLst/>
              <a:gdLst/>
              <a:ahLst/>
              <a:cxnLst/>
              <a:rect l="l" t="t" r="r" b="b"/>
              <a:pathLst>
                <a:path w="2269" h="2270" extrusionOk="0">
                  <a:moveTo>
                    <a:pt x="1135" y="1"/>
                  </a:moveTo>
                  <a:cubicBezTo>
                    <a:pt x="536" y="1"/>
                    <a:pt x="0" y="505"/>
                    <a:pt x="0" y="1135"/>
                  </a:cubicBezTo>
                  <a:cubicBezTo>
                    <a:pt x="0" y="1765"/>
                    <a:pt x="536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3"/>
            <p:cNvSpPr/>
            <p:nvPr/>
          </p:nvSpPr>
          <p:spPr>
            <a:xfrm>
              <a:off x="1584950" y="2840150"/>
              <a:ext cx="165425" cy="177450"/>
            </a:xfrm>
            <a:custGeom>
              <a:avLst/>
              <a:gdLst/>
              <a:ahLst/>
              <a:cxnLst/>
              <a:rect l="l" t="t" r="r" b="b"/>
              <a:pathLst>
                <a:path w="6617" h="7098" extrusionOk="0">
                  <a:moveTo>
                    <a:pt x="3214" y="1"/>
                  </a:moveTo>
                  <a:cubicBezTo>
                    <a:pt x="3025" y="1"/>
                    <a:pt x="2836" y="64"/>
                    <a:pt x="2710" y="158"/>
                  </a:cubicBezTo>
                  <a:cubicBezTo>
                    <a:pt x="2300" y="505"/>
                    <a:pt x="2552" y="1041"/>
                    <a:pt x="1261" y="1041"/>
                  </a:cubicBezTo>
                  <a:cubicBezTo>
                    <a:pt x="725" y="1041"/>
                    <a:pt x="316" y="1671"/>
                    <a:pt x="221" y="2175"/>
                  </a:cubicBezTo>
                  <a:cubicBezTo>
                    <a:pt x="221" y="2553"/>
                    <a:pt x="284" y="2931"/>
                    <a:pt x="410" y="3277"/>
                  </a:cubicBezTo>
                  <a:cubicBezTo>
                    <a:pt x="410" y="3624"/>
                    <a:pt x="316" y="3970"/>
                    <a:pt x="158" y="4254"/>
                  </a:cubicBezTo>
                  <a:cubicBezTo>
                    <a:pt x="0" y="4632"/>
                    <a:pt x="95" y="5073"/>
                    <a:pt x="442" y="5294"/>
                  </a:cubicBezTo>
                  <a:cubicBezTo>
                    <a:pt x="820" y="5577"/>
                    <a:pt x="1135" y="5609"/>
                    <a:pt x="1324" y="6050"/>
                  </a:cubicBezTo>
                  <a:cubicBezTo>
                    <a:pt x="1418" y="6333"/>
                    <a:pt x="1576" y="6554"/>
                    <a:pt x="1765" y="6743"/>
                  </a:cubicBezTo>
                  <a:cubicBezTo>
                    <a:pt x="2040" y="7008"/>
                    <a:pt x="2268" y="7098"/>
                    <a:pt x="2474" y="7098"/>
                  </a:cubicBezTo>
                  <a:cubicBezTo>
                    <a:pt x="2906" y="7098"/>
                    <a:pt x="3239" y="6701"/>
                    <a:pt x="3687" y="6680"/>
                  </a:cubicBezTo>
                  <a:cubicBezTo>
                    <a:pt x="3721" y="6675"/>
                    <a:pt x="3756" y="6673"/>
                    <a:pt x="3790" y="6673"/>
                  </a:cubicBezTo>
                  <a:cubicBezTo>
                    <a:pt x="4103" y="6673"/>
                    <a:pt x="4403" y="6859"/>
                    <a:pt x="4712" y="6859"/>
                  </a:cubicBezTo>
                  <a:cubicBezTo>
                    <a:pt x="4800" y="6859"/>
                    <a:pt x="4889" y="6844"/>
                    <a:pt x="4978" y="6806"/>
                  </a:cubicBezTo>
                  <a:cubicBezTo>
                    <a:pt x="5419" y="6617"/>
                    <a:pt x="5419" y="5987"/>
                    <a:pt x="5577" y="5546"/>
                  </a:cubicBezTo>
                  <a:cubicBezTo>
                    <a:pt x="5766" y="5199"/>
                    <a:pt x="5986" y="4884"/>
                    <a:pt x="6238" y="4601"/>
                  </a:cubicBezTo>
                  <a:cubicBezTo>
                    <a:pt x="6522" y="4286"/>
                    <a:pt x="6617" y="3876"/>
                    <a:pt x="6554" y="3498"/>
                  </a:cubicBezTo>
                  <a:cubicBezTo>
                    <a:pt x="6396" y="3057"/>
                    <a:pt x="5860" y="2773"/>
                    <a:pt x="5703" y="2364"/>
                  </a:cubicBezTo>
                  <a:cubicBezTo>
                    <a:pt x="5545" y="1954"/>
                    <a:pt x="5734" y="1482"/>
                    <a:pt x="5451" y="1135"/>
                  </a:cubicBezTo>
                  <a:cubicBezTo>
                    <a:pt x="5136" y="789"/>
                    <a:pt x="4506" y="883"/>
                    <a:pt x="4159" y="694"/>
                  </a:cubicBezTo>
                  <a:cubicBezTo>
                    <a:pt x="3813" y="473"/>
                    <a:pt x="3592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3"/>
            <p:cNvSpPr/>
            <p:nvPr/>
          </p:nvSpPr>
          <p:spPr>
            <a:xfrm>
              <a:off x="1636925" y="2901600"/>
              <a:ext cx="56750" cy="56725"/>
            </a:xfrm>
            <a:custGeom>
              <a:avLst/>
              <a:gdLst/>
              <a:ahLst/>
              <a:cxnLst/>
              <a:rect l="l" t="t" r="r" b="b"/>
              <a:pathLst>
                <a:path w="2270" h="2269" extrusionOk="0">
                  <a:moveTo>
                    <a:pt x="1135" y="0"/>
                  </a:moveTo>
                  <a:cubicBezTo>
                    <a:pt x="505" y="0"/>
                    <a:pt x="1" y="504"/>
                    <a:pt x="1" y="1134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4"/>
                  </a:cubicBezTo>
                  <a:cubicBezTo>
                    <a:pt x="2269" y="504"/>
                    <a:pt x="1765" y="0"/>
                    <a:pt x="1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3"/>
            <p:cNvSpPr/>
            <p:nvPr/>
          </p:nvSpPr>
          <p:spPr>
            <a:xfrm>
              <a:off x="1814925" y="3082750"/>
              <a:ext cx="166225" cy="177850"/>
            </a:xfrm>
            <a:custGeom>
              <a:avLst/>
              <a:gdLst/>
              <a:ahLst/>
              <a:cxnLst/>
              <a:rect l="l" t="t" r="r" b="b"/>
              <a:pathLst>
                <a:path w="6649" h="7114" extrusionOk="0">
                  <a:moveTo>
                    <a:pt x="3214" y="0"/>
                  </a:moveTo>
                  <a:cubicBezTo>
                    <a:pt x="3025" y="0"/>
                    <a:pt x="2868" y="63"/>
                    <a:pt x="2742" y="189"/>
                  </a:cubicBezTo>
                  <a:cubicBezTo>
                    <a:pt x="2332" y="504"/>
                    <a:pt x="2553" y="1072"/>
                    <a:pt x="1293" y="1072"/>
                  </a:cubicBezTo>
                  <a:cubicBezTo>
                    <a:pt x="1280" y="1071"/>
                    <a:pt x="1267" y="1070"/>
                    <a:pt x="1254" y="1070"/>
                  </a:cubicBezTo>
                  <a:cubicBezTo>
                    <a:pt x="736" y="1070"/>
                    <a:pt x="314" y="1682"/>
                    <a:pt x="253" y="2174"/>
                  </a:cubicBezTo>
                  <a:cubicBezTo>
                    <a:pt x="253" y="2552"/>
                    <a:pt x="316" y="2930"/>
                    <a:pt x="411" y="3308"/>
                  </a:cubicBezTo>
                  <a:cubicBezTo>
                    <a:pt x="442" y="3655"/>
                    <a:pt x="347" y="3970"/>
                    <a:pt x="158" y="4253"/>
                  </a:cubicBezTo>
                  <a:cubicBezTo>
                    <a:pt x="1" y="4632"/>
                    <a:pt x="127" y="5073"/>
                    <a:pt x="442" y="5325"/>
                  </a:cubicBezTo>
                  <a:cubicBezTo>
                    <a:pt x="852" y="5608"/>
                    <a:pt x="1167" y="5640"/>
                    <a:pt x="1356" y="6081"/>
                  </a:cubicBezTo>
                  <a:cubicBezTo>
                    <a:pt x="1450" y="6333"/>
                    <a:pt x="1576" y="6553"/>
                    <a:pt x="1797" y="6774"/>
                  </a:cubicBezTo>
                  <a:cubicBezTo>
                    <a:pt x="2059" y="7026"/>
                    <a:pt x="2283" y="7114"/>
                    <a:pt x="2487" y="7114"/>
                  </a:cubicBezTo>
                  <a:cubicBezTo>
                    <a:pt x="2918" y="7114"/>
                    <a:pt x="3259" y="6722"/>
                    <a:pt x="3687" y="6679"/>
                  </a:cubicBezTo>
                  <a:cubicBezTo>
                    <a:pt x="3706" y="6678"/>
                    <a:pt x="3726" y="6677"/>
                    <a:pt x="3745" y="6677"/>
                  </a:cubicBezTo>
                  <a:cubicBezTo>
                    <a:pt x="4069" y="6677"/>
                    <a:pt x="4378" y="6862"/>
                    <a:pt x="4696" y="6862"/>
                  </a:cubicBezTo>
                  <a:cubicBezTo>
                    <a:pt x="4789" y="6862"/>
                    <a:pt x="4883" y="6846"/>
                    <a:pt x="4979" y="6805"/>
                  </a:cubicBezTo>
                  <a:cubicBezTo>
                    <a:pt x="5420" y="6616"/>
                    <a:pt x="5420" y="6018"/>
                    <a:pt x="5609" y="5577"/>
                  </a:cubicBezTo>
                  <a:cubicBezTo>
                    <a:pt x="5798" y="5230"/>
                    <a:pt x="6018" y="4884"/>
                    <a:pt x="6270" y="4600"/>
                  </a:cubicBezTo>
                  <a:cubicBezTo>
                    <a:pt x="6522" y="4317"/>
                    <a:pt x="6648" y="3907"/>
                    <a:pt x="6554" y="3529"/>
                  </a:cubicBezTo>
                  <a:cubicBezTo>
                    <a:pt x="6428" y="3056"/>
                    <a:pt x="5861" y="2773"/>
                    <a:pt x="5735" y="2395"/>
                  </a:cubicBezTo>
                  <a:cubicBezTo>
                    <a:pt x="5577" y="1985"/>
                    <a:pt x="5766" y="1481"/>
                    <a:pt x="5451" y="1135"/>
                  </a:cubicBezTo>
                  <a:cubicBezTo>
                    <a:pt x="5168" y="788"/>
                    <a:pt x="4538" y="914"/>
                    <a:pt x="4191" y="693"/>
                  </a:cubicBezTo>
                  <a:cubicBezTo>
                    <a:pt x="3845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3"/>
            <p:cNvSpPr/>
            <p:nvPr/>
          </p:nvSpPr>
          <p:spPr>
            <a:xfrm>
              <a:off x="1866925" y="3144975"/>
              <a:ext cx="56725" cy="56725"/>
            </a:xfrm>
            <a:custGeom>
              <a:avLst/>
              <a:gdLst/>
              <a:ahLst/>
              <a:cxnLst/>
              <a:rect l="l" t="t" r="r" b="b"/>
              <a:pathLst>
                <a:path w="2269" h="2269" extrusionOk="0">
                  <a:moveTo>
                    <a:pt x="1134" y="0"/>
                  </a:moveTo>
                  <a:cubicBezTo>
                    <a:pt x="504" y="0"/>
                    <a:pt x="0" y="504"/>
                    <a:pt x="0" y="1134"/>
                  </a:cubicBezTo>
                  <a:cubicBezTo>
                    <a:pt x="0" y="1764"/>
                    <a:pt x="504" y="2269"/>
                    <a:pt x="1134" y="2269"/>
                  </a:cubicBezTo>
                  <a:cubicBezTo>
                    <a:pt x="1765" y="2269"/>
                    <a:pt x="2269" y="1764"/>
                    <a:pt x="2269" y="1134"/>
                  </a:cubicBezTo>
                  <a:cubicBezTo>
                    <a:pt x="2269" y="504"/>
                    <a:pt x="1765" y="0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3"/>
            <p:cNvSpPr/>
            <p:nvPr/>
          </p:nvSpPr>
          <p:spPr>
            <a:xfrm>
              <a:off x="1793675" y="2449500"/>
              <a:ext cx="268600" cy="188050"/>
            </a:xfrm>
            <a:custGeom>
              <a:avLst/>
              <a:gdLst/>
              <a:ahLst/>
              <a:cxnLst/>
              <a:rect l="l" t="t" r="r" b="b"/>
              <a:pathLst>
                <a:path w="10744" h="7522" extrusionOk="0">
                  <a:moveTo>
                    <a:pt x="10743" y="1"/>
                  </a:moveTo>
                  <a:lnTo>
                    <a:pt x="8727" y="473"/>
                  </a:lnTo>
                  <a:cubicBezTo>
                    <a:pt x="7688" y="757"/>
                    <a:pt x="6648" y="1103"/>
                    <a:pt x="5640" y="1513"/>
                  </a:cubicBezTo>
                  <a:cubicBezTo>
                    <a:pt x="4033" y="2048"/>
                    <a:pt x="2552" y="2899"/>
                    <a:pt x="1292" y="4033"/>
                  </a:cubicBezTo>
                  <a:cubicBezTo>
                    <a:pt x="756" y="4474"/>
                    <a:pt x="378" y="5073"/>
                    <a:pt x="189" y="5734"/>
                  </a:cubicBezTo>
                  <a:cubicBezTo>
                    <a:pt x="0" y="6396"/>
                    <a:pt x="347" y="7121"/>
                    <a:pt x="977" y="7436"/>
                  </a:cubicBezTo>
                  <a:cubicBezTo>
                    <a:pt x="1122" y="7495"/>
                    <a:pt x="1270" y="7521"/>
                    <a:pt x="1419" y="7521"/>
                  </a:cubicBezTo>
                  <a:cubicBezTo>
                    <a:pt x="1981" y="7521"/>
                    <a:pt x="2558" y="7148"/>
                    <a:pt x="3056" y="6774"/>
                  </a:cubicBezTo>
                  <a:cubicBezTo>
                    <a:pt x="4600" y="5640"/>
                    <a:pt x="6144" y="4506"/>
                    <a:pt x="7593" y="3246"/>
                  </a:cubicBezTo>
                  <a:cubicBezTo>
                    <a:pt x="8349" y="2584"/>
                    <a:pt x="9042" y="1859"/>
                    <a:pt x="9672" y="1103"/>
                  </a:cubicBezTo>
                  <a:cubicBezTo>
                    <a:pt x="9830" y="883"/>
                    <a:pt x="10743" y="1"/>
                    <a:pt x="10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3"/>
            <p:cNvSpPr/>
            <p:nvPr/>
          </p:nvSpPr>
          <p:spPr>
            <a:xfrm>
              <a:off x="2046775" y="2455775"/>
              <a:ext cx="95825" cy="199750"/>
            </a:xfrm>
            <a:custGeom>
              <a:avLst/>
              <a:gdLst/>
              <a:ahLst/>
              <a:cxnLst/>
              <a:rect l="l" t="t" r="r" b="b"/>
              <a:pathLst>
                <a:path w="3833" h="7990" extrusionOk="0">
                  <a:moveTo>
                    <a:pt x="184" y="0"/>
                  </a:moveTo>
                  <a:cubicBezTo>
                    <a:pt x="0" y="0"/>
                    <a:pt x="330" y="1091"/>
                    <a:pt x="304" y="1451"/>
                  </a:cubicBezTo>
                  <a:cubicBezTo>
                    <a:pt x="273" y="3215"/>
                    <a:pt x="588" y="4979"/>
                    <a:pt x="1281" y="6649"/>
                  </a:cubicBezTo>
                  <a:cubicBezTo>
                    <a:pt x="1407" y="7027"/>
                    <a:pt x="1628" y="7374"/>
                    <a:pt x="1943" y="7657"/>
                  </a:cubicBezTo>
                  <a:cubicBezTo>
                    <a:pt x="2152" y="7866"/>
                    <a:pt x="2446" y="7990"/>
                    <a:pt x="2751" y="7990"/>
                  </a:cubicBezTo>
                  <a:cubicBezTo>
                    <a:pt x="2859" y="7990"/>
                    <a:pt x="2969" y="7974"/>
                    <a:pt x="3077" y="7941"/>
                  </a:cubicBezTo>
                  <a:cubicBezTo>
                    <a:pt x="3549" y="7689"/>
                    <a:pt x="3833" y="7216"/>
                    <a:pt x="3801" y="6681"/>
                  </a:cubicBezTo>
                  <a:cubicBezTo>
                    <a:pt x="3801" y="5452"/>
                    <a:pt x="2951" y="4475"/>
                    <a:pt x="2289" y="3436"/>
                  </a:cubicBezTo>
                  <a:cubicBezTo>
                    <a:pt x="1785" y="2648"/>
                    <a:pt x="966" y="915"/>
                    <a:pt x="399" y="191"/>
                  </a:cubicBezTo>
                  <a:cubicBezTo>
                    <a:pt x="294" y="56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3"/>
            <p:cNvSpPr/>
            <p:nvPr/>
          </p:nvSpPr>
          <p:spPr>
            <a:xfrm>
              <a:off x="1899200" y="2882700"/>
              <a:ext cx="92975" cy="110775"/>
            </a:xfrm>
            <a:custGeom>
              <a:avLst/>
              <a:gdLst/>
              <a:ahLst/>
              <a:cxnLst/>
              <a:rect l="l" t="t" r="r" b="b"/>
              <a:pathLst>
                <a:path w="3719" h="4431" extrusionOk="0">
                  <a:moveTo>
                    <a:pt x="413" y="1"/>
                  </a:moveTo>
                  <a:cubicBezTo>
                    <a:pt x="305" y="1"/>
                    <a:pt x="214" y="53"/>
                    <a:pt x="158" y="189"/>
                  </a:cubicBezTo>
                  <a:cubicBezTo>
                    <a:pt x="1" y="599"/>
                    <a:pt x="379" y="1544"/>
                    <a:pt x="505" y="1953"/>
                  </a:cubicBezTo>
                  <a:cubicBezTo>
                    <a:pt x="663" y="2521"/>
                    <a:pt x="915" y="3088"/>
                    <a:pt x="1261" y="3560"/>
                  </a:cubicBezTo>
                  <a:cubicBezTo>
                    <a:pt x="1482" y="3875"/>
                    <a:pt x="1765" y="4127"/>
                    <a:pt x="2112" y="4316"/>
                  </a:cubicBezTo>
                  <a:cubicBezTo>
                    <a:pt x="2262" y="4391"/>
                    <a:pt x="2434" y="4431"/>
                    <a:pt x="2610" y="4431"/>
                  </a:cubicBezTo>
                  <a:cubicBezTo>
                    <a:pt x="2803" y="4431"/>
                    <a:pt x="3002" y="4384"/>
                    <a:pt x="3183" y="4285"/>
                  </a:cubicBezTo>
                  <a:cubicBezTo>
                    <a:pt x="3561" y="4001"/>
                    <a:pt x="3719" y="3529"/>
                    <a:pt x="3624" y="3088"/>
                  </a:cubicBezTo>
                  <a:cubicBezTo>
                    <a:pt x="3530" y="2615"/>
                    <a:pt x="3277" y="2205"/>
                    <a:pt x="2962" y="1890"/>
                  </a:cubicBezTo>
                  <a:cubicBezTo>
                    <a:pt x="2490" y="1418"/>
                    <a:pt x="1954" y="977"/>
                    <a:pt x="1387" y="599"/>
                  </a:cubicBezTo>
                  <a:cubicBezTo>
                    <a:pt x="1199" y="458"/>
                    <a:pt x="730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3"/>
            <p:cNvSpPr/>
            <p:nvPr/>
          </p:nvSpPr>
          <p:spPr>
            <a:xfrm>
              <a:off x="1799175" y="2872100"/>
              <a:ext cx="118025" cy="131900"/>
            </a:xfrm>
            <a:custGeom>
              <a:avLst/>
              <a:gdLst/>
              <a:ahLst/>
              <a:cxnLst/>
              <a:rect l="l" t="t" r="r" b="b"/>
              <a:pathLst>
                <a:path w="4721" h="5276" extrusionOk="0">
                  <a:moveTo>
                    <a:pt x="4024" y="0"/>
                  </a:moveTo>
                  <a:cubicBezTo>
                    <a:pt x="3979" y="0"/>
                    <a:pt x="3930" y="5"/>
                    <a:pt x="3876" y="15"/>
                  </a:cubicBezTo>
                  <a:cubicBezTo>
                    <a:pt x="3088" y="172"/>
                    <a:pt x="2269" y="991"/>
                    <a:pt x="1734" y="1558"/>
                  </a:cubicBezTo>
                  <a:cubicBezTo>
                    <a:pt x="1041" y="2283"/>
                    <a:pt x="473" y="3134"/>
                    <a:pt x="127" y="4079"/>
                  </a:cubicBezTo>
                  <a:cubicBezTo>
                    <a:pt x="32" y="4268"/>
                    <a:pt x="1" y="4488"/>
                    <a:pt x="1" y="4709"/>
                  </a:cubicBezTo>
                  <a:cubicBezTo>
                    <a:pt x="1" y="4961"/>
                    <a:pt x="158" y="5150"/>
                    <a:pt x="347" y="5244"/>
                  </a:cubicBezTo>
                  <a:cubicBezTo>
                    <a:pt x="421" y="5265"/>
                    <a:pt x="498" y="5276"/>
                    <a:pt x="576" y="5276"/>
                  </a:cubicBezTo>
                  <a:cubicBezTo>
                    <a:pt x="732" y="5276"/>
                    <a:pt x="893" y="5234"/>
                    <a:pt x="1041" y="5150"/>
                  </a:cubicBezTo>
                  <a:cubicBezTo>
                    <a:pt x="2553" y="4394"/>
                    <a:pt x="3687" y="3102"/>
                    <a:pt x="4286" y="1527"/>
                  </a:cubicBezTo>
                  <a:cubicBezTo>
                    <a:pt x="4433" y="1083"/>
                    <a:pt x="4720" y="0"/>
                    <a:pt x="4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3"/>
            <p:cNvSpPr/>
            <p:nvPr/>
          </p:nvSpPr>
          <p:spPr>
            <a:xfrm>
              <a:off x="2122100" y="2039725"/>
              <a:ext cx="296975" cy="114450"/>
            </a:xfrm>
            <a:custGeom>
              <a:avLst/>
              <a:gdLst/>
              <a:ahLst/>
              <a:cxnLst/>
              <a:rect l="l" t="t" r="r" b="b"/>
              <a:pathLst>
                <a:path w="11879" h="4578" extrusionOk="0">
                  <a:moveTo>
                    <a:pt x="3363" y="1"/>
                  </a:moveTo>
                  <a:cubicBezTo>
                    <a:pt x="2289" y="1"/>
                    <a:pt x="1068" y="95"/>
                    <a:pt x="410" y="923"/>
                  </a:cubicBezTo>
                  <a:cubicBezTo>
                    <a:pt x="221" y="1175"/>
                    <a:pt x="95" y="1458"/>
                    <a:pt x="64" y="1773"/>
                  </a:cubicBezTo>
                  <a:cubicBezTo>
                    <a:pt x="1" y="2403"/>
                    <a:pt x="253" y="3034"/>
                    <a:pt x="725" y="3443"/>
                  </a:cubicBezTo>
                  <a:cubicBezTo>
                    <a:pt x="1072" y="3758"/>
                    <a:pt x="1482" y="3979"/>
                    <a:pt x="1923" y="4105"/>
                  </a:cubicBezTo>
                  <a:cubicBezTo>
                    <a:pt x="2898" y="4418"/>
                    <a:pt x="3912" y="4578"/>
                    <a:pt x="4928" y="4578"/>
                  </a:cubicBezTo>
                  <a:cubicBezTo>
                    <a:pt x="5749" y="4578"/>
                    <a:pt x="6570" y="4473"/>
                    <a:pt x="7373" y="4262"/>
                  </a:cubicBezTo>
                  <a:cubicBezTo>
                    <a:pt x="8255" y="4042"/>
                    <a:pt x="9137" y="3727"/>
                    <a:pt x="9925" y="3254"/>
                  </a:cubicBezTo>
                  <a:cubicBezTo>
                    <a:pt x="10167" y="3133"/>
                    <a:pt x="11544" y="2051"/>
                    <a:pt x="11847" y="2051"/>
                  </a:cubicBezTo>
                  <a:cubicBezTo>
                    <a:pt x="11859" y="2051"/>
                    <a:pt x="11870" y="2053"/>
                    <a:pt x="11878" y="2057"/>
                  </a:cubicBezTo>
                  <a:cubicBezTo>
                    <a:pt x="10618" y="1364"/>
                    <a:pt x="9263" y="797"/>
                    <a:pt x="7877" y="324"/>
                  </a:cubicBezTo>
                  <a:cubicBezTo>
                    <a:pt x="7688" y="293"/>
                    <a:pt x="7499" y="230"/>
                    <a:pt x="7279" y="198"/>
                  </a:cubicBezTo>
                  <a:cubicBezTo>
                    <a:pt x="6465" y="67"/>
                    <a:pt x="5629" y="1"/>
                    <a:pt x="4771" y="1"/>
                  </a:cubicBezTo>
                  <a:cubicBezTo>
                    <a:pt x="4600" y="1"/>
                    <a:pt x="4427" y="4"/>
                    <a:pt x="4254" y="9"/>
                  </a:cubicBezTo>
                  <a:cubicBezTo>
                    <a:pt x="3982" y="9"/>
                    <a:pt x="3679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3"/>
            <p:cNvSpPr/>
            <p:nvPr/>
          </p:nvSpPr>
          <p:spPr>
            <a:xfrm>
              <a:off x="2335550" y="2093800"/>
              <a:ext cx="107925" cy="250475"/>
            </a:xfrm>
            <a:custGeom>
              <a:avLst/>
              <a:gdLst/>
              <a:ahLst/>
              <a:cxnLst/>
              <a:rect l="l" t="t" r="r" b="b"/>
              <a:pathLst>
                <a:path w="4317" h="10019" extrusionOk="0">
                  <a:moveTo>
                    <a:pt x="3193" y="1"/>
                  </a:moveTo>
                  <a:cubicBezTo>
                    <a:pt x="2962" y="1"/>
                    <a:pt x="2833" y="446"/>
                    <a:pt x="2805" y="587"/>
                  </a:cubicBezTo>
                  <a:cubicBezTo>
                    <a:pt x="2616" y="1343"/>
                    <a:pt x="2332" y="2099"/>
                    <a:pt x="2017" y="2792"/>
                  </a:cubicBezTo>
                  <a:cubicBezTo>
                    <a:pt x="1229" y="4399"/>
                    <a:pt x="1" y="5943"/>
                    <a:pt x="127" y="7802"/>
                  </a:cubicBezTo>
                  <a:cubicBezTo>
                    <a:pt x="203" y="8839"/>
                    <a:pt x="726" y="10019"/>
                    <a:pt x="1679" y="10019"/>
                  </a:cubicBezTo>
                  <a:cubicBezTo>
                    <a:pt x="1913" y="10019"/>
                    <a:pt x="2173" y="9948"/>
                    <a:pt x="2458" y="9786"/>
                  </a:cubicBezTo>
                  <a:cubicBezTo>
                    <a:pt x="4002" y="8904"/>
                    <a:pt x="4317" y="7298"/>
                    <a:pt x="4222" y="5691"/>
                  </a:cubicBezTo>
                  <a:cubicBezTo>
                    <a:pt x="4159" y="4809"/>
                    <a:pt x="4065" y="3927"/>
                    <a:pt x="3907" y="3076"/>
                  </a:cubicBezTo>
                  <a:cubicBezTo>
                    <a:pt x="3781" y="2383"/>
                    <a:pt x="3655" y="1658"/>
                    <a:pt x="3498" y="965"/>
                  </a:cubicBezTo>
                  <a:cubicBezTo>
                    <a:pt x="3466" y="808"/>
                    <a:pt x="3435" y="114"/>
                    <a:pt x="3277" y="20"/>
                  </a:cubicBezTo>
                  <a:cubicBezTo>
                    <a:pt x="3248" y="7"/>
                    <a:pt x="3220" y="1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87A2DF-8860-264E-9FCB-274ED9063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EE8A5A-A78F-F148-8734-C57DA70EA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D8BB8F-08AA-1E4C-9082-48C1D174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00C0-97A8-C043-B641-6490B4C5F9C4}" type="datetimeFigureOut">
              <a:rPr lang="ar-SA" smtClean="0"/>
              <a:t>13/07/43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CE226C-5C2A-0E48-85E2-EC6B1971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ED92F7-8638-8E44-8031-D26EE5F5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1B94-55BD-AA43-B6CD-FD027861C9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6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eZee"/>
              <a:buChar char="●"/>
              <a:defRPr sz="1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○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■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●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○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■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●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○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■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2" r:id="rId4"/>
    <p:sldLayoutId id="2147483672" r:id="rId5"/>
    <p:sldLayoutId id="2147483677" r:id="rId6"/>
    <p:sldLayoutId id="2147483688" r:id="rId7"/>
    <p:sldLayoutId id="2147483689" r:id="rId8"/>
    <p:sldLayoutId id="2147483695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11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hiana"/>
              <a:buNone/>
              <a:defRPr sz="3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811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●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○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■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●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○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■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●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13131"/>
              </a:buClr>
              <a:buSzPts val="1400"/>
              <a:buFont typeface="Open Sans"/>
              <a:buChar char="○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13131"/>
              </a:buClr>
              <a:buSzPts val="1400"/>
              <a:buFont typeface="Open Sans"/>
              <a:buChar char="■"/>
              <a:defRPr>
                <a:solidFill>
                  <a:srgbClr val="31313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9685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0A6BA87-748F-C948-97E6-F232CE637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6405" r="31104" b="55212"/>
          <a:stretch/>
        </p:blipFill>
        <p:spPr>
          <a:xfrm>
            <a:off x="1626361" y="1650616"/>
            <a:ext cx="5561400" cy="22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A8CD6DF7-31FA-4CB3-8170-3226F04A8242}"/>
              </a:ext>
            </a:extLst>
          </p:cNvPr>
          <p:cNvSpPr txBox="1"/>
          <p:nvPr/>
        </p:nvSpPr>
        <p:spPr>
          <a:xfrm>
            <a:off x="3504048" y="569097"/>
            <a:ext cx="2135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كمل الفراغ ...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DF96FA5C-3FA9-4A1C-97BF-832F929FD3DE}"/>
              </a:ext>
            </a:extLst>
          </p:cNvPr>
          <p:cNvSpPr txBox="1"/>
          <p:nvPr/>
        </p:nvSpPr>
        <p:spPr>
          <a:xfrm>
            <a:off x="100874" y="1531445"/>
            <a:ext cx="76115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أركان العبادة محبة الله و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ورجاء الله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معنى أن أسماء الله حسنى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من أعظم أنواع العبادة دعاء الله بـــ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الصفة المشتقة من اسم الله الحكيم 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ar-SA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endParaRPr lang="ar-AE" sz="28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شروط قبول العبادة</a:t>
            </a:r>
            <a:r>
              <a:rPr lang="ar-AE" sz="28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والمتابعة للرسول 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endParaRPr lang="ar-A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8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07241BA2-A469-44A0-8654-0B5CB9A2696E}"/>
              </a:ext>
            </a:extLst>
          </p:cNvPr>
          <p:cNvSpPr txBox="1"/>
          <p:nvPr/>
        </p:nvSpPr>
        <p:spPr>
          <a:xfrm>
            <a:off x="2269866" y="1549498"/>
            <a:ext cx="21275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الخوف من الله 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83036A15-5FD1-46A2-8C1B-7AF12E3AB420}"/>
              </a:ext>
            </a:extLst>
          </p:cNvPr>
          <p:cNvSpPr txBox="1"/>
          <p:nvPr/>
        </p:nvSpPr>
        <p:spPr>
          <a:xfrm>
            <a:off x="667837" y="1995809"/>
            <a:ext cx="37437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أنها بلغت أعظم شيء في الحسن 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699084E9-9126-4A4D-891D-523FF162670C}"/>
              </a:ext>
            </a:extLst>
          </p:cNvPr>
          <p:cNvSpPr txBox="1"/>
          <p:nvPr/>
        </p:nvSpPr>
        <p:spPr>
          <a:xfrm>
            <a:off x="999194" y="2452570"/>
            <a:ext cx="2217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أسمائه الحسنى 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9E04465D-1B46-41A2-917F-4D4F2045B49D}"/>
              </a:ext>
            </a:extLst>
          </p:cNvPr>
          <p:cNvSpPr txBox="1"/>
          <p:nvPr/>
        </p:nvSpPr>
        <p:spPr>
          <a:xfrm>
            <a:off x="1882025" y="2870273"/>
            <a:ext cx="9991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الحكمة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D2622EA6-3846-45EA-8496-EDE07BB47617}"/>
              </a:ext>
            </a:extLst>
          </p:cNvPr>
          <p:cNvSpPr txBox="1"/>
          <p:nvPr/>
        </p:nvSpPr>
        <p:spPr>
          <a:xfrm>
            <a:off x="3333634" y="3301160"/>
            <a:ext cx="1457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الإخلاص لله </a:t>
            </a:r>
            <a:endParaRPr lang="ar-AE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يدان تصفقان رمز تعبيري 👏">
            <a:extLst>
              <a:ext uri="{FF2B5EF4-FFF2-40B4-BE49-F238E27FC236}">
                <a16:creationId xmlns:a16="http://schemas.microsoft.com/office/drawing/2014/main" id="{AB828794-DCB6-4733-96FF-DCBE68B0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3" y="9072"/>
            <a:ext cx="834875" cy="12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1AB97B-1CFB-41C9-BA21-EE0C11D857DD}"/>
              </a:ext>
            </a:extLst>
          </p:cNvPr>
          <p:cNvSpPr/>
          <p:nvPr/>
        </p:nvSpPr>
        <p:spPr>
          <a:xfrm>
            <a:off x="3052193" y="1908479"/>
            <a:ext cx="303961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540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ثانيا </a:t>
            </a:r>
            <a:r>
              <a:rPr kumimoji="0" lang="ar-SA" sz="5400" b="0" i="0" u="none" strike="noStrike" kern="0" cap="none" spc="0" normalizeH="0" baseline="0" noProof="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: حديث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BBDACF-A4B0-4761-8600-5064352F9D45}"/>
              </a:ext>
            </a:extLst>
          </p:cNvPr>
          <p:cNvSpPr/>
          <p:nvPr/>
        </p:nvSpPr>
        <p:spPr>
          <a:xfrm>
            <a:off x="2607362" y="584416"/>
            <a:ext cx="392928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0" i="0" u="none" strike="noStrike" kern="0" cap="none" spc="0" normalizeH="0" baseline="0" noProof="0" dirty="0">
                <a:ln w="0"/>
                <a:solidFill>
                  <a:srgbClr val="EC64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دراسات إسلامية </a:t>
            </a:r>
          </a:p>
        </p:txBody>
      </p:sp>
    </p:spTree>
    <p:extLst>
      <p:ext uri="{BB962C8B-B14F-4D97-AF65-F5344CB8AC3E}">
        <p14:creationId xmlns:p14="http://schemas.microsoft.com/office/powerpoint/2010/main" val="16699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D40604-1DE0-4E87-AE60-68528CEF6539}"/>
              </a:ext>
            </a:extLst>
          </p:cNvPr>
          <p:cNvSpPr/>
          <p:nvPr/>
        </p:nvSpPr>
        <p:spPr>
          <a:xfrm>
            <a:off x="209725" y="1151910"/>
            <a:ext cx="6506553" cy="7405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9B0DC3-9C4B-4CCD-A336-5D30B2BC1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538632" y="653482"/>
            <a:ext cx="8585240" cy="351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أحدد</a:t>
            </a:r>
            <a:r>
              <a:rPr lang="ar-AE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لمسمى</a:t>
            </a:r>
            <a:r>
              <a:rPr lang="ar-AE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المناسب</a:t>
            </a:r>
            <a:r>
              <a:rPr lang="ar-SA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لكل تعريف </a:t>
            </a:r>
            <a:r>
              <a:rPr lang="ar-AE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النشور -   اللعن -  الاغتسال –التَيَمن </a:t>
            </a:r>
          </a:p>
          <a:p>
            <a:pPr algn="r" rtl="1"/>
            <a:endParaRPr lang="ar-SA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الطرد والإبعاد عن رحمة الله تعالى .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(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)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غسل الجسم كاملا بالماء </a:t>
            </a: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)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الإحياء والبعث من القبور بعد الموت                                    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4CA741-71AC-4208-91A5-BC127FA1E5E5}"/>
              </a:ext>
            </a:extLst>
          </p:cNvPr>
          <p:cNvSpPr txBox="1"/>
          <p:nvPr/>
        </p:nvSpPr>
        <p:spPr>
          <a:xfrm>
            <a:off x="4725487" y="2444049"/>
            <a:ext cx="2061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اللعن </a:t>
            </a:r>
            <a:endParaRPr lang="ar-A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44D01F-E022-4DD3-823E-109879D74055}"/>
              </a:ext>
            </a:extLst>
          </p:cNvPr>
          <p:cNvSpPr/>
          <p:nvPr/>
        </p:nvSpPr>
        <p:spPr>
          <a:xfrm>
            <a:off x="5343695" y="3018026"/>
            <a:ext cx="1194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الاغتسال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8F3A8B-2CEA-4165-96A3-6545AE3B5C14}"/>
              </a:ext>
            </a:extLst>
          </p:cNvPr>
          <p:cNvSpPr/>
          <p:nvPr/>
        </p:nvSpPr>
        <p:spPr>
          <a:xfrm>
            <a:off x="5450295" y="3533949"/>
            <a:ext cx="981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النشور</a:t>
            </a:r>
            <a:endParaRPr lang="ar-SA" sz="2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9A995A6-6BE6-4122-96BD-3935F16D9B00}"/>
              </a:ext>
            </a:extLst>
          </p:cNvPr>
          <p:cNvSpPr txBox="1"/>
          <p:nvPr/>
        </p:nvSpPr>
        <p:spPr>
          <a:xfrm>
            <a:off x="1069219" y="496688"/>
            <a:ext cx="5660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أصل </a:t>
            </a:r>
            <a:r>
              <a:rPr lang="ar-AE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العمود أ بما يناسبه من العمود ب:</a:t>
            </a:r>
          </a:p>
        </p:txBody>
      </p:sp>
      <p:graphicFrame>
        <p:nvGraphicFramePr>
          <p:cNvPr id="21" name="جدول 5">
            <a:extLst>
              <a:ext uri="{FF2B5EF4-FFF2-40B4-BE49-F238E27FC236}">
                <a16:creationId xmlns:a16="http://schemas.microsoft.com/office/drawing/2014/main" id="{C0AB0DF8-EA4A-4647-94ED-847E94DD1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08453"/>
              </p:ext>
            </p:extLst>
          </p:nvPr>
        </p:nvGraphicFramePr>
        <p:xfrm>
          <a:off x="6224631" y="1383681"/>
          <a:ext cx="2138899" cy="324085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138899">
                  <a:extLst>
                    <a:ext uri="{9D8B030D-6E8A-4147-A177-3AD203B41FA5}">
                      <a16:colId xmlns:a16="http://schemas.microsoft.com/office/drawing/2014/main" val="373486128"/>
                    </a:ext>
                  </a:extLst>
                </a:gridCol>
              </a:tblGrid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>
                          <a:solidFill>
                            <a:srgbClr val="C00000"/>
                          </a:solidFill>
                        </a:rPr>
                        <a:t>أ</a:t>
                      </a:r>
                      <a:endParaRPr lang="ar-AE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206971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خيركم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5615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مهنة أهله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50296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طهوره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27878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التيمن 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52184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أُف</a:t>
                      </a:r>
                      <a:endParaRPr lang="ar-AE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00641"/>
                  </a:ext>
                </a:extLst>
              </a:tr>
            </a:tbl>
          </a:graphicData>
        </a:graphic>
      </p:graphicFrame>
      <p:graphicFrame>
        <p:nvGraphicFramePr>
          <p:cNvPr id="22" name="جدول 5">
            <a:extLst>
              <a:ext uri="{FF2B5EF4-FFF2-40B4-BE49-F238E27FC236}">
                <a16:creationId xmlns:a16="http://schemas.microsoft.com/office/drawing/2014/main" id="{79C61AFD-4D3E-4713-9A89-8AF228A0D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84107"/>
              </p:ext>
            </p:extLst>
          </p:nvPr>
        </p:nvGraphicFramePr>
        <p:xfrm>
          <a:off x="77971" y="1025900"/>
          <a:ext cx="4311597" cy="3240852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4311597">
                  <a:extLst>
                    <a:ext uri="{9D8B030D-6E8A-4147-A177-3AD203B41FA5}">
                      <a16:colId xmlns:a16="http://schemas.microsoft.com/office/drawing/2014/main" val="373486128"/>
                    </a:ext>
                  </a:extLst>
                </a:gridCol>
              </a:tblGrid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>
                          <a:solidFill>
                            <a:srgbClr val="C00000"/>
                          </a:solidFill>
                        </a:rPr>
                        <a:t>ب</a:t>
                      </a:r>
                      <a:endParaRPr lang="ar-AE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206971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خدمة أهله </a:t>
                      </a:r>
                      <a:endParaRPr lang="ar-AE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5615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خير المسلمين وأفضلهم </a:t>
                      </a:r>
                      <a:endParaRPr lang="ar-AE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50296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كلمة تقال عند التضجر</a:t>
                      </a:r>
                      <a:endParaRPr lang="ar-AE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27878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البدء باليمين في شأنه كله </a:t>
                      </a:r>
                      <a:endParaRPr lang="ar-AE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52184"/>
                  </a:ext>
                </a:extLst>
              </a:tr>
              <a:tr h="54014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وضوءه</a:t>
                      </a:r>
                      <a:endParaRPr lang="ar-AE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636993"/>
                  </a:ext>
                </a:extLst>
              </a:tr>
            </a:tbl>
          </a:graphicData>
        </a:graphic>
      </p:graphicFrame>
      <p:pic>
        <p:nvPicPr>
          <p:cNvPr id="23" name="Picture 2" descr="خربش استراتيجية العمل ">
            <a:extLst>
              <a:ext uri="{FF2B5EF4-FFF2-40B4-BE49-F238E27FC236}">
                <a16:creationId xmlns:a16="http://schemas.microsoft.com/office/drawing/2014/main" id="{D0B922FF-F11C-482A-B800-215EE5F02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9651" r="19270" b="17588"/>
          <a:stretch/>
        </p:blipFill>
        <p:spPr bwMode="auto">
          <a:xfrm>
            <a:off x="6066106" y="-54579"/>
            <a:ext cx="445978" cy="5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E836C460-E201-48C0-9133-7EC5CB717CAF}"/>
              </a:ext>
            </a:extLst>
          </p:cNvPr>
          <p:cNvCxnSpPr>
            <a:cxnSpLocks/>
          </p:cNvCxnSpPr>
          <p:nvPr/>
        </p:nvCxnSpPr>
        <p:spPr>
          <a:xfrm flipH="1">
            <a:off x="3412208" y="2072081"/>
            <a:ext cx="2812423" cy="306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03460892-D573-4350-ACC4-6E76C93A6191}"/>
              </a:ext>
            </a:extLst>
          </p:cNvPr>
          <p:cNvCxnSpPr>
            <a:cxnSpLocks/>
          </p:cNvCxnSpPr>
          <p:nvPr/>
        </p:nvCxnSpPr>
        <p:spPr>
          <a:xfrm flipH="1" flipV="1">
            <a:off x="3573710" y="1862966"/>
            <a:ext cx="2973050" cy="708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2BE6DDE9-0805-4223-8E70-76F033F055AB}"/>
              </a:ext>
            </a:extLst>
          </p:cNvPr>
          <p:cNvCxnSpPr>
            <a:cxnSpLocks/>
          </p:cNvCxnSpPr>
          <p:nvPr/>
        </p:nvCxnSpPr>
        <p:spPr>
          <a:xfrm flipH="1">
            <a:off x="3361463" y="3288102"/>
            <a:ext cx="3517098" cy="778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394BD91F-978A-4CDA-8DB2-D2DC3367D349}"/>
              </a:ext>
            </a:extLst>
          </p:cNvPr>
          <p:cNvCxnSpPr>
            <a:cxnSpLocks/>
          </p:cNvCxnSpPr>
          <p:nvPr/>
        </p:nvCxnSpPr>
        <p:spPr>
          <a:xfrm flipH="1" flipV="1">
            <a:off x="3201421" y="3476363"/>
            <a:ext cx="3553930" cy="332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4F829D0D-CA9C-44FF-A37B-7C5A530C8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284371" y="303998"/>
            <a:ext cx="1734280" cy="9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5E1EFFA-9323-42E2-AA39-0A1E2051A81A}"/>
              </a:ext>
            </a:extLst>
          </p:cNvPr>
          <p:cNvSpPr/>
          <p:nvPr/>
        </p:nvSpPr>
        <p:spPr>
          <a:xfrm>
            <a:off x="4783836" y="40346"/>
            <a:ext cx="15052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1800" b="1" dirty="0">
                <a:ln/>
                <a:solidFill>
                  <a:srgbClr val="7030A0"/>
                </a:solidFill>
              </a:rPr>
              <a:t>مهارة الربط 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679EFA9E-8E2F-4DD6-B532-85B8390C6006}"/>
              </a:ext>
            </a:extLst>
          </p:cNvPr>
          <p:cNvCxnSpPr>
            <a:cxnSpLocks/>
          </p:cNvCxnSpPr>
          <p:nvPr/>
        </p:nvCxnSpPr>
        <p:spPr>
          <a:xfrm flipH="1" flipV="1">
            <a:off x="3074126" y="2908663"/>
            <a:ext cx="3964477" cy="1358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DE720BB-B1B0-48D2-8521-B5645DFC6FC6}"/>
              </a:ext>
            </a:extLst>
          </p:cNvPr>
          <p:cNvSpPr/>
          <p:nvPr/>
        </p:nvSpPr>
        <p:spPr>
          <a:xfrm>
            <a:off x="3497928" y="1229711"/>
            <a:ext cx="1871026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972018-FEB3-49D5-9601-A1B78E1F4A7C}"/>
              </a:ext>
            </a:extLst>
          </p:cNvPr>
          <p:cNvSpPr/>
          <p:nvPr/>
        </p:nvSpPr>
        <p:spPr>
          <a:xfrm>
            <a:off x="6484549" y="2076304"/>
            <a:ext cx="1033727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E7F02D-3CA8-495E-9109-8A1C103C8806}"/>
              </a:ext>
            </a:extLst>
          </p:cNvPr>
          <p:cNvSpPr/>
          <p:nvPr/>
        </p:nvSpPr>
        <p:spPr>
          <a:xfrm>
            <a:off x="6167961" y="2895039"/>
            <a:ext cx="1147239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CD5D97-2933-4E7C-A488-E0DEAEE7A57B}"/>
              </a:ext>
            </a:extLst>
          </p:cNvPr>
          <p:cNvSpPr/>
          <p:nvPr/>
        </p:nvSpPr>
        <p:spPr>
          <a:xfrm>
            <a:off x="1350628" y="3792157"/>
            <a:ext cx="1975264" cy="511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F9C374E-7356-4A48-8B55-8A6EAB06EAFC}"/>
              </a:ext>
            </a:extLst>
          </p:cNvPr>
          <p:cNvSpPr txBox="1"/>
          <p:nvPr/>
        </p:nvSpPr>
        <p:spPr>
          <a:xfrm>
            <a:off x="-1325166" y="774257"/>
            <a:ext cx="95379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اشتهرت حفصة </a:t>
            </a:r>
            <a:r>
              <a:rPr 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رضي الله عنها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بـ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الصدقة والقيام 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بالصيام والقيام- بالحج والقيام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عدد أولاد النبي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ﷺ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الذكور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ثلاثة 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اثنان – أربعة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جميع أبناء النبي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ﷺ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زوجته خديجة </a:t>
            </a:r>
            <a:r>
              <a:rPr 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رضي الله عنها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إلا 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إبراهيم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القاسم  – عبد الله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كانت رضي الله عنها مشهورة بالذكاء وقوة الحفظ 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خديجة بنت خويلد  -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حفصة بنت عمر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عائشة بنت أبي بكر  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رضي الله عنهن </a:t>
            </a:r>
            <a:endParaRPr lang="ar-AE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9D7E147-76B5-408E-B8F3-211800918E19}"/>
              </a:ext>
            </a:extLst>
          </p:cNvPr>
          <p:cNvSpPr txBox="1"/>
          <p:nvPr/>
        </p:nvSpPr>
        <p:spPr>
          <a:xfrm>
            <a:off x="4834832" y="312592"/>
            <a:ext cx="38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ختار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8DA5C78-0BD1-46FF-AC76-43642AAC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444359" y="-64257"/>
            <a:ext cx="605276" cy="6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857B611-9A1E-466A-A38A-1E2ADB98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05" y="655660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393ABE-94E2-445E-AC9C-5D9CE1CED44A}"/>
              </a:ext>
            </a:extLst>
          </p:cNvPr>
          <p:cNvSpPr/>
          <p:nvPr/>
        </p:nvSpPr>
        <p:spPr>
          <a:xfrm>
            <a:off x="2350981" y="23016"/>
            <a:ext cx="2574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مهارة الاختيار والتعيين </a:t>
            </a:r>
          </a:p>
        </p:txBody>
      </p:sp>
    </p:spTree>
    <p:extLst>
      <p:ext uri="{BB962C8B-B14F-4D97-AF65-F5344CB8AC3E}">
        <p14:creationId xmlns:p14="http://schemas.microsoft.com/office/powerpoint/2010/main" val="26399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DE720BB-B1B0-48D2-8521-B5645DFC6FC6}"/>
              </a:ext>
            </a:extLst>
          </p:cNvPr>
          <p:cNvSpPr/>
          <p:nvPr/>
        </p:nvSpPr>
        <p:spPr>
          <a:xfrm>
            <a:off x="3221372" y="953615"/>
            <a:ext cx="1483975" cy="481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972018-FEB3-49D5-9601-A1B78E1F4A7C}"/>
              </a:ext>
            </a:extLst>
          </p:cNvPr>
          <p:cNvSpPr/>
          <p:nvPr/>
        </p:nvSpPr>
        <p:spPr>
          <a:xfrm>
            <a:off x="6729814" y="1833023"/>
            <a:ext cx="1033727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E7F02D-3CA8-495E-9109-8A1C103C8806}"/>
              </a:ext>
            </a:extLst>
          </p:cNvPr>
          <p:cNvSpPr/>
          <p:nvPr/>
        </p:nvSpPr>
        <p:spPr>
          <a:xfrm>
            <a:off x="6517549" y="2630313"/>
            <a:ext cx="1147239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CD5D97-2933-4E7C-A488-E0DEAEE7A57B}"/>
              </a:ext>
            </a:extLst>
          </p:cNvPr>
          <p:cNvSpPr/>
          <p:nvPr/>
        </p:nvSpPr>
        <p:spPr>
          <a:xfrm>
            <a:off x="3601393" y="3580087"/>
            <a:ext cx="1941213" cy="481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803F0D9-E64F-4389-A0F3-56014D47B146}"/>
              </a:ext>
            </a:extLst>
          </p:cNvPr>
          <p:cNvSpPr/>
          <p:nvPr/>
        </p:nvSpPr>
        <p:spPr>
          <a:xfrm>
            <a:off x="4303641" y="4366759"/>
            <a:ext cx="803411" cy="368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F9C374E-7356-4A48-8B55-8A6EAB06EAFC}"/>
              </a:ext>
            </a:extLst>
          </p:cNvPr>
          <p:cNvSpPr txBox="1"/>
          <p:nvPr/>
        </p:nvSpPr>
        <p:spPr>
          <a:xfrm>
            <a:off x="2052831" y="503637"/>
            <a:ext cx="65558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خدم أنس بن مالك النبي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ﷺ :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خمس سنين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سبع سنين – عشر سنين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حكم الأكل والشرب باليد اليسرى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محرم  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جائز  – مكروه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كان النبي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ﷺ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يحب أن يلبس اللباس 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الأبيض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الأخضر  – الأزرق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صاحب سِر رسول الله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ﷺ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هو الصحابي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عمر بن الخطاب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حذيفة بن اليمان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أبو بكر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نهى النبي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ﷺ </a:t>
            </a:r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 النوم على :</a:t>
            </a:r>
          </a:p>
          <a:p>
            <a:pPr algn="r" rtl="1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الظهر – الجنب الأيمن – البطن  </a:t>
            </a:r>
            <a:endParaRPr lang="ar-AE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ar-AE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9D7E147-76B5-408E-B8F3-211800918E19}"/>
              </a:ext>
            </a:extLst>
          </p:cNvPr>
          <p:cNvSpPr txBox="1"/>
          <p:nvPr/>
        </p:nvSpPr>
        <p:spPr>
          <a:xfrm>
            <a:off x="4806308" y="174011"/>
            <a:ext cx="38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ختار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8DA5C78-0BD1-46FF-AC76-43642AAC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444359" y="-64257"/>
            <a:ext cx="605276" cy="6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857B611-9A1E-466A-A38A-1E2ADB98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05" y="655660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393ABE-94E2-445E-AC9C-5D9CE1CED44A}"/>
              </a:ext>
            </a:extLst>
          </p:cNvPr>
          <p:cNvSpPr/>
          <p:nvPr/>
        </p:nvSpPr>
        <p:spPr>
          <a:xfrm>
            <a:off x="2350981" y="23016"/>
            <a:ext cx="2574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مهارة الاختيار والتعيين </a:t>
            </a:r>
          </a:p>
        </p:txBody>
      </p:sp>
    </p:spTree>
    <p:extLst>
      <p:ext uri="{BB962C8B-B14F-4D97-AF65-F5344CB8AC3E}">
        <p14:creationId xmlns:p14="http://schemas.microsoft.com/office/powerpoint/2010/main" val="14663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CD9964D-E5A7-4688-A276-69926D187631}"/>
              </a:ext>
            </a:extLst>
          </p:cNvPr>
          <p:cNvSpPr txBox="1"/>
          <p:nvPr/>
        </p:nvSpPr>
        <p:spPr>
          <a:xfrm>
            <a:off x="1661333" y="425008"/>
            <a:ext cx="740644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من هو</a:t>
            </a:r>
            <a:r>
              <a:rPr lang="ar-S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خادم </a:t>
            </a:r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رسول الله </a:t>
            </a:r>
            <a:r>
              <a:rPr lang="ar-AE" sz="2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محمد ﷺ</a:t>
            </a:r>
            <a:r>
              <a:rPr lang="ar-SA" sz="2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هو مؤذن الرسول </a:t>
            </a:r>
            <a:r>
              <a:rPr lang="ar-AE" sz="2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ﷺ</a:t>
            </a:r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ماذا أقول إذا نسيت التسمية أول الطعام </a:t>
            </a:r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أعدد بعضا من آداب الأكل والشرب </a:t>
            </a:r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  <a:endParaRPr lang="ar-SA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ar-S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أصف نوم النبي </a:t>
            </a:r>
            <a:r>
              <a:rPr lang="ar-AE" sz="2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محمد ﷺ</a:t>
            </a:r>
            <a:r>
              <a:rPr lang="ar-AE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؟</a:t>
            </a:r>
          </a:p>
          <a:p>
            <a:pPr algn="r" rtl="1"/>
            <a:endParaRPr lang="ar-AE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D5B9A6E2-DCF1-4338-A926-6A3DD924F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197" r="18326" b="9798"/>
          <a:stretch/>
        </p:blipFill>
        <p:spPr bwMode="auto">
          <a:xfrm>
            <a:off x="4300652" y="23617"/>
            <a:ext cx="703699" cy="5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A39CB24-5665-4422-8465-96E9F5B72273}"/>
              </a:ext>
            </a:extLst>
          </p:cNvPr>
          <p:cNvSpPr txBox="1"/>
          <p:nvPr/>
        </p:nvSpPr>
        <p:spPr>
          <a:xfrm>
            <a:off x="2260326" y="27996"/>
            <a:ext cx="2591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أسرع إجابة: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0EC5B54-9BB5-4B7D-98C9-627F3D1060A7}"/>
              </a:ext>
            </a:extLst>
          </p:cNvPr>
          <p:cNvSpPr txBox="1"/>
          <p:nvPr/>
        </p:nvSpPr>
        <p:spPr>
          <a:xfrm>
            <a:off x="3431809" y="696228"/>
            <a:ext cx="32215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أنس بن مالك الأنصاري</a:t>
            </a:r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endParaRPr lang="ar-AE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BD5504-4ACF-4D5D-839C-577E22EEDF03}"/>
              </a:ext>
            </a:extLst>
          </p:cNvPr>
          <p:cNvSpPr txBox="1"/>
          <p:nvPr/>
        </p:nvSpPr>
        <p:spPr>
          <a:xfrm>
            <a:off x="4089029" y="1238321"/>
            <a:ext cx="23230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بلال بن رباح </a:t>
            </a:r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GA Arabesque" panose="05010101010101010101" pitchFamily="2" charset="2"/>
              </a:rPr>
              <a:t></a:t>
            </a:r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AE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6AA70D6-D9CB-453F-BB8D-2AD8328CFC67}"/>
              </a:ext>
            </a:extLst>
          </p:cNvPr>
          <p:cNvSpPr txBox="1"/>
          <p:nvPr/>
        </p:nvSpPr>
        <p:spPr>
          <a:xfrm>
            <a:off x="2434691" y="1859632"/>
            <a:ext cx="29138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في أوله وآخره </a:t>
            </a:r>
            <a:endParaRPr lang="ar-AE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2A77901-88E3-4769-B67C-64650D0BAC46}"/>
              </a:ext>
            </a:extLst>
          </p:cNvPr>
          <p:cNvSpPr txBox="1"/>
          <p:nvPr/>
        </p:nvSpPr>
        <p:spPr>
          <a:xfrm>
            <a:off x="937711" y="2861227"/>
            <a:ext cx="77019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التسمية – الأكل باليمين – الأكل </a:t>
            </a:r>
            <a:r>
              <a:rPr lang="ar-SA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ممايليه</a:t>
            </a:r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حمدالله بعد الفراغ من الأكل أو الشرب </a:t>
            </a:r>
            <a:endParaRPr lang="ar-AE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7EBD825-9056-4BFE-8EC9-C381503754D7}"/>
              </a:ext>
            </a:extLst>
          </p:cNvPr>
          <p:cNvSpPr txBox="1"/>
          <p:nvPr/>
        </p:nvSpPr>
        <p:spPr>
          <a:xfrm>
            <a:off x="1241571" y="3759569"/>
            <a:ext cx="7297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يتوضأ قبل أن ينام – ينام أول الليل – ينام على جنبه الأيمن </a:t>
            </a:r>
            <a:endParaRPr lang="ar-AE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179EDE59-B129-4A0B-A73B-7539DF8B9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56724" y="2231178"/>
            <a:ext cx="1447513" cy="8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من اسرع شخص (معنويًا) في اجابة (بالكتابة) ؟">
            <a:extLst>
              <a:ext uri="{FF2B5EF4-FFF2-40B4-BE49-F238E27FC236}">
                <a16:creationId xmlns:a16="http://schemas.microsoft.com/office/drawing/2014/main" id="{D4DBF4D1-799A-4445-9C11-98A07457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86" y="1"/>
            <a:ext cx="2060995" cy="10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D946C70-42D1-4007-B859-18CBC7194E62}"/>
              </a:ext>
            </a:extLst>
          </p:cNvPr>
          <p:cNvSpPr/>
          <p:nvPr/>
        </p:nvSpPr>
        <p:spPr>
          <a:xfrm>
            <a:off x="4058604" y="197395"/>
            <a:ext cx="3962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أضع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علامة ( </a:t>
            </a:r>
            <a:r>
              <a:rPr lang="ar-SA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) أو ( ×  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2565EE7-F451-43B2-BD7E-7A544D5D0FB7}"/>
              </a:ext>
            </a:extLst>
          </p:cNvPr>
          <p:cNvSpPr/>
          <p:nvPr/>
        </p:nvSpPr>
        <p:spPr>
          <a:xfrm>
            <a:off x="1473196" y="1232922"/>
            <a:ext cx="67345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 إبراهيم ابن النبي</a:t>
            </a:r>
            <a:r>
              <a:rPr lang="ar-A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ﷺ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مارية القُبطية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).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من حقوق أهل بيت النبي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ﷺ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محبتهم والدعاء لهم (         )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يجوز تشبه الرجال بالنساء والنساء بالرجال (         )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كان الرسول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ﷺ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يأكل متكئاً(        )</a:t>
            </a: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أقتدي برسول الله </a:t>
            </a:r>
            <a:r>
              <a:rPr lang="ar-A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ﷺ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فلا أعيب الطعام ولا أتكبر عليه (         )   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8E7E4B4-489D-44F4-BCD3-81827A1D5369}"/>
              </a:ext>
            </a:extLst>
          </p:cNvPr>
          <p:cNvSpPr/>
          <p:nvPr/>
        </p:nvSpPr>
        <p:spPr>
          <a:xfrm>
            <a:off x="2610219" y="863590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1B7BB1-B71D-4F55-A654-2018FEE94018}"/>
              </a:ext>
            </a:extLst>
          </p:cNvPr>
          <p:cNvSpPr/>
          <p:nvPr/>
        </p:nvSpPr>
        <p:spPr>
          <a:xfrm>
            <a:off x="1990831" y="1630281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F13EFD0-0A2E-4B4B-9D0E-CA0906F1F315}"/>
              </a:ext>
            </a:extLst>
          </p:cNvPr>
          <p:cNvSpPr/>
          <p:nvPr/>
        </p:nvSpPr>
        <p:spPr>
          <a:xfrm>
            <a:off x="2353578" y="2461278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×</a:t>
            </a:r>
            <a:endParaRPr lang="ar-SA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7D14110-5223-495E-B65C-AE1AA2288371}"/>
              </a:ext>
            </a:extLst>
          </p:cNvPr>
          <p:cNvSpPr/>
          <p:nvPr/>
        </p:nvSpPr>
        <p:spPr>
          <a:xfrm>
            <a:off x="3082959" y="3206555"/>
            <a:ext cx="440577" cy="937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×</a:t>
            </a:r>
            <a:endParaRPr lang="ar-SA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A3CF7F-95B1-4DAD-B7D0-86FBBB9662CF}"/>
              </a:ext>
            </a:extLst>
          </p:cNvPr>
          <p:cNvSpPr/>
          <p:nvPr/>
        </p:nvSpPr>
        <p:spPr>
          <a:xfrm>
            <a:off x="2241725" y="3818245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24CEEA11-6AEB-4A23-82CF-FCCA45217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103127" y="1956533"/>
            <a:ext cx="833141" cy="8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3B08755-2EBE-45A5-B137-59D22415CBE3}"/>
              </a:ext>
            </a:extLst>
          </p:cNvPr>
          <p:cNvSpPr/>
          <p:nvPr/>
        </p:nvSpPr>
        <p:spPr>
          <a:xfrm>
            <a:off x="443957" y="2678501"/>
            <a:ext cx="2213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محرم</a:t>
            </a:r>
            <a:endParaRPr lang="ar-SA" sz="3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B9AD74B-4A43-4361-8994-AB7534D4577B}"/>
              </a:ext>
            </a:extLst>
          </p:cNvPr>
          <p:cNvSpPr/>
          <p:nvPr/>
        </p:nvSpPr>
        <p:spPr>
          <a:xfrm>
            <a:off x="871185" y="3448266"/>
            <a:ext cx="2213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لا يأكل متكئاً</a:t>
            </a:r>
            <a:endParaRPr lang="ar-SA" sz="3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8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1AB97B-1CFB-41C9-BA21-EE0C11D857DD}"/>
              </a:ext>
            </a:extLst>
          </p:cNvPr>
          <p:cNvSpPr/>
          <p:nvPr/>
        </p:nvSpPr>
        <p:spPr>
          <a:xfrm>
            <a:off x="3435311" y="1908479"/>
            <a:ext cx="227337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0" i="0" u="none" strike="noStrike" kern="0" cap="none" spc="0" normalizeH="0" baseline="0" noProof="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ثالث</a:t>
            </a:r>
            <a:r>
              <a:rPr lang="ar-SA" sz="540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ا: الفقه</a:t>
            </a:r>
            <a:endParaRPr kumimoji="0" lang="ar-SA" sz="5400" b="0" i="0" u="none" strike="noStrike" kern="0" cap="none" spc="0" normalizeH="0" baseline="0" noProof="0" dirty="0">
              <a:ln w="0"/>
              <a:solidFill>
                <a:srgbClr val="83BB9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BBDACF-A4B0-4761-8600-5064352F9D45}"/>
              </a:ext>
            </a:extLst>
          </p:cNvPr>
          <p:cNvSpPr/>
          <p:nvPr/>
        </p:nvSpPr>
        <p:spPr>
          <a:xfrm>
            <a:off x="2607362" y="584416"/>
            <a:ext cx="392928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0" i="0" u="none" strike="noStrike" kern="0" cap="none" spc="0" normalizeH="0" baseline="0" noProof="0" dirty="0">
                <a:ln w="0"/>
                <a:solidFill>
                  <a:srgbClr val="EC64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دراسات إسلامية </a:t>
            </a:r>
          </a:p>
        </p:txBody>
      </p:sp>
    </p:spTree>
    <p:extLst>
      <p:ext uri="{BB962C8B-B14F-4D97-AF65-F5344CB8AC3E}">
        <p14:creationId xmlns:p14="http://schemas.microsoft.com/office/powerpoint/2010/main" val="8071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D40604-1DE0-4E87-AE60-68528CEF6539}"/>
              </a:ext>
            </a:extLst>
          </p:cNvPr>
          <p:cNvSpPr/>
          <p:nvPr/>
        </p:nvSpPr>
        <p:spPr>
          <a:xfrm>
            <a:off x="830510" y="1288663"/>
            <a:ext cx="6506553" cy="7405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9B0DC3-9C4B-4CCD-A336-5D30B2BC1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256732" y="677999"/>
            <a:ext cx="9909135" cy="3653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أحدد</a:t>
            </a:r>
            <a:r>
              <a:rPr lang="ar-AE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لمسمى</a:t>
            </a:r>
            <a:r>
              <a:rPr lang="ar-AE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المناسب</a:t>
            </a:r>
            <a:r>
              <a:rPr lang="ar-SA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لكل تعريف </a:t>
            </a:r>
            <a:r>
              <a:rPr lang="ar-A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1">
              <a:buNone/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التيمم  -   الخف – الصلاة  –الجورب </a:t>
            </a:r>
          </a:p>
          <a:p>
            <a:pPr algn="r" rtl="1"/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(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 </a:t>
            </a:r>
            <a:r>
              <a:rPr lang="ar-S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مايلبس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الرجل من الصوف والقطن ونحوهما  .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(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)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مسح الوجه والكفين بالصعيد الطاهر بقصد الطهارة. </a:t>
            </a:r>
          </a:p>
          <a:p>
            <a:pPr algn="r" rtl="1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         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) </a:t>
            </a:r>
            <a:r>
              <a:rPr lang="ar-S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مايلبس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الرجل من الجلد ونحوه.</a:t>
            </a:r>
            <a:endParaRPr lang="ar-AE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4CA741-71AC-4208-91A5-BC127FA1E5E5}"/>
              </a:ext>
            </a:extLst>
          </p:cNvPr>
          <p:cNvSpPr txBox="1"/>
          <p:nvPr/>
        </p:nvSpPr>
        <p:spPr>
          <a:xfrm>
            <a:off x="6085468" y="2709780"/>
            <a:ext cx="2061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الجورب </a:t>
            </a:r>
            <a:endParaRPr lang="ar-A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44D01F-E022-4DD3-823E-109879D74055}"/>
              </a:ext>
            </a:extLst>
          </p:cNvPr>
          <p:cNvSpPr/>
          <p:nvPr/>
        </p:nvSpPr>
        <p:spPr>
          <a:xfrm>
            <a:off x="6443314" y="3294555"/>
            <a:ext cx="14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التيمم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8F3A8B-2CEA-4165-96A3-6545AE3B5C14}"/>
              </a:ext>
            </a:extLst>
          </p:cNvPr>
          <p:cNvSpPr/>
          <p:nvPr/>
        </p:nvSpPr>
        <p:spPr>
          <a:xfrm>
            <a:off x="6802839" y="3745052"/>
            <a:ext cx="808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الخف</a:t>
            </a:r>
            <a:endParaRPr lang="ar-SA" sz="2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90;p43">
            <a:extLst>
              <a:ext uri="{FF2B5EF4-FFF2-40B4-BE49-F238E27FC236}">
                <a16:creationId xmlns:a16="http://schemas.microsoft.com/office/drawing/2014/main" id="{56FD4448-B7D1-4E51-96F4-84BEB395B9F5}"/>
              </a:ext>
            </a:extLst>
          </p:cNvPr>
          <p:cNvGrpSpPr/>
          <p:nvPr/>
        </p:nvGrpSpPr>
        <p:grpSpPr>
          <a:xfrm rot="14373301" flipV="1">
            <a:off x="239968" y="3444737"/>
            <a:ext cx="1370940" cy="1486764"/>
            <a:chOff x="2259875" y="157475"/>
            <a:chExt cx="900500" cy="930300"/>
          </a:xfrm>
        </p:grpSpPr>
        <p:sp>
          <p:nvSpPr>
            <p:cNvPr id="4" name="Google Shape;991;p43">
              <a:extLst>
                <a:ext uri="{FF2B5EF4-FFF2-40B4-BE49-F238E27FC236}">
                  <a16:creationId xmlns:a16="http://schemas.microsoft.com/office/drawing/2014/main" id="{8071270B-1C5A-4EBE-8ECD-62BF4DC32C0B}"/>
                </a:ext>
              </a:extLst>
            </p:cNvPr>
            <p:cNvSpPr/>
            <p:nvPr/>
          </p:nvSpPr>
          <p:spPr>
            <a:xfrm>
              <a:off x="2259875" y="157475"/>
              <a:ext cx="900500" cy="930300"/>
            </a:xfrm>
            <a:custGeom>
              <a:avLst/>
              <a:gdLst/>
              <a:ahLst/>
              <a:cxnLst/>
              <a:rect l="l" t="t" r="r" b="b"/>
              <a:pathLst>
                <a:path w="36020" h="37212" extrusionOk="0">
                  <a:moveTo>
                    <a:pt x="13172" y="1"/>
                  </a:moveTo>
                  <a:cubicBezTo>
                    <a:pt x="13134" y="1"/>
                    <a:pt x="13096" y="20"/>
                    <a:pt x="13070" y="60"/>
                  </a:cubicBezTo>
                  <a:cubicBezTo>
                    <a:pt x="11606" y="2310"/>
                    <a:pt x="10315" y="4886"/>
                    <a:pt x="10643" y="7653"/>
                  </a:cubicBezTo>
                  <a:cubicBezTo>
                    <a:pt x="10804" y="9002"/>
                    <a:pt x="11416" y="10065"/>
                    <a:pt x="12150" y="11180"/>
                  </a:cubicBezTo>
                  <a:cubicBezTo>
                    <a:pt x="12894" y="12312"/>
                    <a:pt x="13680" y="13821"/>
                    <a:pt x="12860" y="15101"/>
                  </a:cubicBezTo>
                  <a:cubicBezTo>
                    <a:pt x="11122" y="13423"/>
                    <a:pt x="10709" y="10496"/>
                    <a:pt x="8440" y="9355"/>
                  </a:cubicBezTo>
                  <a:cubicBezTo>
                    <a:pt x="7175" y="8720"/>
                    <a:pt x="5568" y="8703"/>
                    <a:pt x="4187" y="8509"/>
                  </a:cubicBezTo>
                  <a:cubicBezTo>
                    <a:pt x="3387" y="8397"/>
                    <a:pt x="2586" y="8280"/>
                    <a:pt x="1783" y="8173"/>
                  </a:cubicBezTo>
                  <a:cubicBezTo>
                    <a:pt x="1656" y="8156"/>
                    <a:pt x="1517" y="8137"/>
                    <a:pt x="1381" y="8137"/>
                  </a:cubicBezTo>
                  <a:cubicBezTo>
                    <a:pt x="1156" y="8137"/>
                    <a:pt x="940" y="8190"/>
                    <a:pt x="800" y="8399"/>
                  </a:cubicBezTo>
                  <a:cubicBezTo>
                    <a:pt x="290" y="9165"/>
                    <a:pt x="1516" y="10220"/>
                    <a:pt x="1931" y="10678"/>
                  </a:cubicBezTo>
                  <a:cubicBezTo>
                    <a:pt x="2950" y="11810"/>
                    <a:pt x="3987" y="12930"/>
                    <a:pt x="5106" y="13964"/>
                  </a:cubicBezTo>
                  <a:cubicBezTo>
                    <a:pt x="6202" y="14980"/>
                    <a:pt x="7378" y="15856"/>
                    <a:pt x="8624" y="16676"/>
                  </a:cubicBezTo>
                  <a:cubicBezTo>
                    <a:pt x="8967" y="16901"/>
                    <a:pt x="9306" y="17130"/>
                    <a:pt x="9624" y="17387"/>
                  </a:cubicBezTo>
                  <a:cubicBezTo>
                    <a:pt x="9760" y="17494"/>
                    <a:pt x="9894" y="17606"/>
                    <a:pt x="10020" y="17725"/>
                  </a:cubicBezTo>
                  <a:cubicBezTo>
                    <a:pt x="10316" y="18002"/>
                    <a:pt x="10339" y="17948"/>
                    <a:pt x="10192" y="18381"/>
                  </a:cubicBezTo>
                  <a:cubicBezTo>
                    <a:pt x="10097" y="18657"/>
                    <a:pt x="10069" y="18752"/>
                    <a:pt x="9938" y="18752"/>
                  </a:cubicBezTo>
                  <a:cubicBezTo>
                    <a:pt x="9871" y="18752"/>
                    <a:pt x="9779" y="18728"/>
                    <a:pt x="9637" y="18690"/>
                  </a:cubicBezTo>
                  <a:cubicBezTo>
                    <a:pt x="9454" y="18640"/>
                    <a:pt x="9270" y="18550"/>
                    <a:pt x="9097" y="18473"/>
                  </a:cubicBezTo>
                  <a:cubicBezTo>
                    <a:pt x="8752" y="18321"/>
                    <a:pt x="8417" y="18151"/>
                    <a:pt x="8081" y="17982"/>
                  </a:cubicBezTo>
                  <a:cubicBezTo>
                    <a:pt x="6946" y="17409"/>
                    <a:pt x="5775" y="16824"/>
                    <a:pt x="4484" y="16824"/>
                  </a:cubicBezTo>
                  <a:cubicBezTo>
                    <a:pt x="4395" y="16824"/>
                    <a:pt x="4305" y="16827"/>
                    <a:pt x="4215" y="16832"/>
                  </a:cubicBezTo>
                  <a:cubicBezTo>
                    <a:pt x="2713" y="16925"/>
                    <a:pt x="1354" y="17698"/>
                    <a:pt x="80" y="18434"/>
                  </a:cubicBezTo>
                  <a:cubicBezTo>
                    <a:pt x="26" y="18466"/>
                    <a:pt x="0" y="18546"/>
                    <a:pt x="38" y="18599"/>
                  </a:cubicBezTo>
                  <a:cubicBezTo>
                    <a:pt x="824" y="19768"/>
                    <a:pt x="2000" y="20558"/>
                    <a:pt x="3331" y="20988"/>
                  </a:cubicBezTo>
                  <a:cubicBezTo>
                    <a:pt x="4739" y="21443"/>
                    <a:pt x="6120" y="21316"/>
                    <a:pt x="7562" y="21441"/>
                  </a:cubicBezTo>
                  <a:cubicBezTo>
                    <a:pt x="8087" y="21486"/>
                    <a:pt x="10242" y="21935"/>
                    <a:pt x="9583" y="22955"/>
                  </a:cubicBezTo>
                  <a:cubicBezTo>
                    <a:pt x="9392" y="23252"/>
                    <a:pt x="8774" y="23316"/>
                    <a:pt x="8461" y="23370"/>
                  </a:cubicBezTo>
                  <a:cubicBezTo>
                    <a:pt x="7993" y="23449"/>
                    <a:pt x="7531" y="23551"/>
                    <a:pt x="7077" y="23691"/>
                  </a:cubicBezTo>
                  <a:cubicBezTo>
                    <a:pt x="5369" y="24212"/>
                    <a:pt x="3831" y="25153"/>
                    <a:pt x="2567" y="26410"/>
                  </a:cubicBezTo>
                  <a:cubicBezTo>
                    <a:pt x="2499" y="26476"/>
                    <a:pt x="2539" y="26585"/>
                    <a:pt x="2624" y="26610"/>
                  </a:cubicBezTo>
                  <a:cubicBezTo>
                    <a:pt x="3778" y="26963"/>
                    <a:pt x="4987" y="27168"/>
                    <a:pt x="6172" y="27168"/>
                  </a:cubicBezTo>
                  <a:cubicBezTo>
                    <a:pt x="8522" y="27168"/>
                    <a:pt x="10776" y="26363"/>
                    <a:pt x="12310" y="24316"/>
                  </a:cubicBezTo>
                  <a:cubicBezTo>
                    <a:pt x="12567" y="23972"/>
                    <a:pt x="12812" y="23616"/>
                    <a:pt x="13096" y="23293"/>
                  </a:cubicBezTo>
                  <a:cubicBezTo>
                    <a:pt x="13221" y="23146"/>
                    <a:pt x="13354" y="23008"/>
                    <a:pt x="13498" y="22880"/>
                  </a:cubicBezTo>
                  <a:cubicBezTo>
                    <a:pt x="13611" y="22781"/>
                    <a:pt x="14113" y="22358"/>
                    <a:pt x="14344" y="22358"/>
                  </a:cubicBezTo>
                  <a:cubicBezTo>
                    <a:pt x="14356" y="22358"/>
                    <a:pt x="14368" y="22359"/>
                    <a:pt x="14379" y="22362"/>
                  </a:cubicBezTo>
                  <a:cubicBezTo>
                    <a:pt x="14446" y="22472"/>
                    <a:pt x="14515" y="22580"/>
                    <a:pt x="14583" y="22690"/>
                  </a:cubicBezTo>
                  <a:cubicBezTo>
                    <a:pt x="14783" y="22834"/>
                    <a:pt x="14836" y="23000"/>
                    <a:pt x="14742" y="23189"/>
                  </a:cubicBezTo>
                  <a:cubicBezTo>
                    <a:pt x="14721" y="23333"/>
                    <a:pt x="14615" y="23505"/>
                    <a:pt x="14558" y="23641"/>
                  </a:cubicBezTo>
                  <a:cubicBezTo>
                    <a:pt x="14453" y="23888"/>
                    <a:pt x="14346" y="24135"/>
                    <a:pt x="14239" y="24383"/>
                  </a:cubicBezTo>
                  <a:cubicBezTo>
                    <a:pt x="14025" y="24879"/>
                    <a:pt x="13808" y="25374"/>
                    <a:pt x="13588" y="25868"/>
                  </a:cubicBezTo>
                  <a:cubicBezTo>
                    <a:pt x="12726" y="27809"/>
                    <a:pt x="11827" y="29731"/>
                    <a:pt x="10892" y="31635"/>
                  </a:cubicBezTo>
                  <a:cubicBezTo>
                    <a:pt x="10362" y="32708"/>
                    <a:pt x="9821" y="33774"/>
                    <a:pt x="9271" y="34836"/>
                  </a:cubicBezTo>
                  <a:cubicBezTo>
                    <a:pt x="8920" y="35511"/>
                    <a:pt x="8424" y="36300"/>
                    <a:pt x="8863" y="37043"/>
                  </a:cubicBezTo>
                  <a:cubicBezTo>
                    <a:pt x="8888" y="37084"/>
                    <a:pt x="8923" y="37100"/>
                    <a:pt x="8959" y="37100"/>
                  </a:cubicBezTo>
                  <a:cubicBezTo>
                    <a:pt x="8980" y="37100"/>
                    <a:pt x="9001" y="37094"/>
                    <a:pt x="9020" y="37084"/>
                  </a:cubicBezTo>
                  <a:cubicBezTo>
                    <a:pt x="9021" y="37156"/>
                    <a:pt x="9089" y="37212"/>
                    <a:pt x="9152" y="37212"/>
                  </a:cubicBezTo>
                  <a:cubicBezTo>
                    <a:pt x="9189" y="37212"/>
                    <a:pt x="9224" y="37193"/>
                    <a:pt x="9244" y="37149"/>
                  </a:cubicBezTo>
                  <a:cubicBezTo>
                    <a:pt x="11309" y="32712"/>
                    <a:pt x="13318" y="28247"/>
                    <a:pt x="15438" y="23840"/>
                  </a:cubicBezTo>
                  <a:cubicBezTo>
                    <a:pt x="15503" y="23706"/>
                    <a:pt x="15559" y="23533"/>
                    <a:pt x="15674" y="23432"/>
                  </a:cubicBezTo>
                  <a:cubicBezTo>
                    <a:pt x="15707" y="23386"/>
                    <a:pt x="15742" y="23340"/>
                    <a:pt x="15775" y="23297"/>
                  </a:cubicBezTo>
                  <a:cubicBezTo>
                    <a:pt x="15992" y="23349"/>
                    <a:pt x="16211" y="23400"/>
                    <a:pt x="16427" y="23453"/>
                  </a:cubicBezTo>
                  <a:cubicBezTo>
                    <a:pt x="16574" y="23574"/>
                    <a:pt x="16650" y="23912"/>
                    <a:pt x="16693" y="24079"/>
                  </a:cubicBezTo>
                  <a:cubicBezTo>
                    <a:pt x="16807" y="24490"/>
                    <a:pt x="16817" y="24921"/>
                    <a:pt x="16797" y="25344"/>
                  </a:cubicBezTo>
                  <a:cubicBezTo>
                    <a:pt x="16759" y="26131"/>
                    <a:pt x="16590" y="26904"/>
                    <a:pt x="16551" y="27692"/>
                  </a:cubicBezTo>
                  <a:cubicBezTo>
                    <a:pt x="16519" y="28344"/>
                    <a:pt x="16579" y="29024"/>
                    <a:pt x="16920" y="29594"/>
                  </a:cubicBezTo>
                  <a:cubicBezTo>
                    <a:pt x="17115" y="29919"/>
                    <a:pt x="17392" y="30168"/>
                    <a:pt x="17683" y="30408"/>
                  </a:cubicBezTo>
                  <a:cubicBezTo>
                    <a:pt x="18177" y="30816"/>
                    <a:pt x="18564" y="31194"/>
                    <a:pt x="18894" y="31761"/>
                  </a:cubicBezTo>
                  <a:cubicBezTo>
                    <a:pt x="19375" y="32583"/>
                    <a:pt x="19811" y="33144"/>
                    <a:pt x="20710" y="33499"/>
                  </a:cubicBezTo>
                  <a:cubicBezTo>
                    <a:pt x="21635" y="33866"/>
                    <a:pt x="22766" y="33981"/>
                    <a:pt x="23393" y="34838"/>
                  </a:cubicBezTo>
                  <a:cubicBezTo>
                    <a:pt x="23420" y="34877"/>
                    <a:pt x="23460" y="34897"/>
                    <a:pt x="23500" y="34897"/>
                  </a:cubicBezTo>
                  <a:cubicBezTo>
                    <a:pt x="23539" y="34897"/>
                    <a:pt x="23577" y="34878"/>
                    <a:pt x="23602" y="34837"/>
                  </a:cubicBezTo>
                  <a:cubicBezTo>
                    <a:pt x="24367" y="33603"/>
                    <a:pt x="23846" y="32196"/>
                    <a:pt x="23190" y="31040"/>
                  </a:cubicBezTo>
                  <a:cubicBezTo>
                    <a:pt x="22273" y="29426"/>
                    <a:pt x="21487" y="27824"/>
                    <a:pt x="21000" y="26031"/>
                  </a:cubicBezTo>
                  <a:lnTo>
                    <a:pt x="21000" y="26031"/>
                  </a:lnTo>
                  <a:cubicBezTo>
                    <a:pt x="23356" y="27116"/>
                    <a:pt x="25315" y="29035"/>
                    <a:pt x="27896" y="29613"/>
                  </a:cubicBezTo>
                  <a:cubicBezTo>
                    <a:pt x="28343" y="29713"/>
                    <a:pt x="28808" y="29772"/>
                    <a:pt x="29272" y="29772"/>
                  </a:cubicBezTo>
                  <a:cubicBezTo>
                    <a:pt x="29947" y="29772"/>
                    <a:pt x="30619" y="29648"/>
                    <a:pt x="31228" y="29350"/>
                  </a:cubicBezTo>
                  <a:cubicBezTo>
                    <a:pt x="31495" y="29217"/>
                    <a:pt x="31763" y="29072"/>
                    <a:pt x="31750" y="28741"/>
                  </a:cubicBezTo>
                  <a:cubicBezTo>
                    <a:pt x="31735" y="28261"/>
                    <a:pt x="31204" y="27670"/>
                    <a:pt x="30921" y="27310"/>
                  </a:cubicBezTo>
                  <a:cubicBezTo>
                    <a:pt x="30181" y="26364"/>
                    <a:pt x="29223" y="25609"/>
                    <a:pt x="28131" y="25111"/>
                  </a:cubicBezTo>
                  <a:cubicBezTo>
                    <a:pt x="27031" y="24610"/>
                    <a:pt x="25874" y="24516"/>
                    <a:pt x="24702" y="24299"/>
                  </a:cubicBezTo>
                  <a:cubicBezTo>
                    <a:pt x="24111" y="24188"/>
                    <a:pt x="23512" y="24035"/>
                    <a:pt x="22999" y="23714"/>
                  </a:cubicBezTo>
                  <a:cubicBezTo>
                    <a:pt x="22410" y="23346"/>
                    <a:pt x="22113" y="22387"/>
                    <a:pt x="23062" y="22353"/>
                  </a:cubicBezTo>
                  <a:cubicBezTo>
                    <a:pt x="23074" y="22353"/>
                    <a:pt x="23087" y="22353"/>
                    <a:pt x="23100" y="22353"/>
                  </a:cubicBezTo>
                  <a:cubicBezTo>
                    <a:pt x="23519" y="22353"/>
                    <a:pt x="23934" y="22585"/>
                    <a:pt x="24306" y="22741"/>
                  </a:cubicBezTo>
                  <a:cubicBezTo>
                    <a:pt x="25524" y="23252"/>
                    <a:pt x="26748" y="23768"/>
                    <a:pt x="28088" y="23826"/>
                  </a:cubicBezTo>
                  <a:cubicBezTo>
                    <a:pt x="28192" y="23831"/>
                    <a:pt x="28297" y="23833"/>
                    <a:pt x="28401" y="23833"/>
                  </a:cubicBezTo>
                  <a:cubicBezTo>
                    <a:pt x="31175" y="23833"/>
                    <a:pt x="33699" y="22218"/>
                    <a:pt x="35939" y="20746"/>
                  </a:cubicBezTo>
                  <a:cubicBezTo>
                    <a:pt x="36020" y="20692"/>
                    <a:pt x="36012" y="20587"/>
                    <a:pt x="35934" y="20534"/>
                  </a:cubicBezTo>
                  <a:cubicBezTo>
                    <a:pt x="34952" y="19859"/>
                    <a:pt x="33969" y="19183"/>
                    <a:pt x="32985" y="18504"/>
                  </a:cubicBezTo>
                  <a:cubicBezTo>
                    <a:pt x="32296" y="18030"/>
                    <a:pt x="31579" y="17506"/>
                    <a:pt x="30732" y="17379"/>
                  </a:cubicBezTo>
                  <a:cubicBezTo>
                    <a:pt x="30601" y="17360"/>
                    <a:pt x="30470" y="17351"/>
                    <a:pt x="30341" y="17351"/>
                  </a:cubicBezTo>
                  <a:cubicBezTo>
                    <a:pt x="29637" y="17351"/>
                    <a:pt x="28963" y="17619"/>
                    <a:pt x="28317" y="17890"/>
                  </a:cubicBezTo>
                  <a:cubicBezTo>
                    <a:pt x="27268" y="18329"/>
                    <a:pt x="26224" y="18666"/>
                    <a:pt x="25083" y="18735"/>
                  </a:cubicBezTo>
                  <a:cubicBezTo>
                    <a:pt x="24919" y="18746"/>
                    <a:pt x="24755" y="18752"/>
                    <a:pt x="24591" y="18752"/>
                  </a:cubicBezTo>
                  <a:cubicBezTo>
                    <a:pt x="24502" y="18752"/>
                    <a:pt x="24414" y="18750"/>
                    <a:pt x="24325" y="18747"/>
                  </a:cubicBezTo>
                  <a:cubicBezTo>
                    <a:pt x="24071" y="18735"/>
                    <a:pt x="23501" y="18719"/>
                    <a:pt x="23347" y="18469"/>
                  </a:cubicBezTo>
                  <a:cubicBezTo>
                    <a:pt x="23246" y="18302"/>
                    <a:pt x="23266" y="17872"/>
                    <a:pt x="23352" y="17719"/>
                  </a:cubicBezTo>
                  <a:cubicBezTo>
                    <a:pt x="23419" y="17597"/>
                    <a:pt x="23536" y="17513"/>
                    <a:pt x="23643" y="17427"/>
                  </a:cubicBezTo>
                  <a:cubicBezTo>
                    <a:pt x="23865" y="17248"/>
                    <a:pt x="24121" y="17113"/>
                    <a:pt x="24372" y="16977"/>
                  </a:cubicBezTo>
                  <a:cubicBezTo>
                    <a:pt x="25356" y="16446"/>
                    <a:pt x="26410" y="16061"/>
                    <a:pt x="27422" y="15587"/>
                  </a:cubicBezTo>
                  <a:cubicBezTo>
                    <a:pt x="28966" y="14864"/>
                    <a:pt x="30526" y="13836"/>
                    <a:pt x="31146" y="12168"/>
                  </a:cubicBezTo>
                  <a:cubicBezTo>
                    <a:pt x="31794" y="10433"/>
                    <a:pt x="31359" y="8405"/>
                    <a:pt x="32447" y="6821"/>
                  </a:cubicBezTo>
                  <a:cubicBezTo>
                    <a:pt x="32501" y="6745"/>
                    <a:pt x="32425" y="6640"/>
                    <a:pt x="32341" y="6640"/>
                  </a:cubicBezTo>
                  <a:cubicBezTo>
                    <a:pt x="32330" y="6640"/>
                    <a:pt x="32320" y="6642"/>
                    <a:pt x="32310" y="6645"/>
                  </a:cubicBezTo>
                  <a:lnTo>
                    <a:pt x="28746" y="7807"/>
                  </a:lnTo>
                  <a:cubicBezTo>
                    <a:pt x="27671" y="8159"/>
                    <a:pt x="26505" y="8435"/>
                    <a:pt x="25523" y="9014"/>
                  </a:cubicBezTo>
                  <a:cubicBezTo>
                    <a:pt x="25018" y="9314"/>
                    <a:pt x="24631" y="9698"/>
                    <a:pt x="24306" y="10133"/>
                  </a:cubicBezTo>
                  <a:cubicBezTo>
                    <a:pt x="23591" y="11091"/>
                    <a:pt x="23191" y="12287"/>
                    <a:pt x="22552" y="13322"/>
                  </a:cubicBezTo>
                  <a:cubicBezTo>
                    <a:pt x="22305" y="13724"/>
                    <a:pt x="22012" y="14130"/>
                    <a:pt x="21634" y="14418"/>
                  </a:cubicBezTo>
                  <a:cubicBezTo>
                    <a:pt x="21387" y="14606"/>
                    <a:pt x="21094" y="14717"/>
                    <a:pt x="20835" y="14717"/>
                  </a:cubicBezTo>
                  <a:cubicBezTo>
                    <a:pt x="20463" y="14717"/>
                    <a:pt x="20163" y="14488"/>
                    <a:pt x="20174" y="13928"/>
                  </a:cubicBezTo>
                  <a:cubicBezTo>
                    <a:pt x="20195" y="13052"/>
                    <a:pt x="20740" y="12233"/>
                    <a:pt x="21289" y="11590"/>
                  </a:cubicBezTo>
                  <a:cubicBezTo>
                    <a:pt x="22047" y="10704"/>
                    <a:pt x="22997" y="9940"/>
                    <a:pt x="23709" y="9005"/>
                  </a:cubicBezTo>
                  <a:cubicBezTo>
                    <a:pt x="23949" y="8694"/>
                    <a:pt x="24154" y="8358"/>
                    <a:pt x="24322" y="8002"/>
                  </a:cubicBezTo>
                  <a:cubicBezTo>
                    <a:pt x="24747" y="7085"/>
                    <a:pt x="24721" y="6101"/>
                    <a:pt x="24760" y="5114"/>
                  </a:cubicBezTo>
                  <a:cubicBezTo>
                    <a:pt x="24810" y="3735"/>
                    <a:pt x="25020" y="2370"/>
                    <a:pt x="25362" y="1035"/>
                  </a:cubicBezTo>
                  <a:cubicBezTo>
                    <a:pt x="25382" y="954"/>
                    <a:pt x="25314" y="883"/>
                    <a:pt x="25240" y="883"/>
                  </a:cubicBezTo>
                  <a:cubicBezTo>
                    <a:pt x="25220" y="883"/>
                    <a:pt x="25201" y="888"/>
                    <a:pt x="25182" y="899"/>
                  </a:cubicBezTo>
                  <a:cubicBezTo>
                    <a:pt x="24178" y="1502"/>
                    <a:pt x="23173" y="2108"/>
                    <a:pt x="22166" y="2714"/>
                  </a:cubicBezTo>
                  <a:cubicBezTo>
                    <a:pt x="21328" y="3217"/>
                    <a:pt x="20451" y="3697"/>
                    <a:pt x="19730" y="4365"/>
                  </a:cubicBezTo>
                  <a:cubicBezTo>
                    <a:pt x="18333" y="5658"/>
                    <a:pt x="18339" y="7359"/>
                    <a:pt x="18437" y="9130"/>
                  </a:cubicBezTo>
                  <a:cubicBezTo>
                    <a:pt x="18488" y="10082"/>
                    <a:pt x="18504" y="11044"/>
                    <a:pt x="18176" y="11956"/>
                  </a:cubicBezTo>
                  <a:cubicBezTo>
                    <a:pt x="18014" y="12413"/>
                    <a:pt x="17761" y="12851"/>
                    <a:pt x="17391" y="13172"/>
                  </a:cubicBezTo>
                  <a:cubicBezTo>
                    <a:pt x="17367" y="13190"/>
                    <a:pt x="17075" y="13434"/>
                    <a:pt x="17001" y="13437"/>
                  </a:cubicBezTo>
                  <a:cubicBezTo>
                    <a:pt x="16887" y="13386"/>
                    <a:pt x="16774" y="13337"/>
                    <a:pt x="16659" y="13286"/>
                  </a:cubicBezTo>
                  <a:cubicBezTo>
                    <a:pt x="16658" y="13286"/>
                    <a:pt x="16656" y="13286"/>
                    <a:pt x="16655" y="13286"/>
                  </a:cubicBezTo>
                  <a:cubicBezTo>
                    <a:pt x="16384" y="13286"/>
                    <a:pt x="16267" y="13183"/>
                    <a:pt x="16312" y="12979"/>
                  </a:cubicBezTo>
                  <a:cubicBezTo>
                    <a:pt x="16255" y="12700"/>
                    <a:pt x="16400" y="12287"/>
                    <a:pt x="16446" y="12003"/>
                  </a:cubicBezTo>
                  <a:cubicBezTo>
                    <a:pt x="16777" y="9989"/>
                    <a:pt x="17340" y="7965"/>
                    <a:pt x="16987" y="5914"/>
                  </a:cubicBezTo>
                  <a:cubicBezTo>
                    <a:pt x="16807" y="4859"/>
                    <a:pt x="16364" y="3926"/>
                    <a:pt x="15672" y="3113"/>
                  </a:cubicBezTo>
                  <a:cubicBezTo>
                    <a:pt x="14836" y="2132"/>
                    <a:pt x="13776" y="1322"/>
                    <a:pt x="13292" y="89"/>
                  </a:cubicBezTo>
                  <a:cubicBezTo>
                    <a:pt x="13270" y="32"/>
                    <a:pt x="13221" y="1"/>
                    <a:pt x="13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992;p43">
              <a:extLst>
                <a:ext uri="{FF2B5EF4-FFF2-40B4-BE49-F238E27FC236}">
                  <a16:creationId xmlns:a16="http://schemas.microsoft.com/office/drawing/2014/main" id="{C0E2D302-5DE3-4CE5-9518-3007A0783473}"/>
                </a:ext>
              </a:extLst>
            </p:cNvPr>
            <p:cNvSpPr/>
            <p:nvPr/>
          </p:nvSpPr>
          <p:spPr>
            <a:xfrm>
              <a:off x="2722425" y="238200"/>
              <a:ext cx="127650" cy="255175"/>
            </a:xfrm>
            <a:custGeom>
              <a:avLst/>
              <a:gdLst/>
              <a:ahLst/>
              <a:cxnLst/>
              <a:rect l="l" t="t" r="r" b="b"/>
              <a:pathLst>
                <a:path w="5106" h="10207" extrusionOk="0">
                  <a:moveTo>
                    <a:pt x="4462" y="0"/>
                  </a:moveTo>
                  <a:cubicBezTo>
                    <a:pt x="4402" y="0"/>
                    <a:pt x="4341" y="32"/>
                    <a:pt x="4306" y="93"/>
                  </a:cubicBezTo>
                  <a:cubicBezTo>
                    <a:pt x="2620" y="3181"/>
                    <a:pt x="1243" y="6430"/>
                    <a:pt x="197" y="9791"/>
                  </a:cubicBezTo>
                  <a:cubicBezTo>
                    <a:pt x="193" y="9803"/>
                    <a:pt x="197" y="9811"/>
                    <a:pt x="193" y="9825"/>
                  </a:cubicBezTo>
                  <a:cubicBezTo>
                    <a:pt x="173" y="9842"/>
                    <a:pt x="153" y="9865"/>
                    <a:pt x="133" y="9883"/>
                  </a:cubicBezTo>
                  <a:cubicBezTo>
                    <a:pt x="0" y="10000"/>
                    <a:pt x="100" y="10207"/>
                    <a:pt x="227" y="10207"/>
                  </a:cubicBezTo>
                  <a:cubicBezTo>
                    <a:pt x="259" y="10207"/>
                    <a:pt x="291" y="10195"/>
                    <a:pt x="323" y="10166"/>
                  </a:cubicBezTo>
                  <a:cubicBezTo>
                    <a:pt x="1835" y="8804"/>
                    <a:pt x="3050" y="7158"/>
                    <a:pt x="3863" y="5291"/>
                  </a:cubicBezTo>
                  <a:cubicBezTo>
                    <a:pt x="4270" y="4363"/>
                    <a:pt x="4572" y="3392"/>
                    <a:pt x="4764" y="2397"/>
                  </a:cubicBezTo>
                  <a:cubicBezTo>
                    <a:pt x="4911" y="1621"/>
                    <a:pt x="5105" y="752"/>
                    <a:pt x="4600" y="72"/>
                  </a:cubicBezTo>
                  <a:cubicBezTo>
                    <a:pt x="4566" y="24"/>
                    <a:pt x="4514" y="0"/>
                    <a:pt x="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3;p43">
              <a:extLst>
                <a:ext uri="{FF2B5EF4-FFF2-40B4-BE49-F238E27FC236}">
                  <a16:creationId xmlns:a16="http://schemas.microsoft.com/office/drawing/2014/main" id="{A969F0CE-FF29-430F-BCF5-1A5160493751}"/>
                </a:ext>
              </a:extLst>
            </p:cNvPr>
            <p:cNvSpPr/>
            <p:nvPr/>
          </p:nvSpPr>
          <p:spPr>
            <a:xfrm>
              <a:off x="2337525" y="407400"/>
              <a:ext cx="244300" cy="184975"/>
            </a:xfrm>
            <a:custGeom>
              <a:avLst/>
              <a:gdLst/>
              <a:ahLst/>
              <a:cxnLst/>
              <a:rect l="l" t="t" r="r" b="b"/>
              <a:pathLst>
                <a:path w="9772" h="7399" extrusionOk="0">
                  <a:moveTo>
                    <a:pt x="265" y="0"/>
                  </a:moveTo>
                  <a:cubicBezTo>
                    <a:pt x="138" y="0"/>
                    <a:pt x="0" y="144"/>
                    <a:pt x="103" y="268"/>
                  </a:cubicBezTo>
                  <a:cubicBezTo>
                    <a:pt x="473" y="702"/>
                    <a:pt x="896" y="1089"/>
                    <a:pt x="1362" y="1421"/>
                  </a:cubicBezTo>
                  <a:cubicBezTo>
                    <a:pt x="1395" y="1446"/>
                    <a:pt x="1430" y="1456"/>
                    <a:pt x="1463" y="1456"/>
                  </a:cubicBezTo>
                  <a:cubicBezTo>
                    <a:pt x="1513" y="1456"/>
                    <a:pt x="1559" y="1433"/>
                    <a:pt x="1594" y="1400"/>
                  </a:cubicBezTo>
                  <a:cubicBezTo>
                    <a:pt x="2984" y="2469"/>
                    <a:pt x="4192" y="3687"/>
                    <a:pt x="5391" y="4984"/>
                  </a:cubicBezTo>
                  <a:cubicBezTo>
                    <a:pt x="6538" y="6223"/>
                    <a:pt x="7841" y="7316"/>
                    <a:pt x="9595" y="7398"/>
                  </a:cubicBezTo>
                  <a:cubicBezTo>
                    <a:pt x="9598" y="7399"/>
                    <a:pt x="9600" y="7399"/>
                    <a:pt x="9603" y="7399"/>
                  </a:cubicBezTo>
                  <a:cubicBezTo>
                    <a:pt x="9714" y="7399"/>
                    <a:pt x="9772" y="7263"/>
                    <a:pt x="9743" y="7170"/>
                  </a:cubicBezTo>
                  <a:cubicBezTo>
                    <a:pt x="9469" y="6289"/>
                    <a:pt x="8599" y="5856"/>
                    <a:pt x="7946" y="5268"/>
                  </a:cubicBezTo>
                  <a:cubicBezTo>
                    <a:pt x="6980" y="4398"/>
                    <a:pt x="6321" y="3350"/>
                    <a:pt x="5553" y="2319"/>
                  </a:cubicBezTo>
                  <a:cubicBezTo>
                    <a:pt x="4246" y="565"/>
                    <a:pt x="2348" y="199"/>
                    <a:pt x="277" y="0"/>
                  </a:cubicBezTo>
                  <a:cubicBezTo>
                    <a:pt x="273" y="0"/>
                    <a:pt x="269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4;p43">
              <a:extLst>
                <a:ext uri="{FF2B5EF4-FFF2-40B4-BE49-F238E27FC236}">
                  <a16:creationId xmlns:a16="http://schemas.microsoft.com/office/drawing/2014/main" id="{691159CB-93D6-4A03-98E3-A6DDA8A63842}"/>
                </a:ext>
              </a:extLst>
            </p:cNvPr>
            <p:cNvSpPr/>
            <p:nvPr/>
          </p:nvSpPr>
          <p:spPr>
            <a:xfrm>
              <a:off x="2716050" y="766400"/>
              <a:ext cx="105375" cy="202600"/>
            </a:xfrm>
            <a:custGeom>
              <a:avLst/>
              <a:gdLst/>
              <a:ahLst/>
              <a:cxnLst/>
              <a:rect l="l" t="t" r="r" b="b"/>
              <a:pathLst>
                <a:path w="4215" h="8104" extrusionOk="0">
                  <a:moveTo>
                    <a:pt x="499" y="1"/>
                  </a:moveTo>
                  <a:cubicBezTo>
                    <a:pt x="425" y="1"/>
                    <a:pt x="349" y="50"/>
                    <a:pt x="322" y="135"/>
                  </a:cubicBezTo>
                  <a:cubicBezTo>
                    <a:pt x="248" y="391"/>
                    <a:pt x="209" y="640"/>
                    <a:pt x="186" y="889"/>
                  </a:cubicBezTo>
                  <a:cubicBezTo>
                    <a:pt x="97" y="889"/>
                    <a:pt x="1" y="951"/>
                    <a:pt x="5" y="1067"/>
                  </a:cubicBezTo>
                  <a:cubicBezTo>
                    <a:pt x="25" y="2486"/>
                    <a:pt x="374" y="3862"/>
                    <a:pt x="1056" y="5112"/>
                  </a:cubicBezTo>
                  <a:cubicBezTo>
                    <a:pt x="1667" y="6238"/>
                    <a:pt x="2688" y="7631"/>
                    <a:pt x="3933" y="8092"/>
                  </a:cubicBezTo>
                  <a:cubicBezTo>
                    <a:pt x="3955" y="8099"/>
                    <a:pt x="3977" y="8103"/>
                    <a:pt x="3999" y="8103"/>
                  </a:cubicBezTo>
                  <a:cubicBezTo>
                    <a:pt x="4112" y="8103"/>
                    <a:pt x="4215" y="8006"/>
                    <a:pt x="4169" y="7880"/>
                  </a:cubicBezTo>
                  <a:cubicBezTo>
                    <a:pt x="3650" y="6457"/>
                    <a:pt x="3182" y="4999"/>
                    <a:pt x="2600" y="3596"/>
                  </a:cubicBezTo>
                  <a:cubicBezTo>
                    <a:pt x="2084" y="2357"/>
                    <a:pt x="1117" y="1367"/>
                    <a:pt x="650" y="112"/>
                  </a:cubicBezTo>
                  <a:cubicBezTo>
                    <a:pt x="622" y="35"/>
                    <a:pt x="561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5;p43">
              <a:extLst>
                <a:ext uri="{FF2B5EF4-FFF2-40B4-BE49-F238E27FC236}">
                  <a16:creationId xmlns:a16="http://schemas.microsoft.com/office/drawing/2014/main" id="{FB8A3462-64A2-4F98-B879-611DAA29A81E}"/>
                </a:ext>
              </a:extLst>
            </p:cNvPr>
            <p:cNvSpPr/>
            <p:nvPr/>
          </p:nvSpPr>
          <p:spPr>
            <a:xfrm>
              <a:off x="2774900" y="752200"/>
              <a:ext cx="240725" cy="116875"/>
            </a:xfrm>
            <a:custGeom>
              <a:avLst/>
              <a:gdLst/>
              <a:ahLst/>
              <a:cxnLst/>
              <a:rect l="l" t="t" r="r" b="b"/>
              <a:pathLst>
                <a:path w="9629" h="4675" extrusionOk="0">
                  <a:moveTo>
                    <a:pt x="200" y="0"/>
                  </a:moveTo>
                  <a:cubicBezTo>
                    <a:pt x="76" y="0"/>
                    <a:pt x="0" y="168"/>
                    <a:pt x="71" y="269"/>
                  </a:cubicBezTo>
                  <a:cubicBezTo>
                    <a:pt x="378" y="727"/>
                    <a:pt x="722" y="1099"/>
                    <a:pt x="1150" y="1443"/>
                  </a:cubicBezTo>
                  <a:cubicBezTo>
                    <a:pt x="1175" y="1465"/>
                    <a:pt x="1207" y="1479"/>
                    <a:pt x="1242" y="1481"/>
                  </a:cubicBezTo>
                  <a:cubicBezTo>
                    <a:pt x="2409" y="2393"/>
                    <a:pt x="3689" y="3147"/>
                    <a:pt x="5065" y="3710"/>
                  </a:cubicBezTo>
                  <a:cubicBezTo>
                    <a:pt x="6046" y="4110"/>
                    <a:pt x="7359" y="4675"/>
                    <a:pt x="8528" y="4675"/>
                  </a:cubicBezTo>
                  <a:cubicBezTo>
                    <a:pt x="8855" y="4675"/>
                    <a:pt x="9170" y="4631"/>
                    <a:pt x="9464" y="4526"/>
                  </a:cubicBezTo>
                  <a:cubicBezTo>
                    <a:pt x="9577" y="4485"/>
                    <a:pt x="9629" y="4311"/>
                    <a:pt x="9520" y="4236"/>
                  </a:cubicBezTo>
                  <a:cubicBezTo>
                    <a:pt x="8175" y="3297"/>
                    <a:pt x="6594" y="2622"/>
                    <a:pt x="5113" y="1922"/>
                  </a:cubicBezTo>
                  <a:cubicBezTo>
                    <a:pt x="3532" y="1171"/>
                    <a:pt x="1918" y="504"/>
                    <a:pt x="242" y="6"/>
                  </a:cubicBezTo>
                  <a:cubicBezTo>
                    <a:pt x="227" y="2"/>
                    <a:pt x="213" y="0"/>
                    <a:pt x="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6;p43">
              <a:extLst>
                <a:ext uri="{FF2B5EF4-FFF2-40B4-BE49-F238E27FC236}">
                  <a16:creationId xmlns:a16="http://schemas.microsoft.com/office/drawing/2014/main" id="{38A16716-A594-484E-BD45-F8F35855D739}"/>
                </a:ext>
              </a:extLst>
            </p:cNvPr>
            <p:cNvSpPr/>
            <p:nvPr/>
          </p:nvSpPr>
          <p:spPr>
            <a:xfrm>
              <a:off x="2309175" y="623000"/>
              <a:ext cx="238125" cy="52275"/>
            </a:xfrm>
            <a:custGeom>
              <a:avLst/>
              <a:gdLst/>
              <a:ahLst/>
              <a:cxnLst/>
              <a:rect l="l" t="t" r="r" b="b"/>
              <a:pathLst>
                <a:path w="9525" h="2091" extrusionOk="0">
                  <a:moveTo>
                    <a:pt x="1949" y="0"/>
                  </a:moveTo>
                  <a:cubicBezTo>
                    <a:pt x="1351" y="0"/>
                    <a:pt x="748" y="66"/>
                    <a:pt x="137" y="228"/>
                  </a:cubicBezTo>
                  <a:cubicBezTo>
                    <a:pt x="25" y="259"/>
                    <a:pt x="1" y="399"/>
                    <a:pt x="56" y="488"/>
                  </a:cubicBezTo>
                  <a:cubicBezTo>
                    <a:pt x="322" y="922"/>
                    <a:pt x="779" y="1020"/>
                    <a:pt x="1247" y="1153"/>
                  </a:cubicBezTo>
                  <a:cubicBezTo>
                    <a:pt x="2210" y="1423"/>
                    <a:pt x="3182" y="1676"/>
                    <a:pt x="4172" y="1853"/>
                  </a:cubicBezTo>
                  <a:cubicBezTo>
                    <a:pt x="4996" y="2002"/>
                    <a:pt x="5824" y="2090"/>
                    <a:pt x="6648" y="2090"/>
                  </a:cubicBezTo>
                  <a:cubicBezTo>
                    <a:pt x="7552" y="2090"/>
                    <a:pt x="8453" y="1984"/>
                    <a:pt x="9344" y="1734"/>
                  </a:cubicBezTo>
                  <a:cubicBezTo>
                    <a:pt x="9524" y="1682"/>
                    <a:pt x="9463" y="1450"/>
                    <a:pt x="9320" y="1407"/>
                  </a:cubicBezTo>
                  <a:cubicBezTo>
                    <a:pt x="9173" y="1357"/>
                    <a:pt x="9022" y="1321"/>
                    <a:pt x="8869" y="1297"/>
                  </a:cubicBezTo>
                  <a:cubicBezTo>
                    <a:pt x="8851" y="1286"/>
                    <a:pt x="8832" y="1278"/>
                    <a:pt x="8811" y="1276"/>
                  </a:cubicBezTo>
                  <a:cubicBezTo>
                    <a:pt x="6501" y="989"/>
                    <a:pt x="4260" y="0"/>
                    <a:pt x="1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43">
              <a:extLst>
                <a:ext uri="{FF2B5EF4-FFF2-40B4-BE49-F238E27FC236}">
                  <a16:creationId xmlns:a16="http://schemas.microsoft.com/office/drawing/2014/main" id="{5B050524-7D9D-4EF9-8E12-0698B6D4526C}"/>
                </a:ext>
              </a:extLst>
            </p:cNvPr>
            <p:cNvSpPr/>
            <p:nvPr/>
          </p:nvSpPr>
          <p:spPr>
            <a:xfrm>
              <a:off x="2821375" y="373600"/>
              <a:ext cx="191175" cy="177450"/>
            </a:xfrm>
            <a:custGeom>
              <a:avLst/>
              <a:gdLst/>
              <a:ahLst/>
              <a:cxnLst/>
              <a:rect l="l" t="t" r="r" b="b"/>
              <a:pathLst>
                <a:path w="7647" h="7098" extrusionOk="0">
                  <a:moveTo>
                    <a:pt x="7027" y="1"/>
                  </a:moveTo>
                  <a:cubicBezTo>
                    <a:pt x="6802" y="1"/>
                    <a:pt x="6579" y="212"/>
                    <a:pt x="6428" y="326"/>
                  </a:cubicBezTo>
                  <a:cubicBezTo>
                    <a:pt x="5957" y="674"/>
                    <a:pt x="5503" y="1046"/>
                    <a:pt x="5059" y="1428"/>
                  </a:cubicBezTo>
                  <a:cubicBezTo>
                    <a:pt x="3377" y="2873"/>
                    <a:pt x="1878" y="4510"/>
                    <a:pt x="567" y="6300"/>
                  </a:cubicBezTo>
                  <a:cubicBezTo>
                    <a:pt x="535" y="6269"/>
                    <a:pt x="494" y="6255"/>
                    <a:pt x="453" y="6255"/>
                  </a:cubicBezTo>
                  <a:cubicBezTo>
                    <a:pt x="407" y="6255"/>
                    <a:pt x="361" y="6273"/>
                    <a:pt x="328" y="6309"/>
                  </a:cubicBezTo>
                  <a:cubicBezTo>
                    <a:pt x="0" y="6675"/>
                    <a:pt x="284" y="6979"/>
                    <a:pt x="693" y="7068"/>
                  </a:cubicBezTo>
                  <a:cubicBezTo>
                    <a:pt x="786" y="7088"/>
                    <a:pt x="879" y="7097"/>
                    <a:pt x="972" y="7097"/>
                  </a:cubicBezTo>
                  <a:cubicBezTo>
                    <a:pt x="1801" y="7097"/>
                    <a:pt x="2643" y="6352"/>
                    <a:pt x="3226" y="5900"/>
                  </a:cubicBezTo>
                  <a:cubicBezTo>
                    <a:pt x="4811" y="4675"/>
                    <a:pt x="6565" y="3204"/>
                    <a:pt x="7247" y="1254"/>
                  </a:cubicBezTo>
                  <a:cubicBezTo>
                    <a:pt x="7360" y="940"/>
                    <a:pt x="7647" y="131"/>
                    <a:pt x="7100" y="9"/>
                  </a:cubicBezTo>
                  <a:cubicBezTo>
                    <a:pt x="7076" y="3"/>
                    <a:pt x="7051" y="1"/>
                    <a:pt x="7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8;p43">
              <a:extLst>
                <a:ext uri="{FF2B5EF4-FFF2-40B4-BE49-F238E27FC236}">
                  <a16:creationId xmlns:a16="http://schemas.microsoft.com/office/drawing/2014/main" id="{BE3C9EB4-20FB-4780-8E3D-32DAF5D758A5}"/>
                </a:ext>
              </a:extLst>
            </p:cNvPr>
            <p:cNvSpPr/>
            <p:nvPr/>
          </p:nvSpPr>
          <p:spPr>
            <a:xfrm>
              <a:off x="2380025" y="721250"/>
              <a:ext cx="168400" cy="95075"/>
            </a:xfrm>
            <a:custGeom>
              <a:avLst/>
              <a:gdLst/>
              <a:ahLst/>
              <a:cxnLst/>
              <a:rect l="l" t="t" r="r" b="b"/>
              <a:pathLst>
                <a:path w="6736" h="3803" extrusionOk="0">
                  <a:moveTo>
                    <a:pt x="6243" y="1"/>
                  </a:moveTo>
                  <a:cubicBezTo>
                    <a:pt x="6170" y="1"/>
                    <a:pt x="6096" y="40"/>
                    <a:pt x="6070" y="128"/>
                  </a:cubicBezTo>
                  <a:cubicBezTo>
                    <a:pt x="5885" y="702"/>
                    <a:pt x="4772" y="1105"/>
                    <a:pt x="4288" y="1353"/>
                  </a:cubicBezTo>
                  <a:cubicBezTo>
                    <a:pt x="3646" y="1681"/>
                    <a:pt x="2994" y="1978"/>
                    <a:pt x="2332" y="2265"/>
                  </a:cubicBezTo>
                  <a:cubicBezTo>
                    <a:pt x="1761" y="2510"/>
                    <a:pt x="1181" y="2746"/>
                    <a:pt x="607" y="2985"/>
                  </a:cubicBezTo>
                  <a:cubicBezTo>
                    <a:pt x="301" y="3115"/>
                    <a:pt x="110" y="3152"/>
                    <a:pt x="17" y="3473"/>
                  </a:cubicBezTo>
                  <a:cubicBezTo>
                    <a:pt x="1" y="3532"/>
                    <a:pt x="31" y="3596"/>
                    <a:pt x="72" y="3637"/>
                  </a:cubicBezTo>
                  <a:cubicBezTo>
                    <a:pt x="209" y="3760"/>
                    <a:pt x="391" y="3803"/>
                    <a:pt x="587" y="3803"/>
                  </a:cubicBezTo>
                  <a:cubicBezTo>
                    <a:pt x="918" y="3803"/>
                    <a:pt x="1292" y="3681"/>
                    <a:pt x="1560" y="3624"/>
                  </a:cubicBezTo>
                  <a:cubicBezTo>
                    <a:pt x="2388" y="3445"/>
                    <a:pt x="3195" y="3180"/>
                    <a:pt x="3966" y="2832"/>
                  </a:cubicBezTo>
                  <a:cubicBezTo>
                    <a:pt x="5045" y="2344"/>
                    <a:pt x="6735" y="1630"/>
                    <a:pt x="6564" y="200"/>
                  </a:cubicBezTo>
                  <a:cubicBezTo>
                    <a:pt x="6554" y="98"/>
                    <a:pt x="6471" y="49"/>
                    <a:pt x="6390" y="49"/>
                  </a:cubicBezTo>
                  <a:cubicBezTo>
                    <a:pt x="6385" y="49"/>
                    <a:pt x="6379" y="50"/>
                    <a:pt x="6373" y="50"/>
                  </a:cubicBezTo>
                  <a:cubicBezTo>
                    <a:pt x="6340" y="18"/>
                    <a:pt x="6292" y="1"/>
                    <a:pt x="6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9;p43">
              <a:extLst>
                <a:ext uri="{FF2B5EF4-FFF2-40B4-BE49-F238E27FC236}">
                  <a16:creationId xmlns:a16="http://schemas.microsoft.com/office/drawing/2014/main" id="{6A8A8C80-7C06-4D1E-9259-A2AAE18E7FD9}"/>
                </a:ext>
              </a:extLst>
            </p:cNvPr>
            <p:cNvSpPr/>
            <p:nvPr/>
          </p:nvSpPr>
          <p:spPr>
            <a:xfrm>
              <a:off x="2562550" y="231550"/>
              <a:ext cx="76575" cy="273775"/>
            </a:xfrm>
            <a:custGeom>
              <a:avLst/>
              <a:gdLst/>
              <a:ahLst/>
              <a:cxnLst/>
              <a:rect l="l" t="t" r="r" b="b"/>
              <a:pathLst>
                <a:path w="3063" h="10951" extrusionOk="0">
                  <a:moveTo>
                    <a:pt x="1149" y="0"/>
                  </a:moveTo>
                  <a:cubicBezTo>
                    <a:pt x="1049" y="0"/>
                    <a:pt x="942" y="22"/>
                    <a:pt x="826" y="68"/>
                  </a:cubicBezTo>
                  <a:cubicBezTo>
                    <a:pt x="677" y="130"/>
                    <a:pt x="700" y="321"/>
                    <a:pt x="806" y="382"/>
                  </a:cubicBezTo>
                  <a:cubicBezTo>
                    <a:pt x="0" y="1693"/>
                    <a:pt x="35" y="3219"/>
                    <a:pt x="372" y="4697"/>
                  </a:cubicBezTo>
                  <a:cubicBezTo>
                    <a:pt x="851" y="6799"/>
                    <a:pt x="1619" y="8844"/>
                    <a:pt x="2414" y="10841"/>
                  </a:cubicBezTo>
                  <a:cubicBezTo>
                    <a:pt x="2442" y="10913"/>
                    <a:pt x="2514" y="10951"/>
                    <a:pt x="2583" y="10951"/>
                  </a:cubicBezTo>
                  <a:cubicBezTo>
                    <a:pt x="2658" y="10951"/>
                    <a:pt x="2729" y="10908"/>
                    <a:pt x="2742" y="10817"/>
                  </a:cubicBezTo>
                  <a:cubicBezTo>
                    <a:pt x="3062" y="8486"/>
                    <a:pt x="3059" y="6127"/>
                    <a:pt x="2690" y="3803"/>
                  </a:cubicBezTo>
                  <a:cubicBezTo>
                    <a:pt x="2533" y="2813"/>
                    <a:pt x="2379" y="1646"/>
                    <a:pt x="1984" y="724"/>
                  </a:cubicBezTo>
                  <a:cubicBezTo>
                    <a:pt x="1812" y="324"/>
                    <a:pt x="1540" y="0"/>
                    <a:pt x="1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00;p43">
              <a:extLst>
                <a:ext uri="{FF2B5EF4-FFF2-40B4-BE49-F238E27FC236}">
                  <a16:creationId xmlns:a16="http://schemas.microsoft.com/office/drawing/2014/main" id="{B379EF0C-B787-4F7A-BF05-6CD51E844FF7}"/>
                </a:ext>
              </a:extLst>
            </p:cNvPr>
            <p:cNvSpPr/>
            <p:nvPr/>
          </p:nvSpPr>
          <p:spPr>
            <a:xfrm>
              <a:off x="2797525" y="639700"/>
              <a:ext cx="281075" cy="45000"/>
            </a:xfrm>
            <a:custGeom>
              <a:avLst/>
              <a:gdLst/>
              <a:ahLst/>
              <a:cxnLst/>
              <a:rect l="l" t="t" r="r" b="b"/>
              <a:pathLst>
                <a:path w="11243" h="1800" extrusionOk="0">
                  <a:moveTo>
                    <a:pt x="7350" y="0"/>
                  </a:moveTo>
                  <a:cubicBezTo>
                    <a:pt x="5233" y="0"/>
                    <a:pt x="3033" y="593"/>
                    <a:pt x="919" y="593"/>
                  </a:cubicBezTo>
                  <a:cubicBezTo>
                    <a:pt x="690" y="593"/>
                    <a:pt x="461" y="586"/>
                    <a:pt x="234" y="571"/>
                  </a:cubicBezTo>
                  <a:cubicBezTo>
                    <a:pt x="230" y="571"/>
                    <a:pt x="226" y="571"/>
                    <a:pt x="222" y="571"/>
                  </a:cubicBezTo>
                  <a:cubicBezTo>
                    <a:pt x="101" y="571"/>
                    <a:pt x="0" y="667"/>
                    <a:pt x="43" y="796"/>
                  </a:cubicBezTo>
                  <a:cubicBezTo>
                    <a:pt x="170" y="1185"/>
                    <a:pt x="442" y="1421"/>
                    <a:pt x="808" y="1459"/>
                  </a:cubicBezTo>
                  <a:cubicBezTo>
                    <a:pt x="799" y="1468"/>
                    <a:pt x="791" y="1478"/>
                    <a:pt x="784" y="1489"/>
                  </a:cubicBezTo>
                  <a:cubicBezTo>
                    <a:pt x="718" y="1620"/>
                    <a:pt x="834" y="1730"/>
                    <a:pt x="947" y="1730"/>
                  </a:cubicBezTo>
                  <a:cubicBezTo>
                    <a:pt x="1003" y="1730"/>
                    <a:pt x="1058" y="1703"/>
                    <a:pt x="1091" y="1639"/>
                  </a:cubicBezTo>
                  <a:cubicBezTo>
                    <a:pt x="1194" y="1439"/>
                    <a:pt x="1579" y="1376"/>
                    <a:pt x="2038" y="1376"/>
                  </a:cubicBezTo>
                  <a:cubicBezTo>
                    <a:pt x="2778" y="1376"/>
                    <a:pt x="3711" y="1540"/>
                    <a:pt x="3972" y="1561"/>
                  </a:cubicBezTo>
                  <a:cubicBezTo>
                    <a:pt x="4839" y="1633"/>
                    <a:pt x="5706" y="1725"/>
                    <a:pt x="6573" y="1773"/>
                  </a:cubicBezTo>
                  <a:cubicBezTo>
                    <a:pt x="6900" y="1790"/>
                    <a:pt x="7226" y="1800"/>
                    <a:pt x="7550" y="1800"/>
                  </a:cubicBezTo>
                  <a:cubicBezTo>
                    <a:pt x="8755" y="1800"/>
                    <a:pt x="9943" y="1663"/>
                    <a:pt x="11096" y="1257"/>
                  </a:cubicBezTo>
                  <a:cubicBezTo>
                    <a:pt x="11243" y="1202"/>
                    <a:pt x="11232" y="1014"/>
                    <a:pt x="11113" y="943"/>
                  </a:cubicBezTo>
                  <a:cubicBezTo>
                    <a:pt x="9916" y="223"/>
                    <a:pt x="8648" y="0"/>
                    <a:pt x="7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01E614F-15BB-4617-86B9-F8B079C30B54}"/>
              </a:ext>
            </a:extLst>
          </p:cNvPr>
          <p:cNvSpPr/>
          <p:nvPr/>
        </p:nvSpPr>
        <p:spPr>
          <a:xfrm>
            <a:off x="1661986" y="363769"/>
            <a:ext cx="5580374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شاملة مادة دراسات إسلامية</a:t>
            </a:r>
          </a:p>
          <a:p>
            <a:pPr algn="ctr"/>
            <a:r>
              <a:rPr lang="ar-SA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الصف : الرابع </a:t>
            </a:r>
          </a:p>
          <a:p>
            <a:pPr algn="ctr"/>
            <a:r>
              <a:rPr lang="ar-SA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الفصل الدراس الثاني 1443 </a:t>
            </a:r>
            <a:endParaRPr lang="ar-SA" sz="24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623D5C2-046B-4077-9BFD-A08E4013909A}"/>
              </a:ext>
            </a:extLst>
          </p:cNvPr>
          <p:cNvSpPr/>
          <p:nvPr/>
        </p:nvSpPr>
        <p:spPr>
          <a:xfrm>
            <a:off x="2707144" y="2354720"/>
            <a:ext cx="34900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المعلمة : إيمان التميم</a:t>
            </a:r>
            <a:r>
              <a:rPr lang="ar-SA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ي</a:t>
            </a:r>
            <a:endParaRPr lang="ar-SA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E104275-7AE7-4C75-B193-323A7EDAD372}"/>
              </a:ext>
            </a:extLst>
          </p:cNvPr>
          <p:cNvSpPr/>
          <p:nvPr/>
        </p:nvSpPr>
        <p:spPr>
          <a:xfrm>
            <a:off x="3264030" y="3379348"/>
            <a:ext cx="2722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لاتنسوني</a:t>
            </a:r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دعواتكم </a:t>
            </a:r>
          </a:p>
        </p:txBody>
      </p:sp>
    </p:spTree>
    <p:extLst>
      <p:ext uri="{BB962C8B-B14F-4D97-AF65-F5344CB8AC3E}">
        <p14:creationId xmlns:p14="http://schemas.microsoft.com/office/powerpoint/2010/main" val="385289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DE720BB-B1B0-48D2-8521-B5645DFC6FC6}"/>
              </a:ext>
            </a:extLst>
          </p:cNvPr>
          <p:cNvSpPr/>
          <p:nvPr/>
        </p:nvSpPr>
        <p:spPr>
          <a:xfrm>
            <a:off x="4925725" y="1045447"/>
            <a:ext cx="927327" cy="389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972018-FEB3-49D5-9601-A1B78E1F4A7C}"/>
              </a:ext>
            </a:extLst>
          </p:cNvPr>
          <p:cNvSpPr/>
          <p:nvPr/>
        </p:nvSpPr>
        <p:spPr>
          <a:xfrm>
            <a:off x="4142280" y="1845006"/>
            <a:ext cx="1033727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E7F02D-3CA8-495E-9109-8A1C103C8806}"/>
              </a:ext>
            </a:extLst>
          </p:cNvPr>
          <p:cNvSpPr/>
          <p:nvPr/>
        </p:nvSpPr>
        <p:spPr>
          <a:xfrm>
            <a:off x="5570291" y="2682826"/>
            <a:ext cx="1244490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CD5D97-2933-4E7C-A488-E0DEAEE7A57B}"/>
              </a:ext>
            </a:extLst>
          </p:cNvPr>
          <p:cNvSpPr/>
          <p:nvPr/>
        </p:nvSpPr>
        <p:spPr>
          <a:xfrm>
            <a:off x="5665516" y="3561599"/>
            <a:ext cx="1389625" cy="481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803F0D9-E64F-4389-A0F3-56014D47B146}"/>
              </a:ext>
            </a:extLst>
          </p:cNvPr>
          <p:cNvSpPr/>
          <p:nvPr/>
        </p:nvSpPr>
        <p:spPr>
          <a:xfrm>
            <a:off x="4234661" y="4451706"/>
            <a:ext cx="1033727" cy="389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F9C374E-7356-4A48-8B55-8A6EAB06EAFC}"/>
              </a:ext>
            </a:extLst>
          </p:cNvPr>
          <p:cNvSpPr txBox="1"/>
          <p:nvPr/>
        </p:nvSpPr>
        <p:spPr>
          <a:xfrm>
            <a:off x="1230256" y="582498"/>
            <a:ext cx="655580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حكم المسح على الخف والجورب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محرم  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جائز  – مكروه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شروط المسح على الخف والجورب أن يكونا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غير ساترين – طاهرين – فيهما نجاسة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مدة المسح على الجورب للمقيم 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يوم وليلة – ثلاث أيام بلياليها – يومين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صفة المسح على الخفين يمسح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ظاهر الخف – أسفل الخف – اعلى الخف وأسفله 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ar-S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تنهى عن الفحشاء والمنكر 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الصدقة – الصلاة – قراءة القرآن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9D7E147-76B5-408E-B8F3-211800918E19}"/>
              </a:ext>
            </a:extLst>
          </p:cNvPr>
          <p:cNvSpPr txBox="1"/>
          <p:nvPr/>
        </p:nvSpPr>
        <p:spPr>
          <a:xfrm>
            <a:off x="4806308" y="174011"/>
            <a:ext cx="38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ختار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8DA5C78-0BD1-46FF-AC76-43642AAC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444359" y="-64257"/>
            <a:ext cx="605276" cy="6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857B611-9A1E-466A-A38A-1E2ADB98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05" y="655660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393ABE-94E2-445E-AC9C-5D9CE1CED44A}"/>
              </a:ext>
            </a:extLst>
          </p:cNvPr>
          <p:cNvSpPr/>
          <p:nvPr/>
        </p:nvSpPr>
        <p:spPr>
          <a:xfrm>
            <a:off x="2350981" y="23016"/>
            <a:ext cx="2574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مهارة الاختيار والتعيين </a:t>
            </a:r>
          </a:p>
        </p:txBody>
      </p:sp>
    </p:spTree>
    <p:extLst>
      <p:ext uri="{BB962C8B-B14F-4D97-AF65-F5344CB8AC3E}">
        <p14:creationId xmlns:p14="http://schemas.microsoft.com/office/powerpoint/2010/main" val="37500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E2F52E9F-4850-4A95-B7EA-E4DA1DACD38C}"/>
              </a:ext>
            </a:extLst>
          </p:cNvPr>
          <p:cNvSpPr txBox="1"/>
          <p:nvPr/>
        </p:nvSpPr>
        <p:spPr>
          <a:xfrm>
            <a:off x="2658577" y="823709"/>
            <a:ext cx="3859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هيا نكمل معًا خرائط المفاهيم: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0AEC5C4-E68F-4D30-9E68-DDE48FF279F8}"/>
              </a:ext>
            </a:extLst>
          </p:cNvPr>
          <p:cNvSpPr txBox="1"/>
          <p:nvPr/>
        </p:nvSpPr>
        <p:spPr>
          <a:xfrm>
            <a:off x="3567944" y="1402850"/>
            <a:ext cx="2228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شروط التيمم</a:t>
            </a:r>
            <a:endParaRPr lang="ar-A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قوس كبير أيمن 9">
            <a:extLst>
              <a:ext uri="{FF2B5EF4-FFF2-40B4-BE49-F238E27FC236}">
                <a16:creationId xmlns:a16="http://schemas.microsoft.com/office/drawing/2014/main" id="{4FDA93A9-3443-4800-8308-1AA5378457A1}"/>
              </a:ext>
            </a:extLst>
          </p:cNvPr>
          <p:cNvSpPr/>
          <p:nvPr/>
        </p:nvSpPr>
        <p:spPr>
          <a:xfrm rot="16200000">
            <a:off x="4493134" y="-13840"/>
            <a:ext cx="377738" cy="4130073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B1D9C8-102D-43D9-8DE6-E2CCBC51B07A}"/>
              </a:ext>
            </a:extLst>
          </p:cNvPr>
          <p:cNvSpPr txBox="1"/>
          <p:nvPr/>
        </p:nvSpPr>
        <p:spPr>
          <a:xfrm>
            <a:off x="6247488" y="2903435"/>
            <a:ext cx="999103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النية 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DF4940F-77BD-4882-9EA1-BC5274DEE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6094" r="7773" b="8378"/>
          <a:stretch/>
        </p:blipFill>
        <p:spPr bwMode="auto">
          <a:xfrm>
            <a:off x="2658577" y="823709"/>
            <a:ext cx="471155" cy="478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E818F618-2DFE-4DAE-BD8B-F71685ACE406}"/>
              </a:ext>
            </a:extLst>
          </p:cNvPr>
          <p:cNvCxnSpPr>
            <a:cxnSpLocks/>
          </p:cNvCxnSpPr>
          <p:nvPr/>
        </p:nvCxnSpPr>
        <p:spPr>
          <a:xfrm>
            <a:off x="4699045" y="2222170"/>
            <a:ext cx="0" cy="472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218BFC66-4378-4315-BE51-9687D87919E2}"/>
              </a:ext>
            </a:extLst>
          </p:cNvPr>
          <p:cNvCxnSpPr>
            <a:cxnSpLocks/>
          </p:cNvCxnSpPr>
          <p:nvPr/>
        </p:nvCxnSpPr>
        <p:spPr>
          <a:xfrm>
            <a:off x="6728384" y="2366506"/>
            <a:ext cx="0" cy="327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A5A77ADA-81FD-4303-BDE6-B9E2D13E78F3}"/>
              </a:ext>
            </a:extLst>
          </p:cNvPr>
          <p:cNvCxnSpPr>
            <a:cxnSpLocks/>
          </p:cNvCxnSpPr>
          <p:nvPr/>
        </p:nvCxnSpPr>
        <p:spPr>
          <a:xfrm flipH="1">
            <a:off x="2605992" y="2366506"/>
            <a:ext cx="10974" cy="345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26313F83-91E8-44F4-819F-28E07C47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0" y="371041"/>
            <a:ext cx="873283" cy="8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6CB5D2E-C785-40AA-B009-04C2BCE6B750}"/>
              </a:ext>
            </a:extLst>
          </p:cNvPr>
          <p:cNvSpPr txBox="1"/>
          <p:nvPr/>
        </p:nvSpPr>
        <p:spPr>
          <a:xfrm>
            <a:off x="4076137" y="2817019"/>
            <a:ext cx="1611596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تعذر استعمال الماء لفقده أو لمرض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F3BC050-541B-4ED5-8506-A2C2013F37DC}"/>
              </a:ext>
            </a:extLst>
          </p:cNvPr>
          <p:cNvSpPr txBox="1"/>
          <p:nvPr/>
        </p:nvSpPr>
        <p:spPr>
          <a:xfrm>
            <a:off x="1956348" y="2817019"/>
            <a:ext cx="1611596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طهارة التراب </a:t>
            </a:r>
            <a:endParaRPr lang="ar-AE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CA9E897-004B-4A2C-BA74-6F5AF90A4F24}"/>
              </a:ext>
            </a:extLst>
          </p:cNvPr>
          <p:cNvSpPr/>
          <p:nvPr/>
        </p:nvSpPr>
        <p:spPr>
          <a:xfrm>
            <a:off x="5865641" y="3911250"/>
            <a:ext cx="2248250" cy="729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39A4756-BFD6-4952-A299-603BB926106F}"/>
              </a:ext>
            </a:extLst>
          </p:cNvPr>
          <p:cNvSpPr/>
          <p:nvPr/>
        </p:nvSpPr>
        <p:spPr>
          <a:xfrm>
            <a:off x="3184402" y="3921361"/>
            <a:ext cx="2248250" cy="729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CE42998-440B-4BC6-AC68-5ACFBC761C4B}"/>
              </a:ext>
            </a:extLst>
          </p:cNvPr>
          <p:cNvSpPr/>
          <p:nvPr/>
        </p:nvSpPr>
        <p:spPr>
          <a:xfrm>
            <a:off x="503163" y="3897368"/>
            <a:ext cx="2248250" cy="729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1">
            <a:extLst>
              <a:ext uri="{FF2B5EF4-FFF2-40B4-BE49-F238E27FC236}">
                <a16:creationId xmlns:a16="http://schemas.microsoft.com/office/drawing/2014/main" id="{6602D81E-953D-4267-8FEC-EEEE445F76A7}"/>
              </a:ext>
            </a:extLst>
          </p:cNvPr>
          <p:cNvSpPr txBox="1"/>
          <p:nvPr/>
        </p:nvSpPr>
        <p:spPr>
          <a:xfrm>
            <a:off x="-458346" y="419130"/>
            <a:ext cx="8886127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SA" sz="2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+mj-cs"/>
              </a:rPr>
              <a:t>اربط بين الحالات وحكمها </a:t>
            </a:r>
            <a:r>
              <a:rPr lang="ar-AE" sz="2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+mj-cs"/>
              </a:rPr>
              <a:t>:</a:t>
            </a:r>
            <a:endParaRPr lang="ar-SA" sz="21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algn="r" rtl="1"/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algn="r" rtl="1"/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algn="r" rtl="1"/>
            <a:endParaRPr lang="ar-SA" sz="21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ar-SA" sz="21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</a:t>
            </a:r>
            <a:r>
              <a:rPr lang="ar-SA" sz="2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يتوضأ </a:t>
            </a:r>
            <a:r>
              <a:rPr lang="ar-SA" sz="21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</a:t>
            </a:r>
            <a:r>
              <a:rPr lang="ar-AE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يتيمم</a:t>
            </a:r>
            <a:r>
              <a:rPr lang="ar-SA" sz="21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</a:t>
            </a:r>
            <a:r>
              <a:rPr lang="ar-SA" sz="2800" b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لاتصح</a:t>
            </a: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صلاته </a:t>
            </a: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rtl="1"/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rtl="1"/>
            <a:endParaRPr lang="ar-SA" sz="21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148582-7DDD-4EA4-9F8E-81BFE57C4FE4}"/>
              </a:ext>
            </a:extLst>
          </p:cNvPr>
          <p:cNvSpPr/>
          <p:nvPr/>
        </p:nvSpPr>
        <p:spPr>
          <a:xfrm>
            <a:off x="5717600" y="1532344"/>
            <a:ext cx="2538985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chemeClr val="accent3"/>
                </a:solidFill>
                <a:effectLst/>
                <a:latin typeface="Calibri Light" panose="020F0302020204030204" pitchFamily="34" charset="0"/>
                <a:cs typeface="+mj-cs"/>
              </a:rPr>
              <a:t>مريض </a:t>
            </a:r>
            <a:r>
              <a:rPr lang="ar-SA" sz="2800" b="1" cap="none" spc="0" dirty="0" err="1">
                <a:ln/>
                <a:solidFill>
                  <a:schemeClr val="accent3"/>
                </a:solidFill>
                <a:effectLst/>
                <a:latin typeface="Calibri Light" panose="020F0302020204030204" pitchFamily="34" charset="0"/>
                <a:cs typeface="+mj-cs"/>
              </a:rPr>
              <a:t>لايقدر</a:t>
            </a:r>
            <a:r>
              <a:rPr lang="ar-SA" sz="2800" b="1" cap="none" spc="0" dirty="0">
                <a:ln/>
                <a:solidFill>
                  <a:schemeClr val="accent3"/>
                </a:solidFill>
                <a:effectLst/>
                <a:latin typeface="Calibri Light" panose="020F0302020204030204" pitchFamily="34" charset="0"/>
                <a:cs typeface="+mj-cs"/>
              </a:rPr>
              <a:t> على استعمال الماء</a:t>
            </a:r>
            <a:endParaRPr lang="ar-SA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9C54F92-D291-455D-8836-B0285E3221F7}"/>
              </a:ext>
            </a:extLst>
          </p:cNvPr>
          <p:cNvSpPr/>
          <p:nvPr/>
        </p:nvSpPr>
        <p:spPr>
          <a:xfrm>
            <a:off x="227819" y="1532344"/>
            <a:ext cx="2563522" cy="1077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3"/>
                </a:solidFill>
                <a:latin typeface="Calibri Light" panose="020F0302020204030204" pitchFamily="34" charset="0"/>
                <a:cs typeface="+mj-cs"/>
              </a:rPr>
              <a:t>رجل بجانب البحر </a:t>
            </a:r>
          </a:p>
          <a:p>
            <a:pPr algn="ctr"/>
            <a:r>
              <a:rPr lang="ar-SA" sz="3200" b="1" dirty="0">
                <a:ln/>
                <a:solidFill>
                  <a:schemeClr val="accent3"/>
                </a:solidFill>
                <a:latin typeface="Calibri Light" panose="020F0302020204030204" pitchFamily="34" charset="0"/>
                <a:cs typeface="+mj-cs"/>
              </a:rPr>
              <a:t>وليس معه ماء</a:t>
            </a:r>
            <a:endParaRPr lang="ar-SA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924A66C-BD15-486A-8EDC-64E985A8D2AD}"/>
              </a:ext>
            </a:extLst>
          </p:cNvPr>
          <p:cNvSpPr/>
          <p:nvPr/>
        </p:nvSpPr>
        <p:spPr>
          <a:xfrm>
            <a:off x="3229077" y="1617643"/>
            <a:ext cx="2092239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latin typeface="Calibri Light" panose="020F0302020204030204" pitchFamily="34" charset="0"/>
                <a:cs typeface="+mj-cs"/>
              </a:rPr>
              <a:t>لَبِس الجورب </a:t>
            </a:r>
          </a:p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latin typeface="Calibri Light" panose="020F0302020204030204" pitchFamily="34" charset="0"/>
                <a:cs typeface="+mj-cs"/>
              </a:rPr>
              <a:t>على غير طهارة </a:t>
            </a:r>
            <a:endParaRPr lang="ar-SA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16" name="موصل: منحني 15">
            <a:extLst>
              <a:ext uri="{FF2B5EF4-FFF2-40B4-BE49-F238E27FC236}">
                <a16:creationId xmlns:a16="http://schemas.microsoft.com/office/drawing/2014/main" id="{C8154665-CB6A-4C8C-A283-F2D9B92EA10C}"/>
              </a:ext>
            </a:extLst>
          </p:cNvPr>
          <p:cNvCxnSpPr>
            <a:cxnSpLocks/>
          </p:cNvCxnSpPr>
          <p:nvPr/>
        </p:nvCxnSpPr>
        <p:spPr>
          <a:xfrm rot="5400000">
            <a:off x="4860950" y="2563072"/>
            <a:ext cx="1781159" cy="128526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موصل: منحني 18">
            <a:extLst>
              <a:ext uri="{FF2B5EF4-FFF2-40B4-BE49-F238E27FC236}">
                <a16:creationId xmlns:a16="http://schemas.microsoft.com/office/drawing/2014/main" id="{6FF5A0AD-4FFA-425B-A7E0-C3D27FEED3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08039" y="2483140"/>
            <a:ext cx="1662602" cy="161408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موصل: منحني 19">
            <a:extLst>
              <a:ext uri="{FF2B5EF4-FFF2-40B4-BE49-F238E27FC236}">
                <a16:creationId xmlns:a16="http://schemas.microsoft.com/office/drawing/2014/main" id="{527A61B1-454C-4277-8F02-D6BD501D7185}"/>
              </a:ext>
            </a:extLst>
          </p:cNvPr>
          <p:cNvCxnSpPr>
            <a:cxnSpLocks/>
          </p:cNvCxnSpPr>
          <p:nvPr/>
        </p:nvCxnSpPr>
        <p:spPr>
          <a:xfrm>
            <a:off x="2432807" y="2557749"/>
            <a:ext cx="3942829" cy="1403872"/>
          </a:xfrm>
          <a:prstGeom prst="curvedConnector3">
            <a:avLst>
              <a:gd name="adj1" fmla="val 50000"/>
            </a:avLst>
          </a:prstGeom>
          <a:ln w="285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09E9BAFE-B186-4FE0-BEB5-AEB21A05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2" y="522759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DE720BB-B1B0-48D2-8521-B5645DFC6FC6}"/>
              </a:ext>
            </a:extLst>
          </p:cNvPr>
          <p:cNvSpPr/>
          <p:nvPr/>
        </p:nvSpPr>
        <p:spPr>
          <a:xfrm>
            <a:off x="4806308" y="1028062"/>
            <a:ext cx="105759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972018-FEB3-49D5-9601-A1B78E1F4A7C}"/>
              </a:ext>
            </a:extLst>
          </p:cNvPr>
          <p:cNvSpPr/>
          <p:nvPr/>
        </p:nvSpPr>
        <p:spPr>
          <a:xfrm>
            <a:off x="3855721" y="1859483"/>
            <a:ext cx="1033727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E7F02D-3CA8-495E-9109-8A1C103C8806}"/>
              </a:ext>
            </a:extLst>
          </p:cNvPr>
          <p:cNvSpPr/>
          <p:nvPr/>
        </p:nvSpPr>
        <p:spPr>
          <a:xfrm>
            <a:off x="5190106" y="2766999"/>
            <a:ext cx="1688866" cy="387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CD5D97-2933-4E7C-A488-E0DEAEE7A57B}"/>
              </a:ext>
            </a:extLst>
          </p:cNvPr>
          <p:cNvSpPr/>
          <p:nvPr/>
        </p:nvSpPr>
        <p:spPr>
          <a:xfrm>
            <a:off x="4925725" y="3546647"/>
            <a:ext cx="1688866" cy="481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803F0D9-E64F-4389-A0F3-56014D47B146}"/>
              </a:ext>
            </a:extLst>
          </p:cNvPr>
          <p:cNvSpPr/>
          <p:nvPr/>
        </p:nvSpPr>
        <p:spPr>
          <a:xfrm>
            <a:off x="4408861" y="4486251"/>
            <a:ext cx="1033727" cy="3458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F9C374E-7356-4A48-8B55-8A6EAB06EAFC}"/>
              </a:ext>
            </a:extLst>
          </p:cNvPr>
          <p:cNvSpPr txBox="1"/>
          <p:nvPr/>
        </p:nvSpPr>
        <p:spPr>
          <a:xfrm>
            <a:off x="1271138" y="566397"/>
            <a:ext cx="65558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الصلاة هي الركن .........من أركان الإسلام 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   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الثاني  – الرابع 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أول </a:t>
            </a:r>
            <a:r>
              <a:rPr lang="ar-S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مايسأل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عنه العبد يوم القيامة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الزكاة – الصيام – الصلاة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فوائد الصلاة 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مغفرة الذنوب –الكسل – الفقر</a:t>
            </a:r>
          </a:p>
          <a:p>
            <a:pPr algn="r" rtl="1"/>
            <a:r>
              <a:rPr lang="ar-S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الحكمة من جواز التيمم 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يسر الإسلام – تشديد على الناس – المشقة </a:t>
            </a:r>
          </a:p>
          <a:p>
            <a:pPr algn="r" rtl="1"/>
            <a:r>
              <a:rPr lang="ar-S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عمود الإسلام 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الزكاة – الصلاة  -  بر الوالدين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9D7E147-76B5-408E-B8F3-211800918E19}"/>
              </a:ext>
            </a:extLst>
          </p:cNvPr>
          <p:cNvSpPr txBox="1"/>
          <p:nvPr/>
        </p:nvSpPr>
        <p:spPr>
          <a:xfrm>
            <a:off x="4806308" y="174011"/>
            <a:ext cx="38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ختار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8DA5C78-0BD1-46FF-AC76-43642AAC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444359" y="-64257"/>
            <a:ext cx="605276" cy="6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857B611-9A1E-466A-A38A-1E2ADB98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05" y="655660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393ABE-94E2-445E-AC9C-5D9CE1CED44A}"/>
              </a:ext>
            </a:extLst>
          </p:cNvPr>
          <p:cNvSpPr/>
          <p:nvPr/>
        </p:nvSpPr>
        <p:spPr>
          <a:xfrm>
            <a:off x="2350981" y="23016"/>
            <a:ext cx="2574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مهارة الاختيار والتعيين </a:t>
            </a:r>
          </a:p>
        </p:txBody>
      </p:sp>
    </p:spTree>
    <p:extLst>
      <p:ext uri="{BB962C8B-B14F-4D97-AF65-F5344CB8AC3E}">
        <p14:creationId xmlns:p14="http://schemas.microsoft.com/office/powerpoint/2010/main" val="16853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D946C70-42D1-4007-B859-18CBC7194E62}"/>
              </a:ext>
            </a:extLst>
          </p:cNvPr>
          <p:cNvSpPr/>
          <p:nvPr/>
        </p:nvSpPr>
        <p:spPr>
          <a:xfrm>
            <a:off x="4058604" y="197395"/>
            <a:ext cx="3962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أضع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علامة ( </a:t>
            </a:r>
            <a:r>
              <a:rPr lang="ar-SA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) أو ( ×  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2565EE7-F451-43B2-BD7E-7A544D5D0FB7}"/>
              </a:ext>
            </a:extLst>
          </p:cNvPr>
          <p:cNvSpPr/>
          <p:nvPr/>
        </p:nvSpPr>
        <p:spPr>
          <a:xfrm>
            <a:off x="471268" y="1584115"/>
            <a:ext cx="877195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</a:t>
            </a:r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آداب لبس الحذاء والجورب إذا انتعل بدأ باليمين وإذا نزع بدا بالشمال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      ).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من فوائد المحافظة على الصلاة  الحرمان من دخول الجنة(       )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أبادر إلى الصلاة عند دخول وقتها (         )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الزكاة عمود الإسلام (         )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ar-SA" sz="2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8E7E4B4-489D-44F4-BCD3-81827A1D5369}"/>
              </a:ext>
            </a:extLst>
          </p:cNvPr>
          <p:cNvSpPr/>
          <p:nvPr/>
        </p:nvSpPr>
        <p:spPr>
          <a:xfrm>
            <a:off x="827211" y="1253122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51B7BB1-B71D-4F55-A654-2018FEE94018}"/>
              </a:ext>
            </a:extLst>
          </p:cNvPr>
          <p:cNvSpPr/>
          <p:nvPr/>
        </p:nvSpPr>
        <p:spPr>
          <a:xfrm>
            <a:off x="1599250" y="2110085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×</a:t>
            </a:r>
            <a:endParaRPr lang="ar-SA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F13EFD0-0A2E-4B4B-9D0E-CA0906F1F315}"/>
              </a:ext>
            </a:extLst>
          </p:cNvPr>
          <p:cNvSpPr/>
          <p:nvPr/>
        </p:nvSpPr>
        <p:spPr>
          <a:xfrm>
            <a:off x="2789806" y="2744890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√</a:t>
            </a:r>
            <a:endParaRPr lang="ar-SA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Picture 2" descr="Emoticon zeigt Daumen nach oben Stock-Vektorgrafik - Alamy">
            <a:extLst>
              <a:ext uri="{FF2B5EF4-FFF2-40B4-BE49-F238E27FC236}">
                <a16:creationId xmlns:a16="http://schemas.microsoft.com/office/drawing/2014/main" id="{24CEEA11-6AEB-4A23-82CF-FCCA45217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0" y="4186319"/>
            <a:ext cx="1447513" cy="8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86AF5260-0799-48A7-A0D4-A9C1EED7152A}"/>
              </a:ext>
            </a:extLst>
          </p:cNvPr>
          <p:cNvSpPr/>
          <p:nvPr/>
        </p:nvSpPr>
        <p:spPr>
          <a:xfrm>
            <a:off x="3443441" y="3556727"/>
            <a:ext cx="513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×</a:t>
            </a:r>
            <a:endParaRPr lang="ar-SA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1E28639-DDFE-4705-A594-D4C6801F0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6094" r="7773" b="8378"/>
          <a:stretch/>
        </p:blipFill>
        <p:spPr bwMode="auto">
          <a:xfrm>
            <a:off x="8122351" y="193847"/>
            <a:ext cx="611627" cy="6962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DB631CA7-ABBF-4D68-8441-032542E8588A}"/>
              </a:ext>
            </a:extLst>
          </p:cNvPr>
          <p:cNvSpPr/>
          <p:nvPr/>
        </p:nvSpPr>
        <p:spPr>
          <a:xfrm>
            <a:off x="183024" y="2332414"/>
            <a:ext cx="1447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سبب في دخول الجنة </a:t>
            </a:r>
            <a:endParaRPr lang="ar-SA" sz="18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210A5C1F-84AF-405B-9DC0-D7CCCF7AC35A}"/>
              </a:ext>
            </a:extLst>
          </p:cNvPr>
          <p:cNvSpPr/>
          <p:nvPr/>
        </p:nvSpPr>
        <p:spPr>
          <a:xfrm>
            <a:off x="2066049" y="3875085"/>
            <a:ext cx="14475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الصلاة </a:t>
            </a:r>
            <a:endParaRPr lang="ar-SA" sz="20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3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E2F52E9F-4850-4A95-B7EA-E4DA1DACD38C}"/>
              </a:ext>
            </a:extLst>
          </p:cNvPr>
          <p:cNvSpPr txBox="1"/>
          <p:nvPr/>
        </p:nvSpPr>
        <p:spPr>
          <a:xfrm>
            <a:off x="1967121" y="3233304"/>
            <a:ext cx="4705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بارك الله فيكم طالباتي الرائعات </a:t>
            </a:r>
            <a:endParaRPr lang="ar-AE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04691D-86F7-4271-9C83-23AF03A50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93" y="862971"/>
            <a:ext cx="5477455" cy="237033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1099715-7FEE-40B2-B521-616963B78373}"/>
              </a:ext>
            </a:extLst>
          </p:cNvPr>
          <p:cNvSpPr/>
          <p:nvPr/>
        </p:nvSpPr>
        <p:spPr>
          <a:xfrm>
            <a:off x="1581393" y="3818079"/>
            <a:ext cx="5284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المعلمة:إيمان</a:t>
            </a:r>
            <a:r>
              <a:rPr lang="ar-SA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التميمي</a:t>
            </a:r>
            <a:endParaRPr lang="ar-AE" sz="3600" b="1" u="sng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3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C85565-074D-45DF-BCCF-014FCFFE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قال تعالى :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8EFDA1B-03C2-49DA-A589-061558F2B5B3}"/>
              </a:ext>
            </a:extLst>
          </p:cNvPr>
          <p:cNvSpPr txBox="1"/>
          <p:nvPr/>
        </p:nvSpPr>
        <p:spPr>
          <a:xfrm>
            <a:off x="1283516" y="1993974"/>
            <a:ext cx="729842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b="1" i="0" dirty="0">
                <a:solidFill>
                  <a:srgbClr val="008000"/>
                </a:solidFill>
                <a:effectLst/>
                <a:latin typeface="KFGQPC Uthman Taha Naskh"/>
              </a:rPr>
              <a:t>( وَقُلْ رَبِّ زِدْنِي عِلْمًا )</a:t>
            </a:r>
          </a:p>
          <a:p>
            <a:pPr algn="ctr"/>
            <a:endParaRPr lang="ar-SA" sz="4800" b="1" i="0" dirty="0">
              <a:solidFill>
                <a:srgbClr val="008000"/>
              </a:solidFill>
              <a:effectLst/>
              <a:latin typeface="KFGQPC Uthman Taha Naskh"/>
            </a:endParaRPr>
          </a:p>
          <a:p>
            <a:pPr algn="ctr"/>
            <a:r>
              <a:rPr lang="ar-SA" sz="1800" dirty="0">
                <a:solidFill>
                  <a:srgbClr val="008000"/>
                </a:solidFill>
                <a:latin typeface="KFGQPC Uthman Taha Naskh"/>
              </a:rPr>
              <a:t>آية 114سورة طه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768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1AB97B-1CFB-41C9-BA21-EE0C11D857DD}"/>
              </a:ext>
            </a:extLst>
          </p:cNvPr>
          <p:cNvSpPr/>
          <p:nvPr/>
        </p:nvSpPr>
        <p:spPr>
          <a:xfrm>
            <a:off x="3066619" y="1908479"/>
            <a:ext cx="301076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0" i="0" u="none" strike="noStrike" kern="0" cap="none" spc="0" normalizeH="0" baseline="0" noProof="0" dirty="0">
                <a:ln w="0"/>
                <a:solidFill>
                  <a:srgbClr val="83BB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أولا : توحيد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BBDACF-A4B0-4761-8600-5064352F9D45}"/>
              </a:ext>
            </a:extLst>
          </p:cNvPr>
          <p:cNvSpPr/>
          <p:nvPr/>
        </p:nvSpPr>
        <p:spPr>
          <a:xfrm>
            <a:off x="2607362" y="584416"/>
            <a:ext cx="392928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0" i="0" u="none" strike="noStrike" kern="0" cap="none" spc="0" normalizeH="0" baseline="0" noProof="0" dirty="0">
                <a:ln w="0"/>
                <a:solidFill>
                  <a:srgbClr val="EC64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دراسات إسلامية </a:t>
            </a:r>
          </a:p>
        </p:txBody>
      </p:sp>
    </p:spTree>
    <p:extLst>
      <p:ext uri="{BB962C8B-B14F-4D97-AF65-F5344CB8AC3E}">
        <p14:creationId xmlns:p14="http://schemas.microsoft.com/office/powerpoint/2010/main" val="250713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AD40604-1DE0-4E87-AE60-68528CEF6539}"/>
              </a:ext>
            </a:extLst>
          </p:cNvPr>
          <p:cNvSpPr/>
          <p:nvPr/>
        </p:nvSpPr>
        <p:spPr>
          <a:xfrm>
            <a:off x="558760" y="1015068"/>
            <a:ext cx="6585358" cy="912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9B0DC3-9C4B-4CCD-A336-5D30B2BC1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79062"/>
            <a:ext cx="8585240" cy="3901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أحدد</a:t>
            </a:r>
            <a:r>
              <a:rPr lang="ar-AE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المصطلح المناسب</a:t>
            </a:r>
            <a:r>
              <a:rPr lang="ar-SA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لكل تعريف </a:t>
            </a:r>
            <a:r>
              <a:rPr lang="ar-AE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rtl="1"/>
            <a:r>
              <a:rPr lang="ar-SA" sz="2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مراتب الدين – العبادة  – توحيد الأسماء والصفات</a:t>
            </a:r>
          </a:p>
          <a:p>
            <a:pPr algn="r" rtl="1"/>
            <a:r>
              <a:rPr lang="ar-SA" sz="2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العبادات الظاهرة – العبادات الباطنة</a:t>
            </a:r>
            <a:endParaRPr lang="ar-AE" sz="2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(             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وهي التي تكون ظاهرة بأن نراها ونسمعها </a:t>
            </a:r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(             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الإيمان بأسماء الله وصفاته المذكورة في القرآن والسنة </a:t>
            </a:r>
          </a:p>
          <a:p>
            <a:pPr algn="r" rtl="1"/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          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 </a:t>
            </a:r>
            <a:r>
              <a:rPr lang="ar-SA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مايحبه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الله </a:t>
            </a:r>
            <a:r>
              <a:rPr lang="ar-SA" sz="2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ويرضاه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من الأقوال والأعمال                                       </a:t>
            </a:r>
          </a:p>
          <a:p>
            <a:pPr marL="158750" indent="0" algn="r" rtl="1">
              <a:buNone/>
            </a:pP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الظاهرة والباطنة                                                                </a:t>
            </a:r>
            <a:endParaRPr lang="ar-AE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(          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 </a:t>
            </a:r>
            <a:r>
              <a:rPr lang="ar-SA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وهي التي محلها القلب</a:t>
            </a:r>
            <a:r>
              <a:rPr lang="ar-AE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4CA741-71AC-4208-91A5-BC127FA1E5E5}"/>
              </a:ext>
            </a:extLst>
          </p:cNvPr>
          <p:cNvSpPr txBox="1"/>
          <p:nvPr/>
        </p:nvSpPr>
        <p:spPr>
          <a:xfrm>
            <a:off x="5539154" y="2261613"/>
            <a:ext cx="206185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العبادات الظاهرة </a:t>
            </a:r>
            <a:endParaRPr lang="ar-AE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44D01F-E022-4DD3-823E-109879D74055}"/>
              </a:ext>
            </a:extLst>
          </p:cNvPr>
          <p:cNvSpPr/>
          <p:nvPr/>
        </p:nvSpPr>
        <p:spPr>
          <a:xfrm>
            <a:off x="5293967" y="2641946"/>
            <a:ext cx="23775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توحيد الأسماء والصفات  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8F3A8B-2CEA-4165-96A3-6545AE3B5C14}"/>
              </a:ext>
            </a:extLst>
          </p:cNvPr>
          <p:cNvSpPr/>
          <p:nvPr/>
        </p:nvSpPr>
        <p:spPr>
          <a:xfrm>
            <a:off x="6244316" y="3102429"/>
            <a:ext cx="771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العبادة </a:t>
            </a:r>
            <a:endParaRPr lang="ar-SA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E8354C4-EB10-4965-B2EC-0542D55CC6E1}"/>
              </a:ext>
            </a:extLst>
          </p:cNvPr>
          <p:cNvSpPr/>
          <p:nvPr/>
        </p:nvSpPr>
        <p:spPr>
          <a:xfrm>
            <a:off x="5863602" y="3928377"/>
            <a:ext cx="15327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العبادات الباطنة </a:t>
            </a:r>
            <a:endParaRPr lang="ar-SA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9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35;p63">
            <a:extLst>
              <a:ext uri="{FF2B5EF4-FFF2-40B4-BE49-F238E27FC236}">
                <a16:creationId xmlns:a16="http://schemas.microsoft.com/office/drawing/2014/main" id="{5E388E26-9187-4925-B914-A3983A41E705}"/>
              </a:ext>
            </a:extLst>
          </p:cNvPr>
          <p:cNvSpPr/>
          <p:nvPr/>
        </p:nvSpPr>
        <p:spPr>
          <a:xfrm>
            <a:off x="3078760" y="1386071"/>
            <a:ext cx="3268246" cy="768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  <a:latin typeface="JF Flat Bold" charset="0"/>
                <a:ea typeface="JF Flat Bold" charset="0"/>
              </a:rPr>
              <a:t>أركان العبادة :</a:t>
            </a:r>
          </a:p>
        </p:txBody>
      </p:sp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413115D2-D856-405F-9506-858A8DFA3D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34033" y="2275099"/>
            <a:ext cx="1276721" cy="10352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EE1A87A5-3A48-4B2D-BC6B-9F594F9504FA}"/>
              </a:ext>
            </a:extLst>
          </p:cNvPr>
          <p:cNvCxnSpPr>
            <a:cxnSpLocks/>
          </p:cNvCxnSpPr>
          <p:nvPr/>
        </p:nvCxnSpPr>
        <p:spPr>
          <a:xfrm rot="5400000">
            <a:off x="2177852" y="2300280"/>
            <a:ext cx="1226385" cy="10352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AD62C38A-DC14-4F87-8E2C-41A54145CE3E}"/>
              </a:ext>
            </a:extLst>
          </p:cNvPr>
          <p:cNvCxnSpPr>
            <a:cxnSpLocks/>
          </p:cNvCxnSpPr>
          <p:nvPr/>
        </p:nvCxnSpPr>
        <p:spPr>
          <a:xfrm>
            <a:off x="4792580" y="2212344"/>
            <a:ext cx="0" cy="83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7535;p63">
            <a:extLst>
              <a:ext uri="{FF2B5EF4-FFF2-40B4-BE49-F238E27FC236}">
                <a16:creationId xmlns:a16="http://schemas.microsoft.com/office/drawing/2014/main" id="{B2BD823B-DBCC-461D-BADC-1F9A55171A11}"/>
              </a:ext>
            </a:extLst>
          </p:cNvPr>
          <p:cNvSpPr/>
          <p:nvPr/>
        </p:nvSpPr>
        <p:spPr>
          <a:xfrm>
            <a:off x="6220472" y="3431096"/>
            <a:ext cx="1811587" cy="768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535;p63">
            <a:extLst>
              <a:ext uri="{FF2B5EF4-FFF2-40B4-BE49-F238E27FC236}">
                <a16:creationId xmlns:a16="http://schemas.microsoft.com/office/drawing/2014/main" id="{33FC0BBA-3119-459D-AFC9-1486345A7541}"/>
              </a:ext>
            </a:extLst>
          </p:cNvPr>
          <p:cNvSpPr/>
          <p:nvPr/>
        </p:nvSpPr>
        <p:spPr>
          <a:xfrm>
            <a:off x="3928100" y="3054190"/>
            <a:ext cx="1811587" cy="768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7535;p63">
            <a:extLst>
              <a:ext uri="{FF2B5EF4-FFF2-40B4-BE49-F238E27FC236}">
                <a16:creationId xmlns:a16="http://schemas.microsoft.com/office/drawing/2014/main" id="{C7F90C2D-3518-4F85-960A-B080CBE74D2A}"/>
              </a:ext>
            </a:extLst>
          </p:cNvPr>
          <p:cNvSpPr/>
          <p:nvPr/>
        </p:nvSpPr>
        <p:spPr>
          <a:xfrm>
            <a:off x="1592728" y="3438345"/>
            <a:ext cx="1811587" cy="768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474DB88-EEBA-47A0-92F7-58DB7E25F32F}"/>
              </a:ext>
            </a:extLst>
          </p:cNvPr>
          <p:cNvSpPr/>
          <p:nvPr/>
        </p:nvSpPr>
        <p:spPr>
          <a:xfrm>
            <a:off x="923726" y="0"/>
            <a:ext cx="542328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هيا نكمل معا خريطة المفاهيم 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8907BE4-19CD-4E4D-A196-243AA6181A30}"/>
              </a:ext>
            </a:extLst>
          </p:cNvPr>
          <p:cNvSpPr/>
          <p:nvPr/>
        </p:nvSpPr>
        <p:spPr>
          <a:xfrm>
            <a:off x="6027942" y="3499333"/>
            <a:ext cx="2196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محبة الله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5572C699-D7FB-4D1F-9AB8-A646FB8D21E7}"/>
              </a:ext>
            </a:extLst>
          </p:cNvPr>
          <p:cNvSpPr/>
          <p:nvPr/>
        </p:nvSpPr>
        <p:spPr>
          <a:xfrm>
            <a:off x="3714834" y="3237723"/>
            <a:ext cx="2196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الخوف من الله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2FDCC65-3C67-4548-86DE-6CCDCED3B9FA}"/>
              </a:ext>
            </a:extLst>
          </p:cNvPr>
          <p:cNvSpPr/>
          <p:nvPr/>
        </p:nvSpPr>
        <p:spPr>
          <a:xfrm>
            <a:off x="1216387" y="3499333"/>
            <a:ext cx="2196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رجاء الله </a:t>
            </a:r>
          </a:p>
        </p:txBody>
      </p:sp>
    </p:spTree>
    <p:extLst>
      <p:ext uri="{BB962C8B-B14F-4D97-AF65-F5344CB8AC3E}">
        <p14:creationId xmlns:p14="http://schemas.microsoft.com/office/powerpoint/2010/main" val="9917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DE720BB-B1B0-48D2-8521-B5645DFC6FC6}"/>
              </a:ext>
            </a:extLst>
          </p:cNvPr>
          <p:cNvSpPr/>
          <p:nvPr/>
        </p:nvSpPr>
        <p:spPr>
          <a:xfrm>
            <a:off x="4020700" y="1432183"/>
            <a:ext cx="1587619" cy="37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972018-FEB3-49D5-9601-A1B78E1F4A7C}"/>
              </a:ext>
            </a:extLst>
          </p:cNvPr>
          <p:cNvSpPr/>
          <p:nvPr/>
        </p:nvSpPr>
        <p:spPr>
          <a:xfrm>
            <a:off x="5325127" y="2244264"/>
            <a:ext cx="1033727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E7F02D-3CA8-495E-9109-8A1C103C8806}"/>
              </a:ext>
            </a:extLst>
          </p:cNvPr>
          <p:cNvSpPr/>
          <p:nvPr/>
        </p:nvSpPr>
        <p:spPr>
          <a:xfrm>
            <a:off x="2871848" y="3106005"/>
            <a:ext cx="2513884" cy="495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CD5D97-2933-4E7C-A488-E0DEAEE7A57B}"/>
              </a:ext>
            </a:extLst>
          </p:cNvPr>
          <p:cNvSpPr/>
          <p:nvPr/>
        </p:nvSpPr>
        <p:spPr>
          <a:xfrm>
            <a:off x="5531001" y="4034505"/>
            <a:ext cx="827853" cy="352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F9C374E-7356-4A48-8B55-8A6EAB06EAFC}"/>
              </a:ext>
            </a:extLst>
          </p:cNvPr>
          <p:cNvSpPr txBox="1"/>
          <p:nvPr/>
        </p:nvSpPr>
        <p:spPr>
          <a:xfrm>
            <a:off x="-191057" y="934080"/>
            <a:ext cx="74909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العبادات الظاهرة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النية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قراءة القرآن - الإخلاص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العبادات الباطنة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محبة الله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الحج – الصوم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يكون الأكل والشرب عبادة نثاب عليها إذا نوينا به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الشَبَع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التقوي على طاعة الله – قوة الجسم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الصفات المنفية عن الله تعالى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AE" sz="2800" b="1" dirty="0">
                <a:solidFill>
                  <a:srgbClr val="818A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الظلم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العدل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الكرم </a:t>
            </a:r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9D7E147-76B5-408E-B8F3-211800918E19}"/>
              </a:ext>
            </a:extLst>
          </p:cNvPr>
          <p:cNvSpPr txBox="1"/>
          <p:nvPr/>
        </p:nvSpPr>
        <p:spPr>
          <a:xfrm>
            <a:off x="5122215" y="253348"/>
            <a:ext cx="38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</a:t>
            </a:r>
            <a:r>
              <a:rPr 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ختار</a:t>
            </a: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الإجابة الصحيحة: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8DA5C78-0BD1-46FF-AC76-43642AAC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8164432" y="506108"/>
            <a:ext cx="605276" cy="6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857B611-9A1E-466A-A38A-1E2ADB98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9" y="2039126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393ABE-94E2-445E-AC9C-5D9CE1CED44A}"/>
              </a:ext>
            </a:extLst>
          </p:cNvPr>
          <p:cNvSpPr/>
          <p:nvPr/>
        </p:nvSpPr>
        <p:spPr>
          <a:xfrm>
            <a:off x="7890515" y="1309985"/>
            <a:ext cx="10759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مهارة </a:t>
            </a:r>
          </a:p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الاختيار </a:t>
            </a:r>
          </a:p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والتعيين </a:t>
            </a:r>
          </a:p>
        </p:txBody>
      </p:sp>
    </p:spTree>
    <p:extLst>
      <p:ext uri="{BB962C8B-B14F-4D97-AF65-F5344CB8AC3E}">
        <p14:creationId xmlns:p14="http://schemas.microsoft.com/office/powerpoint/2010/main" val="34885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DE720BB-B1B0-48D2-8521-B5645DFC6FC6}"/>
              </a:ext>
            </a:extLst>
          </p:cNvPr>
          <p:cNvSpPr/>
          <p:nvPr/>
        </p:nvSpPr>
        <p:spPr>
          <a:xfrm>
            <a:off x="3755591" y="1155106"/>
            <a:ext cx="1704352" cy="458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972018-FEB3-49D5-9601-A1B78E1F4A7C}"/>
              </a:ext>
            </a:extLst>
          </p:cNvPr>
          <p:cNvSpPr/>
          <p:nvPr/>
        </p:nvSpPr>
        <p:spPr>
          <a:xfrm>
            <a:off x="2996172" y="2039673"/>
            <a:ext cx="2397188" cy="36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FE7F02D-3CA8-495E-9109-8A1C103C8806}"/>
              </a:ext>
            </a:extLst>
          </p:cNvPr>
          <p:cNvSpPr/>
          <p:nvPr/>
        </p:nvSpPr>
        <p:spPr>
          <a:xfrm>
            <a:off x="3755591" y="2865552"/>
            <a:ext cx="973123" cy="44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3CD5D97-2933-4E7C-A488-E0DEAEE7A57B}"/>
              </a:ext>
            </a:extLst>
          </p:cNvPr>
          <p:cNvSpPr/>
          <p:nvPr/>
        </p:nvSpPr>
        <p:spPr>
          <a:xfrm>
            <a:off x="4934114" y="3610813"/>
            <a:ext cx="799410" cy="55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AE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F9C374E-7356-4A48-8B55-8A6EAB06EAFC}"/>
              </a:ext>
            </a:extLst>
          </p:cNvPr>
          <p:cNvSpPr txBox="1"/>
          <p:nvPr/>
        </p:nvSpPr>
        <p:spPr>
          <a:xfrm>
            <a:off x="-583827" y="659893"/>
            <a:ext cx="84443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ar-S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مصادرإثبات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أسماء الله وصفاته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القصص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القرآن والسنة – كتب التاريخ</a:t>
            </a:r>
          </a:p>
          <a:p>
            <a:pPr algn="r" rtl="1"/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عدد أسماء الله تعالى 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خمسون اسماً  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تسعة وتسعون اسماً – ستون اسماً </a:t>
            </a:r>
          </a:p>
          <a:p>
            <a:pPr algn="r" rtl="1"/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الصفة المشتقة من اسم الله " العزيز"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الخَلْق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الرحمة – العزة </a:t>
            </a:r>
            <a:endParaRPr lang="ar-SA" sz="23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A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اسم الله الوارد في قوله تعالى :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SA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ياأيها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الإنسان </a:t>
            </a:r>
            <a:r>
              <a:rPr lang="ar-SA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ماغرك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بربك الكريم ).</a:t>
            </a:r>
            <a:endParaRPr lang="ar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الخالق</a:t>
            </a:r>
            <a:r>
              <a:rPr lang="ar-A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الكريم  – السميع </a:t>
            </a:r>
          </a:p>
          <a:p>
            <a:pPr algn="r" rtl="1"/>
            <a:endParaRPr lang="ar-SA" sz="23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AE" sz="23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9D7E147-76B5-408E-B8F3-211800918E19}"/>
              </a:ext>
            </a:extLst>
          </p:cNvPr>
          <p:cNvSpPr txBox="1"/>
          <p:nvPr/>
        </p:nvSpPr>
        <p:spPr>
          <a:xfrm>
            <a:off x="4834832" y="312592"/>
            <a:ext cx="384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A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اختار الإجابة الصحيحة: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8DA5C78-0BD1-46FF-AC76-43642AACA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DA56"/>
              </a:clrFrom>
              <a:clrTo>
                <a:srgbClr val="FFDA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4349" r="6813" b="9058"/>
          <a:stretch/>
        </p:blipFill>
        <p:spPr bwMode="auto">
          <a:xfrm>
            <a:off x="4925725" y="-36270"/>
            <a:ext cx="605276" cy="6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3857B611-9A1E-466A-A38A-1E2ADB98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5" y="993439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393ABE-94E2-445E-AC9C-5D9CE1CED44A}"/>
              </a:ext>
            </a:extLst>
          </p:cNvPr>
          <p:cNvSpPr/>
          <p:nvPr/>
        </p:nvSpPr>
        <p:spPr>
          <a:xfrm>
            <a:off x="2350981" y="23016"/>
            <a:ext cx="2574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مهارة الاختيار والتعيين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CA9E897-004B-4A2C-BA74-6F5AF90A4F24}"/>
              </a:ext>
            </a:extLst>
          </p:cNvPr>
          <p:cNvSpPr/>
          <p:nvPr/>
        </p:nvSpPr>
        <p:spPr>
          <a:xfrm>
            <a:off x="5865641" y="3911250"/>
            <a:ext cx="2248250" cy="729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39A4756-BFD6-4952-A299-603BB926106F}"/>
              </a:ext>
            </a:extLst>
          </p:cNvPr>
          <p:cNvSpPr/>
          <p:nvPr/>
        </p:nvSpPr>
        <p:spPr>
          <a:xfrm>
            <a:off x="3184402" y="3921361"/>
            <a:ext cx="2248250" cy="729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CE42998-440B-4BC6-AC68-5ACFBC761C4B}"/>
              </a:ext>
            </a:extLst>
          </p:cNvPr>
          <p:cNvSpPr/>
          <p:nvPr/>
        </p:nvSpPr>
        <p:spPr>
          <a:xfrm>
            <a:off x="503163" y="3897368"/>
            <a:ext cx="2248250" cy="7298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31">
            <a:extLst>
              <a:ext uri="{FF2B5EF4-FFF2-40B4-BE49-F238E27FC236}">
                <a16:creationId xmlns:a16="http://schemas.microsoft.com/office/drawing/2014/main" id="{6602D81E-953D-4267-8FEC-EEEE445F76A7}"/>
              </a:ext>
            </a:extLst>
          </p:cNvPr>
          <p:cNvSpPr txBox="1"/>
          <p:nvPr/>
        </p:nvSpPr>
        <p:spPr>
          <a:xfrm>
            <a:off x="-458346" y="419130"/>
            <a:ext cx="8886127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SA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+mj-cs"/>
              </a:rPr>
              <a:t>اربط بين اسم الله المناسب للدعاء </a:t>
            </a:r>
            <a:r>
              <a:rPr lang="ar-AE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+mj-cs"/>
              </a:rPr>
              <a:t>:</a:t>
            </a: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algn="r" rtl="1"/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algn="r" rtl="1"/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+mj-cs"/>
            </a:endParaRPr>
          </a:p>
          <a:p>
            <a:pPr algn="r" rtl="1"/>
            <a:endParaRPr lang="ar-SA" sz="21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ar-SA" sz="21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ar-SA" sz="2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ارزقني مالاً حلالاً </a:t>
            </a:r>
            <a:r>
              <a:rPr lang="ar-SA" sz="21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</a:t>
            </a:r>
            <a:r>
              <a:rPr lang="ar-AE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أكرمني بطاعتك</a:t>
            </a:r>
            <a:r>
              <a:rPr lang="ar-SA" sz="21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</a:t>
            </a:r>
            <a:r>
              <a:rPr lang="ar-SA" sz="28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 غفر لي ذنوبي </a:t>
            </a:r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rtl="1"/>
            <a:endParaRPr lang="ar-SA" sz="21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rtl="1"/>
            <a:endParaRPr lang="ar-SA" sz="21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7148582-7DDD-4EA4-9F8E-81BFE57C4FE4}"/>
              </a:ext>
            </a:extLst>
          </p:cNvPr>
          <p:cNvSpPr/>
          <p:nvPr/>
        </p:nvSpPr>
        <p:spPr>
          <a:xfrm>
            <a:off x="6439746" y="1522294"/>
            <a:ext cx="1694696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err="1">
                <a:ln/>
                <a:solidFill>
                  <a:schemeClr val="accent3"/>
                </a:solidFill>
                <a:effectLst/>
                <a:latin typeface="Calibri Light" panose="020F0302020204030204" pitchFamily="34" charset="0"/>
                <a:cs typeface="+mj-cs"/>
              </a:rPr>
              <a:t>ياكريم</a:t>
            </a:r>
            <a:r>
              <a:rPr lang="ar-SA" sz="5400" b="1" cap="none" spc="0" dirty="0">
                <a:ln/>
                <a:solidFill>
                  <a:schemeClr val="accent3"/>
                </a:solidFill>
                <a:effectLst/>
                <a:latin typeface="Calibri Light" panose="020F0302020204030204" pitchFamily="34" charset="0"/>
                <a:cs typeface="+mj-cs"/>
              </a:rPr>
              <a:t> 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9C54F92-D291-455D-8836-B0285E3221F7}"/>
              </a:ext>
            </a:extLst>
          </p:cNvPr>
          <p:cNvSpPr/>
          <p:nvPr/>
        </p:nvSpPr>
        <p:spPr>
          <a:xfrm>
            <a:off x="3486356" y="1537630"/>
            <a:ext cx="1745992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err="1">
                <a:ln/>
                <a:solidFill>
                  <a:schemeClr val="accent3"/>
                </a:solidFill>
                <a:latin typeface="Calibri Light" panose="020F0302020204030204" pitchFamily="34" charset="0"/>
                <a:cs typeface="+mj-cs"/>
              </a:rPr>
              <a:t>ياغفور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924A66C-BD15-486A-8EDC-64E985A8D2AD}"/>
              </a:ext>
            </a:extLst>
          </p:cNvPr>
          <p:cNvSpPr/>
          <p:nvPr/>
        </p:nvSpPr>
        <p:spPr>
          <a:xfrm>
            <a:off x="374274" y="1609288"/>
            <a:ext cx="1709122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err="1">
                <a:ln/>
                <a:solidFill>
                  <a:schemeClr val="accent3"/>
                </a:solidFill>
                <a:effectLst/>
                <a:latin typeface="Calibri Light" panose="020F0302020204030204" pitchFamily="34" charset="0"/>
                <a:cs typeface="+mj-cs"/>
              </a:rPr>
              <a:t>يارزّاق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16" name="موصل: منحني 15">
            <a:extLst>
              <a:ext uri="{FF2B5EF4-FFF2-40B4-BE49-F238E27FC236}">
                <a16:creationId xmlns:a16="http://schemas.microsoft.com/office/drawing/2014/main" id="{C8154665-CB6A-4C8C-A283-F2D9B92EA1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92133" y="2365718"/>
            <a:ext cx="2063308" cy="1731506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موصل: منحني 18">
            <a:extLst>
              <a:ext uri="{FF2B5EF4-FFF2-40B4-BE49-F238E27FC236}">
                <a16:creationId xmlns:a16="http://schemas.microsoft.com/office/drawing/2014/main" id="{6FF5A0AD-4FFA-425B-A7E0-C3D27FEED3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08039" y="2342032"/>
            <a:ext cx="2085172" cy="175519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موصل: منحني 19">
            <a:extLst>
              <a:ext uri="{FF2B5EF4-FFF2-40B4-BE49-F238E27FC236}">
                <a16:creationId xmlns:a16="http://schemas.microsoft.com/office/drawing/2014/main" id="{527A61B1-454C-4277-8F02-D6BD501D7185}"/>
              </a:ext>
            </a:extLst>
          </p:cNvPr>
          <p:cNvCxnSpPr>
            <a:cxnSpLocks/>
          </p:cNvCxnSpPr>
          <p:nvPr/>
        </p:nvCxnSpPr>
        <p:spPr>
          <a:xfrm>
            <a:off x="1736521" y="2460960"/>
            <a:ext cx="4639115" cy="1500661"/>
          </a:xfrm>
          <a:prstGeom prst="curvedConnector3">
            <a:avLst>
              <a:gd name="adj1" fmla="val 65190"/>
            </a:avLst>
          </a:prstGeom>
          <a:ln w="285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2" descr="Emoticon de pulgares arriba | Emoticonos de facebook, Cara feliz emoticon,  Emojis para whatsapp">
            <a:extLst>
              <a:ext uri="{FF2B5EF4-FFF2-40B4-BE49-F238E27FC236}">
                <a16:creationId xmlns:a16="http://schemas.microsoft.com/office/drawing/2014/main" id="{09E9BAFE-B186-4FE0-BEB5-AEB21A05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2" y="522759"/>
            <a:ext cx="927326" cy="7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ndom Acts Of Poetry Day by Slidesgo">
  <a:themeElements>
    <a:clrScheme name="Simple Light">
      <a:dk1>
        <a:srgbClr val="000000"/>
      </a:dk1>
      <a:lt1>
        <a:srgbClr val="FFFFFF"/>
      </a:lt1>
      <a:dk2>
        <a:srgbClr val="6E3A30"/>
      </a:dk2>
      <a:lt2>
        <a:srgbClr val="B45236"/>
      </a:lt2>
      <a:accent1>
        <a:srgbClr val="D9BB9A"/>
      </a:accent1>
      <a:accent2>
        <a:srgbClr val="487962"/>
      </a:accent2>
      <a:accent3>
        <a:srgbClr val="F18763"/>
      </a:accent3>
      <a:accent4>
        <a:srgbClr val="F6AB82"/>
      </a:accent4>
      <a:accent5>
        <a:srgbClr val="2E1717"/>
      </a:accent5>
      <a:accent6>
        <a:srgbClr val="B9833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nny Festival Campaign by Slidesgo">
  <a:themeElements>
    <a:clrScheme name="Simple Light">
      <a:dk1>
        <a:srgbClr val="313131"/>
      </a:dk1>
      <a:lt1>
        <a:srgbClr val="FFF9EC"/>
      </a:lt1>
      <a:dk2>
        <a:srgbClr val="313131"/>
      </a:dk2>
      <a:lt2>
        <a:srgbClr val="FFFFFF"/>
      </a:lt2>
      <a:accent1>
        <a:srgbClr val="EC6448"/>
      </a:accent1>
      <a:accent2>
        <a:srgbClr val="F7A82E"/>
      </a:accent2>
      <a:accent3>
        <a:srgbClr val="FCC14A"/>
      </a:accent3>
      <a:accent4>
        <a:srgbClr val="FED68C"/>
      </a:accent4>
      <a:accent5>
        <a:srgbClr val="0097A7"/>
      </a:accent5>
      <a:accent6>
        <a:srgbClr val="00AEA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1103</Words>
  <Application>Microsoft Office PowerPoint</Application>
  <PresentationFormat>عرض على الشاشة (16:9)</PresentationFormat>
  <Paragraphs>238</Paragraphs>
  <Slides>25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41" baseType="lpstr">
      <vt:lpstr>Martel ExtraBold</vt:lpstr>
      <vt:lpstr>Vidaloka</vt:lpstr>
      <vt:lpstr>Bebas Neue</vt:lpstr>
      <vt:lpstr>Calibri</vt:lpstr>
      <vt:lpstr>JF Flat Bold</vt:lpstr>
      <vt:lpstr>KFGQPC Uthman Taha Naskh</vt:lpstr>
      <vt:lpstr>Bahiana</vt:lpstr>
      <vt:lpstr>ABeeZee</vt:lpstr>
      <vt:lpstr>Open Sans</vt:lpstr>
      <vt:lpstr>Agency FB</vt:lpstr>
      <vt:lpstr>Calibri Light</vt:lpstr>
      <vt:lpstr>Times New Roman</vt:lpstr>
      <vt:lpstr>Arial</vt:lpstr>
      <vt:lpstr>Wingdings</vt:lpstr>
      <vt:lpstr>Random Acts Of Poetry Day by Slidesgo</vt:lpstr>
      <vt:lpstr>Sunny Festival Campaign by Slidesgo</vt:lpstr>
      <vt:lpstr>عرض تقديمي في PowerPoint</vt:lpstr>
      <vt:lpstr>عرض تقديمي في PowerPoint</vt:lpstr>
      <vt:lpstr>قال تعالى 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Acts of Poetry Day</dc:title>
  <dc:creator>x.7ωĕęя.x ..</dc:creator>
  <cp:lastModifiedBy>إيمان التميمي</cp:lastModifiedBy>
  <cp:revision>35</cp:revision>
  <dcterms:modified xsi:type="dcterms:W3CDTF">2022-02-14T20:00:47Z</dcterms:modified>
</cp:coreProperties>
</file>