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LYuA4wY+8BxKTYKByG5Dw==" hashData="Skw0oIFzjRxxphKNpAWlfMMo7BGKgN59XHUC8cx1xzAE2FSz9T1/5fqm7x15eIG4gdlDcFFAq+3m75y7DIv+R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660"/>
  </p:normalViewPr>
  <p:slideViewPr>
    <p:cSldViewPr snapToGrid="0">
      <p:cViewPr>
        <p:scale>
          <a:sx n="62" d="100"/>
          <a:sy n="62" d="100"/>
        </p:scale>
        <p:origin x="504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E153557-A9C7-4087-8354-D7E51C1679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626DBA37-75A0-4A3C-A13A-45F57744E9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DF8BFB4-7549-4DEE-91ED-E6E7C6A54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C47EE-83FB-49CD-B75E-427ECDA57515}" type="datetimeFigureOut">
              <a:rPr lang="ar-SA" smtClean="0"/>
              <a:t>24/06/44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D2CC30C-2878-4ECF-9409-79655416F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CDEFDABB-CD67-4375-A6F0-314E39831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6989F-7654-4AC9-B7B8-E68D269B7CD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77219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BF4DCA1-3A77-484F-A48F-8BBFDCED2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AF51F4B-A217-4BA2-9E34-A649E1E714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2C1489DD-5803-4F1C-A188-71D3A71A2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C47EE-83FB-49CD-B75E-427ECDA57515}" type="datetimeFigureOut">
              <a:rPr lang="ar-SA" smtClean="0"/>
              <a:t>24/06/44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56B3A8BF-3EF8-48ED-8077-4E1AA53D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DC1814E-59B5-419B-BF6E-6A7E20667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6989F-7654-4AC9-B7B8-E68D269B7CD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65829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3B1A213-8ED2-424C-ACE4-7C0B8CAC7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179026EF-8E4F-4A9A-A8D6-4D8B61ECE7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270A1119-015B-4006-B867-277C5A8C8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C47EE-83FB-49CD-B75E-427ECDA57515}" type="datetimeFigureOut">
              <a:rPr lang="ar-SA" smtClean="0"/>
              <a:t>24/06/44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DB4E8D45-2BF8-4FB1-ABE3-FAE089FA7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BD8AC15C-C743-40FF-B8EC-EF2A3959D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6989F-7654-4AC9-B7B8-E68D269B7CD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91669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18F15CB-99A8-4EF9-818A-93E7EDA9F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3ECCD46-C1E3-429F-A3CA-8E7C41B244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E7326473-68D9-4403-9630-7EC3C94FE5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E04D1040-9A38-41DF-A514-2D87EC698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C47EE-83FB-49CD-B75E-427ECDA57515}" type="datetimeFigureOut">
              <a:rPr lang="ar-SA" smtClean="0"/>
              <a:t>24/06/44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C28054EC-E6B3-4091-A37A-F241250AC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07BED880-164B-44C7-AEBE-E822A9DCF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6989F-7654-4AC9-B7B8-E68D269B7CD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05739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E4778A8-A62A-4E0A-89D3-EE3F36CCDA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06AE2D7C-0244-4F95-9E33-E1F621BE24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DD72A100-6F34-4F9B-87D9-4535093AD5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AE412A89-B11B-40B6-B89F-77402B2BF2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09D3A908-B236-4A46-8E64-1E6735D2CB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4FD0B6E9-A6ED-4EBA-AC7A-6FCAFFD14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C47EE-83FB-49CD-B75E-427ECDA57515}" type="datetimeFigureOut">
              <a:rPr lang="ar-SA" smtClean="0"/>
              <a:t>24/06/44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E8E3BF4B-E9C0-4569-BC72-83B8683C2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98E35126-9A4A-4581-A891-483F0D61D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6989F-7654-4AC9-B7B8-E68D269B7CD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3955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4AF3FE8-D352-4224-9CA9-570E1547A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C8F51279-4DC8-4DEF-807A-183B138D2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C47EE-83FB-49CD-B75E-427ECDA57515}" type="datetimeFigureOut">
              <a:rPr lang="ar-SA" smtClean="0"/>
              <a:t>24/06/44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796EA5D2-E826-4D5E-B3BF-B3C0543B4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F73E8C2C-7232-4F8B-92F0-F13929BC8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6989F-7654-4AC9-B7B8-E68D269B7CD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95768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1BC1EBE2-917D-4A4C-8921-44B285F37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C47EE-83FB-49CD-B75E-427ECDA57515}" type="datetimeFigureOut">
              <a:rPr lang="ar-SA" smtClean="0"/>
              <a:t>24/06/44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DC56986A-6602-4865-8B86-B6786614D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8461947E-53FE-4C74-AF57-19A09C18D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6989F-7654-4AC9-B7B8-E68D269B7CD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1969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CD46440-6D75-49B1-8CA1-F5EEF2771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9E18636-6D30-4809-A272-B0DB9FC5EF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7D09FCFE-E926-4CD1-90C3-EC578BAC9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C37EB1EB-E96C-4C76-A9BD-70FBA2DD9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C47EE-83FB-49CD-B75E-427ECDA57515}" type="datetimeFigureOut">
              <a:rPr lang="ar-SA" smtClean="0"/>
              <a:t>24/06/44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3FF518D6-A14E-4E9B-9C98-41011A811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D93AEDE2-39D5-461C-B0CE-2072934F0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6989F-7654-4AC9-B7B8-E68D269B7CD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89948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896D405-5B34-4FCF-A91C-F7E453FFC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3AFC8DD6-7F70-43D1-8646-704CAFF896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0B8C7F8E-31C7-4C6E-A4FC-AE4440788E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693EE97C-F8D5-4690-8768-218170E3D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C47EE-83FB-49CD-B75E-427ECDA57515}" type="datetimeFigureOut">
              <a:rPr lang="ar-SA" smtClean="0"/>
              <a:t>24/06/44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DA9B9383-1F43-4C63-A7A3-42AEF8310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9FEE88ED-BC40-4AF8-909B-B4A63C13E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6989F-7654-4AC9-B7B8-E68D269B7CD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49825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42A0321-89D8-43B2-BE53-3C4AACC2F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F4A4FF3B-8074-42C7-8685-EB1F8E5E70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48F5F00-0510-4B5C-8BC3-D352CF315D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C47EE-83FB-49CD-B75E-427ECDA57515}" type="datetimeFigureOut">
              <a:rPr lang="ar-SA" smtClean="0"/>
              <a:t>24/06/44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68E8A465-69C8-442E-BB0A-FA5FD77E9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69A7AA0F-D0D6-4F8A-81E6-CCD02BA6F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6989F-7654-4AC9-B7B8-E68D269B7CD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10868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00AD1BCB-9ED2-4216-B9E5-BEC336FF99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42B0BF36-AE48-4648-9E7B-BB602A2CAA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5D01B927-63E4-4D3B-B494-826E7349F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C47EE-83FB-49CD-B75E-427ECDA57515}" type="datetimeFigureOut">
              <a:rPr lang="ar-SA" smtClean="0"/>
              <a:t>24/06/44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E3BC96C8-843D-4B81-A086-C7A57ADE8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2318AB9F-957B-4D48-BD26-E50EF333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6989F-7654-4AC9-B7B8-E68D269B7CD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24662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6950B734-FC45-4679-BA18-5CFC64268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67D551D3-C102-452A-A73B-9715704A03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A9DD76E8-CE4D-40FE-B099-8C4B850CB6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0C47EE-83FB-49CD-B75E-427ECDA57515}" type="datetimeFigureOut">
              <a:rPr lang="ar-SA" smtClean="0"/>
              <a:t>24/06/44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7045EB6-88AC-4D25-9D06-8334525018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6353D056-3C40-4A12-8A24-958F88B134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06989F-7654-4AC9-B7B8-E68D269B7CD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34971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.png"/><Relationship Id="rId7" Type="http://schemas.openxmlformats.org/officeDocument/2006/relationships/image" Target="../media/image2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0.png"/><Relationship Id="rId18" Type="http://schemas.openxmlformats.org/officeDocument/2006/relationships/image" Target="../media/image35.svg"/><Relationship Id="rId3" Type="http://schemas.openxmlformats.org/officeDocument/2006/relationships/image" Target="../media/image2.png"/><Relationship Id="rId7" Type="http://schemas.openxmlformats.org/officeDocument/2006/relationships/image" Target="../media/image25.png"/><Relationship Id="rId12" Type="http://schemas.openxmlformats.org/officeDocument/2006/relationships/image" Target="../media/image29.png"/><Relationship Id="rId17" Type="http://schemas.openxmlformats.org/officeDocument/2006/relationships/image" Target="../media/image34.png"/><Relationship Id="rId2" Type="http://schemas.openxmlformats.org/officeDocument/2006/relationships/image" Target="../media/image18.png"/><Relationship Id="rId16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8.png"/><Relationship Id="rId5" Type="http://schemas.openxmlformats.org/officeDocument/2006/relationships/image" Target="../media/image14.svg"/><Relationship Id="rId15" Type="http://schemas.openxmlformats.org/officeDocument/2006/relationships/image" Target="../media/image32.svg"/><Relationship Id="rId10" Type="http://schemas.openxmlformats.org/officeDocument/2006/relationships/image" Target="../media/image27.png"/><Relationship Id="rId19" Type="http://schemas.openxmlformats.org/officeDocument/2006/relationships/image" Target="../media/image36.png"/><Relationship Id="rId4" Type="http://schemas.openxmlformats.org/officeDocument/2006/relationships/image" Target="../media/image13.png"/><Relationship Id="rId9" Type="http://schemas.microsoft.com/office/2007/relationships/hdphoto" Target="../media/hdphoto1.wdp"/><Relationship Id="rId1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7.png"/><Relationship Id="rId7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11" Type="http://schemas.openxmlformats.org/officeDocument/2006/relationships/image" Target="../media/image43.png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image" Target="../media/image38.png"/><Relationship Id="rId9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A414492-BE91-4796-A1B4-0951B2617E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SA" dirty="0"/>
              <a:t>خطة حل المسألة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AB21C33B-BFC6-4C5F-9A0D-350254C3411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r-SA" dirty="0"/>
              <a:t>صفحة 86-87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4E471C09-14AE-4D5E-BA9E-9BADB8A2BE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236" b="13382"/>
          <a:stretch/>
        </p:blipFill>
        <p:spPr>
          <a:xfrm>
            <a:off x="4864490" y="280219"/>
            <a:ext cx="6887536" cy="1135626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891603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7E768265-9F72-4187-9305-068AAB03C0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236" b="13382"/>
          <a:stretch/>
        </p:blipFill>
        <p:spPr>
          <a:xfrm>
            <a:off x="4864490" y="280219"/>
            <a:ext cx="6887536" cy="1135626"/>
          </a:xfrm>
          <a:prstGeom prst="round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00DF3D61-0E78-4109-92AA-85A944E3D7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0800" y="2593674"/>
            <a:ext cx="8627369" cy="11356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25891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7E768265-9F72-4187-9305-068AAB03C0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236" b="13382"/>
          <a:stretch/>
        </p:blipFill>
        <p:spPr>
          <a:xfrm>
            <a:off x="4864490" y="280219"/>
            <a:ext cx="6887536" cy="1135626"/>
          </a:xfrm>
          <a:prstGeom prst="round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DFF5654B-01AE-437D-80C7-023C353E0A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2671" y="1828577"/>
            <a:ext cx="9640645" cy="1600423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9115067B-DEAE-420F-A3C8-AE7CF986E2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49329" y="3429000"/>
            <a:ext cx="1629002" cy="914528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5B8D87D5-FFF6-4EAF-8735-E2D038B60C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8616" y="3676685"/>
            <a:ext cx="4667901" cy="419158"/>
          </a:xfrm>
          <a:prstGeom prst="rect">
            <a:avLst/>
          </a:prstGeom>
        </p:spPr>
      </p:pic>
      <p:cxnSp>
        <p:nvCxnSpPr>
          <p:cNvPr id="8" name="رابط مستقيم 7">
            <a:extLst>
              <a:ext uri="{FF2B5EF4-FFF2-40B4-BE49-F238E27FC236}">
                <a16:creationId xmlns:a16="http://schemas.microsoft.com/office/drawing/2014/main" id="{5BF946F9-1A7B-4968-81FC-533B7B72613B}"/>
              </a:ext>
            </a:extLst>
          </p:cNvPr>
          <p:cNvCxnSpPr/>
          <p:nvPr/>
        </p:nvCxnSpPr>
        <p:spPr>
          <a:xfrm flipH="1">
            <a:off x="5766619" y="2389239"/>
            <a:ext cx="549721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صورة 8">
            <a:extLst>
              <a:ext uri="{FF2B5EF4-FFF2-40B4-BE49-F238E27FC236}">
                <a16:creationId xmlns:a16="http://schemas.microsoft.com/office/drawing/2014/main" id="{61525EDD-501E-4FC3-ADEE-73D48FAD6D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8139" y="4124422"/>
            <a:ext cx="6468378" cy="438211"/>
          </a:xfrm>
          <a:prstGeom prst="rect">
            <a:avLst/>
          </a:prstGeom>
        </p:spPr>
      </p:pic>
      <p:cxnSp>
        <p:nvCxnSpPr>
          <p:cNvPr id="10" name="رابط مستقيم 9">
            <a:extLst>
              <a:ext uri="{FF2B5EF4-FFF2-40B4-BE49-F238E27FC236}">
                <a16:creationId xmlns:a16="http://schemas.microsoft.com/office/drawing/2014/main" id="{0581F6C2-CB06-4DA1-939A-950BE1492C11}"/>
              </a:ext>
            </a:extLst>
          </p:cNvPr>
          <p:cNvCxnSpPr/>
          <p:nvPr/>
        </p:nvCxnSpPr>
        <p:spPr>
          <a:xfrm flipH="1">
            <a:off x="5766619" y="2816942"/>
            <a:ext cx="5497211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صورة 10">
            <a:extLst>
              <a:ext uri="{FF2B5EF4-FFF2-40B4-BE49-F238E27FC236}">
                <a16:creationId xmlns:a16="http://schemas.microsoft.com/office/drawing/2014/main" id="{DCEF24FB-053A-496E-B309-D115AE8976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67144" y="4600738"/>
            <a:ext cx="3029373" cy="381053"/>
          </a:xfrm>
          <a:prstGeom prst="rect">
            <a:avLst/>
          </a:prstGeom>
        </p:spPr>
      </p:pic>
      <p:cxnSp>
        <p:nvCxnSpPr>
          <p:cNvPr id="12" name="رابط مستقيم 11">
            <a:extLst>
              <a:ext uri="{FF2B5EF4-FFF2-40B4-BE49-F238E27FC236}">
                <a16:creationId xmlns:a16="http://schemas.microsoft.com/office/drawing/2014/main" id="{930ED7D9-3FC3-4A0A-849D-9AD9DBB7F333}"/>
              </a:ext>
            </a:extLst>
          </p:cNvPr>
          <p:cNvCxnSpPr>
            <a:cxnSpLocks/>
          </p:cNvCxnSpPr>
          <p:nvPr/>
        </p:nvCxnSpPr>
        <p:spPr>
          <a:xfrm flipH="1">
            <a:off x="8996516" y="3259393"/>
            <a:ext cx="2333920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رابط مستقيم 13">
            <a:extLst>
              <a:ext uri="{FF2B5EF4-FFF2-40B4-BE49-F238E27FC236}">
                <a16:creationId xmlns:a16="http://schemas.microsoft.com/office/drawing/2014/main" id="{700D0DEF-6CFF-41F1-952D-D47625EEABC2}"/>
              </a:ext>
            </a:extLst>
          </p:cNvPr>
          <p:cNvCxnSpPr>
            <a:cxnSpLocks/>
          </p:cNvCxnSpPr>
          <p:nvPr/>
        </p:nvCxnSpPr>
        <p:spPr>
          <a:xfrm flipH="1">
            <a:off x="6331386" y="3259393"/>
            <a:ext cx="2333920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صورة 14">
            <a:extLst>
              <a:ext uri="{FF2B5EF4-FFF2-40B4-BE49-F238E27FC236}">
                <a16:creationId xmlns:a16="http://schemas.microsoft.com/office/drawing/2014/main" id="{00E8E931-22A4-4229-BC69-50C9CA2D84B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00893" y="5019896"/>
            <a:ext cx="2562583" cy="95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578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صورة 5">
            <a:extLst>
              <a:ext uri="{FF2B5EF4-FFF2-40B4-BE49-F238E27FC236}">
                <a16:creationId xmlns:a16="http://schemas.microsoft.com/office/drawing/2014/main" id="{796CBD64-34BB-4D6B-ABD6-43BBC3A5C7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9130" y="3170904"/>
            <a:ext cx="9011908" cy="3629532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0538EA40-9CA6-47B5-BE5D-E1B1E726CF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62" y="242757"/>
            <a:ext cx="5310522" cy="2985711"/>
          </a:xfrm>
          <a:prstGeom prst="round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F89A0E52-E88D-44AB-8393-C29E2991B1C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145"/>
          <a:stretch/>
        </p:blipFill>
        <p:spPr>
          <a:xfrm>
            <a:off x="6096000" y="2440016"/>
            <a:ext cx="5469662" cy="730888"/>
          </a:xfrm>
          <a:prstGeom prst="rect">
            <a:avLst/>
          </a:prstGeom>
        </p:spPr>
      </p:pic>
      <p:pic>
        <p:nvPicPr>
          <p:cNvPr id="8" name="رسم 7" descr="تقديم">
            <a:extLst>
              <a:ext uri="{FF2B5EF4-FFF2-40B4-BE49-F238E27FC236}">
                <a16:creationId xmlns:a16="http://schemas.microsoft.com/office/drawing/2014/main" id="{4920EEF9-5FC6-44B5-8AD7-6C1DFE79A4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147783" y="3228468"/>
            <a:ext cx="606113" cy="606113"/>
          </a:xfrm>
          <a:prstGeom prst="rect">
            <a:avLst/>
          </a:prstGeom>
        </p:spPr>
      </p:pic>
      <p:pic>
        <p:nvPicPr>
          <p:cNvPr id="9" name="رسم 8" descr="تقديم">
            <a:extLst>
              <a:ext uri="{FF2B5EF4-FFF2-40B4-BE49-F238E27FC236}">
                <a16:creationId xmlns:a16="http://schemas.microsoft.com/office/drawing/2014/main" id="{83C7B321-E52A-4E62-A983-0175D525D9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255250" y="3228467"/>
            <a:ext cx="606113" cy="606113"/>
          </a:xfrm>
          <a:prstGeom prst="rect">
            <a:avLst/>
          </a:prstGeom>
        </p:spPr>
      </p:pic>
      <p:pic>
        <p:nvPicPr>
          <p:cNvPr id="10" name="رسم 9" descr="تقديم">
            <a:extLst>
              <a:ext uri="{FF2B5EF4-FFF2-40B4-BE49-F238E27FC236}">
                <a16:creationId xmlns:a16="http://schemas.microsoft.com/office/drawing/2014/main" id="{79874888-EDEA-41E8-95FD-6769EF1E928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069178" y="2979174"/>
            <a:ext cx="899652" cy="899652"/>
          </a:xfrm>
          <a:prstGeom prst="rect">
            <a:avLst/>
          </a:prstGeom>
        </p:spPr>
      </p:pic>
      <p:sp>
        <p:nvSpPr>
          <p:cNvPr id="11" name="مستطيل 10">
            <a:extLst>
              <a:ext uri="{FF2B5EF4-FFF2-40B4-BE49-F238E27FC236}">
                <a16:creationId xmlns:a16="http://schemas.microsoft.com/office/drawing/2014/main" id="{6BF5CAE2-44A0-438A-AB37-32250612CAE7}"/>
              </a:ext>
            </a:extLst>
          </p:cNvPr>
          <p:cNvSpPr/>
          <p:nvPr/>
        </p:nvSpPr>
        <p:spPr>
          <a:xfrm>
            <a:off x="1517465" y="3199704"/>
            <a:ext cx="75373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4000" b="0" cap="none" spc="0" dirty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+3</a:t>
            </a:r>
          </a:p>
        </p:txBody>
      </p:sp>
      <p:sp>
        <p:nvSpPr>
          <p:cNvPr id="12" name="مستطيل 11">
            <a:extLst>
              <a:ext uri="{FF2B5EF4-FFF2-40B4-BE49-F238E27FC236}">
                <a16:creationId xmlns:a16="http://schemas.microsoft.com/office/drawing/2014/main" id="{C5F0E395-C446-466E-9EB6-0ED25BE4EB14}"/>
              </a:ext>
            </a:extLst>
          </p:cNvPr>
          <p:cNvSpPr/>
          <p:nvPr/>
        </p:nvSpPr>
        <p:spPr>
          <a:xfrm>
            <a:off x="3769572" y="3355260"/>
            <a:ext cx="3946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  <a:endParaRPr lang="ar-SA" sz="2800" dirty="0">
              <a:solidFill>
                <a:srgbClr val="FF0000"/>
              </a:solidFill>
            </a:endParaRPr>
          </a:p>
        </p:txBody>
      </p:sp>
      <p:sp>
        <p:nvSpPr>
          <p:cNvPr id="13" name="مستطيل 12">
            <a:extLst>
              <a:ext uri="{FF2B5EF4-FFF2-40B4-BE49-F238E27FC236}">
                <a16:creationId xmlns:a16="http://schemas.microsoft.com/office/drawing/2014/main" id="{C153ADD9-8F70-48C9-81BA-88BCA146525F}"/>
              </a:ext>
            </a:extLst>
          </p:cNvPr>
          <p:cNvSpPr/>
          <p:nvPr/>
        </p:nvSpPr>
        <p:spPr>
          <a:xfrm>
            <a:off x="2919083" y="3301184"/>
            <a:ext cx="3946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  <a:endParaRPr lang="ar-SA" sz="2800" dirty="0">
              <a:solidFill>
                <a:srgbClr val="FF0000"/>
              </a:solidFill>
            </a:endParaRPr>
          </a:p>
        </p:txBody>
      </p:sp>
      <p:sp>
        <p:nvSpPr>
          <p:cNvPr id="14" name="مستطيل 13">
            <a:extLst>
              <a:ext uri="{FF2B5EF4-FFF2-40B4-BE49-F238E27FC236}">
                <a16:creationId xmlns:a16="http://schemas.microsoft.com/office/drawing/2014/main" id="{6B13EC30-B345-404B-AE58-3F5F4C8482C1}"/>
              </a:ext>
            </a:extLst>
          </p:cNvPr>
          <p:cNvSpPr/>
          <p:nvPr/>
        </p:nvSpPr>
        <p:spPr>
          <a:xfrm>
            <a:off x="555341" y="3203549"/>
            <a:ext cx="10230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40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  <a:r>
              <a:rPr lang="ar-SA" sz="4000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27</a:t>
            </a:r>
            <a:endParaRPr lang="ar-SA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مستطيل 14">
            <a:extLst>
              <a:ext uri="{FF2B5EF4-FFF2-40B4-BE49-F238E27FC236}">
                <a16:creationId xmlns:a16="http://schemas.microsoft.com/office/drawing/2014/main" id="{30A670D9-0357-427C-91E4-8B04A607CC78}"/>
              </a:ext>
            </a:extLst>
          </p:cNvPr>
          <p:cNvSpPr/>
          <p:nvPr/>
        </p:nvSpPr>
        <p:spPr>
          <a:xfrm>
            <a:off x="5324168" y="3788228"/>
            <a:ext cx="5191432" cy="85956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6" name="مستطيل 15">
            <a:extLst>
              <a:ext uri="{FF2B5EF4-FFF2-40B4-BE49-F238E27FC236}">
                <a16:creationId xmlns:a16="http://schemas.microsoft.com/office/drawing/2014/main" id="{6E5F53D9-CA1E-4E05-BBE8-D50D1CEE81DD}"/>
              </a:ext>
            </a:extLst>
          </p:cNvPr>
          <p:cNvSpPr/>
          <p:nvPr/>
        </p:nvSpPr>
        <p:spPr>
          <a:xfrm>
            <a:off x="8390965" y="4687272"/>
            <a:ext cx="2192509" cy="36882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7" name="مستطيل 16">
            <a:extLst>
              <a:ext uri="{FF2B5EF4-FFF2-40B4-BE49-F238E27FC236}">
                <a16:creationId xmlns:a16="http://schemas.microsoft.com/office/drawing/2014/main" id="{D6D5DD92-631C-450D-B2FB-A1F3477C780C}"/>
              </a:ext>
            </a:extLst>
          </p:cNvPr>
          <p:cNvSpPr/>
          <p:nvPr/>
        </p:nvSpPr>
        <p:spPr>
          <a:xfrm>
            <a:off x="3313743" y="5145004"/>
            <a:ext cx="7100684" cy="28309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8" name="مستطيل 17">
            <a:extLst>
              <a:ext uri="{FF2B5EF4-FFF2-40B4-BE49-F238E27FC236}">
                <a16:creationId xmlns:a16="http://schemas.microsoft.com/office/drawing/2014/main" id="{BDF0594D-CC76-4F4B-B32B-FAF6DCE9029A}"/>
              </a:ext>
            </a:extLst>
          </p:cNvPr>
          <p:cNvSpPr/>
          <p:nvPr/>
        </p:nvSpPr>
        <p:spPr>
          <a:xfrm>
            <a:off x="8323091" y="5421150"/>
            <a:ext cx="2192509" cy="2831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9" name="مستطيل 18">
            <a:extLst>
              <a:ext uri="{FF2B5EF4-FFF2-40B4-BE49-F238E27FC236}">
                <a16:creationId xmlns:a16="http://schemas.microsoft.com/office/drawing/2014/main" id="{96FCD11A-9502-434D-ADA9-AC137E7C2D34}"/>
              </a:ext>
            </a:extLst>
          </p:cNvPr>
          <p:cNvSpPr/>
          <p:nvPr/>
        </p:nvSpPr>
        <p:spPr>
          <a:xfrm>
            <a:off x="3482790" y="5720268"/>
            <a:ext cx="7100684" cy="105560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20" name="صورة 19">
            <a:extLst>
              <a:ext uri="{FF2B5EF4-FFF2-40B4-BE49-F238E27FC236}">
                <a16:creationId xmlns:a16="http://schemas.microsoft.com/office/drawing/2014/main" id="{0B482841-BD55-4034-BA98-4CF7CB6C2EFE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15236" b="13382"/>
          <a:stretch/>
        </p:blipFill>
        <p:spPr>
          <a:xfrm>
            <a:off x="6976082" y="280219"/>
            <a:ext cx="4775944" cy="787464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844738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ABACEFE5-DC02-4E7F-9843-0B22F11929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7288" y="2651761"/>
            <a:ext cx="9335017" cy="2931018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EFE0DB29-83EC-4987-BAE7-A868E96671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236" b="13382"/>
          <a:stretch/>
        </p:blipFill>
        <p:spPr>
          <a:xfrm>
            <a:off x="4864490" y="280219"/>
            <a:ext cx="6887536" cy="1135626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361853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AFFE23D3-A489-4725-A55A-76A510E774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629" y="1621992"/>
            <a:ext cx="11280741" cy="3614015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EC2668A4-54BF-4753-AB66-23B8666B58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236" b="13382"/>
          <a:stretch/>
        </p:blipFill>
        <p:spPr>
          <a:xfrm>
            <a:off x="4864490" y="280219"/>
            <a:ext cx="6887536" cy="1135626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869708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AFFE23D3-A489-4725-A55A-76A510E774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891" t="4458"/>
          <a:stretch/>
        </p:blipFill>
        <p:spPr>
          <a:xfrm>
            <a:off x="6309360" y="1783080"/>
            <a:ext cx="5427010" cy="3452927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EC2668A4-54BF-4753-AB66-23B8666B58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236" b="13382"/>
          <a:stretch/>
        </p:blipFill>
        <p:spPr>
          <a:xfrm>
            <a:off x="4864490" y="280219"/>
            <a:ext cx="6887536" cy="1135626"/>
          </a:xfrm>
          <a:prstGeom prst="roundRect">
            <a:avLst/>
          </a:prstGeom>
        </p:spPr>
      </p:pic>
      <p:grpSp>
        <p:nvGrpSpPr>
          <p:cNvPr id="7" name="مجموعة 6">
            <a:extLst>
              <a:ext uri="{FF2B5EF4-FFF2-40B4-BE49-F238E27FC236}">
                <a16:creationId xmlns:a16="http://schemas.microsoft.com/office/drawing/2014/main" id="{A588FA3F-DD17-4313-A1E1-80FEE4EAA5CD}"/>
              </a:ext>
            </a:extLst>
          </p:cNvPr>
          <p:cNvGrpSpPr/>
          <p:nvPr/>
        </p:nvGrpSpPr>
        <p:grpSpPr>
          <a:xfrm>
            <a:off x="100158" y="2946505"/>
            <a:ext cx="5995842" cy="964990"/>
            <a:chOff x="100158" y="2589823"/>
            <a:chExt cx="5995842" cy="964990"/>
          </a:xfrm>
        </p:grpSpPr>
        <p:pic>
          <p:nvPicPr>
            <p:cNvPr id="4" name="صورة 3">
              <a:extLst>
                <a:ext uri="{FF2B5EF4-FFF2-40B4-BE49-F238E27FC236}">
                  <a16:creationId xmlns:a16="http://schemas.microsoft.com/office/drawing/2014/main" id="{A2A58349-1FB4-45B2-9B53-2FB89C89BCB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456678" y="2589823"/>
              <a:ext cx="4639322" cy="352474"/>
            </a:xfrm>
            <a:prstGeom prst="rect">
              <a:avLst/>
            </a:prstGeom>
          </p:spPr>
        </p:pic>
        <p:pic>
          <p:nvPicPr>
            <p:cNvPr id="5" name="صورة 4">
              <a:extLst>
                <a:ext uri="{FF2B5EF4-FFF2-40B4-BE49-F238E27FC236}">
                  <a16:creationId xmlns:a16="http://schemas.microsoft.com/office/drawing/2014/main" id="{8D356256-70EC-44EA-89A8-7D7CFF38D5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13518" y="2954654"/>
              <a:ext cx="5782482" cy="600159"/>
            </a:xfrm>
            <a:prstGeom prst="rect">
              <a:avLst/>
            </a:prstGeom>
          </p:spPr>
        </p:pic>
        <p:pic>
          <p:nvPicPr>
            <p:cNvPr id="6" name="صورة 5">
              <a:extLst>
                <a:ext uri="{FF2B5EF4-FFF2-40B4-BE49-F238E27FC236}">
                  <a16:creationId xmlns:a16="http://schemas.microsoft.com/office/drawing/2014/main" id="{8B770BBE-5202-4C93-90FC-D1517C1067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r="10680"/>
            <a:stretch/>
          </p:blipFill>
          <p:spPr>
            <a:xfrm>
              <a:off x="100158" y="3199348"/>
              <a:ext cx="714748" cy="342948"/>
            </a:xfrm>
            <a:prstGeom prst="rect">
              <a:avLst/>
            </a:prstGeom>
          </p:spPr>
        </p:pic>
      </p:grpSp>
      <p:grpSp>
        <p:nvGrpSpPr>
          <p:cNvPr id="10" name="مجموعة 9">
            <a:extLst>
              <a:ext uri="{FF2B5EF4-FFF2-40B4-BE49-F238E27FC236}">
                <a16:creationId xmlns:a16="http://schemas.microsoft.com/office/drawing/2014/main" id="{F236BC5B-9E0F-4CFC-80EB-CBEF2F2B823F}"/>
              </a:ext>
            </a:extLst>
          </p:cNvPr>
          <p:cNvGrpSpPr/>
          <p:nvPr/>
        </p:nvGrpSpPr>
        <p:grpSpPr>
          <a:xfrm>
            <a:off x="2428012" y="5350794"/>
            <a:ext cx="8285644" cy="504895"/>
            <a:chOff x="2428012" y="5350794"/>
            <a:chExt cx="8285644" cy="504895"/>
          </a:xfrm>
        </p:grpSpPr>
        <p:pic>
          <p:nvPicPr>
            <p:cNvPr id="8" name="صورة 7">
              <a:extLst>
                <a:ext uri="{FF2B5EF4-FFF2-40B4-BE49-F238E27FC236}">
                  <a16:creationId xmlns:a16="http://schemas.microsoft.com/office/drawing/2014/main" id="{EA1732BA-F8C7-4D46-90CD-A606D16158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902860" y="5350794"/>
              <a:ext cx="4810796" cy="504895"/>
            </a:xfrm>
            <a:prstGeom prst="rect">
              <a:avLst/>
            </a:prstGeom>
          </p:spPr>
        </p:pic>
        <p:pic>
          <p:nvPicPr>
            <p:cNvPr id="9" name="صورة 8">
              <a:extLst>
                <a:ext uri="{FF2B5EF4-FFF2-40B4-BE49-F238E27FC236}">
                  <a16:creationId xmlns:a16="http://schemas.microsoft.com/office/drawing/2014/main" id="{BF3BF40F-97B2-4BD9-BDC7-159817A9A4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b="19324"/>
            <a:stretch/>
          </p:blipFill>
          <p:spPr>
            <a:xfrm>
              <a:off x="2428012" y="5408775"/>
              <a:ext cx="3581900" cy="44691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16866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AFFE23D3-A489-4725-A55A-76A510E774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t="37512" r="48337"/>
          <a:stretch/>
        </p:blipFill>
        <p:spPr>
          <a:xfrm>
            <a:off x="4684748" y="1852246"/>
            <a:ext cx="6897653" cy="2672862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EC2668A4-54BF-4753-AB66-23B8666B58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236" b="13382"/>
          <a:stretch/>
        </p:blipFill>
        <p:spPr>
          <a:xfrm>
            <a:off x="4864490" y="280219"/>
            <a:ext cx="6887536" cy="1135626"/>
          </a:xfrm>
          <a:prstGeom prst="roundRect">
            <a:avLst/>
          </a:prstGeom>
        </p:spPr>
      </p:pic>
      <p:pic>
        <p:nvPicPr>
          <p:cNvPr id="4" name="رسم 3" descr="تقديم">
            <a:extLst>
              <a:ext uri="{FF2B5EF4-FFF2-40B4-BE49-F238E27FC236}">
                <a16:creationId xmlns:a16="http://schemas.microsoft.com/office/drawing/2014/main" id="{1074C208-2A5A-461B-8AD3-1D07C9BC0A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78635" y="2130848"/>
            <a:ext cx="606113" cy="606113"/>
          </a:xfrm>
          <a:prstGeom prst="rect">
            <a:avLst/>
          </a:prstGeom>
        </p:spPr>
      </p:pic>
      <p:pic>
        <p:nvPicPr>
          <p:cNvPr id="5" name="رسم 4" descr="تقديم">
            <a:extLst>
              <a:ext uri="{FF2B5EF4-FFF2-40B4-BE49-F238E27FC236}">
                <a16:creationId xmlns:a16="http://schemas.microsoft.com/office/drawing/2014/main" id="{C821AD6F-D5B2-4E31-AC0C-576D9AF4A6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86102" y="2130847"/>
            <a:ext cx="606113" cy="606113"/>
          </a:xfrm>
          <a:prstGeom prst="rect">
            <a:avLst/>
          </a:prstGeom>
        </p:spPr>
      </p:pic>
      <p:sp>
        <p:nvSpPr>
          <p:cNvPr id="8" name="مستطيل 7">
            <a:extLst>
              <a:ext uri="{FF2B5EF4-FFF2-40B4-BE49-F238E27FC236}">
                <a16:creationId xmlns:a16="http://schemas.microsoft.com/office/drawing/2014/main" id="{5EC36AB0-8F10-4ED6-8FD4-E9BF94C8AB28}"/>
              </a:ext>
            </a:extLst>
          </p:cNvPr>
          <p:cNvSpPr/>
          <p:nvPr/>
        </p:nvSpPr>
        <p:spPr>
          <a:xfrm>
            <a:off x="3700424" y="2257640"/>
            <a:ext cx="3946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  <a:endParaRPr lang="ar-SA" sz="2800" dirty="0">
              <a:solidFill>
                <a:srgbClr val="FF0000"/>
              </a:solidFill>
            </a:endParaRPr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id="{5266F76F-E010-4FE7-90D6-53A458EE617F}"/>
              </a:ext>
            </a:extLst>
          </p:cNvPr>
          <p:cNvSpPr/>
          <p:nvPr/>
        </p:nvSpPr>
        <p:spPr>
          <a:xfrm>
            <a:off x="2849935" y="2203564"/>
            <a:ext cx="3946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  <a:endParaRPr lang="ar-SA" sz="2800" dirty="0">
              <a:solidFill>
                <a:srgbClr val="FF0000"/>
              </a:solidFill>
            </a:endParaRPr>
          </a:p>
        </p:txBody>
      </p:sp>
      <p:pic>
        <p:nvPicPr>
          <p:cNvPr id="12" name="صورة 11">
            <a:extLst>
              <a:ext uri="{FF2B5EF4-FFF2-40B4-BE49-F238E27FC236}">
                <a16:creationId xmlns:a16="http://schemas.microsoft.com/office/drawing/2014/main" id="{D9FE3211-E77E-4FB5-A093-2EF6D71E64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5841" y="1904894"/>
            <a:ext cx="1664352" cy="1219306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id="{EC4ED340-BD97-41B2-BDF3-379D579AEF2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3178" t="22536" r="20653" b="42592"/>
          <a:stretch/>
        </p:blipFill>
        <p:spPr>
          <a:xfrm>
            <a:off x="609599" y="2250054"/>
            <a:ext cx="785208" cy="367698"/>
          </a:xfrm>
          <a:prstGeom prst="rect">
            <a:avLst/>
          </a:prstGeom>
        </p:spPr>
      </p:pic>
      <p:pic>
        <p:nvPicPr>
          <p:cNvPr id="1026" name="Picture 2" descr="الفكر الموازي التفكير ، التفكير الكرتون, الوجه, مبتسم png">
            <a:extLst>
              <a:ext uri="{FF2B5EF4-FFF2-40B4-BE49-F238E27FC236}">
                <a16:creationId xmlns:a16="http://schemas.microsoft.com/office/drawing/2014/main" id="{7047C75B-5E63-4325-8AA6-0525058232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327" b="99334" l="10000" r="97000">
                        <a14:foregroundMark x1="92556" y1="35960" x2="92556" y2="35960"/>
                        <a14:foregroundMark x1="92000" y1="30078" x2="92222" y2="46615"/>
                        <a14:foregroundMark x1="97000" y1="39068" x2="97000" y2="48169"/>
                        <a14:foregroundMark x1="66000" y1="9101" x2="52222" y2="9101"/>
                        <a14:foregroundMark x1="66889" y1="68147" x2="62222" y2="76360"/>
                        <a14:foregroundMark x1="72222" y1="63818" x2="64000" y2="71143"/>
                        <a14:foregroundMark x1="64000" y1="71143" x2="73667" y2="66038"/>
                        <a14:foregroundMark x1="73667" y1="66038" x2="61889" y2="69700"/>
                        <a14:foregroundMark x1="61889" y1="69700" x2="61889" y2="69700"/>
                        <a14:foregroundMark x1="71889" y1="66038" x2="62889" y2="73474"/>
                        <a14:foregroundMark x1="62889" y1="73474" x2="52333" y2="73474"/>
                        <a14:foregroundMark x1="52333" y1="73474" x2="45333" y2="66815"/>
                        <a14:foregroundMark x1="45333" y1="66815" x2="47222" y2="67259"/>
                        <a14:foregroundMark x1="23444" y1="12875" x2="23667" y2="12542"/>
                        <a14:foregroundMark x1="24667" y1="8435" x2="24667" y2="8768"/>
                        <a14:foregroundMark x1="40667" y1="95117" x2="32778" y2="93230"/>
                        <a14:foregroundMark x1="49111" y1="99445" x2="46222" y2="99112"/>
                        <a14:foregroundMark x1="65667" y1="8435" x2="56222" y2="5327"/>
                        <a14:foregroundMark x1="56222" y1="5327" x2="50667" y2="62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932" y="801776"/>
            <a:ext cx="1226716" cy="122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صورة 13">
            <a:extLst>
              <a:ext uri="{FF2B5EF4-FFF2-40B4-BE49-F238E27FC236}">
                <a16:creationId xmlns:a16="http://schemas.microsoft.com/office/drawing/2014/main" id="{95493A77-1124-4B72-BF5B-92C6AEA2D0A0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67466" t="9725" r="6594" b="37067"/>
          <a:stretch/>
        </p:blipFill>
        <p:spPr>
          <a:xfrm>
            <a:off x="3919079" y="2678694"/>
            <a:ext cx="774916" cy="557940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id="{07464E95-E561-4A2D-B9D7-DF05664FA3D5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67466" t="9725" r="6594" b="37067"/>
          <a:stretch/>
        </p:blipFill>
        <p:spPr>
          <a:xfrm>
            <a:off x="3047265" y="2726784"/>
            <a:ext cx="774916" cy="557940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id="{A7EBBF9F-D6D8-428E-8B39-45DB6C234730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67466" t="9725" r="6594" b="37067"/>
          <a:stretch/>
        </p:blipFill>
        <p:spPr>
          <a:xfrm>
            <a:off x="1841066" y="2769845"/>
            <a:ext cx="774916" cy="557940"/>
          </a:xfrm>
          <a:prstGeom prst="rect">
            <a:avLst/>
          </a:prstGeom>
        </p:spPr>
      </p:pic>
      <p:cxnSp>
        <p:nvCxnSpPr>
          <p:cNvPr id="18" name="رابط كسهم مستقيم 17">
            <a:extLst>
              <a:ext uri="{FF2B5EF4-FFF2-40B4-BE49-F238E27FC236}">
                <a16:creationId xmlns:a16="http://schemas.microsoft.com/office/drawing/2014/main" id="{89FF6207-555C-4761-B6BD-3EB3044BA0FB}"/>
              </a:ext>
            </a:extLst>
          </p:cNvPr>
          <p:cNvCxnSpPr>
            <a:cxnSpLocks/>
          </p:cNvCxnSpPr>
          <p:nvPr/>
        </p:nvCxnSpPr>
        <p:spPr>
          <a:xfrm flipH="1" flipV="1">
            <a:off x="1718050" y="2711286"/>
            <a:ext cx="363057" cy="2944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صورة 18">
            <a:extLst>
              <a:ext uri="{FF2B5EF4-FFF2-40B4-BE49-F238E27FC236}">
                <a16:creationId xmlns:a16="http://schemas.microsoft.com/office/drawing/2014/main" id="{11775027-C0B9-4D2A-9456-A170DAA6832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3735" y="2763234"/>
            <a:ext cx="685896" cy="581106"/>
          </a:xfrm>
          <a:prstGeom prst="rect">
            <a:avLst/>
          </a:prstGeom>
        </p:spPr>
      </p:pic>
      <p:pic>
        <p:nvPicPr>
          <p:cNvPr id="21" name="صورة 20">
            <a:extLst>
              <a:ext uri="{FF2B5EF4-FFF2-40B4-BE49-F238E27FC236}">
                <a16:creationId xmlns:a16="http://schemas.microsoft.com/office/drawing/2014/main" id="{946E14CB-7964-48B0-BA8B-62763AF7995F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22820" t="24221" r="18662" b="42088"/>
          <a:stretch/>
        </p:blipFill>
        <p:spPr>
          <a:xfrm>
            <a:off x="3822181" y="3875356"/>
            <a:ext cx="945396" cy="511444"/>
          </a:xfrm>
          <a:prstGeom prst="rect">
            <a:avLst/>
          </a:prstGeom>
        </p:spPr>
      </p:pic>
      <p:pic>
        <p:nvPicPr>
          <p:cNvPr id="22" name="صورة 21">
            <a:extLst>
              <a:ext uri="{FF2B5EF4-FFF2-40B4-BE49-F238E27FC236}">
                <a16:creationId xmlns:a16="http://schemas.microsoft.com/office/drawing/2014/main" id="{293957F0-A236-4F38-8E70-2372566BA2C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013759" y="3256007"/>
            <a:ext cx="638264" cy="495369"/>
          </a:xfrm>
          <a:prstGeom prst="rect">
            <a:avLst/>
          </a:prstGeom>
        </p:spPr>
      </p:pic>
      <p:pic>
        <p:nvPicPr>
          <p:cNvPr id="24" name="صورة 23">
            <a:extLst>
              <a:ext uri="{FF2B5EF4-FFF2-40B4-BE49-F238E27FC236}">
                <a16:creationId xmlns:a16="http://schemas.microsoft.com/office/drawing/2014/main" id="{5B1347A9-3F93-40DC-ABDC-03164A69D88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159417" y="3236634"/>
            <a:ext cx="638264" cy="495369"/>
          </a:xfrm>
          <a:prstGeom prst="rect">
            <a:avLst/>
          </a:prstGeom>
        </p:spPr>
      </p:pic>
      <p:pic>
        <p:nvPicPr>
          <p:cNvPr id="25" name="صورة 24">
            <a:extLst>
              <a:ext uri="{FF2B5EF4-FFF2-40B4-BE49-F238E27FC236}">
                <a16:creationId xmlns:a16="http://schemas.microsoft.com/office/drawing/2014/main" id="{78DD9E23-B10B-42D3-AC04-F33D564DBD2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012198" y="3191757"/>
            <a:ext cx="638264" cy="495369"/>
          </a:xfrm>
          <a:prstGeom prst="rect">
            <a:avLst/>
          </a:prstGeom>
        </p:spPr>
      </p:pic>
      <p:cxnSp>
        <p:nvCxnSpPr>
          <p:cNvPr id="27" name="رابط كسهم مستقيم 26">
            <a:extLst>
              <a:ext uri="{FF2B5EF4-FFF2-40B4-BE49-F238E27FC236}">
                <a16:creationId xmlns:a16="http://schemas.microsoft.com/office/drawing/2014/main" id="{633C996D-3C29-48C1-A2F5-BD71B56877F8}"/>
              </a:ext>
            </a:extLst>
          </p:cNvPr>
          <p:cNvCxnSpPr>
            <a:cxnSpLocks/>
          </p:cNvCxnSpPr>
          <p:nvPr/>
        </p:nvCxnSpPr>
        <p:spPr>
          <a:xfrm flipH="1" flipV="1">
            <a:off x="1580914" y="2616225"/>
            <a:ext cx="537888" cy="8572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رسم 29" descr="إغلاق">
            <a:extLst>
              <a:ext uri="{FF2B5EF4-FFF2-40B4-BE49-F238E27FC236}">
                <a16:creationId xmlns:a16="http://schemas.microsoft.com/office/drawing/2014/main" id="{281DB1C0-95D8-4882-8CAA-0B62D7E8900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-11029" y="2754286"/>
            <a:ext cx="581106" cy="581106"/>
          </a:xfrm>
          <a:prstGeom prst="rect">
            <a:avLst/>
          </a:prstGeom>
        </p:spPr>
      </p:pic>
      <p:pic>
        <p:nvPicPr>
          <p:cNvPr id="31" name="صورة 30">
            <a:extLst>
              <a:ext uri="{FF2B5EF4-FFF2-40B4-BE49-F238E27FC236}">
                <a16:creationId xmlns:a16="http://schemas.microsoft.com/office/drawing/2014/main" id="{68681349-B42F-46C8-B92D-30C2371AFFC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83604" y="3284724"/>
            <a:ext cx="714475" cy="590632"/>
          </a:xfrm>
          <a:prstGeom prst="rect">
            <a:avLst/>
          </a:prstGeom>
        </p:spPr>
      </p:pic>
      <p:pic>
        <p:nvPicPr>
          <p:cNvPr id="33" name="رسم 32" descr="إغلاق">
            <a:extLst>
              <a:ext uri="{FF2B5EF4-FFF2-40B4-BE49-F238E27FC236}">
                <a16:creationId xmlns:a16="http://schemas.microsoft.com/office/drawing/2014/main" id="{7EB0DD65-169B-4E6E-9974-4EC8BF5D9B4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-42460" y="3294871"/>
            <a:ext cx="581106" cy="581106"/>
          </a:xfrm>
          <a:prstGeom prst="rect">
            <a:avLst/>
          </a:prstGeom>
        </p:spPr>
      </p:pic>
      <p:pic>
        <p:nvPicPr>
          <p:cNvPr id="34" name="صورة 33">
            <a:extLst>
              <a:ext uri="{FF2B5EF4-FFF2-40B4-BE49-F238E27FC236}">
                <a16:creationId xmlns:a16="http://schemas.microsoft.com/office/drawing/2014/main" id="{B8EB21D4-4BEA-4244-B6EA-B17384ED75DF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22820" t="24221" r="18662" b="42088"/>
          <a:stretch/>
        </p:blipFill>
        <p:spPr>
          <a:xfrm>
            <a:off x="3016460" y="3835806"/>
            <a:ext cx="945396" cy="511444"/>
          </a:xfrm>
          <a:prstGeom prst="rect">
            <a:avLst/>
          </a:prstGeom>
        </p:spPr>
      </p:pic>
      <p:pic>
        <p:nvPicPr>
          <p:cNvPr id="35" name="صورة 34">
            <a:extLst>
              <a:ext uri="{FF2B5EF4-FFF2-40B4-BE49-F238E27FC236}">
                <a16:creationId xmlns:a16="http://schemas.microsoft.com/office/drawing/2014/main" id="{CC4713A7-C684-46D5-9FA4-1405E7BE66FD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22820" t="24221" r="18662" b="42088"/>
          <a:stretch/>
        </p:blipFill>
        <p:spPr>
          <a:xfrm>
            <a:off x="1961565" y="3804042"/>
            <a:ext cx="945396" cy="511444"/>
          </a:xfrm>
          <a:prstGeom prst="rect">
            <a:avLst/>
          </a:prstGeom>
        </p:spPr>
      </p:pic>
      <p:cxnSp>
        <p:nvCxnSpPr>
          <p:cNvPr id="36" name="رابط كسهم مستقيم 35">
            <a:extLst>
              <a:ext uri="{FF2B5EF4-FFF2-40B4-BE49-F238E27FC236}">
                <a16:creationId xmlns:a16="http://schemas.microsoft.com/office/drawing/2014/main" id="{03188BCA-CB5E-4A1F-B7AE-B65737A71EFE}"/>
              </a:ext>
            </a:extLst>
          </p:cNvPr>
          <p:cNvCxnSpPr>
            <a:cxnSpLocks/>
          </p:cNvCxnSpPr>
          <p:nvPr/>
        </p:nvCxnSpPr>
        <p:spPr>
          <a:xfrm flipH="1" flipV="1">
            <a:off x="1530493" y="2726784"/>
            <a:ext cx="560119" cy="13329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صورة 38">
            <a:extLst>
              <a:ext uri="{FF2B5EF4-FFF2-40B4-BE49-F238E27FC236}">
                <a16:creationId xmlns:a16="http://schemas.microsoft.com/office/drawing/2014/main" id="{0BC4D314-F56A-4D37-AD69-CE32FAD990B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23178" t="22536" r="44831" b="42592"/>
          <a:stretch/>
        </p:blipFill>
        <p:spPr>
          <a:xfrm>
            <a:off x="498262" y="3856882"/>
            <a:ext cx="761599" cy="626198"/>
          </a:xfrm>
          <a:prstGeom prst="rect">
            <a:avLst/>
          </a:prstGeom>
        </p:spPr>
      </p:pic>
      <p:pic>
        <p:nvPicPr>
          <p:cNvPr id="40" name="رسم 39" descr="علامة اختيار">
            <a:extLst>
              <a:ext uri="{FF2B5EF4-FFF2-40B4-BE49-F238E27FC236}">
                <a16:creationId xmlns:a16="http://schemas.microsoft.com/office/drawing/2014/main" id="{2DDF16FF-8513-43AF-B48D-F732CDC54B37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421861" y="4460965"/>
            <a:ext cx="914400" cy="914400"/>
          </a:xfrm>
          <a:prstGeom prst="rect">
            <a:avLst/>
          </a:prstGeom>
        </p:spPr>
      </p:pic>
      <p:pic>
        <p:nvPicPr>
          <p:cNvPr id="44" name="صورة 43">
            <a:extLst>
              <a:ext uri="{FF2B5EF4-FFF2-40B4-BE49-F238E27FC236}">
                <a16:creationId xmlns:a16="http://schemas.microsoft.com/office/drawing/2014/main" id="{0D67C2F2-3B48-496C-892B-2EC04066EAEF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22820" t="24221" r="18662" b="42088"/>
          <a:stretch/>
        </p:blipFill>
        <p:spPr>
          <a:xfrm>
            <a:off x="7497838" y="2773891"/>
            <a:ext cx="945396" cy="511444"/>
          </a:xfrm>
          <a:prstGeom prst="rect">
            <a:avLst/>
          </a:prstGeom>
        </p:spPr>
      </p:pic>
      <p:pic>
        <p:nvPicPr>
          <p:cNvPr id="45" name="صورة 44">
            <a:extLst>
              <a:ext uri="{FF2B5EF4-FFF2-40B4-BE49-F238E27FC236}">
                <a16:creationId xmlns:a16="http://schemas.microsoft.com/office/drawing/2014/main" id="{71A67C4D-7248-4345-8E71-0FD933EC8CF6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22820" t="24221" r="18662" b="42088"/>
          <a:stretch/>
        </p:blipFill>
        <p:spPr>
          <a:xfrm>
            <a:off x="6505781" y="2789117"/>
            <a:ext cx="945396" cy="511444"/>
          </a:xfrm>
          <a:prstGeom prst="rect">
            <a:avLst/>
          </a:prstGeom>
        </p:spPr>
      </p:pic>
      <p:pic>
        <p:nvPicPr>
          <p:cNvPr id="41" name="صورة 40">
            <a:extLst>
              <a:ext uri="{FF2B5EF4-FFF2-40B4-BE49-F238E27FC236}">
                <a16:creationId xmlns:a16="http://schemas.microsoft.com/office/drawing/2014/main" id="{99CCB55F-52C5-4895-B6E0-38F19D2090BC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25385" t="18586" r="50638" b="39420"/>
          <a:stretch/>
        </p:blipFill>
        <p:spPr>
          <a:xfrm>
            <a:off x="5505994" y="2657389"/>
            <a:ext cx="754252" cy="637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022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9E377FBA-D4F6-43C9-B758-789074C7A1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236" b="13382"/>
          <a:stretch/>
        </p:blipFill>
        <p:spPr>
          <a:xfrm>
            <a:off x="6912244" y="280219"/>
            <a:ext cx="4839782" cy="797990"/>
          </a:xfrm>
          <a:prstGeom prst="round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616F4D3F-FE67-495D-8C74-249AFE990B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0134" y="1561840"/>
            <a:ext cx="4078140" cy="3056656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CCA472BF-9069-4762-A009-FB772552961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957" t="22018" r="13887" b="30581"/>
          <a:stretch/>
        </p:blipFill>
        <p:spPr>
          <a:xfrm>
            <a:off x="5197099" y="2448357"/>
            <a:ext cx="898901" cy="480447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B4B03B8A-9FB8-4236-A210-6181F5C7D5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0032" y="2263130"/>
            <a:ext cx="571580" cy="609685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4C67E97B-BC13-491B-8E28-86C43AE127D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957" t="22018" r="13887" b="30581"/>
          <a:stretch/>
        </p:blipFill>
        <p:spPr>
          <a:xfrm>
            <a:off x="3740258" y="2448356"/>
            <a:ext cx="898901" cy="480447"/>
          </a:xfrm>
          <a:prstGeom prst="rect">
            <a:avLst/>
          </a:prstGeom>
        </p:spPr>
      </p:pic>
      <p:grpSp>
        <p:nvGrpSpPr>
          <p:cNvPr id="13" name="مجموعة 12">
            <a:extLst>
              <a:ext uri="{FF2B5EF4-FFF2-40B4-BE49-F238E27FC236}">
                <a16:creationId xmlns:a16="http://schemas.microsoft.com/office/drawing/2014/main" id="{7A65EEF7-3BC6-4ABD-A2AA-99DC037754FF}"/>
              </a:ext>
            </a:extLst>
          </p:cNvPr>
          <p:cNvGrpSpPr/>
          <p:nvPr/>
        </p:nvGrpSpPr>
        <p:grpSpPr>
          <a:xfrm>
            <a:off x="3290807" y="1518330"/>
            <a:ext cx="898901" cy="625183"/>
            <a:chOff x="3162161" y="3393752"/>
            <a:chExt cx="898901" cy="625183"/>
          </a:xfrm>
        </p:grpSpPr>
        <p:pic>
          <p:nvPicPr>
            <p:cNvPr id="11" name="صورة 10">
              <a:extLst>
                <a:ext uri="{FF2B5EF4-FFF2-40B4-BE49-F238E27FC236}">
                  <a16:creationId xmlns:a16="http://schemas.microsoft.com/office/drawing/2014/main" id="{4DE05E25-F567-41E4-B075-7AAC677548E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7957" t="22018" r="13887" b="30581"/>
            <a:stretch/>
          </p:blipFill>
          <p:spPr>
            <a:xfrm>
              <a:off x="3162161" y="3538488"/>
              <a:ext cx="898901" cy="480447"/>
            </a:xfrm>
            <a:prstGeom prst="rect">
              <a:avLst/>
            </a:prstGeom>
          </p:spPr>
        </p:pic>
        <p:pic>
          <p:nvPicPr>
            <p:cNvPr id="12" name="صورة 11">
              <a:extLst>
                <a:ext uri="{FF2B5EF4-FFF2-40B4-BE49-F238E27FC236}">
                  <a16:creationId xmlns:a16="http://schemas.microsoft.com/office/drawing/2014/main" id="{CF4D0607-1FD5-4C22-94B4-5CDB3011EA1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434308" y="3393752"/>
              <a:ext cx="571580" cy="609685"/>
            </a:xfrm>
            <a:prstGeom prst="rect">
              <a:avLst/>
            </a:prstGeom>
          </p:spPr>
        </p:pic>
      </p:grpSp>
      <p:cxnSp>
        <p:nvCxnSpPr>
          <p:cNvPr id="8" name="رابط كسهم مستقيم 7">
            <a:extLst>
              <a:ext uri="{FF2B5EF4-FFF2-40B4-BE49-F238E27FC236}">
                <a16:creationId xmlns:a16="http://schemas.microsoft.com/office/drawing/2014/main" id="{38C77D59-F9F6-4B16-A2E9-08B27739267D}"/>
              </a:ext>
            </a:extLst>
          </p:cNvPr>
          <p:cNvCxnSpPr>
            <a:cxnSpLocks/>
          </p:cNvCxnSpPr>
          <p:nvPr/>
        </p:nvCxnSpPr>
        <p:spPr>
          <a:xfrm flipV="1">
            <a:off x="3335902" y="2051870"/>
            <a:ext cx="261461" cy="4417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رابط كسهم مستقيم 9">
            <a:extLst>
              <a:ext uri="{FF2B5EF4-FFF2-40B4-BE49-F238E27FC236}">
                <a16:creationId xmlns:a16="http://schemas.microsoft.com/office/drawing/2014/main" id="{60EEA497-BAA1-4E9E-900F-2C2C3CF46305}"/>
              </a:ext>
            </a:extLst>
          </p:cNvPr>
          <p:cNvCxnSpPr>
            <a:cxnSpLocks/>
            <a:endCxn id="12" idx="2"/>
          </p:cNvCxnSpPr>
          <p:nvPr/>
        </p:nvCxnSpPr>
        <p:spPr>
          <a:xfrm flipH="1" flipV="1">
            <a:off x="3848744" y="2128015"/>
            <a:ext cx="142895" cy="3203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مستطيل 16">
            <a:extLst>
              <a:ext uri="{FF2B5EF4-FFF2-40B4-BE49-F238E27FC236}">
                <a16:creationId xmlns:a16="http://schemas.microsoft.com/office/drawing/2014/main" id="{F58DAD05-B46E-4883-9847-443016BB50C3}"/>
              </a:ext>
            </a:extLst>
          </p:cNvPr>
          <p:cNvSpPr/>
          <p:nvPr/>
        </p:nvSpPr>
        <p:spPr>
          <a:xfrm>
            <a:off x="4692313" y="2412621"/>
            <a:ext cx="3946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  <a:endParaRPr lang="ar-SA" sz="2800" dirty="0">
              <a:solidFill>
                <a:srgbClr val="FF0000"/>
              </a:solidFill>
            </a:endParaRPr>
          </a:p>
        </p:txBody>
      </p:sp>
      <p:sp>
        <p:nvSpPr>
          <p:cNvPr id="18" name="مستطيل 17">
            <a:extLst>
              <a:ext uri="{FF2B5EF4-FFF2-40B4-BE49-F238E27FC236}">
                <a16:creationId xmlns:a16="http://schemas.microsoft.com/office/drawing/2014/main" id="{95755241-4559-4B8E-BD13-F6DC1C5A894B}"/>
              </a:ext>
            </a:extLst>
          </p:cNvPr>
          <p:cNvSpPr/>
          <p:nvPr/>
        </p:nvSpPr>
        <p:spPr>
          <a:xfrm>
            <a:off x="3527358" y="2379041"/>
            <a:ext cx="3946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  <a:endParaRPr lang="ar-SA" sz="2800" dirty="0">
              <a:solidFill>
                <a:srgbClr val="FF0000"/>
              </a:solidFill>
            </a:endParaRPr>
          </a:p>
        </p:txBody>
      </p:sp>
      <p:pic>
        <p:nvPicPr>
          <p:cNvPr id="19" name="صورة 18">
            <a:extLst>
              <a:ext uri="{FF2B5EF4-FFF2-40B4-BE49-F238E27FC236}">
                <a16:creationId xmlns:a16="http://schemas.microsoft.com/office/drawing/2014/main" id="{EC4C87C5-A2B6-4728-B885-FA15D707A7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0126" y="2279006"/>
            <a:ext cx="762106" cy="552527"/>
          </a:xfrm>
          <a:prstGeom prst="rect">
            <a:avLst/>
          </a:prstGeom>
        </p:spPr>
      </p:pic>
      <p:sp>
        <p:nvSpPr>
          <p:cNvPr id="20" name="مستطيل 19">
            <a:extLst>
              <a:ext uri="{FF2B5EF4-FFF2-40B4-BE49-F238E27FC236}">
                <a16:creationId xmlns:a16="http://schemas.microsoft.com/office/drawing/2014/main" id="{8D338A85-0F3F-4738-9019-FFCAFD447669}"/>
              </a:ext>
            </a:extLst>
          </p:cNvPr>
          <p:cNvSpPr/>
          <p:nvPr/>
        </p:nvSpPr>
        <p:spPr>
          <a:xfrm>
            <a:off x="2457975" y="2332548"/>
            <a:ext cx="3946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  <a:endParaRPr lang="ar-SA" sz="2800" dirty="0">
              <a:solidFill>
                <a:srgbClr val="FF0000"/>
              </a:solidFill>
            </a:endParaRPr>
          </a:p>
        </p:txBody>
      </p:sp>
      <p:grpSp>
        <p:nvGrpSpPr>
          <p:cNvPr id="23" name="مجموعة 22">
            <a:extLst>
              <a:ext uri="{FF2B5EF4-FFF2-40B4-BE49-F238E27FC236}">
                <a16:creationId xmlns:a16="http://schemas.microsoft.com/office/drawing/2014/main" id="{00EDA053-D99E-4D78-BDE2-F8FB7BF8A976}"/>
              </a:ext>
            </a:extLst>
          </p:cNvPr>
          <p:cNvGrpSpPr/>
          <p:nvPr/>
        </p:nvGrpSpPr>
        <p:grpSpPr>
          <a:xfrm>
            <a:off x="1719782" y="2209396"/>
            <a:ext cx="775713" cy="646372"/>
            <a:chOff x="2076922" y="3377298"/>
            <a:chExt cx="775713" cy="646372"/>
          </a:xfrm>
        </p:grpSpPr>
        <p:pic>
          <p:nvPicPr>
            <p:cNvPr id="21" name="صورة 20">
              <a:extLst>
                <a:ext uri="{FF2B5EF4-FFF2-40B4-BE49-F238E27FC236}">
                  <a16:creationId xmlns:a16="http://schemas.microsoft.com/office/drawing/2014/main" id="{AD1DF2C4-E52B-4D5E-A0E6-E3211FAD2CC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2076922" y="3471143"/>
              <a:ext cx="762106" cy="552527"/>
            </a:xfrm>
            <a:prstGeom prst="rect">
              <a:avLst/>
            </a:prstGeom>
          </p:spPr>
        </p:pic>
        <p:pic>
          <p:nvPicPr>
            <p:cNvPr id="22" name="صورة 21">
              <a:extLst>
                <a:ext uri="{FF2B5EF4-FFF2-40B4-BE49-F238E27FC236}">
                  <a16:creationId xmlns:a16="http://schemas.microsoft.com/office/drawing/2014/main" id="{A61CB743-9AF4-4F15-A1C1-4BF945BEF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2281055" y="3377298"/>
              <a:ext cx="571580" cy="609685"/>
            </a:xfrm>
            <a:prstGeom prst="rect">
              <a:avLst/>
            </a:prstGeom>
          </p:spPr>
        </p:pic>
      </p:grpSp>
      <p:sp>
        <p:nvSpPr>
          <p:cNvPr id="24" name="لا يساوي 23">
            <a:extLst>
              <a:ext uri="{FF2B5EF4-FFF2-40B4-BE49-F238E27FC236}">
                <a16:creationId xmlns:a16="http://schemas.microsoft.com/office/drawing/2014/main" id="{1EE6C3A5-CFE3-4850-86E6-8D9299DBF368}"/>
              </a:ext>
            </a:extLst>
          </p:cNvPr>
          <p:cNvSpPr/>
          <p:nvPr/>
        </p:nvSpPr>
        <p:spPr>
          <a:xfrm>
            <a:off x="1147342" y="2328278"/>
            <a:ext cx="607971" cy="479387"/>
          </a:xfrm>
          <a:prstGeom prst="mathNotEqual">
            <a:avLst>
              <a:gd name="adj1" fmla="val 19482"/>
              <a:gd name="adj2" fmla="val 6600000"/>
              <a:gd name="adj3" fmla="val 198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>
              <a:solidFill>
                <a:schemeClr val="tx1"/>
              </a:solidFill>
            </a:endParaRPr>
          </a:p>
        </p:txBody>
      </p:sp>
      <p:pic>
        <p:nvPicPr>
          <p:cNvPr id="25" name="Picture 2" descr="الفكر الموازي التفكير ، التفكير الكرتون, الوجه, مبتسم png">
            <a:extLst>
              <a:ext uri="{FF2B5EF4-FFF2-40B4-BE49-F238E27FC236}">
                <a16:creationId xmlns:a16="http://schemas.microsoft.com/office/drawing/2014/main" id="{CA820563-B009-4633-B8E4-ADA4DC12DA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327" b="99334" l="10000" r="97000">
                        <a14:foregroundMark x1="92556" y1="35960" x2="92556" y2="35960"/>
                        <a14:foregroundMark x1="92000" y1="30078" x2="92222" y2="46615"/>
                        <a14:foregroundMark x1="97000" y1="39068" x2="97000" y2="48169"/>
                        <a14:foregroundMark x1="66000" y1="9101" x2="52222" y2="9101"/>
                        <a14:foregroundMark x1="66889" y1="68147" x2="62222" y2="76360"/>
                        <a14:foregroundMark x1="72222" y1="63818" x2="64000" y2="71143"/>
                        <a14:foregroundMark x1="64000" y1="71143" x2="73667" y2="66038"/>
                        <a14:foregroundMark x1="73667" y1="66038" x2="61889" y2="69700"/>
                        <a14:foregroundMark x1="61889" y1="69700" x2="61889" y2="69700"/>
                        <a14:foregroundMark x1="71889" y1="66038" x2="62889" y2="73474"/>
                        <a14:foregroundMark x1="62889" y1="73474" x2="52333" y2="73474"/>
                        <a14:foregroundMark x1="52333" y1="73474" x2="45333" y2="66815"/>
                        <a14:foregroundMark x1="45333" y1="66815" x2="47222" y2="67259"/>
                        <a14:foregroundMark x1="23444" y1="12875" x2="23667" y2="12542"/>
                        <a14:foregroundMark x1="24667" y1="8435" x2="24667" y2="8768"/>
                        <a14:foregroundMark x1="40667" y1="95117" x2="32778" y2="93230"/>
                        <a14:foregroundMark x1="49111" y1="99445" x2="46222" y2="99112"/>
                        <a14:foregroundMark x1="65667" y1="8435" x2="56222" y2="5327"/>
                        <a14:foregroundMark x1="56222" y1="5327" x2="50667" y2="62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968" y="1467091"/>
            <a:ext cx="1025351" cy="1026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مربع نص 25">
            <a:extLst>
              <a:ext uri="{FF2B5EF4-FFF2-40B4-BE49-F238E27FC236}">
                <a16:creationId xmlns:a16="http://schemas.microsoft.com/office/drawing/2014/main" id="{A4900ED6-6861-4D31-A1CC-73F6D0C85C19}"/>
              </a:ext>
            </a:extLst>
          </p:cNvPr>
          <p:cNvSpPr txBox="1"/>
          <p:nvPr/>
        </p:nvSpPr>
        <p:spPr>
          <a:xfrm>
            <a:off x="6320524" y="2433577"/>
            <a:ext cx="89890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>
                <a:solidFill>
                  <a:srgbClr val="FF0000"/>
                </a:solidFill>
              </a:rPr>
              <a:t>خمن</a:t>
            </a:r>
          </a:p>
        </p:txBody>
      </p:sp>
      <p:sp>
        <p:nvSpPr>
          <p:cNvPr id="27" name="مربع نص 26">
            <a:extLst>
              <a:ext uri="{FF2B5EF4-FFF2-40B4-BE49-F238E27FC236}">
                <a16:creationId xmlns:a16="http://schemas.microsoft.com/office/drawing/2014/main" id="{6F5D6624-C0F3-4E42-BAA9-709184D88678}"/>
              </a:ext>
            </a:extLst>
          </p:cNvPr>
          <p:cNvSpPr txBox="1"/>
          <p:nvPr/>
        </p:nvSpPr>
        <p:spPr>
          <a:xfrm>
            <a:off x="5030116" y="1109798"/>
            <a:ext cx="114999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600" dirty="0"/>
              <a:t>يوسف</a:t>
            </a:r>
          </a:p>
        </p:txBody>
      </p:sp>
      <p:sp>
        <p:nvSpPr>
          <p:cNvPr id="28" name="مربع نص 27">
            <a:extLst>
              <a:ext uri="{FF2B5EF4-FFF2-40B4-BE49-F238E27FC236}">
                <a16:creationId xmlns:a16="http://schemas.microsoft.com/office/drawing/2014/main" id="{607F9304-6789-439B-A2EB-6D32428E51B3}"/>
              </a:ext>
            </a:extLst>
          </p:cNvPr>
          <p:cNvSpPr txBox="1"/>
          <p:nvPr/>
        </p:nvSpPr>
        <p:spPr>
          <a:xfrm>
            <a:off x="3096060" y="1014739"/>
            <a:ext cx="1271256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000" dirty="0"/>
              <a:t>عبدالله</a:t>
            </a:r>
          </a:p>
        </p:txBody>
      </p:sp>
      <p:pic>
        <p:nvPicPr>
          <p:cNvPr id="31" name="صورة 30">
            <a:extLst>
              <a:ext uri="{FF2B5EF4-FFF2-40B4-BE49-F238E27FC236}">
                <a16:creationId xmlns:a16="http://schemas.microsoft.com/office/drawing/2014/main" id="{8E549E17-C0E3-4CBC-8E6C-7E210B7FAEB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48022" y="3005156"/>
            <a:ext cx="3867690" cy="1524213"/>
          </a:xfrm>
          <a:prstGeom prst="rect">
            <a:avLst/>
          </a:prstGeom>
        </p:spPr>
      </p:pic>
      <p:pic>
        <p:nvPicPr>
          <p:cNvPr id="32" name="صورة 31">
            <a:extLst>
              <a:ext uri="{FF2B5EF4-FFF2-40B4-BE49-F238E27FC236}">
                <a16:creationId xmlns:a16="http://schemas.microsoft.com/office/drawing/2014/main" id="{764CB167-C790-4D4D-BEE7-21880344319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19676" y="2876980"/>
            <a:ext cx="1562318" cy="1476581"/>
          </a:xfrm>
          <a:prstGeom prst="rect">
            <a:avLst/>
          </a:prstGeom>
        </p:spPr>
      </p:pic>
      <p:sp>
        <p:nvSpPr>
          <p:cNvPr id="33" name="لا يساوي 32">
            <a:extLst>
              <a:ext uri="{FF2B5EF4-FFF2-40B4-BE49-F238E27FC236}">
                <a16:creationId xmlns:a16="http://schemas.microsoft.com/office/drawing/2014/main" id="{2969C8B0-282D-416D-8A46-58A6F392A2FA}"/>
              </a:ext>
            </a:extLst>
          </p:cNvPr>
          <p:cNvSpPr/>
          <p:nvPr/>
        </p:nvSpPr>
        <p:spPr>
          <a:xfrm>
            <a:off x="953600" y="3088572"/>
            <a:ext cx="607971" cy="479387"/>
          </a:xfrm>
          <a:prstGeom prst="mathNotEqual">
            <a:avLst>
              <a:gd name="adj1" fmla="val 19482"/>
              <a:gd name="adj2" fmla="val 6600000"/>
              <a:gd name="adj3" fmla="val 198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>
              <a:solidFill>
                <a:schemeClr val="tx1"/>
              </a:solidFill>
            </a:endParaRPr>
          </a:p>
        </p:txBody>
      </p:sp>
      <p:pic>
        <p:nvPicPr>
          <p:cNvPr id="34" name="صورة 33">
            <a:extLst>
              <a:ext uri="{FF2B5EF4-FFF2-40B4-BE49-F238E27FC236}">
                <a16:creationId xmlns:a16="http://schemas.microsoft.com/office/drawing/2014/main" id="{CF0CF93D-68B6-410C-87D8-8381EAABA1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1494" y="3005156"/>
            <a:ext cx="762106" cy="552527"/>
          </a:xfrm>
          <a:prstGeom prst="rect">
            <a:avLst/>
          </a:prstGeom>
        </p:spPr>
      </p:pic>
      <p:pic>
        <p:nvPicPr>
          <p:cNvPr id="35" name="صورة 34">
            <a:extLst>
              <a:ext uri="{FF2B5EF4-FFF2-40B4-BE49-F238E27FC236}">
                <a16:creationId xmlns:a16="http://schemas.microsoft.com/office/drawing/2014/main" id="{BA0FB045-0C39-4E72-9007-A932A30074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345" y="3767262"/>
            <a:ext cx="762106" cy="552527"/>
          </a:xfrm>
          <a:prstGeom prst="rect">
            <a:avLst/>
          </a:prstGeom>
        </p:spPr>
      </p:pic>
      <p:sp>
        <p:nvSpPr>
          <p:cNvPr id="36" name="مستطيل 35">
            <a:extLst>
              <a:ext uri="{FF2B5EF4-FFF2-40B4-BE49-F238E27FC236}">
                <a16:creationId xmlns:a16="http://schemas.microsoft.com/office/drawing/2014/main" id="{AE4CAF84-1A78-4109-96C4-2B57987EA543}"/>
              </a:ext>
            </a:extLst>
          </p:cNvPr>
          <p:cNvSpPr/>
          <p:nvPr/>
        </p:nvSpPr>
        <p:spPr>
          <a:xfrm>
            <a:off x="882078" y="3569833"/>
            <a:ext cx="5886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5400" dirty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  <a:endParaRPr lang="ar-SA" sz="5400" dirty="0">
              <a:solidFill>
                <a:schemeClr val="accent6"/>
              </a:solidFill>
            </a:endParaRPr>
          </a:p>
        </p:txBody>
      </p:sp>
      <p:sp>
        <p:nvSpPr>
          <p:cNvPr id="37" name="مستطيل 36">
            <a:extLst>
              <a:ext uri="{FF2B5EF4-FFF2-40B4-BE49-F238E27FC236}">
                <a16:creationId xmlns:a16="http://schemas.microsoft.com/office/drawing/2014/main" id="{7DF97A1B-79AF-4621-B814-4C34CFB43BA5}"/>
              </a:ext>
            </a:extLst>
          </p:cNvPr>
          <p:cNvSpPr/>
          <p:nvPr/>
        </p:nvSpPr>
        <p:spPr>
          <a:xfrm>
            <a:off x="5307931" y="3003282"/>
            <a:ext cx="872179" cy="55440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8" name="مستطيل 37">
            <a:extLst>
              <a:ext uri="{FF2B5EF4-FFF2-40B4-BE49-F238E27FC236}">
                <a16:creationId xmlns:a16="http://schemas.microsoft.com/office/drawing/2014/main" id="{4BCC4AAC-29B7-488D-A2A5-FCD885A0DAB9}"/>
              </a:ext>
            </a:extLst>
          </p:cNvPr>
          <p:cNvSpPr/>
          <p:nvPr/>
        </p:nvSpPr>
        <p:spPr>
          <a:xfrm>
            <a:off x="4658734" y="2998971"/>
            <a:ext cx="3946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  <a:endParaRPr lang="ar-SA" sz="2800" dirty="0">
              <a:solidFill>
                <a:srgbClr val="FF0000"/>
              </a:solidFill>
            </a:endParaRPr>
          </a:p>
        </p:txBody>
      </p:sp>
      <p:sp>
        <p:nvSpPr>
          <p:cNvPr id="39" name="مستطيل 38">
            <a:extLst>
              <a:ext uri="{FF2B5EF4-FFF2-40B4-BE49-F238E27FC236}">
                <a16:creationId xmlns:a16="http://schemas.microsoft.com/office/drawing/2014/main" id="{659E5170-7351-489D-B37F-AB2DBF6C47C2}"/>
              </a:ext>
            </a:extLst>
          </p:cNvPr>
          <p:cNvSpPr/>
          <p:nvPr/>
        </p:nvSpPr>
        <p:spPr>
          <a:xfrm>
            <a:off x="3048012" y="3069203"/>
            <a:ext cx="872179" cy="55440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0" name="مستطيل 39">
            <a:extLst>
              <a:ext uri="{FF2B5EF4-FFF2-40B4-BE49-F238E27FC236}">
                <a16:creationId xmlns:a16="http://schemas.microsoft.com/office/drawing/2014/main" id="{4F0AB39D-3761-464F-B28B-EF6B1936123B}"/>
              </a:ext>
            </a:extLst>
          </p:cNvPr>
          <p:cNvSpPr/>
          <p:nvPr/>
        </p:nvSpPr>
        <p:spPr>
          <a:xfrm>
            <a:off x="1553590" y="3013558"/>
            <a:ext cx="1248523" cy="55440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1" name="مستطيل 40">
            <a:extLst>
              <a:ext uri="{FF2B5EF4-FFF2-40B4-BE49-F238E27FC236}">
                <a16:creationId xmlns:a16="http://schemas.microsoft.com/office/drawing/2014/main" id="{C18718B1-E410-4ED0-87F9-0895A05F0C7F}"/>
              </a:ext>
            </a:extLst>
          </p:cNvPr>
          <p:cNvSpPr/>
          <p:nvPr/>
        </p:nvSpPr>
        <p:spPr>
          <a:xfrm>
            <a:off x="5307930" y="3766325"/>
            <a:ext cx="872179" cy="55440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4" name="مستطيل 43">
            <a:extLst>
              <a:ext uri="{FF2B5EF4-FFF2-40B4-BE49-F238E27FC236}">
                <a16:creationId xmlns:a16="http://schemas.microsoft.com/office/drawing/2014/main" id="{1995ECF0-F8E2-48AE-AD84-42B06D1CC7FF}"/>
              </a:ext>
            </a:extLst>
          </p:cNvPr>
          <p:cNvSpPr/>
          <p:nvPr/>
        </p:nvSpPr>
        <p:spPr>
          <a:xfrm>
            <a:off x="4625157" y="3786802"/>
            <a:ext cx="3946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  <a:endParaRPr lang="ar-SA" sz="2800" dirty="0">
              <a:solidFill>
                <a:srgbClr val="FF0000"/>
              </a:solidFill>
            </a:endParaRPr>
          </a:p>
        </p:txBody>
      </p:sp>
      <p:sp>
        <p:nvSpPr>
          <p:cNvPr id="45" name="مستطيل 44">
            <a:extLst>
              <a:ext uri="{FF2B5EF4-FFF2-40B4-BE49-F238E27FC236}">
                <a16:creationId xmlns:a16="http://schemas.microsoft.com/office/drawing/2014/main" id="{EBD85D1A-CB7A-4783-8FFC-40B66C955FB9}"/>
              </a:ext>
            </a:extLst>
          </p:cNvPr>
          <p:cNvSpPr/>
          <p:nvPr/>
        </p:nvSpPr>
        <p:spPr>
          <a:xfrm>
            <a:off x="2965124" y="3799286"/>
            <a:ext cx="872179" cy="55440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6" name="مستطيل 45">
            <a:extLst>
              <a:ext uri="{FF2B5EF4-FFF2-40B4-BE49-F238E27FC236}">
                <a16:creationId xmlns:a16="http://schemas.microsoft.com/office/drawing/2014/main" id="{B827530B-A26B-42E1-B966-505371C1E60F}"/>
              </a:ext>
            </a:extLst>
          </p:cNvPr>
          <p:cNvSpPr/>
          <p:nvPr/>
        </p:nvSpPr>
        <p:spPr>
          <a:xfrm>
            <a:off x="1502948" y="3818114"/>
            <a:ext cx="1248523" cy="55440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7" name="مستطيل 46">
            <a:extLst>
              <a:ext uri="{FF2B5EF4-FFF2-40B4-BE49-F238E27FC236}">
                <a16:creationId xmlns:a16="http://schemas.microsoft.com/office/drawing/2014/main" id="{FF446527-3966-4D92-A172-127A619E1685}"/>
              </a:ext>
            </a:extLst>
          </p:cNvPr>
          <p:cNvSpPr/>
          <p:nvPr/>
        </p:nvSpPr>
        <p:spPr>
          <a:xfrm>
            <a:off x="142821" y="3786802"/>
            <a:ext cx="1248523" cy="55440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48" name="صورة 47">
            <a:extLst>
              <a:ext uri="{FF2B5EF4-FFF2-40B4-BE49-F238E27FC236}">
                <a16:creationId xmlns:a16="http://schemas.microsoft.com/office/drawing/2014/main" id="{135A0083-DD31-4E33-BEA9-1B68F3CBA66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44938" y="4657545"/>
            <a:ext cx="3604266" cy="707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320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  <p:bldP spid="24" grpId="0" animBg="1"/>
      <p:bldP spid="26" grpId="0"/>
      <p:bldP spid="27" grpId="0"/>
      <p:bldP spid="28" grpId="0"/>
      <p:bldP spid="33" grpId="0" animBg="1"/>
      <p:bldP spid="37" grpId="0" animBg="1"/>
      <p:bldP spid="38" grpId="0"/>
      <p:bldP spid="39" grpId="0" animBg="1"/>
      <p:bldP spid="40" grpId="0" animBg="1"/>
      <p:bldP spid="41" grpId="0" animBg="1"/>
      <p:bldP spid="44" grpId="0"/>
      <p:bldP spid="45" grpId="0" animBg="1"/>
      <p:bldP spid="46" grpId="0" animBg="1"/>
      <p:bldP spid="4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FD77CDD2-93ED-4C51-8F5D-34EC582252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2945" y="321470"/>
            <a:ext cx="5420481" cy="286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3939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FD77CDD2-93ED-4C51-8F5D-34EC582252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2945" y="321470"/>
            <a:ext cx="5420481" cy="2867425"/>
          </a:xfrm>
          <a:prstGeom prst="rect">
            <a:avLst/>
          </a:prstGeom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E52E9836-5560-4010-A212-4477A3D8E30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7124"/>
          <a:stretch/>
        </p:blipFill>
        <p:spPr>
          <a:xfrm>
            <a:off x="5986270" y="3963573"/>
            <a:ext cx="4390656" cy="645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9539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B73B6E25-651C-4B8D-96B3-BB0166A4AB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6231" y="591778"/>
            <a:ext cx="4069802" cy="3371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4889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8BA009F1-AC29-46CE-9D0B-13C4BEF47F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3562" y="3762212"/>
            <a:ext cx="2174732" cy="1055694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B73B6E25-651C-4B8D-96B3-BB0166A4AB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6231" y="591778"/>
            <a:ext cx="4069802" cy="3371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0334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605517C2-74B2-4EC4-AF09-63E78A28D4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1946" y="730178"/>
            <a:ext cx="4641285" cy="5397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532683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22</Words>
  <Application>Microsoft Office PowerPoint</Application>
  <PresentationFormat>شاشة عريضة</PresentationFormat>
  <Paragraphs>17</Paragraphs>
  <Slides>14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نسق Office</vt:lpstr>
      <vt:lpstr>خطة حل المسألة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خطة حل المسألة</dc:title>
  <dc:creator>نايف</dc:creator>
  <cp:lastModifiedBy>نايف</cp:lastModifiedBy>
  <cp:revision>15</cp:revision>
  <dcterms:created xsi:type="dcterms:W3CDTF">2023-01-16T11:41:36Z</dcterms:created>
  <dcterms:modified xsi:type="dcterms:W3CDTF">2023-01-16T16:30:48Z</dcterms:modified>
</cp:coreProperties>
</file>