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rtl="1" saveSubsetFonts="1">
  <p:sldMasterIdLst>
    <p:sldMasterId id="2147483660" r:id="rId1"/>
  </p:sldMasterIdLst>
  <p:notesMasterIdLst>
    <p:notesMasterId r:id="rId2"/>
  </p:notesMasterIdLst>
  <p:sldIdLst>
    <p:sldId id="292" r:id="rId3"/>
    <p:sldId id="293" r:id="rId4"/>
    <p:sldId id="294" r:id="rId5"/>
    <p:sldId id="295" r:id="rId6"/>
    <p:sldId id="303" r:id="rId7"/>
    <p:sldId id="296" r:id="rId8"/>
    <p:sldId id="297" r:id="rId9"/>
    <p:sldId id="298" r:id="rId10"/>
    <p:sldId id="299" r:id="rId11"/>
    <p:sldId id="300" r:id="rId12"/>
    <p:sldId id="301" r:id="rId13"/>
    <p:sldId id="304" r:id="rId14"/>
    <p:sldId id="302" r:id="rId15"/>
  </p:sldIdLst>
  <p:sldSz type="screen16x9" cy="6858000" cx="12192000"/>
  <p:notesSz cx="6858000" cy="9144000"/>
  <p:defaultTextStyle>
    <a:defPPr>
      <a:defRPr lang="ar-SA"/>
    </a:defPPr>
    <a:lvl1pPr algn="r" defTabSz="914400" eaLnBrk="1" hangingPunct="1" latinLnBrk="0" marL="0" rtl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r" defTabSz="914400" eaLnBrk="1" hangingPunct="1" latinLnBrk="0" marL="457200" rtl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r" defTabSz="914400" eaLnBrk="1" hangingPunct="1" latinLnBrk="0" marL="914400" rtl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r" defTabSz="914400" eaLnBrk="1" hangingPunct="1" latinLnBrk="0" marL="1371600" rtl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r" defTabSz="914400" eaLnBrk="1" hangingPunct="1" latinLnBrk="0" marL="1828800" rtl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r" defTabSz="914400" eaLnBrk="1" hangingPunct="1" latinLnBrk="0" marL="2286000" rtl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r" defTabSz="914400" eaLnBrk="1" hangingPunct="1" latinLnBrk="0" marL="2743200" rtl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r" defTabSz="914400" eaLnBrk="1" hangingPunct="1" latinLnBrk="0" marL="3200400" rtl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r" defTabSz="914400" eaLnBrk="1" hangingPunct="1" latinLnBrk="0" marL="3657600" rtl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222" y="7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شريحة عنوان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582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104858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15270F-4BF0-4F5A-8EED-70041A576E81}" type="datetimeFigureOut">
              <a:rPr lang="ar-SA" smtClean="0"/>
              <a:t>08/06/41</a:t>
            </a:fld>
            <a:endParaRPr lang="ar-SA"/>
          </a:p>
        </p:txBody>
      </p:sp>
      <p:sp>
        <p:nvSpPr>
          <p:cNvPr id="104858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58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E70010-E5FA-4C9D-854F-15E359179DE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عنوان ونص عمودي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25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62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15270F-4BF0-4F5A-8EED-70041A576E81}" type="datetimeFigureOut">
              <a:rPr lang="ar-SA" smtClean="0"/>
              <a:t>08/06/41</a:t>
            </a:fld>
            <a:endParaRPr lang="ar-SA"/>
          </a:p>
        </p:txBody>
      </p:sp>
      <p:sp>
        <p:nvSpPr>
          <p:cNvPr id="104862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2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E70010-E5FA-4C9D-854F-15E359179DE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عنوان ونص عموديان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09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610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15270F-4BF0-4F5A-8EED-70041A576E81}" type="datetimeFigureOut">
              <a:rPr lang="ar-SA" smtClean="0"/>
              <a:t>08/06/41</a:t>
            </a:fld>
            <a:endParaRPr lang="ar-SA"/>
          </a:p>
        </p:txBody>
      </p:sp>
      <p:sp>
        <p:nvSpPr>
          <p:cNvPr id="1048611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12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E70010-E5FA-4C9D-854F-15E359179DE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عنوان ومحتوى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14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61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15270F-4BF0-4F5A-8EED-70041A576E81}" type="datetimeFigureOut">
              <a:rPr lang="ar-SA" smtClean="0"/>
              <a:t>08/06/41</a:t>
            </a:fld>
            <a:endParaRPr lang="ar-SA"/>
          </a:p>
        </p:txBody>
      </p:sp>
      <p:sp>
        <p:nvSpPr>
          <p:cNvPr id="104861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1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E70010-E5FA-4C9D-854F-15E359179DE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عنوان المقطع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30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31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15270F-4BF0-4F5A-8EED-70041A576E81}" type="datetimeFigureOut">
              <a:rPr lang="ar-SA" smtClean="0"/>
              <a:t>08/06/41</a:t>
            </a:fld>
            <a:endParaRPr lang="ar-SA"/>
          </a:p>
        </p:txBody>
      </p:sp>
      <p:sp>
        <p:nvSpPr>
          <p:cNvPr id="1048632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33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E70010-E5FA-4C9D-854F-15E359179DE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محتويين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35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63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637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15270F-4BF0-4F5A-8EED-70041A576E81}" type="datetimeFigureOut">
              <a:rPr lang="ar-SA" smtClean="0"/>
              <a:t>08/06/41</a:t>
            </a:fld>
            <a:endParaRPr lang="ar-SA"/>
          </a:p>
        </p:txBody>
      </p:sp>
      <p:sp>
        <p:nvSpPr>
          <p:cNvPr id="1048638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39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E70010-E5FA-4C9D-854F-15E359179DE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مقارنة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41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42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643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44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645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15270F-4BF0-4F5A-8EED-70041A576E81}" type="datetimeFigureOut">
              <a:rPr lang="ar-SA" smtClean="0"/>
              <a:t>08/06/41</a:t>
            </a:fld>
            <a:endParaRPr lang="ar-SA"/>
          </a:p>
        </p:txBody>
      </p:sp>
      <p:sp>
        <p:nvSpPr>
          <p:cNvPr id="1048646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47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E70010-E5FA-4C9D-854F-15E359179DE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عنوان فقط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05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15270F-4BF0-4F5A-8EED-70041A576E81}" type="datetimeFigureOut">
              <a:rPr lang="ar-SA" smtClean="0"/>
              <a:t>08/06/41</a:t>
            </a:fld>
            <a:endParaRPr lang="ar-SA"/>
          </a:p>
        </p:txBody>
      </p:sp>
      <p:sp>
        <p:nvSpPr>
          <p:cNvPr id="1048606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07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E70010-E5FA-4C9D-854F-15E359179DE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فارغ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15270F-4BF0-4F5A-8EED-70041A576E81}" type="datetimeFigureOut">
              <a:rPr lang="ar-SA" smtClean="0"/>
              <a:t>08/06/41</a:t>
            </a:fld>
            <a:endParaRPr lang="ar-SA"/>
          </a:p>
        </p:txBody>
      </p:sp>
      <p:sp>
        <p:nvSpPr>
          <p:cNvPr id="1048602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03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E70010-E5FA-4C9D-854F-15E359179DE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محتوى ذو تسمية توضيحية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49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650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51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15270F-4BF0-4F5A-8EED-70041A576E81}" type="datetimeFigureOut">
              <a:rPr lang="ar-SA" smtClean="0"/>
              <a:t>08/06/41</a:t>
            </a:fld>
            <a:endParaRPr lang="ar-SA"/>
          </a:p>
        </p:txBody>
      </p:sp>
      <p:sp>
        <p:nvSpPr>
          <p:cNvPr id="1048652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53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E70010-E5FA-4C9D-854F-15E359179DE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صورة مع تسمية توضيحية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619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ar-SA"/>
          </a:p>
        </p:txBody>
      </p:sp>
      <p:sp>
        <p:nvSpPr>
          <p:cNvPr id="1048620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621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515270F-4BF0-4F5A-8EED-70041A576E81}" type="datetimeFigureOut">
              <a:rPr lang="ar-SA" smtClean="0"/>
              <a:t>08/06/41</a:t>
            </a:fld>
            <a:endParaRPr lang="ar-SA"/>
          </a:p>
        </p:txBody>
      </p:sp>
      <p:sp>
        <p:nvSpPr>
          <p:cNvPr id="1048622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r-SA"/>
          </a:p>
        </p:txBody>
      </p:sp>
      <p:sp>
        <p:nvSpPr>
          <p:cNvPr id="1048623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E70010-E5FA-4C9D-854F-15E359179DE2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1" tIns="45720" vert="horz">
            <a:normAutofit/>
          </a:bodyPr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1048577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1" tIns="45720" vert="horz">
            <a:normAutofit/>
          </a:bodyPr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1048578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1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5270F-4BF0-4F5A-8EED-70041A576E81}" type="datetimeFigureOut">
              <a:rPr lang="ar-SA" smtClean="0"/>
              <a:t>08/06/41</a:t>
            </a:fld>
            <a:endParaRPr lang="ar-SA"/>
          </a:p>
        </p:txBody>
      </p:sp>
      <p:sp>
        <p:nvSpPr>
          <p:cNvPr id="1048579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1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048580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1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70010-E5FA-4C9D-854F-15E359179DE2}" type="slidenum">
              <a:rPr lang="ar-SA" smtClean="0"/>
              <a:t>‹#›</a:t>
            </a:fld>
            <a:endParaRPr lang="ar-SA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eaLnBrk="1" hangingPunct="1" latinLnBrk="0" rtl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r" defTabSz="914400" eaLnBrk="1" hangingPunct="1" indent="-228600" latinLnBrk="0" marL="228600" rtl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914400" eaLnBrk="1" hangingPunct="1" indent="-228600" latinLnBrk="0" marL="6858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914400" eaLnBrk="1" hangingPunct="1" indent="-228600" latinLnBrk="0" marL="11430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914400" eaLnBrk="1" hangingPunct="1" indent="-228600" latinLnBrk="0" marL="16002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914400" eaLnBrk="1" hangingPunct="1" indent="-228600" latinLnBrk="0" marL="20574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indent="-228600" latinLnBrk="0" marL="25146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indent="-228600" latinLnBrk="0" marL="29718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indent="-228600" latinLnBrk="0" marL="34290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indent="-228600" latinLnBrk="0" marL="3886200" rtl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algn="r" defTabSz="914400" eaLnBrk="1" hangingPunct="1" latinLnBrk="0" marL="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914400" eaLnBrk="1" hangingPunct="1" latinLnBrk="0" marL="457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914400" eaLnBrk="1" hangingPunct="1" latinLnBrk="0" marL="914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914400" eaLnBrk="1" hangingPunct="1" latinLnBrk="0" marL="1371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914400" eaLnBrk="1" hangingPunct="1" latinLnBrk="0" marL="18288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914400" eaLnBrk="1" hangingPunct="1" latinLnBrk="0" marL="22860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914400" eaLnBrk="1" hangingPunct="1" latinLnBrk="0" marL="2743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914400" eaLnBrk="1" hangingPunct="1" latinLnBrk="0" marL="3200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914400" eaLnBrk="1" hangingPunct="1" latinLnBrk="0" marL="3657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مربع نص 1"/>
          <p:cNvSpPr txBox="1"/>
          <p:nvPr/>
        </p:nvSpPr>
        <p:spPr>
          <a:xfrm>
            <a:off x="1653469" y="1121229"/>
            <a:ext cx="10136177" cy="815340"/>
          </a:xfrm>
          <a:prstGeom prst="rect"/>
          <a:noFill/>
        </p:spPr>
        <p:txBody>
          <a:bodyPr rtlCol="1" wrap="none">
            <a:spAutoFit/>
          </a:bodyPr>
          <a:p>
            <a:r>
              <a:rPr b="1" dirty="0" sz="4800" lang="ar-SA" smtClean="0"/>
              <a:t>س : ما نتائج دوران الأرض حول محورها ؟</a:t>
            </a:r>
            <a:endParaRPr b="1" dirty="0" sz="4800" lang="ar-SA"/>
          </a:p>
        </p:txBody>
      </p:sp>
      <p:sp>
        <p:nvSpPr>
          <p:cNvPr id="1048587" name="مربع نص 6"/>
          <p:cNvSpPr txBox="1"/>
          <p:nvPr/>
        </p:nvSpPr>
        <p:spPr>
          <a:xfrm>
            <a:off x="4000100" y="2656119"/>
            <a:ext cx="4836991" cy="751840"/>
          </a:xfrm>
          <a:prstGeom prst="rect"/>
          <a:noFill/>
        </p:spPr>
        <p:txBody>
          <a:bodyPr rtlCol="1" wrap="none">
            <a:spAutoFit/>
          </a:bodyPr>
          <a:p>
            <a:r>
              <a:rPr b="1" dirty="0" sz="4400" lang="ar-SA" smtClean="0">
                <a:solidFill>
                  <a:srgbClr val="FF0000"/>
                </a:solidFill>
              </a:rPr>
              <a:t>تعاقب الليل والنهار</a:t>
            </a:r>
            <a:endParaRPr b="1" dirty="0" sz="4400" lang="ar-SA">
              <a:solidFill>
                <a:srgbClr val="FF0000"/>
              </a:solidFill>
            </a:endParaRPr>
          </a:p>
        </p:txBody>
      </p:sp>
      <p:sp>
        <p:nvSpPr>
          <p:cNvPr id="1048588" name="مربع نص 7"/>
          <p:cNvSpPr txBox="1"/>
          <p:nvPr/>
        </p:nvSpPr>
        <p:spPr>
          <a:xfrm>
            <a:off x="1487965" y="3973286"/>
            <a:ext cx="9858778" cy="751841"/>
          </a:xfrm>
          <a:prstGeom prst="rect"/>
          <a:noFill/>
        </p:spPr>
        <p:txBody>
          <a:bodyPr rtlCol="1" wrap="none">
            <a:spAutoFit/>
          </a:bodyPr>
          <a:p>
            <a:r>
              <a:rPr b="1" dirty="0" sz="4400" lang="ar-SA" smtClean="0"/>
              <a:t>س : ما نتائج دوران الأرض حول الشمس؟</a:t>
            </a:r>
            <a:endParaRPr b="1" dirty="0" sz="4400" lang="ar-SA"/>
          </a:p>
        </p:txBody>
      </p:sp>
      <p:sp>
        <p:nvSpPr>
          <p:cNvPr id="1048589" name="مربع نص 8"/>
          <p:cNvSpPr txBox="1"/>
          <p:nvPr/>
        </p:nvSpPr>
        <p:spPr>
          <a:xfrm>
            <a:off x="3615199" y="5083629"/>
            <a:ext cx="5425048" cy="815340"/>
          </a:xfrm>
          <a:prstGeom prst="rect"/>
          <a:noFill/>
        </p:spPr>
        <p:txBody>
          <a:bodyPr rtlCol="1" wrap="none">
            <a:spAutoFit/>
          </a:bodyPr>
          <a:p>
            <a:r>
              <a:rPr b="1" dirty="0" sz="4800" lang="ar-SA" smtClean="0">
                <a:solidFill>
                  <a:srgbClr val="FF0000"/>
                </a:solidFill>
              </a:rPr>
              <a:t>تكون الفصول الاربعة</a:t>
            </a:r>
            <a:endParaRPr b="1" dirty="0" sz="4800" lang="ar-SA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  <p:bldP spid="1048588" grpId="0"/>
      <p:bldP spid="10485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972281" y="28282"/>
            <a:ext cx="7173241" cy="1994638"/>
          </a:xfrm>
          <a:prstGeom prst="rect"/>
        </p:spPr>
      </p:pic>
      <p:pic>
        <p:nvPicPr>
          <p:cNvPr id="2097164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61258" y="2423140"/>
            <a:ext cx="11689789" cy="4326004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صورة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138057" y="0"/>
            <a:ext cx="6972901" cy="2579914"/>
          </a:xfrm>
          <a:prstGeom prst="rect"/>
        </p:spPr>
      </p:pic>
      <p:pic>
        <p:nvPicPr>
          <p:cNvPr id="2097166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" y="2579914"/>
            <a:ext cx="12110958" cy="4436513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2438400"/>
          </a:xfrm>
          <a:prstGeom prst="rect"/>
        </p:spPr>
      </p:pic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2438400"/>
            <a:ext cx="12192000" cy="4523638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87C2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84708" y="467590"/>
            <a:ext cx="11022585" cy="5732318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مستطيل مستدير الزوايا 4"/>
          <p:cNvSpPr/>
          <p:nvPr/>
        </p:nvSpPr>
        <p:spPr>
          <a:xfrm>
            <a:off x="6966880" y="89944"/>
            <a:ext cx="5160162" cy="2249993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p>
            <a:pPr algn="ctr"/>
            <a:r>
              <a:rPr b="1" dirty="0" sz="4800" lang="ar-SA" smtClean="0">
                <a:solidFill>
                  <a:srgbClr val="FFFF00"/>
                </a:solidFill>
              </a:rPr>
              <a:t>الدرس الرابع</a:t>
            </a:r>
            <a:endParaRPr b="1" dirty="0" sz="4800" lang="ar-SA">
              <a:solidFill>
                <a:srgbClr val="FFFF00"/>
              </a:solidFill>
            </a:endParaRPr>
          </a:p>
          <a:p>
            <a:pPr algn="ctr"/>
            <a:r>
              <a:rPr b="1" dirty="0" sz="4800" lang="ar" smtClean="0">
                <a:solidFill>
                  <a:srgbClr val="FFFF00"/>
                </a:solidFill>
              </a:rPr>
              <a:t>إعداد</a:t>
            </a:r>
            <a:r>
              <a:rPr altLang="ar" b="1" dirty="0" sz="4800" lang="en-US" smtClean="0">
                <a:solidFill>
                  <a:srgbClr val="FFFF00"/>
                </a:solidFill>
              </a:rPr>
              <a:t> </a:t>
            </a:r>
            <a:r>
              <a:rPr altLang="ar" b="1" dirty="0" sz="4800" lang="ar" smtClean="0">
                <a:solidFill>
                  <a:srgbClr val="FFFF00"/>
                </a:solidFill>
              </a:rPr>
              <a:t>الاستاذ</a:t>
            </a:r>
            <a:endParaRPr b="1" dirty="0" sz="4800" lang="ar-SA">
              <a:solidFill>
                <a:srgbClr val="FFFF00"/>
              </a:solidFill>
            </a:endParaRPr>
          </a:p>
          <a:p>
            <a:pPr algn="ctr"/>
            <a:r>
              <a:rPr altLang="ar" b="1" dirty="0" sz="4800" lang="ar" smtClean="0">
                <a:solidFill>
                  <a:srgbClr val="FFFF00"/>
                </a:solidFill>
              </a:rPr>
              <a:t>محمد رجب</a:t>
            </a:r>
            <a:r>
              <a:rPr altLang="ar" b="1" dirty="0" sz="4800" lang="en-US" smtClean="0">
                <a:solidFill>
                  <a:srgbClr val="FFFF00"/>
                </a:solidFill>
              </a:rPr>
              <a:t> </a:t>
            </a:r>
            <a:r>
              <a:rPr altLang="ar" b="1" dirty="0" sz="4800" lang="ar" smtClean="0">
                <a:solidFill>
                  <a:srgbClr val="FFFF00"/>
                </a:solidFill>
              </a:rPr>
              <a:t>عثمان</a:t>
            </a:r>
            <a:r>
              <a:rPr altLang="ar" b="1" dirty="0" sz="4800" lang="en-US" smtClean="0">
                <a:solidFill>
                  <a:srgbClr val="FFFF00"/>
                </a:solidFill>
              </a:rPr>
              <a:t> </a:t>
            </a:r>
            <a:endParaRPr b="1" dirty="0" sz="4800" lang="ar-SA">
              <a:solidFill>
                <a:srgbClr val="FFFF00"/>
              </a:solidFill>
            </a:endParaRPr>
          </a:p>
        </p:txBody>
      </p:sp>
      <p:sp>
        <p:nvSpPr>
          <p:cNvPr id="1048591" name="مخطط انسيابي: متعدد المستندات 5"/>
          <p:cNvSpPr/>
          <p:nvPr/>
        </p:nvSpPr>
        <p:spPr>
          <a:xfrm>
            <a:off x="157307" y="89944"/>
            <a:ext cx="5966085" cy="2274583"/>
          </a:xfrm>
          <a:prstGeom prst="flowChartMultidocument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1"/>
          <a:p>
            <a:pPr algn="ctr"/>
            <a:r>
              <a:rPr b="1" dirty="0" sz="6600" lang="ar-SA" smtClean="0">
                <a:solidFill>
                  <a:srgbClr val="002060"/>
                </a:solidFill>
              </a:rPr>
              <a:t>دوران القمر حول الارض</a:t>
            </a:r>
            <a:endParaRPr b="1" dirty="0" sz="6600" lang="ar-SA">
              <a:solidFill>
                <a:srgbClr val="002060"/>
              </a:solidFill>
            </a:endParaRPr>
          </a:p>
        </p:txBody>
      </p:sp>
      <p:pic>
        <p:nvPicPr>
          <p:cNvPr id="2097152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2364527"/>
            <a:ext cx="12127042" cy="2864776"/>
          </a:xfrm>
          <a:prstGeom prst="rect"/>
        </p:spPr>
      </p:pic>
      <p:pic>
        <p:nvPicPr>
          <p:cNvPr id="2097153" name="صورة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19742" y="4945576"/>
            <a:ext cx="12007299" cy="1909349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5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 animBg="1"/>
      <p:bldP spid="10485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48690" y="0"/>
            <a:ext cx="11039595" cy="68580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مستطيل مستدير الزوايا 5"/>
          <p:cNvSpPr/>
          <p:nvPr/>
        </p:nvSpPr>
        <p:spPr>
          <a:xfrm>
            <a:off x="8403771" y="59965"/>
            <a:ext cx="3693286" cy="914400"/>
          </a:xfrm>
          <a:prstGeom prst="roundRect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rtlCol="1"/>
          <a:p>
            <a:pPr algn="ctr"/>
            <a:r>
              <a:rPr b="1" dirty="0" sz="3200" lang="ar-SA" smtClean="0">
                <a:solidFill>
                  <a:srgbClr val="FF0000"/>
                </a:solidFill>
              </a:rPr>
              <a:t>دورة القمر حول الارض</a:t>
            </a:r>
            <a:endParaRPr b="1" dirty="0" sz="3200" lang="ar-SA">
              <a:solidFill>
                <a:srgbClr val="FF0000"/>
              </a:solidFill>
            </a:endParaRPr>
          </a:p>
        </p:txBody>
      </p:sp>
      <p:pic>
        <p:nvPicPr>
          <p:cNvPr id="2097155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02384" y="1084057"/>
            <a:ext cx="4442238" cy="5313992"/>
          </a:xfrm>
          <a:prstGeom prst="rect"/>
        </p:spPr>
      </p:pic>
      <p:pic>
        <p:nvPicPr>
          <p:cNvPr id="2097156" name="صورة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63139"/>
            <a:ext cx="7732333" cy="6686004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3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8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12192000" cy="4447150"/>
          </a:xfrm>
          <a:prstGeom prst="rect"/>
        </p:spPr>
      </p:pic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4447150"/>
            <a:ext cx="12192000" cy="2389238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37458" y="3733799"/>
            <a:ext cx="11800114" cy="2950029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743203" y="372339"/>
            <a:ext cx="10636143" cy="3117273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صورة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" y="-1"/>
            <a:ext cx="12192000" cy="3233057"/>
          </a:xfrm>
          <a:prstGeom prst="rect"/>
        </p:spPr>
      </p:pic>
      <p:pic>
        <p:nvPicPr>
          <p:cNvPr id="2097160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" y="3233057"/>
            <a:ext cx="12191999" cy="375557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صورة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063343" cy="6858000"/>
          </a:xfrm>
          <a:prstGeom prst="rect"/>
        </p:spPr>
      </p:pic>
      <p:sp>
        <p:nvSpPr>
          <p:cNvPr id="1048593" name="مربع نص 9"/>
          <p:cNvSpPr txBox="1"/>
          <p:nvPr/>
        </p:nvSpPr>
        <p:spPr>
          <a:xfrm>
            <a:off x="7990115" y="5655129"/>
            <a:ext cx="533400" cy="830997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4800" lang="ar-SA" smtClean="0">
                <a:solidFill>
                  <a:srgbClr val="FF0000"/>
                </a:solidFill>
              </a:rPr>
              <a:t>1</a:t>
            </a:r>
            <a:endParaRPr b="1" dirty="0" sz="4800" lang="ar-SA">
              <a:solidFill>
                <a:srgbClr val="FF0000"/>
              </a:solidFill>
            </a:endParaRPr>
          </a:p>
        </p:txBody>
      </p:sp>
      <p:sp>
        <p:nvSpPr>
          <p:cNvPr id="1048594" name="مربع نص 10"/>
          <p:cNvSpPr txBox="1"/>
          <p:nvPr/>
        </p:nvSpPr>
        <p:spPr>
          <a:xfrm>
            <a:off x="10820401" y="5687784"/>
            <a:ext cx="533400" cy="830997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4800" lang="ar-SA" smtClean="0">
                <a:solidFill>
                  <a:srgbClr val="FF0000"/>
                </a:solidFill>
              </a:rPr>
              <a:t>8</a:t>
            </a:r>
            <a:endParaRPr b="1" dirty="0" sz="4800" lang="ar-SA">
              <a:solidFill>
                <a:srgbClr val="FF0000"/>
              </a:solidFill>
            </a:endParaRPr>
          </a:p>
        </p:txBody>
      </p:sp>
      <p:sp>
        <p:nvSpPr>
          <p:cNvPr id="1048595" name="مربع نص 11"/>
          <p:cNvSpPr txBox="1"/>
          <p:nvPr/>
        </p:nvSpPr>
        <p:spPr>
          <a:xfrm>
            <a:off x="10820399" y="4806039"/>
            <a:ext cx="533400" cy="830997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4800" lang="ar-SA" smtClean="0">
                <a:solidFill>
                  <a:srgbClr val="FF0000"/>
                </a:solidFill>
              </a:rPr>
              <a:t>3</a:t>
            </a:r>
            <a:endParaRPr b="1" dirty="0" sz="4800" lang="ar-SA">
              <a:solidFill>
                <a:srgbClr val="FF0000"/>
              </a:solidFill>
            </a:endParaRPr>
          </a:p>
        </p:txBody>
      </p:sp>
      <p:sp>
        <p:nvSpPr>
          <p:cNvPr id="1048596" name="مربع نص 12"/>
          <p:cNvSpPr txBox="1"/>
          <p:nvPr/>
        </p:nvSpPr>
        <p:spPr>
          <a:xfrm>
            <a:off x="8044541" y="3837214"/>
            <a:ext cx="533400" cy="830997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4800" lang="ar-SA" smtClean="0">
                <a:solidFill>
                  <a:srgbClr val="FF0000"/>
                </a:solidFill>
              </a:rPr>
              <a:t>4</a:t>
            </a:r>
            <a:endParaRPr b="1" dirty="0" sz="4800" lang="ar-SA">
              <a:solidFill>
                <a:srgbClr val="FF0000"/>
              </a:solidFill>
            </a:endParaRPr>
          </a:p>
        </p:txBody>
      </p:sp>
      <p:sp>
        <p:nvSpPr>
          <p:cNvPr id="1048597" name="مربع نص 13"/>
          <p:cNvSpPr txBox="1"/>
          <p:nvPr/>
        </p:nvSpPr>
        <p:spPr>
          <a:xfrm>
            <a:off x="10820401" y="3826331"/>
            <a:ext cx="533400" cy="830997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4800" lang="ar-SA" smtClean="0">
                <a:solidFill>
                  <a:srgbClr val="FF0000"/>
                </a:solidFill>
              </a:rPr>
              <a:t>5</a:t>
            </a:r>
            <a:endParaRPr b="1" dirty="0" sz="4800" lang="ar-SA">
              <a:solidFill>
                <a:srgbClr val="FF0000"/>
              </a:solidFill>
            </a:endParaRPr>
          </a:p>
        </p:txBody>
      </p:sp>
      <p:sp>
        <p:nvSpPr>
          <p:cNvPr id="1048598" name="مربع نص 14"/>
          <p:cNvSpPr txBox="1"/>
          <p:nvPr/>
        </p:nvSpPr>
        <p:spPr>
          <a:xfrm>
            <a:off x="5257800" y="5698669"/>
            <a:ext cx="533400" cy="830997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4800" lang="ar-SA" smtClean="0">
                <a:solidFill>
                  <a:srgbClr val="FF0000"/>
                </a:solidFill>
              </a:rPr>
              <a:t>9</a:t>
            </a:r>
            <a:endParaRPr b="1" dirty="0" sz="4800" lang="ar-SA">
              <a:solidFill>
                <a:srgbClr val="FF0000"/>
              </a:solidFill>
            </a:endParaRPr>
          </a:p>
        </p:txBody>
      </p:sp>
      <p:sp>
        <p:nvSpPr>
          <p:cNvPr id="1048599" name="مربع نص 15"/>
          <p:cNvSpPr txBox="1"/>
          <p:nvPr/>
        </p:nvSpPr>
        <p:spPr>
          <a:xfrm>
            <a:off x="2100941" y="4849587"/>
            <a:ext cx="990605" cy="646331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3600" lang="ar-SA" smtClean="0">
                <a:solidFill>
                  <a:srgbClr val="FF0000"/>
                </a:solidFill>
              </a:rPr>
              <a:t>11</a:t>
            </a:r>
            <a:endParaRPr b="1" dirty="0" sz="3600" lang="ar-SA">
              <a:solidFill>
                <a:srgbClr val="FF0000"/>
              </a:solidFill>
            </a:endParaRPr>
          </a:p>
        </p:txBody>
      </p:sp>
      <p:sp>
        <p:nvSpPr>
          <p:cNvPr id="1048600" name="مربع نص 16"/>
          <p:cNvSpPr txBox="1"/>
          <p:nvPr/>
        </p:nvSpPr>
        <p:spPr>
          <a:xfrm>
            <a:off x="2460176" y="3815445"/>
            <a:ext cx="533400" cy="830997"/>
          </a:xfrm>
          <a:prstGeom prst="rect"/>
          <a:noFill/>
        </p:spPr>
        <p:txBody>
          <a:bodyPr rtlCol="1" wrap="square">
            <a:spAutoFit/>
          </a:bodyPr>
          <a:p>
            <a:r>
              <a:rPr b="1" dirty="0" sz="4800" lang="ar-SA" smtClean="0">
                <a:solidFill>
                  <a:srgbClr val="FF0000"/>
                </a:solidFill>
              </a:rPr>
              <a:t>6</a:t>
            </a:r>
            <a:endParaRPr b="1" dirty="0" sz="4800" lang="ar-SA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2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7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2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7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  <p:bldP spid="1048594" grpId="0"/>
      <p:bldP spid="1048595" grpId="0"/>
      <p:bldP spid="1048596" grpId="0"/>
      <p:bldP spid="1048597" grpId="0"/>
      <p:bldP spid="1048598" grpId="0"/>
      <p:bldP spid="1048599" grpId="0"/>
      <p:bldP spid="10486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صورة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" y="35768"/>
            <a:ext cx="12148456" cy="6822232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عرض تقديمي في PowerPoint</dc:title>
  <dc:creator>HP 20</dc:creator>
  <cp:lastModifiedBy>USER</cp:lastModifiedBy>
  <dcterms:created xsi:type="dcterms:W3CDTF">٢٠١٩-١٢-٢٣T١٢:٣٠:٢١Z</dcterms:created>
  <dcterms:modified xsi:type="dcterms:W3CDTF">٢٠٢٢-٠١-١٢T١٢:٠٢:٤٦Z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a58c4fd35e724f73ad31c97527082b11</vt:lpwstr>
  </property>
</Properties>
</file>