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a Lama" userId="73071a7275f1aa34" providerId="LiveId" clId="{D2AA373C-2F3C-451F-BC8F-9E36A84F8EE8}"/>
    <pc:docChg chg="modSld">
      <pc:chgData name="Lama Lama" userId="73071a7275f1aa34" providerId="LiveId" clId="{D2AA373C-2F3C-451F-BC8F-9E36A84F8EE8}" dt="2024-08-18T02:59:28.835" v="2"/>
      <pc:docMkLst>
        <pc:docMk/>
      </pc:docMkLst>
      <pc:sldChg chg="modSp modAnim">
        <pc:chgData name="Lama Lama" userId="73071a7275f1aa34" providerId="LiveId" clId="{D2AA373C-2F3C-451F-BC8F-9E36A84F8EE8}" dt="2024-08-18T02:59:28.835" v="2"/>
        <pc:sldMkLst>
          <pc:docMk/>
          <pc:sldMk cId="1049137905" sldId="259"/>
        </pc:sldMkLst>
        <pc:spChg chg="mod">
          <ac:chgData name="Lama Lama" userId="73071a7275f1aa34" providerId="LiveId" clId="{D2AA373C-2F3C-451F-BC8F-9E36A84F8EE8}" dt="2024-08-18T02:59:09.554" v="0" actId="20577"/>
          <ac:spMkLst>
            <pc:docMk/>
            <pc:sldMk cId="1049137905" sldId="259"/>
            <ac:spMk id="5" creationId="{D842AF6A-1C03-36E6-73D4-F811067BEF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EC0410-DE7F-EA44-A006-033FBC01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67BECF0-17EF-9EDE-4C6F-ADE1D5190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C3AC87-C05B-45F6-5826-53881DBC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F94807-D4DA-F227-AE5E-0F0DD0F2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072747-0CA6-8A7C-E9FE-F1199447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23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B0515A-20D1-35E3-7E5B-F7F7F307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D686D0-DE6F-479D-CAD3-50B7FAC05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8D3D3E-3072-1D56-B6BD-869A0DF5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6DB3C4-C26E-402D-4A03-205CCA7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77EC0A-8287-A9E4-FFC7-F3C8CA06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6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A6B44B6-B7C9-6781-D68E-FFF60B811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4EA083-67F1-6F31-0DF5-E02D36806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52D678-D48A-2243-8548-A01CB89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C9F7AA-490A-CC41-8892-08122187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0871E-844A-ECF0-90B7-DE9D4427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23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734831-6455-A203-14E9-9D8F4DE6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303F71-AA64-9349-518F-4FF268DC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529400-3985-A72F-9511-B01015A0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910F58-120F-C9EC-CF37-358318B2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6DE236-3570-2916-D9A6-CF544BC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0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39E3E-A334-7505-C591-37D9B596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95C500-C332-57B5-2E1F-BD06A01D5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8ECF73-824B-BF88-2840-F8F8E15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A01BAA-4978-0170-794F-DF86F738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74F708-23F6-7FB8-8655-0210E85A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33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EDBE96-3F76-52B9-AAD9-97F04F25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08957B-D2B9-95EC-E843-1E24F3372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83884F-81D3-4667-B877-411E65554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D2B729-5BEE-92CB-6464-4B14020C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694606-30FB-0E01-E349-574907CD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E9D3CA-0F02-E4C9-6CB5-0C9FABC2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88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B75343-73DB-3A28-7FA7-A756240A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145C8D-FB81-3BE7-4596-5CA5DBEE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DCABAA-4AD9-9701-0C44-55FBF6DB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0577156-71F9-9DE5-9CE6-8F5DD5A4D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884B4AF-FFF9-B6CE-657F-DB8E2C102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FB211DA-EBF0-365C-1441-D876F803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0BB25F2-6710-A1AE-0A61-2EF2BCD5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E21854-B888-2D6B-7A17-F236224E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CB0B17-4924-AA33-4DA5-713B1225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2FFA883-56B7-F77B-34F4-2DD3244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4590D52-069E-F9FD-60CC-1398B063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1DB0AC5-9A9A-52AC-E4E2-2081C88C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39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E7904FA-5F49-3432-F56F-E946859B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3A49DBC-0D9E-A5BB-C4E1-BA5E6144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54904A-DE66-548F-5A8C-E06D9C17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2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D4C79F-A1B5-748B-1992-3B92EC0E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D344EF-FF91-C4EA-D4D2-036E36A8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6FA86C-6D87-064F-DC94-F9E18C8B7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245EA5-0B4D-9C82-3296-3E9394C3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E59742-3E99-7BE7-059B-34DBC2F4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CDD578-6A6D-2D68-23E9-157CA0B6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84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DF10C8-A67A-0310-3298-5494491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291494B-DC9A-900F-30FD-3961B8A24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8ECAF1-5045-1154-F0EA-08BE4832F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76B2D87-24B8-D3C7-2CD5-D51D1D8D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DDF72A-5A98-B1D1-3E12-2C184528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3579C7-80B0-704F-0BA8-219AE235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92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51AF9A4-D4F3-98B9-FF43-17C684E6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853505-EACF-A5C2-65E3-3FB691AD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645EBB-ADD0-A1ED-3163-407AD5C85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B2BE-3AD6-4780-ACBA-FA77EB8841F2}" type="datetimeFigureOut">
              <a:rPr lang="ar-SA" smtClean="0"/>
              <a:t>13/02/46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5D18E8-74BE-5A7E-0127-310A74058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A4BD82-69CC-1FF7-0DF3-BA16E122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F9E-7F99-40D2-9445-6B1A6A956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7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ZsstDIp24o?feature=oembed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F907465-294E-F1C2-95F6-8E33D110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609CD11-A470-71EB-DB81-F39F8A541523}"/>
              </a:ext>
            </a:extLst>
          </p:cNvPr>
          <p:cNvSpPr/>
          <p:nvPr/>
        </p:nvSpPr>
        <p:spPr>
          <a:xfrm>
            <a:off x="2075379" y="1345916"/>
            <a:ext cx="7880279" cy="4469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59F414E-AEC9-ECE9-36CE-7F8C84F77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82" y="2587909"/>
            <a:ext cx="5358848" cy="1908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627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2F791F-14FC-390B-060C-37585BE6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8BEEA4-43AB-8869-AEC9-9953D7F4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867" y="1978376"/>
            <a:ext cx="6206266" cy="351769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02230A3-AB68-FD0A-0559-94A6F2A8299A}"/>
              </a:ext>
            </a:extLst>
          </p:cNvPr>
          <p:cNvSpPr txBox="1"/>
          <p:nvPr/>
        </p:nvSpPr>
        <p:spPr>
          <a:xfrm>
            <a:off x="4130212" y="1102741"/>
            <a:ext cx="35445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كفارة المجلس </a:t>
            </a:r>
          </a:p>
        </p:txBody>
      </p:sp>
    </p:spTree>
    <p:extLst>
      <p:ext uri="{BB962C8B-B14F-4D97-AF65-F5344CB8AC3E}">
        <p14:creationId xmlns:p14="http://schemas.microsoft.com/office/powerpoint/2010/main" val="30406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71CA8B-17C8-3386-AAE2-772F548C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89FBB64-8670-16BA-1A99-2CD63AEF7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840139E-ECBF-9CC3-4573-E7384823BA38}"/>
              </a:ext>
            </a:extLst>
          </p:cNvPr>
          <p:cNvSpPr/>
          <p:nvPr/>
        </p:nvSpPr>
        <p:spPr>
          <a:xfrm>
            <a:off x="380999" y="-1"/>
            <a:ext cx="1643009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CCC7932-9659-8842-F956-B11ED4313E1F}"/>
              </a:ext>
            </a:extLst>
          </p:cNvPr>
          <p:cNvSpPr/>
          <p:nvPr/>
        </p:nvSpPr>
        <p:spPr>
          <a:xfrm>
            <a:off x="3421294" y="365125"/>
            <a:ext cx="5167902" cy="8883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57B284E-5408-CF1A-E826-D1552990DC70}"/>
              </a:ext>
            </a:extLst>
          </p:cNvPr>
          <p:cNvSpPr/>
          <p:nvPr/>
        </p:nvSpPr>
        <p:spPr>
          <a:xfrm>
            <a:off x="4212403" y="1972639"/>
            <a:ext cx="3801439" cy="349321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طالبتي العزيزة </a:t>
            </a:r>
          </a:p>
          <a:p>
            <a:pPr algn="ctr"/>
            <a:r>
              <a:rPr lang="ar-SA" sz="2800" dirty="0"/>
              <a:t>سنبدأ اليوم بتعلم منهج الفقه  بإذن الله تعالى </a:t>
            </a:r>
          </a:p>
          <a:p>
            <a:pPr algn="ctr"/>
            <a:r>
              <a:rPr lang="ar-SA" sz="2800" dirty="0"/>
              <a:t>هيا بنا لنتوكل على الله و نسأله البركة </a:t>
            </a:r>
          </a:p>
          <a:p>
            <a:pPr algn="ctr"/>
            <a:r>
              <a:rPr lang="ar-SA" sz="2800" dirty="0"/>
              <a:t>و نتعرف على الدرس الأول </a:t>
            </a:r>
          </a:p>
        </p:txBody>
      </p:sp>
    </p:spTree>
    <p:extLst>
      <p:ext uri="{BB962C8B-B14F-4D97-AF65-F5344CB8AC3E}">
        <p14:creationId xmlns:p14="http://schemas.microsoft.com/office/powerpoint/2010/main" val="255603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FEE325E-1EEB-0112-E93D-307851BC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04775A4-EF8C-4F32-2A27-C7A8FC66CC72}"/>
              </a:ext>
            </a:extLst>
          </p:cNvPr>
          <p:cNvSpPr/>
          <p:nvPr/>
        </p:nvSpPr>
        <p:spPr>
          <a:xfrm>
            <a:off x="2753474" y="1736333"/>
            <a:ext cx="7202184" cy="34932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الحمدالله والصلاة والسلام على أشرف الأنبياء والمرسلين سيدنا محمد وعلى آله وصحبه وسلم أجمعين  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 اللهم يا معلم إبراهيم علمنا ويا مفهم سليمان فهمنا وعلمنا ما جهلنا 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وانفعنا بما علمتنا وزدنا علما </a:t>
            </a:r>
          </a:p>
        </p:txBody>
      </p:sp>
    </p:spTree>
    <p:extLst>
      <p:ext uri="{BB962C8B-B14F-4D97-AF65-F5344CB8AC3E}">
        <p14:creationId xmlns:p14="http://schemas.microsoft.com/office/powerpoint/2010/main" val="35289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A962B56-6F6B-E9AE-F38F-37D1EF25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9F32C02-C1FE-FD3E-4A87-5165AAE27D1A}"/>
              </a:ext>
            </a:extLst>
          </p:cNvPr>
          <p:cNvSpPr/>
          <p:nvPr/>
        </p:nvSpPr>
        <p:spPr>
          <a:xfrm>
            <a:off x="5147352" y="308225"/>
            <a:ext cx="5075435" cy="1017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استراتيجية قراءة الصور لنتعرف على عنوان درسنا لليوم :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8827E4-22F8-3676-6371-EA9242E95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58" y="708917"/>
            <a:ext cx="2139881" cy="21459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0FFF86-71E5-C938-F2B1-712753900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143" y="1500258"/>
            <a:ext cx="2353260" cy="21947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3558148-FDD0-E93E-427E-AB98E55F5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228" y="1441989"/>
            <a:ext cx="4507520" cy="22530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6B83A7F-0AA2-9917-79D6-B78F77824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782" y="4077618"/>
            <a:ext cx="6390526" cy="25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13ACC79-2EA7-45F9-AE5D-A17B2708A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C533A98-952D-5CF8-933C-1E76C2D448B9}"/>
              </a:ext>
            </a:extLst>
          </p:cNvPr>
          <p:cNvSpPr/>
          <p:nvPr/>
        </p:nvSpPr>
        <p:spPr>
          <a:xfrm>
            <a:off x="9657708" y="1397285"/>
            <a:ext cx="2363056" cy="760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نقوم بتدوين التاريخ فوق العنوان في الكتاب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75EA137-1C21-9E6C-A79C-346571D97780}"/>
              </a:ext>
            </a:extLst>
          </p:cNvPr>
          <p:cNvSpPr/>
          <p:nvPr/>
        </p:nvSpPr>
        <p:spPr>
          <a:xfrm>
            <a:off x="3482939" y="2517169"/>
            <a:ext cx="5352836" cy="18288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عنوان الدرس 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نعمة الماء </a:t>
            </a:r>
          </a:p>
        </p:txBody>
      </p:sp>
    </p:spTree>
    <p:extLst>
      <p:ext uri="{BB962C8B-B14F-4D97-AF65-F5344CB8AC3E}">
        <p14:creationId xmlns:p14="http://schemas.microsoft.com/office/powerpoint/2010/main" val="223099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AF444AF-C15C-27B6-2D22-3A08360C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0096FE1-4E86-A590-1678-19EE7B73F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90"/>
          <a:stretch/>
        </p:blipFill>
        <p:spPr>
          <a:xfrm>
            <a:off x="626725" y="0"/>
            <a:ext cx="11157734" cy="685799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842AF6A-1C03-36E6-73D4-F811067BEF3E}"/>
              </a:ext>
            </a:extLst>
          </p:cNvPr>
          <p:cNvSpPr txBox="1"/>
          <p:nvPr/>
        </p:nvSpPr>
        <p:spPr>
          <a:xfrm>
            <a:off x="5301465" y="801384"/>
            <a:ext cx="49726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ارضاً أرواها الله بالماء فازدانت حسناً و بهاء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F1B9D4-857F-48D8-0523-6F09FF184EAD}"/>
              </a:ext>
            </a:extLst>
          </p:cNvPr>
          <p:cNvSpPr txBox="1"/>
          <p:nvPr/>
        </p:nvSpPr>
        <p:spPr>
          <a:xfrm>
            <a:off x="2619910" y="2064433"/>
            <a:ext cx="44487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أرض جافة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87816E5-14FD-7F46-C4D7-1E041EAD0974}"/>
              </a:ext>
            </a:extLst>
          </p:cNvPr>
          <p:cNvSpPr txBox="1"/>
          <p:nvPr/>
        </p:nvSpPr>
        <p:spPr>
          <a:xfrm>
            <a:off x="3077110" y="2702103"/>
            <a:ext cx="44487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بسبب و جود الماء و عدمه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8FD574-85E3-B9E5-546C-646AABBF6ABE}"/>
              </a:ext>
            </a:extLst>
          </p:cNvPr>
          <p:cNvSpPr txBox="1"/>
          <p:nvPr/>
        </p:nvSpPr>
        <p:spPr>
          <a:xfrm>
            <a:off x="2270589" y="4652086"/>
            <a:ext cx="2208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إخراج الثمرات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239CCE7-D841-F55C-61CE-0F0D1E8933BB}"/>
              </a:ext>
            </a:extLst>
          </p:cNvPr>
          <p:cNvSpPr txBox="1"/>
          <p:nvPr/>
        </p:nvSpPr>
        <p:spPr>
          <a:xfrm>
            <a:off x="1489753" y="5175306"/>
            <a:ext cx="2989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التطهر و التنظف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6F1ADF4-C256-635F-412F-1759AC730B7A}"/>
              </a:ext>
            </a:extLst>
          </p:cNvPr>
          <p:cNvSpPr/>
          <p:nvPr/>
        </p:nvSpPr>
        <p:spPr>
          <a:xfrm>
            <a:off x="626725" y="441789"/>
            <a:ext cx="976044" cy="21458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استعمال  مهارة الوصف </a:t>
            </a:r>
          </a:p>
        </p:txBody>
      </p:sp>
    </p:spTree>
    <p:extLst>
      <p:ext uri="{BB962C8B-B14F-4D97-AF65-F5344CB8AC3E}">
        <p14:creationId xmlns:p14="http://schemas.microsoft.com/office/powerpoint/2010/main" val="10491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778826F-B249-3B67-F375-DEC3AA88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9D32AEB-3ABD-FE25-4E19-0347CDFE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5" y="0"/>
            <a:ext cx="11178283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0890CB4-C1CC-A312-24CD-76E3ECC0C2B8}"/>
              </a:ext>
            </a:extLst>
          </p:cNvPr>
          <p:cNvSpPr txBox="1"/>
          <p:nvPr/>
        </p:nvSpPr>
        <p:spPr>
          <a:xfrm>
            <a:off x="4613096" y="1191801"/>
            <a:ext cx="57227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أحافظ عليها و أقتصد في استعمال الماء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E5CDBE0-E67E-291E-2979-353AA8BBA56C}"/>
              </a:ext>
            </a:extLst>
          </p:cNvPr>
          <p:cNvSpPr txBox="1"/>
          <p:nvPr/>
        </p:nvSpPr>
        <p:spPr>
          <a:xfrm>
            <a:off x="4188431" y="3118542"/>
            <a:ext cx="57227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و جوب الاقتصاد في استخدام الماء و عدم </a:t>
            </a:r>
            <a:r>
              <a:rPr lang="ar-SA" sz="2400" b="1" dirty="0" err="1"/>
              <a:t>الأسراف</a:t>
            </a:r>
            <a:r>
              <a:rPr lang="ar-SA" sz="2400" b="1" dirty="0"/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BD71ACF-24E7-0B56-68D4-9335C314474A}"/>
              </a:ext>
            </a:extLst>
          </p:cNvPr>
          <p:cNvSpPr txBox="1"/>
          <p:nvPr/>
        </p:nvSpPr>
        <p:spPr>
          <a:xfrm>
            <a:off x="1890445" y="3965825"/>
            <a:ext cx="1982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شفوي</a:t>
            </a:r>
            <a:r>
              <a:rPr lang="ar-S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8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B610198-D031-FF60-EBDF-EE88F29B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وسائط عبر الإنترنت 2" title="نصائح للحفاظ على الماء">
            <a:hlinkClick r:id="" action="ppaction://media"/>
            <a:extLst>
              <a:ext uri="{FF2B5EF4-FFF2-40B4-BE49-F238E27FC236}">
                <a16:creationId xmlns:a16="http://schemas.microsoft.com/office/drawing/2014/main" id="{EA802C4D-9D26-929C-5695-1A5EA534FB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4440" y="1880171"/>
            <a:ext cx="6780944" cy="441902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F209280-5100-D452-AD6A-85CF88BE2E46}"/>
              </a:ext>
            </a:extLst>
          </p:cNvPr>
          <p:cNvSpPr/>
          <p:nvPr/>
        </p:nvSpPr>
        <p:spPr>
          <a:xfrm>
            <a:off x="4078840" y="905268"/>
            <a:ext cx="5095982" cy="83220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بعض النصائح للحفاظ على الماء </a:t>
            </a:r>
          </a:p>
        </p:txBody>
      </p:sp>
    </p:spTree>
    <p:extLst>
      <p:ext uri="{BB962C8B-B14F-4D97-AF65-F5344CB8AC3E}">
        <p14:creationId xmlns:p14="http://schemas.microsoft.com/office/powerpoint/2010/main" val="6575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CF635AC-42A4-4CBC-513F-579F8811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سحابة 2">
            <a:extLst>
              <a:ext uri="{FF2B5EF4-FFF2-40B4-BE49-F238E27FC236}">
                <a16:creationId xmlns:a16="http://schemas.microsoft.com/office/drawing/2014/main" id="{7B2B789B-F6F8-3B9D-7E17-0486BC2761DF}"/>
              </a:ext>
            </a:extLst>
          </p:cNvPr>
          <p:cNvSpPr/>
          <p:nvPr/>
        </p:nvSpPr>
        <p:spPr>
          <a:xfrm>
            <a:off x="8270697" y="513709"/>
            <a:ext cx="3010328" cy="1171254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التقويم</a:t>
            </a:r>
            <a:r>
              <a:rPr lang="ar-S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EE1404-CF4D-FD37-B805-D0110AF2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69" y="1899403"/>
            <a:ext cx="4115374" cy="289862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D83B9F7-743C-BD6C-2920-AC2E6917CF9E}"/>
              </a:ext>
            </a:extLst>
          </p:cNvPr>
          <p:cNvSpPr txBox="1"/>
          <p:nvPr/>
        </p:nvSpPr>
        <p:spPr>
          <a:xfrm>
            <a:off x="1315092" y="2198670"/>
            <a:ext cx="68734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1 - أعرف قدر هذه النعمة العظيمة و أشكر المنعم بها ، و  هو الله عز و جل عليها . </a:t>
            </a:r>
          </a:p>
          <a:p>
            <a:r>
              <a:rPr lang="ar-SA" sz="2400" b="1" dirty="0"/>
              <a:t>2 – أتذكر فضل الله علينا في كل شؤون حياتنا  . </a:t>
            </a:r>
          </a:p>
          <a:p>
            <a:r>
              <a:rPr lang="ar-SA" sz="2400" b="1" dirty="0"/>
              <a:t>3 – المحافظة على الماء و عدم الإسراف فيه  .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A165927-582E-E231-9C32-70FA8A895026}"/>
              </a:ext>
            </a:extLst>
          </p:cNvPr>
          <p:cNvSpPr/>
          <p:nvPr/>
        </p:nvSpPr>
        <p:spPr>
          <a:xfrm>
            <a:off x="3390472" y="3879745"/>
            <a:ext cx="3717532" cy="6819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واجب</a:t>
            </a:r>
            <a:r>
              <a:rPr lang="ar-SA" dirty="0"/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1EC4BEF-089E-4BEA-28D6-D826E34B0B55}"/>
              </a:ext>
            </a:extLst>
          </p:cNvPr>
          <p:cNvSpPr/>
          <p:nvPr/>
        </p:nvSpPr>
        <p:spPr>
          <a:xfrm>
            <a:off x="205484" y="806522"/>
            <a:ext cx="2619910" cy="58562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استراتيجية اعواد المثلجات </a:t>
            </a:r>
          </a:p>
        </p:txBody>
      </p:sp>
    </p:spTree>
    <p:extLst>
      <p:ext uri="{BB962C8B-B14F-4D97-AF65-F5344CB8AC3E}">
        <p14:creationId xmlns:p14="http://schemas.microsoft.com/office/powerpoint/2010/main" val="29042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</Words>
  <Application>Microsoft Office PowerPoint</Application>
  <PresentationFormat>شاشة عريضة</PresentationFormat>
  <Paragraphs>28</Paragraphs>
  <Slides>10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Lama Lama</dc:creator>
  <cp:lastModifiedBy>Lama Lama</cp:lastModifiedBy>
  <cp:revision>1</cp:revision>
  <dcterms:created xsi:type="dcterms:W3CDTF">2024-08-18T02:57:29Z</dcterms:created>
  <dcterms:modified xsi:type="dcterms:W3CDTF">2024-08-18T02:59:49Z</dcterms:modified>
</cp:coreProperties>
</file>