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66" r:id="rId4"/>
    <p:sldId id="264" r:id="rId5"/>
    <p:sldId id="265" r:id="rId6"/>
    <p:sldId id="274" r:id="rId7"/>
    <p:sldId id="267" r:id="rId8"/>
    <p:sldId id="268" r:id="rId9"/>
    <p:sldId id="272" r:id="rId10"/>
    <p:sldId id="273" r:id="rId11"/>
    <p:sldId id="257" r:id="rId12"/>
    <p:sldId id="258" r:id="rId13"/>
    <p:sldId id="259" r:id="rId14"/>
    <p:sldId id="260" r:id="rId15"/>
    <p:sldId id="271" r:id="rId16"/>
    <p:sldId id="261" r:id="rId17"/>
    <p:sldId id="262" r:id="rId18"/>
    <p:sldId id="269" r:id="rId19"/>
    <p:sldId id="276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37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433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683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31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9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9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9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51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9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5051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94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96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9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933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373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79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13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4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726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544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26F90-CED9-489B-9F02-F6AB974F86A4}" type="datetimeFigureOut">
              <a:rPr lang="ar-SA" smtClean="0"/>
              <a:t>04/02/40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DD213-C4A8-4A2E-BEC2-D1B73DB9E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4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FC40-0BAB-41E2-9146-76D44403D0B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04/02/40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EA4C-C9AB-4729-BEB4-89B09AF388E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عمل الاستاذة: مريفه الظفيري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17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1800200" cy="18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1872207" cy="18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5"/>
            <a:ext cx="1853555" cy="18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043608" y="770801"/>
            <a:ext cx="785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1– غسل الوجه و منه المضمضة و الاستنشاق</a:t>
            </a:r>
            <a:endParaRPr lang="ar-SA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17439" y="4595842"/>
            <a:ext cx="569329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/>
              <a:t>حددي موضع هذا الفرض في الآية</a:t>
            </a:r>
          </a:p>
          <a:p>
            <a:r>
              <a:rPr lang="ar-SA" sz="3200" dirty="0" smtClean="0"/>
              <a:t>.....................................</a:t>
            </a:r>
          </a:p>
          <a:p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6228184" y="3704555"/>
            <a:ext cx="95090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حد الوجه</a:t>
            </a:r>
            <a:endParaRPr lang="ar-SA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91880" y="3689165"/>
            <a:ext cx="101341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المضمضة</a:t>
            </a:r>
            <a:endParaRPr lang="ar-SA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29583" y="3704555"/>
            <a:ext cx="103265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الاستنشاق</a:t>
            </a:r>
            <a:endParaRPr lang="ar-SA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023812" y="5026729"/>
            <a:ext cx="3139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468847"/>
                </a:solidFill>
                <a:effectLst/>
                <a:uLnTx/>
                <a:uFillTx/>
                <a:latin typeface="hafs"/>
              </a:rPr>
              <a:t>فَاغْسِلُوا وُجُوهَكُمْ 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10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37" y="1772816"/>
            <a:ext cx="4680519" cy="242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131840" y="836712"/>
            <a:ext cx="4859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2- غسل اليدين مع المرفقين</a:t>
            </a:r>
            <a:endParaRPr lang="ar-SA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481435" y="4365104"/>
            <a:ext cx="5693295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/>
              <a:t>حددي موضع هذا الفرض في الآية</a:t>
            </a:r>
          </a:p>
          <a:p>
            <a:endParaRPr lang="ar-SA" sz="3200" dirty="0" smtClean="0"/>
          </a:p>
          <a:p>
            <a:r>
              <a:rPr lang="ar-SA" sz="3200" dirty="0" smtClean="0"/>
              <a:t>...................................</a:t>
            </a:r>
          </a:p>
          <a:p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3995936" y="5042212"/>
            <a:ext cx="3539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468847"/>
                </a:solidFill>
                <a:effectLst/>
                <a:uLnTx/>
                <a:uFillTx/>
                <a:latin typeface="hafs"/>
              </a:rPr>
              <a:t>وَأَيْدِيَكُمْ إِلَى الْمَرَافِقِ 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68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279799" cy="22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84376" cy="22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627784" y="764704"/>
            <a:ext cx="5240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3- مسح الرأس كله مع الأذنان</a:t>
            </a:r>
            <a:endParaRPr lang="ar-SA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61659" y="4077072"/>
            <a:ext cx="5693295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/>
              <a:t>حددي موضع هذا الفرض في الآية</a:t>
            </a:r>
          </a:p>
          <a:p>
            <a:r>
              <a:rPr lang="ar-SA" sz="3200" dirty="0" smtClean="0"/>
              <a:t>.</a:t>
            </a:r>
          </a:p>
          <a:p>
            <a:r>
              <a:rPr lang="ar-SA" sz="3200" dirty="0" smtClean="0"/>
              <a:t>..................................</a:t>
            </a:r>
          </a:p>
          <a:p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4211960" y="4754180"/>
            <a:ext cx="3461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468847"/>
                </a:solidFill>
                <a:effectLst/>
                <a:uLnTx/>
                <a:uFillTx/>
                <a:latin typeface="hafs"/>
              </a:rPr>
              <a:t>وَامْسَحُوا بِرُءُوسِكُمْ 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423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308808"/>
            <a:ext cx="4167137" cy="234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131840" y="620688"/>
            <a:ext cx="4903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4- غسل الرجلين مع الكعبين</a:t>
            </a:r>
            <a:endParaRPr lang="ar-SA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771800" y="3811012"/>
            <a:ext cx="5693295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/>
              <a:t>حددي موضع هذا الفرض في الآية</a:t>
            </a:r>
          </a:p>
          <a:p>
            <a:endParaRPr lang="ar-SA" sz="3200" dirty="0" smtClean="0"/>
          </a:p>
          <a:p>
            <a:r>
              <a:rPr lang="ar-SA" sz="3200" dirty="0" smtClean="0"/>
              <a:t>...................................</a:t>
            </a:r>
          </a:p>
          <a:p>
            <a:endParaRPr lang="ar-SA" sz="3200" dirty="0"/>
          </a:p>
        </p:txBody>
      </p:sp>
      <p:sp>
        <p:nvSpPr>
          <p:cNvPr id="4" name="مستطيل 3"/>
          <p:cNvSpPr/>
          <p:nvPr/>
        </p:nvSpPr>
        <p:spPr>
          <a:xfrm>
            <a:off x="4688929" y="4365104"/>
            <a:ext cx="3461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468847"/>
                </a:solidFill>
                <a:effectLst/>
                <a:uLnTx/>
                <a:uFillTx/>
                <a:latin typeface="hafs"/>
              </a:rPr>
              <a:t>وَأَرْجُلَكُمْ إِلَى الْكَعْبَيْنِ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36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84" y="1725421"/>
            <a:ext cx="18288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عنوان 7"/>
          <p:cNvSpPr txBox="1">
            <a:spLocks/>
          </p:cNvSpPr>
          <p:nvPr/>
        </p:nvSpPr>
        <p:spPr>
          <a:xfrm>
            <a:off x="6336867" y="3643489"/>
            <a:ext cx="1496536" cy="60089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ar-SA" sz="28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Arial"/>
              </a:rPr>
              <a:t>ما يجب غسله </a:t>
            </a:r>
            <a:endParaRPr lang="ar-SA" sz="2800" dirty="0">
              <a:solidFill>
                <a:schemeClr val="tx2">
                  <a:lumMod val="75000"/>
                </a:schemeClr>
              </a:solidFill>
              <a:cs typeface="Akhbar MT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94" y="1831082"/>
            <a:ext cx="18288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عنوان 7"/>
          <p:cNvSpPr txBox="1">
            <a:spLocks/>
          </p:cNvSpPr>
          <p:nvPr/>
        </p:nvSpPr>
        <p:spPr>
          <a:xfrm>
            <a:off x="1948884" y="3865123"/>
            <a:ext cx="2592288" cy="53173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ar-SA" sz="2800" dirty="0">
              <a:solidFill>
                <a:schemeClr val="tx2">
                  <a:lumMod val="75000"/>
                </a:schemeClr>
              </a:solidFill>
              <a:cs typeface="Akhbar MT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868736" y="116620"/>
            <a:ext cx="1152128" cy="5400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دقيقة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2859392" y="116620"/>
            <a:ext cx="31470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ar-SA" sz="3200" b="1" dirty="0">
                <a:ln/>
                <a:solidFill>
                  <a:schemeClr val="accent3"/>
                </a:solidFill>
              </a:rPr>
              <a:t>استراتيجية المغناطيس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259632" y="908720"/>
            <a:ext cx="58329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/>
              <a:t>الهدف :تفرق بين ما يجب غسله وما يجب مسحه من فروض الوضوء</a:t>
            </a:r>
            <a:endParaRPr lang="ar-SA" sz="2000" dirty="0"/>
          </a:p>
        </p:txBody>
      </p:sp>
      <p:sp>
        <p:nvSpPr>
          <p:cNvPr id="5" name="مستطيل 4"/>
          <p:cNvSpPr/>
          <p:nvPr/>
        </p:nvSpPr>
        <p:spPr>
          <a:xfrm>
            <a:off x="713262" y="3613666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وما يجب مسحه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2898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9" t="17283" b="5087"/>
          <a:stretch/>
        </p:blipFill>
        <p:spPr bwMode="auto">
          <a:xfrm>
            <a:off x="395537" y="476672"/>
            <a:ext cx="21602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8" t="24561" r="31565" b="51435"/>
          <a:stretch/>
        </p:blipFill>
        <p:spPr bwMode="auto">
          <a:xfrm>
            <a:off x="683569" y="2743200"/>
            <a:ext cx="8064896" cy="3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6054" y="899450"/>
            <a:ext cx="4398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– الترتيب بين الأعضاء</a:t>
            </a:r>
            <a:endParaRPr lang="ar-S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38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72200" y="836712"/>
            <a:ext cx="1944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6– المولاة</a:t>
            </a:r>
            <a:endParaRPr lang="ar-SA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61489" r="66853" b="14055"/>
          <a:stretch/>
        </p:blipFill>
        <p:spPr bwMode="auto">
          <a:xfrm>
            <a:off x="524388" y="836712"/>
            <a:ext cx="2304256" cy="2915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828644" y="2044279"/>
            <a:ext cx="615325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 هي ألا أفصل بين الأعضاء فصلا طويلا</a:t>
            </a:r>
          </a:p>
          <a:p>
            <a:pPr algn="ctr"/>
            <a:r>
              <a:rPr lang="ar-S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بل أغسل العضو ثم العضو الذي بعده مباشرة.</a:t>
            </a:r>
            <a:endParaRPr lang="ar-SA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2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49432"/>
            <a:ext cx="7920880" cy="18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830831" y="764704"/>
            <a:ext cx="533832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استراتيجية حبل الغسيل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830831" y="1844824"/>
            <a:ext cx="53383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800" dirty="0" smtClean="0">
                <a:solidFill>
                  <a:prstClr val="black"/>
                </a:solidFill>
              </a:rPr>
              <a:t>  الهدف: أن ترتب الطالبة فروض </a:t>
            </a:r>
            <a:r>
              <a:rPr lang="ar-SA" sz="2800" dirty="0">
                <a:solidFill>
                  <a:prstClr val="black"/>
                </a:solidFill>
              </a:rPr>
              <a:t>الوضوء</a:t>
            </a:r>
          </a:p>
        </p:txBody>
      </p:sp>
    </p:spTree>
    <p:extLst>
      <p:ext uri="{BB962C8B-B14F-4D97-AF65-F5344CB8AC3E}">
        <p14:creationId xmlns:p14="http://schemas.microsoft.com/office/powerpoint/2010/main" val="15718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88224" y="404664"/>
            <a:ext cx="1354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تقويم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59832" y="1916832"/>
            <a:ext cx="5016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الفرق بين الترتيب و الموالاة؟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2" descr="ØµÙØ±Ø© Ø°Ø§Øª ØµÙØ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126631" y="410450"/>
            <a:ext cx="2979425" cy="553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68" y="2494884"/>
            <a:ext cx="2146300" cy="3674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788024" y="1556792"/>
            <a:ext cx="2759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أرسل سؤال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2376264" cy="64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77686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 rot="16200000">
            <a:off x="5229399" y="2942999"/>
            <a:ext cx="6858002" cy="97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5400" b="1" spc="50" dirty="0" smtClean="0">
                <a:ln w="13500">
                  <a:solidFill>
                    <a:srgbClr val="B83D68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83D68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قــوانـين الفصــل</a:t>
            </a:r>
            <a:endParaRPr lang="ar-SA" sz="5400" b="1" spc="50" dirty="0">
              <a:ln w="13500">
                <a:solidFill>
                  <a:srgbClr val="B83D68">
                    <a:shade val="2500"/>
                    <a:alpha val="6500"/>
                  </a:srgbClr>
                </a:solidFill>
                <a:prstDash val="solid"/>
              </a:ln>
              <a:solidFill>
                <a:srgbClr val="B83D68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8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491880" y="556477"/>
            <a:ext cx="5112568" cy="2160240"/>
          </a:xfrm>
        </p:spPr>
        <p:txBody>
          <a:bodyPr>
            <a:noAutofit/>
          </a:bodyPr>
          <a:lstStyle/>
          <a:p>
            <a:pPr algn="ctr"/>
            <a:r>
              <a:rPr lang="ar-SA" sz="4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استراتيجية </a:t>
            </a:r>
            <a:br>
              <a:rPr lang="ar-SA" sz="4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ar-SA" sz="4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شريط الذكريات</a:t>
            </a:r>
            <a:endParaRPr lang="ar-SA" sz="4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2"/>
          </p:nvPr>
        </p:nvSpPr>
        <p:spPr>
          <a:xfrm>
            <a:off x="3995936" y="3284984"/>
            <a:ext cx="4889768" cy="2304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نسترجع لقطات من درسنا السابق</a:t>
            </a:r>
            <a:endParaRPr lang="ar-S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5935" cy="6858000"/>
          </a:xfrm>
        </p:spPr>
      </p:pic>
      <p:sp>
        <p:nvSpPr>
          <p:cNvPr id="6" name="سحابة 5"/>
          <p:cNvSpPr/>
          <p:nvPr/>
        </p:nvSpPr>
        <p:spPr>
          <a:xfrm>
            <a:off x="6300192" y="16417"/>
            <a:ext cx="2304256" cy="1080120"/>
          </a:xfrm>
          <a:prstGeom prst="cloud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solidFill>
                  <a:srgbClr val="000000"/>
                </a:solidFill>
              </a:rPr>
              <a:t>نشاط 1 دقـيقــتان</a:t>
            </a:r>
            <a:endParaRPr lang="ar-S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3"/>
          <p:cNvSpPr txBox="1">
            <a:spLocks/>
          </p:cNvSpPr>
          <p:nvPr/>
        </p:nvSpPr>
        <p:spPr>
          <a:xfrm>
            <a:off x="5659428" y="4359720"/>
            <a:ext cx="3037068" cy="864096"/>
          </a:xfrm>
          <a:prstGeom prst="rect">
            <a:avLst/>
          </a:prstGeom>
        </p:spPr>
        <p:txBody>
          <a:bodyPr/>
          <a:lstStyle>
            <a:lvl1pPr marL="34290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A7A7A"/>
              </a:buClr>
            </a:pPr>
            <a:endParaRPr lang="ar-SA" sz="2800" b="1" dirty="0">
              <a:solidFill>
                <a:srgbClr val="FFFFFF"/>
              </a:solidFill>
              <a:cs typeface="Akhbar MT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2" y="23097"/>
            <a:ext cx="1917197" cy="1619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944">
            <a:off x="6930916" y="1820698"/>
            <a:ext cx="1771490" cy="1648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مستطيل 2"/>
          <p:cNvSpPr/>
          <p:nvPr/>
        </p:nvSpPr>
        <p:spPr>
          <a:xfrm rot="16200000">
            <a:off x="-1111124" y="1664549"/>
            <a:ext cx="46980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10160">
                  <a:solidFill>
                    <a:srgbClr val="7A7A7A"/>
                  </a:solidFill>
                  <a:prstDash val="solid"/>
                </a:ln>
                <a:solidFill>
                  <a:srgbClr val="D1282E">
                    <a:lumMod val="75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الاستراتيجيات المستخدمة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82" y="1614179"/>
            <a:ext cx="1845741" cy="1855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46" y="79825"/>
            <a:ext cx="1773183" cy="1400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نتيجة بحث الصور عن خريطة المفاهي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19" y="3810000"/>
            <a:ext cx="1853972" cy="1564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83" y="-131031"/>
            <a:ext cx="1798037" cy="1786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38" y="3662663"/>
            <a:ext cx="2210252" cy="1858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55" y="1655849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18"/>
            <a:ext cx="2146300" cy="1585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05144" y="2967335"/>
            <a:ext cx="373371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فروض </a:t>
            </a:r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الوضوء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220072" y="191683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عنوان الدرس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21088"/>
            <a:ext cx="2952328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0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 idx="4294967295"/>
          </p:nvPr>
        </p:nvSpPr>
        <p:spPr>
          <a:xfrm>
            <a:off x="5554663" y="4059238"/>
            <a:ext cx="3589337" cy="11525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ar-SA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استراتيجية التصفح</a:t>
            </a:r>
            <a:endParaRPr lang="ar-SA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4294967295"/>
          </p:nvPr>
        </p:nvSpPr>
        <p:spPr>
          <a:xfrm>
            <a:off x="4767263" y="5661025"/>
            <a:ext cx="4376737" cy="735013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ar-SA" sz="4000" dirty="0" smtClean="0">
                <a:solidFill>
                  <a:srgbClr val="0070C0"/>
                </a:solidFill>
              </a:rPr>
              <a:t>حددي أهداف الدرس</a:t>
            </a:r>
            <a:endParaRPr lang="ar-SA" sz="4000" dirty="0">
              <a:solidFill>
                <a:srgbClr val="0070C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768280" cy="381232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023155" y="3410425"/>
            <a:ext cx="1152128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00000"/>
                </a:solidFill>
              </a:rPr>
              <a:t>دقيقتان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81" y="1"/>
            <a:ext cx="4375719" cy="38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2088232" cy="16801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543811" y="260648"/>
            <a:ext cx="2874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3"/>
                </a:solidFill>
                <a:effectLst/>
              </a:rPr>
              <a:t>الأهـــــــداف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40" y="171640"/>
            <a:ext cx="1349896" cy="1556792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713460" y="2564904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تطبق </a:t>
            </a:r>
            <a:r>
              <a:rPr lang="ar-SA" sz="2800" dirty="0"/>
              <a:t>الوضوء تطبيقاً صحيحاً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/>
              <a:t>ت</a:t>
            </a:r>
            <a:r>
              <a:rPr lang="ar-SA" sz="2800" dirty="0" smtClean="0"/>
              <a:t>فرق </a:t>
            </a:r>
            <a:r>
              <a:rPr lang="ar-SA" sz="2800" dirty="0"/>
              <a:t>بين </a:t>
            </a:r>
            <a:r>
              <a:rPr lang="ar-SA" sz="2800" dirty="0" smtClean="0"/>
              <a:t>ما يجب </a:t>
            </a:r>
            <a:r>
              <a:rPr lang="ar-SA" sz="2800" dirty="0"/>
              <a:t>غسله </a:t>
            </a:r>
            <a:r>
              <a:rPr lang="ar-SA" sz="2800" dirty="0" smtClean="0"/>
              <a:t>وما يجب </a:t>
            </a:r>
            <a:r>
              <a:rPr lang="ar-SA" sz="2800" dirty="0"/>
              <a:t>مسحه من فروض الوضوء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ترتب </a:t>
            </a:r>
            <a:r>
              <a:rPr lang="ar-SA" sz="2800" dirty="0"/>
              <a:t>فروض الوضوء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/>
              <a:t>تتعرف </a:t>
            </a:r>
            <a:r>
              <a:rPr lang="ar-SA" sz="2800" dirty="0"/>
              <a:t>على فروض الوضوء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316341" y="1389878"/>
            <a:ext cx="32415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/>
                <a:solidFill>
                  <a:schemeClr val="accent3"/>
                </a:solidFill>
                <a:effectLst/>
              </a:rPr>
              <a:t>يتوقع من الطالبة في نهاية الدرس أن</a:t>
            </a:r>
            <a:endParaRPr lang="ar-SA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70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بوابة التعليم الوطنية -عين-_1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3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75656" y="1822805"/>
            <a:ext cx="708511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000" b="1" i="0" dirty="0" smtClean="0">
                <a:solidFill>
                  <a:srgbClr val="468847"/>
                </a:solidFill>
                <a:effectLst/>
                <a:latin typeface="hafs"/>
              </a:rPr>
              <a:t>يَا أَيُّهَا الَّذِينَ آمَنُوا إِذَا قُمْتُمْ إِلَى الصَّلَاةِ فَاغْسِلُوا وُجُوهَكُمْ وَأَيْدِيَكُمْ إِلَى الْمَرَافِقِ وَامْسَحُوا بِرُءُوسِكُمْ وَأَرْجُلَكُمْ إِلَى الْكَعْبَيْنِ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5940152" y="764704"/>
            <a:ext cx="2207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قال تعالى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2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215</Words>
  <Application>Microsoft Office PowerPoint</Application>
  <PresentationFormat>عرض على الشاشة (3:4)‏</PresentationFormat>
  <Paragraphs>55</Paragraphs>
  <Slides>19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1" baseType="lpstr">
      <vt:lpstr>نسق Office</vt:lpstr>
      <vt:lpstr>سمة Office</vt:lpstr>
      <vt:lpstr>عمل الاستاذة: مريفه الظفيري</vt:lpstr>
      <vt:lpstr>عرض تقديمي في PowerPoint</vt:lpstr>
      <vt:lpstr>استراتيجية  شريط الذكريات</vt:lpstr>
      <vt:lpstr>عرض تقديمي في PowerPoint</vt:lpstr>
      <vt:lpstr>عرض تقديمي في PowerPoint</vt:lpstr>
      <vt:lpstr>استراتيجية التصفح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Acer</cp:lastModifiedBy>
  <cp:revision>8</cp:revision>
  <dcterms:created xsi:type="dcterms:W3CDTF">2018-10-13T17:30:47Z</dcterms:created>
  <dcterms:modified xsi:type="dcterms:W3CDTF">2018-10-14T16:49:15Z</dcterms:modified>
</cp:coreProperties>
</file>