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68" r:id="rId6"/>
    <p:sldId id="259" r:id="rId7"/>
    <p:sldId id="260" r:id="rId8"/>
    <p:sldId id="262" r:id="rId9"/>
    <p:sldId id="261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1E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نمط فاتح 3 - تميي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3EE62B0-2E47-4DC2-FE41-C92F06F77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331B4BC-68CB-29D2-A42C-FD4C84BB11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5957806-4F11-2382-ECF7-AE48B23E9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9B47-4AD0-F84D-9A2B-F19333D5467C}" type="datetimeFigureOut">
              <a:rPr lang="ar-SA" smtClean="0"/>
              <a:t>26 شعبان، 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6765B59-56C3-38D4-BA2D-AFE26387F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1F2AAE2-F8CC-11FF-3AC6-DA5D6E7EE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3C0C-1194-544E-960B-0B774B7832C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7772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FB2B730-62A5-D6BC-C35C-9B69093D9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55B4E36-63DE-BFDE-4D5F-6CBB2B8DDE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F44EA1F-B7E4-4D91-3210-E399B4814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9B47-4AD0-F84D-9A2B-F19333D5467C}" type="datetimeFigureOut">
              <a:rPr lang="ar-SA" smtClean="0"/>
              <a:t>26 شعبان، 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6BF9C7A-0BDC-F9E9-6C29-BBF3B9B0D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76688AE-97F4-49C0-DAF3-9ED554887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3C0C-1194-544E-960B-0B774B7832C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8435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7710F25-BED5-1AC2-787C-B7F902D3C8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1DB9BAE-4EA1-FA1E-5DD6-2744A56FA7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BCB2418-2DD0-8F21-6C26-5B692ED4E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9B47-4AD0-F84D-9A2B-F19333D5467C}" type="datetimeFigureOut">
              <a:rPr lang="ar-SA" smtClean="0"/>
              <a:t>26 شعبان، 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7717234-5117-DD6D-7D59-FE1E86AA2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0B533E9-0388-7951-FE6D-562AEF7F4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3C0C-1194-544E-960B-0B774B7832C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0532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F52C30C-60FF-3203-7BCA-9411FBD51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EF28CEB-CA41-93DA-3655-F7B08383B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C315149-60F2-B3F2-434B-854E3BF98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9B47-4AD0-F84D-9A2B-F19333D5467C}" type="datetimeFigureOut">
              <a:rPr lang="ar-SA" smtClean="0"/>
              <a:t>26 شعبان، 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F30EE0-CC08-484E-14A5-473D76604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E83FC79-42F6-E272-0A49-6AACED3E8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3C0C-1194-544E-960B-0B774B7832C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695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F4F8F63-64CC-1EE1-8B40-285C2DC32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E4C907D-EF66-D0C5-76B1-97F80B176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77850C5-8A9D-C6F0-DFEC-C831B6A8E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9B47-4AD0-F84D-9A2B-F19333D5467C}" type="datetimeFigureOut">
              <a:rPr lang="ar-SA" smtClean="0"/>
              <a:t>26 شعبان، 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D53C5AD-3FDF-A5E3-14AA-183228EF0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A3CD9F0-1EA5-2894-BD3C-C82AC288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3C0C-1194-544E-960B-0B774B7832C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2983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A4E1D6A-8BED-7F7F-9841-41B782251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72FD314-3A7D-11EE-A0DB-24A9E66F2C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1FBAB8C-3C56-57A4-B2AE-41F2DA6FB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43E535F-7802-2750-C074-2A297BE0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9B47-4AD0-F84D-9A2B-F19333D5467C}" type="datetimeFigureOut">
              <a:rPr lang="ar-SA" smtClean="0"/>
              <a:t>26 شعبان، 1445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BF3469B-E18B-88D0-DD4C-998B9EB9D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F5F9DC9-2648-4F84-5452-7E6C18550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3C0C-1194-544E-960B-0B774B7832C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280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8103C00-5AA9-7D7D-E874-6E0402E4E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60163E8-064C-58DE-103F-A6CAD37B7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8F4B57C-F4EB-6194-680C-1631DBDF2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4B8AB125-4A67-6B50-174D-ADFEC0AD64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2DD521FF-BD4E-B6CB-AF3A-F186CA6034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4C847600-7505-DC40-7796-33B095E6B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9B47-4AD0-F84D-9A2B-F19333D5467C}" type="datetimeFigureOut">
              <a:rPr lang="ar-SA" smtClean="0"/>
              <a:t>26 شعبان، 1445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236E3DBA-5D7A-8CA1-9F74-0139ABAAD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400CA656-91B4-FE4C-0DAC-DD7044D4C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3C0C-1194-544E-960B-0B774B7832C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9079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53C033B-2383-62FE-0FEB-BB4C16DB2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49A4672E-AA00-265A-ACB0-E0768E9D5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9B47-4AD0-F84D-9A2B-F19333D5467C}" type="datetimeFigureOut">
              <a:rPr lang="ar-SA" smtClean="0"/>
              <a:t>26 شعبان، 1445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397415CE-8185-BD43-A4F8-FFF71FEFE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A237BCE8-AB18-BB80-0A58-6D8F9B042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3C0C-1194-544E-960B-0B774B7832C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8758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29F63C3-BAF6-1BCC-1EFA-0111533CE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9B47-4AD0-F84D-9A2B-F19333D5467C}" type="datetimeFigureOut">
              <a:rPr lang="ar-SA" smtClean="0"/>
              <a:t>26 شعبان، 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0DE9C897-522A-0A45-8D41-62D09E760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A553F4B-7740-4705-887C-AB26E3915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3C0C-1194-544E-960B-0B774B7832C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282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D6813E-9C9C-9527-B5FC-D264678BD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8E80598-C277-003B-C26D-9F2D3EEB1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3778EEF-983D-08A1-C7FC-6037EFBA0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8EED709-5263-BEEB-B5F9-4C7EFDA47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9B47-4AD0-F84D-9A2B-F19333D5467C}" type="datetimeFigureOut">
              <a:rPr lang="ar-SA" smtClean="0"/>
              <a:t>26 شعبان، 1445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8F28C1F-B41A-4380-BCEE-179913A8D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52F4022-FD8E-D2FD-668D-FD12EA7CD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3C0C-1194-544E-960B-0B774B7832C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23865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0A0799-A334-7AA7-664D-CF3858020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AE98FDB-C392-53FA-3CB9-310631119E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42F2B91-2EF1-A8F3-5443-2E0F7B0F3E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0D46361-7B6D-BE7A-4B24-038251607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9B47-4AD0-F84D-9A2B-F19333D5467C}" type="datetimeFigureOut">
              <a:rPr lang="ar-SA" smtClean="0"/>
              <a:t>26 شعبان، 1445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E1ED67A-15A2-A026-B3BE-C2AD40FBF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D620E8D-D062-2937-5D7A-406C416FA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3C0C-1194-544E-960B-0B774B7832C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5895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C3F7D4C-1401-CA5C-E498-5D0675868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AFE12A3-7D7A-EE27-321B-12569FD13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5ABA301-47E1-55E0-AA9E-CD8749F6CB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B59B47-4AD0-F84D-9A2B-F19333D5467C}" type="datetimeFigureOut">
              <a:rPr lang="ar-SA" smtClean="0"/>
              <a:t>26 شعبان، 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243E3A-7CC7-AF8C-20C6-C301E04925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3CBEC7D-D129-C6EE-22A1-6B22005761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F03C0C-1194-544E-960B-0B774B7832C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26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E9329B23-8F14-AF03-AD83-3D004AD2EB33}"/>
              </a:ext>
            </a:extLst>
          </p:cNvPr>
          <p:cNvSpPr txBox="1"/>
          <p:nvPr/>
        </p:nvSpPr>
        <p:spPr>
          <a:xfrm>
            <a:off x="5574853" y="283188"/>
            <a:ext cx="328172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400" b="1" dirty="0"/>
              <a:t>المملكة العربية السعودية </a:t>
            </a:r>
          </a:p>
          <a:p>
            <a:pPr algn="r"/>
            <a:r>
              <a:rPr lang="ar-SA" sz="1400" b="1" dirty="0"/>
              <a:t>وزارة التعليم </a:t>
            </a:r>
          </a:p>
          <a:p>
            <a:pPr algn="r"/>
            <a:r>
              <a:rPr lang="ar-SA" sz="1400" b="1" dirty="0"/>
              <a:t>إدارة تعليم </a:t>
            </a:r>
          </a:p>
          <a:p>
            <a:pPr algn="r"/>
            <a:r>
              <a:rPr lang="ar-SA" sz="1400" b="1" dirty="0"/>
              <a:t>المدرسة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707E0F8-F9B1-E6F1-5879-69854071C821}"/>
              </a:ext>
            </a:extLst>
          </p:cNvPr>
          <p:cNvSpPr txBox="1"/>
          <p:nvPr/>
        </p:nvSpPr>
        <p:spPr>
          <a:xfrm>
            <a:off x="3658714" y="2338582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 dirty="0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708624EF-944D-02EF-338B-85E34FE31F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881076" y="134292"/>
            <a:ext cx="1606438" cy="1422814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3358955-927A-248E-D972-150E9D17E6FA}"/>
              </a:ext>
            </a:extLst>
          </p:cNvPr>
          <p:cNvSpPr txBox="1"/>
          <p:nvPr/>
        </p:nvSpPr>
        <p:spPr>
          <a:xfrm>
            <a:off x="325243" y="1586402"/>
            <a:ext cx="711166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5400" dirty="0">
                <a:solidFill>
                  <a:srgbClr val="481E67"/>
                </a:solidFill>
                <a:latin typeface="Geeza Pro" panose="02000400000000000000" pitchFamily="2" charset="0"/>
                <a:ea typeface="Menlo" panose="020B0609030804020204" pitchFamily="49" charset="0"/>
                <a:cs typeface="Geeza Pro" panose="02000400000000000000" pitchFamily="2" charset="0"/>
              </a:rPr>
              <a:t>ملف الاختبارات الوطنية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66FAA216-6DCD-0E79-1C1B-9DD6C228FF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01"/>
          <a:stretch/>
        </p:blipFill>
        <p:spPr>
          <a:xfrm>
            <a:off x="6808526" y="4756930"/>
            <a:ext cx="2277024" cy="210107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8C78F361-994D-ABD0-631E-D7EC248393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884" y="2338582"/>
            <a:ext cx="5009289" cy="464181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987C753-5C2D-F73A-B1B6-3E56A35212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01"/>
          <a:stretch/>
        </p:blipFill>
        <p:spPr>
          <a:xfrm rot="10800000">
            <a:off x="94755" y="17923"/>
            <a:ext cx="2277024" cy="210107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850BBA1-4B4B-DB53-8FDC-A8DA0A8D85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458" y="3924878"/>
            <a:ext cx="2177382" cy="1930886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74997F81-44E3-05F5-A984-9367028296EE}"/>
              </a:ext>
            </a:extLst>
          </p:cNvPr>
          <p:cNvSpPr txBox="1"/>
          <p:nvPr/>
        </p:nvSpPr>
        <p:spPr>
          <a:xfrm>
            <a:off x="52471" y="5562712"/>
            <a:ext cx="18288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/>
              <a:t>معلمة المادة /</a:t>
            </a:r>
          </a:p>
        </p:txBody>
      </p:sp>
    </p:spTree>
    <p:extLst>
      <p:ext uri="{BB962C8B-B14F-4D97-AF65-F5344CB8AC3E}">
        <p14:creationId xmlns:p14="http://schemas.microsoft.com/office/powerpoint/2010/main" val="234421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B707E0F8-F9B1-E6F1-5879-69854071C821}"/>
              </a:ext>
            </a:extLst>
          </p:cNvPr>
          <p:cNvSpPr txBox="1"/>
          <p:nvPr/>
        </p:nvSpPr>
        <p:spPr>
          <a:xfrm>
            <a:off x="3658714" y="2338582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 dirty="0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3358955-927A-248E-D972-150E9D17E6FA}"/>
              </a:ext>
            </a:extLst>
          </p:cNvPr>
          <p:cNvSpPr txBox="1"/>
          <p:nvPr/>
        </p:nvSpPr>
        <p:spPr>
          <a:xfrm>
            <a:off x="-339443" y="2040655"/>
            <a:ext cx="711166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5400" b="1" dirty="0">
                <a:solidFill>
                  <a:srgbClr val="481E67"/>
                </a:solidFill>
                <a:latin typeface="Geeza Pro" panose="02000400000000000000" pitchFamily="2" charset="0"/>
                <a:ea typeface="Menlo" panose="020B0609030804020204" pitchFamily="49" charset="0"/>
                <a:cs typeface="Geeza Pro" panose="02000400000000000000" pitchFamily="2" charset="0"/>
              </a:rPr>
              <a:t>بطاقة المدرسة  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66FAA216-6DCD-0E79-1C1B-9DD6C228FF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01"/>
          <a:stretch/>
        </p:blipFill>
        <p:spPr>
          <a:xfrm>
            <a:off x="6808526" y="4756930"/>
            <a:ext cx="2277024" cy="210107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987C753-5C2D-F73A-B1B6-3E56A35212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01"/>
          <a:stretch/>
        </p:blipFill>
        <p:spPr>
          <a:xfrm rot="10800000">
            <a:off x="94755" y="17923"/>
            <a:ext cx="2277024" cy="2101070"/>
          </a:xfrm>
          <a:prstGeom prst="rect">
            <a:avLst/>
          </a:prstGeom>
        </p:spPr>
      </p:pic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07E96CAA-8D63-465E-7A3D-1A79ED828545}"/>
              </a:ext>
            </a:extLst>
          </p:cNvPr>
          <p:cNvGrpSpPr/>
          <p:nvPr/>
        </p:nvGrpSpPr>
        <p:grpSpPr>
          <a:xfrm>
            <a:off x="3137420" y="3097788"/>
            <a:ext cx="2869159" cy="2658681"/>
            <a:chOff x="85123" y="4167382"/>
            <a:chExt cx="2869159" cy="2658681"/>
          </a:xfrm>
        </p:grpSpPr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8C78F361-994D-ABD0-631E-D7EC24839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23" y="4167382"/>
              <a:ext cx="2869159" cy="2658681"/>
            </a:xfrm>
            <a:prstGeom prst="rect">
              <a:avLst/>
            </a:prstGeom>
          </p:spPr>
        </p:pic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D850BBA1-4B4B-DB53-8FDC-A8DA0A8D8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255" y="5161001"/>
              <a:ext cx="1172893" cy="10401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1541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B707E0F8-F9B1-E6F1-5879-69854071C821}"/>
              </a:ext>
            </a:extLst>
          </p:cNvPr>
          <p:cNvSpPr txBox="1"/>
          <p:nvPr/>
        </p:nvSpPr>
        <p:spPr>
          <a:xfrm>
            <a:off x="3658714" y="2338582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 dirty="0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3358955-927A-248E-D972-150E9D17E6FA}"/>
              </a:ext>
            </a:extLst>
          </p:cNvPr>
          <p:cNvSpPr txBox="1"/>
          <p:nvPr/>
        </p:nvSpPr>
        <p:spPr>
          <a:xfrm>
            <a:off x="-303140" y="2178482"/>
            <a:ext cx="711166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5400" b="1" dirty="0">
                <a:solidFill>
                  <a:srgbClr val="481E67"/>
                </a:solidFill>
                <a:latin typeface="Geeza Pro" panose="02000400000000000000" pitchFamily="2" charset="0"/>
                <a:ea typeface="Menlo" panose="020B0609030804020204" pitchFamily="49" charset="0"/>
                <a:cs typeface="Geeza Pro" panose="02000400000000000000" pitchFamily="2" charset="0"/>
              </a:rPr>
              <a:t>خطة الاستعداد 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66FAA216-6DCD-0E79-1C1B-9DD6C228FF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01"/>
          <a:stretch/>
        </p:blipFill>
        <p:spPr>
          <a:xfrm>
            <a:off x="6808526" y="4756930"/>
            <a:ext cx="2277024" cy="210107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987C753-5C2D-F73A-B1B6-3E56A35212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01"/>
          <a:stretch/>
        </p:blipFill>
        <p:spPr>
          <a:xfrm rot="10800000">
            <a:off x="94755" y="17923"/>
            <a:ext cx="2277024" cy="2101070"/>
          </a:xfrm>
          <a:prstGeom prst="rect">
            <a:avLst/>
          </a:prstGeom>
        </p:spPr>
      </p:pic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07E96CAA-8D63-465E-7A3D-1A79ED828545}"/>
              </a:ext>
            </a:extLst>
          </p:cNvPr>
          <p:cNvGrpSpPr/>
          <p:nvPr/>
        </p:nvGrpSpPr>
        <p:grpSpPr>
          <a:xfrm>
            <a:off x="3137420" y="3097788"/>
            <a:ext cx="2869159" cy="2658681"/>
            <a:chOff x="85123" y="4167382"/>
            <a:chExt cx="2869159" cy="2658681"/>
          </a:xfrm>
        </p:grpSpPr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8C78F361-994D-ABD0-631E-D7EC24839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23" y="4167382"/>
              <a:ext cx="2869159" cy="2658681"/>
            </a:xfrm>
            <a:prstGeom prst="rect">
              <a:avLst/>
            </a:prstGeom>
          </p:spPr>
        </p:pic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D850BBA1-4B4B-DB53-8FDC-A8DA0A8D8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255" y="5161001"/>
              <a:ext cx="1172893" cy="10401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485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B707E0F8-F9B1-E6F1-5879-69854071C821}"/>
              </a:ext>
            </a:extLst>
          </p:cNvPr>
          <p:cNvSpPr txBox="1"/>
          <p:nvPr/>
        </p:nvSpPr>
        <p:spPr>
          <a:xfrm>
            <a:off x="3658714" y="2338582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 dirty="0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3358955-927A-248E-D972-150E9D17E6FA}"/>
              </a:ext>
            </a:extLst>
          </p:cNvPr>
          <p:cNvSpPr txBox="1"/>
          <p:nvPr/>
        </p:nvSpPr>
        <p:spPr>
          <a:xfrm>
            <a:off x="168057" y="2174458"/>
            <a:ext cx="711166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5400" b="1" dirty="0">
                <a:solidFill>
                  <a:srgbClr val="481E67"/>
                </a:solidFill>
                <a:latin typeface="Geeza Pro" panose="02000400000000000000" pitchFamily="2" charset="0"/>
                <a:ea typeface="Menlo" panose="020B0609030804020204" pitchFamily="49" charset="0"/>
                <a:cs typeface="Geeza Pro" panose="02000400000000000000" pitchFamily="2" charset="0"/>
              </a:rPr>
              <a:t>اختبارات محاكية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66FAA216-6DCD-0E79-1C1B-9DD6C228FF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01"/>
          <a:stretch/>
        </p:blipFill>
        <p:spPr>
          <a:xfrm>
            <a:off x="6808526" y="4756930"/>
            <a:ext cx="2277024" cy="210107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987C753-5C2D-F73A-B1B6-3E56A35212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01"/>
          <a:stretch/>
        </p:blipFill>
        <p:spPr>
          <a:xfrm rot="10800000">
            <a:off x="94755" y="17923"/>
            <a:ext cx="2277024" cy="2101070"/>
          </a:xfrm>
          <a:prstGeom prst="rect">
            <a:avLst/>
          </a:prstGeom>
        </p:spPr>
      </p:pic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07E96CAA-8D63-465E-7A3D-1A79ED828545}"/>
              </a:ext>
            </a:extLst>
          </p:cNvPr>
          <p:cNvGrpSpPr/>
          <p:nvPr/>
        </p:nvGrpSpPr>
        <p:grpSpPr>
          <a:xfrm>
            <a:off x="3137420" y="3097788"/>
            <a:ext cx="2869159" cy="2658681"/>
            <a:chOff x="85123" y="4167382"/>
            <a:chExt cx="2869159" cy="2658681"/>
          </a:xfrm>
        </p:grpSpPr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8C78F361-994D-ABD0-631E-D7EC24839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23" y="4167382"/>
              <a:ext cx="2869159" cy="2658681"/>
            </a:xfrm>
            <a:prstGeom prst="rect">
              <a:avLst/>
            </a:prstGeom>
          </p:spPr>
        </p:pic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D850BBA1-4B4B-DB53-8FDC-A8DA0A8D8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255" y="5161001"/>
              <a:ext cx="1172893" cy="10401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3438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B707E0F8-F9B1-E6F1-5879-69854071C821}"/>
              </a:ext>
            </a:extLst>
          </p:cNvPr>
          <p:cNvSpPr txBox="1"/>
          <p:nvPr/>
        </p:nvSpPr>
        <p:spPr>
          <a:xfrm>
            <a:off x="3658714" y="2338582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 dirty="0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3358955-927A-248E-D972-150E9D17E6FA}"/>
              </a:ext>
            </a:extLst>
          </p:cNvPr>
          <p:cNvSpPr txBox="1"/>
          <p:nvPr/>
        </p:nvSpPr>
        <p:spPr>
          <a:xfrm>
            <a:off x="659674" y="2148576"/>
            <a:ext cx="711166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5400" b="1" dirty="0">
                <a:solidFill>
                  <a:srgbClr val="481E67"/>
                </a:solidFill>
                <a:latin typeface="Geeza Pro" panose="02000400000000000000" pitchFamily="2" charset="0"/>
                <a:ea typeface="Menlo" panose="020B0609030804020204" pitchFamily="49" charset="0"/>
                <a:cs typeface="Geeza Pro" panose="02000400000000000000" pitchFamily="2" charset="0"/>
              </a:rPr>
              <a:t>تحليل درجات الطالبات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66FAA216-6DCD-0E79-1C1B-9DD6C228FF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01"/>
          <a:stretch/>
        </p:blipFill>
        <p:spPr>
          <a:xfrm>
            <a:off x="6808526" y="4756930"/>
            <a:ext cx="2277024" cy="210107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987C753-5C2D-F73A-B1B6-3E56A35212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01"/>
          <a:stretch/>
        </p:blipFill>
        <p:spPr>
          <a:xfrm rot="10800000">
            <a:off x="94755" y="17923"/>
            <a:ext cx="2277024" cy="2101070"/>
          </a:xfrm>
          <a:prstGeom prst="rect">
            <a:avLst/>
          </a:prstGeom>
        </p:spPr>
      </p:pic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07E96CAA-8D63-465E-7A3D-1A79ED828545}"/>
              </a:ext>
            </a:extLst>
          </p:cNvPr>
          <p:cNvGrpSpPr/>
          <p:nvPr/>
        </p:nvGrpSpPr>
        <p:grpSpPr>
          <a:xfrm>
            <a:off x="3137420" y="3097788"/>
            <a:ext cx="2869159" cy="2658681"/>
            <a:chOff x="85123" y="4167382"/>
            <a:chExt cx="2869159" cy="2658681"/>
          </a:xfrm>
        </p:grpSpPr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8C78F361-994D-ABD0-631E-D7EC24839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23" y="4167382"/>
              <a:ext cx="2869159" cy="2658681"/>
            </a:xfrm>
            <a:prstGeom prst="rect">
              <a:avLst/>
            </a:prstGeom>
          </p:spPr>
        </p:pic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D850BBA1-4B4B-DB53-8FDC-A8DA0A8D8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255" y="5161001"/>
              <a:ext cx="1172893" cy="10401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3079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B707E0F8-F9B1-E6F1-5879-69854071C821}"/>
              </a:ext>
            </a:extLst>
          </p:cNvPr>
          <p:cNvSpPr txBox="1"/>
          <p:nvPr/>
        </p:nvSpPr>
        <p:spPr>
          <a:xfrm>
            <a:off x="3658714" y="2338582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 dirty="0"/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66FAA216-6DCD-0E79-1C1B-9DD6C228FF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01"/>
          <a:stretch/>
        </p:blipFill>
        <p:spPr>
          <a:xfrm>
            <a:off x="6808526" y="4756930"/>
            <a:ext cx="2277024" cy="210107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987C753-5C2D-F73A-B1B6-3E56A35212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01"/>
          <a:stretch/>
        </p:blipFill>
        <p:spPr>
          <a:xfrm rot="10800000">
            <a:off x="94755" y="17923"/>
            <a:ext cx="2277024" cy="210107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523C613-6261-0CFE-60C7-1AA1A34CDC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314" y="4390189"/>
            <a:ext cx="2869159" cy="265868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6B4E2F6-4C1C-577A-46EA-8F09B1C9B7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42" y="5287408"/>
            <a:ext cx="1172893" cy="1040113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A4CED2D0-595E-F48D-7272-DDCEDFEF4450}"/>
              </a:ext>
            </a:extLst>
          </p:cNvPr>
          <p:cNvSpPr txBox="1"/>
          <p:nvPr/>
        </p:nvSpPr>
        <p:spPr>
          <a:xfrm>
            <a:off x="3558451" y="2611521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3FC99D7-785E-B7A7-B783-DC69BD0D67F5}"/>
              </a:ext>
            </a:extLst>
          </p:cNvPr>
          <p:cNvSpPr txBox="1"/>
          <p:nvPr/>
        </p:nvSpPr>
        <p:spPr>
          <a:xfrm>
            <a:off x="3558451" y="2611521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 dirty="0"/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D1345330-F55F-90F0-FFAE-6A10776788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386438"/>
              </p:ext>
            </p:extLst>
          </p:nvPr>
        </p:nvGraphicFramePr>
        <p:xfrm>
          <a:off x="2667845" y="282965"/>
          <a:ext cx="6233295" cy="4023360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516315">
                  <a:extLst>
                    <a:ext uri="{9D8B030D-6E8A-4147-A177-3AD203B41FA5}">
                      <a16:colId xmlns:a16="http://schemas.microsoft.com/office/drawing/2014/main" val="1347757986"/>
                    </a:ext>
                  </a:extLst>
                </a:gridCol>
                <a:gridCol w="2858490">
                  <a:extLst>
                    <a:ext uri="{9D8B030D-6E8A-4147-A177-3AD203B41FA5}">
                      <a16:colId xmlns:a16="http://schemas.microsoft.com/office/drawing/2014/main" val="328177224"/>
                    </a:ext>
                  </a:extLst>
                </a:gridCol>
                <a:gridCol w="2858490">
                  <a:extLst>
                    <a:ext uri="{9D8B030D-6E8A-4147-A177-3AD203B41FA5}">
                      <a16:colId xmlns:a16="http://schemas.microsoft.com/office/drawing/2014/main" val="3429196419"/>
                    </a:ext>
                  </a:extLst>
                </a:gridCol>
              </a:tblGrid>
              <a:tr h="343791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م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المحتويات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الصفحة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47823"/>
                  </a:ext>
                </a:extLst>
              </a:tr>
              <a:tr h="343791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/>
                        <a:t>الفهرس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692569"/>
                  </a:ext>
                </a:extLst>
              </a:tr>
              <a:tr h="343791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التعريف باختبار نافس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495849"/>
                  </a:ext>
                </a:extLst>
              </a:tr>
              <a:tr h="343791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b="1"/>
                        <a:t>٣</a:t>
                      </a:r>
                      <a:endParaRPr lang="ar-SA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تهيئة الطالبات واولياء الأمور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861840"/>
                  </a:ext>
                </a:extLst>
              </a:tr>
              <a:tr h="343791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b="1"/>
                        <a:t>٤</a:t>
                      </a:r>
                      <a:endParaRPr lang="ar-SA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أهم المهارات المستهدفة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954200"/>
                  </a:ext>
                </a:extLst>
              </a:tr>
              <a:tr h="343791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b="1"/>
                        <a:t>٥</a:t>
                      </a:r>
                      <a:endParaRPr lang="ar-SA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بطاقة المدرسة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172322"/>
                  </a:ext>
                </a:extLst>
              </a:tr>
              <a:tr h="343791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b="1"/>
                        <a:t>٦</a:t>
                      </a:r>
                      <a:endParaRPr lang="ar-SA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خطة الاستعداد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262542"/>
                  </a:ext>
                </a:extLst>
              </a:tr>
              <a:tr h="343791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b="1"/>
                        <a:t>٧</a:t>
                      </a:r>
                      <a:endParaRPr lang="ar-SA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نماذج اختبارات محاكية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455578"/>
                  </a:ext>
                </a:extLst>
              </a:tr>
              <a:tr h="343791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b="1"/>
                        <a:t>٨</a:t>
                      </a:r>
                      <a:endParaRPr lang="ar-SA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تحليل الدرجات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135357"/>
                  </a:ext>
                </a:extLst>
              </a:tr>
              <a:tr h="343791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b="1"/>
                        <a:t>٩</a:t>
                      </a:r>
                      <a:endParaRPr lang="ar-SA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9527825"/>
                  </a:ext>
                </a:extLst>
              </a:tr>
              <a:tr h="343791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b="1" dirty="0"/>
                        <a:t>١٠</a:t>
                      </a:r>
                      <a:endParaRPr lang="ar-SA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7211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469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B707E0F8-F9B1-E6F1-5879-69854071C821}"/>
              </a:ext>
            </a:extLst>
          </p:cNvPr>
          <p:cNvSpPr txBox="1"/>
          <p:nvPr/>
        </p:nvSpPr>
        <p:spPr>
          <a:xfrm>
            <a:off x="3658714" y="2338582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 dirty="0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3358955-927A-248E-D972-150E9D17E6FA}"/>
              </a:ext>
            </a:extLst>
          </p:cNvPr>
          <p:cNvSpPr txBox="1"/>
          <p:nvPr/>
        </p:nvSpPr>
        <p:spPr>
          <a:xfrm>
            <a:off x="102881" y="2226106"/>
            <a:ext cx="711166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5400" b="1" dirty="0">
                <a:solidFill>
                  <a:srgbClr val="481E67"/>
                </a:solidFill>
                <a:latin typeface="Geeza Pro" panose="02000400000000000000" pitchFamily="2" charset="0"/>
                <a:ea typeface="Menlo" panose="020B0609030804020204" pitchFamily="49" charset="0"/>
                <a:cs typeface="Geeza Pro" panose="02000400000000000000" pitchFamily="2" charset="0"/>
              </a:rPr>
              <a:t>التعريف بالاختبار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66FAA216-6DCD-0E79-1C1B-9DD6C228FF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01"/>
          <a:stretch/>
        </p:blipFill>
        <p:spPr>
          <a:xfrm>
            <a:off x="6808526" y="4756930"/>
            <a:ext cx="2277024" cy="210107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987C753-5C2D-F73A-B1B6-3E56A35212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01"/>
          <a:stretch/>
        </p:blipFill>
        <p:spPr>
          <a:xfrm rot="10800000">
            <a:off x="94755" y="17923"/>
            <a:ext cx="2277024" cy="210107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523C613-6261-0CFE-60C7-1AA1A34CDC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193" y="3253873"/>
            <a:ext cx="2869159" cy="265868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6B4E2F6-4C1C-577A-46EA-8F09B1C9B7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325" y="4247492"/>
            <a:ext cx="1172893" cy="104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461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3E855119-7165-6B63-E40B-6C1B672FE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309" y="0"/>
            <a:ext cx="5955310" cy="245000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A435C174-707B-4D22-41F9-5D03B770B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902" y="2544919"/>
            <a:ext cx="5380123" cy="419395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4D583FB-A29B-EF0D-B8F2-9BA6E5E1D4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01"/>
          <a:stretch/>
        </p:blipFill>
        <p:spPr>
          <a:xfrm>
            <a:off x="7476188" y="5380789"/>
            <a:ext cx="1591209" cy="146825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5ACD101-9ED8-F6BE-22EE-E6C836F5A8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01"/>
          <a:stretch/>
        </p:blipFill>
        <p:spPr>
          <a:xfrm rot="10800000">
            <a:off x="-128828" y="0"/>
            <a:ext cx="1591209" cy="146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820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B707E0F8-F9B1-E6F1-5879-69854071C821}"/>
              </a:ext>
            </a:extLst>
          </p:cNvPr>
          <p:cNvSpPr txBox="1"/>
          <p:nvPr/>
        </p:nvSpPr>
        <p:spPr>
          <a:xfrm>
            <a:off x="3658714" y="2338582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 dirty="0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3358955-927A-248E-D972-150E9D17E6FA}"/>
              </a:ext>
            </a:extLst>
          </p:cNvPr>
          <p:cNvSpPr txBox="1"/>
          <p:nvPr/>
        </p:nvSpPr>
        <p:spPr>
          <a:xfrm>
            <a:off x="0" y="1969804"/>
            <a:ext cx="88094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5400" b="1" dirty="0">
                <a:solidFill>
                  <a:srgbClr val="481E67"/>
                </a:solidFill>
                <a:latin typeface="Geeza Pro" panose="02000400000000000000" pitchFamily="2" charset="0"/>
                <a:ea typeface="Menlo" panose="020B0609030804020204" pitchFamily="49" charset="0"/>
                <a:cs typeface="Geeza Pro" panose="02000400000000000000" pitchFamily="2" charset="0"/>
              </a:rPr>
              <a:t>تهيئة الطالبات وأولياء الأمور 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66FAA216-6DCD-0E79-1C1B-9DD6C228FF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01"/>
          <a:stretch/>
        </p:blipFill>
        <p:spPr>
          <a:xfrm>
            <a:off x="6808526" y="4756930"/>
            <a:ext cx="2277024" cy="210107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987C753-5C2D-F73A-B1B6-3E56A35212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01"/>
          <a:stretch/>
        </p:blipFill>
        <p:spPr>
          <a:xfrm rot="10800000">
            <a:off x="94755" y="17923"/>
            <a:ext cx="2277024" cy="210107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523C613-6261-0CFE-60C7-1AA1A34CDC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368" y="3252982"/>
            <a:ext cx="2869159" cy="265868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6B4E2F6-4C1C-577A-46EA-8F09B1C9B7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500" y="4246601"/>
            <a:ext cx="1172893" cy="104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56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B707E0F8-F9B1-E6F1-5879-69854071C821}"/>
              </a:ext>
            </a:extLst>
          </p:cNvPr>
          <p:cNvSpPr txBox="1"/>
          <p:nvPr/>
        </p:nvSpPr>
        <p:spPr>
          <a:xfrm>
            <a:off x="3658714" y="2338582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 dirty="0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3358955-927A-248E-D972-150E9D17E6FA}"/>
              </a:ext>
            </a:extLst>
          </p:cNvPr>
          <p:cNvSpPr txBox="1"/>
          <p:nvPr/>
        </p:nvSpPr>
        <p:spPr>
          <a:xfrm>
            <a:off x="429719" y="2174458"/>
            <a:ext cx="711166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5400" b="1" dirty="0">
                <a:solidFill>
                  <a:srgbClr val="481E67"/>
                </a:solidFill>
                <a:latin typeface="Geeza Pro" panose="02000400000000000000" pitchFamily="2" charset="0"/>
                <a:ea typeface="Menlo" panose="020B0609030804020204" pitchFamily="49" charset="0"/>
                <a:cs typeface="Geeza Pro" panose="02000400000000000000" pitchFamily="2" charset="0"/>
              </a:rPr>
              <a:t>أهم المهارات المستهدفة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66FAA216-6DCD-0E79-1C1B-9DD6C228FF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01"/>
          <a:stretch/>
        </p:blipFill>
        <p:spPr>
          <a:xfrm>
            <a:off x="6808526" y="4756930"/>
            <a:ext cx="2277024" cy="210107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987C753-5C2D-F73A-B1B6-3E56A35212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01"/>
          <a:stretch/>
        </p:blipFill>
        <p:spPr>
          <a:xfrm rot="10800000">
            <a:off x="94755" y="17923"/>
            <a:ext cx="2277024" cy="2101070"/>
          </a:xfrm>
          <a:prstGeom prst="rect">
            <a:avLst/>
          </a:prstGeom>
        </p:spPr>
      </p:pic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07E96CAA-8D63-465E-7A3D-1A79ED828545}"/>
              </a:ext>
            </a:extLst>
          </p:cNvPr>
          <p:cNvGrpSpPr/>
          <p:nvPr/>
        </p:nvGrpSpPr>
        <p:grpSpPr>
          <a:xfrm>
            <a:off x="3137420" y="3097788"/>
            <a:ext cx="2869159" cy="2658681"/>
            <a:chOff x="85123" y="4167382"/>
            <a:chExt cx="2869159" cy="2658681"/>
          </a:xfrm>
        </p:grpSpPr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8C78F361-994D-ABD0-631E-D7EC24839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23" y="4167382"/>
              <a:ext cx="2869159" cy="2658681"/>
            </a:xfrm>
            <a:prstGeom prst="rect">
              <a:avLst/>
            </a:prstGeom>
          </p:spPr>
        </p:pic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D850BBA1-4B4B-DB53-8FDC-A8DA0A8D8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255" y="5161001"/>
              <a:ext cx="1172893" cy="10401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3625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85ACD101-9ED8-F6BE-22EE-E6C836F5A8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01"/>
          <a:stretch/>
        </p:blipFill>
        <p:spPr>
          <a:xfrm rot="10800000">
            <a:off x="-128828" y="0"/>
            <a:ext cx="1591209" cy="146825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DB4F60C-4E56-AAC1-4C3A-58EA29C67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319" y="93999"/>
            <a:ext cx="5413362" cy="676400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4D583FB-A29B-EF0D-B8F2-9BA6E5E1D4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01"/>
          <a:stretch/>
        </p:blipFill>
        <p:spPr>
          <a:xfrm>
            <a:off x="7476188" y="5380789"/>
            <a:ext cx="1591209" cy="146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636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DDE793FE-56CC-0C42-8CB7-4C5EB26FE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28" y="200526"/>
            <a:ext cx="5885960" cy="6648513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5ACD101-9ED8-F6BE-22EE-E6C836F5A8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01"/>
          <a:stretch/>
        </p:blipFill>
        <p:spPr>
          <a:xfrm rot="10800000">
            <a:off x="-128828" y="0"/>
            <a:ext cx="1591209" cy="146825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4D583FB-A29B-EF0D-B8F2-9BA6E5E1D4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01"/>
          <a:stretch/>
        </p:blipFill>
        <p:spPr>
          <a:xfrm>
            <a:off x="7476188" y="5380789"/>
            <a:ext cx="1591209" cy="146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339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A29DD57-6365-A98D-680F-3DAA56537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381" y="193955"/>
            <a:ext cx="6171755" cy="665508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4D583FB-A29B-EF0D-B8F2-9BA6E5E1D4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01"/>
          <a:stretch/>
        </p:blipFill>
        <p:spPr>
          <a:xfrm>
            <a:off x="7476188" y="5380789"/>
            <a:ext cx="1591209" cy="146825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5ACD101-9ED8-F6BE-22EE-E6C836F5A8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01"/>
          <a:stretch/>
        </p:blipFill>
        <p:spPr>
          <a:xfrm rot="10800000">
            <a:off x="-128828" y="0"/>
            <a:ext cx="1591209" cy="146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6331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عرض على الشاشة (4:3)</PresentationFormat>
  <Slides>13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شيخه اللحياني</dc:creator>
  <cp:lastModifiedBy>شيخه اللحياني</cp:lastModifiedBy>
  <cp:revision>8</cp:revision>
  <dcterms:created xsi:type="dcterms:W3CDTF">2024-03-04T15:05:45Z</dcterms:created>
  <dcterms:modified xsi:type="dcterms:W3CDTF">2024-03-06T15:01:56Z</dcterms:modified>
</cp:coreProperties>
</file>