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74" r:id="rId12"/>
    <p:sldId id="269" r:id="rId13"/>
    <p:sldId id="264" r:id="rId14"/>
    <p:sldId id="275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19:54.0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25.0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1,'21'1,"0"2,0 0,0 1,-1 1,1 1,30 14,20 5,-50-21,0 0,1-1,0-1,0 0,35-4,34 3,-16 10,-52-6,33 2,-28-5,-6 0,1-1,0-1,-1 0,45-9,-50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27.4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28.8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31.2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19:57.7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29 171,'8'0,"-1"1,1 0,0 0,0 1,-1-1,1 2,12 4,0 4,25 15,-34-18,0-1,0-1,0 0,1-1,0 0,0 0,0-1,24 4,-10-7,42-2,-185-2,106 1,1 0,-1 0,1-1,0 0,0-1,0 0,0 0,-11-8,-9-8,-29-24,51 37,-1 0,1-1,0 0,1-1,0 0,-8-13,12 18,1-1,0 1,0 0,0-1,0 1,1-1,-1 1,1-1,1 0,-1 1,1-1,-1 0,1 0,1 0,-1 1,1-1,1-5,3-1,2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01.8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1,'-5'0,"-5"0,-6 0,-5 0,-3 0,-2 0,-1 0,4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04.9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1,'-5'0,"-5"0,-6 0,-5 0,-3 0,-2 0,-1 0,-1 0,1 0,-1 0,1 0,5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07.5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0 296,'3'0,"0"-1,0 1,0 0,-1-1,1 0,0 0,0 0,-1 0,1 0,-1 0,1-1,-1 1,1-1,-1 0,0 1,0-1,0 0,3-3,2-5,0-1,0 1,6-14,-8 15,0 0,0 0,14-16,-5 10,0 2,20-26,-32 36,1-1,-1 1,0-1,0 1,0-1,0 0,-1 1,0-1,0 0,0 0,0 0,0 0,-1 0,1-4,-2 6,1 0,0 1,-1-1,0 1,1-1,-1 1,0-1,1 1,-1-1,0 1,0 0,0-1,0 1,-1 0,1 0,0 0,0 0,-1 0,1 0,-1 0,1 0,-1 1,1-1,-1 0,1 1,-1 0,1-1,-3 1,-5-2,-1 1,1 0,-15 0,20 1,-20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11.5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 0,'-4'0,"-7"0,-5 0,-4 0,-4 0,-2 0,-1 0,-1 0,0 0,1 0,0 0,4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15.7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216 298,'38'-1,"0"1,0 3,-1 0,72 18,-20 11,-65-22,-1-2,2 0,-1-1,1-1,43 3,252-8,-151-3,-590 2,394 1,0 2,-48 12,47-9,3 0,-42 18,26-9,27-9,0 0,1 1,-22 15,26-16,0 0,0 0,-1-1,0 0,0 0,0-1,-1-1,-19 5,-19-5,-81-4,43-1,82 2,0 0,0 0,1-1,-1 0,0 1,0-2,0 1,-7-3,10 2,-1 1,2 0,-1-1,0 1,0-1,0 0,1 1,-1-1,1 0,-1 0,1 0,0 0,0 0,0-1,0 1,0 0,0 0,1-1,-1 1,0-4,1 1,-1-1,1 1,0 0,0-1,0 1,1 0,0 0,0-1,0 1,1 0,0 0,4-8,-1 4,0 1,0 0,1 0,1 0,-1 1,11-9,4-1,1 0,1 2,0 1,27-13,-8 9,-26 11,1 0,16-11,18-10,7-3,-53 28,0-1,0 1,-1-1,1 0,-1 0,0-1,7-9,-11 14,1-1,0 0,-1 0,1 0,-1 0,0 0,1 0,-1 0,0 0,1 0,-1-1,0 1,0 0,0 0,0 0,0 0,0 0,0 0,-1 0,1 0,0 0,-1-2,0 1,-1 0,1 1,0-1,-1 1,1-1,0 1,-1 0,0-1,1 1,-1 0,-2-1,-5-2,0 0,-1 1,-17-5,-19 2,1 2,-1 1,-70 6,44-1,118-2,4-1,1 2,-1 2,82 15,-73-4,2 0,66 23,-66-16,-34-13,-1 1,38 20,-51-23,-1-1,1 0,0 0,1-2,-1 1,1-2,18 2,99-3,-89-2,-38 1,1 0,0 0,0-1,-1 1,1-1,0 0,-1-1,1 1,4-3,-7 2,0 1,0 0,0-1,0 0,0 0,-1 1,1-1,-1 0,1 0,-1 0,0 0,1-1,-1 1,0 0,0-1,-1 1,1 0,-1-1,1-3,1-5,0 0,-1 0,-1 0,0 0,0 0,-1 0,0 0,-4-13,4 20,-1 0,1 0,-1 0,0 0,0 0,0 1,0-1,0 1,-1-1,0 1,0 0,0 0,0 0,0 0,-1 1,1-1,-1 1,1 0,-1 0,0 0,0 1,0-1,-8-1,-4 0,0 1,0 1,0 0,0 1,0 0,1 2,-1-1,0 2,0 1,1 0,0 0,0 2,0 0,0 0,-22 15,29-16,-1-1,1 0,-1-1,0 1,0-2,0 1,-1-1,-13 1,-9-2,-38-2,31 0,16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20.9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1,'-5'0,"-5"0,-6 0,-5 0,-3 0,-2 0,3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6T13:20:22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1,'-5'0,"-5"0,-7 0,-3 0,-4 0,-3 0,0 0,0 0,-1 0,1 0,0 0,4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9B5FC-1F0D-4247-85FE-CE72965FDA1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4DE89-EEA2-451F-A071-BF136B9B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9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31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78b4d0654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78b4d0654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3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bae96492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bae96492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bae96492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bae96492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abae96492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abae96492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bae96492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bae96492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8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31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abae96492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abae96492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1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3200" y="275596"/>
            <a:ext cx="11380168" cy="6158171"/>
            <a:chOff x="272400" y="206697"/>
            <a:chExt cx="8535126" cy="4618628"/>
          </a:xfrm>
        </p:grpSpPr>
        <p:sp>
          <p:nvSpPr>
            <p:cNvPr id="10" name="Google Shape;10;p2"/>
            <p:cNvSpPr/>
            <p:nvPr/>
          </p:nvSpPr>
          <p:spPr>
            <a:xfrm>
              <a:off x="7629267" y="42935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57468" y="4113044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04116" y="206697"/>
              <a:ext cx="1083100" cy="435452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3430" y="21457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06663" y="93225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61975" y="44524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2235800" y="1243000"/>
            <a:ext cx="77204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83400" y="1507867"/>
            <a:ext cx="6425200" cy="3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883400" y="4641712"/>
            <a:ext cx="6425200" cy="70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0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6"/>
          <p:cNvGrpSpPr/>
          <p:nvPr/>
        </p:nvGrpSpPr>
        <p:grpSpPr>
          <a:xfrm>
            <a:off x="-134254" y="-324557"/>
            <a:ext cx="12152395" cy="6847468"/>
            <a:chOff x="-100690" y="-243418"/>
            <a:chExt cx="9114296" cy="5135601"/>
          </a:xfrm>
        </p:grpSpPr>
        <p:sp>
          <p:nvSpPr>
            <p:cNvPr id="719" name="Google Shape;719;p26"/>
            <p:cNvSpPr/>
            <p:nvPr/>
          </p:nvSpPr>
          <p:spPr>
            <a:xfrm>
              <a:off x="-100690" y="895848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5955922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32535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5637280" y="3646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863855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7268048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8" name="Google Shape;728;p26"/>
            <p:cNvGrpSpPr/>
            <p:nvPr/>
          </p:nvGrpSpPr>
          <p:grpSpPr>
            <a:xfrm>
              <a:off x="7907662" y="1099397"/>
              <a:ext cx="1032663" cy="712280"/>
              <a:chOff x="1966925" y="760050"/>
              <a:chExt cx="244400" cy="168575"/>
            </a:xfrm>
          </p:grpSpPr>
          <p:sp>
            <p:nvSpPr>
              <p:cNvPr id="729" name="Google Shape;72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5" name="Google Shape;755;p26"/>
            <p:cNvSpPr/>
            <p:nvPr/>
          </p:nvSpPr>
          <p:spPr>
            <a:xfrm>
              <a:off x="719995" y="4749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423990" y="438571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6"/>
            <p:cNvGrpSpPr/>
            <p:nvPr/>
          </p:nvGrpSpPr>
          <p:grpSpPr>
            <a:xfrm>
              <a:off x="0" y="3574822"/>
              <a:ext cx="1032663" cy="712280"/>
              <a:chOff x="1966925" y="760050"/>
              <a:chExt cx="244400" cy="168575"/>
            </a:xfrm>
          </p:grpSpPr>
          <p:sp>
            <p:nvSpPr>
              <p:cNvPr id="759" name="Google Shape;75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840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7"/>
          <p:cNvGrpSpPr/>
          <p:nvPr/>
        </p:nvGrpSpPr>
        <p:grpSpPr>
          <a:xfrm>
            <a:off x="-213085" y="144471"/>
            <a:ext cx="12480121" cy="6515213"/>
            <a:chOff x="-159814" y="108353"/>
            <a:chExt cx="9360091" cy="4886410"/>
          </a:xfrm>
        </p:grpSpPr>
        <p:sp>
          <p:nvSpPr>
            <p:cNvPr id="787" name="Google Shape;787;p27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98" name="Google Shape;798;p27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799" name="Google Shape;799;p27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216065" y="144471"/>
            <a:ext cx="12483101" cy="6415139"/>
            <a:chOff x="-162049" y="108353"/>
            <a:chExt cx="9362326" cy="4811354"/>
          </a:xfrm>
        </p:grpSpPr>
        <p:sp>
          <p:nvSpPr>
            <p:cNvPr id="25" name="Google Shape;25;p3"/>
            <p:cNvSpPr/>
            <p:nvPr/>
          </p:nvSpPr>
          <p:spPr>
            <a:xfrm>
              <a:off x="-162049" y="211613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797614" y="73605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81510" y="3612957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23151" y="43515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87670" y="31684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697086" y="47686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386250" y="149672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271200" y="39359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077268" y="4644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52463" y="211072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2235800" y="981400"/>
            <a:ext cx="7720400" cy="489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3399200" y="2632800"/>
            <a:ext cx="539360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4314400" y="4609200"/>
            <a:ext cx="3563200" cy="93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399200" y="1313600"/>
            <a:ext cx="53936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76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"/>
          <p:cNvGrpSpPr/>
          <p:nvPr/>
        </p:nvGrpSpPr>
        <p:grpSpPr>
          <a:xfrm>
            <a:off x="297507" y="138537"/>
            <a:ext cx="11445875" cy="6872200"/>
            <a:chOff x="223130" y="103903"/>
            <a:chExt cx="8584406" cy="5154150"/>
          </a:xfrm>
        </p:grpSpPr>
        <p:sp>
          <p:nvSpPr>
            <p:cNvPr id="47" name="Google Shape;47;p4"/>
            <p:cNvSpPr/>
            <p:nvPr/>
          </p:nvSpPr>
          <p:spPr>
            <a:xfrm>
              <a:off x="6716592" y="46032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6877285" y="10893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23130" y="3509345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6891501" y="2311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851700" y="50388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899468" y="103907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960000" y="1691333"/>
            <a:ext cx="10272000" cy="44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3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4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7"/>
          <p:cNvGrpSpPr/>
          <p:nvPr/>
        </p:nvGrpSpPr>
        <p:grpSpPr>
          <a:xfrm>
            <a:off x="-90159" y="-229708"/>
            <a:ext cx="12357196" cy="6648419"/>
            <a:chOff x="-67620" y="-172281"/>
            <a:chExt cx="9267897" cy="4986314"/>
          </a:xfrm>
        </p:grpSpPr>
        <p:sp>
          <p:nvSpPr>
            <p:cNvPr id="115" name="Google Shape;115;p7"/>
            <p:cNvSpPr/>
            <p:nvPr/>
          </p:nvSpPr>
          <p:spPr>
            <a:xfrm>
              <a:off x="2084726" y="4167949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853918" y="-172281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33430" y="21457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761975" y="44524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010955" y="13436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7"/>
          <p:cNvSpPr/>
          <p:nvPr/>
        </p:nvSpPr>
        <p:spPr>
          <a:xfrm>
            <a:off x="960000" y="1243000"/>
            <a:ext cx="102720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708600" y="1885067"/>
            <a:ext cx="6223200" cy="9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1708600" y="2869333"/>
            <a:ext cx="6223200" cy="21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24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324557"/>
            <a:ext cx="12191984" cy="6847468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3796400" y="1794800"/>
            <a:ext cx="45992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6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"/>
          <p:cNvGrpSpPr/>
          <p:nvPr/>
        </p:nvGrpSpPr>
        <p:grpSpPr>
          <a:xfrm>
            <a:off x="436933" y="148984"/>
            <a:ext cx="11695088" cy="6271733"/>
            <a:chOff x="327700" y="111738"/>
            <a:chExt cx="8771316" cy="4703800"/>
          </a:xfrm>
        </p:grpSpPr>
        <p:sp>
          <p:nvSpPr>
            <p:cNvPr id="203" name="Google Shape;203;p9"/>
            <p:cNvSpPr/>
            <p:nvPr/>
          </p:nvSpPr>
          <p:spPr>
            <a:xfrm>
              <a:off x="720000" y="919895"/>
              <a:ext cx="923698" cy="725851"/>
            </a:xfrm>
            <a:custGeom>
              <a:avLst/>
              <a:gdLst/>
              <a:ahLst/>
              <a:cxnLst/>
              <a:rect l="l" t="t" r="r" b="b"/>
              <a:pathLst>
                <a:path w="10402" h="8174" extrusionOk="0">
                  <a:moveTo>
                    <a:pt x="6574" y="1"/>
                  </a:moveTo>
                  <a:cubicBezTo>
                    <a:pt x="5931" y="1"/>
                    <a:pt x="5275" y="284"/>
                    <a:pt x="4812" y="805"/>
                  </a:cubicBezTo>
                  <a:cubicBezTo>
                    <a:pt x="4637" y="529"/>
                    <a:pt x="4336" y="329"/>
                    <a:pt x="3960" y="254"/>
                  </a:cubicBezTo>
                  <a:cubicBezTo>
                    <a:pt x="3838" y="229"/>
                    <a:pt x="3714" y="217"/>
                    <a:pt x="3592" y="217"/>
                  </a:cubicBezTo>
                  <a:cubicBezTo>
                    <a:pt x="3088" y="217"/>
                    <a:pt x="2599" y="422"/>
                    <a:pt x="2256" y="805"/>
                  </a:cubicBezTo>
                  <a:cubicBezTo>
                    <a:pt x="1855" y="1231"/>
                    <a:pt x="1704" y="1858"/>
                    <a:pt x="1830" y="2409"/>
                  </a:cubicBezTo>
                  <a:cubicBezTo>
                    <a:pt x="1789" y="2405"/>
                    <a:pt x="1749" y="2403"/>
                    <a:pt x="1709" y="2403"/>
                  </a:cubicBezTo>
                  <a:cubicBezTo>
                    <a:pt x="1206" y="2403"/>
                    <a:pt x="755" y="2687"/>
                    <a:pt x="476" y="3036"/>
                  </a:cubicBezTo>
                  <a:cubicBezTo>
                    <a:pt x="151" y="3411"/>
                    <a:pt x="0" y="3938"/>
                    <a:pt x="0" y="4539"/>
                  </a:cubicBezTo>
                  <a:cubicBezTo>
                    <a:pt x="0" y="4815"/>
                    <a:pt x="50" y="5041"/>
                    <a:pt x="125" y="5241"/>
                  </a:cubicBezTo>
                  <a:cubicBezTo>
                    <a:pt x="351" y="5817"/>
                    <a:pt x="1028" y="6218"/>
                    <a:pt x="1955" y="6319"/>
                  </a:cubicBezTo>
                  <a:cubicBezTo>
                    <a:pt x="1855" y="6770"/>
                    <a:pt x="2055" y="7246"/>
                    <a:pt x="2506" y="7622"/>
                  </a:cubicBezTo>
                  <a:cubicBezTo>
                    <a:pt x="2857" y="7923"/>
                    <a:pt x="3359" y="8098"/>
                    <a:pt x="3985" y="8148"/>
                  </a:cubicBezTo>
                  <a:cubicBezTo>
                    <a:pt x="4085" y="8148"/>
                    <a:pt x="4161" y="8173"/>
                    <a:pt x="4261" y="8173"/>
                  </a:cubicBezTo>
                  <a:cubicBezTo>
                    <a:pt x="4637" y="8173"/>
                    <a:pt x="4963" y="8098"/>
                    <a:pt x="5238" y="7948"/>
                  </a:cubicBezTo>
                  <a:cubicBezTo>
                    <a:pt x="5589" y="7772"/>
                    <a:pt x="5865" y="7472"/>
                    <a:pt x="5940" y="7121"/>
                  </a:cubicBezTo>
                  <a:cubicBezTo>
                    <a:pt x="6299" y="7566"/>
                    <a:pt x="6857" y="7812"/>
                    <a:pt x="7414" y="7812"/>
                  </a:cubicBezTo>
                  <a:cubicBezTo>
                    <a:pt x="7673" y="7812"/>
                    <a:pt x="7932" y="7758"/>
                    <a:pt x="8171" y="7647"/>
                  </a:cubicBezTo>
                  <a:cubicBezTo>
                    <a:pt x="8973" y="7296"/>
                    <a:pt x="9424" y="6344"/>
                    <a:pt x="9198" y="5492"/>
                  </a:cubicBezTo>
                  <a:cubicBezTo>
                    <a:pt x="9424" y="5467"/>
                    <a:pt x="9624" y="5341"/>
                    <a:pt x="9800" y="5191"/>
                  </a:cubicBezTo>
                  <a:cubicBezTo>
                    <a:pt x="9775" y="5141"/>
                    <a:pt x="9750" y="5066"/>
                    <a:pt x="9725" y="5015"/>
                  </a:cubicBezTo>
                  <a:cubicBezTo>
                    <a:pt x="9549" y="5191"/>
                    <a:pt x="9324" y="5316"/>
                    <a:pt x="9098" y="5341"/>
                  </a:cubicBezTo>
                  <a:cubicBezTo>
                    <a:pt x="9073" y="5341"/>
                    <a:pt x="9048" y="5366"/>
                    <a:pt x="9023" y="5366"/>
                  </a:cubicBezTo>
                  <a:cubicBezTo>
                    <a:pt x="8998" y="5391"/>
                    <a:pt x="8998" y="5416"/>
                    <a:pt x="9023" y="5442"/>
                  </a:cubicBezTo>
                  <a:cubicBezTo>
                    <a:pt x="9248" y="6218"/>
                    <a:pt x="8847" y="7171"/>
                    <a:pt x="8120" y="7497"/>
                  </a:cubicBezTo>
                  <a:cubicBezTo>
                    <a:pt x="7905" y="7597"/>
                    <a:pt x="7671" y="7644"/>
                    <a:pt x="7437" y="7644"/>
                  </a:cubicBezTo>
                  <a:cubicBezTo>
                    <a:pt x="6854" y="7644"/>
                    <a:pt x="6269" y="7353"/>
                    <a:pt x="5965" y="6870"/>
                  </a:cubicBezTo>
                  <a:cubicBezTo>
                    <a:pt x="5940" y="6820"/>
                    <a:pt x="5890" y="6820"/>
                    <a:pt x="5865" y="6820"/>
                  </a:cubicBezTo>
                  <a:cubicBezTo>
                    <a:pt x="5840" y="6820"/>
                    <a:pt x="5815" y="6870"/>
                    <a:pt x="5815" y="6895"/>
                  </a:cubicBezTo>
                  <a:cubicBezTo>
                    <a:pt x="5790" y="7246"/>
                    <a:pt x="5539" y="7622"/>
                    <a:pt x="5163" y="7797"/>
                  </a:cubicBezTo>
                  <a:cubicBezTo>
                    <a:pt x="4925" y="7916"/>
                    <a:pt x="4640" y="7988"/>
                    <a:pt x="4283" y="7988"/>
                  </a:cubicBezTo>
                  <a:cubicBezTo>
                    <a:pt x="4189" y="7988"/>
                    <a:pt x="4090" y="7983"/>
                    <a:pt x="3985" y="7973"/>
                  </a:cubicBezTo>
                  <a:cubicBezTo>
                    <a:pt x="3409" y="7948"/>
                    <a:pt x="2932" y="7772"/>
                    <a:pt x="2607" y="7497"/>
                  </a:cubicBezTo>
                  <a:cubicBezTo>
                    <a:pt x="2281" y="7221"/>
                    <a:pt x="1980" y="6745"/>
                    <a:pt x="2156" y="6269"/>
                  </a:cubicBezTo>
                  <a:cubicBezTo>
                    <a:pt x="2156" y="6244"/>
                    <a:pt x="2156" y="6218"/>
                    <a:pt x="2130" y="6193"/>
                  </a:cubicBezTo>
                  <a:cubicBezTo>
                    <a:pt x="2130" y="6168"/>
                    <a:pt x="2105" y="6168"/>
                    <a:pt x="2080" y="6168"/>
                  </a:cubicBezTo>
                  <a:cubicBezTo>
                    <a:pt x="1629" y="6118"/>
                    <a:pt x="602" y="5943"/>
                    <a:pt x="276" y="5166"/>
                  </a:cubicBezTo>
                  <a:cubicBezTo>
                    <a:pt x="201" y="4990"/>
                    <a:pt x="176" y="4790"/>
                    <a:pt x="176" y="4539"/>
                  </a:cubicBezTo>
                  <a:cubicBezTo>
                    <a:pt x="176" y="3988"/>
                    <a:pt x="326" y="3487"/>
                    <a:pt x="602" y="3136"/>
                  </a:cubicBezTo>
                  <a:cubicBezTo>
                    <a:pt x="877" y="2785"/>
                    <a:pt x="1303" y="2584"/>
                    <a:pt x="1704" y="2584"/>
                  </a:cubicBezTo>
                  <a:cubicBezTo>
                    <a:pt x="1780" y="2584"/>
                    <a:pt x="1855" y="2584"/>
                    <a:pt x="1930" y="2609"/>
                  </a:cubicBezTo>
                  <a:cubicBezTo>
                    <a:pt x="1955" y="2609"/>
                    <a:pt x="1980" y="2609"/>
                    <a:pt x="2005" y="2584"/>
                  </a:cubicBezTo>
                  <a:cubicBezTo>
                    <a:pt x="2030" y="2559"/>
                    <a:pt x="2030" y="2534"/>
                    <a:pt x="2030" y="2509"/>
                  </a:cubicBezTo>
                  <a:cubicBezTo>
                    <a:pt x="1855" y="1958"/>
                    <a:pt x="2005" y="1331"/>
                    <a:pt x="2381" y="930"/>
                  </a:cubicBezTo>
                  <a:cubicBezTo>
                    <a:pt x="2682" y="589"/>
                    <a:pt x="3129" y="392"/>
                    <a:pt x="3591" y="392"/>
                  </a:cubicBezTo>
                  <a:cubicBezTo>
                    <a:pt x="3705" y="392"/>
                    <a:pt x="3821" y="404"/>
                    <a:pt x="3935" y="429"/>
                  </a:cubicBezTo>
                  <a:cubicBezTo>
                    <a:pt x="4211" y="479"/>
                    <a:pt x="4562" y="655"/>
                    <a:pt x="4712" y="1005"/>
                  </a:cubicBezTo>
                  <a:cubicBezTo>
                    <a:pt x="4712" y="1031"/>
                    <a:pt x="4737" y="1056"/>
                    <a:pt x="4762" y="1056"/>
                  </a:cubicBezTo>
                  <a:cubicBezTo>
                    <a:pt x="4787" y="1056"/>
                    <a:pt x="4837" y="1031"/>
                    <a:pt x="4837" y="1031"/>
                  </a:cubicBezTo>
                  <a:cubicBezTo>
                    <a:pt x="5264" y="488"/>
                    <a:pt x="5916" y="170"/>
                    <a:pt x="6548" y="170"/>
                  </a:cubicBezTo>
                  <a:cubicBezTo>
                    <a:pt x="6734" y="170"/>
                    <a:pt x="6917" y="197"/>
                    <a:pt x="7093" y="254"/>
                  </a:cubicBezTo>
                  <a:cubicBezTo>
                    <a:pt x="7895" y="479"/>
                    <a:pt x="8496" y="1256"/>
                    <a:pt x="8572" y="2083"/>
                  </a:cubicBezTo>
                  <a:cubicBezTo>
                    <a:pt x="8572" y="2108"/>
                    <a:pt x="8597" y="2133"/>
                    <a:pt x="8622" y="2158"/>
                  </a:cubicBezTo>
                  <a:lnTo>
                    <a:pt x="8697" y="2158"/>
                  </a:lnTo>
                  <a:cubicBezTo>
                    <a:pt x="8810" y="2099"/>
                    <a:pt x="8929" y="2072"/>
                    <a:pt x="9049" y="2072"/>
                  </a:cubicBezTo>
                  <a:cubicBezTo>
                    <a:pt x="9382" y="2072"/>
                    <a:pt x="9716" y="2276"/>
                    <a:pt x="9900" y="2534"/>
                  </a:cubicBezTo>
                  <a:cubicBezTo>
                    <a:pt x="10226" y="2960"/>
                    <a:pt x="10226" y="3512"/>
                    <a:pt x="10201" y="3888"/>
                  </a:cubicBezTo>
                  <a:cubicBezTo>
                    <a:pt x="10151" y="4264"/>
                    <a:pt x="10025" y="4640"/>
                    <a:pt x="9800" y="4915"/>
                  </a:cubicBezTo>
                  <a:cubicBezTo>
                    <a:pt x="9825" y="4965"/>
                    <a:pt x="9850" y="5015"/>
                    <a:pt x="9900" y="5091"/>
                  </a:cubicBezTo>
                  <a:cubicBezTo>
                    <a:pt x="10151" y="4765"/>
                    <a:pt x="10326" y="4339"/>
                    <a:pt x="10351" y="3913"/>
                  </a:cubicBezTo>
                  <a:cubicBezTo>
                    <a:pt x="10401" y="3487"/>
                    <a:pt x="10376" y="2885"/>
                    <a:pt x="10050" y="2434"/>
                  </a:cubicBezTo>
                  <a:cubicBezTo>
                    <a:pt x="9833" y="2138"/>
                    <a:pt x="9445" y="1904"/>
                    <a:pt x="9044" y="1904"/>
                  </a:cubicBezTo>
                  <a:cubicBezTo>
                    <a:pt x="8937" y="1904"/>
                    <a:pt x="8828" y="1921"/>
                    <a:pt x="8722" y="1958"/>
                  </a:cubicBezTo>
                  <a:cubicBezTo>
                    <a:pt x="8622" y="1106"/>
                    <a:pt x="7970" y="329"/>
                    <a:pt x="7143" y="78"/>
                  </a:cubicBezTo>
                  <a:cubicBezTo>
                    <a:pt x="6958" y="26"/>
                    <a:pt x="6767" y="1"/>
                    <a:pt x="6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6250053" y="111738"/>
              <a:ext cx="1101742" cy="442046"/>
            </a:xfrm>
            <a:custGeom>
              <a:avLst/>
              <a:gdLst/>
              <a:ahLst/>
              <a:cxnLst/>
              <a:rect l="l" t="t" r="r" b="b"/>
              <a:pathLst>
                <a:path w="12407" h="4978" extrusionOk="0">
                  <a:moveTo>
                    <a:pt x="9124" y="177"/>
                  </a:moveTo>
                  <a:cubicBezTo>
                    <a:pt x="9235" y="177"/>
                    <a:pt x="9344" y="190"/>
                    <a:pt x="9449" y="216"/>
                  </a:cubicBezTo>
                  <a:cubicBezTo>
                    <a:pt x="10226" y="416"/>
                    <a:pt x="10803" y="1068"/>
                    <a:pt x="10828" y="1795"/>
                  </a:cubicBezTo>
                  <a:cubicBezTo>
                    <a:pt x="10828" y="1820"/>
                    <a:pt x="10853" y="1845"/>
                    <a:pt x="10878" y="1845"/>
                  </a:cubicBezTo>
                  <a:cubicBezTo>
                    <a:pt x="10903" y="1870"/>
                    <a:pt x="10928" y="1870"/>
                    <a:pt x="10953" y="1870"/>
                  </a:cubicBezTo>
                  <a:cubicBezTo>
                    <a:pt x="11045" y="1824"/>
                    <a:pt x="11144" y="1802"/>
                    <a:pt x="11245" y="1802"/>
                  </a:cubicBezTo>
                  <a:cubicBezTo>
                    <a:pt x="11421" y="1802"/>
                    <a:pt x="11606" y="1868"/>
                    <a:pt x="11780" y="1995"/>
                  </a:cubicBezTo>
                  <a:cubicBezTo>
                    <a:pt x="12081" y="2246"/>
                    <a:pt x="12231" y="2597"/>
                    <a:pt x="12181" y="2923"/>
                  </a:cubicBezTo>
                  <a:cubicBezTo>
                    <a:pt x="12069" y="3553"/>
                    <a:pt x="11431" y="3940"/>
                    <a:pt x="10848" y="3940"/>
                  </a:cubicBezTo>
                  <a:cubicBezTo>
                    <a:pt x="10782" y="3940"/>
                    <a:pt x="10716" y="3935"/>
                    <a:pt x="10652" y="3925"/>
                  </a:cubicBezTo>
                  <a:cubicBezTo>
                    <a:pt x="10638" y="3918"/>
                    <a:pt x="10625" y="3915"/>
                    <a:pt x="10614" y="3915"/>
                  </a:cubicBezTo>
                  <a:cubicBezTo>
                    <a:pt x="10588" y="3915"/>
                    <a:pt x="10570" y="3932"/>
                    <a:pt x="10552" y="3950"/>
                  </a:cubicBezTo>
                  <a:cubicBezTo>
                    <a:pt x="10301" y="4351"/>
                    <a:pt x="9825" y="4652"/>
                    <a:pt x="9274" y="4727"/>
                  </a:cubicBezTo>
                  <a:cubicBezTo>
                    <a:pt x="9208" y="4733"/>
                    <a:pt x="9141" y="4737"/>
                    <a:pt x="9075" y="4737"/>
                  </a:cubicBezTo>
                  <a:cubicBezTo>
                    <a:pt x="8618" y="4737"/>
                    <a:pt x="8177" y="4586"/>
                    <a:pt x="7870" y="4301"/>
                  </a:cubicBezTo>
                  <a:cubicBezTo>
                    <a:pt x="7845" y="4276"/>
                    <a:pt x="7820" y="4276"/>
                    <a:pt x="7795" y="4276"/>
                  </a:cubicBezTo>
                  <a:cubicBezTo>
                    <a:pt x="7770" y="4276"/>
                    <a:pt x="7745" y="4276"/>
                    <a:pt x="7745" y="4301"/>
                  </a:cubicBezTo>
                  <a:cubicBezTo>
                    <a:pt x="7440" y="4630"/>
                    <a:pt x="6980" y="4805"/>
                    <a:pt x="6490" y="4805"/>
                  </a:cubicBezTo>
                  <a:cubicBezTo>
                    <a:pt x="6458" y="4805"/>
                    <a:pt x="6425" y="4804"/>
                    <a:pt x="6392" y="4802"/>
                  </a:cubicBezTo>
                  <a:cubicBezTo>
                    <a:pt x="5865" y="4777"/>
                    <a:pt x="5389" y="4527"/>
                    <a:pt x="5113" y="4151"/>
                  </a:cubicBezTo>
                  <a:cubicBezTo>
                    <a:pt x="5088" y="4126"/>
                    <a:pt x="5088" y="4126"/>
                    <a:pt x="5063" y="4126"/>
                  </a:cubicBezTo>
                  <a:lnTo>
                    <a:pt x="5038" y="4126"/>
                  </a:lnTo>
                  <a:cubicBezTo>
                    <a:pt x="5013" y="4126"/>
                    <a:pt x="5013" y="4126"/>
                    <a:pt x="4988" y="4151"/>
                  </a:cubicBezTo>
                  <a:cubicBezTo>
                    <a:pt x="4627" y="4469"/>
                    <a:pt x="4158" y="4644"/>
                    <a:pt x="3642" y="4644"/>
                  </a:cubicBezTo>
                  <a:cubicBezTo>
                    <a:pt x="3549" y="4644"/>
                    <a:pt x="3455" y="4638"/>
                    <a:pt x="3359" y="4627"/>
                  </a:cubicBezTo>
                  <a:cubicBezTo>
                    <a:pt x="2707" y="4552"/>
                    <a:pt x="2181" y="4226"/>
                    <a:pt x="1880" y="3725"/>
                  </a:cubicBezTo>
                  <a:cubicBezTo>
                    <a:pt x="1863" y="3707"/>
                    <a:pt x="1832" y="3689"/>
                    <a:pt x="1807" y="3689"/>
                  </a:cubicBezTo>
                  <a:cubicBezTo>
                    <a:pt x="1797" y="3689"/>
                    <a:pt x="1787" y="3692"/>
                    <a:pt x="1780" y="3700"/>
                  </a:cubicBezTo>
                  <a:cubicBezTo>
                    <a:pt x="1635" y="3784"/>
                    <a:pt x="1472" y="3828"/>
                    <a:pt x="1303" y="3828"/>
                  </a:cubicBezTo>
                  <a:cubicBezTo>
                    <a:pt x="1122" y="3828"/>
                    <a:pt x="934" y="3778"/>
                    <a:pt x="753" y="3675"/>
                  </a:cubicBezTo>
                  <a:cubicBezTo>
                    <a:pt x="402" y="3499"/>
                    <a:pt x="201" y="3173"/>
                    <a:pt x="176" y="2822"/>
                  </a:cubicBezTo>
                  <a:cubicBezTo>
                    <a:pt x="176" y="2497"/>
                    <a:pt x="402" y="2171"/>
                    <a:pt x="727" y="1970"/>
                  </a:cubicBezTo>
                  <a:cubicBezTo>
                    <a:pt x="920" y="1860"/>
                    <a:pt x="1121" y="1803"/>
                    <a:pt x="1312" y="1803"/>
                  </a:cubicBezTo>
                  <a:cubicBezTo>
                    <a:pt x="1469" y="1803"/>
                    <a:pt x="1620" y="1841"/>
                    <a:pt x="1755" y="1920"/>
                  </a:cubicBezTo>
                  <a:cubicBezTo>
                    <a:pt x="1768" y="1933"/>
                    <a:pt x="1780" y="1939"/>
                    <a:pt x="1793" y="1939"/>
                  </a:cubicBezTo>
                  <a:cubicBezTo>
                    <a:pt x="1805" y="1939"/>
                    <a:pt x="1818" y="1933"/>
                    <a:pt x="1830" y="1920"/>
                  </a:cubicBezTo>
                  <a:cubicBezTo>
                    <a:pt x="1855" y="1920"/>
                    <a:pt x="1880" y="1895"/>
                    <a:pt x="1880" y="1870"/>
                  </a:cubicBezTo>
                  <a:cubicBezTo>
                    <a:pt x="2006" y="1344"/>
                    <a:pt x="2457" y="893"/>
                    <a:pt x="2983" y="767"/>
                  </a:cubicBezTo>
                  <a:cubicBezTo>
                    <a:pt x="3102" y="733"/>
                    <a:pt x="3224" y="717"/>
                    <a:pt x="3346" y="717"/>
                  </a:cubicBezTo>
                  <a:cubicBezTo>
                    <a:pt x="3768" y="717"/>
                    <a:pt x="4190" y="908"/>
                    <a:pt x="4462" y="1218"/>
                  </a:cubicBezTo>
                  <a:cubicBezTo>
                    <a:pt x="4487" y="1243"/>
                    <a:pt x="4512" y="1268"/>
                    <a:pt x="4562" y="1268"/>
                  </a:cubicBezTo>
                  <a:cubicBezTo>
                    <a:pt x="4587" y="1243"/>
                    <a:pt x="4612" y="1218"/>
                    <a:pt x="4612" y="1193"/>
                  </a:cubicBezTo>
                  <a:cubicBezTo>
                    <a:pt x="4788" y="717"/>
                    <a:pt x="5214" y="341"/>
                    <a:pt x="5715" y="266"/>
                  </a:cubicBezTo>
                  <a:cubicBezTo>
                    <a:pt x="5802" y="248"/>
                    <a:pt x="5890" y="239"/>
                    <a:pt x="5978" y="239"/>
                  </a:cubicBezTo>
                  <a:cubicBezTo>
                    <a:pt x="6505" y="239"/>
                    <a:pt x="7044" y="546"/>
                    <a:pt x="7344" y="1018"/>
                  </a:cubicBezTo>
                  <a:cubicBezTo>
                    <a:pt x="7369" y="1043"/>
                    <a:pt x="7394" y="1068"/>
                    <a:pt x="7419" y="1068"/>
                  </a:cubicBezTo>
                  <a:cubicBezTo>
                    <a:pt x="7444" y="1068"/>
                    <a:pt x="7469" y="1043"/>
                    <a:pt x="7494" y="1018"/>
                  </a:cubicBezTo>
                  <a:cubicBezTo>
                    <a:pt x="7814" y="570"/>
                    <a:pt x="8496" y="177"/>
                    <a:pt x="9124" y="177"/>
                  </a:cubicBezTo>
                  <a:close/>
                  <a:moveTo>
                    <a:pt x="9142" y="0"/>
                  </a:moveTo>
                  <a:cubicBezTo>
                    <a:pt x="8485" y="0"/>
                    <a:pt x="7800" y="377"/>
                    <a:pt x="7419" y="842"/>
                  </a:cubicBezTo>
                  <a:cubicBezTo>
                    <a:pt x="7079" y="353"/>
                    <a:pt x="6522" y="62"/>
                    <a:pt x="5978" y="62"/>
                  </a:cubicBezTo>
                  <a:cubicBezTo>
                    <a:pt x="5881" y="62"/>
                    <a:pt x="5785" y="72"/>
                    <a:pt x="5690" y="91"/>
                  </a:cubicBezTo>
                  <a:cubicBezTo>
                    <a:pt x="5164" y="191"/>
                    <a:pt x="4712" y="542"/>
                    <a:pt x="4512" y="1018"/>
                  </a:cubicBezTo>
                  <a:cubicBezTo>
                    <a:pt x="4184" y="709"/>
                    <a:pt x="3751" y="549"/>
                    <a:pt x="3318" y="549"/>
                  </a:cubicBezTo>
                  <a:cubicBezTo>
                    <a:pt x="3189" y="549"/>
                    <a:pt x="3060" y="563"/>
                    <a:pt x="2933" y="592"/>
                  </a:cubicBezTo>
                  <a:cubicBezTo>
                    <a:pt x="2382" y="717"/>
                    <a:pt x="1905" y="1168"/>
                    <a:pt x="1730" y="1720"/>
                  </a:cubicBezTo>
                  <a:cubicBezTo>
                    <a:pt x="1601" y="1660"/>
                    <a:pt x="1461" y="1632"/>
                    <a:pt x="1317" y="1632"/>
                  </a:cubicBezTo>
                  <a:cubicBezTo>
                    <a:pt x="1096" y="1632"/>
                    <a:pt x="865" y="1698"/>
                    <a:pt x="652" y="1820"/>
                  </a:cubicBezTo>
                  <a:cubicBezTo>
                    <a:pt x="251" y="2045"/>
                    <a:pt x="1" y="2446"/>
                    <a:pt x="26" y="2847"/>
                  </a:cubicBezTo>
                  <a:cubicBezTo>
                    <a:pt x="26" y="3223"/>
                    <a:pt x="276" y="3624"/>
                    <a:pt x="677" y="3825"/>
                  </a:cubicBezTo>
                  <a:cubicBezTo>
                    <a:pt x="871" y="3949"/>
                    <a:pt x="1086" y="4005"/>
                    <a:pt x="1296" y="4005"/>
                  </a:cubicBezTo>
                  <a:cubicBezTo>
                    <a:pt x="1467" y="4005"/>
                    <a:pt x="1634" y="3968"/>
                    <a:pt x="1780" y="3900"/>
                  </a:cubicBezTo>
                  <a:cubicBezTo>
                    <a:pt x="2131" y="4376"/>
                    <a:pt x="2682" y="4702"/>
                    <a:pt x="3334" y="4802"/>
                  </a:cubicBezTo>
                  <a:cubicBezTo>
                    <a:pt x="3429" y="4814"/>
                    <a:pt x="3525" y="4819"/>
                    <a:pt x="3620" y="4819"/>
                  </a:cubicBezTo>
                  <a:cubicBezTo>
                    <a:pt x="4147" y="4819"/>
                    <a:pt x="4656" y="4645"/>
                    <a:pt x="5038" y="4326"/>
                  </a:cubicBezTo>
                  <a:cubicBezTo>
                    <a:pt x="5339" y="4702"/>
                    <a:pt x="5840" y="4953"/>
                    <a:pt x="6392" y="4978"/>
                  </a:cubicBezTo>
                  <a:lnTo>
                    <a:pt x="6492" y="4978"/>
                  </a:lnTo>
                  <a:cubicBezTo>
                    <a:pt x="6993" y="4978"/>
                    <a:pt x="7494" y="4802"/>
                    <a:pt x="7820" y="4477"/>
                  </a:cubicBezTo>
                  <a:cubicBezTo>
                    <a:pt x="8132" y="4747"/>
                    <a:pt x="8565" y="4897"/>
                    <a:pt x="9019" y="4897"/>
                  </a:cubicBezTo>
                  <a:cubicBezTo>
                    <a:pt x="9112" y="4897"/>
                    <a:pt x="9205" y="4890"/>
                    <a:pt x="9299" y="4878"/>
                  </a:cubicBezTo>
                  <a:cubicBezTo>
                    <a:pt x="9875" y="4802"/>
                    <a:pt x="10377" y="4527"/>
                    <a:pt x="10677" y="4101"/>
                  </a:cubicBezTo>
                  <a:cubicBezTo>
                    <a:pt x="10729" y="4106"/>
                    <a:pt x="10781" y="4108"/>
                    <a:pt x="10832" y="4108"/>
                  </a:cubicBezTo>
                  <a:cubicBezTo>
                    <a:pt x="11555" y="4108"/>
                    <a:pt x="12238" y="3626"/>
                    <a:pt x="12332" y="2948"/>
                  </a:cubicBezTo>
                  <a:cubicBezTo>
                    <a:pt x="12407" y="2572"/>
                    <a:pt x="12231" y="2146"/>
                    <a:pt x="11880" y="1870"/>
                  </a:cubicBezTo>
                  <a:cubicBezTo>
                    <a:pt x="11675" y="1721"/>
                    <a:pt x="11442" y="1641"/>
                    <a:pt x="11223" y="1641"/>
                  </a:cubicBezTo>
                  <a:cubicBezTo>
                    <a:pt x="11147" y="1641"/>
                    <a:pt x="11074" y="1650"/>
                    <a:pt x="11003" y="1670"/>
                  </a:cubicBezTo>
                  <a:cubicBezTo>
                    <a:pt x="10928" y="918"/>
                    <a:pt x="10301" y="266"/>
                    <a:pt x="9499" y="40"/>
                  </a:cubicBezTo>
                  <a:cubicBezTo>
                    <a:pt x="9383" y="13"/>
                    <a:pt x="9263" y="0"/>
                    <a:pt x="9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651730" y="1912125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778875" y="203743"/>
              <a:ext cx="164098" cy="155256"/>
            </a:xfrm>
            <a:custGeom>
              <a:avLst/>
              <a:gdLst/>
              <a:ahLst/>
              <a:cxnLst/>
              <a:rect l="l" t="t" r="r" b="b"/>
              <a:pathLst>
                <a:path w="1855" h="1755" extrusionOk="0">
                  <a:moveTo>
                    <a:pt x="852" y="0"/>
                  </a:moveTo>
                  <a:cubicBezTo>
                    <a:pt x="501" y="552"/>
                    <a:pt x="201" y="1128"/>
                    <a:pt x="0" y="1755"/>
                  </a:cubicBezTo>
                  <a:lnTo>
                    <a:pt x="1855" y="1755"/>
                  </a:lnTo>
                  <a:cubicBezTo>
                    <a:pt x="1579" y="1153"/>
                    <a:pt x="1253" y="577"/>
                    <a:pt x="877" y="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27700" y="4526941"/>
              <a:ext cx="161886" cy="153133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6718827" y="4662493"/>
              <a:ext cx="164186" cy="153044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6"/>
                    <a:pt x="201" y="1128"/>
                    <a:pt x="0" y="1729"/>
                  </a:cubicBezTo>
                  <a:lnTo>
                    <a:pt x="1855" y="1729"/>
                  </a:lnTo>
                  <a:cubicBezTo>
                    <a:pt x="1579" y="1128"/>
                    <a:pt x="1254" y="576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22512" y="256198"/>
              <a:ext cx="161975" cy="153133"/>
            </a:xfrm>
            <a:custGeom>
              <a:avLst/>
              <a:gdLst/>
              <a:ahLst/>
              <a:cxnLst/>
              <a:rect l="l" t="t" r="r" b="b"/>
              <a:pathLst>
                <a:path w="1831" h="1731" extrusionOk="0">
                  <a:moveTo>
                    <a:pt x="853" y="1"/>
                  </a:moveTo>
                  <a:cubicBezTo>
                    <a:pt x="477" y="527"/>
                    <a:pt x="176" y="1129"/>
                    <a:pt x="1" y="1730"/>
                  </a:cubicBezTo>
                  <a:lnTo>
                    <a:pt x="1830" y="1730"/>
                  </a:lnTo>
                  <a:cubicBezTo>
                    <a:pt x="1580" y="1154"/>
                    <a:pt x="1229" y="577"/>
                    <a:pt x="853" y="26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815815" y="4459304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712940" y="601416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949290" y="3188179"/>
              <a:ext cx="135348" cy="144198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4918" y="596938"/>
              <a:ext cx="164098" cy="153133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29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6096000" y="1226533"/>
            <a:ext cx="5136000" cy="2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6096000" y="3429067"/>
            <a:ext cx="5136000" cy="2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7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4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4"/>
          <p:cNvGrpSpPr/>
          <p:nvPr/>
        </p:nvGrpSpPr>
        <p:grpSpPr>
          <a:xfrm>
            <a:off x="-213085" y="144471"/>
            <a:ext cx="12480121" cy="6515213"/>
            <a:chOff x="-159814" y="108353"/>
            <a:chExt cx="9360091" cy="4886410"/>
          </a:xfrm>
        </p:grpSpPr>
        <p:sp>
          <p:nvSpPr>
            <p:cNvPr id="351" name="Google Shape;351;p14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" name="Google Shape;362;p14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14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9" name="Google Shape;389;p14"/>
          <p:cNvSpPr/>
          <p:nvPr/>
        </p:nvSpPr>
        <p:spPr>
          <a:xfrm>
            <a:off x="960000" y="1766000"/>
            <a:ext cx="10272000" cy="4372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4"/>
          <p:cNvSpPr txBox="1">
            <a:spLocks noGrp="1"/>
          </p:cNvSpPr>
          <p:nvPr>
            <p:ph type="subTitle" idx="1"/>
          </p:nvPr>
        </p:nvSpPr>
        <p:spPr>
          <a:xfrm>
            <a:off x="3131400" y="2263400"/>
            <a:ext cx="5929200" cy="33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4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4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6"/>
          <p:cNvGrpSpPr/>
          <p:nvPr/>
        </p:nvGrpSpPr>
        <p:grpSpPr>
          <a:xfrm>
            <a:off x="-15" y="-93596"/>
            <a:ext cx="12274620" cy="6725767"/>
            <a:chOff x="-5687" y="-191822"/>
            <a:chExt cx="9205965" cy="5044325"/>
          </a:xfrm>
        </p:grpSpPr>
        <p:sp>
          <p:nvSpPr>
            <p:cNvPr id="437" name="Google Shape;437;p16"/>
            <p:cNvSpPr/>
            <p:nvPr/>
          </p:nvSpPr>
          <p:spPr>
            <a:xfrm>
              <a:off x="3527011" y="-191822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8829453" y="27214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-5687" y="89610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88505" y="32442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761975" y="463325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591005" y="459672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16"/>
          <p:cNvSpPr/>
          <p:nvPr/>
        </p:nvSpPr>
        <p:spPr>
          <a:xfrm>
            <a:off x="960000" y="1633400"/>
            <a:ext cx="10272000" cy="4504400"/>
          </a:xfrm>
          <a:prstGeom prst="roundRect">
            <a:avLst>
              <a:gd name="adj" fmla="val 13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1"/>
          </p:nvPr>
        </p:nvSpPr>
        <p:spPr>
          <a:xfrm>
            <a:off x="2731517" y="4275404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2"/>
          </p:nvPr>
        </p:nvSpPr>
        <p:spPr>
          <a:xfrm>
            <a:off x="2731520" y="4901800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3"/>
          </p:nvPr>
        </p:nvSpPr>
        <p:spPr>
          <a:xfrm>
            <a:off x="7728484" y="4275407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subTitle" idx="4"/>
          </p:nvPr>
        </p:nvSpPr>
        <p:spPr>
          <a:xfrm>
            <a:off x="7728487" y="4901804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5"/>
          </p:nvPr>
        </p:nvSpPr>
        <p:spPr>
          <a:xfrm>
            <a:off x="2731517" y="2033400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subTitle" idx="6"/>
          </p:nvPr>
        </p:nvSpPr>
        <p:spPr>
          <a:xfrm>
            <a:off x="2731520" y="2659796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7"/>
          </p:nvPr>
        </p:nvSpPr>
        <p:spPr>
          <a:xfrm>
            <a:off x="7728484" y="2033400"/>
            <a:ext cx="28736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8"/>
          </p:nvPr>
        </p:nvSpPr>
        <p:spPr>
          <a:xfrm>
            <a:off x="7728487" y="2659797"/>
            <a:ext cx="2873600" cy="83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26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galoo"/>
              <a:buNone/>
              <a:defRPr sz="3600" b="1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860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4.png"/><Relationship Id="rId18" Type="http://schemas.openxmlformats.org/officeDocument/2006/relationships/customXml" Target="../ink/ink6.xml"/><Relationship Id="rId26" Type="http://schemas.openxmlformats.org/officeDocument/2006/relationships/customXml" Target="../ink/ink11.xml"/><Relationship Id="rId3" Type="http://schemas.openxmlformats.org/officeDocument/2006/relationships/slideLayout" Target="../slideLayouts/slideLayout5.xml"/><Relationship Id="rId21" Type="http://schemas.openxmlformats.org/officeDocument/2006/relationships/customXml" Target="../ink/ink8.xml"/><Relationship Id="rId7" Type="http://schemas.openxmlformats.org/officeDocument/2006/relationships/image" Target="../media/image22.png"/><Relationship Id="rId12" Type="http://schemas.openxmlformats.org/officeDocument/2006/relationships/customXml" Target="../ink/ink3.xml"/><Relationship Id="rId17" Type="http://schemas.openxmlformats.org/officeDocument/2006/relationships/image" Target="../media/image26.png"/><Relationship Id="rId25" Type="http://schemas.openxmlformats.org/officeDocument/2006/relationships/image" Target="../media/image29.png"/><Relationship Id="rId2" Type="http://schemas.openxmlformats.org/officeDocument/2006/relationships/audio" Target="../media/media3.mp3"/><Relationship Id="rId16" Type="http://schemas.openxmlformats.org/officeDocument/2006/relationships/customXml" Target="../ink/ink5.xml"/><Relationship Id="rId20" Type="http://schemas.openxmlformats.org/officeDocument/2006/relationships/image" Target="../media/image27.png"/><Relationship Id="rId29" Type="http://schemas.openxmlformats.org/officeDocument/2006/relationships/image" Target="../media/image3.png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24" Type="http://schemas.openxmlformats.org/officeDocument/2006/relationships/customXml" Target="../ink/ink10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ustomXml" Target="../ink/ink9.xml"/><Relationship Id="rId28" Type="http://schemas.openxmlformats.org/officeDocument/2006/relationships/customXml" Target="../ink/ink13.xml"/><Relationship Id="rId10" Type="http://schemas.openxmlformats.org/officeDocument/2006/relationships/customXml" Target="../ink/ink2.xml"/><Relationship Id="rId19" Type="http://schemas.openxmlformats.org/officeDocument/2006/relationships/customXml" Target="../ink/ink7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20.png"/><Relationship Id="rId14" Type="http://schemas.openxmlformats.org/officeDocument/2006/relationships/customXml" Target="../ink/ink4.xml"/><Relationship Id="rId22" Type="http://schemas.openxmlformats.org/officeDocument/2006/relationships/image" Target="../media/image28.png"/><Relationship Id="rId27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liceofsmithlife.com/2011/06/500-writing-prompts-for-kids-giveaway.html" TargetMode="Externa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0"/>
          <p:cNvSpPr txBox="1">
            <a:spLocks noGrp="1"/>
          </p:cNvSpPr>
          <p:nvPr>
            <p:ph type="ctrTitle"/>
          </p:nvPr>
        </p:nvSpPr>
        <p:spPr>
          <a:xfrm>
            <a:off x="2647355" y="1351835"/>
            <a:ext cx="6425200" cy="3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600" dirty="0"/>
              <a:t>We can</a:t>
            </a:r>
            <a:br>
              <a:rPr lang="en" sz="6600" dirty="0"/>
            </a:br>
            <a:r>
              <a:rPr lang="en" sz="6600" dirty="0"/>
              <a:t>MY SCHOOL IS COOL -L4</a:t>
            </a:r>
            <a:endParaRPr sz="6600" dirty="0"/>
          </a:p>
        </p:txBody>
      </p:sp>
      <p:grpSp>
        <p:nvGrpSpPr>
          <p:cNvPr id="835" name="Google Shape;835;p30"/>
          <p:cNvGrpSpPr/>
          <p:nvPr/>
        </p:nvGrpSpPr>
        <p:grpSpPr>
          <a:xfrm>
            <a:off x="347546" y="4093771"/>
            <a:ext cx="2059329" cy="2040276"/>
            <a:chOff x="1707525" y="952400"/>
            <a:chExt cx="337750" cy="334625"/>
          </a:xfrm>
        </p:grpSpPr>
        <p:sp>
          <p:nvSpPr>
            <p:cNvPr id="836" name="Google Shape;836;p30"/>
            <p:cNvSpPr/>
            <p:nvPr/>
          </p:nvSpPr>
          <p:spPr>
            <a:xfrm>
              <a:off x="1735100" y="969775"/>
              <a:ext cx="276975" cy="299025"/>
            </a:xfrm>
            <a:custGeom>
              <a:avLst/>
              <a:gdLst/>
              <a:ahLst/>
              <a:cxnLst/>
              <a:rect l="l" t="t" r="r" b="b"/>
              <a:pathLst>
                <a:path w="11079" h="11961" extrusionOk="0">
                  <a:moveTo>
                    <a:pt x="2781" y="1783"/>
                  </a:moveTo>
                  <a:cubicBezTo>
                    <a:pt x="2848" y="1783"/>
                    <a:pt x="2908" y="1870"/>
                    <a:pt x="2908" y="1937"/>
                  </a:cubicBezTo>
                  <a:cubicBezTo>
                    <a:pt x="2892" y="1986"/>
                    <a:pt x="2834" y="2013"/>
                    <a:pt x="2781" y="2013"/>
                  </a:cubicBezTo>
                  <a:cubicBezTo>
                    <a:pt x="2752" y="2013"/>
                    <a:pt x="2725" y="2005"/>
                    <a:pt x="2707" y="1987"/>
                  </a:cubicBezTo>
                  <a:cubicBezTo>
                    <a:pt x="2657" y="1912"/>
                    <a:pt x="2707" y="1837"/>
                    <a:pt x="2732" y="1787"/>
                  </a:cubicBezTo>
                  <a:lnTo>
                    <a:pt x="2757" y="1787"/>
                  </a:lnTo>
                  <a:cubicBezTo>
                    <a:pt x="2766" y="1784"/>
                    <a:pt x="2774" y="1783"/>
                    <a:pt x="2781" y="1783"/>
                  </a:cubicBezTo>
                  <a:close/>
                  <a:moveTo>
                    <a:pt x="7368" y="1783"/>
                  </a:moveTo>
                  <a:cubicBezTo>
                    <a:pt x="7434" y="1783"/>
                    <a:pt x="7492" y="1870"/>
                    <a:pt x="7469" y="1937"/>
                  </a:cubicBezTo>
                  <a:cubicBezTo>
                    <a:pt x="7453" y="1986"/>
                    <a:pt x="7395" y="2013"/>
                    <a:pt x="7349" y="2013"/>
                  </a:cubicBezTo>
                  <a:cubicBezTo>
                    <a:pt x="7324" y="2013"/>
                    <a:pt x="7303" y="2005"/>
                    <a:pt x="7294" y="1987"/>
                  </a:cubicBezTo>
                  <a:cubicBezTo>
                    <a:pt x="7244" y="1912"/>
                    <a:pt x="7269" y="1837"/>
                    <a:pt x="7319" y="1787"/>
                  </a:cubicBezTo>
                  <a:lnTo>
                    <a:pt x="7344" y="1787"/>
                  </a:lnTo>
                  <a:cubicBezTo>
                    <a:pt x="7352" y="1784"/>
                    <a:pt x="7360" y="1783"/>
                    <a:pt x="7368" y="1783"/>
                  </a:cubicBezTo>
                  <a:close/>
                  <a:moveTo>
                    <a:pt x="2457" y="2589"/>
                  </a:moveTo>
                  <a:cubicBezTo>
                    <a:pt x="2482" y="2589"/>
                    <a:pt x="2482" y="2589"/>
                    <a:pt x="2507" y="2614"/>
                  </a:cubicBezTo>
                  <a:lnTo>
                    <a:pt x="2557" y="2614"/>
                  </a:lnTo>
                  <a:cubicBezTo>
                    <a:pt x="2607" y="2639"/>
                    <a:pt x="2657" y="2664"/>
                    <a:pt x="2682" y="2714"/>
                  </a:cubicBezTo>
                  <a:cubicBezTo>
                    <a:pt x="2707" y="2764"/>
                    <a:pt x="2682" y="2839"/>
                    <a:pt x="2657" y="2890"/>
                  </a:cubicBezTo>
                  <a:cubicBezTo>
                    <a:pt x="2607" y="2940"/>
                    <a:pt x="2557" y="2965"/>
                    <a:pt x="2507" y="2965"/>
                  </a:cubicBezTo>
                  <a:cubicBezTo>
                    <a:pt x="2465" y="2975"/>
                    <a:pt x="2419" y="2981"/>
                    <a:pt x="2373" y="2981"/>
                  </a:cubicBezTo>
                  <a:cubicBezTo>
                    <a:pt x="2307" y="2981"/>
                    <a:pt x="2240" y="2969"/>
                    <a:pt x="2181" y="2940"/>
                  </a:cubicBezTo>
                  <a:cubicBezTo>
                    <a:pt x="2131" y="2915"/>
                    <a:pt x="2056" y="2865"/>
                    <a:pt x="2056" y="2789"/>
                  </a:cubicBezTo>
                  <a:cubicBezTo>
                    <a:pt x="2056" y="2739"/>
                    <a:pt x="2106" y="2689"/>
                    <a:pt x="2156" y="2664"/>
                  </a:cubicBezTo>
                  <a:cubicBezTo>
                    <a:pt x="2156" y="2639"/>
                    <a:pt x="2181" y="2639"/>
                    <a:pt x="2206" y="2614"/>
                  </a:cubicBezTo>
                  <a:cubicBezTo>
                    <a:pt x="2281" y="2589"/>
                    <a:pt x="2382" y="2589"/>
                    <a:pt x="2457" y="2589"/>
                  </a:cubicBezTo>
                  <a:close/>
                  <a:moveTo>
                    <a:pt x="7895" y="2454"/>
                  </a:moveTo>
                  <a:cubicBezTo>
                    <a:pt x="7928" y="2454"/>
                    <a:pt x="7962" y="2457"/>
                    <a:pt x="7996" y="2463"/>
                  </a:cubicBezTo>
                  <a:cubicBezTo>
                    <a:pt x="8021" y="2463"/>
                    <a:pt x="8046" y="2489"/>
                    <a:pt x="8071" y="2489"/>
                  </a:cubicBezTo>
                  <a:cubicBezTo>
                    <a:pt x="8071" y="2489"/>
                    <a:pt x="8121" y="2489"/>
                    <a:pt x="8146" y="2514"/>
                  </a:cubicBezTo>
                  <a:cubicBezTo>
                    <a:pt x="8196" y="2539"/>
                    <a:pt x="8271" y="2564"/>
                    <a:pt x="8296" y="2639"/>
                  </a:cubicBezTo>
                  <a:cubicBezTo>
                    <a:pt x="8346" y="2714"/>
                    <a:pt x="8321" y="2814"/>
                    <a:pt x="8271" y="2865"/>
                  </a:cubicBezTo>
                  <a:cubicBezTo>
                    <a:pt x="8221" y="2940"/>
                    <a:pt x="8146" y="2965"/>
                    <a:pt x="8071" y="2990"/>
                  </a:cubicBezTo>
                  <a:cubicBezTo>
                    <a:pt x="8018" y="3008"/>
                    <a:pt x="7964" y="3016"/>
                    <a:pt x="7911" y="3016"/>
                  </a:cubicBezTo>
                  <a:cubicBezTo>
                    <a:pt x="7814" y="3016"/>
                    <a:pt x="7717" y="2988"/>
                    <a:pt x="7620" y="2940"/>
                  </a:cubicBezTo>
                  <a:cubicBezTo>
                    <a:pt x="7544" y="2915"/>
                    <a:pt x="7469" y="2839"/>
                    <a:pt x="7444" y="2739"/>
                  </a:cubicBezTo>
                  <a:cubicBezTo>
                    <a:pt x="7444" y="2664"/>
                    <a:pt x="7494" y="2589"/>
                    <a:pt x="7570" y="2539"/>
                  </a:cubicBezTo>
                  <a:cubicBezTo>
                    <a:pt x="7595" y="2539"/>
                    <a:pt x="7620" y="2514"/>
                    <a:pt x="7645" y="2514"/>
                  </a:cubicBezTo>
                  <a:cubicBezTo>
                    <a:pt x="7718" y="2477"/>
                    <a:pt x="7805" y="2454"/>
                    <a:pt x="7895" y="2454"/>
                  </a:cubicBezTo>
                  <a:close/>
                  <a:moveTo>
                    <a:pt x="6982" y="2773"/>
                  </a:moveTo>
                  <a:cubicBezTo>
                    <a:pt x="7001" y="2773"/>
                    <a:pt x="7018" y="2785"/>
                    <a:pt x="7018" y="2814"/>
                  </a:cubicBezTo>
                  <a:cubicBezTo>
                    <a:pt x="7043" y="2839"/>
                    <a:pt x="7043" y="2865"/>
                    <a:pt x="7018" y="2890"/>
                  </a:cubicBezTo>
                  <a:cubicBezTo>
                    <a:pt x="6392" y="3291"/>
                    <a:pt x="5665" y="3516"/>
                    <a:pt x="4913" y="3516"/>
                  </a:cubicBezTo>
                  <a:cubicBezTo>
                    <a:pt x="4537" y="3516"/>
                    <a:pt x="4161" y="3466"/>
                    <a:pt x="3810" y="3341"/>
                  </a:cubicBezTo>
                  <a:cubicBezTo>
                    <a:pt x="3509" y="3240"/>
                    <a:pt x="3284" y="3140"/>
                    <a:pt x="3108" y="2990"/>
                  </a:cubicBezTo>
                  <a:cubicBezTo>
                    <a:pt x="3083" y="2965"/>
                    <a:pt x="3083" y="2915"/>
                    <a:pt x="3108" y="2890"/>
                  </a:cubicBezTo>
                  <a:cubicBezTo>
                    <a:pt x="3121" y="2877"/>
                    <a:pt x="3133" y="2871"/>
                    <a:pt x="3146" y="2871"/>
                  </a:cubicBezTo>
                  <a:cubicBezTo>
                    <a:pt x="3158" y="2871"/>
                    <a:pt x="3171" y="2877"/>
                    <a:pt x="3184" y="2890"/>
                  </a:cubicBezTo>
                  <a:cubicBezTo>
                    <a:pt x="3359" y="3015"/>
                    <a:pt x="3559" y="3140"/>
                    <a:pt x="3835" y="3215"/>
                  </a:cubicBezTo>
                  <a:cubicBezTo>
                    <a:pt x="4190" y="3328"/>
                    <a:pt x="4563" y="3384"/>
                    <a:pt x="4936" y="3384"/>
                  </a:cubicBezTo>
                  <a:cubicBezTo>
                    <a:pt x="5643" y="3384"/>
                    <a:pt x="6352" y="3183"/>
                    <a:pt x="6943" y="2789"/>
                  </a:cubicBezTo>
                  <a:cubicBezTo>
                    <a:pt x="6953" y="2779"/>
                    <a:pt x="6968" y="2773"/>
                    <a:pt x="6982" y="2773"/>
                  </a:cubicBezTo>
                  <a:close/>
                  <a:moveTo>
                    <a:pt x="5855" y="5812"/>
                  </a:moveTo>
                  <a:cubicBezTo>
                    <a:pt x="6059" y="5812"/>
                    <a:pt x="6273" y="5952"/>
                    <a:pt x="6316" y="6148"/>
                  </a:cubicBezTo>
                  <a:cubicBezTo>
                    <a:pt x="6392" y="6373"/>
                    <a:pt x="6241" y="6649"/>
                    <a:pt x="6016" y="6699"/>
                  </a:cubicBezTo>
                  <a:cubicBezTo>
                    <a:pt x="5976" y="6712"/>
                    <a:pt x="5934" y="6719"/>
                    <a:pt x="5892" y="6719"/>
                  </a:cubicBezTo>
                  <a:cubicBezTo>
                    <a:pt x="5699" y="6719"/>
                    <a:pt x="5501" y="6584"/>
                    <a:pt x="5439" y="6398"/>
                  </a:cubicBezTo>
                  <a:cubicBezTo>
                    <a:pt x="5389" y="6173"/>
                    <a:pt x="5514" y="5897"/>
                    <a:pt x="5740" y="5822"/>
                  </a:cubicBezTo>
                  <a:lnTo>
                    <a:pt x="5765" y="5822"/>
                  </a:lnTo>
                  <a:cubicBezTo>
                    <a:pt x="5794" y="5815"/>
                    <a:pt x="5825" y="5812"/>
                    <a:pt x="5855" y="5812"/>
                  </a:cubicBezTo>
                  <a:close/>
                  <a:moveTo>
                    <a:pt x="8729" y="5206"/>
                  </a:moveTo>
                  <a:cubicBezTo>
                    <a:pt x="9181" y="5206"/>
                    <a:pt x="9638" y="5417"/>
                    <a:pt x="9825" y="5822"/>
                  </a:cubicBezTo>
                  <a:cubicBezTo>
                    <a:pt x="10001" y="6223"/>
                    <a:pt x="9976" y="6699"/>
                    <a:pt x="9825" y="7100"/>
                  </a:cubicBezTo>
                  <a:cubicBezTo>
                    <a:pt x="9700" y="7426"/>
                    <a:pt x="9524" y="7752"/>
                    <a:pt x="9249" y="7952"/>
                  </a:cubicBezTo>
                  <a:cubicBezTo>
                    <a:pt x="9048" y="8086"/>
                    <a:pt x="8814" y="8164"/>
                    <a:pt x="8584" y="8164"/>
                  </a:cubicBezTo>
                  <a:cubicBezTo>
                    <a:pt x="8469" y="8164"/>
                    <a:pt x="8355" y="8144"/>
                    <a:pt x="8246" y="8103"/>
                  </a:cubicBezTo>
                  <a:cubicBezTo>
                    <a:pt x="7971" y="7977"/>
                    <a:pt x="7795" y="7702"/>
                    <a:pt x="7695" y="7426"/>
                  </a:cubicBezTo>
                  <a:cubicBezTo>
                    <a:pt x="7519" y="7000"/>
                    <a:pt x="7544" y="6524"/>
                    <a:pt x="7645" y="6073"/>
                  </a:cubicBezTo>
                  <a:cubicBezTo>
                    <a:pt x="7695" y="5847"/>
                    <a:pt x="7795" y="5596"/>
                    <a:pt x="7971" y="5446"/>
                  </a:cubicBezTo>
                  <a:cubicBezTo>
                    <a:pt x="8179" y="5285"/>
                    <a:pt x="8453" y="5206"/>
                    <a:pt x="8729" y="5206"/>
                  </a:cubicBezTo>
                  <a:close/>
                  <a:moveTo>
                    <a:pt x="4652" y="8246"/>
                  </a:moveTo>
                  <a:cubicBezTo>
                    <a:pt x="5034" y="8246"/>
                    <a:pt x="5415" y="8529"/>
                    <a:pt x="5389" y="9080"/>
                  </a:cubicBezTo>
                  <a:cubicBezTo>
                    <a:pt x="5366" y="9457"/>
                    <a:pt x="5010" y="9811"/>
                    <a:pt x="4635" y="9811"/>
                  </a:cubicBezTo>
                  <a:cubicBezTo>
                    <a:pt x="4611" y="9811"/>
                    <a:pt x="4586" y="9810"/>
                    <a:pt x="4562" y="9807"/>
                  </a:cubicBezTo>
                  <a:cubicBezTo>
                    <a:pt x="4186" y="9757"/>
                    <a:pt x="3910" y="9381"/>
                    <a:pt x="3910" y="9030"/>
                  </a:cubicBezTo>
                  <a:cubicBezTo>
                    <a:pt x="3923" y="8504"/>
                    <a:pt x="4288" y="8246"/>
                    <a:pt x="4652" y="8246"/>
                  </a:cubicBezTo>
                  <a:close/>
                  <a:moveTo>
                    <a:pt x="5994" y="0"/>
                  </a:moveTo>
                  <a:cubicBezTo>
                    <a:pt x="4945" y="0"/>
                    <a:pt x="3846" y="292"/>
                    <a:pt x="2908" y="784"/>
                  </a:cubicBezTo>
                  <a:cubicBezTo>
                    <a:pt x="2983" y="809"/>
                    <a:pt x="3033" y="859"/>
                    <a:pt x="3108" y="859"/>
                  </a:cubicBezTo>
                  <a:cubicBezTo>
                    <a:pt x="3008" y="1085"/>
                    <a:pt x="2808" y="1286"/>
                    <a:pt x="2557" y="1311"/>
                  </a:cubicBezTo>
                  <a:cubicBezTo>
                    <a:pt x="2507" y="1311"/>
                    <a:pt x="2407" y="1311"/>
                    <a:pt x="2432" y="1260"/>
                  </a:cubicBezTo>
                  <a:lnTo>
                    <a:pt x="2432" y="1260"/>
                  </a:lnTo>
                  <a:cubicBezTo>
                    <a:pt x="2418" y="1265"/>
                    <a:pt x="2405" y="1267"/>
                    <a:pt x="2393" y="1267"/>
                  </a:cubicBezTo>
                  <a:cubicBezTo>
                    <a:pt x="2338" y="1267"/>
                    <a:pt x="2297" y="1226"/>
                    <a:pt x="2256" y="1185"/>
                  </a:cubicBezTo>
                  <a:cubicBezTo>
                    <a:pt x="1930" y="1411"/>
                    <a:pt x="1630" y="1661"/>
                    <a:pt x="1379" y="1962"/>
                  </a:cubicBezTo>
                  <a:cubicBezTo>
                    <a:pt x="752" y="2664"/>
                    <a:pt x="351" y="3566"/>
                    <a:pt x="176" y="4494"/>
                  </a:cubicBezTo>
                  <a:cubicBezTo>
                    <a:pt x="151" y="4544"/>
                    <a:pt x="151" y="4594"/>
                    <a:pt x="126" y="4644"/>
                  </a:cubicBezTo>
                  <a:cubicBezTo>
                    <a:pt x="176" y="4619"/>
                    <a:pt x="201" y="4594"/>
                    <a:pt x="226" y="4569"/>
                  </a:cubicBezTo>
                  <a:cubicBezTo>
                    <a:pt x="239" y="4556"/>
                    <a:pt x="257" y="4550"/>
                    <a:pt x="276" y="4550"/>
                  </a:cubicBezTo>
                  <a:cubicBezTo>
                    <a:pt x="295" y="4550"/>
                    <a:pt x="314" y="4556"/>
                    <a:pt x="326" y="4569"/>
                  </a:cubicBezTo>
                  <a:cubicBezTo>
                    <a:pt x="351" y="4594"/>
                    <a:pt x="351" y="4644"/>
                    <a:pt x="326" y="4669"/>
                  </a:cubicBezTo>
                  <a:cubicBezTo>
                    <a:pt x="251" y="4719"/>
                    <a:pt x="176" y="4794"/>
                    <a:pt x="101" y="4870"/>
                  </a:cubicBezTo>
                  <a:cubicBezTo>
                    <a:pt x="1" y="5596"/>
                    <a:pt x="1" y="6323"/>
                    <a:pt x="126" y="7050"/>
                  </a:cubicBezTo>
                  <a:cubicBezTo>
                    <a:pt x="326" y="6824"/>
                    <a:pt x="627" y="6699"/>
                    <a:pt x="928" y="6699"/>
                  </a:cubicBezTo>
                  <a:cubicBezTo>
                    <a:pt x="1329" y="6699"/>
                    <a:pt x="1705" y="6875"/>
                    <a:pt x="1981" y="7125"/>
                  </a:cubicBezTo>
                  <a:cubicBezTo>
                    <a:pt x="2507" y="7576"/>
                    <a:pt x="2833" y="8253"/>
                    <a:pt x="2757" y="8930"/>
                  </a:cubicBezTo>
                  <a:cubicBezTo>
                    <a:pt x="2682" y="9531"/>
                    <a:pt x="2256" y="10058"/>
                    <a:pt x="1705" y="10258"/>
                  </a:cubicBezTo>
                  <a:cubicBezTo>
                    <a:pt x="1855" y="10408"/>
                    <a:pt x="2006" y="10559"/>
                    <a:pt x="2181" y="10684"/>
                  </a:cubicBezTo>
                  <a:cubicBezTo>
                    <a:pt x="2808" y="11210"/>
                    <a:pt x="3534" y="11586"/>
                    <a:pt x="4336" y="11787"/>
                  </a:cubicBezTo>
                  <a:cubicBezTo>
                    <a:pt x="4336" y="11636"/>
                    <a:pt x="4336" y="11486"/>
                    <a:pt x="4336" y="11336"/>
                  </a:cubicBezTo>
                  <a:cubicBezTo>
                    <a:pt x="4336" y="11311"/>
                    <a:pt x="4361" y="11286"/>
                    <a:pt x="4387" y="11286"/>
                  </a:cubicBezTo>
                  <a:cubicBezTo>
                    <a:pt x="4437" y="11286"/>
                    <a:pt x="4462" y="11311"/>
                    <a:pt x="4462" y="11336"/>
                  </a:cubicBezTo>
                  <a:cubicBezTo>
                    <a:pt x="4462" y="11486"/>
                    <a:pt x="4462" y="11662"/>
                    <a:pt x="4462" y="11812"/>
                  </a:cubicBezTo>
                  <a:cubicBezTo>
                    <a:pt x="4895" y="11910"/>
                    <a:pt x="5336" y="11961"/>
                    <a:pt x="5776" y="11961"/>
                  </a:cubicBezTo>
                  <a:cubicBezTo>
                    <a:pt x="6125" y="11961"/>
                    <a:pt x="6474" y="11929"/>
                    <a:pt x="6818" y="11862"/>
                  </a:cubicBezTo>
                  <a:lnTo>
                    <a:pt x="6818" y="11486"/>
                  </a:lnTo>
                  <a:cubicBezTo>
                    <a:pt x="6818" y="11461"/>
                    <a:pt x="6843" y="11411"/>
                    <a:pt x="6868" y="11411"/>
                  </a:cubicBezTo>
                  <a:cubicBezTo>
                    <a:pt x="6918" y="11411"/>
                    <a:pt x="6943" y="11461"/>
                    <a:pt x="6943" y="11486"/>
                  </a:cubicBezTo>
                  <a:lnTo>
                    <a:pt x="6943" y="11837"/>
                  </a:lnTo>
                  <a:cubicBezTo>
                    <a:pt x="7519" y="11687"/>
                    <a:pt x="8046" y="11461"/>
                    <a:pt x="8547" y="11135"/>
                  </a:cubicBezTo>
                  <a:cubicBezTo>
                    <a:pt x="9575" y="10433"/>
                    <a:pt x="10326" y="9331"/>
                    <a:pt x="10702" y="8128"/>
                  </a:cubicBezTo>
                  <a:cubicBezTo>
                    <a:pt x="11078" y="6925"/>
                    <a:pt x="11078" y="5646"/>
                    <a:pt x="10878" y="4393"/>
                  </a:cubicBezTo>
                  <a:cubicBezTo>
                    <a:pt x="10853" y="4368"/>
                    <a:pt x="10853" y="4318"/>
                    <a:pt x="10853" y="4293"/>
                  </a:cubicBezTo>
                  <a:cubicBezTo>
                    <a:pt x="10778" y="4218"/>
                    <a:pt x="10702" y="4168"/>
                    <a:pt x="10652" y="4093"/>
                  </a:cubicBezTo>
                  <a:cubicBezTo>
                    <a:pt x="10602" y="4068"/>
                    <a:pt x="10602" y="4042"/>
                    <a:pt x="10627" y="4017"/>
                  </a:cubicBezTo>
                  <a:cubicBezTo>
                    <a:pt x="10645" y="4000"/>
                    <a:pt x="10675" y="3982"/>
                    <a:pt x="10700" y="3982"/>
                  </a:cubicBezTo>
                  <a:cubicBezTo>
                    <a:pt x="10711" y="3982"/>
                    <a:pt x="10720" y="3985"/>
                    <a:pt x="10727" y="3992"/>
                  </a:cubicBezTo>
                  <a:cubicBezTo>
                    <a:pt x="10753" y="4017"/>
                    <a:pt x="10778" y="4042"/>
                    <a:pt x="10803" y="4068"/>
                  </a:cubicBezTo>
                  <a:cubicBezTo>
                    <a:pt x="10702" y="3667"/>
                    <a:pt x="10602" y="3291"/>
                    <a:pt x="10427" y="2915"/>
                  </a:cubicBezTo>
                  <a:cubicBezTo>
                    <a:pt x="10001" y="1937"/>
                    <a:pt x="9249" y="1110"/>
                    <a:pt x="8296" y="584"/>
                  </a:cubicBezTo>
                  <a:cubicBezTo>
                    <a:pt x="8296" y="584"/>
                    <a:pt x="8296" y="609"/>
                    <a:pt x="8296" y="609"/>
                  </a:cubicBezTo>
                  <a:cubicBezTo>
                    <a:pt x="8271" y="709"/>
                    <a:pt x="8221" y="809"/>
                    <a:pt x="8121" y="834"/>
                  </a:cubicBezTo>
                  <a:cubicBezTo>
                    <a:pt x="8146" y="885"/>
                    <a:pt x="8046" y="885"/>
                    <a:pt x="7996" y="885"/>
                  </a:cubicBezTo>
                  <a:cubicBezTo>
                    <a:pt x="7979" y="887"/>
                    <a:pt x="7961" y="888"/>
                    <a:pt x="7943" y="888"/>
                  </a:cubicBezTo>
                  <a:cubicBezTo>
                    <a:pt x="7754" y="888"/>
                    <a:pt x="7536" y="767"/>
                    <a:pt x="7444" y="584"/>
                  </a:cubicBezTo>
                  <a:cubicBezTo>
                    <a:pt x="7570" y="534"/>
                    <a:pt x="7645" y="433"/>
                    <a:pt x="7720" y="308"/>
                  </a:cubicBezTo>
                  <a:cubicBezTo>
                    <a:pt x="7188" y="97"/>
                    <a:pt x="6599" y="0"/>
                    <a:pt x="5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738225" y="1137250"/>
              <a:ext cx="67700" cy="89000"/>
            </a:xfrm>
            <a:custGeom>
              <a:avLst/>
              <a:gdLst/>
              <a:ahLst/>
              <a:cxnLst/>
              <a:rect l="l" t="t" r="r" b="b"/>
              <a:pathLst>
                <a:path w="2708" h="3560" extrusionOk="0">
                  <a:moveTo>
                    <a:pt x="803" y="0"/>
                  </a:moveTo>
                  <a:cubicBezTo>
                    <a:pt x="502" y="0"/>
                    <a:pt x="201" y="125"/>
                    <a:pt x="1" y="351"/>
                  </a:cubicBezTo>
                  <a:cubicBezTo>
                    <a:pt x="226" y="1554"/>
                    <a:pt x="753" y="2682"/>
                    <a:pt x="1580" y="3559"/>
                  </a:cubicBezTo>
                  <a:cubicBezTo>
                    <a:pt x="2131" y="3359"/>
                    <a:pt x="2557" y="2832"/>
                    <a:pt x="2632" y="2231"/>
                  </a:cubicBezTo>
                  <a:cubicBezTo>
                    <a:pt x="2708" y="1554"/>
                    <a:pt x="2382" y="877"/>
                    <a:pt x="1856" y="426"/>
                  </a:cubicBezTo>
                  <a:cubicBezTo>
                    <a:pt x="1580" y="176"/>
                    <a:pt x="1204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923075" y="1099900"/>
              <a:ext cx="62050" cy="73975"/>
            </a:xfrm>
            <a:custGeom>
              <a:avLst/>
              <a:gdLst/>
              <a:ahLst/>
              <a:cxnLst/>
              <a:rect l="l" t="t" r="r" b="b"/>
              <a:pathLst>
                <a:path w="2482" h="2959" extrusionOk="0">
                  <a:moveTo>
                    <a:pt x="1210" y="1"/>
                  </a:moveTo>
                  <a:cubicBezTo>
                    <a:pt x="934" y="1"/>
                    <a:pt x="660" y="80"/>
                    <a:pt x="452" y="241"/>
                  </a:cubicBezTo>
                  <a:cubicBezTo>
                    <a:pt x="251" y="391"/>
                    <a:pt x="176" y="642"/>
                    <a:pt x="126" y="868"/>
                  </a:cubicBezTo>
                  <a:cubicBezTo>
                    <a:pt x="25" y="1319"/>
                    <a:pt x="0" y="1795"/>
                    <a:pt x="176" y="2221"/>
                  </a:cubicBezTo>
                  <a:cubicBezTo>
                    <a:pt x="276" y="2497"/>
                    <a:pt x="452" y="2772"/>
                    <a:pt x="727" y="2898"/>
                  </a:cubicBezTo>
                  <a:cubicBezTo>
                    <a:pt x="836" y="2939"/>
                    <a:pt x="950" y="2959"/>
                    <a:pt x="1065" y="2959"/>
                  </a:cubicBezTo>
                  <a:cubicBezTo>
                    <a:pt x="1295" y="2959"/>
                    <a:pt x="1529" y="2881"/>
                    <a:pt x="1730" y="2747"/>
                  </a:cubicBezTo>
                  <a:cubicBezTo>
                    <a:pt x="2005" y="2547"/>
                    <a:pt x="2181" y="2221"/>
                    <a:pt x="2306" y="1895"/>
                  </a:cubicBezTo>
                  <a:cubicBezTo>
                    <a:pt x="2457" y="1494"/>
                    <a:pt x="2482" y="1018"/>
                    <a:pt x="2306" y="617"/>
                  </a:cubicBezTo>
                  <a:cubicBezTo>
                    <a:pt x="2119" y="212"/>
                    <a:pt x="1662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832850" y="1175925"/>
              <a:ext cx="37625" cy="39150"/>
            </a:xfrm>
            <a:custGeom>
              <a:avLst/>
              <a:gdLst/>
              <a:ahLst/>
              <a:cxnLst/>
              <a:rect l="l" t="t" r="r" b="b"/>
              <a:pathLst>
                <a:path w="1505" h="1566" extrusionOk="0">
                  <a:moveTo>
                    <a:pt x="742" y="0"/>
                  </a:moveTo>
                  <a:cubicBezTo>
                    <a:pt x="378" y="0"/>
                    <a:pt x="13" y="258"/>
                    <a:pt x="0" y="784"/>
                  </a:cubicBezTo>
                  <a:cubicBezTo>
                    <a:pt x="0" y="1135"/>
                    <a:pt x="276" y="1511"/>
                    <a:pt x="652" y="1561"/>
                  </a:cubicBezTo>
                  <a:cubicBezTo>
                    <a:pt x="676" y="1564"/>
                    <a:pt x="701" y="1565"/>
                    <a:pt x="725" y="1565"/>
                  </a:cubicBezTo>
                  <a:cubicBezTo>
                    <a:pt x="1100" y="1565"/>
                    <a:pt x="1456" y="1211"/>
                    <a:pt x="1479" y="834"/>
                  </a:cubicBezTo>
                  <a:cubicBezTo>
                    <a:pt x="1505" y="283"/>
                    <a:pt x="1124" y="0"/>
                    <a:pt x="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869825" y="1115075"/>
              <a:ext cx="25075" cy="22675"/>
            </a:xfrm>
            <a:custGeom>
              <a:avLst/>
              <a:gdLst/>
              <a:ahLst/>
              <a:cxnLst/>
              <a:rect l="l" t="t" r="r" b="b"/>
              <a:pathLst>
                <a:path w="1003" h="907" extrusionOk="0">
                  <a:moveTo>
                    <a:pt x="466" y="0"/>
                  </a:moveTo>
                  <a:cubicBezTo>
                    <a:pt x="436" y="0"/>
                    <a:pt x="405" y="3"/>
                    <a:pt x="376" y="10"/>
                  </a:cubicBezTo>
                  <a:lnTo>
                    <a:pt x="351" y="10"/>
                  </a:lnTo>
                  <a:cubicBezTo>
                    <a:pt x="125" y="85"/>
                    <a:pt x="0" y="361"/>
                    <a:pt x="50" y="586"/>
                  </a:cubicBezTo>
                  <a:cubicBezTo>
                    <a:pt x="112" y="772"/>
                    <a:pt x="310" y="907"/>
                    <a:pt x="503" y="907"/>
                  </a:cubicBezTo>
                  <a:cubicBezTo>
                    <a:pt x="545" y="907"/>
                    <a:pt x="587" y="900"/>
                    <a:pt x="627" y="887"/>
                  </a:cubicBezTo>
                  <a:cubicBezTo>
                    <a:pt x="852" y="837"/>
                    <a:pt x="1003" y="561"/>
                    <a:pt x="927" y="336"/>
                  </a:cubicBezTo>
                  <a:cubicBezTo>
                    <a:pt x="884" y="140"/>
                    <a:pt x="670" y="0"/>
                    <a:pt x="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835975" y="1251900"/>
              <a:ext cx="10675" cy="35125"/>
            </a:xfrm>
            <a:custGeom>
              <a:avLst/>
              <a:gdLst/>
              <a:ahLst/>
              <a:cxnLst/>
              <a:rect l="l" t="t" r="r" b="b"/>
              <a:pathLst>
                <a:path w="427" h="1405" extrusionOk="0">
                  <a:moveTo>
                    <a:pt x="352" y="1"/>
                  </a:moveTo>
                  <a:cubicBezTo>
                    <a:pt x="326" y="1"/>
                    <a:pt x="301" y="26"/>
                    <a:pt x="301" y="51"/>
                  </a:cubicBezTo>
                  <a:cubicBezTo>
                    <a:pt x="301" y="201"/>
                    <a:pt x="301" y="351"/>
                    <a:pt x="301" y="502"/>
                  </a:cubicBezTo>
                  <a:cubicBezTo>
                    <a:pt x="301" y="752"/>
                    <a:pt x="301" y="1003"/>
                    <a:pt x="301" y="1279"/>
                  </a:cubicBezTo>
                  <a:lnTo>
                    <a:pt x="76" y="1279"/>
                  </a:lnTo>
                  <a:cubicBezTo>
                    <a:pt x="26" y="1279"/>
                    <a:pt x="1" y="1304"/>
                    <a:pt x="1" y="1329"/>
                  </a:cubicBezTo>
                  <a:cubicBezTo>
                    <a:pt x="1" y="1379"/>
                    <a:pt x="26" y="1404"/>
                    <a:pt x="51" y="1404"/>
                  </a:cubicBezTo>
                  <a:lnTo>
                    <a:pt x="151" y="1404"/>
                  </a:lnTo>
                  <a:cubicBezTo>
                    <a:pt x="226" y="1404"/>
                    <a:pt x="301" y="1404"/>
                    <a:pt x="377" y="1379"/>
                  </a:cubicBezTo>
                  <a:cubicBezTo>
                    <a:pt x="402" y="1379"/>
                    <a:pt x="427" y="1354"/>
                    <a:pt x="427" y="1329"/>
                  </a:cubicBezTo>
                  <a:cubicBezTo>
                    <a:pt x="427" y="1053"/>
                    <a:pt x="427" y="803"/>
                    <a:pt x="427" y="527"/>
                  </a:cubicBezTo>
                  <a:cubicBezTo>
                    <a:pt x="427" y="377"/>
                    <a:pt x="427" y="201"/>
                    <a:pt x="427" y="51"/>
                  </a:cubicBezTo>
                  <a:cubicBezTo>
                    <a:pt x="427" y="26"/>
                    <a:pt x="402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905525" y="1255025"/>
              <a:ext cx="13175" cy="32000"/>
            </a:xfrm>
            <a:custGeom>
              <a:avLst/>
              <a:gdLst/>
              <a:ahLst/>
              <a:cxnLst/>
              <a:rect l="l" t="t" r="r" b="b"/>
              <a:pathLst>
                <a:path w="527" h="1280" extrusionOk="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lnTo>
                    <a:pt x="1" y="452"/>
                  </a:lnTo>
                  <a:lnTo>
                    <a:pt x="1" y="1229"/>
                  </a:lnTo>
                  <a:cubicBezTo>
                    <a:pt x="1" y="1254"/>
                    <a:pt x="26" y="1279"/>
                    <a:pt x="51" y="1279"/>
                  </a:cubicBezTo>
                  <a:lnTo>
                    <a:pt x="452" y="1279"/>
                  </a:lnTo>
                  <a:cubicBezTo>
                    <a:pt x="502" y="1279"/>
                    <a:pt x="527" y="1254"/>
                    <a:pt x="527" y="1229"/>
                  </a:cubicBezTo>
                  <a:cubicBezTo>
                    <a:pt x="527" y="1204"/>
                    <a:pt x="502" y="1154"/>
                    <a:pt x="452" y="1154"/>
                  </a:cubicBezTo>
                  <a:lnTo>
                    <a:pt x="126" y="1154"/>
                  </a:lnTo>
                  <a:lnTo>
                    <a:pt x="126" y="427"/>
                  </a:lnTo>
                  <a:lnTo>
                    <a:pt x="126" y="76"/>
                  </a:lnTo>
                  <a:cubicBezTo>
                    <a:pt x="126" y="51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921200" y="1031100"/>
              <a:ext cx="21950" cy="14075"/>
            </a:xfrm>
            <a:custGeom>
              <a:avLst/>
              <a:gdLst/>
              <a:ahLst/>
              <a:cxnLst/>
              <a:rect l="l" t="t" r="r" b="b"/>
              <a:pathLst>
                <a:path w="878" h="563" extrusionOk="0">
                  <a:moveTo>
                    <a:pt x="451" y="1"/>
                  </a:moveTo>
                  <a:cubicBezTo>
                    <a:pt x="361" y="1"/>
                    <a:pt x="274" y="24"/>
                    <a:pt x="201" y="61"/>
                  </a:cubicBezTo>
                  <a:cubicBezTo>
                    <a:pt x="176" y="61"/>
                    <a:pt x="151" y="86"/>
                    <a:pt x="126" y="86"/>
                  </a:cubicBezTo>
                  <a:cubicBezTo>
                    <a:pt x="50" y="136"/>
                    <a:pt x="0" y="211"/>
                    <a:pt x="0" y="286"/>
                  </a:cubicBezTo>
                  <a:cubicBezTo>
                    <a:pt x="25" y="386"/>
                    <a:pt x="100" y="462"/>
                    <a:pt x="176" y="487"/>
                  </a:cubicBezTo>
                  <a:cubicBezTo>
                    <a:pt x="273" y="535"/>
                    <a:pt x="370" y="563"/>
                    <a:pt x="467" y="563"/>
                  </a:cubicBezTo>
                  <a:cubicBezTo>
                    <a:pt x="520" y="563"/>
                    <a:pt x="574" y="555"/>
                    <a:pt x="627" y="537"/>
                  </a:cubicBezTo>
                  <a:cubicBezTo>
                    <a:pt x="702" y="512"/>
                    <a:pt x="777" y="487"/>
                    <a:pt x="827" y="412"/>
                  </a:cubicBezTo>
                  <a:cubicBezTo>
                    <a:pt x="877" y="361"/>
                    <a:pt x="877" y="261"/>
                    <a:pt x="852" y="186"/>
                  </a:cubicBezTo>
                  <a:cubicBezTo>
                    <a:pt x="827" y="111"/>
                    <a:pt x="752" y="86"/>
                    <a:pt x="702" y="61"/>
                  </a:cubicBezTo>
                  <a:cubicBezTo>
                    <a:pt x="677" y="36"/>
                    <a:pt x="627" y="36"/>
                    <a:pt x="627" y="36"/>
                  </a:cubicBezTo>
                  <a:cubicBezTo>
                    <a:pt x="602" y="36"/>
                    <a:pt x="577" y="10"/>
                    <a:pt x="552" y="10"/>
                  </a:cubicBezTo>
                  <a:cubicBezTo>
                    <a:pt x="518" y="4"/>
                    <a:pt x="484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786475" y="1034475"/>
              <a:ext cx="16325" cy="9850"/>
            </a:xfrm>
            <a:custGeom>
              <a:avLst/>
              <a:gdLst/>
              <a:ahLst/>
              <a:cxnLst/>
              <a:rect l="l" t="t" r="r" b="b"/>
              <a:pathLst>
                <a:path w="653" h="394" extrusionOk="0">
                  <a:moveTo>
                    <a:pt x="402" y="1"/>
                  </a:moveTo>
                  <a:cubicBezTo>
                    <a:pt x="327" y="1"/>
                    <a:pt x="226" y="1"/>
                    <a:pt x="151" y="26"/>
                  </a:cubicBezTo>
                  <a:cubicBezTo>
                    <a:pt x="126" y="51"/>
                    <a:pt x="101" y="51"/>
                    <a:pt x="101" y="76"/>
                  </a:cubicBezTo>
                  <a:cubicBezTo>
                    <a:pt x="51" y="101"/>
                    <a:pt x="1" y="151"/>
                    <a:pt x="1" y="201"/>
                  </a:cubicBezTo>
                  <a:cubicBezTo>
                    <a:pt x="1" y="277"/>
                    <a:pt x="76" y="327"/>
                    <a:pt x="126" y="352"/>
                  </a:cubicBezTo>
                  <a:cubicBezTo>
                    <a:pt x="185" y="381"/>
                    <a:pt x="252" y="393"/>
                    <a:pt x="318" y="393"/>
                  </a:cubicBezTo>
                  <a:cubicBezTo>
                    <a:pt x="364" y="393"/>
                    <a:pt x="410" y="387"/>
                    <a:pt x="452" y="377"/>
                  </a:cubicBezTo>
                  <a:cubicBezTo>
                    <a:pt x="502" y="377"/>
                    <a:pt x="552" y="352"/>
                    <a:pt x="602" y="302"/>
                  </a:cubicBezTo>
                  <a:cubicBezTo>
                    <a:pt x="627" y="251"/>
                    <a:pt x="652" y="176"/>
                    <a:pt x="627" y="126"/>
                  </a:cubicBezTo>
                  <a:cubicBezTo>
                    <a:pt x="602" y="76"/>
                    <a:pt x="552" y="51"/>
                    <a:pt x="502" y="26"/>
                  </a:cubicBezTo>
                  <a:lnTo>
                    <a:pt x="452" y="26"/>
                  </a:lnTo>
                  <a:cubicBezTo>
                    <a:pt x="427" y="1"/>
                    <a:pt x="427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801525" y="101432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4" y="1"/>
                  </a:moveTo>
                  <a:cubicBezTo>
                    <a:pt x="117" y="1"/>
                    <a:pt x="109" y="2"/>
                    <a:pt x="100" y="5"/>
                  </a:cubicBezTo>
                  <a:lnTo>
                    <a:pt x="75" y="5"/>
                  </a:lnTo>
                  <a:cubicBezTo>
                    <a:pt x="50" y="55"/>
                    <a:pt x="0" y="130"/>
                    <a:pt x="50" y="205"/>
                  </a:cubicBezTo>
                  <a:cubicBezTo>
                    <a:pt x="68" y="223"/>
                    <a:pt x="95" y="231"/>
                    <a:pt x="124" y="231"/>
                  </a:cubicBezTo>
                  <a:cubicBezTo>
                    <a:pt x="177" y="231"/>
                    <a:pt x="235" y="204"/>
                    <a:pt x="251" y="155"/>
                  </a:cubicBezTo>
                  <a:cubicBezTo>
                    <a:pt x="251" y="8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916175" y="1014325"/>
              <a:ext cx="6225" cy="5800"/>
            </a:xfrm>
            <a:custGeom>
              <a:avLst/>
              <a:gdLst/>
              <a:ahLst/>
              <a:cxnLst/>
              <a:rect l="l" t="t" r="r" b="b"/>
              <a:pathLst>
                <a:path w="249" h="232" extrusionOk="0">
                  <a:moveTo>
                    <a:pt x="125" y="1"/>
                  </a:moveTo>
                  <a:cubicBezTo>
                    <a:pt x="117" y="1"/>
                    <a:pt x="109" y="2"/>
                    <a:pt x="101" y="5"/>
                  </a:cubicBezTo>
                  <a:lnTo>
                    <a:pt x="76" y="5"/>
                  </a:lnTo>
                  <a:cubicBezTo>
                    <a:pt x="26" y="55"/>
                    <a:pt x="1" y="130"/>
                    <a:pt x="26" y="205"/>
                  </a:cubicBezTo>
                  <a:cubicBezTo>
                    <a:pt x="44" y="223"/>
                    <a:pt x="71" y="231"/>
                    <a:pt x="100" y="231"/>
                  </a:cubicBezTo>
                  <a:cubicBezTo>
                    <a:pt x="152" y="231"/>
                    <a:pt x="210" y="204"/>
                    <a:pt x="226" y="155"/>
                  </a:cubicBezTo>
                  <a:cubicBezTo>
                    <a:pt x="249" y="88"/>
                    <a:pt x="191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1812175" y="1039075"/>
              <a:ext cx="99025" cy="18625"/>
            </a:xfrm>
            <a:custGeom>
              <a:avLst/>
              <a:gdLst/>
              <a:ahLst/>
              <a:cxnLst/>
              <a:rect l="l" t="t" r="r" b="b"/>
              <a:pathLst>
                <a:path w="3961" h="745" extrusionOk="0">
                  <a:moveTo>
                    <a:pt x="3899" y="1"/>
                  </a:moveTo>
                  <a:cubicBezTo>
                    <a:pt x="3885" y="1"/>
                    <a:pt x="3870" y="7"/>
                    <a:pt x="3860" y="17"/>
                  </a:cubicBezTo>
                  <a:cubicBezTo>
                    <a:pt x="3269" y="411"/>
                    <a:pt x="2560" y="612"/>
                    <a:pt x="1853" y="612"/>
                  </a:cubicBezTo>
                  <a:cubicBezTo>
                    <a:pt x="1480" y="612"/>
                    <a:pt x="1107" y="556"/>
                    <a:pt x="752" y="443"/>
                  </a:cubicBezTo>
                  <a:cubicBezTo>
                    <a:pt x="476" y="368"/>
                    <a:pt x="276" y="243"/>
                    <a:pt x="101" y="118"/>
                  </a:cubicBezTo>
                  <a:cubicBezTo>
                    <a:pt x="88" y="105"/>
                    <a:pt x="75" y="99"/>
                    <a:pt x="63" y="99"/>
                  </a:cubicBezTo>
                  <a:cubicBezTo>
                    <a:pt x="50" y="99"/>
                    <a:pt x="38" y="105"/>
                    <a:pt x="25" y="118"/>
                  </a:cubicBezTo>
                  <a:cubicBezTo>
                    <a:pt x="0" y="143"/>
                    <a:pt x="0" y="193"/>
                    <a:pt x="25" y="218"/>
                  </a:cubicBezTo>
                  <a:cubicBezTo>
                    <a:pt x="201" y="368"/>
                    <a:pt x="426" y="468"/>
                    <a:pt x="727" y="569"/>
                  </a:cubicBezTo>
                  <a:cubicBezTo>
                    <a:pt x="1078" y="694"/>
                    <a:pt x="1454" y="744"/>
                    <a:pt x="1830" y="744"/>
                  </a:cubicBezTo>
                  <a:cubicBezTo>
                    <a:pt x="2582" y="744"/>
                    <a:pt x="3309" y="519"/>
                    <a:pt x="3935" y="118"/>
                  </a:cubicBezTo>
                  <a:cubicBezTo>
                    <a:pt x="3960" y="93"/>
                    <a:pt x="3960" y="67"/>
                    <a:pt x="3935" y="42"/>
                  </a:cubicBezTo>
                  <a:cubicBezTo>
                    <a:pt x="3935" y="13"/>
                    <a:pt x="3918" y="1"/>
                    <a:pt x="3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785850" y="958675"/>
              <a:ext cx="26350" cy="43875"/>
            </a:xfrm>
            <a:custGeom>
              <a:avLst/>
              <a:gdLst/>
              <a:ahLst/>
              <a:cxnLst/>
              <a:rect l="l" t="t" r="r" b="b"/>
              <a:pathLst>
                <a:path w="1054" h="1755" extrusionOk="0">
                  <a:moveTo>
                    <a:pt x="477" y="0"/>
                  </a:moveTo>
                  <a:cubicBezTo>
                    <a:pt x="276" y="201"/>
                    <a:pt x="126" y="426"/>
                    <a:pt x="51" y="702"/>
                  </a:cubicBezTo>
                  <a:cubicBezTo>
                    <a:pt x="1" y="978"/>
                    <a:pt x="26" y="1253"/>
                    <a:pt x="151" y="1504"/>
                  </a:cubicBezTo>
                  <a:cubicBezTo>
                    <a:pt x="176" y="1554"/>
                    <a:pt x="201" y="1604"/>
                    <a:pt x="226" y="1629"/>
                  </a:cubicBezTo>
                  <a:cubicBezTo>
                    <a:pt x="267" y="1670"/>
                    <a:pt x="308" y="1711"/>
                    <a:pt x="363" y="1711"/>
                  </a:cubicBezTo>
                  <a:cubicBezTo>
                    <a:pt x="375" y="1711"/>
                    <a:pt x="388" y="1709"/>
                    <a:pt x="402" y="1704"/>
                  </a:cubicBezTo>
                  <a:lnTo>
                    <a:pt x="402" y="1704"/>
                  </a:lnTo>
                  <a:cubicBezTo>
                    <a:pt x="377" y="1755"/>
                    <a:pt x="477" y="1755"/>
                    <a:pt x="527" y="1755"/>
                  </a:cubicBezTo>
                  <a:cubicBezTo>
                    <a:pt x="778" y="1730"/>
                    <a:pt x="978" y="1529"/>
                    <a:pt x="1053" y="1303"/>
                  </a:cubicBezTo>
                  <a:cubicBezTo>
                    <a:pt x="1003" y="1303"/>
                    <a:pt x="928" y="1253"/>
                    <a:pt x="878" y="1228"/>
                  </a:cubicBezTo>
                  <a:cubicBezTo>
                    <a:pt x="727" y="1128"/>
                    <a:pt x="627" y="1003"/>
                    <a:pt x="552" y="827"/>
                  </a:cubicBezTo>
                  <a:cubicBezTo>
                    <a:pt x="452" y="602"/>
                    <a:pt x="427" y="351"/>
                    <a:pt x="477" y="126"/>
                  </a:cubicBezTo>
                  <a:cubicBezTo>
                    <a:pt x="477" y="75"/>
                    <a:pt x="452" y="5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921200" y="952400"/>
              <a:ext cx="22575" cy="39575"/>
            </a:xfrm>
            <a:custGeom>
              <a:avLst/>
              <a:gdLst/>
              <a:ahLst/>
              <a:cxnLst/>
              <a:rect l="l" t="t" r="r" b="b"/>
              <a:pathLst>
                <a:path w="903" h="1583" extrusionOk="0">
                  <a:moveTo>
                    <a:pt x="276" y="1"/>
                  </a:moveTo>
                  <a:lnTo>
                    <a:pt x="276" y="1"/>
                  </a:lnTo>
                  <a:cubicBezTo>
                    <a:pt x="301" y="26"/>
                    <a:pt x="301" y="76"/>
                    <a:pt x="326" y="101"/>
                  </a:cubicBezTo>
                  <a:cubicBezTo>
                    <a:pt x="401" y="326"/>
                    <a:pt x="426" y="552"/>
                    <a:pt x="376" y="752"/>
                  </a:cubicBezTo>
                  <a:cubicBezTo>
                    <a:pt x="351" y="853"/>
                    <a:pt x="326" y="928"/>
                    <a:pt x="276" y="1003"/>
                  </a:cubicBezTo>
                  <a:cubicBezTo>
                    <a:pt x="201" y="1128"/>
                    <a:pt x="126" y="1229"/>
                    <a:pt x="0" y="1279"/>
                  </a:cubicBezTo>
                  <a:cubicBezTo>
                    <a:pt x="92" y="1462"/>
                    <a:pt x="310" y="1583"/>
                    <a:pt x="499" y="1583"/>
                  </a:cubicBezTo>
                  <a:cubicBezTo>
                    <a:pt x="517" y="1583"/>
                    <a:pt x="535" y="1582"/>
                    <a:pt x="552" y="1580"/>
                  </a:cubicBezTo>
                  <a:cubicBezTo>
                    <a:pt x="602" y="1580"/>
                    <a:pt x="702" y="1580"/>
                    <a:pt x="677" y="1529"/>
                  </a:cubicBezTo>
                  <a:cubicBezTo>
                    <a:pt x="777" y="1504"/>
                    <a:pt x="827" y="1404"/>
                    <a:pt x="852" y="1304"/>
                  </a:cubicBezTo>
                  <a:cubicBezTo>
                    <a:pt x="852" y="1304"/>
                    <a:pt x="852" y="1279"/>
                    <a:pt x="852" y="1279"/>
                  </a:cubicBezTo>
                  <a:cubicBezTo>
                    <a:pt x="902" y="1028"/>
                    <a:pt x="877" y="778"/>
                    <a:pt x="777" y="552"/>
                  </a:cubicBezTo>
                  <a:cubicBezTo>
                    <a:pt x="677" y="326"/>
                    <a:pt x="501" y="126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000150" y="1069300"/>
              <a:ext cx="45125" cy="78625"/>
            </a:xfrm>
            <a:custGeom>
              <a:avLst/>
              <a:gdLst/>
              <a:ahLst/>
              <a:cxnLst/>
              <a:rect l="l" t="t" r="r" b="b"/>
              <a:pathLst>
                <a:path w="1805" h="3145" extrusionOk="0">
                  <a:moveTo>
                    <a:pt x="1554" y="2768"/>
                  </a:moveTo>
                  <a:cubicBezTo>
                    <a:pt x="1579" y="2768"/>
                    <a:pt x="1604" y="2768"/>
                    <a:pt x="1629" y="2793"/>
                  </a:cubicBezTo>
                  <a:cubicBezTo>
                    <a:pt x="1679" y="2843"/>
                    <a:pt x="1679" y="2894"/>
                    <a:pt x="1654" y="2969"/>
                  </a:cubicBezTo>
                  <a:cubicBezTo>
                    <a:pt x="1654" y="2969"/>
                    <a:pt x="1629" y="2994"/>
                    <a:pt x="1629" y="2994"/>
                  </a:cubicBezTo>
                  <a:cubicBezTo>
                    <a:pt x="1604" y="3006"/>
                    <a:pt x="1582" y="3011"/>
                    <a:pt x="1563" y="3011"/>
                  </a:cubicBezTo>
                  <a:cubicBezTo>
                    <a:pt x="1507" y="3011"/>
                    <a:pt x="1479" y="2969"/>
                    <a:pt x="1479" y="2969"/>
                  </a:cubicBezTo>
                  <a:cubicBezTo>
                    <a:pt x="1429" y="2919"/>
                    <a:pt x="1404" y="2843"/>
                    <a:pt x="1479" y="2768"/>
                  </a:cubicBezTo>
                  <a:close/>
                  <a:moveTo>
                    <a:pt x="98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61"/>
                    <a:pt x="0" y="87"/>
                    <a:pt x="50" y="112"/>
                  </a:cubicBezTo>
                  <a:cubicBezTo>
                    <a:pt x="100" y="187"/>
                    <a:pt x="176" y="237"/>
                    <a:pt x="251" y="312"/>
                  </a:cubicBezTo>
                  <a:cubicBezTo>
                    <a:pt x="927" y="964"/>
                    <a:pt x="1303" y="1691"/>
                    <a:pt x="1454" y="2668"/>
                  </a:cubicBezTo>
                  <a:lnTo>
                    <a:pt x="1404" y="2668"/>
                  </a:lnTo>
                  <a:cubicBezTo>
                    <a:pt x="1278" y="2768"/>
                    <a:pt x="1303" y="2919"/>
                    <a:pt x="1354" y="3044"/>
                  </a:cubicBezTo>
                  <a:cubicBezTo>
                    <a:pt x="1404" y="3094"/>
                    <a:pt x="1479" y="3144"/>
                    <a:pt x="1554" y="3144"/>
                  </a:cubicBezTo>
                  <a:cubicBezTo>
                    <a:pt x="1604" y="3144"/>
                    <a:pt x="1654" y="3144"/>
                    <a:pt x="1679" y="3119"/>
                  </a:cubicBezTo>
                  <a:cubicBezTo>
                    <a:pt x="1729" y="3094"/>
                    <a:pt x="1755" y="3044"/>
                    <a:pt x="1780" y="3019"/>
                  </a:cubicBezTo>
                  <a:cubicBezTo>
                    <a:pt x="1805" y="2894"/>
                    <a:pt x="1805" y="2793"/>
                    <a:pt x="1729" y="2693"/>
                  </a:cubicBezTo>
                  <a:cubicBezTo>
                    <a:pt x="1679" y="2668"/>
                    <a:pt x="1629" y="2643"/>
                    <a:pt x="1579" y="2643"/>
                  </a:cubicBezTo>
                  <a:cubicBezTo>
                    <a:pt x="1429" y="1565"/>
                    <a:pt x="1003" y="788"/>
                    <a:pt x="201" y="87"/>
                  </a:cubicBezTo>
                  <a:cubicBezTo>
                    <a:pt x="176" y="61"/>
                    <a:pt x="151" y="36"/>
                    <a:pt x="125" y="11"/>
                  </a:cubicBezTo>
                  <a:cubicBezTo>
                    <a:pt x="118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707525" y="1083500"/>
              <a:ext cx="36375" cy="85100"/>
            </a:xfrm>
            <a:custGeom>
              <a:avLst/>
              <a:gdLst/>
              <a:ahLst/>
              <a:cxnLst/>
              <a:rect l="l" t="t" r="r" b="b"/>
              <a:pathLst>
                <a:path w="1455" h="3404" extrusionOk="0">
                  <a:moveTo>
                    <a:pt x="276" y="3002"/>
                  </a:moveTo>
                  <a:cubicBezTo>
                    <a:pt x="302" y="3002"/>
                    <a:pt x="302" y="3027"/>
                    <a:pt x="327" y="3027"/>
                  </a:cubicBezTo>
                  <a:cubicBezTo>
                    <a:pt x="352" y="3052"/>
                    <a:pt x="352" y="3077"/>
                    <a:pt x="352" y="3153"/>
                  </a:cubicBezTo>
                  <a:cubicBezTo>
                    <a:pt x="352" y="3203"/>
                    <a:pt x="327" y="3253"/>
                    <a:pt x="302" y="3278"/>
                  </a:cubicBezTo>
                  <a:lnTo>
                    <a:pt x="251" y="3278"/>
                  </a:lnTo>
                  <a:cubicBezTo>
                    <a:pt x="176" y="3253"/>
                    <a:pt x="126" y="3178"/>
                    <a:pt x="126" y="3128"/>
                  </a:cubicBezTo>
                  <a:cubicBezTo>
                    <a:pt x="151" y="3102"/>
                    <a:pt x="151" y="3052"/>
                    <a:pt x="201" y="3027"/>
                  </a:cubicBezTo>
                  <a:cubicBezTo>
                    <a:pt x="226" y="3027"/>
                    <a:pt x="251" y="3002"/>
                    <a:pt x="276" y="3002"/>
                  </a:cubicBezTo>
                  <a:close/>
                  <a:moveTo>
                    <a:pt x="1379" y="1"/>
                  </a:moveTo>
                  <a:cubicBezTo>
                    <a:pt x="1360" y="1"/>
                    <a:pt x="1342" y="7"/>
                    <a:pt x="1329" y="20"/>
                  </a:cubicBezTo>
                  <a:cubicBezTo>
                    <a:pt x="1304" y="45"/>
                    <a:pt x="1279" y="70"/>
                    <a:pt x="1229" y="95"/>
                  </a:cubicBezTo>
                  <a:cubicBezTo>
                    <a:pt x="452" y="797"/>
                    <a:pt x="26" y="1874"/>
                    <a:pt x="151" y="2902"/>
                  </a:cubicBezTo>
                  <a:cubicBezTo>
                    <a:pt x="151" y="2927"/>
                    <a:pt x="126" y="2927"/>
                    <a:pt x="101" y="2927"/>
                  </a:cubicBezTo>
                  <a:cubicBezTo>
                    <a:pt x="51" y="2977"/>
                    <a:pt x="26" y="3052"/>
                    <a:pt x="1" y="3102"/>
                  </a:cubicBezTo>
                  <a:cubicBezTo>
                    <a:pt x="1" y="3228"/>
                    <a:pt x="101" y="3353"/>
                    <a:pt x="226" y="3403"/>
                  </a:cubicBezTo>
                  <a:lnTo>
                    <a:pt x="276" y="3403"/>
                  </a:lnTo>
                  <a:cubicBezTo>
                    <a:pt x="302" y="3403"/>
                    <a:pt x="352" y="3403"/>
                    <a:pt x="377" y="3378"/>
                  </a:cubicBezTo>
                  <a:cubicBezTo>
                    <a:pt x="452" y="3328"/>
                    <a:pt x="477" y="3203"/>
                    <a:pt x="477" y="3153"/>
                  </a:cubicBezTo>
                  <a:cubicBezTo>
                    <a:pt x="477" y="3052"/>
                    <a:pt x="452" y="2977"/>
                    <a:pt x="402" y="2927"/>
                  </a:cubicBezTo>
                  <a:cubicBezTo>
                    <a:pt x="377" y="2902"/>
                    <a:pt x="352" y="2902"/>
                    <a:pt x="302" y="2877"/>
                  </a:cubicBezTo>
                  <a:lnTo>
                    <a:pt x="276" y="2877"/>
                  </a:lnTo>
                  <a:cubicBezTo>
                    <a:pt x="176" y="1950"/>
                    <a:pt x="527" y="972"/>
                    <a:pt x="1204" y="321"/>
                  </a:cubicBezTo>
                  <a:cubicBezTo>
                    <a:pt x="1279" y="245"/>
                    <a:pt x="1354" y="170"/>
                    <a:pt x="1429" y="120"/>
                  </a:cubicBezTo>
                  <a:cubicBezTo>
                    <a:pt x="1454" y="95"/>
                    <a:pt x="1454" y="45"/>
                    <a:pt x="1429" y="20"/>
                  </a:cubicBezTo>
                  <a:cubicBezTo>
                    <a:pt x="1417" y="7"/>
                    <a:pt x="1398" y="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30"/>
          <p:cNvSpPr/>
          <p:nvPr/>
        </p:nvSpPr>
        <p:spPr>
          <a:xfrm>
            <a:off x="10918583" y="2150785"/>
            <a:ext cx="313429" cy="292145"/>
          </a:xfrm>
          <a:custGeom>
            <a:avLst/>
            <a:gdLst/>
            <a:ahLst/>
            <a:cxnLst/>
            <a:rect l="l" t="t" r="r" b="b"/>
            <a:pathLst>
              <a:path w="1856" h="1730" extrusionOk="0">
                <a:moveTo>
                  <a:pt x="853" y="0"/>
                </a:moveTo>
                <a:cubicBezTo>
                  <a:pt x="477" y="527"/>
                  <a:pt x="201" y="1103"/>
                  <a:pt x="1" y="1730"/>
                </a:cubicBezTo>
                <a:lnTo>
                  <a:pt x="1856" y="1730"/>
                </a:lnTo>
                <a:cubicBezTo>
                  <a:pt x="1580" y="1128"/>
                  <a:pt x="1254" y="552"/>
                  <a:pt x="878" y="25"/>
                </a:cubicBezTo>
                <a:lnTo>
                  <a:pt x="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3" name="Google Shape;853;p30"/>
          <p:cNvGrpSpPr/>
          <p:nvPr/>
        </p:nvGrpSpPr>
        <p:grpSpPr>
          <a:xfrm>
            <a:off x="8962450" y="213910"/>
            <a:ext cx="2975548" cy="2074061"/>
            <a:chOff x="6912337" y="7"/>
            <a:chExt cx="2231661" cy="1555546"/>
          </a:xfrm>
        </p:grpSpPr>
        <p:sp>
          <p:nvSpPr>
            <p:cNvPr id="854" name="Google Shape;854;p30"/>
            <p:cNvSpPr/>
            <p:nvPr/>
          </p:nvSpPr>
          <p:spPr>
            <a:xfrm>
              <a:off x="8972507" y="1102264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9020130" y="1150139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9121707" y="1463350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8797850" y="1008161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8918552" y="1061989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9086750" y="1265266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8858265" y="1030326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9058126" y="1204979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9121707" y="1396605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9108915" y="1329985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9108915" y="1531869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7194904" y="313092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912337" y="247613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7286856" y="7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7594881" y="844273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7655169" y="791206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7344104" y="474828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7229735" y="488759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7372601" y="370719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7464680" y="38959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7905946" y="717367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8178887" y="712934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8467787" y="895947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8112267" y="701536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7972566" y="70470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8248674" y="730032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8312255" y="757389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8423331" y="841993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8505910" y="954081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8369376" y="796272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8042353" y="701536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8534408" y="10189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8664609" y="993470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8597862" y="1001829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8731230" y="996636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7250442" y="60324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0" name="Google Shape;890;p30"/>
          <p:cNvSpPr/>
          <p:nvPr/>
        </p:nvSpPr>
        <p:spPr>
          <a:xfrm>
            <a:off x="11689804" y="153046"/>
            <a:ext cx="180997" cy="189732"/>
          </a:xfrm>
          <a:custGeom>
            <a:avLst/>
            <a:gdLst/>
            <a:ahLst/>
            <a:cxnLst/>
            <a:rect l="l" t="t" r="r" b="b"/>
            <a:pathLst>
              <a:path w="1555" h="1630" extrusionOk="0">
                <a:moveTo>
                  <a:pt x="778" y="176"/>
                </a:moveTo>
                <a:cubicBezTo>
                  <a:pt x="1104" y="176"/>
                  <a:pt x="1354" y="552"/>
                  <a:pt x="1379" y="903"/>
                </a:cubicBezTo>
                <a:cubicBezTo>
                  <a:pt x="1379" y="978"/>
                  <a:pt x="1354" y="1053"/>
                  <a:pt x="1354" y="1103"/>
                </a:cubicBezTo>
                <a:cubicBezTo>
                  <a:pt x="1304" y="1254"/>
                  <a:pt x="1204" y="1354"/>
                  <a:pt x="1053" y="1404"/>
                </a:cubicBezTo>
                <a:cubicBezTo>
                  <a:pt x="985" y="1432"/>
                  <a:pt x="908" y="1452"/>
                  <a:pt x="829" y="1452"/>
                </a:cubicBezTo>
                <a:cubicBezTo>
                  <a:pt x="763" y="1452"/>
                  <a:pt x="695" y="1438"/>
                  <a:pt x="627" y="1404"/>
                </a:cubicBezTo>
                <a:cubicBezTo>
                  <a:pt x="427" y="1329"/>
                  <a:pt x="251" y="1128"/>
                  <a:pt x="226" y="903"/>
                </a:cubicBezTo>
                <a:cubicBezTo>
                  <a:pt x="176" y="727"/>
                  <a:pt x="251" y="502"/>
                  <a:pt x="402" y="351"/>
                </a:cubicBezTo>
                <a:cubicBezTo>
                  <a:pt x="502" y="226"/>
                  <a:pt x="627" y="176"/>
                  <a:pt x="753" y="176"/>
                </a:cubicBezTo>
                <a:close/>
                <a:moveTo>
                  <a:pt x="778" y="1"/>
                </a:moveTo>
                <a:cubicBezTo>
                  <a:pt x="577" y="1"/>
                  <a:pt x="402" y="76"/>
                  <a:pt x="251" y="251"/>
                </a:cubicBezTo>
                <a:cubicBezTo>
                  <a:pt x="101" y="427"/>
                  <a:pt x="1" y="702"/>
                  <a:pt x="51" y="953"/>
                </a:cubicBezTo>
                <a:cubicBezTo>
                  <a:pt x="101" y="1229"/>
                  <a:pt x="302" y="1479"/>
                  <a:pt x="577" y="1580"/>
                </a:cubicBezTo>
                <a:cubicBezTo>
                  <a:pt x="652" y="1605"/>
                  <a:pt x="753" y="1630"/>
                  <a:pt x="853" y="1630"/>
                </a:cubicBezTo>
                <a:cubicBezTo>
                  <a:pt x="953" y="1630"/>
                  <a:pt x="1053" y="1605"/>
                  <a:pt x="1129" y="1580"/>
                </a:cubicBezTo>
                <a:cubicBezTo>
                  <a:pt x="1304" y="1504"/>
                  <a:pt x="1454" y="1354"/>
                  <a:pt x="1505" y="1153"/>
                </a:cubicBezTo>
                <a:cubicBezTo>
                  <a:pt x="1530" y="1078"/>
                  <a:pt x="1555" y="1003"/>
                  <a:pt x="1530" y="903"/>
                </a:cubicBezTo>
                <a:cubicBezTo>
                  <a:pt x="1530" y="477"/>
                  <a:pt x="1229" y="26"/>
                  <a:pt x="7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833;p30">
            <a:extLst>
              <a:ext uri="{FF2B5EF4-FFF2-40B4-BE49-F238E27FC236}">
                <a16:creationId xmlns:a16="http://schemas.microsoft.com/office/drawing/2014/main" id="{12C9AD42-2CE0-4C1F-A204-DDB735060BC1}"/>
              </a:ext>
            </a:extLst>
          </p:cNvPr>
          <p:cNvSpPr txBox="1">
            <a:spLocks/>
          </p:cNvSpPr>
          <p:nvPr/>
        </p:nvSpPr>
        <p:spPr>
          <a:xfrm>
            <a:off x="4156505" y="4265788"/>
            <a:ext cx="4101670" cy="97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Boogaloo"/>
              <a:buNone/>
              <a:defRPr sz="6933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 err="1">
                <a:solidFill>
                  <a:srgbClr val="7030A0"/>
                </a:solidFill>
              </a:rPr>
              <a:t>T.Hanan</a:t>
            </a:r>
            <a:r>
              <a:rPr lang="en-US" sz="2800" kern="0" dirty="0">
                <a:solidFill>
                  <a:srgbClr val="7030A0"/>
                </a:solidFill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</a:rPr>
              <a:t>Allaheeb</a:t>
            </a:r>
            <a:endParaRPr lang="en-US" sz="2800" kern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4169833" y="4929890"/>
            <a:ext cx="3698732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dirty="0">
                <a:solidFill>
                  <a:schemeClr val="accent4">
                    <a:lumMod val="50000"/>
                  </a:schemeClr>
                </a:solidFill>
              </a:rPr>
              <a:t>Yard 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5122" name="Picture 2" descr="Student playing at schoolyard - Download Free Vectors, Clipart Graphics &amp;  Vector Art">
            <a:extLst>
              <a:ext uri="{FF2B5EF4-FFF2-40B4-BE49-F238E27FC236}">
                <a16:creationId xmlns:a16="http://schemas.microsoft.com/office/drawing/2014/main" id="{D07A647A-8AB1-44FE-A938-F6D1E1AC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68" y="1436823"/>
            <a:ext cx="4268484" cy="28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3937734" y="1327225"/>
            <a:ext cx="3698732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dirty="0">
                <a:solidFill>
                  <a:schemeClr val="accent4">
                    <a:lumMod val="50000"/>
                  </a:schemeClr>
                </a:solidFill>
              </a:rPr>
              <a:t>There are  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6146" name="Picture 2" descr="Computers Clipart- desktop-computer-with-welcome-on-the-screen - Classroom  Clipart | Classroom clipart, Desktop computers, Computer">
            <a:extLst>
              <a:ext uri="{FF2B5EF4-FFF2-40B4-BE49-F238E27FC236}">
                <a16:creationId xmlns:a16="http://schemas.microsoft.com/office/drawing/2014/main" id="{A4B2DFA6-E4D1-4319-962B-857F1DB8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12" y="2308844"/>
            <a:ext cx="2076078" cy="14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Smart Board Cliparts, Download Free Clip Art, Free Clip Art on Clipart  Library">
            <a:extLst>
              <a:ext uri="{FF2B5EF4-FFF2-40B4-BE49-F238E27FC236}">
                <a16:creationId xmlns:a16="http://schemas.microsoft.com/office/drawing/2014/main" id="{451A1F29-1625-4D85-B8EF-2F378AFD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5" y="2131723"/>
            <a:ext cx="2057400" cy="20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Projector Cliparts, Download Free Clip Art, Free Clip Art on Clipart  Library">
            <a:extLst>
              <a:ext uri="{FF2B5EF4-FFF2-40B4-BE49-F238E27FC236}">
                <a16:creationId xmlns:a16="http://schemas.microsoft.com/office/drawing/2014/main" id="{29702D10-DBDD-4A60-8F32-D86A522B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70" y="2781951"/>
            <a:ext cx="2298920" cy="10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1032;p36">
            <a:extLst>
              <a:ext uri="{FF2B5EF4-FFF2-40B4-BE49-F238E27FC236}">
                <a16:creationId xmlns:a16="http://schemas.microsoft.com/office/drawing/2014/main" id="{166712A1-FF80-4CA8-83C2-B712C3758195}"/>
              </a:ext>
            </a:extLst>
          </p:cNvPr>
          <p:cNvSpPr txBox="1">
            <a:spLocks/>
          </p:cNvSpPr>
          <p:nvPr/>
        </p:nvSpPr>
        <p:spPr>
          <a:xfrm>
            <a:off x="2136126" y="4275000"/>
            <a:ext cx="7318633" cy="6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oogaloo"/>
              <a:buNone/>
              <a:defRPr sz="5600" b="1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solidFill>
                  <a:srgbClr val="0070C0"/>
                </a:solidFill>
              </a:rPr>
              <a:t>Computers  </a:t>
            </a:r>
            <a:r>
              <a:rPr lang="en-US" sz="2400" kern="0" dirty="0">
                <a:solidFill>
                  <a:srgbClr val="C00000"/>
                </a:solidFill>
                <a:highlight>
                  <a:srgbClr val="FFFF00"/>
                </a:highlight>
              </a:rPr>
              <a:t>,</a:t>
            </a:r>
            <a:r>
              <a:rPr lang="en-US" sz="2400" kern="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sz="2400" kern="0" dirty="0">
                <a:solidFill>
                  <a:srgbClr val="0070C0"/>
                </a:solidFill>
              </a:rPr>
              <a:t>  interactive boards  </a:t>
            </a:r>
            <a:r>
              <a:rPr lang="en-US" sz="2400" kern="0" dirty="0">
                <a:solidFill>
                  <a:srgbClr val="C00000"/>
                </a:solidFill>
                <a:highlight>
                  <a:srgbClr val="FFFF00"/>
                </a:highlight>
              </a:rPr>
              <a:t>and</a:t>
            </a:r>
            <a:r>
              <a:rPr lang="en-US" sz="2400" kern="0" dirty="0">
                <a:solidFill>
                  <a:srgbClr val="0070C0"/>
                </a:solidFill>
              </a:rPr>
              <a:t>   projectors   </a:t>
            </a:r>
          </a:p>
        </p:txBody>
      </p:sp>
      <p:sp>
        <p:nvSpPr>
          <p:cNvPr id="47" name="Google Shape;1032;p36">
            <a:extLst>
              <a:ext uri="{FF2B5EF4-FFF2-40B4-BE49-F238E27FC236}">
                <a16:creationId xmlns:a16="http://schemas.microsoft.com/office/drawing/2014/main" id="{95849334-FF27-4FB5-9C54-C899CE1ED6BE}"/>
              </a:ext>
            </a:extLst>
          </p:cNvPr>
          <p:cNvSpPr txBox="1">
            <a:spLocks/>
          </p:cNvSpPr>
          <p:nvPr/>
        </p:nvSpPr>
        <p:spPr>
          <a:xfrm>
            <a:off x="4246634" y="5134581"/>
            <a:ext cx="3698732" cy="62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Boogaloo"/>
              <a:buNone/>
              <a:defRPr sz="5600" b="1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in our smart classrooms </a:t>
            </a:r>
            <a:r>
              <a:rPr lang="en-US" sz="2400" kern="0" dirty="0">
                <a:solidFill>
                  <a:srgbClr val="C00000"/>
                </a:solidFill>
                <a:highlight>
                  <a:srgbClr val="FFFF00"/>
                </a:highlight>
              </a:rPr>
              <a:t>.  </a:t>
            </a:r>
            <a:r>
              <a:rPr lang="en-US" sz="2400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3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43"/>
          <p:cNvGrpSpPr/>
          <p:nvPr/>
        </p:nvGrpSpPr>
        <p:grpSpPr>
          <a:xfrm>
            <a:off x="681977" y="4148961"/>
            <a:ext cx="1164672" cy="2709048"/>
            <a:chOff x="296168" y="2900775"/>
            <a:chExt cx="661545" cy="1538766"/>
          </a:xfrm>
        </p:grpSpPr>
        <p:sp>
          <p:nvSpPr>
            <p:cNvPr id="1461" name="Google Shape;1461;p43"/>
            <p:cNvSpPr/>
            <p:nvPr/>
          </p:nvSpPr>
          <p:spPr>
            <a:xfrm>
              <a:off x="739082" y="2900775"/>
              <a:ext cx="94591" cy="183642"/>
            </a:xfrm>
            <a:custGeom>
              <a:avLst/>
              <a:gdLst/>
              <a:ahLst/>
              <a:cxnLst/>
              <a:rect l="l" t="t" r="r" b="b"/>
              <a:pathLst>
                <a:path w="803" h="1559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55"/>
                    <a:pt x="477" y="155"/>
                    <a:pt x="477" y="231"/>
                  </a:cubicBezTo>
                  <a:cubicBezTo>
                    <a:pt x="477" y="707"/>
                    <a:pt x="201" y="1033"/>
                    <a:pt x="0" y="1409"/>
                  </a:cubicBezTo>
                  <a:cubicBezTo>
                    <a:pt x="50" y="1459"/>
                    <a:pt x="76" y="1509"/>
                    <a:pt x="126" y="1559"/>
                  </a:cubicBezTo>
                  <a:cubicBezTo>
                    <a:pt x="251" y="1434"/>
                    <a:pt x="326" y="1233"/>
                    <a:pt x="401" y="1108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31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08428" y="2924334"/>
              <a:ext cx="88702" cy="171981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7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309"/>
                  </a:cubicBezTo>
                  <a:cubicBezTo>
                    <a:pt x="552" y="958"/>
                    <a:pt x="326" y="657"/>
                    <a:pt x="326" y="231"/>
                  </a:cubicBezTo>
                  <a:cubicBezTo>
                    <a:pt x="326" y="131"/>
                    <a:pt x="326" y="31"/>
                    <a:pt x="251" y="5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370026" y="3006320"/>
              <a:ext cx="528557" cy="1318126"/>
            </a:xfrm>
            <a:custGeom>
              <a:avLst/>
              <a:gdLst/>
              <a:ahLst/>
              <a:cxnLst/>
              <a:rect l="l" t="t" r="r" b="b"/>
              <a:pathLst>
                <a:path w="4487" h="11190" extrusionOk="0">
                  <a:moveTo>
                    <a:pt x="1218" y="1850"/>
                  </a:moveTo>
                  <a:cubicBezTo>
                    <a:pt x="1293" y="1850"/>
                    <a:pt x="1354" y="1913"/>
                    <a:pt x="1354" y="1991"/>
                  </a:cubicBezTo>
                  <a:cubicBezTo>
                    <a:pt x="1354" y="2049"/>
                    <a:pt x="1279" y="2108"/>
                    <a:pt x="1210" y="2108"/>
                  </a:cubicBezTo>
                  <a:cubicBezTo>
                    <a:pt x="1190" y="2108"/>
                    <a:pt x="1170" y="2103"/>
                    <a:pt x="1153" y="2091"/>
                  </a:cubicBezTo>
                  <a:cubicBezTo>
                    <a:pt x="1078" y="2041"/>
                    <a:pt x="1078" y="1916"/>
                    <a:pt x="1153" y="1866"/>
                  </a:cubicBezTo>
                  <a:cubicBezTo>
                    <a:pt x="1175" y="1855"/>
                    <a:pt x="1197" y="1850"/>
                    <a:pt x="1218" y="1850"/>
                  </a:cubicBezTo>
                  <a:close/>
                  <a:moveTo>
                    <a:pt x="3160" y="1850"/>
                  </a:moveTo>
                  <a:cubicBezTo>
                    <a:pt x="3223" y="1850"/>
                    <a:pt x="3284" y="1913"/>
                    <a:pt x="3284" y="1991"/>
                  </a:cubicBezTo>
                  <a:cubicBezTo>
                    <a:pt x="3284" y="2049"/>
                    <a:pt x="3224" y="2108"/>
                    <a:pt x="3162" y="2108"/>
                  </a:cubicBezTo>
                  <a:cubicBezTo>
                    <a:pt x="3143" y="2108"/>
                    <a:pt x="3125" y="2103"/>
                    <a:pt x="3108" y="2091"/>
                  </a:cubicBezTo>
                  <a:cubicBezTo>
                    <a:pt x="3033" y="2041"/>
                    <a:pt x="3033" y="1916"/>
                    <a:pt x="3108" y="1866"/>
                  </a:cubicBezTo>
                  <a:cubicBezTo>
                    <a:pt x="3125" y="1855"/>
                    <a:pt x="3142" y="1850"/>
                    <a:pt x="3160" y="1850"/>
                  </a:cubicBezTo>
                  <a:close/>
                  <a:moveTo>
                    <a:pt x="2856" y="2457"/>
                  </a:moveTo>
                  <a:cubicBezTo>
                    <a:pt x="2866" y="2457"/>
                    <a:pt x="2875" y="2460"/>
                    <a:pt x="2883" y="2467"/>
                  </a:cubicBezTo>
                  <a:cubicBezTo>
                    <a:pt x="2908" y="2492"/>
                    <a:pt x="2933" y="2518"/>
                    <a:pt x="2908" y="2568"/>
                  </a:cubicBezTo>
                  <a:cubicBezTo>
                    <a:pt x="2833" y="2693"/>
                    <a:pt x="2682" y="2768"/>
                    <a:pt x="2532" y="2768"/>
                  </a:cubicBezTo>
                  <a:cubicBezTo>
                    <a:pt x="2482" y="2768"/>
                    <a:pt x="2432" y="2768"/>
                    <a:pt x="2407" y="2743"/>
                  </a:cubicBezTo>
                  <a:cubicBezTo>
                    <a:pt x="2356" y="2743"/>
                    <a:pt x="2356" y="2693"/>
                    <a:pt x="2356" y="2668"/>
                  </a:cubicBezTo>
                  <a:cubicBezTo>
                    <a:pt x="2381" y="2643"/>
                    <a:pt x="2407" y="2618"/>
                    <a:pt x="2432" y="2618"/>
                  </a:cubicBezTo>
                  <a:cubicBezTo>
                    <a:pt x="2470" y="2631"/>
                    <a:pt x="2509" y="2637"/>
                    <a:pt x="2547" y="2637"/>
                  </a:cubicBezTo>
                  <a:cubicBezTo>
                    <a:pt x="2655" y="2637"/>
                    <a:pt x="2752" y="2585"/>
                    <a:pt x="2808" y="2492"/>
                  </a:cubicBezTo>
                  <a:cubicBezTo>
                    <a:pt x="2808" y="2475"/>
                    <a:pt x="2833" y="2457"/>
                    <a:pt x="2856" y="2457"/>
                  </a:cubicBezTo>
                  <a:close/>
                  <a:moveTo>
                    <a:pt x="1049" y="2551"/>
                  </a:moveTo>
                  <a:cubicBezTo>
                    <a:pt x="1087" y="2551"/>
                    <a:pt x="1122" y="2557"/>
                    <a:pt x="1153" y="2568"/>
                  </a:cubicBezTo>
                  <a:lnTo>
                    <a:pt x="1204" y="2568"/>
                  </a:lnTo>
                  <a:cubicBezTo>
                    <a:pt x="1229" y="2568"/>
                    <a:pt x="1254" y="2593"/>
                    <a:pt x="1279" y="2593"/>
                  </a:cubicBezTo>
                  <a:cubicBezTo>
                    <a:pt x="1329" y="2618"/>
                    <a:pt x="1379" y="2643"/>
                    <a:pt x="1404" y="2693"/>
                  </a:cubicBezTo>
                  <a:cubicBezTo>
                    <a:pt x="1429" y="2743"/>
                    <a:pt x="1404" y="2818"/>
                    <a:pt x="1379" y="2868"/>
                  </a:cubicBezTo>
                  <a:cubicBezTo>
                    <a:pt x="1329" y="2919"/>
                    <a:pt x="1279" y="2944"/>
                    <a:pt x="1204" y="2969"/>
                  </a:cubicBezTo>
                  <a:cubicBezTo>
                    <a:pt x="1162" y="2979"/>
                    <a:pt x="1116" y="2985"/>
                    <a:pt x="1070" y="2985"/>
                  </a:cubicBezTo>
                  <a:cubicBezTo>
                    <a:pt x="1004" y="2985"/>
                    <a:pt x="936" y="2973"/>
                    <a:pt x="878" y="2944"/>
                  </a:cubicBezTo>
                  <a:cubicBezTo>
                    <a:pt x="803" y="2893"/>
                    <a:pt x="752" y="2843"/>
                    <a:pt x="727" y="2768"/>
                  </a:cubicBezTo>
                  <a:cubicBezTo>
                    <a:pt x="727" y="2718"/>
                    <a:pt x="777" y="2643"/>
                    <a:pt x="828" y="2618"/>
                  </a:cubicBezTo>
                  <a:cubicBezTo>
                    <a:pt x="853" y="2618"/>
                    <a:pt x="853" y="2593"/>
                    <a:pt x="878" y="2593"/>
                  </a:cubicBezTo>
                  <a:cubicBezTo>
                    <a:pt x="936" y="2563"/>
                    <a:pt x="995" y="2551"/>
                    <a:pt x="1049" y="2551"/>
                  </a:cubicBezTo>
                  <a:close/>
                  <a:moveTo>
                    <a:pt x="2171" y="1"/>
                  </a:moveTo>
                  <a:cubicBezTo>
                    <a:pt x="1765" y="1"/>
                    <a:pt x="1351" y="298"/>
                    <a:pt x="1078" y="613"/>
                  </a:cubicBezTo>
                  <a:cubicBezTo>
                    <a:pt x="1028" y="663"/>
                    <a:pt x="978" y="713"/>
                    <a:pt x="953" y="763"/>
                  </a:cubicBezTo>
                  <a:cubicBezTo>
                    <a:pt x="652" y="1189"/>
                    <a:pt x="477" y="1690"/>
                    <a:pt x="351" y="2192"/>
                  </a:cubicBezTo>
                  <a:cubicBezTo>
                    <a:pt x="226" y="2718"/>
                    <a:pt x="151" y="3269"/>
                    <a:pt x="101" y="3821"/>
                  </a:cubicBezTo>
                  <a:cubicBezTo>
                    <a:pt x="151" y="3896"/>
                    <a:pt x="176" y="3971"/>
                    <a:pt x="226" y="4046"/>
                  </a:cubicBezTo>
                  <a:cubicBezTo>
                    <a:pt x="251" y="4071"/>
                    <a:pt x="251" y="4096"/>
                    <a:pt x="226" y="4122"/>
                  </a:cubicBezTo>
                  <a:cubicBezTo>
                    <a:pt x="201" y="4147"/>
                    <a:pt x="201" y="4147"/>
                    <a:pt x="176" y="4147"/>
                  </a:cubicBezTo>
                  <a:cubicBezTo>
                    <a:pt x="151" y="4147"/>
                    <a:pt x="151" y="4122"/>
                    <a:pt x="126" y="4122"/>
                  </a:cubicBezTo>
                  <a:cubicBezTo>
                    <a:pt x="101" y="4096"/>
                    <a:pt x="101" y="4046"/>
                    <a:pt x="76" y="4021"/>
                  </a:cubicBezTo>
                  <a:cubicBezTo>
                    <a:pt x="1" y="4999"/>
                    <a:pt x="1" y="5976"/>
                    <a:pt x="1" y="6954"/>
                  </a:cubicBezTo>
                  <a:cubicBezTo>
                    <a:pt x="1" y="7154"/>
                    <a:pt x="1" y="7380"/>
                    <a:pt x="1" y="7605"/>
                  </a:cubicBezTo>
                  <a:cubicBezTo>
                    <a:pt x="26" y="7831"/>
                    <a:pt x="26" y="8056"/>
                    <a:pt x="51" y="8282"/>
                  </a:cubicBezTo>
                  <a:cubicBezTo>
                    <a:pt x="51" y="8432"/>
                    <a:pt x="76" y="8558"/>
                    <a:pt x="76" y="8708"/>
                  </a:cubicBezTo>
                  <a:cubicBezTo>
                    <a:pt x="101" y="8758"/>
                    <a:pt x="101" y="8808"/>
                    <a:pt x="101" y="8883"/>
                  </a:cubicBezTo>
                  <a:cubicBezTo>
                    <a:pt x="151" y="9134"/>
                    <a:pt x="201" y="9410"/>
                    <a:pt x="276" y="9660"/>
                  </a:cubicBezTo>
                  <a:cubicBezTo>
                    <a:pt x="452" y="10237"/>
                    <a:pt x="752" y="10813"/>
                    <a:pt x="1304" y="11064"/>
                  </a:cubicBezTo>
                  <a:cubicBezTo>
                    <a:pt x="1404" y="11089"/>
                    <a:pt x="1529" y="11139"/>
                    <a:pt x="1630" y="11164"/>
                  </a:cubicBezTo>
                  <a:cubicBezTo>
                    <a:pt x="1630" y="11089"/>
                    <a:pt x="1630" y="11014"/>
                    <a:pt x="1630" y="10964"/>
                  </a:cubicBezTo>
                  <a:cubicBezTo>
                    <a:pt x="1630" y="10939"/>
                    <a:pt x="1655" y="10888"/>
                    <a:pt x="1680" y="10888"/>
                  </a:cubicBezTo>
                  <a:cubicBezTo>
                    <a:pt x="1730" y="10888"/>
                    <a:pt x="1755" y="10914"/>
                    <a:pt x="1755" y="10964"/>
                  </a:cubicBezTo>
                  <a:cubicBezTo>
                    <a:pt x="1755" y="11014"/>
                    <a:pt x="1755" y="11089"/>
                    <a:pt x="1755" y="11164"/>
                  </a:cubicBezTo>
                  <a:cubicBezTo>
                    <a:pt x="1905" y="11189"/>
                    <a:pt x="2056" y="11189"/>
                    <a:pt x="2206" y="11189"/>
                  </a:cubicBezTo>
                  <a:cubicBezTo>
                    <a:pt x="2407" y="11189"/>
                    <a:pt x="2582" y="11189"/>
                    <a:pt x="2782" y="11164"/>
                  </a:cubicBezTo>
                  <a:cubicBezTo>
                    <a:pt x="2782" y="11064"/>
                    <a:pt x="2782" y="10964"/>
                    <a:pt x="2782" y="10838"/>
                  </a:cubicBezTo>
                  <a:cubicBezTo>
                    <a:pt x="2808" y="10813"/>
                    <a:pt x="2833" y="10788"/>
                    <a:pt x="2858" y="10788"/>
                  </a:cubicBezTo>
                  <a:cubicBezTo>
                    <a:pt x="2908" y="10788"/>
                    <a:pt x="2933" y="10813"/>
                    <a:pt x="2933" y="10863"/>
                  </a:cubicBezTo>
                  <a:cubicBezTo>
                    <a:pt x="2908" y="10964"/>
                    <a:pt x="2908" y="11039"/>
                    <a:pt x="2908" y="11139"/>
                  </a:cubicBezTo>
                  <a:cubicBezTo>
                    <a:pt x="2983" y="11114"/>
                    <a:pt x="3033" y="11114"/>
                    <a:pt x="3108" y="11089"/>
                  </a:cubicBezTo>
                  <a:cubicBezTo>
                    <a:pt x="3660" y="10888"/>
                    <a:pt x="4061" y="10362"/>
                    <a:pt x="4236" y="9811"/>
                  </a:cubicBezTo>
                  <a:cubicBezTo>
                    <a:pt x="4437" y="9259"/>
                    <a:pt x="4462" y="8658"/>
                    <a:pt x="4462" y="8056"/>
                  </a:cubicBezTo>
                  <a:cubicBezTo>
                    <a:pt x="4487" y="7505"/>
                    <a:pt x="4487" y="6954"/>
                    <a:pt x="4487" y="6402"/>
                  </a:cubicBezTo>
                  <a:cubicBezTo>
                    <a:pt x="4487" y="6327"/>
                    <a:pt x="4487" y="6277"/>
                    <a:pt x="4487" y="6227"/>
                  </a:cubicBezTo>
                  <a:cubicBezTo>
                    <a:pt x="4487" y="5500"/>
                    <a:pt x="4462" y="4773"/>
                    <a:pt x="4387" y="4071"/>
                  </a:cubicBezTo>
                  <a:lnTo>
                    <a:pt x="4336" y="4071"/>
                  </a:lnTo>
                  <a:cubicBezTo>
                    <a:pt x="4311" y="4046"/>
                    <a:pt x="4311" y="4021"/>
                    <a:pt x="4311" y="3971"/>
                  </a:cubicBezTo>
                  <a:cubicBezTo>
                    <a:pt x="4336" y="3946"/>
                    <a:pt x="4361" y="3896"/>
                    <a:pt x="4387" y="3846"/>
                  </a:cubicBezTo>
                  <a:cubicBezTo>
                    <a:pt x="4336" y="3595"/>
                    <a:pt x="4311" y="3320"/>
                    <a:pt x="4261" y="3069"/>
                  </a:cubicBezTo>
                  <a:cubicBezTo>
                    <a:pt x="4161" y="2442"/>
                    <a:pt x="4011" y="1816"/>
                    <a:pt x="3710" y="1264"/>
                  </a:cubicBezTo>
                  <a:cubicBezTo>
                    <a:pt x="3584" y="1064"/>
                    <a:pt x="3434" y="863"/>
                    <a:pt x="3259" y="663"/>
                  </a:cubicBezTo>
                  <a:cubicBezTo>
                    <a:pt x="3209" y="613"/>
                    <a:pt x="3183" y="563"/>
                    <a:pt x="3133" y="513"/>
                  </a:cubicBezTo>
                  <a:cubicBezTo>
                    <a:pt x="2908" y="312"/>
                    <a:pt x="2657" y="111"/>
                    <a:pt x="2407" y="36"/>
                  </a:cubicBezTo>
                  <a:cubicBezTo>
                    <a:pt x="2329" y="12"/>
                    <a:pt x="2250" y="1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857114" y="3038007"/>
              <a:ext cx="100599" cy="447974"/>
            </a:xfrm>
            <a:custGeom>
              <a:avLst/>
              <a:gdLst/>
              <a:ahLst/>
              <a:cxnLst/>
              <a:rect l="l" t="t" r="r" b="b"/>
              <a:pathLst>
                <a:path w="854" h="3803" extrusionOk="0">
                  <a:moveTo>
                    <a:pt x="292" y="133"/>
                  </a:moveTo>
                  <a:cubicBezTo>
                    <a:pt x="311" y="133"/>
                    <a:pt x="332" y="137"/>
                    <a:pt x="352" y="143"/>
                  </a:cubicBezTo>
                  <a:cubicBezTo>
                    <a:pt x="402" y="168"/>
                    <a:pt x="427" y="269"/>
                    <a:pt x="402" y="319"/>
                  </a:cubicBezTo>
                  <a:cubicBezTo>
                    <a:pt x="377" y="369"/>
                    <a:pt x="352" y="394"/>
                    <a:pt x="302" y="394"/>
                  </a:cubicBezTo>
                  <a:cubicBezTo>
                    <a:pt x="289" y="406"/>
                    <a:pt x="277" y="413"/>
                    <a:pt x="264" y="413"/>
                  </a:cubicBezTo>
                  <a:cubicBezTo>
                    <a:pt x="252" y="413"/>
                    <a:pt x="239" y="406"/>
                    <a:pt x="226" y="394"/>
                  </a:cubicBezTo>
                  <a:cubicBezTo>
                    <a:pt x="226" y="394"/>
                    <a:pt x="226" y="369"/>
                    <a:pt x="201" y="369"/>
                  </a:cubicBezTo>
                  <a:cubicBezTo>
                    <a:pt x="176" y="344"/>
                    <a:pt x="151" y="319"/>
                    <a:pt x="151" y="294"/>
                  </a:cubicBezTo>
                  <a:cubicBezTo>
                    <a:pt x="126" y="244"/>
                    <a:pt x="151" y="218"/>
                    <a:pt x="151" y="193"/>
                  </a:cubicBezTo>
                  <a:cubicBezTo>
                    <a:pt x="188" y="157"/>
                    <a:pt x="238" y="133"/>
                    <a:pt x="292" y="133"/>
                  </a:cubicBezTo>
                  <a:close/>
                  <a:moveTo>
                    <a:pt x="256" y="1"/>
                  </a:moveTo>
                  <a:cubicBezTo>
                    <a:pt x="174" y="1"/>
                    <a:pt x="98" y="40"/>
                    <a:pt x="51" y="118"/>
                  </a:cubicBezTo>
                  <a:cubicBezTo>
                    <a:pt x="1" y="168"/>
                    <a:pt x="1" y="244"/>
                    <a:pt x="26" y="319"/>
                  </a:cubicBezTo>
                  <a:cubicBezTo>
                    <a:pt x="26" y="369"/>
                    <a:pt x="76" y="419"/>
                    <a:pt x="126" y="469"/>
                  </a:cubicBezTo>
                  <a:cubicBezTo>
                    <a:pt x="126" y="469"/>
                    <a:pt x="126" y="494"/>
                    <a:pt x="126" y="494"/>
                  </a:cubicBezTo>
                  <a:cubicBezTo>
                    <a:pt x="176" y="519"/>
                    <a:pt x="226" y="544"/>
                    <a:pt x="277" y="544"/>
                  </a:cubicBezTo>
                  <a:cubicBezTo>
                    <a:pt x="703" y="1497"/>
                    <a:pt x="678" y="2650"/>
                    <a:pt x="252" y="3577"/>
                  </a:cubicBezTo>
                  <a:cubicBezTo>
                    <a:pt x="226" y="3627"/>
                    <a:pt x="201" y="3677"/>
                    <a:pt x="176" y="3702"/>
                  </a:cubicBezTo>
                  <a:cubicBezTo>
                    <a:pt x="176" y="3752"/>
                    <a:pt x="176" y="3777"/>
                    <a:pt x="201" y="3802"/>
                  </a:cubicBezTo>
                  <a:lnTo>
                    <a:pt x="252" y="3802"/>
                  </a:lnTo>
                  <a:cubicBezTo>
                    <a:pt x="277" y="3802"/>
                    <a:pt x="277" y="3777"/>
                    <a:pt x="302" y="3777"/>
                  </a:cubicBezTo>
                  <a:cubicBezTo>
                    <a:pt x="803" y="2775"/>
                    <a:pt x="853" y="1522"/>
                    <a:pt x="402" y="494"/>
                  </a:cubicBezTo>
                  <a:cubicBezTo>
                    <a:pt x="452" y="469"/>
                    <a:pt x="502" y="419"/>
                    <a:pt x="502" y="394"/>
                  </a:cubicBezTo>
                  <a:cubicBezTo>
                    <a:pt x="577" y="269"/>
                    <a:pt x="527" y="93"/>
                    <a:pt x="402" y="43"/>
                  </a:cubicBezTo>
                  <a:cubicBezTo>
                    <a:pt x="355" y="15"/>
                    <a:pt x="304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6168" y="3090073"/>
              <a:ext cx="103544" cy="404744"/>
            </a:xfrm>
            <a:custGeom>
              <a:avLst/>
              <a:gdLst/>
              <a:ahLst/>
              <a:cxnLst/>
              <a:rect l="l" t="t" r="r" b="b"/>
              <a:pathLst>
                <a:path w="879" h="3436" extrusionOk="0">
                  <a:moveTo>
                    <a:pt x="502" y="127"/>
                  </a:moveTo>
                  <a:cubicBezTo>
                    <a:pt x="552" y="127"/>
                    <a:pt x="577" y="152"/>
                    <a:pt x="602" y="152"/>
                  </a:cubicBezTo>
                  <a:cubicBezTo>
                    <a:pt x="628" y="203"/>
                    <a:pt x="653" y="278"/>
                    <a:pt x="628" y="328"/>
                  </a:cubicBezTo>
                  <a:cubicBezTo>
                    <a:pt x="628" y="353"/>
                    <a:pt x="577" y="403"/>
                    <a:pt x="552" y="428"/>
                  </a:cubicBezTo>
                  <a:cubicBezTo>
                    <a:pt x="527" y="428"/>
                    <a:pt x="502" y="453"/>
                    <a:pt x="502" y="453"/>
                  </a:cubicBezTo>
                  <a:cubicBezTo>
                    <a:pt x="452" y="453"/>
                    <a:pt x="427" y="453"/>
                    <a:pt x="402" y="428"/>
                  </a:cubicBezTo>
                  <a:cubicBezTo>
                    <a:pt x="377" y="403"/>
                    <a:pt x="352" y="378"/>
                    <a:pt x="352" y="328"/>
                  </a:cubicBezTo>
                  <a:cubicBezTo>
                    <a:pt x="327" y="253"/>
                    <a:pt x="377" y="177"/>
                    <a:pt x="452" y="127"/>
                  </a:cubicBezTo>
                  <a:close/>
                  <a:moveTo>
                    <a:pt x="507" y="1"/>
                  </a:moveTo>
                  <a:cubicBezTo>
                    <a:pt x="473" y="1"/>
                    <a:pt x="437" y="9"/>
                    <a:pt x="402" y="27"/>
                  </a:cubicBezTo>
                  <a:cubicBezTo>
                    <a:pt x="277" y="77"/>
                    <a:pt x="201" y="228"/>
                    <a:pt x="227" y="353"/>
                  </a:cubicBezTo>
                  <a:cubicBezTo>
                    <a:pt x="227" y="428"/>
                    <a:pt x="252" y="478"/>
                    <a:pt x="302" y="528"/>
                  </a:cubicBezTo>
                  <a:cubicBezTo>
                    <a:pt x="201" y="654"/>
                    <a:pt x="126" y="879"/>
                    <a:pt x="101" y="1030"/>
                  </a:cubicBezTo>
                  <a:cubicBezTo>
                    <a:pt x="1" y="1807"/>
                    <a:pt x="227" y="2583"/>
                    <a:pt x="703" y="3310"/>
                  </a:cubicBezTo>
                  <a:cubicBezTo>
                    <a:pt x="728" y="3335"/>
                    <a:pt x="728" y="3385"/>
                    <a:pt x="753" y="3411"/>
                  </a:cubicBezTo>
                  <a:cubicBezTo>
                    <a:pt x="778" y="3411"/>
                    <a:pt x="778" y="3436"/>
                    <a:pt x="803" y="3436"/>
                  </a:cubicBezTo>
                  <a:cubicBezTo>
                    <a:pt x="828" y="3436"/>
                    <a:pt x="828" y="3436"/>
                    <a:pt x="853" y="3411"/>
                  </a:cubicBezTo>
                  <a:cubicBezTo>
                    <a:pt x="878" y="3385"/>
                    <a:pt x="878" y="3360"/>
                    <a:pt x="853" y="3335"/>
                  </a:cubicBezTo>
                  <a:cubicBezTo>
                    <a:pt x="803" y="3260"/>
                    <a:pt x="778" y="3185"/>
                    <a:pt x="728" y="3110"/>
                  </a:cubicBezTo>
                  <a:cubicBezTo>
                    <a:pt x="327" y="2433"/>
                    <a:pt x="151" y="1731"/>
                    <a:pt x="227" y="1055"/>
                  </a:cubicBezTo>
                  <a:cubicBezTo>
                    <a:pt x="252" y="904"/>
                    <a:pt x="327" y="704"/>
                    <a:pt x="427" y="578"/>
                  </a:cubicBezTo>
                  <a:lnTo>
                    <a:pt x="527" y="578"/>
                  </a:lnTo>
                  <a:cubicBezTo>
                    <a:pt x="552" y="578"/>
                    <a:pt x="602" y="553"/>
                    <a:pt x="628" y="528"/>
                  </a:cubicBezTo>
                  <a:cubicBezTo>
                    <a:pt x="678" y="478"/>
                    <a:pt x="728" y="428"/>
                    <a:pt x="753" y="378"/>
                  </a:cubicBezTo>
                  <a:cubicBezTo>
                    <a:pt x="803" y="278"/>
                    <a:pt x="778" y="152"/>
                    <a:pt x="678" y="77"/>
                  </a:cubicBezTo>
                  <a:cubicBezTo>
                    <a:pt x="629" y="29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17625" y="4288881"/>
              <a:ext cx="65142" cy="150660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0"/>
                  </a:moveTo>
                  <a:cubicBezTo>
                    <a:pt x="402" y="0"/>
                    <a:pt x="377" y="51"/>
                    <a:pt x="377" y="76"/>
                  </a:cubicBezTo>
                  <a:cubicBezTo>
                    <a:pt x="377" y="126"/>
                    <a:pt x="377" y="201"/>
                    <a:pt x="377" y="276"/>
                  </a:cubicBezTo>
                  <a:cubicBezTo>
                    <a:pt x="377" y="376"/>
                    <a:pt x="402" y="477"/>
                    <a:pt x="402" y="602"/>
                  </a:cubicBezTo>
                  <a:cubicBezTo>
                    <a:pt x="402" y="777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78"/>
                    <a:pt x="1" y="1204"/>
                    <a:pt x="26" y="1229"/>
                  </a:cubicBezTo>
                  <a:cubicBezTo>
                    <a:pt x="26" y="1279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204"/>
                  </a:lnTo>
                  <a:cubicBezTo>
                    <a:pt x="527" y="1178"/>
                    <a:pt x="552" y="1153"/>
                    <a:pt x="552" y="1128"/>
                  </a:cubicBezTo>
                  <a:cubicBezTo>
                    <a:pt x="527" y="978"/>
                    <a:pt x="527" y="803"/>
                    <a:pt x="527" y="602"/>
                  </a:cubicBezTo>
                  <a:cubicBezTo>
                    <a:pt x="527" y="502"/>
                    <a:pt x="527" y="376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94791" y="4277101"/>
              <a:ext cx="79867" cy="156550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76"/>
                    <a:pt x="25" y="276"/>
                    <a:pt x="25" y="376"/>
                  </a:cubicBezTo>
                  <a:cubicBezTo>
                    <a:pt x="0" y="652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53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8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77"/>
                    <a:pt x="151" y="602"/>
                    <a:pt x="151" y="351"/>
                  </a:cubicBezTo>
                  <a:cubicBezTo>
                    <a:pt x="151" y="251"/>
                    <a:pt x="151" y="17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97011" y="3224124"/>
              <a:ext cx="32512" cy="30509"/>
            </a:xfrm>
            <a:custGeom>
              <a:avLst/>
              <a:gdLst/>
              <a:ahLst/>
              <a:cxnLst/>
              <a:rect l="l" t="t" r="r" b="b"/>
              <a:pathLst>
                <a:path w="276" h="259" extrusionOk="0">
                  <a:moveTo>
                    <a:pt x="140" y="1"/>
                  </a:moveTo>
                  <a:cubicBezTo>
                    <a:pt x="119" y="1"/>
                    <a:pt x="97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2" y="259"/>
                    <a:pt x="132" y="259"/>
                  </a:cubicBezTo>
                  <a:cubicBezTo>
                    <a:pt x="201" y="259"/>
                    <a:pt x="276" y="200"/>
                    <a:pt x="276" y="142"/>
                  </a:cubicBezTo>
                  <a:cubicBezTo>
                    <a:pt x="276" y="64"/>
                    <a:pt x="215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27302" y="3224124"/>
              <a:ext cx="29567" cy="30509"/>
            </a:xfrm>
            <a:custGeom>
              <a:avLst/>
              <a:gdLst/>
              <a:ahLst/>
              <a:cxnLst/>
              <a:rect l="l" t="t" r="r" b="b"/>
              <a:pathLst>
                <a:path w="251" h="259" extrusionOk="0">
                  <a:moveTo>
                    <a:pt x="127" y="1"/>
                  </a:moveTo>
                  <a:cubicBezTo>
                    <a:pt x="109" y="1"/>
                    <a:pt x="92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0" y="259"/>
                    <a:pt x="129" y="259"/>
                  </a:cubicBezTo>
                  <a:cubicBezTo>
                    <a:pt x="191" y="259"/>
                    <a:pt x="251" y="200"/>
                    <a:pt x="251" y="142"/>
                  </a:cubicBezTo>
                  <a:cubicBezTo>
                    <a:pt x="251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647554" y="3295744"/>
              <a:ext cx="67969" cy="36752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5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86"/>
                    <a:pt x="0" y="211"/>
                  </a:cubicBezTo>
                  <a:cubicBezTo>
                    <a:pt x="0" y="236"/>
                    <a:pt x="0" y="286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111"/>
                  </a:cubicBezTo>
                  <a:cubicBezTo>
                    <a:pt x="577" y="61"/>
                    <a:pt x="552" y="35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556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68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43"/>
          <p:cNvGrpSpPr/>
          <p:nvPr/>
        </p:nvGrpSpPr>
        <p:grpSpPr>
          <a:xfrm rot="-1753158" flipH="1">
            <a:off x="10945638" y="789406"/>
            <a:ext cx="2098372" cy="2078919"/>
            <a:chOff x="1707525" y="952400"/>
            <a:chExt cx="337750" cy="334625"/>
          </a:xfrm>
        </p:grpSpPr>
        <p:sp>
          <p:nvSpPr>
            <p:cNvPr id="1474" name="Google Shape;1474;p43"/>
            <p:cNvSpPr/>
            <p:nvPr/>
          </p:nvSpPr>
          <p:spPr>
            <a:xfrm>
              <a:off x="1735100" y="969775"/>
              <a:ext cx="276975" cy="299025"/>
            </a:xfrm>
            <a:custGeom>
              <a:avLst/>
              <a:gdLst/>
              <a:ahLst/>
              <a:cxnLst/>
              <a:rect l="l" t="t" r="r" b="b"/>
              <a:pathLst>
                <a:path w="11079" h="11961" extrusionOk="0">
                  <a:moveTo>
                    <a:pt x="2781" y="1783"/>
                  </a:moveTo>
                  <a:cubicBezTo>
                    <a:pt x="2848" y="1783"/>
                    <a:pt x="2908" y="1870"/>
                    <a:pt x="2908" y="1937"/>
                  </a:cubicBezTo>
                  <a:cubicBezTo>
                    <a:pt x="2892" y="1986"/>
                    <a:pt x="2834" y="2013"/>
                    <a:pt x="2781" y="2013"/>
                  </a:cubicBezTo>
                  <a:cubicBezTo>
                    <a:pt x="2752" y="2013"/>
                    <a:pt x="2725" y="2005"/>
                    <a:pt x="2707" y="1987"/>
                  </a:cubicBezTo>
                  <a:cubicBezTo>
                    <a:pt x="2657" y="1912"/>
                    <a:pt x="2707" y="1837"/>
                    <a:pt x="2732" y="1787"/>
                  </a:cubicBezTo>
                  <a:lnTo>
                    <a:pt x="2757" y="1787"/>
                  </a:lnTo>
                  <a:cubicBezTo>
                    <a:pt x="2766" y="1784"/>
                    <a:pt x="2774" y="1783"/>
                    <a:pt x="2781" y="1783"/>
                  </a:cubicBezTo>
                  <a:close/>
                  <a:moveTo>
                    <a:pt x="7368" y="1783"/>
                  </a:moveTo>
                  <a:cubicBezTo>
                    <a:pt x="7434" y="1783"/>
                    <a:pt x="7492" y="1870"/>
                    <a:pt x="7469" y="1937"/>
                  </a:cubicBezTo>
                  <a:cubicBezTo>
                    <a:pt x="7453" y="1986"/>
                    <a:pt x="7395" y="2013"/>
                    <a:pt x="7349" y="2013"/>
                  </a:cubicBezTo>
                  <a:cubicBezTo>
                    <a:pt x="7324" y="2013"/>
                    <a:pt x="7303" y="2005"/>
                    <a:pt x="7294" y="1987"/>
                  </a:cubicBezTo>
                  <a:cubicBezTo>
                    <a:pt x="7244" y="1912"/>
                    <a:pt x="7269" y="1837"/>
                    <a:pt x="7319" y="1787"/>
                  </a:cubicBezTo>
                  <a:lnTo>
                    <a:pt x="7344" y="1787"/>
                  </a:lnTo>
                  <a:cubicBezTo>
                    <a:pt x="7352" y="1784"/>
                    <a:pt x="7360" y="1783"/>
                    <a:pt x="7368" y="1783"/>
                  </a:cubicBezTo>
                  <a:close/>
                  <a:moveTo>
                    <a:pt x="2457" y="2589"/>
                  </a:moveTo>
                  <a:cubicBezTo>
                    <a:pt x="2482" y="2589"/>
                    <a:pt x="2482" y="2589"/>
                    <a:pt x="2507" y="2614"/>
                  </a:cubicBezTo>
                  <a:lnTo>
                    <a:pt x="2557" y="2614"/>
                  </a:lnTo>
                  <a:cubicBezTo>
                    <a:pt x="2607" y="2639"/>
                    <a:pt x="2657" y="2664"/>
                    <a:pt x="2682" y="2714"/>
                  </a:cubicBezTo>
                  <a:cubicBezTo>
                    <a:pt x="2707" y="2764"/>
                    <a:pt x="2682" y="2839"/>
                    <a:pt x="2657" y="2890"/>
                  </a:cubicBezTo>
                  <a:cubicBezTo>
                    <a:pt x="2607" y="2940"/>
                    <a:pt x="2557" y="2965"/>
                    <a:pt x="2507" y="2965"/>
                  </a:cubicBezTo>
                  <a:cubicBezTo>
                    <a:pt x="2465" y="2975"/>
                    <a:pt x="2419" y="2981"/>
                    <a:pt x="2373" y="2981"/>
                  </a:cubicBezTo>
                  <a:cubicBezTo>
                    <a:pt x="2307" y="2981"/>
                    <a:pt x="2240" y="2969"/>
                    <a:pt x="2181" y="2940"/>
                  </a:cubicBezTo>
                  <a:cubicBezTo>
                    <a:pt x="2131" y="2915"/>
                    <a:pt x="2056" y="2865"/>
                    <a:pt x="2056" y="2789"/>
                  </a:cubicBezTo>
                  <a:cubicBezTo>
                    <a:pt x="2056" y="2739"/>
                    <a:pt x="2106" y="2689"/>
                    <a:pt x="2156" y="2664"/>
                  </a:cubicBezTo>
                  <a:cubicBezTo>
                    <a:pt x="2156" y="2639"/>
                    <a:pt x="2181" y="2639"/>
                    <a:pt x="2206" y="2614"/>
                  </a:cubicBezTo>
                  <a:cubicBezTo>
                    <a:pt x="2281" y="2589"/>
                    <a:pt x="2382" y="2589"/>
                    <a:pt x="2457" y="2589"/>
                  </a:cubicBezTo>
                  <a:close/>
                  <a:moveTo>
                    <a:pt x="7895" y="2454"/>
                  </a:moveTo>
                  <a:cubicBezTo>
                    <a:pt x="7928" y="2454"/>
                    <a:pt x="7962" y="2457"/>
                    <a:pt x="7996" y="2463"/>
                  </a:cubicBezTo>
                  <a:cubicBezTo>
                    <a:pt x="8021" y="2463"/>
                    <a:pt x="8046" y="2489"/>
                    <a:pt x="8071" y="2489"/>
                  </a:cubicBezTo>
                  <a:cubicBezTo>
                    <a:pt x="8071" y="2489"/>
                    <a:pt x="8121" y="2489"/>
                    <a:pt x="8146" y="2514"/>
                  </a:cubicBezTo>
                  <a:cubicBezTo>
                    <a:pt x="8196" y="2539"/>
                    <a:pt x="8271" y="2564"/>
                    <a:pt x="8296" y="2639"/>
                  </a:cubicBezTo>
                  <a:cubicBezTo>
                    <a:pt x="8346" y="2714"/>
                    <a:pt x="8321" y="2814"/>
                    <a:pt x="8271" y="2865"/>
                  </a:cubicBezTo>
                  <a:cubicBezTo>
                    <a:pt x="8221" y="2940"/>
                    <a:pt x="8146" y="2965"/>
                    <a:pt x="8071" y="2990"/>
                  </a:cubicBezTo>
                  <a:cubicBezTo>
                    <a:pt x="8018" y="3008"/>
                    <a:pt x="7964" y="3016"/>
                    <a:pt x="7911" y="3016"/>
                  </a:cubicBezTo>
                  <a:cubicBezTo>
                    <a:pt x="7814" y="3016"/>
                    <a:pt x="7717" y="2988"/>
                    <a:pt x="7620" y="2940"/>
                  </a:cubicBezTo>
                  <a:cubicBezTo>
                    <a:pt x="7544" y="2915"/>
                    <a:pt x="7469" y="2839"/>
                    <a:pt x="7444" y="2739"/>
                  </a:cubicBezTo>
                  <a:cubicBezTo>
                    <a:pt x="7444" y="2664"/>
                    <a:pt x="7494" y="2589"/>
                    <a:pt x="7570" y="2539"/>
                  </a:cubicBezTo>
                  <a:cubicBezTo>
                    <a:pt x="7595" y="2539"/>
                    <a:pt x="7620" y="2514"/>
                    <a:pt x="7645" y="2514"/>
                  </a:cubicBezTo>
                  <a:cubicBezTo>
                    <a:pt x="7718" y="2477"/>
                    <a:pt x="7805" y="2454"/>
                    <a:pt x="7895" y="2454"/>
                  </a:cubicBezTo>
                  <a:close/>
                  <a:moveTo>
                    <a:pt x="6982" y="2773"/>
                  </a:moveTo>
                  <a:cubicBezTo>
                    <a:pt x="7001" y="2773"/>
                    <a:pt x="7018" y="2785"/>
                    <a:pt x="7018" y="2814"/>
                  </a:cubicBezTo>
                  <a:cubicBezTo>
                    <a:pt x="7043" y="2839"/>
                    <a:pt x="7043" y="2865"/>
                    <a:pt x="7018" y="2890"/>
                  </a:cubicBezTo>
                  <a:cubicBezTo>
                    <a:pt x="6392" y="3291"/>
                    <a:pt x="5665" y="3516"/>
                    <a:pt x="4913" y="3516"/>
                  </a:cubicBezTo>
                  <a:cubicBezTo>
                    <a:pt x="4537" y="3516"/>
                    <a:pt x="4161" y="3466"/>
                    <a:pt x="3810" y="3341"/>
                  </a:cubicBezTo>
                  <a:cubicBezTo>
                    <a:pt x="3509" y="3240"/>
                    <a:pt x="3284" y="3140"/>
                    <a:pt x="3108" y="2990"/>
                  </a:cubicBezTo>
                  <a:cubicBezTo>
                    <a:pt x="3083" y="2965"/>
                    <a:pt x="3083" y="2915"/>
                    <a:pt x="3108" y="2890"/>
                  </a:cubicBezTo>
                  <a:cubicBezTo>
                    <a:pt x="3121" y="2877"/>
                    <a:pt x="3133" y="2871"/>
                    <a:pt x="3146" y="2871"/>
                  </a:cubicBezTo>
                  <a:cubicBezTo>
                    <a:pt x="3158" y="2871"/>
                    <a:pt x="3171" y="2877"/>
                    <a:pt x="3184" y="2890"/>
                  </a:cubicBezTo>
                  <a:cubicBezTo>
                    <a:pt x="3359" y="3015"/>
                    <a:pt x="3559" y="3140"/>
                    <a:pt x="3835" y="3215"/>
                  </a:cubicBezTo>
                  <a:cubicBezTo>
                    <a:pt x="4190" y="3328"/>
                    <a:pt x="4563" y="3384"/>
                    <a:pt x="4936" y="3384"/>
                  </a:cubicBezTo>
                  <a:cubicBezTo>
                    <a:pt x="5643" y="3384"/>
                    <a:pt x="6352" y="3183"/>
                    <a:pt x="6943" y="2789"/>
                  </a:cubicBezTo>
                  <a:cubicBezTo>
                    <a:pt x="6953" y="2779"/>
                    <a:pt x="6968" y="2773"/>
                    <a:pt x="6982" y="2773"/>
                  </a:cubicBezTo>
                  <a:close/>
                  <a:moveTo>
                    <a:pt x="5855" y="5812"/>
                  </a:moveTo>
                  <a:cubicBezTo>
                    <a:pt x="6059" y="5812"/>
                    <a:pt x="6273" y="5952"/>
                    <a:pt x="6316" y="6148"/>
                  </a:cubicBezTo>
                  <a:cubicBezTo>
                    <a:pt x="6392" y="6373"/>
                    <a:pt x="6241" y="6649"/>
                    <a:pt x="6016" y="6699"/>
                  </a:cubicBezTo>
                  <a:cubicBezTo>
                    <a:pt x="5976" y="6712"/>
                    <a:pt x="5934" y="6719"/>
                    <a:pt x="5892" y="6719"/>
                  </a:cubicBezTo>
                  <a:cubicBezTo>
                    <a:pt x="5699" y="6719"/>
                    <a:pt x="5501" y="6584"/>
                    <a:pt x="5439" y="6398"/>
                  </a:cubicBezTo>
                  <a:cubicBezTo>
                    <a:pt x="5389" y="6173"/>
                    <a:pt x="5514" y="5897"/>
                    <a:pt x="5740" y="5822"/>
                  </a:cubicBezTo>
                  <a:lnTo>
                    <a:pt x="5765" y="5822"/>
                  </a:lnTo>
                  <a:cubicBezTo>
                    <a:pt x="5794" y="5815"/>
                    <a:pt x="5825" y="5812"/>
                    <a:pt x="5855" y="5812"/>
                  </a:cubicBezTo>
                  <a:close/>
                  <a:moveTo>
                    <a:pt x="8729" y="5206"/>
                  </a:moveTo>
                  <a:cubicBezTo>
                    <a:pt x="9181" y="5206"/>
                    <a:pt x="9638" y="5417"/>
                    <a:pt x="9825" y="5822"/>
                  </a:cubicBezTo>
                  <a:cubicBezTo>
                    <a:pt x="10001" y="6223"/>
                    <a:pt x="9976" y="6699"/>
                    <a:pt x="9825" y="7100"/>
                  </a:cubicBezTo>
                  <a:cubicBezTo>
                    <a:pt x="9700" y="7426"/>
                    <a:pt x="9524" y="7752"/>
                    <a:pt x="9249" y="7952"/>
                  </a:cubicBezTo>
                  <a:cubicBezTo>
                    <a:pt x="9048" y="8086"/>
                    <a:pt x="8814" y="8164"/>
                    <a:pt x="8584" y="8164"/>
                  </a:cubicBezTo>
                  <a:cubicBezTo>
                    <a:pt x="8469" y="8164"/>
                    <a:pt x="8355" y="8144"/>
                    <a:pt x="8246" y="8103"/>
                  </a:cubicBezTo>
                  <a:cubicBezTo>
                    <a:pt x="7971" y="7977"/>
                    <a:pt x="7795" y="7702"/>
                    <a:pt x="7695" y="7426"/>
                  </a:cubicBezTo>
                  <a:cubicBezTo>
                    <a:pt x="7519" y="7000"/>
                    <a:pt x="7544" y="6524"/>
                    <a:pt x="7645" y="6073"/>
                  </a:cubicBezTo>
                  <a:cubicBezTo>
                    <a:pt x="7695" y="5847"/>
                    <a:pt x="7795" y="5596"/>
                    <a:pt x="7971" y="5446"/>
                  </a:cubicBezTo>
                  <a:cubicBezTo>
                    <a:pt x="8179" y="5285"/>
                    <a:pt x="8453" y="5206"/>
                    <a:pt x="8729" y="5206"/>
                  </a:cubicBezTo>
                  <a:close/>
                  <a:moveTo>
                    <a:pt x="4652" y="8246"/>
                  </a:moveTo>
                  <a:cubicBezTo>
                    <a:pt x="5034" y="8246"/>
                    <a:pt x="5415" y="8529"/>
                    <a:pt x="5389" y="9080"/>
                  </a:cubicBezTo>
                  <a:cubicBezTo>
                    <a:pt x="5366" y="9457"/>
                    <a:pt x="5010" y="9811"/>
                    <a:pt x="4635" y="9811"/>
                  </a:cubicBezTo>
                  <a:cubicBezTo>
                    <a:pt x="4611" y="9811"/>
                    <a:pt x="4586" y="9810"/>
                    <a:pt x="4562" y="9807"/>
                  </a:cubicBezTo>
                  <a:cubicBezTo>
                    <a:pt x="4186" y="9757"/>
                    <a:pt x="3910" y="9381"/>
                    <a:pt x="3910" y="9030"/>
                  </a:cubicBezTo>
                  <a:cubicBezTo>
                    <a:pt x="3923" y="8504"/>
                    <a:pt x="4288" y="8246"/>
                    <a:pt x="4652" y="8246"/>
                  </a:cubicBezTo>
                  <a:close/>
                  <a:moveTo>
                    <a:pt x="5994" y="0"/>
                  </a:moveTo>
                  <a:cubicBezTo>
                    <a:pt x="4945" y="0"/>
                    <a:pt x="3846" y="292"/>
                    <a:pt x="2908" y="784"/>
                  </a:cubicBezTo>
                  <a:cubicBezTo>
                    <a:pt x="2983" y="809"/>
                    <a:pt x="3033" y="859"/>
                    <a:pt x="3108" y="859"/>
                  </a:cubicBezTo>
                  <a:cubicBezTo>
                    <a:pt x="3008" y="1085"/>
                    <a:pt x="2808" y="1286"/>
                    <a:pt x="2557" y="1311"/>
                  </a:cubicBezTo>
                  <a:cubicBezTo>
                    <a:pt x="2507" y="1311"/>
                    <a:pt x="2407" y="1311"/>
                    <a:pt x="2432" y="1260"/>
                  </a:cubicBezTo>
                  <a:lnTo>
                    <a:pt x="2432" y="1260"/>
                  </a:lnTo>
                  <a:cubicBezTo>
                    <a:pt x="2418" y="1265"/>
                    <a:pt x="2405" y="1267"/>
                    <a:pt x="2393" y="1267"/>
                  </a:cubicBezTo>
                  <a:cubicBezTo>
                    <a:pt x="2338" y="1267"/>
                    <a:pt x="2297" y="1226"/>
                    <a:pt x="2256" y="1185"/>
                  </a:cubicBezTo>
                  <a:cubicBezTo>
                    <a:pt x="1930" y="1411"/>
                    <a:pt x="1630" y="1661"/>
                    <a:pt x="1379" y="1962"/>
                  </a:cubicBezTo>
                  <a:cubicBezTo>
                    <a:pt x="752" y="2664"/>
                    <a:pt x="351" y="3566"/>
                    <a:pt x="176" y="4494"/>
                  </a:cubicBezTo>
                  <a:cubicBezTo>
                    <a:pt x="151" y="4544"/>
                    <a:pt x="151" y="4594"/>
                    <a:pt x="126" y="4644"/>
                  </a:cubicBezTo>
                  <a:cubicBezTo>
                    <a:pt x="176" y="4619"/>
                    <a:pt x="201" y="4594"/>
                    <a:pt x="226" y="4569"/>
                  </a:cubicBezTo>
                  <a:cubicBezTo>
                    <a:pt x="239" y="4556"/>
                    <a:pt x="257" y="4550"/>
                    <a:pt x="276" y="4550"/>
                  </a:cubicBezTo>
                  <a:cubicBezTo>
                    <a:pt x="295" y="4550"/>
                    <a:pt x="314" y="4556"/>
                    <a:pt x="326" y="4569"/>
                  </a:cubicBezTo>
                  <a:cubicBezTo>
                    <a:pt x="351" y="4594"/>
                    <a:pt x="351" y="4644"/>
                    <a:pt x="326" y="4669"/>
                  </a:cubicBezTo>
                  <a:cubicBezTo>
                    <a:pt x="251" y="4719"/>
                    <a:pt x="176" y="4794"/>
                    <a:pt x="101" y="4870"/>
                  </a:cubicBezTo>
                  <a:cubicBezTo>
                    <a:pt x="1" y="5596"/>
                    <a:pt x="1" y="6323"/>
                    <a:pt x="126" y="7050"/>
                  </a:cubicBezTo>
                  <a:cubicBezTo>
                    <a:pt x="326" y="6824"/>
                    <a:pt x="627" y="6699"/>
                    <a:pt x="928" y="6699"/>
                  </a:cubicBezTo>
                  <a:cubicBezTo>
                    <a:pt x="1329" y="6699"/>
                    <a:pt x="1705" y="6875"/>
                    <a:pt x="1981" y="7125"/>
                  </a:cubicBezTo>
                  <a:cubicBezTo>
                    <a:pt x="2507" y="7576"/>
                    <a:pt x="2833" y="8253"/>
                    <a:pt x="2757" y="8930"/>
                  </a:cubicBezTo>
                  <a:cubicBezTo>
                    <a:pt x="2682" y="9531"/>
                    <a:pt x="2256" y="10058"/>
                    <a:pt x="1705" y="10258"/>
                  </a:cubicBezTo>
                  <a:cubicBezTo>
                    <a:pt x="1855" y="10408"/>
                    <a:pt x="2006" y="10559"/>
                    <a:pt x="2181" y="10684"/>
                  </a:cubicBezTo>
                  <a:cubicBezTo>
                    <a:pt x="2808" y="11210"/>
                    <a:pt x="3534" y="11586"/>
                    <a:pt x="4336" y="11787"/>
                  </a:cubicBezTo>
                  <a:cubicBezTo>
                    <a:pt x="4336" y="11636"/>
                    <a:pt x="4336" y="11486"/>
                    <a:pt x="4336" y="11336"/>
                  </a:cubicBezTo>
                  <a:cubicBezTo>
                    <a:pt x="4336" y="11311"/>
                    <a:pt x="4361" y="11286"/>
                    <a:pt x="4387" y="11286"/>
                  </a:cubicBezTo>
                  <a:cubicBezTo>
                    <a:pt x="4437" y="11286"/>
                    <a:pt x="4462" y="11311"/>
                    <a:pt x="4462" y="11336"/>
                  </a:cubicBezTo>
                  <a:cubicBezTo>
                    <a:pt x="4462" y="11486"/>
                    <a:pt x="4462" y="11662"/>
                    <a:pt x="4462" y="11812"/>
                  </a:cubicBezTo>
                  <a:cubicBezTo>
                    <a:pt x="4895" y="11910"/>
                    <a:pt x="5336" y="11961"/>
                    <a:pt x="5776" y="11961"/>
                  </a:cubicBezTo>
                  <a:cubicBezTo>
                    <a:pt x="6125" y="11961"/>
                    <a:pt x="6474" y="11929"/>
                    <a:pt x="6818" y="11862"/>
                  </a:cubicBezTo>
                  <a:lnTo>
                    <a:pt x="6818" y="11486"/>
                  </a:lnTo>
                  <a:cubicBezTo>
                    <a:pt x="6818" y="11461"/>
                    <a:pt x="6843" y="11411"/>
                    <a:pt x="6868" y="11411"/>
                  </a:cubicBezTo>
                  <a:cubicBezTo>
                    <a:pt x="6918" y="11411"/>
                    <a:pt x="6943" y="11461"/>
                    <a:pt x="6943" y="11486"/>
                  </a:cubicBezTo>
                  <a:lnTo>
                    <a:pt x="6943" y="11837"/>
                  </a:lnTo>
                  <a:cubicBezTo>
                    <a:pt x="7519" y="11687"/>
                    <a:pt x="8046" y="11461"/>
                    <a:pt x="8547" y="11135"/>
                  </a:cubicBezTo>
                  <a:cubicBezTo>
                    <a:pt x="9575" y="10433"/>
                    <a:pt x="10326" y="9331"/>
                    <a:pt x="10702" y="8128"/>
                  </a:cubicBezTo>
                  <a:cubicBezTo>
                    <a:pt x="11078" y="6925"/>
                    <a:pt x="11078" y="5646"/>
                    <a:pt x="10878" y="4393"/>
                  </a:cubicBezTo>
                  <a:cubicBezTo>
                    <a:pt x="10853" y="4368"/>
                    <a:pt x="10853" y="4318"/>
                    <a:pt x="10853" y="4293"/>
                  </a:cubicBezTo>
                  <a:cubicBezTo>
                    <a:pt x="10778" y="4218"/>
                    <a:pt x="10702" y="4168"/>
                    <a:pt x="10652" y="4093"/>
                  </a:cubicBezTo>
                  <a:cubicBezTo>
                    <a:pt x="10602" y="4068"/>
                    <a:pt x="10602" y="4042"/>
                    <a:pt x="10627" y="4017"/>
                  </a:cubicBezTo>
                  <a:cubicBezTo>
                    <a:pt x="10645" y="4000"/>
                    <a:pt x="10675" y="3982"/>
                    <a:pt x="10700" y="3982"/>
                  </a:cubicBezTo>
                  <a:cubicBezTo>
                    <a:pt x="10711" y="3982"/>
                    <a:pt x="10720" y="3985"/>
                    <a:pt x="10727" y="3992"/>
                  </a:cubicBezTo>
                  <a:cubicBezTo>
                    <a:pt x="10753" y="4017"/>
                    <a:pt x="10778" y="4042"/>
                    <a:pt x="10803" y="4068"/>
                  </a:cubicBezTo>
                  <a:cubicBezTo>
                    <a:pt x="10702" y="3667"/>
                    <a:pt x="10602" y="3291"/>
                    <a:pt x="10427" y="2915"/>
                  </a:cubicBezTo>
                  <a:cubicBezTo>
                    <a:pt x="10001" y="1937"/>
                    <a:pt x="9249" y="1110"/>
                    <a:pt x="8296" y="584"/>
                  </a:cubicBezTo>
                  <a:cubicBezTo>
                    <a:pt x="8296" y="584"/>
                    <a:pt x="8296" y="609"/>
                    <a:pt x="8296" y="609"/>
                  </a:cubicBezTo>
                  <a:cubicBezTo>
                    <a:pt x="8271" y="709"/>
                    <a:pt x="8221" y="809"/>
                    <a:pt x="8121" y="834"/>
                  </a:cubicBezTo>
                  <a:cubicBezTo>
                    <a:pt x="8146" y="885"/>
                    <a:pt x="8046" y="885"/>
                    <a:pt x="7996" y="885"/>
                  </a:cubicBezTo>
                  <a:cubicBezTo>
                    <a:pt x="7979" y="887"/>
                    <a:pt x="7961" y="888"/>
                    <a:pt x="7943" y="888"/>
                  </a:cubicBezTo>
                  <a:cubicBezTo>
                    <a:pt x="7754" y="888"/>
                    <a:pt x="7536" y="767"/>
                    <a:pt x="7444" y="584"/>
                  </a:cubicBezTo>
                  <a:cubicBezTo>
                    <a:pt x="7570" y="534"/>
                    <a:pt x="7645" y="433"/>
                    <a:pt x="7720" y="308"/>
                  </a:cubicBezTo>
                  <a:cubicBezTo>
                    <a:pt x="7188" y="97"/>
                    <a:pt x="6599" y="0"/>
                    <a:pt x="5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1738225" y="1137250"/>
              <a:ext cx="67700" cy="89000"/>
            </a:xfrm>
            <a:custGeom>
              <a:avLst/>
              <a:gdLst/>
              <a:ahLst/>
              <a:cxnLst/>
              <a:rect l="l" t="t" r="r" b="b"/>
              <a:pathLst>
                <a:path w="2708" h="3560" extrusionOk="0">
                  <a:moveTo>
                    <a:pt x="803" y="0"/>
                  </a:moveTo>
                  <a:cubicBezTo>
                    <a:pt x="502" y="0"/>
                    <a:pt x="201" y="125"/>
                    <a:pt x="1" y="351"/>
                  </a:cubicBezTo>
                  <a:cubicBezTo>
                    <a:pt x="226" y="1554"/>
                    <a:pt x="753" y="2682"/>
                    <a:pt x="1580" y="3559"/>
                  </a:cubicBezTo>
                  <a:cubicBezTo>
                    <a:pt x="2131" y="3359"/>
                    <a:pt x="2557" y="2832"/>
                    <a:pt x="2632" y="2231"/>
                  </a:cubicBezTo>
                  <a:cubicBezTo>
                    <a:pt x="2708" y="1554"/>
                    <a:pt x="2382" y="877"/>
                    <a:pt x="1856" y="426"/>
                  </a:cubicBezTo>
                  <a:cubicBezTo>
                    <a:pt x="1580" y="176"/>
                    <a:pt x="1204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1923075" y="1099900"/>
              <a:ext cx="62050" cy="73975"/>
            </a:xfrm>
            <a:custGeom>
              <a:avLst/>
              <a:gdLst/>
              <a:ahLst/>
              <a:cxnLst/>
              <a:rect l="l" t="t" r="r" b="b"/>
              <a:pathLst>
                <a:path w="2482" h="2959" extrusionOk="0">
                  <a:moveTo>
                    <a:pt x="1210" y="1"/>
                  </a:moveTo>
                  <a:cubicBezTo>
                    <a:pt x="934" y="1"/>
                    <a:pt x="660" y="80"/>
                    <a:pt x="452" y="241"/>
                  </a:cubicBezTo>
                  <a:cubicBezTo>
                    <a:pt x="251" y="391"/>
                    <a:pt x="176" y="642"/>
                    <a:pt x="126" y="868"/>
                  </a:cubicBezTo>
                  <a:cubicBezTo>
                    <a:pt x="25" y="1319"/>
                    <a:pt x="0" y="1795"/>
                    <a:pt x="176" y="2221"/>
                  </a:cubicBezTo>
                  <a:cubicBezTo>
                    <a:pt x="276" y="2497"/>
                    <a:pt x="452" y="2772"/>
                    <a:pt x="727" y="2898"/>
                  </a:cubicBezTo>
                  <a:cubicBezTo>
                    <a:pt x="836" y="2939"/>
                    <a:pt x="950" y="2959"/>
                    <a:pt x="1065" y="2959"/>
                  </a:cubicBezTo>
                  <a:cubicBezTo>
                    <a:pt x="1295" y="2959"/>
                    <a:pt x="1529" y="2881"/>
                    <a:pt x="1730" y="2747"/>
                  </a:cubicBezTo>
                  <a:cubicBezTo>
                    <a:pt x="2005" y="2547"/>
                    <a:pt x="2181" y="2221"/>
                    <a:pt x="2306" y="1895"/>
                  </a:cubicBezTo>
                  <a:cubicBezTo>
                    <a:pt x="2457" y="1494"/>
                    <a:pt x="2482" y="1018"/>
                    <a:pt x="2306" y="617"/>
                  </a:cubicBezTo>
                  <a:cubicBezTo>
                    <a:pt x="2119" y="212"/>
                    <a:pt x="1662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1832850" y="1175925"/>
              <a:ext cx="37625" cy="39150"/>
            </a:xfrm>
            <a:custGeom>
              <a:avLst/>
              <a:gdLst/>
              <a:ahLst/>
              <a:cxnLst/>
              <a:rect l="l" t="t" r="r" b="b"/>
              <a:pathLst>
                <a:path w="1505" h="1566" extrusionOk="0">
                  <a:moveTo>
                    <a:pt x="742" y="0"/>
                  </a:moveTo>
                  <a:cubicBezTo>
                    <a:pt x="378" y="0"/>
                    <a:pt x="13" y="258"/>
                    <a:pt x="0" y="784"/>
                  </a:cubicBezTo>
                  <a:cubicBezTo>
                    <a:pt x="0" y="1135"/>
                    <a:pt x="276" y="1511"/>
                    <a:pt x="652" y="1561"/>
                  </a:cubicBezTo>
                  <a:cubicBezTo>
                    <a:pt x="676" y="1564"/>
                    <a:pt x="701" y="1565"/>
                    <a:pt x="725" y="1565"/>
                  </a:cubicBezTo>
                  <a:cubicBezTo>
                    <a:pt x="1100" y="1565"/>
                    <a:pt x="1456" y="1211"/>
                    <a:pt x="1479" y="834"/>
                  </a:cubicBezTo>
                  <a:cubicBezTo>
                    <a:pt x="1505" y="283"/>
                    <a:pt x="1124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1869825" y="1115075"/>
              <a:ext cx="25075" cy="22675"/>
            </a:xfrm>
            <a:custGeom>
              <a:avLst/>
              <a:gdLst/>
              <a:ahLst/>
              <a:cxnLst/>
              <a:rect l="l" t="t" r="r" b="b"/>
              <a:pathLst>
                <a:path w="1003" h="907" extrusionOk="0">
                  <a:moveTo>
                    <a:pt x="466" y="0"/>
                  </a:moveTo>
                  <a:cubicBezTo>
                    <a:pt x="436" y="0"/>
                    <a:pt x="405" y="3"/>
                    <a:pt x="376" y="10"/>
                  </a:cubicBezTo>
                  <a:lnTo>
                    <a:pt x="351" y="10"/>
                  </a:lnTo>
                  <a:cubicBezTo>
                    <a:pt x="125" y="85"/>
                    <a:pt x="0" y="361"/>
                    <a:pt x="50" y="586"/>
                  </a:cubicBezTo>
                  <a:cubicBezTo>
                    <a:pt x="112" y="772"/>
                    <a:pt x="310" y="907"/>
                    <a:pt x="503" y="907"/>
                  </a:cubicBezTo>
                  <a:cubicBezTo>
                    <a:pt x="545" y="907"/>
                    <a:pt x="587" y="900"/>
                    <a:pt x="627" y="887"/>
                  </a:cubicBezTo>
                  <a:cubicBezTo>
                    <a:pt x="852" y="837"/>
                    <a:pt x="1003" y="561"/>
                    <a:pt x="927" y="336"/>
                  </a:cubicBezTo>
                  <a:cubicBezTo>
                    <a:pt x="884" y="140"/>
                    <a:pt x="670" y="0"/>
                    <a:pt x="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1835975" y="1251900"/>
              <a:ext cx="10675" cy="35125"/>
            </a:xfrm>
            <a:custGeom>
              <a:avLst/>
              <a:gdLst/>
              <a:ahLst/>
              <a:cxnLst/>
              <a:rect l="l" t="t" r="r" b="b"/>
              <a:pathLst>
                <a:path w="427" h="1405" extrusionOk="0">
                  <a:moveTo>
                    <a:pt x="352" y="1"/>
                  </a:moveTo>
                  <a:cubicBezTo>
                    <a:pt x="326" y="1"/>
                    <a:pt x="301" y="26"/>
                    <a:pt x="301" y="51"/>
                  </a:cubicBezTo>
                  <a:cubicBezTo>
                    <a:pt x="301" y="201"/>
                    <a:pt x="301" y="351"/>
                    <a:pt x="301" y="502"/>
                  </a:cubicBezTo>
                  <a:cubicBezTo>
                    <a:pt x="301" y="752"/>
                    <a:pt x="301" y="1003"/>
                    <a:pt x="301" y="1279"/>
                  </a:cubicBezTo>
                  <a:lnTo>
                    <a:pt x="76" y="1279"/>
                  </a:lnTo>
                  <a:cubicBezTo>
                    <a:pt x="26" y="1279"/>
                    <a:pt x="1" y="1304"/>
                    <a:pt x="1" y="1329"/>
                  </a:cubicBezTo>
                  <a:cubicBezTo>
                    <a:pt x="1" y="1379"/>
                    <a:pt x="26" y="1404"/>
                    <a:pt x="51" y="1404"/>
                  </a:cubicBezTo>
                  <a:lnTo>
                    <a:pt x="151" y="1404"/>
                  </a:lnTo>
                  <a:cubicBezTo>
                    <a:pt x="226" y="1404"/>
                    <a:pt x="301" y="1404"/>
                    <a:pt x="377" y="1379"/>
                  </a:cubicBezTo>
                  <a:cubicBezTo>
                    <a:pt x="402" y="1379"/>
                    <a:pt x="427" y="1354"/>
                    <a:pt x="427" y="1329"/>
                  </a:cubicBezTo>
                  <a:cubicBezTo>
                    <a:pt x="427" y="1053"/>
                    <a:pt x="427" y="803"/>
                    <a:pt x="427" y="527"/>
                  </a:cubicBezTo>
                  <a:cubicBezTo>
                    <a:pt x="427" y="377"/>
                    <a:pt x="427" y="201"/>
                    <a:pt x="427" y="51"/>
                  </a:cubicBezTo>
                  <a:cubicBezTo>
                    <a:pt x="427" y="26"/>
                    <a:pt x="402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1905525" y="1255025"/>
              <a:ext cx="13175" cy="32000"/>
            </a:xfrm>
            <a:custGeom>
              <a:avLst/>
              <a:gdLst/>
              <a:ahLst/>
              <a:cxnLst/>
              <a:rect l="l" t="t" r="r" b="b"/>
              <a:pathLst>
                <a:path w="527" h="1280" extrusionOk="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lnTo>
                    <a:pt x="1" y="452"/>
                  </a:lnTo>
                  <a:lnTo>
                    <a:pt x="1" y="1229"/>
                  </a:lnTo>
                  <a:cubicBezTo>
                    <a:pt x="1" y="1254"/>
                    <a:pt x="26" y="1279"/>
                    <a:pt x="51" y="1279"/>
                  </a:cubicBezTo>
                  <a:lnTo>
                    <a:pt x="452" y="1279"/>
                  </a:lnTo>
                  <a:cubicBezTo>
                    <a:pt x="502" y="1279"/>
                    <a:pt x="527" y="1254"/>
                    <a:pt x="527" y="1229"/>
                  </a:cubicBezTo>
                  <a:cubicBezTo>
                    <a:pt x="527" y="1204"/>
                    <a:pt x="502" y="1154"/>
                    <a:pt x="452" y="1154"/>
                  </a:cubicBezTo>
                  <a:lnTo>
                    <a:pt x="126" y="1154"/>
                  </a:lnTo>
                  <a:lnTo>
                    <a:pt x="126" y="427"/>
                  </a:lnTo>
                  <a:lnTo>
                    <a:pt x="126" y="76"/>
                  </a:lnTo>
                  <a:cubicBezTo>
                    <a:pt x="126" y="51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1921200" y="1031100"/>
              <a:ext cx="21950" cy="14075"/>
            </a:xfrm>
            <a:custGeom>
              <a:avLst/>
              <a:gdLst/>
              <a:ahLst/>
              <a:cxnLst/>
              <a:rect l="l" t="t" r="r" b="b"/>
              <a:pathLst>
                <a:path w="878" h="563" extrusionOk="0">
                  <a:moveTo>
                    <a:pt x="451" y="1"/>
                  </a:moveTo>
                  <a:cubicBezTo>
                    <a:pt x="361" y="1"/>
                    <a:pt x="274" y="24"/>
                    <a:pt x="201" y="61"/>
                  </a:cubicBezTo>
                  <a:cubicBezTo>
                    <a:pt x="176" y="61"/>
                    <a:pt x="151" y="86"/>
                    <a:pt x="126" y="86"/>
                  </a:cubicBezTo>
                  <a:cubicBezTo>
                    <a:pt x="50" y="136"/>
                    <a:pt x="0" y="211"/>
                    <a:pt x="0" y="286"/>
                  </a:cubicBezTo>
                  <a:cubicBezTo>
                    <a:pt x="25" y="386"/>
                    <a:pt x="100" y="462"/>
                    <a:pt x="176" y="487"/>
                  </a:cubicBezTo>
                  <a:cubicBezTo>
                    <a:pt x="273" y="535"/>
                    <a:pt x="370" y="563"/>
                    <a:pt x="467" y="563"/>
                  </a:cubicBezTo>
                  <a:cubicBezTo>
                    <a:pt x="520" y="563"/>
                    <a:pt x="574" y="555"/>
                    <a:pt x="627" y="537"/>
                  </a:cubicBezTo>
                  <a:cubicBezTo>
                    <a:pt x="702" y="512"/>
                    <a:pt x="777" y="487"/>
                    <a:pt x="827" y="412"/>
                  </a:cubicBezTo>
                  <a:cubicBezTo>
                    <a:pt x="877" y="361"/>
                    <a:pt x="877" y="261"/>
                    <a:pt x="852" y="186"/>
                  </a:cubicBezTo>
                  <a:cubicBezTo>
                    <a:pt x="827" y="111"/>
                    <a:pt x="752" y="86"/>
                    <a:pt x="702" y="61"/>
                  </a:cubicBezTo>
                  <a:cubicBezTo>
                    <a:pt x="677" y="36"/>
                    <a:pt x="627" y="36"/>
                    <a:pt x="627" y="36"/>
                  </a:cubicBezTo>
                  <a:cubicBezTo>
                    <a:pt x="602" y="36"/>
                    <a:pt x="577" y="10"/>
                    <a:pt x="552" y="10"/>
                  </a:cubicBezTo>
                  <a:cubicBezTo>
                    <a:pt x="518" y="4"/>
                    <a:pt x="484" y="1"/>
                    <a:pt x="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1786475" y="1034475"/>
              <a:ext cx="16325" cy="9850"/>
            </a:xfrm>
            <a:custGeom>
              <a:avLst/>
              <a:gdLst/>
              <a:ahLst/>
              <a:cxnLst/>
              <a:rect l="l" t="t" r="r" b="b"/>
              <a:pathLst>
                <a:path w="653" h="394" extrusionOk="0">
                  <a:moveTo>
                    <a:pt x="402" y="1"/>
                  </a:moveTo>
                  <a:cubicBezTo>
                    <a:pt x="327" y="1"/>
                    <a:pt x="226" y="1"/>
                    <a:pt x="151" y="26"/>
                  </a:cubicBezTo>
                  <a:cubicBezTo>
                    <a:pt x="126" y="51"/>
                    <a:pt x="101" y="51"/>
                    <a:pt x="101" y="76"/>
                  </a:cubicBezTo>
                  <a:cubicBezTo>
                    <a:pt x="51" y="101"/>
                    <a:pt x="1" y="151"/>
                    <a:pt x="1" y="201"/>
                  </a:cubicBezTo>
                  <a:cubicBezTo>
                    <a:pt x="1" y="277"/>
                    <a:pt x="76" y="327"/>
                    <a:pt x="126" y="352"/>
                  </a:cubicBezTo>
                  <a:cubicBezTo>
                    <a:pt x="185" y="381"/>
                    <a:pt x="252" y="393"/>
                    <a:pt x="318" y="393"/>
                  </a:cubicBezTo>
                  <a:cubicBezTo>
                    <a:pt x="364" y="393"/>
                    <a:pt x="410" y="387"/>
                    <a:pt x="452" y="377"/>
                  </a:cubicBezTo>
                  <a:cubicBezTo>
                    <a:pt x="502" y="377"/>
                    <a:pt x="552" y="352"/>
                    <a:pt x="602" y="302"/>
                  </a:cubicBezTo>
                  <a:cubicBezTo>
                    <a:pt x="627" y="251"/>
                    <a:pt x="652" y="176"/>
                    <a:pt x="627" y="126"/>
                  </a:cubicBezTo>
                  <a:cubicBezTo>
                    <a:pt x="602" y="76"/>
                    <a:pt x="552" y="51"/>
                    <a:pt x="502" y="26"/>
                  </a:cubicBezTo>
                  <a:lnTo>
                    <a:pt x="452" y="26"/>
                  </a:lnTo>
                  <a:cubicBezTo>
                    <a:pt x="427" y="1"/>
                    <a:pt x="427" y="1"/>
                    <a:pt x="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1801525" y="101432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4" y="1"/>
                  </a:moveTo>
                  <a:cubicBezTo>
                    <a:pt x="117" y="1"/>
                    <a:pt x="109" y="2"/>
                    <a:pt x="100" y="5"/>
                  </a:cubicBezTo>
                  <a:lnTo>
                    <a:pt x="75" y="5"/>
                  </a:lnTo>
                  <a:cubicBezTo>
                    <a:pt x="50" y="55"/>
                    <a:pt x="0" y="130"/>
                    <a:pt x="50" y="205"/>
                  </a:cubicBezTo>
                  <a:cubicBezTo>
                    <a:pt x="68" y="223"/>
                    <a:pt x="95" y="231"/>
                    <a:pt x="124" y="231"/>
                  </a:cubicBezTo>
                  <a:cubicBezTo>
                    <a:pt x="177" y="231"/>
                    <a:pt x="235" y="204"/>
                    <a:pt x="251" y="155"/>
                  </a:cubicBezTo>
                  <a:cubicBezTo>
                    <a:pt x="251" y="8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916175" y="1014325"/>
              <a:ext cx="6225" cy="5800"/>
            </a:xfrm>
            <a:custGeom>
              <a:avLst/>
              <a:gdLst/>
              <a:ahLst/>
              <a:cxnLst/>
              <a:rect l="l" t="t" r="r" b="b"/>
              <a:pathLst>
                <a:path w="249" h="232" extrusionOk="0">
                  <a:moveTo>
                    <a:pt x="125" y="1"/>
                  </a:moveTo>
                  <a:cubicBezTo>
                    <a:pt x="117" y="1"/>
                    <a:pt x="109" y="2"/>
                    <a:pt x="101" y="5"/>
                  </a:cubicBezTo>
                  <a:lnTo>
                    <a:pt x="76" y="5"/>
                  </a:lnTo>
                  <a:cubicBezTo>
                    <a:pt x="26" y="55"/>
                    <a:pt x="1" y="130"/>
                    <a:pt x="26" y="205"/>
                  </a:cubicBezTo>
                  <a:cubicBezTo>
                    <a:pt x="44" y="223"/>
                    <a:pt x="71" y="231"/>
                    <a:pt x="100" y="231"/>
                  </a:cubicBezTo>
                  <a:cubicBezTo>
                    <a:pt x="152" y="231"/>
                    <a:pt x="210" y="204"/>
                    <a:pt x="226" y="155"/>
                  </a:cubicBezTo>
                  <a:cubicBezTo>
                    <a:pt x="249" y="88"/>
                    <a:pt x="191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1812175" y="1039075"/>
              <a:ext cx="99025" cy="18625"/>
            </a:xfrm>
            <a:custGeom>
              <a:avLst/>
              <a:gdLst/>
              <a:ahLst/>
              <a:cxnLst/>
              <a:rect l="l" t="t" r="r" b="b"/>
              <a:pathLst>
                <a:path w="3961" h="745" extrusionOk="0">
                  <a:moveTo>
                    <a:pt x="3899" y="1"/>
                  </a:moveTo>
                  <a:cubicBezTo>
                    <a:pt x="3885" y="1"/>
                    <a:pt x="3870" y="7"/>
                    <a:pt x="3860" y="17"/>
                  </a:cubicBezTo>
                  <a:cubicBezTo>
                    <a:pt x="3269" y="411"/>
                    <a:pt x="2560" y="612"/>
                    <a:pt x="1853" y="612"/>
                  </a:cubicBezTo>
                  <a:cubicBezTo>
                    <a:pt x="1480" y="612"/>
                    <a:pt x="1107" y="556"/>
                    <a:pt x="752" y="443"/>
                  </a:cubicBezTo>
                  <a:cubicBezTo>
                    <a:pt x="476" y="368"/>
                    <a:pt x="276" y="243"/>
                    <a:pt x="101" y="118"/>
                  </a:cubicBezTo>
                  <a:cubicBezTo>
                    <a:pt x="88" y="105"/>
                    <a:pt x="75" y="99"/>
                    <a:pt x="63" y="99"/>
                  </a:cubicBezTo>
                  <a:cubicBezTo>
                    <a:pt x="50" y="99"/>
                    <a:pt x="38" y="105"/>
                    <a:pt x="25" y="118"/>
                  </a:cubicBezTo>
                  <a:cubicBezTo>
                    <a:pt x="0" y="143"/>
                    <a:pt x="0" y="193"/>
                    <a:pt x="25" y="218"/>
                  </a:cubicBezTo>
                  <a:cubicBezTo>
                    <a:pt x="201" y="368"/>
                    <a:pt x="426" y="468"/>
                    <a:pt x="727" y="569"/>
                  </a:cubicBezTo>
                  <a:cubicBezTo>
                    <a:pt x="1078" y="694"/>
                    <a:pt x="1454" y="744"/>
                    <a:pt x="1830" y="744"/>
                  </a:cubicBezTo>
                  <a:cubicBezTo>
                    <a:pt x="2582" y="744"/>
                    <a:pt x="3309" y="519"/>
                    <a:pt x="3935" y="118"/>
                  </a:cubicBezTo>
                  <a:cubicBezTo>
                    <a:pt x="3960" y="93"/>
                    <a:pt x="3960" y="67"/>
                    <a:pt x="3935" y="42"/>
                  </a:cubicBezTo>
                  <a:cubicBezTo>
                    <a:pt x="3935" y="13"/>
                    <a:pt x="3918" y="1"/>
                    <a:pt x="3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1785850" y="958675"/>
              <a:ext cx="26350" cy="43875"/>
            </a:xfrm>
            <a:custGeom>
              <a:avLst/>
              <a:gdLst/>
              <a:ahLst/>
              <a:cxnLst/>
              <a:rect l="l" t="t" r="r" b="b"/>
              <a:pathLst>
                <a:path w="1054" h="1755" extrusionOk="0">
                  <a:moveTo>
                    <a:pt x="477" y="0"/>
                  </a:moveTo>
                  <a:cubicBezTo>
                    <a:pt x="276" y="201"/>
                    <a:pt x="126" y="426"/>
                    <a:pt x="51" y="702"/>
                  </a:cubicBezTo>
                  <a:cubicBezTo>
                    <a:pt x="1" y="978"/>
                    <a:pt x="26" y="1253"/>
                    <a:pt x="151" y="1504"/>
                  </a:cubicBezTo>
                  <a:cubicBezTo>
                    <a:pt x="176" y="1554"/>
                    <a:pt x="201" y="1604"/>
                    <a:pt x="226" y="1629"/>
                  </a:cubicBezTo>
                  <a:cubicBezTo>
                    <a:pt x="267" y="1670"/>
                    <a:pt x="308" y="1711"/>
                    <a:pt x="363" y="1711"/>
                  </a:cubicBezTo>
                  <a:cubicBezTo>
                    <a:pt x="375" y="1711"/>
                    <a:pt x="388" y="1709"/>
                    <a:pt x="402" y="1704"/>
                  </a:cubicBezTo>
                  <a:lnTo>
                    <a:pt x="402" y="1704"/>
                  </a:lnTo>
                  <a:cubicBezTo>
                    <a:pt x="377" y="1755"/>
                    <a:pt x="477" y="1755"/>
                    <a:pt x="527" y="1755"/>
                  </a:cubicBezTo>
                  <a:cubicBezTo>
                    <a:pt x="778" y="1730"/>
                    <a:pt x="978" y="1529"/>
                    <a:pt x="1053" y="1303"/>
                  </a:cubicBezTo>
                  <a:cubicBezTo>
                    <a:pt x="1003" y="1303"/>
                    <a:pt x="928" y="1253"/>
                    <a:pt x="878" y="1228"/>
                  </a:cubicBezTo>
                  <a:cubicBezTo>
                    <a:pt x="727" y="1128"/>
                    <a:pt x="627" y="1003"/>
                    <a:pt x="552" y="827"/>
                  </a:cubicBezTo>
                  <a:cubicBezTo>
                    <a:pt x="452" y="602"/>
                    <a:pt x="427" y="351"/>
                    <a:pt x="477" y="126"/>
                  </a:cubicBezTo>
                  <a:cubicBezTo>
                    <a:pt x="477" y="75"/>
                    <a:pt x="452" y="5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1921200" y="952400"/>
              <a:ext cx="22575" cy="39575"/>
            </a:xfrm>
            <a:custGeom>
              <a:avLst/>
              <a:gdLst/>
              <a:ahLst/>
              <a:cxnLst/>
              <a:rect l="l" t="t" r="r" b="b"/>
              <a:pathLst>
                <a:path w="903" h="1583" extrusionOk="0">
                  <a:moveTo>
                    <a:pt x="276" y="1"/>
                  </a:moveTo>
                  <a:lnTo>
                    <a:pt x="276" y="1"/>
                  </a:lnTo>
                  <a:cubicBezTo>
                    <a:pt x="301" y="26"/>
                    <a:pt x="301" y="76"/>
                    <a:pt x="326" y="101"/>
                  </a:cubicBezTo>
                  <a:cubicBezTo>
                    <a:pt x="401" y="326"/>
                    <a:pt x="426" y="552"/>
                    <a:pt x="376" y="752"/>
                  </a:cubicBezTo>
                  <a:cubicBezTo>
                    <a:pt x="351" y="853"/>
                    <a:pt x="326" y="928"/>
                    <a:pt x="276" y="1003"/>
                  </a:cubicBezTo>
                  <a:cubicBezTo>
                    <a:pt x="201" y="1128"/>
                    <a:pt x="126" y="1229"/>
                    <a:pt x="0" y="1279"/>
                  </a:cubicBezTo>
                  <a:cubicBezTo>
                    <a:pt x="92" y="1462"/>
                    <a:pt x="310" y="1583"/>
                    <a:pt x="499" y="1583"/>
                  </a:cubicBezTo>
                  <a:cubicBezTo>
                    <a:pt x="517" y="1583"/>
                    <a:pt x="535" y="1582"/>
                    <a:pt x="552" y="1580"/>
                  </a:cubicBezTo>
                  <a:cubicBezTo>
                    <a:pt x="602" y="1580"/>
                    <a:pt x="702" y="1580"/>
                    <a:pt x="677" y="1529"/>
                  </a:cubicBezTo>
                  <a:cubicBezTo>
                    <a:pt x="777" y="1504"/>
                    <a:pt x="827" y="1404"/>
                    <a:pt x="852" y="1304"/>
                  </a:cubicBezTo>
                  <a:cubicBezTo>
                    <a:pt x="852" y="1304"/>
                    <a:pt x="852" y="1279"/>
                    <a:pt x="852" y="1279"/>
                  </a:cubicBezTo>
                  <a:cubicBezTo>
                    <a:pt x="902" y="1028"/>
                    <a:pt x="877" y="778"/>
                    <a:pt x="777" y="552"/>
                  </a:cubicBezTo>
                  <a:cubicBezTo>
                    <a:pt x="677" y="326"/>
                    <a:pt x="501" y="126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2000150" y="1069300"/>
              <a:ext cx="45125" cy="78625"/>
            </a:xfrm>
            <a:custGeom>
              <a:avLst/>
              <a:gdLst/>
              <a:ahLst/>
              <a:cxnLst/>
              <a:rect l="l" t="t" r="r" b="b"/>
              <a:pathLst>
                <a:path w="1805" h="3145" extrusionOk="0">
                  <a:moveTo>
                    <a:pt x="1554" y="2768"/>
                  </a:moveTo>
                  <a:cubicBezTo>
                    <a:pt x="1579" y="2768"/>
                    <a:pt x="1604" y="2768"/>
                    <a:pt x="1629" y="2793"/>
                  </a:cubicBezTo>
                  <a:cubicBezTo>
                    <a:pt x="1679" y="2843"/>
                    <a:pt x="1679" y="2894"/>
                    <a:pt x="1654" y="2969"/>
                  </a:cubicBezTo>
                  <a:cubicBezTo>
                    <a:pt x="1654" y="2969"/>
                    <a:pt x="1629" y="2994"/>
                    <a:pt x="1629" y="2994"/>
                  </a:cubicBezTo>
                  <a:cubicBezTo>
                    <a:pt x="1604" y="3006"/>
                    <a:pt x="1582" y="3011"/>
                    <a:pt x="1563" y="3011"/>
                  </a:cubicBezTo>
                  <a:cubicBezTo>
                    <a:pt x="1507" y="3011"/>
                    <a:pt x="1479" y="2969"/>
                    <a:pt x="1479" y="2969"/>
                  </a:cubicBezTo>
                  <a:cubicBezTo>
                    <a:pt x="1429" y="2919"/>
                    <a:pt x="1404" y="2843"/>
                    <a:pt x="1479" y="2768"/>
                  </a:cubicBezTo>
                  <a:close/>
                  <a:moveTo>
                    <a:pt x="98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61"/>
                    <a:pt x="0" y="87"/>
                    <a:pt x="50" y="112"/>
                  </a:cubicBezTo>
                  <a:cubicBezTo>
                    <a:pt x="100" y="187"/>
                    <a:pt x="176" y="237"/>
                    <a:pt x="251" y="312"/>
                  </a:cubicBezTo>
                  <a:cubicBezTo>
                    <a:pt x="927" y="964"/>
                    <a:pt x="1303" y="1691"/>
                    <a:pt x="1454" y="2668"/>
                  </a:cubicBezTo>
                  <a:lnTo>
                    <a:pt x="1404" y="2668"/>
                  </a:lnTo>
                  <a:cubicBezTo>
                    <a:pt x="1278" y="2768"/>
                    <a:pt x="1303" y="2919"/>
                    <a:pt x="1354" y="3044"/>
                  </a:cubicBezTo>
                  <a:cubicBezTo>
                    <a:pt x="1404" y="3094"/>
                    <a:pt x="1479" y="3144"/>
                    <a:pt x="1554" y="3144"/>
                  </a:cubicBezTo>
                  <a:cubicBezTo>
                    <a:pt x="1604" y="3144"/>
                    <a:pt x="1654" y="3144"/>
                    <a:pt x="1679" y="3119"/>
                  </a:cubicBezTo>
                  <a:cubicBezTo>
                    <a:pt x="1729" y="3094"/>
                    <a:pt x="1755" y="3044"/>
                    <a:pt x="1780" y="3019"/>
                  </a:cubicBezTo>
                  <a:cubicBezTo>
                    <a:pt x="1805" y="2894"/>
                    <a:pt x="1805" y="2793"/>
                    <a:pt x="1729" y="2693"/>
                  </a:cubicBezTo>
                  <a:cubicBezTo>
                    <a:pt x="1679" y="2668"/>
                    <a:pt x="1629" y="2643"/>
                    <a:pt x="1579" y="2643"/>
                  </a:cubicBezTo>
                  <a:cubicBezTo>
                    <a:pt x="1429" y="1565"/>
                    <a:pt x="1003" y="788"/>
                    <a:pt x="201" y="87"/>
                  </a:cubicBezTo>
                  <a:cubicBezTo>
                    <a:pt x="176" y="61"/>
                    <a:pt x="151" y="36"/>
                    <a:pt x="125" y="11"/>
                  </a:cubicBezTo>
                  <a:cubicBezTo>
                    <a:pt x="118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1707525" y="1083500"/>
              <a:ext cx="36375" cy="85100"/>
            </a:xfrm>
            <a:custGeom>
              <a:avLst/>
              <a:gdLst/>
              <a:ahLst/>
              <a:cxnLst/>
              <a:rect l="l" t="t" r="r" b="b"/>
              <a:pathLst>
                <a:path w="1455" h="3404" extrusionOk="0">
                  <a:moveTo>
                    <a:pt x="276" y="3002"/>
                  </a:moveTo>
                  <a:cubicBezTo>
                    <a:pt x="302" y="3002"/>
                    <a:pt x="302" y="3027"/>
                    <a:pt x="327" y="3027"/>
                  </a:cubicBezTo>
                  <a:cubicBezTo>
                    <a:pt x="352" y="3052"/>
                    <a:pt x="352" y="3077"/>
                    <a:pt x="352" y="3153"/>
                  </a:cubicBezTo>
                  <a:cubicBezTo>
                    <a:pt x="352" y="3203"/>
                    <a:pt x="327" y="3253"/>
                    <a:pt x="302" y="3278"/>
                  </a:cubicBezTo>
                  <a:lnTo>
                    <a:pt x="251" y="3278"/>
                  </a:lnTo>
                  <a:cubicBezTo>
                    <a:pt x="176" y="3253"/>
                    <a:pt x="126" y="3178"/>
                    <a:pt x="126" y="3128"/>
                  </a:cubicBezTo>
                  <a:cubicBezTo>
                    <a:pt x="151" y="3102"/>
                    <a:pt x="151" y="3052"/>
                    <a:pt x="201" y="3027"/>
                  </a:cubicBezTo>
                  <a:cubicBezTo>
                    <a:pt x="226" y="3027"/>
                    <a:pt x="251" y="3002"/>
                    <a:pt x="276" y="3002"/>
                  </a:cubicBezTo>
                  <a:close/>
                  <a:moveTo>
                    <a:pt x="1379" y="1"/>
                  </a:moveTo>
                  <a:cubicBezTo>
                    <a:pt x="1360" y="1"/>
                    <a:pt x="1342" y="7"/>
                    <a:pt x="1329" y="20"/>
                  </a:cubicBezTo>
                  <a:cubicBezTo>
                    <a:pt x="1304" y="45"/>
                    <a:pt x="1279" y="70"/>
                    <a:pt x="1229" y="95"/>
                  </a:cubicBezTo>
                  <a:cubicBezTo>
                    <a:pt x="452" y="797"/>
                    <a:pt x="26" y="1874"/>
                    <a:pt x="151" y="2902"/>
                  </a:cubicBezTo>
                  <a:cubicBezTo>
                    <a:pt x="151" y="2927"/>
                    <a:pt x="126" y="2927"/>
                    <a:pt x="101" y="2927"/>
                  </a:cubicBezTo>
                  <a:cubicBezTo>
                    <a:pt x="51" y="2977"/>
                    <a:pt x="26" y="3052"/>
                    <a:pt x="1" y="3102"/>
                  </a:cubicBezTo>
                  <a:cubicBezTo>
                    <a:pt x="1" y="3228"/>
                    <a:pt x="101" y="3353"/>
                    <a:pt x="226" y="3403"/>
                  </a:cubicBezTo>
                  <a:lnTo>
                    <a:pt x="276" y="3403"/>
                  </a:lnTo>
                  <a:cubicBezTo>
                    <a:pt x="302" y="3403"/>
                    <a:pt x="352" y="3403"/>
                    <a:pt x="377" y="3378"/>
                  </a:cubicBezTo>
                  <a:cubicBezTo>
                    <a:pt x="452" y="3328"/>
                    <a:pt x="477" y="3203"/>
                    <a:pt x="477" y="3153"/>
                  </a:cubicBezTo>
                  <a:cubicBezTo>
                    <a:pt x="477" y="3052"/>
                    <a:pt x="452" y="2977"/>
                    <a:pt x="402" y="2927"/>
                  </a:cubicBezTo>
                  <a:cubicBezTo>
                    <a:pt x="377" y="2902"/>
                    <a:pt x="352" y="2902"/>
                    <a:pt x="302" y="2877"/>
                  </a:cubicBezTo>
                  <a:lnTo>
                    <a:pt x="276" y="2877"/>
                  </a:lnTo>
                  <a:cubicBezTo>
                    <a:pt x="176" y="1950"/>
                    <a:pt x="527" y="972"/>
                    <a:pt x="1204" y="321"/>
                  </a:cubicBezTo>
                  <a:cubicBezTo>
                    <a:pt x="1279" y="245"/>
                    <a:pt x="1354" y="170"/>
                    <a:pt x="1429" y="120"/>
                  </a:cubicBezTo>
                  <a:cubicBezTo>
                    <a:pt x="1454" y="95"/>
                    <a:pt x="1454" y="45"/>
                    <a:pt x="1429" y="20"/>
                  </a:cubicBezTo>
                  <a:cubicBezTo>
                    <a:pt x="1417" y="7"/>
                    <a:pt x="1398" y="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08C853-125D-4042-9D85-82A5A95B7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576" y="1100419"/>
            <a:ext cx="2590800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4CDE5-AD7C-4E46-A7CB-119529DF5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609" y="3453094"/>
            <a:ext cx="146685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0E96D9-F2A8-415A-885B-45029D1C1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936" y="1234346"/>
            <a:ext cx="6255786" cy="4437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548391-48E4-447E-ADA4-26CD2EFBEAE4}"/>
                  </a:ext>
                </a:extLst>
              </p14:cNvPr>
              <p14:cNvContentPartPr/>
              <p14:nvPr/>
            </p14:nvContentPartPr>
            <p14:xfrm>
              <a:off x="4447875" y="71398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548391-48E4-447E-ADA4-26CD2EFBEA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2235" y="64198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42F1CDF-EBF9-46BE-8666-7AE5AC3636C3}"/>
                  </a:ext>
                </a:extLst>
              </p14:cNvPr>
              <p14:cNvContentPartPr/>
              <p14:nvPr/>
            </p14:nvContentPartPr>
            <p14:xfrm>
              <a:off x="4437795" y="2586345"/>
              <a:ext cx="140400" cy="10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42F1CDF-EBF9-46BE-8666-7AE5AC363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1795" y="2514345"/>
                <a:ext cx="212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D39DE4-CCF7-4D73-9969-93BD36B43288}"/>
                  </a:ext>
                </a:extLst>
              </p14:cNvPr>
              <p14:cNvContentPartPr/>
              <p14:nvPr/>
            </p14:nvContentPartPr>
            <p14:xfrm>
              <a:off x="6755475" y="2952105"/>
              <a:ext cx="550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D39DE4-CCF7-4D73-9969-93BD36B432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9475" y="2880465"/>
                <a:ext cx="126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F47491A-774F-4BCE-A997-BD73DBD9DFA4}"/>
                  </a:ext>
                </a:extLst>
              </p14:cNvPr>
              <p14:cNvContentPartPr/>
              <p14:nvPr/>
            </p14:nvContentPartPr>
            <p14:xfrm>
              <a:off x="5611035" y="3637905"/>
              <a:ext cx="94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F47491A-774F-4BCE-A997-BD73DBD9DF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5395" y="3566265"/>
                <a:ext cx="16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BA03FC-1313-40D9-8B8F-CD9CC8AE2B89}"/>
                  </a:ext>
                </a:extLst>
              </p14:cNvPr>
              <p14:cNvContentPartPr/>
              <p14:nvPr/>
            </p14:nvContentPartPr>
            <p14:xfrm>
              <a:off x="6743595" y="3588945"/>
              <a:ext cx="7308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BA03FC-1313-40D9-8B8F-CD9CC8AE2B8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07595" y="3516945"/>
                <a:ext cx="1447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843FAC-2D01-4FAA-9A35-A78ACEB290A3}"/>
                  </a:ext>
                </a:extLst>
              </p14:cNvPr>
              <p14:cNvContentPartPr/>
              <p14:nvPr/>
            </p14:nvContentPartPr>
            <p14:xfrm>
              <a:off x="3153675" y="3943185"/>
              <a:ext cx="943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843FAC-2D01-4FAA-9A35-A78ACEB290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7675" y="3871185"/>
                <a:ext cx="16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E36D74-1598-4A85-8FEB-DD2A3D5D54A6}"/>
                  </a:ext>
                </a:extLst>
              </p14:cNvPr>
              <p14:cNvContentPartPr/>
              <p14:nvPr/>
            </p14:nvContentPartPr>
            <p14:xfrm>
              <a:off x="3303435" y="3750225"/>
              <a:ext cx="447840" cy="203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E36D74-1598-4A85-8FEB-DD2A3D5D54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67795" y="3678585"/>
                <a:ext cx="519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51E24C-EEFE-49E9-90CB-177CDA7B4F2B}"/>
                  </a:ext>
                </a:extLst>
              </p14:cNvPr>
              <p14:cNvContentPartPr/>
              <p14:nvPr/>
            </p14:nvContentPartPr>
            <p14:xfrm>
              <a:off x="3183915" y="5123985"/>
              <a:ext cx="45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51E24C-EEFE-49E9-90CB-177CDA7B4F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7915" y="5052345"/>
                <a:ext cx="117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D3C3FF-3294-48E8-9CCA-E086F5511662}"/>
                  </a:ext>
                </a:extLst>
              </p14:cNvPr>
              <p14:cNvContentPartPr/>
              <p14:nvPr/>
            </p14:nvContentPartPr>
            <p14:xfrm>
              <a:off x="4458675" y="5161785"/>
              <a:ext cx="9432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D3C3FF-3294-48E8-9CCA-E086F55116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2675" y="5090145"/>
                <a:ext cx="16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6F3B3E-F7CE-4424-939C-91D0A1394CD4}"/>
                  </a:ext>
                </a:extLst>
              </p14:cNvPr>
              <p14:cNvContentPartPr/>
              <p14:nvPr/>
            </p14:nvContentPartPr>
            <p14:xfrm>
              <a:off x="4667115" y="5076465"/>
              <a:ext cx="309960" cy="3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6F3B3E-F7CE-4424-939C-91D0A1394CD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1475" y="5004825"/>
                <a:ext cx="3816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B9CAF3-8DF5-4F81-9B89-D655ECA03179}"/>
                  </a:ext>
                </a:extLst>
              </p14:cNvPr>
              <p14:cNvContentPartPr/>
              <p14:nvPr/>
            </p14:nvContentPartPr>
            <p14:xfrm>
              <a:off x="7267395" y="508582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B9CAF3-8DF5-4F81-9B89-D655ECA031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1395" y="501382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6D5C6-114E-4E9B-90DA-CA6C94B21A13}"/>
                  </a:ext>
                </a:extLst>
              </p14:cNvPr>
              <p14:cNvContentPartPr/>
              <p14:nvPr/>
            </p14:nvContentPartPr>
            <p14:xfrm>
              <a:off x="7362435" y="515278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6D5C6-114E-4E9B-90DA-CA6C94B21A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6435" y="508078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E38717-C373-4000-B4D3-4D1AAACDF596}"/>
                  </a:ext>
                </a:extLst>
              </p14:cNvPr>
              <p14:cNvContentPartPr/>
              <p14:nvPr/>
            </p14:nvContentPartPr>
            <p14:xfrm>
              <a:off x="7019355" y="5476785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E38717-C373-4000-B4D3-4D1AAACDF5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3715" y="5404785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We Can 6 (2020) SB_CD 2_04">
            <a:hlinkClick r:id="" action="ppaction://media"/>
            <a:extLst>
              <a:ext uri="{FF2B5EF4-FFF2-40B4-BE49-F238E27FC236}">
                <a16:creationId xmlns:a16="http://schemas.microsoft.com/office/drawing/2014/main" id="{B17BBA71-08C7-4E0C-8F52-4164EB56A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564" y="391788"/>
            <a:ext cx="1300308" cy="130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8"/>
          <p:cNvSpPr txBox="1">
            <a:spLocks noGrp="1"/>
          </p:cNvSpPr>
          <p:nvPr>
            <p:ph type="title"/>
          </p:nvPr>
        </p:nvSpPr>
        <p:spPr>
          <a:xfrm>
            <a:off x="3910298" y="757218"/>
            <a:ext cx="42311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>
                <a:solidFill>
                  <a:schemeClr val="lt2"/>
                </a:solidFill>
              </a:rPr>
              <a:t>About  the text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142" name="Google Shape;1142;p38"/>
          <p:cNvSpPr txBox="1">
            <a:spLocks noGrp="1"/>
          </p:cNvSpPr>
          <p:nvPr>
            <p:ph type="subTitle" idx="5"/>
          </p:nvPr>
        </p:nvSpPr>
        <p:spPr>
          <a:xfrm>
            <a:off x="2534881" y="2339483"/>
            <a:ext cx="4475411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How many classrooms are there?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6" name="Google Shape;1146;p38"/>
          <p:cNvSpPr/>
          <p:nvPr/>
        </p:nvSpPr>
        <p:spPr>
          <a:xfrm>
            <a:off x="1589917" y="2339000"/>
            <a:ext cx="863600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38"/>
          <p:cNvSpPr/>
          <p:nvPr/>
        </p:nvSpPr>
        <p:spPr>
          <a:xfrm>
            <a:off x="1441149" y="4128293"/>
            <a:ext cx="863600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8"/>
          <p:cNvSpPr/>
          <p:nvPr/>
        </p:nvSpPr>
        <p:spPr>
          <a:xfrm>
            <a:off x="6805418" y="2283200"/>
            <a:ext cx="863600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8"/>
          <p:cNvSpPr/>
          <p:nvPr/>
        </p:nvSpPr>
        <p:spPr>
          <a:xfrm>
            <a:off x="6594373" y="4117802"/>
            <a:ext cx="863600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8"/>
          <p:cNvGrpSpPr/>
          <p:nvPr/>
        </p:nvGrpSpPr>
        <p:grpSpPr>
          <a:xfrm>
            <a:off x="1819624" y="2474791"/>
            <a:ext cx="404171" cy="592029"/>
            <a:chOff x="1514725" y="2255425"/>
            <a:chExt cx="240425" cy="352175"/>
          </a:xfrm>
        </p:grpSpPr>
        <p:sp>
          <p:nvSpPr>
            <p:cNvPr id="1151" name="Google Shape;1151;p38"/>
            <p:cNvSpPr/>
            <p:nvPr/>
          </p:nvSpPr>
          <p:spPr>
            <a:xfrm>
              <a:off x="1514725" y="2255425"/>
              <a:ext cx="240425" cy="352175"/>
            </a:xfrm>
            <a:custGeom>
              <a:avLst/>
              <a:gdLst/>
              <a:ahLst/>
              <a:cxnLst/>
              <a:rect l="l" t="t" r="r" b="b"/>
              <a:pathLst>
                <a:path w="9617" h="14087" extrusionOk="0">
                  <a:moveTo>
                    <a:pt x="5049" y="0"/>
                  </a:moveTo>
                  <a:cubicBezTo>
                    <a:pt x="5049" y="0"/>
                    <a:pt x="2364" y="0"/>
                    <a:pt x="1650" y="1214"/>
                  </a:cubicBezTo>
                  <a:cubicBezTo>
                    <a:pt x="1650" y="1214"/>
                    <a:pt x="1650" y="1214"/>
                    <a:pt x="1648" y="1214"/>
                  </a:cubicBezTo>
                  <a:cubicBezTo>
                    <a:pt x="1594" y="1214"/>
                    <a:pt x="437" y="1231"/>
                    <a:pt x="437" y="2668"/>
                  </a:cubicBezTo>
                  <a:cubicBezTo>
                    <a:pt x="437" y="3203"/>
                    <a:pt x="732" y="4541"/>
                    <a:pt x="865" y="5094"/>
                  </a:cubicBezTo>
                  <a:cubicBezTo>
                    <a:pt x="749" y="5228"/>
                    <a:pt x="678" y="5397"/>
                    <a:pt x="678" y="5576"/>
                  </a:cubicBezTo>
                  <a:cubicBezTo>
                    <a:pt x="678" y="5986"/>
                    <a:pt x="1008" y="6307"/>
                    <a:pt x="1410" y="6307"/>
                  </a:cubicBezTo>
                  <a:lnTo>
                    <a:pt x="1410" y="6557"/>
                  </a:lnTo>
                  <a:cubicBezTo>
                    <a:pt x="1410" y="7146"/>
                    <a:pt x="1758" y="7681"/>
                    <a:pt x="2302" y="7904"/>
                  </a:cubicBezTo>
                  <a:lnTo>
                    <a:pt x="3345" y="8341"/>
                  </a:lnTo>
                  <a:lnTo>
                    <a:pt x="3345" y="9126"/>
                  </a:lnTo>
                  <a:cubicBezTo>
                    <a:pt x="3345" y="9332"/>
                    <a:pt x="3212" y="9519"/>
                    <a:pt x="3015" y="9581"/>
                  </a:cubicBezTo>
                  <a:lnTo>
                    <a:pt x="2650" y="9706"/>
                  </a:lnTo>
                  <a:cubicBezTo>
                    <a:pt x="2614" y="9614"/>
                    <a:pt x="2522" y="9550"/>
                    <a:pt x="2423" y="9550"/>
                  </a:cubicBezTo>
                  <a:cubicBezTo>
                    <a:pt x="2398" y="9550"/>
                    <a:pt x="2372" y="9554"/>
                    <a:pt x="2346" y="9564"/>
                  </a:cubicBezTo>
                  <a:lnTo>
                    <a:pt x="874" y="10054"/>
                  </a:lnTo>
                  <a:cubicBezTo>
                    <a:pt x="607" y="10143"/>
                    <a:pt x="410" y="10375"/>
                    <a:pt x="375" y="10661"/>
                  </a:cubicBezTo>
                  <a:lnTo>
                    <a:pt x="54" y="13266"/>
                  </a:lnTo>
                  <a:cubicBezTo>
                    <a:pt x="0" y="13703"/>
                    <a:pt x="339" y="14087"/>
                    <a:pt x="776" y="14087"/>
                  </a:cubicBezTo>
                  <a:lnTo>
                    <a:pt x="8832" y="14087"/>
                  </a:lnTo>
                  <a:cubicBezTo>
                    <a:pt x="9278" y="14087"/>
                    <a:pt x="9617" y="13703"/>
                    <a:pt x="9555" y="13266"/>
                  </a:cubicBezTo>
                  <a:lnTo>
                    <a:pt x="9233" y="10661"/>
                  </a:lnTo>
                  <a:cubicBezTo>
                    <a:pt x="9198" y="10375"/>
                    <a:pt x="9010" y="10143"/>
                    <a:pt x="8743" y="10054"/>
                  </a:cubicBezTo>
                  <a:lnTo>
                    <a:pt x="7262" y="9564"/>
                  </a:lnTo>
                  <a:cubicBezTo>
                    <a:pt x="7236" y="9554"/>
                    <a:pt x="7210" y="9550"/>
                    <a:pt x="7185" y="9550"/>
                  </a:cubicBezTo>
                  <a:cubicBezTo>
                    <a:pt x="7086" y="9550"/>
                    <a:pt x="6994" y="9614"/>
                    <a:pt x="6958" y="9706"/>
                  </a:cubicBezTo>
                  <a:lnTo>
                    <a:pt x="6593" y="9581"/>
                  </a:lnTo>
                  <a:cubicBezTo>
                    <a:pt x="6396" y="9519"/>
                    <a:pt x="6263" y="9332"/>
                    <a:pt x="6263" y="9126"/>
                  </a:cubicBezTo>
                  <a:lnTo>
                    <a:pt x="6263" y="8341"/>
                  </a:lnTo>
                  <a:lnTo>
                    <a:pt x="7306" y="7904"/>
                  </a:lnTo>
                  <a:cubicBezTo>
                    <a:pt x="7851" y="7681"/>
                    <a:pt x="8207" y="7146"/>
                    <a:pt x="8207" y="6557"/>
                  </a:cubicBezTo>
                  <a:lnTo>
                    <a:pt x="8207" y="6307"/>
                  </a:lnTo>
                  <a:cubicBezTo>
                    <a:pt x="8609" y="6307"/>
                    <a:pt x="8930" y="5986"/>
                    <a:pt x="8930" y="5576"/>
                  </a:cubicBezTo>
                  <a:cubicBezTo>
                    <a:pt x="8930" y="5389"/>
                    <a:pt x="8859" y="5210"/>
                    <a:pt x="8734" y="5085"/>
                  </a:cubicBezTo>
                  <a:cubicBezTo>
                    <a:pt x="8859" y="4389"/>
                    <a:pt x="9162" y="2436"/>
                    <a:pt x="8930" y="1214"/>
                  </a:cubicBezTo>
                  <a:cubicBezTo>
                    <a:pt x="8796" y="482"/>
                    <a:pt x="8448" y="0"/>
                    <a:pt x="8448" y="0"/>
                  </a:cubicBezTo>
                  <a:cubicBezTo>
                    <a:pt x="8448" y="0"/>
                    <a:pt x="6628" y="54"/>
                    <a:pt x="5290" y="482"/>
                  </a:cubicBezTo>
                  <a:lnTo>
                    <a:pt x="5049" y="0"/>
                  </a:lnTo>
                  <a:close/>
                </a:path>
              </a:pathLst>
            </a:custGeom>
            <a:solidFill>
              <a:srgbClr val="F6B4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577150" y="2495625"/>
              <a:ext cx="115350" cy="111975"/>
            </a:xfrm>
            <a:custGeom>
              <a:avLst/>
              <a:gdLst/>
              <a:ahLst/>
              <a:cxnLst/>
              <a:rect l="l" t="t" r="r" b="b"/>
              <a:pathLst>
                <a:path w="4614" h="4479" extrusionOk="0">
                  <a:moveTo>
                    <a:pt x="1" y="0"/>
                  </a:moveTo>
                  <a:lnTo>
                    <a:pt x="1" y="4479"/>
                  </a:lnTo>
                  <a:lnTo>
                    <a:pt x="4613" y="4479"/>
                  </a:lnTo>
                  <a:lnTo>
                    <a:pt x="4613" y="0"/>
                  </a:lnTo>
                  <a:cubicBezTo>
                    <a:pt x="4515" y="36"/>
                    <a:pt x="4417" y="98"/>
                    <a:pt x="4354" y="196"/>
                  </a:cubicBezTo>
                  <a:cubicBezTo>
                    <a:pt x="3926" y="874"/>
                    <a:pt x="3168" y="1320"/>
                    <a:pt x="2312" y="1320"/>
                  </a:cubicBezTo>
                  <a:cubicBezTo>
                    <a:pt x="1446" y="1320"/>
                    <a:pt x="688" y="874"/>
                    <a:pt x="260" y="196"/>
                  </a:cubicBezTo>
                  <a:cubicBezTo>
                    <a:pt x="197" y="98"/>
                    <a:pt x="108" y="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537900" y="2255650"/>
              <a:ext cx="207225" cy="133375"/>
            </a:xfrm>
            <a:custGeom>
              <a:avLst/>
              <a:gdLst/>
              <a:ahLst/>
              <a:cxnLst/>
              <a:rect l="l" t="t" r="r" b="b"/>
              <a:pathLst>
                <a:path w="8289" h="5335" extrusionOk="0">
                  <a:moveTo>
                    <a:pt x="7521" y="0"/>
                  </a:moveTo>
                  <a:lnTo>
                    <a:pt x="1" y="5335"/>
                  </a:lnTo>
                  <a:lnTo>
                    <a:pt x="7762" y="5335"/>
                  </a:lnTo>
                  <a:cubicBezTo>
                    <a:pt x="7762" y="5335"/>
                    <a:pt x="8289" y="2721"/>
                    <a:pt x="8012" y="1213"/>
                  </a:cubicBezTo>
                  <a:cubicBezTo>
                    <a:pt x="7869" y="482"/>
                    <a:pt x="7521" y="0"/>
                    <a:pt x="7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525650" y="2255425"/>
              <a:ext cx="200300" cy="133400"/>
            </a:xfrm>
            <a:custGeom>
              <a:avLst/>
              <a:gdLst/>
              <a:ahLst/>
              <a:cxnLst/>
              <a:rect l="l" t="t" r="r" b="b"/>
              <a:pathLst>
                <a:path w="8012" h="5336" extrusionOk="0">
                  <a:moveTo>
                    <a:pt x="4612" y="0"/>
                  </a:moveTo>
                  <a:cubicBezTo>
                    <a:pt x="4612" y="0"/>
                    <a:pt x="1927" y="0"/>
                    <a:pt x="1213" y="1214"/>
                  </a:cubicBezTo>
                  <a:cubicBezTo>
                    <a:pt x="1213" y="1214"/>
                    <a:pt x="1213" y="1214"/>
                    <a:pt x="1211" y="1214"/>
                  </a:cubicBezTo>
                  <a:cubicBezTo>
                    <a:pt x="1157" y="1214"/>
                    <a:pt x="0" y="1231"/>
                    <a:pt x="0" y="2668"/>
                  </a:cubicBezTo>
                  <a:cubicBezTo>
                    <a:pt x="0" y="3355"/>
                    <a:pt x="491" y="5335"/>
                    <a:pt x="491" y="5335"/>
                  </a:cubicBezTo>
                  <a:cubicBezTo>
                    <a:pt x="491" y="5335"/>
                    <a:pt x="5656" y="3042"/>
                    <a:pt x="8011" y="0"/>
                  </a:cubicBezTo>
                  <a:lnTo>
                    <a:pt x="8011" y="0"/>
                  </a:lnTo>
                  <a:cubicBezTo>
                    <a:pt x="8011" y="0"/>
                    <a:pt x="6191" y="54"/>
                    <a:pt x="4853" y="482"/>
                  </a:cubicBezTo>
                  <a:lnTo>
                    <a:pt x="4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531675" y="2334375"/>
              <a:ext cx="206325" cy="139625"/>
            </a:xfrm>
            <a:custGeom>
              <a:avLst/>
              <a:gdLst/>
              <a:ahLst/>
              <a:cxnLst/>
              <a:rect l="l" t="t" r="r" b="b"/>
              <a:pathLst>
                <a:path w="8253" h="5585" extrusionOk="0">
                  <a:moveTo>
                    <a:pt x="1945" y="0"/>
                  </a:moveTo>
                  <a:cubicBezTo>
                    <a:pt x="1276" y="0"/>
                    <a:pt x="732" y="544"/>
                    <a:pt x="732" y="1214"/>
                  </a:cubicBezTo>
                  <a:lnTo>
                    <a:pt x="732" y="1704"/>
                  </a:lnTo>
                  <a:cubicBezTo>
                    <a:pt x="330" y="1704"/>
                    <a:pt x="0" y="2025"/>
                    <a:pt x="0" y="2427"/>
                  </a:cubicBezTo>
                  <a:cubicBezTo>
                    <a:pt x="0" y="2837"/>
                    <a:pt x="330" y="3158"/>
                    <a:pt x="732" y="3158"/>
                  </a:cubicBezTo>
                  <a:lnTo>
                    <a:pt x="732" y="3399"/>
                  </a:lnTo>
                  <a:cubicBezTo>
                    <a:pt x="732" y="3988"/>
                    <a:pt x="1080" y="4523"/>
                    <a:pt x="1624" y="4746"/>
                  </a:cubicBezTo>
                  <a:lnTo>
                    <a:pt x="3194" y="5398"/>
                  </a:lnTo>
                  <a:cubicBezTo>
                    <a:pt x="3488" y="5522"/>
                    <a:pt x="3809" y="5585"/>
                    <a:pt x="4131" y="5585"/>
                  </a:cubicBezTo>
                  <a:cubicBezTo>
                    <a:pt x="4452" y="5585"/>
                    <a:pt x="4764" y="5522"/>
                    <a:pt x="5058" y="5398"/>
                  </a:cubicBezTo>
                  <a:lnTo>
                    <a:pt x="6628" y="4746"/>
                  </a:lnTo>
                  <a:cubicBezTo>
                    <a:pt x="7173" y="4523"/>
                    <a:pt x="7529" y="3988"/>
                    <a:pt x="7529" y="3399"/>
                  </a:cubicBezTo>
                  <a:lnTo>
                    <a:pt x="7529" y="3158"/>
                  </a:lnTo>
                  <a:cubicBezTo>
                    <a:pt x="7931" y="3158"/>
                    <a:pt x="8252" y="2837"/>
                    <a:pt x="8252" y="2427"/>
                  </a:cubicBezTo>
                  <a:cubicBezTo>
                    <a:pt x="8252" y="2025"/>
                    <a:pt x="7931" y="1704"/>
                    <a:pt x="7529" y="1704"/>
                  </a:cubicBezTo>
                  <a:lnTo>
                    <a:pt x="7529" y="1214"/>
                  </a:lnTo>
                  <a:cubicBezTo>
                    <a:pt x="7529" y="544"/>
                    <a:pt x="6985" y="0"/>
                    <a:pt x="6316" y="0"/>
                  </a:cubicBezTo>
                  <a:close/>
                </a:path>
              </a:pathLst>
            </a:custGeom>
            <a:solidFill>
              <a:srgbClr val="FDC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586300" y="2382775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2" y="0"/>
                  </a:moveTo>
                  <a:cubicBezTo>
                    <a:pt x="108" y="0"/>
                    <a:pt x="1" y="107"/>
                    <a:pt x="1" y="241"/>
                  </a:cubicBezTo>
                  <a:lnTo>
                    <a:pt x="1" y="482"/>
                  </a:lnTo>
                  <a:cubicBezTo>
                    <a:pt x="1" y="616"/>
                    <a:pt x="108" y="732"/>
                    <a:pt x="242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71275" y="2382775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2" y="0"/>
                  </a:moveTo>
                  <a:cubicBezTo>
                    <a:pt x="108" y="0"/>
                    <a:pt x="1" y="107"/>
                    <a:pt x="1" y="241"/>
                  </a:cubicBezTo>
                  <a:lnTo>
                    <a:pt x="1" y="482"/>
                  </a:lnTo>
                  <a:cubicBezTo>
                    <a:pt x="1" y="616"/>
                    <a:pt x="108" y="732"/>
                    <a:pt x="242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03700" y="2425250"/>
              <a:ext cx="62475" cy="18425"/>
            </a:xfrm>
            <a:custGeom>
              <a:avLst/>
              <a:gdLst/>
              <a:ahLst/>
              <a:cxnLst/>
              <a:rect l="l" t="t" r="r" b="b"/>
              <a:pathLst>
                <a:path w="2499" h="737" extrusionOk="0">
                  <a:moveTo>
                    <a:pt x="278" y="1"/>
                  </a:moveTo>
                  <a:cubicBezTo>
                    <a:pt x="201" y="1"/>
                    <a:pt x="125" y="36"/>
                    <a:pt x="81" y="103"/>
                  </a:cubicBezTo>
                  <a:cubicBezTo>
                    <a:pt x="1" y="219"/>
                    <a:pt x="27" y="371"/>
                    <a:pt x="143" y="442"/>
                  </a:cubicBezTo>
                  <a:cubicBezTo>
                    <a:pt x="411" y="630"/>
                    <a:pt x="821" y="737"/>
                    <a:pt x="1250" y="737"/>
                  </a:cubicBezTo>
                  <a:cubicBezTo>
                    <a:pt x="1678" y="737"/>
                    <a:pt x="2088" y="630"/>
                    <a:pt x="2356" y="442"/>
                  </a:cubicBezTo>
                  <a:cubicBezTo>
                    <a:pt x="2472" y="371"/>
                    <a:pt x="2498" y="219"/>
                    <a:pt x="2418" y="103"/>
                  </a:cubicBezTo>
                  <a:cubicBezTo>
                    <a:pt x="2374" y="36"/>
                    <a:pt x="2298" y="1"/>
                    <a:pt x="2221" y="1"/>
                  </a:cubicBezTo>
                  <a:cubicBezTo>
                    <a:pt x="2175" y="1"/>
                    <a:pt x="2128" y="14"/>
                    <a:pt x="2088" y="41"/>
                  </a:cubicBezTo>
                  <a:cubicBezTo>
                    <a:pt x="1892" y="175"/>
                    <a:pt x="1580" y="246"/>
                    <a:pt x="1250" y="246"/>
                  </a:cubicBezTo>
                  <a:cubicBezTo>
                    <a:pt x="919" y="246"/>
                    <a:pt x="607" y="175"/>
                    <a:pt x="411" y="41"/>
                  </a:cubicBezTo>
                  <a:cubicBezTo>
                    <a:pt x="371" y="14"/>
                    <a:pt x="324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567800" y="2494925"/>
              <a:ext cx="134275" cy="45775"/>
            </a:xfrm>
            <a:custGeom>
              <a:avLst/>
              <a:gdLst/>
              <a:ahLst/>
              <a:cxnLst/>
              <a:rect l="l" t="t" r="r" b="b"/>
              <a:pathLst>
                <a:path w="5371" h="1831" extrusionOk="0">
                  <a:moveTo>
                    <a:pt x="241" y="1"/>
                  </a:moveTo>
                  <a:cubicBezTo>
                    <a:pt x="187" y="1"/>
                    <a:pt x="133" y="10"/>
                    <a:pt x="81" y="28"/>
                  </a:cubicBezTo>
                  <a:lnTo>
                    <a:pt x="0" y="46"/>
                  </a:lnTo>
                  <a:cubicBezTo>
                    <a:pt x="446" y="1090"/>
                    <a:pt x="1481" y="1830"/>
                    <a:pt x="2686" y="1830"/>
                  </a:cubicBezTo>
                  <a:cubicBezTo>
                    <a:pt x="3890" y="1830"/>
                    <a:pt x="4925" y="1090"/>
                    <a:pt x="5371" y="46"/>
                  </a:cubicBezTo>
                  <a:lnTo>
                    <a:pt x="5290" y="28"/>
                  </a:lnTo>
                  <a:cubicBezTo>
                    <a:pt x="5238" y="10"/>
                    <a:pt x="5184" y="1"/>
                    <a:pt x="5130" y="1"/>
                  </a:cubicBezTo>
                  <a:cubicBezTo>
                    <a:pt x="4974" y="1"/>
                    <a:pt x="4824" y="76"/>
                    <a:pt x="4737" y="216"/>
                  </a:cubicBezTo>
                  <a:cubicBezTo>
                    <a:pt x="4309" y="894"/>
                    <a:pt x="3551" y="1340"/>
                    <a:pt x="2686" y="1340"/>
                  </a:cubicBezTo>
                  <a:cubicBezTo>
                    <a:pt x="1820" y="1340"/>
                    <a:pt x="1071" y="894"/>
                    <a:pt x="634" y="216"/>
                  </a:cubicBezTo>
                  <a:cubicBezTo>
                    <a:pt x="547" y="76"/>
                    <a:pt x="397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514725" y="2494225"/>
              <a:ext cx="83875" cy="113375"/>
            </a:xfrm>
            <a:custGeom>
              <a:avLst/>
              <a:gdLst/>
              <a:ahLst/>
              <a:cxnLst/>
              <a:rect l="l" t="t" r="r" b="b"/>
              <a:pathLst>
                <a:path w="3355" h="4535" extrusionOk="0">
                  <a:moveTo>
                    <a:pt x="2429" y="0"/>
                  </a:moveTo>
                  <a:cubicBezTo>
                    <a:pt x="2405" y="0"/>
                    <a:pt x="2380" y="4"/>
                    <a:pt x="2355" y="12"/>
                  </a:cubicBezTo>
                  <a:lnTo>
                    <a:pt x="874" y="502"/>
                  </a:lnTo>
                  <a:cubicBezTo>
                    <a:pt x="607" y="591"/>
                    <a:pt x="419" y="823"/>
                    <a:pt x="384" y="1109"/>
                  </a:cubicBezTo>
                  <a:lnTo>
                    <a:pt x="54" y="3714"/>
                  </a:lnTo>
                  <a:cubicBezTo>
                    <a:pt x="0" y="4151"/>
                    <a:pt x="339" y="4535"/>
                    <a:pt x="776" y="4535"/>
                  </a:cubicBezTo>
                  <a:lnTo>
                    <a:pt x="3354" y="4535"/>
                  </a:lnTo>
                  <a:lnTo>
                    <a:pt x="2667" y="208"/>
                  </a:lnTo>
                  <a:cubicBezTo>
                    <a:pt x="2645" y="83"/>
                    <a:pt x="2544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71275" y="2494225"/>
              <a:ext cx="83875" cy="113375"/>
            </a:xfrm>
            <a:custGeom>
              <a:avLst/>
              <a:gdLst/>
              <a:ahLst/>
              <a:cxnLst/>
              <a:rect l="l" t="t" r="r" b="b"/>
              <a:pathLst>
                <a:path w="3355" h="4535" extrusionOk="0">
                  <a:moveTo>
                    <a:pt x="926" y="0"/>
                  </a:moveTo>
                  <a:cubicBezTo>
                    <a:pt x="811" y="0"/>
                    <a:pt x="710" y="83"/>
                    <a:pt x="688" y="208"/>
                  </a:cubicBezTo>
                  <a:lnTo>
                    <a:pt x="1" y="4535"/>
                  </a:lnTo>
                  <a:lnTo>
                    <a:pt x="2579" y="4535"/>
                  </a:lnTo>
                  <a:cubicBezTo>
                    <a:pt x="3016" y="4535"/>
                    <a:pt x="3355" y="4151"/>
                    <a:pt x="3301" y="3714"/>
                  </a:cubicBezTo>
                  <a:lnTo>
                    <a:pt x="2971" y="1109"/>
                  </a:lnTo>
                  <a:cubicBezTo>
                    <a:pt x="2936" y="823"/>
                    <a:pt x="2748" y="591"/>
                    <a:pt x="2481" y="502"/>
                  </a:cubicBezTo>
                  <a:lnTo>
                    <a:pt x="1000" y="12"/>
                  </a:lnTo>
                  <a:cubicBezTo>
                    <a:pt x="975" y="4"/>
                    <a:pt x="950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701600" y="2513025"/>
              <a:ext cx="53550" cy="94575"/>
            </a:xfrm>
            <a:custGeom>
              <a:avLst/>
              <a:gdLst/>
              <a:ahLst/>
              <a:cxnLst/>
              <a:rect l="l" t="t" r="r" b="b"/>
              <a:pathLst>
                <a:path w="2142" h="3783" extrusionOk="0">
                  <a:moveTo>
                    <a:pt x="1607" y="0"/>
                  </a:moveTo>
                  <a:lnTo>
                    <a:pt x="358" y="1427"/>
                  </a:lnTo>
                  <a:cubicBezTo>
                    <a:pt x="126" y="1695"/>
                    <a:pt x="1" y="2034"/>
                    <a:pt x="1" y="2391"/>
                  </a:cubicBezTo>
                  <a:lnTo>
                    <a:pt x="1" y="3783"/>
                  </a:lnTo>
                  <a:lnTo>
                    <a:pt x="1357" y="3783"/>
                  </a:lnTo>
                  <a:cubicBezTo>
                    <a:pt x="1803" y="3783"/>
                    <a:pt x="2142" y="3399"/>
                    <a:pt x="2080" y="2962"/>
                  </a:cubicBezTo>
                  <a:lnTo>
                    <a:pt x="1758" y="357"/>
                  </a:lnTo>
                  <a:cubicBezTo>
                    <a:pt x="1741" y="223"/>
                    <a:pt x="1687" y="98"/>
                    <a:pt x="1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731950" y="2536200"/>
              <a:ext cx="21425" cy="46650"/>
            </a:xfrm>
            <a:custGeom>
              <a:avLst/>
              <a:gdLst/>
              <a:ahLst/>
              <a:cxnLst/>
              <a:rect l="l" t="t" r="r" b="b"/>
              <a:pathLst>
                <a:path w="857" h="1866" extrusionOk="0">
                  <a:moveTo>
                    <a:pt x="616" y="1"/>
                  </a:moveTo>
                  <a:cubicBezTo>
                    <a:pt x="259" y="144"/>
                    <a:pt x="0" y="491"/>
                    <a:pt x="0" y="902"/>
                  </a:cubicBezTo>
                  <a:cubicBezTo>
                    <a:pt x="0" y="1401"/>
                    <a:pt x="375" y="1803"/>
                    <a:pt x="857" y="1865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45625" y="2332800"/>
              <a:ext cx="51775" cy="31925"/>
            </a:xfrm>
            <a:custGeom>
              <a:avLst/>
              <a:gdLst/>
              <a:ahLst/>
              <a:cxnLst/>
              <a:rect l="l" t="t" r="r" b="b"/>
              <a:pathLst>
                <a:path w="2071" h="1277" extrusionOk="0">
                  <a:moveTo>
                    <a:pt x="1" y="1"/>
                  </a:moveTo>
                  <a:cubicBezTo>
                    <a:pt x="741" y="135"/>
                    <a:pt x="1562" y="509"/>
                    <a:pt x="1999" y="1277"/>
                  </a:cubicBezTo>
                  <a:cubicBezTo>
                    <a:pt x="1999" y="1277"/>
                    <a:pt x="2070" y="572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514725" y="2513025"/>
              <a:ext cx="53325" cy="94575"/>
            </a:xfrm>
            <a:custGeom>
              <a:avLst/>
              <a:gdLst/>
              <a:ahLst/>
              <a:cxnLst/>
              <a:rect l="l" t="t" r="r" b="b"/>
              <a:pathLst>
                <a:path w="2133" h="3783" extrusionOk="0">
                  <a:moveTo>
                    <a:pt x="526" y="0"/>
                  </a:moveTo>
                  <a:cubicBezTo>
                    <a:pt x="446" y="98"/>
                    <a:pt x="393" y="223"/>
                    <a:pt x="375" y="357"/>
                  </a:cubicBezTo>
                  <a:lnTo>
                    <a:pt x="54" y="2962"/>
                  </a:lnTo>
                  <a:cubicBezTo>
                    <a:pt x="0" y="3399"/>
                    <a:pt x="339" y="3783"/>
                    <a:pt x="776" y="3783"/>
                  </a:cubicBezTo>
                  <a:lnTo>
                    <a:pt x="2132" y="3783"/>
                  </a:lnTo>
                  <a:lnTo>
                    <a:pt x="2132" y="2391"/>
                  </a:lnTo>
                  <a:cubicBezTo>
                    <a:pt x="2132" y="2034"/>
                    <a:pt x="2007" y="1695"/>
                    <a:pt x="1775" y="1427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38"/>
          <p:cNvGrpSpPr/>
          <p:nvPr/>
        </p:nvGrpSpPr>
        <p:grpSpPr>
          <a:xfrm>
            <a:off x="6823892" y="4253772"/>
            <a:ext cx="404549" cy="591652"/>
            <a:chOff x="1125525" y="2255650"/>
            <a:chExt cx="240650" cy="351950"/>
          </a:xfrm>
        </p:grpSpPr>
        <p:sp>
          <p:nvSpPr>
            <p:cNvPr id="1167" name="Google Shape;1167;p38"/>
            <p:cNvSpPr/>
            <p:nvPr/>
          </p:nvSpPr>
          <p:spPr>
            <a:xfrm>
              <a:off x="1125525" y="2322325"/>
              <a:ext cx="240450" cy="285275"/>
            </a:xfrm>
            <a:custGeom>
              <a:avLst/>
              <a:gdLst/>
              <a:ahLst/>
              <a:cxnLst/>
              <a:rect l="l" t="t" r="r" b="b"/>
              <a:pathLst>
                <a:path w="9618" h="11411" extrusionOk="0">
                  <a:moveTo>
                    <a:pt x="2624" y="1"/>
                  </a:moveTo>
                  <a:cubicBezTo>
                    <a:pt x="1955" y="1"/>
                    <a:pt x="1410" y="545"/>
                    <a:pt x="1410" y="1214"/>
                  </a:cubicBezTo>
                  <a:lnTo>
                    <a:pt x="1410" y="2302"/>
                  </a:lnTo>
                  <a:cubicBezTo>
                    <a:pt x="1009" y="2302"/>
                    <a:pt x="688" y="2632"/>
                    <a:pt x="688" y="3034"/>
                  </a:cubicBezTo>
                  <a:cubicBezTo>
                    <a:pt x="688" y="3435"/>
                    <a:pt x="1009" y="3765"/>
                    <a:pt x="1410" y="3765"/>
                  </a:cubicBezTo>
                  <a:lnTo>
                    <a:pt x="1410" y="3881"/>
                  </a:lnTo>
                  <a:cubicBezTo>
                    <a:pt x="1410" y="4470"/>
                    <a:pt x="1767" y="5005"/>
                    <a:pt x="2311" y="5228"/>
                  </a:cubicBezTo>
                  <a:lnTo>
                    <a:pt x="3355" y="5665"/>
                  </a:lnTo>
                  <a:lnTo>
                    <a:pt x="3355" y="6272"/>
                  </a:lnTo>
                  <a:lnTo>
                    <a:pt x="3284" y="6210"/>
                  </a:lnTo>
                  <a:cubicBezTo>
                    <a:pt x="3239" y="6173"/>
                    <a:pt x="3184" y="6155"/>
                    <a:pt x="3129" y="6155"/>
                  </a:cubicBezTo>
                  <a:cubicBezTo>
                    <a:pt x="3066" y="6155"/>
                    <a:pt x="3002" y="6179"/>
                    <a:pt x="2954" y="6227"/>
                  </a:cubicBezTo>
                  <a:lnTo>
                    <a:pt x="2383" y="6798"/>
                  </a:lnTo>
                  <a:lnTo>
                    <a:pt x="2445" y="6861"/>
                  </a:lnTo>
                  <a:lnTo>
                    <a:pt x="1027" y="7334"/>
                  </a:lnTo>
                  <a:cubicBezTo>
                    <a:pt x="688" y="7441"/>
                    <a:pt x="447" y="7726"/>
                    <a:pt x="376" y="8065"/>
                  </a:cubicBezTo>
                  <a:cubicBezTo>
                    <a:pt x="376" y="8092"/>
                    <a:pt x="367" y="8110"/>
                    <a:pt x="367" y="8137"/>
                  </a:cubicBezTo>
                  <a:lnTo>
                    <a:pt x="63" y="10590"/>
                  </a:lnTo>
                  <a:cubicBezTo>
                    <a:pt x="1" y="11027"/>
                    <a:pt x="340" y="11411"/>
                    <a:pt x="786" y="11411"/>
                  </a:cubicBezTo>
                  <a:lnTo>
                    <a:pt x="8842" y="11411"/>
                  </a:lnTo>
                  <a:cubicBezTo>
                    <a:pt x="9279" y="11411"/>
                    <a:pt x="9618" y="11027"/>
                    <a:pt x="9564" y="10590"/>
                  </a:cubicBezTo>
                  <a:lnTo>
                    <a:pt x="9261" y="8137"/>
                  </a:lnTo>
                  <a:cubicBezTo>
                    <a:pt x="9252" y="8110"/>
                    <a:pt x="9252" y="8092"/>
                    <a:pt x="9243" y="8065"/>
                  </a:cubicBezTo>
                  <a:cubicBezTo>
                    <a:pt x="9181" y="7726"/>
                    <a:pt x="8931" y="7441"/>
                    <a:pt x="8601" y="7334"/>
                  </a:cubicBezTo>
                  <a:lnTo>
                    <a:pt x="7182" y="6861"/>
                  </a:lnTo>
                  <a:lnTo>
                    <a:pt x="7236" y="6798"/>
                  </a:lnTo>
                  <a:lnTo>
                    <a:pt x="6665" y="6227"/>
                  </a:lnTo>
                  <a:cubicBezTo>
                    <a:pt x="6617" y="6179"/>
                    <a:pt x="6556" y="6155"/>
                    <a:pt x="6494" y="6155"/>
                  </a:cubicBezTo>
                  <a:cubicBezTo>
                    <a:pt x="6442" y="6155"/>
                    <a:pt x="6389" y="6173"/>
                    <a:pt x="6344" y="6210"/>
                  </a:cubicBezTo>
                  <a:lnTo>
                    <a:pt x="6272" y="6272"/>
                  </a:lnTo>
                  <a:lnTo>
                    <a:pt x="6272" y="5665"/>
                  </a:lnTo>
                  <a:lnTo>
                    <a:pt x="7316" y="5228"/>
                  </a:lnTo>
                  <a:cubicBezTo>
                    <a:pt x="7860" y="5005"/>
                    <a:pt x="8208" y="4470"/>
                    <a:pt x="8208" y="3881"/>
                  </a:cubicBezTo>
                  <a:lnTo>
                    <a:pt x="8208" y="3765"/>
                  </a:lnTo>
                  <a:cubicBezTo>
                    <a:pt x="8610" y="3765"/>
                    <a:pt x="8940" y="3435"/>
                    <a:pt x="8940" y="3034"/>
                  </a:cubicBezTo>
                  <a:cubicBezTo>
                    <a:pt x="8940" y="2632"/>
                    <a:pt x="8610" y="2302"/>
                    <a:pt x="8208" y="2302"/>
                  </a:cubicBezTo>
                  <a:lnTo>
                    <a:pt x="8208" y="1214"/>
                  </a:lnTo>
                  <a:cubicBezTo>
                    <a:pt x="8208" y="545"/>
                    <a:pt x="7664" y="1"/>
                    <a:pt x="6995" y="1"/>
                  </a:cubicBezTo>
                  <a:close/>
                </a:path>
              </a:pathLst>
            </a:custGeom>
            <a:solidFill>
              <a:srgbClr val="956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142700" y="2322325"/>
              <a:ext cx="206325" cy="151675"/>
            </a:xfrm>
            <a:custGeom>
              <a:avLst/>
              <a:gdLst/>
              <a:ahLst/>
              <a:cxnLst/>
              <a:rect l="l" t="t" r="r" b="b"/>
              <a:pathLst>
                <a:path w="8253" h="6067" extrusionOk="0">
                  <a:moveTo>
                    <a:pt x="1937" y="1"/>
                  </a:moveTo>
                  <a:cubicBezTo>
                    <a:pt x="1268" y="1"/>
                    <a:pt x="723" y="545"/>
                    <a:pt x="723" y="1214"/>
                  </a:cubicBezTo>
                  <a:lnTo>
                    <a:pt x="723" y="2302"/>
                  </a:lnTo>
                  <a:cubicBezTo>
                    <a:pt x="322" y="2302"/>
                    <a:pt x="1" y="2632"/>
                    <a:pt x="1" y="3034"/>
                  </a:cubicBezTo>
                  <a:cubicBezTo>
                    <a:pt x="1" y="3435"/>
                    <a:pt x="322" y="3765"/>
                    <a:pt x="723" y="3765"/>
                  </a:cubicBezTo>
                  <a:lnTo>
                    <a:pt x="723" y="3881"/>
                  </a:lnTo>
                  <a:cubicBezTo>
                    <a:pt x="723" y="4470"/>
                    <a:pt x="1080" y="5005"/>
                    <a:pt x="1624" y="5228"/>
                  </a:cubicBezTo>
                  <a:lnTo>
                    <a:pt x="3194" y="5880"/>
                  </a:lnTo>
                  <a:cubicBezTo>
                    <a:pt x="3489" y="6004"/>
                    <a:pt x="3801" y="6067"/>
                    <a:pt x="4122" y="6067"/>
                  </a:cubicBezTo>
                  <a:cubicBezTo>
                    <a:pt x="4443" y="6067"/>
                    <a:pt x="4765" y="6004"/>
                    <a:pt x="5059" y="5880"/>
                  </a:cubicBezTo>
                  <a:lnTo>
                    <a:pt x="6629" y="5228"/>
                  </a:lnTo>
                  <a:cubicBezTo>
                    <a:pt x="7173" y="5005"/>
                    <a:pt x="7521" y="4470"/>
                    <a:pt x="7521" y="3881"/>
                  </a:cubicBezTo>
                  <a:lnTo>
                    <a:pt x="7521" y="3765"/>
                  </a:lnTo>
                  <a:cubicBezTo>
                    <a:pt x="7923" y="3765"/>
                    <a:pt x="8253" y="3435"/>
                    <a:pt x="8253" y="3034"/>
                  </a:cubicBezTo>
                  <a:cubicBezTo>
                    <a:pt x="8253" y="2632"/>
                    <a:pt x="7923" y="2302"/>
                    <a:pt x="7521" y="2302"/>
                  </a:cubicBezTo>
                  <a:lnTo>
                    <a:pt x="7521" y="1214"/>
                  </a:lnTo>
                  <a:cubicBezTo>
                    <a:pt x="7521" y="545"/>
                    <a:pt x="6977" y="1"/>
                    <a:pt x="6308" y="1"/>
                  </a:cubicBezTo>
                  <a:close/>
                </a:path>
              </a:pathLst>
            </a:custGeom>
            <a:solidFill>
              <a:srgbClr val="A27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197350" y="2382775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1" y="0"/>
                  </a:moveTo>
                  <a:cubicBezTo>
                    <a:pt x="107" y="0"/>
                    <a:pt x="0" y="107"/>
                    <a:pt x="0" y="241"/>
                  </a:cubicBezTo>
                  <a:lnTo>
                    <a:pt x="0" y="482"/>
                  </a:lnTo>
                  <a:cubicBezTo>
                    <a:pt x="0" y="616"/>
                    <a:pt x="107" y="732"/>
                    <a:pt x="241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282325" y="2382775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1" y="0"/>
                  </a:moveTo>
                  <a:cubicBezTo>
                    <a:pt x="107" y="0"/>
                    <a:pt x="0" y="107"/>
                    <a:pt x="0" y="241"/>
                  </a:cubicBezTo>
                  <a:lnTo>
                    <a:pt x="0" y="482"/>
                  </a:lnTo>
                  <a:cubicBezTo>
                    <a:pt x="0" y="616"/>
                    <a:pt x="107" y="732"/>
                    <a:pt x="241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214750" y="2425250"/>
              <a:ext cx="62250" cy="18425"/>
            </a:xfrm>
            <a:custGeom>
              <a:avLst/>
              <a:gdLst/>
              <a:ahLst/>
              <a:cxnLst/>
              <a:rect l="l" t="t" r="r" b="b"/>
              <a:pathLst>
                <a:path w="2490" h="737" extrusionOk="0">
                  <a:moveTo>
                    <a:pt x="277" y="1"/>
                  </a:moveTo>
                  <a:cubicBezTo>
                    <a:pt x="199" y="1"/>
                    <a:pt x="122" y="36"/>
                    <a:pt x="72" y="103"/>
                  </a:cubicBezTo>
                  <a:cubicBezTo>
                    <a:pt x="0" y="219"/>
                    <a:pt x="27" y="371"/>
                    <a:pt x="134" y="442"/>
                  </a:cubicBezTo>
                  <a:cubicBezTo>
                    <a:pt x="411" y="630"/>
                    <a:pt x="812" y="737"/>
                    <a:pt x="1249" y="737"/>
                  </a:cubicBezTo>
                  <a:cubicBezTo>
                    <a:pt x="1677" y="737"/>
                    <a:pt x="2079" y="630"/>
                    <a:pt x="2355" y="442"/>
                  </a:cubicBezTo>
                  <a:cubicBezTo>
                    <a:pt x="2462" y="371"/>
                    <a:pt x="2489" y="219"/>
                    <a:pt x="2418" y="103"/>
                  </a:cubicBezTo>
                  <a:cubicBezTo>
                    <a:pt x="2373" y="36"/>
                    <a:pt x="2298" y="1"/>
                    <a:pt x="2219" y="1"/>
                  </a:cubicBezTo>
                  <a:cubicBezTo>
                    <a:pt x="2171" y="1"/>
                    <a:pt x="2123" y="14"/>
                    <a:pt x="2079" y="41"/>
                  </a:cubicBezTo>
                  <a:cubicBezTo>
                    <a:pt x="1892" y="175"/>
                    <a:pt x="1579" y="246"/>
                    <a:pt x="1249" y="246"/>
                  </a:cubicBezTo>
                  <a:cubicBezTo>
                    <a:pt x="910" y="246"/>
                    <a:pt x="607" y="175"/>
                    <a:pt x="411" y="41"/>
                  </a:cubicBezTo>
                  <a:cubicBezTo>
                    <a:pt x="370" y="14"/>
                    <a:pt x="324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155650" y="2255650"/>
              <a:ext cx="180675" cy="103050"/>
            </a:xfrm>
            <a:custGeom>
              <a:avLst/>
              <a:gdLst/>
              <a:ahLst/>
              <a:cxnLst/>
              <a:rect l="l" t="t" r="r" b="b"/>
              <a:pathLst>
                <a:path w="7227" h="4122" extrusionOk="0">
                  <a:moveTo>
                    <a:pt x="999" y="0"/>
                  </a:moveTo>
                  <a:cubicBezTo>
                    <a:pt x="437" y="0"/>
                    <a:pt x="0" y="464"/>
                    <a:pt x="27" y="1026"/>
                  </a:cubicBezTo>
                  <a:lnTo>
                    <a:pt x="214" y="4122"/>
                  </a:lnTo>
                  <a:cubicBezTo>
                    <a:pt x="616" y="4122"/>
                    <a:pt x="937" y="3801"/>
                    <a:pt x="937" y="3399"/>
                  </a:cubicBezTo>
                  <a:lnTo>
                    <a:pt x="6281" y="3399"/>
                  </a:lnTo>
                  <a:cubicBezTo>
                    <a:pt x="6281" y="3801"/>
                    <a:pt x="6611" y="4122"/>
                    <a:pt x="7012" y="4122"/>
                  </a:cubicBezTo>
                  <a:lnTo>
                    <a:pt x="7191" y="1026"/>
                  </a:lnTo>
                  <a:cubicBezTo>
                    <a:pt x="7226" y="464"/>
                    <a:pt x="6780" y="0"/>
                    <a:pt x="6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154975" y="2373850"/>
              <a:ext cx="181800" cy="36375"/>
            </a:xfrm>
            <a:custGeom>
              <a:avLst/>
              <a:gdLst/>
              <a:ahLst/>
              <a:cxnLst/>
              <a:rect l="l" t="t" r="r" b="b"/>
              <a:pathLst>
                <a:path w="7272" h="1455" extrusionOk="0">
                  <a:moveTo>
                    <a:pt x="2659" y="241"/>
                  </a:moveTo>
                  <a:cubicBezTo>
                    <a:pt x="2730" y="241"/>
                    <a:pt x="2784" y="295"/>
                    <a:pt x="2784" y="366"/>
                  </a:cubicBezTo>
                  <a:lnTo>
                    <a:pt x="2784" y="1098"/>
                  </a:lnTo>
                  <a:cubicBezTo>
                    <a:pt x="2784" y="1160"/>
                    <a:pt x="2730" y="1214"/>
                    <a:pt x="2659" y="1214"/>
                  </a:cubicBezTo>
                  <a:lnTo>
                    <a:pt x="1205" y="1214"/>
                  </a:lnTo>
                  <a:cubicBezTo>
                    <a:pt x="1142" y="1214"/>
                    <a:pt x="1089" y="1160"/>
                    <a:pt x="1089" y="1098"/>
                  </a:cubicBezTo>
                  <a:lnTo>
                    <a:pt x="1089" y="366"/>
                  </a:lnTo>
                  <a:cubicBezTo>
                    <a:pt x="1089" y="295"/>
                    <a:pt x="1142" y="241"/>
                    <a:pt x="1205" y="241"/>
                  </a:cubicBezTo>
                  <a:close/>
                  <a:moveTo>
                    <a:pt x="6058" y="241"/>
                  </a:moveTo>
                  <a:cubicBezTo>
                    <a:pt x="6129" y="241"/>
                    <a:pt x="6183" y="295"/>
                    <a:pt x="6183" y="366"/>
                  </a:cubicBezTo>
                  <a:lnTo>
                    <a:pt x="6183" y="1098"/>
                  </a:lnTo>
                  <a:cubicBezTo>
                    <a:pt x="6183" y="1160"/>
                    <a:pt x="6129" y="1214"/>
                    <a:pt x="6058" y="1214"/>
                  </a:cubicBezTo>
                  <a:lnTo>
                    <a:pt x="4604" y="1214"/>
                  </a:lnTo>
                  <a:cubicBezTo>
                    <a:pt x="4541" y="1214"/>
                    <a:pt x="4488" y="1160"/>
                    <a:pt x="4488" y="1098"/>
                  </a:cubicBezTo>
                  <a:lnTo>
                    <a:pt x="4488" y="366"/>
                  </a:lnTo>
                  <a:cubicBezTo>
                    <a:pt x="4488" y="295"/>
                    <a:pt x="4541" y="241"/>
                    <a:pt x="4604" y="241"/>
                  </a:cubicBezTo>
                  <a:close/>
                  <a:moveTo>
                    <a:pt x="134" y="0"/>
                  </a:moveTo>
                  <a:cubicBezTo>
                    <a:pt x="125" y="0"/>
                    <a:pt x="107" y="9"/>
                    <a:pt x="107" y="18"/>
                  </a:cubicBezTo>
                  <a:cubicBezTo>
                    <a:pt x="0" y="116"/>
                    <a:pt x="72" y="241"/>
                    <a:pt x="179" y="241"/>
                  </a:cubicBezTo>
                  <a:lnTo>
                    <a:pt x="866" y="241"/>
                  </a:lnTo>
                  <a:cubicBezTo>
                    <a:pt x="848" y="286"/>
                    <a:pt x="839" y="321"/>
                    <a:pt x="839" y="366"/>
                  </a:cubicBezTo>
                  <a:lnTo>
                    <a:pt x="839" y="1098"/>
                  </a:lnTo>
                  <a:cubicBezTo>
                    <a:pt x="839" y="1294"/>
                    <a:pt x="1008" y="1454"/>
                    <a:pt x="1205" y="1454"/>
                  </a:cubicBezTo>
                  <a:lnTo>
                    <a:pt x="2659" y="1454"/>
                  </a:lnTo>
                  <a:cubicBezTo>
                    <a:pt x="2864" y="1454"/>
                    <a:pt x="3025" y="1294"/>
                    <a:pt x="3025" y="1098"/>
                  </a:cubicBezTo>
                  <a:lnTo>
                    <a:pt x="3025" y="991"/>
                  </a:lnTo>
                  <a:cubicBezTo>
                    <a:pt x="3025" y="669"/>
                    <a:pt x="3266" y="402"/>
                    <a:pt x="3578" y="366"/>
                  </a:cubicBezTo>
                  <a:cubicBezTo>
                    <a:pt x="3594" y="365"/>
                    <a:pt x="3610" y="364"/>
                    <a:pt x="3625" y="364"/>
                  </a:cubicBezTo>
                  <a:cubicBezTo>
                    <a:pt x="3961" y="364"/>
                    <a:pt x="4238" y="632"/>
                    <a:pt x="4238" y="973"/>
                  </a:cubicBezTo>
                  <a:lnTo>
                    <a:pt x="4238" y="1098"/>
                  </a:lnTo>
                  <a:cubicBezTo>
                    <a:pt x="4238" y="1294"/>
                    <a:pt x="4407" y="1454"/>
                    <a:pt x="4604" y="1454"/>
                  </a:cubicBezTo>
                  <a:lnTo>
                    <a:pt x="6058" y="1454"/>
                  </a:lnTo>
                  <a:cubicBezTo>
                    <a:pt x="6263" y="1454"/>
                    <a:pt x="6424" y="1294"/>
                    <a:pt x="6424" y="1098"/>
                  </a:cubicBezTo>
                  <a:lnTo>
                    <a:pt x="6424" y="366"/>
                  </a:lnTo>
                  <a:cubicBezTo>
                    <a:pt x="6424" y="321"/>
                    <a:pt x="6415" y="286"/>
                    <a:pt x="6406" y="241"/>
                  </a:cubicBezTo>
                  <a:lnTo>
                    <a:pt x="7137" y="241"/>
                  </a:lnTo>
                  <a:cubicBezTo>
                    <a:pt x="7146" y="241"/>
                    <a:pt x="7155" y="241"/>
                    <a:pt x="7164" y="232"/>
                  </a:cubicBezTo>
                  <a:cubicBezTo>
                    <a:pt x="7271" y="125"/>
                    <a:pt x="7200" y="0"/>
                    <a:pt x="7093" y="0"/>
                  </a:cubicBezTo>
                  <a:lnTo>
                    <a:pt x="4372" y="0"/>
                  </a:lnTo>
                  <a:cubicBezTo>
                    <a:pt x="4300" y="0"/>
                    <a:pt x="4238" y="63"/>
                    <a:pt x="4238" y="134"/>
                  </a:cubicBezTo>
                  <a:lnTo>
                    <a:pt x="4238" y="375"/>
                  </a:lnTo>
                  <a:cubicBezTo>
                    <a:pt x="4086" y="223"/>
                    <a:pt x="3872" y="125"/>
                    <a:pt x="3631" y="125"/>
                  </a:cubicBezTo>
                  <a:cubicBezTo>
                    <a:pt x="3399" y="125"/>
                    <a:pt x="3185" y="223"/>
                    <a:pt x="3025" y="375"/>
                  </a:cubicBezTo>
                  <a:lnTo>
                    <a:pt x="3025" y="134"/>
                  </a:lnTo>
                  <a:cubicBezTo>
                    <a:pt x="3025" y="63"/>
                    <a:pt x="2971" y="0"/>
                    <a:pt x="2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125750" y="2492275"/>
              <a:ext cx="240425" cy="115325"/>
            </a:xfrm>
            <a:custGeom>
              <a:avLst/>
              <a:gdLst/>
              <a:ahLst/>
              <a:cxnLst/>
              <a:rect l="l" t="t" r="r" b="b"/>
              <a:pathLst>
                <a:path w="9617" h="4613" extrusionOk="0">
                  <a:moveTo>
                    <a:pt x="2588" y="0"/>
                  </a:moveTo>
                  <a:lnTo>
                    <a:pt x="1018" y="527"/>
                  </a:lnTo>
                  <a:cubicBezTo>
                    <a:pt x="661" y="643"/>
                    <a:pt x="411" y="955"/>
                    <a:pt x="358" y="1330"/>
                  </a:cubicBezTo>
                  <a:lnTo>
                    <a:pt x="126" y="3176"/>
                  </a:lnTo>
                  <a:lnTo>
                    <a:pt x="54" y="3783"/>
                  </a:lnTo>
                  <a:cubicBezTo>
                    <a:pt x="1" y="4220"/>
                    <a:pt x="340" y="4604"/>
                    <a:pt x="777" y="4613"/>
                  </a:cubicBezTo>
                  <a:lnTo>
                    <a:pt x="7477" y="4613"/>
                  </a:lnTo>
                  <a:lnTo>
                    <a:pt x="7477" y="4586"/>
                  </a:lnTo>
                  <a:lnTo>
                    <a:pt x="8833" y="4586"/>
                  </a:lnTo>
                  <a:cubicBezTo>
                    <a:pt x="8843" y="4586"/>
                    <a:pt x="8853" y="4586"/>
                    <a:pt x="8862" y="4586"/>
                  </a:cubicBezTo>
                  <a:cubicBezTo>
                    <a:pt x="9294" y="4586"/>
                    <a:pt x="9616" y="4210"/>
                    <a:pt x="9555" y="3783"/>
                  </a:cubicBezTo>
                  <a:lnTo>
                    <a:pt x="9511" y="3390"/>
                  </a:lnTo>
                  <a:lnTo>
                    <a:pt x="9252" y="1330"/>
                  </a:lnTo>
                  <a:cubicBezTo>
                    <a:pt x="9207" y="955"/>
                    <a:pt x="8949" y="643"/>
                    <a:pt x="8592" y="527"/>
                  </a:cubicBezTo>
                  <a:lnTo>
                    <a:pt x="7022" y="0"/>
                  </a:lnTo>
                  <a:cubicBezTo>
                    <a:pt x="6852" y="393"/>
                    <a:pt x="5826" y="1205"/>
                    <a:pt x="4809" y="1205"/>
                  </a:cubicBezTo>
                  <a:cubicBezTo>
                    <a:pt x="3783" y="1205"/>
                    <a:pt x="2757" y="393"/>
                    <a:pt x="2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225900" y="2504100"/>
              <a:ext cx="20100" cy="18750"/>
            </a:xfrm>
            <a:custGeom>
              <a:avLst/>
              <a:gdLst/>
              <a:ahLst/>
              <a:cxnLst/>
              <a:rect l="l" t="t" r="r" b="b"/>
              <a:pathLst>
                <a:path w="804" h="750" extrusionOk="0">
                  <a:moveTo>
                    <a:pt x="553" y="0"/>
                  </a:moveTo>
                  <a:lnTo>
                    <a:pt x="0" y="750"/>
                  </a:lnTo>
                  <a:lnTo>
                    <a:pt x="0" y="750"/>
                  </a:lnTo>
                  <a:lnTo>
                    <a:pt x="803" y="73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245975" y="2504100"/>
              <a:ext cx="20100" cy="18750"/>
            </a:xfrm>
            <a:custGeom>
              <a:avLst/>
              <a:gdLst/>
              <a:ahLst/>
              <a:cxnLst/>
              <a:rect l="l" t="t" r="r" b="b"/>
              <a:pathLst>
                <a:path w="804" h="750" extrusionOk="0">
                  <a:moveTo>
                    <a:pt x="241" y="0"/>
                  </a:moveTo>
                  <a:lnTo>
                    <a:pt x="0" y="732"/>
                  </a:lnTo>
                  <a:lnTo>
                    <a:pt x="803" y="75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185300" y="2475950"/>
              <a:ext cx="54450" cy="49350"/>
            </a:xfrm>
            <a:custGeom>
              <a:avLst/>
              <a:gdLst/>
              <a:ahLst/>
              <a:cxnLst/>
              <a:rect l="l" t="t" r="r" b="b"/>
              <a:pathLst>
                <a:path w="2178" h="1974" extrusionOk="0">
                  <a:moveTo>
                    <a:pt x="742" y="1"/>
                  </a:moveTo>
                  <a:cubicBezTo>
                    <a:pt x="681" y="1"/>
                    <a:pt x="620" y="25"/>
                    <a:pt x="572" y="74"/>
                  </a:cubicBezTo>
                  <a:lnTo>
                    <a:pt x="1" y="644"/>
                  </a:lnTo>
                  <a:lnTo>
                    <a:pt x="1259" y="1902"/>
                  </a:lnTo>
                  <a:cubicBezTo>
                    <a:pt x="1303" y="1951"/>
                    <a:pt x="1363" y="1973"/>
                    <a:pt x="1424" y="1973"/>
                  </a:cubicBezTo>
                  <a:cubicBezTo>
                    <a:pt x="1499" y="1973"/>
                    <a:pt x="1575" y="1939"/>
                    <a:pt x="1624" y="1876"/>
                  </a:cubicBezTo>
                  <a:lnTo>
                    <a:pt x="2177" y="1126"/>
                  </a:lnTo>
                  <a:lnTo>
                    <a:pt x="893" y="56"/>
                  </a:lnTo>
                  <a:cubicBezTo>
                    <a:pt x="848" y="19"/>
                    <a:pt x="795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252000" y="2475950"/>
              <a:ext cx="54650" cy="49350"/>
            </a:xfrm>
            <a:custGeom>
              <a:avLst/>
              <a:gdLst/>
              <a:ahLst/>
              <a:cxnLst/>
              <a:rect l="l" t="t" r="r" b="b"/>
              <a:pathLst>
                <a:path w="2186" h="1974" extrusionOk="0">
                  <a:moveTo>
                    <a:pt x="1439" y="1"/>
                  </a:moveTo>
                  <a:cubicBezTo>
                    <a:pt x="1385" y="1"/>
                    <a:pt x="1330" y="19"/>
                    <a:pt x="1285" y="56"/>
                  </a:cubicBezTo>
                  <a:lnTo>
                    <a:pt x="0" y="1126"/>
                  </a:lnTo>
                  <a:lnTo>
                    <a:pt x="562" y="1876"/>
                  </a:lnTo>
                  <a:cubicBezTo>
                    <a:pt x="611" y="1939"/>
                    <a:pt x="684" y="1973"/>
                    <a:pt x="758" y="1973"/>
                  </a:cubicBezTo>
                  <a:cubicBezTo>
                    <a:pt x="819" y="1973"/>
                    <a:pt x="880" y="1951"/>
                    <a:pt x="928" y="1902"/>
                  </a:cubicBezTo>
                  <a:lnTo>
                    <a:pt x="2186" y="644"/>
                  </a:lnTo>
                  <a:lnTo>
                    <a:pt x="1615" y="74"/>
                  </a:lnTo>
                  <a:cubicBezTo>
                    <a:pt x="1567" y="25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239725" y="2504325"/>
              <a:ext cx="12300" cy="103275"/>
            </a:xfrm>
            <a:custGeom>
              <a:avLst/>
              <a:gdLst/>
              <a:ahLst/>
              <a:cxnLst/>
              <a:rect l="l" t="t" r="r" b="b"/>
              <a:pathLst>
                <a:path w="492" h="4131" extrusionOk="0">
                  <a:moveTo>
                    <a:pt x="0" y="0"/>
                  </a:moveTo>
                  <a:lnTo>
                    <a:pt x="0" y="4131"/>
                  </a:lnTo>
                  <a:lnTo>
                    <a:pt x="491" y="4131"/>
                  </a:lnTo>
                  <a:lnTo>
                    <a:pt x="491" y="0"/>
                  </a:lnTo>
                  <a:lnTo>
                    <a:pt x="241" y="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125525" y="2513675"/>
              <a:ext cx="53550" cy="93925"/>
            </a:xfrm>
            <a:custGeom>
              <a:avLst/>
              <a:gdLst/>
              <a:ahLst/>
              <a:cxnLst/>
              <a:rect l="l" t="t" r="r" b="b"/>
              <a:pathLst>
                <a:path w="2142" h="3757" extrusionOk="0">
                  <a:moveTo>
                    <a:pt x="572" y="1"/>
                  </a:moveTo>
                  <a:cubicBezTo>
                    <a:pt x="465" y="135"/>
                    <a:pt x="384" y="295"/>
                    <a:pt x="367" y="483"/>
                  </a:cubicBezTo>
                  <a:lnTo>
                    <a:pt x="63" y="2936"/>
                  </a:lnTo>
                  <a:cubicBezTo>
                    <a:pt x="1" y="3373"/>
                    <a:pt x="340" y="3757"/>
                    <a:pt x="786" y="3757"/>
                  </a:cubicBezTo>
                  <a:lnTo>
                    <a:pt x="2142" y="3757"/>
                  </a:lnTo>
                  <a:lnTo>
                    <a:pt x="2142" y="2178"/>
                  </a:lnTo>
                  <a:cubicBezTo>
                    <a:pt x="2142" y="1946"/>
                    <a:pt x="2062" y="1714"/>
                    <a:pt x="1901" y="1544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312650" y="2513675"/>
              <a:ext cx="53325" cy="93925"/>
            </a:xfrm>
            <a:custGeom>
              <a:avLst/>
              <a:gdLst/>
              <a:ahLst/>
              <a:cxnLst/>
              <a:rect l="l" t="t" r="r" b="b"/>
              <a:pathLst>
                <a:path w="2133" h="3757" extrusionOk="0">
                  <a:moveTo>
                    <a:pt x="1571" y="1"/>
                  </a:moveTo>
                  <a:lnTo>
                    <a:pt x="233" y="1544"/>
                  </a:lnTo>
                  <a:cubicBezTo>
                    <a:pt x="81" y="1714"/>
                    <a:pt x="1" y="1946"/>
                    <a:pt x="1" y="2178"/>
                  </a:cubicBezTo>
                  <a:lnTo>
                    <a:pt x="1" y="3757"/>
                  </a:lnTo>
                  <a:lnTo>
                    <a:pt x="1357" y="3757"/>
                  </a:lnTo>
                  <a:cubicBezTo>
                    <a:pt x="1794" y="3757"/>
                    <a:pt x="2133" y="3373"/>
                    <a:pt x="2079" y="2936"/>
                  </a:cubicBezTo>
                  <a:lnTo>
                    <a:pt x="1776" y="483"/>
                  </a:lnTo>
                  <a:cubicBezTo>
                    <a:pt x="1749" y="295"/>
                    <a:pt x="1678" y="135"/>
                    <a:pt x="1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38"/>
          <p:cNvGrpSpPr/>
          <p:nvPr/>
        </p:nvGrpSpPr>
        <p:grpSpPr>
          <a:xfrm>
            <a:off x="1648173" y="4264073"/>
            <a:ext cx="449559" cy="592029"/>
            <a:chOff x="2411725" y="1162600"/>
            <a:chExt cx="267425" cy="352175"/>
          </a:xfrm>
        </p:grpSpPr>
        <p:sp>
          <p:nvSpPr>
            <p:cNvPr id="1183" name="Google Shape;1183;p38"/>
            <p:cNvSpPr/>
            <p:nvPr/>
          </p:nvSpPr>
          <p:spPr>
            <a:xfrm>
              <a:off x="2411950" y="1162825"/>
              <a:ext cx="266975" cy="351950"/>
            </a:xfrm>
            <a:custGeom>
              <a:avLst/>
              <a:gdLst/>
              <a:ahLst/>
              <a:cxnLst/>
              <a:rect l="l" t="t" r="r" b="b"/>
              <a:pathLst>
                <a:path w="10679" h="14078" extrusionOk="0">
                  <a:moveTo>
                    <a:pt x="5344" y="0"/>
                  </a:moveTo>
                  <a:cubicBezTo>
                    <a:pt x="3640" y="0"/>
                    <a:pt x="2213" y="571"/>
                    <a:pt x="1455" y="2177"/>
                  </a:cubicBezTo>
                  <a:cubicBezTo>
                    <a:pt x="696" y="3792"/>
                    <a:pt x="955" y="6629"/>
                    <a:pt x="0" y="8493"/>
                  </a:cubicBezTo>
                  <a:cubicBezTo>
                    <a:pt x="0" y="8493"/>
                    <a:pt x="964" y="9367"/>
                    <a:pt x="2784" y="9858"/>
                  </a:cubicBezTo>
                  <a:lnTo>
                    <a:pt x="2516" y="9956"/>
                  </a:lnTo>
                  <a:cubicBezTo>
                    <a:pt x="2490" y="9904"/>
                    <a:pt x="2435" y="9871"/>
                    <a:pt x="2376" y="9871"/>
                  </a:cubicBezTo>
                  <a:cubicBezTo>
                    <a:pt x="2355" y="9871"/>
                    <a:pt x="2332" y="9875"/>
                    <a:pt x="2311" y="9885"/>
                  </a:cubicBezTo>
                  <a:lnTo>
                    <a:pt x="1838" y="10126"/>
                  </a:lnTo>
                  <a:cubicBezTo>
                    <a:pt x="1428" y="10331"/>
                    <a:pt x="1178" y="10670"/>
                    <a:pt x="1124" y="11071"/>
                  </a:cubicBezTo>
                  <a:lnTo>
                    <a:pt x="1116" y="11160"/>
                  </a:lnTo>
                  <a:lnTo>
                    <a:pt x="839" y="13248"/>
                  </a:lnTo>
                  <a:cubicBezTo>
                    <a:pt x="777" y="13685"/>
                    <a:pt x="1116" y="14078"/>
                    <a:pt x="1562" y="14078"/>
                  </a:cubicBezTo>
                  <a:lnTo>
                    <a:pt x="9118" y="14078"/>
                  </a:lnTo>
                  <a:cubicBezTo>
                    <a:pt x="9564" y="14078"/>
                    <a:pt x="9903" y="13685"/>
                    <a:pt x="9840" y="13248"/>
                  </a:cubicBezTo>
                  <a:lnTo>
                    <a:pt x="9555" y="11071"/>
                  </a:lnTo>
                  <a:cubicBezTo>
                    <a:pt x="9501" y="10670"/>
                    <a:pt x="9252" y="10331"/>
                    <a:pt x="8895" y="10143"/>
                  </a:cubicBezTo>
                  <a:lnTo>
                    <a:pt x="8368" y="9885"/>
                  </a:lnTo>
                  <a:cubicBezTo>
                    <a:pt x="8347" y="9875"/>
                    <a:pt x="8325" y="9871"/>
                    <a:pt x="8303" y="9871"/>
                  </a:cubicBezTo>
                  <a:cubicBezTo>
                    <a:pt x="8244" y="9871"/>
                    <a:pt x="8189" y="9904"/>
                    <a:pt x="8163" y="9956"/>
                  </a:cubicBezTo>
                  <a:lnTo>
                    <a:pt x="7896" y="9858"/>
                  </a:lnTo>
                  <a:cubicBezTo>
                    <a:pt x="9715" y="9367"/>
                    <a:pt x="10679" y="8493"/>
                    <a:pt x="10679" y="8493"/>
                  </a:cubicBezTo>
                  <a:cubicBezTo>
                    <a:pt x="9724" y="6629"/>
                    <a:pt x="9983" y="3792"/>
                    <a:pt x="9225" y="2177"/>
                  </a:cubicBezTo>
                  <a:cubicBezTo>
                    <a:pt x="8467" y="571"/>
                    <a:pt x="7039" y="0"/>
                    <a:pt x="5344" y="0"/>
                  </a:cubicBezTo>
                  <a:close/>
                </a:path>
              </a:pathLst>
            </a:custGeom>
            <a:solidFill>
              <a:srgbClr val="FFD7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411950" y="1162600"/>
              <a:ext cx="267200" cy="254950"/>
            </a:xfrm>
            <a:custGeom>
              <a:avLst/>
              <a:gdLst/>
              <a:ahLst/>
              <a:cxnLst/>
              <a:rect l="l" t="t" r="r" b="b"/>
              <a:pathLst>
                <a:path w="10688" h="10198" extrusionOk="0">
                  <a:moveTo>
                    <a:pt x="5344" y="0"/>
                  </a:moveTo>
                  <a:cubicBezTo>
                    <a:pt x="3640" y="0"/>
                    <a:pt x="2213" y="571"/>
                    <a:pt x="1455" y="2177"/>
                  </a:cubicBezTo>
                  <a:cubicBezTo>
                    <a:pt x="696" y="3792"/>
                    <a:pt x="955" y="6629"/>
                    <a:pt x="0" y="8493"/>
                  </a:cubicBezTo>
                  <a:cubicBezTo>
                    <a:pt x="0" y="8493"/>
                    <a:pt x="1883" y="10197"/>
                    <a:pt x="5344" y="10197"/>
                  </a:cubicBezTo>
                  <a:cubicBezTo>
                    <a:pt x="8806" y="10197"/>
                    <a:pt x="10688" y="8493"/>
                    <a:pt x="10688" y="8493"/>
                  </a:cubicBezTo>
                  <a:cubicBezTo>
                    <a:pt x="9724" y="6629"/>
                    <a:pt x="9983" y="3792"/>
                    <a:pt x="9225" y="2177"/>
                  </a:cubicBezTo>
                  <a:cubicBezTo>
                    <a:pt x="8467" y="571"/>
                    <a:pt x="7039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411725" y="1162600"/>
              <a:ext cx="145000" cy="252050"/>
            </a:xfrm>
            <a:custGeom>
              <a:avLst/>
              <a:gdLst/>
              <a:ahLst/>
              <a:cxnLst/>
              <a:rect l="l" t="t" r="r" b="b"/>
              <a:pathLst>
                <a:path w="5800" h="10082" extrusionOk="0">
                  <a:moveTo>
                    <a:pt x="5344" y="0"/>
                  </a:moveTo>
                  <a:cubicBezTo>
                    <a:pt x="3640" y="0"/>
                    <a:pt x="2213" y="571"/>
                    <a:pt x="1455" y="2177"/>
                  </a:cubicBezTo>
                  <a:cubicBezTo>
                    <a:pt x="696" y="3792"/>
                    <a:pt x="955" y="6629"/>
                    <a:pt x="1" y="8493"/>
                  </a:cubicBezTo>
                  <a:cubicBezTo>
                    <a:pt x="1" y="8493"/>
                    <a:pt x="1383" y="9706"/>
                    <a:pt x="3890" y="10081"/>
                  </a:cubicBezTo>
                  <a:lnTo>
                    <a:pt x="3890" y="4336"/>
                  </a:lnTo>
                  <a:cubicBezTo>
                    <a:pt x="3890" y="2632"/>
                    <a:pt x="4523" y="1053"/>
                    <a:pt x="5799" y="9"/>
                  </a:cubicBezTo>
                  <a:cubicBezTo>
                    <a:pt x="5648" y="0"/>
                    <a:pt x="549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431350" y="1350825"/>
              <a:ext cx="227950" cy="163950"/>
            </a:xfrm>
            <a:custGeom>
              <a:avLst/>
              <a:gdLst/>
              <a:ahLst/>
              <a:cxnLst/>
              <a:rect l="l" t="t" r="r" b="b"/>
              <a:pathLst>
                <a:path w="9118" h="6558" extrusionOk="0">
                  <a:moveTo>
                    <a:pt x="3105" y="1"/>
                  </a:moveTo>
                  <a:lnTo>
                    <a:pt x="3105" y="1598"/>
                  </a:lnTo>
                  <a:cubicBezTo>
                    <a:pt x="3105" y="1803"/>
                    <a:pt x="2971" y="1990"/>
                    <a:pt x="2766" y="2053"/>
                  </a:cubicBezTo>
                  <a:lnTo>
                    <a:pt x="1116" y="2659"/>
                  </a:lnTo>
                  <a:cubicBezTo>
                    <a:pt x="696" y="2820"/>
                    <a:pt x="393" y="3194"/>
                    <a:pt x="331" y="3640"/>
                  </a:cubicBezTo>
                  <a:lnTo>
                    <a:pt x="54" y="5728"/>
                  </a:lnTo>
                  <a:cubicBezTo>
                    <a:pt x="1" y="6165"/>
                    <a:pt x="340" y="6558"/>
                    <a:pt x="777" y="6558"/>
                  </a:cubicBezTo>
                  <a:lnTo>
                    <a:pt x="8342" y="6558"/>
                  </a:lnTo>
                  <a:cubicBezTo>
                    <a:pt x="8779" y="6558"/>
                    <a:pt x="9118" y="6165"/>
                    <a:pt x="9064" y="5728"/>
                  </a:cubicBezTo>
                  <a:lnTo>
                    <a:pt x="8779" y="3640"/>
                  </a:lnTo>
                  <a:cubicBezTo>
                    <a:pt x="8725" y="3194"/>
                    <a:pt x="8422" y="2820"/>
                    <a:pt x="7994" y="2659"/>
                  </a:cubicBezTo>
                  <a:lnTo>
                    <a:pt x="6343" y="2053"/>
                  </a:lnTo>
                  <a:cubicBezTo>
                    <a:pt x="6147" y="1990"/>
                    <a:pt x="6013" y="1803"/>
                    <a:pt x="6013" y="1598"/>
                  </a:cubicBezTo>
                  <a:lnTo>
                    <a:pt x="6013" y="1"/>
                  </a:lnTo>
                  <a:close/>
                </a:path>
              </a:pathLst>
            </a:custGeom>
            <a:solidFill>
              <a:srgbClr val="FFD7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442050" y="1241550"/>
              <a:ext cx="206325" cy="139625"/>
            </a:xfrm>
            <a:custGeom>
              <a:avLst/>
              <a:gdLst/>
              <a:ahLst/>
              <a:cxnLst/>
              <a:rect l="l" t="t" r="r" b="b"/>
              <a:pathLst>
                <a:path w="8253" h="5585" extrusionOk="0">
                  <a:moveTo>
                    <a:pt x="1946" y="0"/>
                  </a:moveTo>
                  <a:cubicBezTo>
                    <a:pt x="1276" y="0"/>
                    <a:pt x="732" y="545"/>
                    <a:pt x="732" y="1214"/>
                  </a:cubicBezTo>
                  <a:lnTo>
                    <a:pt x="732" y="1704"/>
                  </a:lnTo>
                  <a:cubicBezTo>
                    <a:pt x="331" y="1704"/>
                    <a:pt x="1" y="2025"/>
                    <a:pt x="1" y="2427"/>
                  </a:cubicBezTo>
                  <a:cubicBezTo>
                    <a:pt x="1" y="2837"/>
                    <a:pt x="331" y="3158"/>
                    <a:pt x="732" y="3158"/>
                  </a:cubicBezTo>
                  <a:lnTo>
                    <a:pt x="732" y="3399"/>
                  </a:lnTo>
                  <a:cubicBezTo>
                    <a:pt x="732" y="3988"/>
                    <a:pt x="1089" y="4523"/>
                    <a:pt x="1624" y="4746"/>
                  </a:cubicBezTo>
                  <a:lnTo>
                    <a:pt x="3195" y="5398"/>
                  </a:lnTo>
                  <a:cubicBezTo>
                    <a:pt x="3489" y="5523"/>
                    <a:pt x="3810" y="5585"/>
                    <a:pt x="4131" y="5585"/>
                  </a:cubicBezTo>
                  <a:cubicBezTo>
                    <a:pt x="4452" y="5585"/>
                    <a:pt x="4765" y="5523"/>
                    <a:pt x="5068" y="5398"/>
                  </a:cubicBezTo>
                  <a:lnTo>
                    <a:pt x="6629" y="4746"/>
                  </a:lnTo>
                  <a:cubicBezTo>
                    <a:pt x="7173" y="4523"/>
                    <a:pt x="7530" y="3988"/>
                    <a:pt x="7530" y="3399"/>
                  </a:cubicBezTo>
                  <a:lnTo>
                    <a:pt x="7530" y="3158"/>
                  </a:lnTo>
                  <a:cubicBezTo>
                    <a:pt x="7932" y="3158"/>
                    <a:pt x="8253" y="2837"/>
                    <a:pt x="8253" y="2427"/>
                  </a:cubicBezTo>
                  <a:cubicBezTo>
                    <a:pt x="8253" y="2025"/>
                    <a:pt x="7932" y="1704"/>
                    <a:pt x="7530" y="1704"/>
                  </a:cubicBezTo>
                  <a:lnTo>
                    <a:pt x="7530" y="1214"/>
                  </a:lnTo>
                  <a:cubicBezTo>
                    <a:pt x="7530" y="545"/>
                    <a:pt x="6986" y="0"/>
                    <a:pt x="6317" y="0"/>
                  </a:cubicBezTo>
                  <a:close/>
                </a:path>
              </a:pathLst>
            </a:custGeom>
            <a:solidFill>
              <a:srgbClr val="FFE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496700" y="1289950"/>
              <a:ext cx="12300" cy="18300"/>
            </a:xfrm>
            <a:custGeom>
              <a:avLst/>
              <a:gdLst/>
              <a:ahLst/>
              <a:cxnLst/>
              <a:rect l="l" t="t" r="r" b="b"/>
              <a:pathLst>
                <a:path w="492" h="732" extrusionOk="0">
                  <a:moveTo>
                    <a:pt x="241" y="0"/>
                  </a:moveTo>
                  <a:cubicBezTo>
                    <a:pt x="107" y="0"/>
                    <a:pt x="0" y="107"/>
                    <a:pt x="0" y="241"/>
                  </a:cubicBezTo>
                  <a:lnTo>
                    <a:pt x="0" y="482"/>
                  </a:lnTo>
                  <a:cubicBezTo>
                    <a:pt x="0" y="616"/>
                    <a:pt x="107" y="732"/>
                    <a:pt x="241" y="732"/>
                  </a:cubicBezTo>
                  <a:cubicBezTo>
                    <a:pt x="375" y="732"/>
                    <a:pt x="491" y="616"/>
                    <a:pt x="491" y="482"/>
                  </a:cubicBezTo>
                  <a:lnTo>
                    <a:pt x="491" y="241"/>
                  </a:lnTo>
                  <a:cubicBezTo>
                    <a:pt x="491" y="107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581675" y="1289950"/>
              <a:ext cx="12275" cy="18300"/>
            </a:xfrm>
            <a:custGeom>
              <a:avLst/>
              <a:gdLst/>
              <a:ahLst/>
              <a:cxnLst/>
              <a:rect l="l" t="t" r="r" b="b"/>
              <a:pathLst>
                <a:path w="491" h="732" extrusionOk="0">
                  <a:moveTo>
                    <a:pt x="241" y="0"/>
                  </a:moveTo>
                  <a:cubicBezTo>
                    <a:pt x="107" y="0"/>
                    <a:pt x="0" y="107"/>
                    <a:pt x="0" y="241"/>
                  </a:cubicBezTo>
                  <a:lnTo>
                    <a:pt x="0" y="482"/>
                  </a:lnTo>
                  <a:cubicBezTo>
                    <a:pt x="0" y="616"/>
                    <a:pt x="107" y="732"/>
                    <a:pt x="241" y="732"/>
                  </a:cubicBezTo>
                  <a:cubicBezTo>
                    <a:pt x="375" y="732"/>
                    <a:pt x="491" y="616"/>
                    <a:pt x="491" y="482"/>
                  </a:cubicBezTo>
                  <a:lnTo>
                    <a:pt x="491" y="241"/>
                  </a:lnTo>
                  <a:cubicBezTo>
                    <a:pt x="491" y="107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514325" y="1332450"/>
              <a:ext cx="62475" cy="18400"/>
            </a:xfrm>
            <a:custGeom>
              <a:avLst/>
              <a:gdLst/>
              <a:ahLst/>
              <a:cxnLst/>
              <a:rect l="l" t="t" r="r" b="b"/>
              <a:pathLst>
                <a:path w="2499" h="736" extrusionOk="0">
                  <a:moveTo>
                    <a:pt x="277" y="0"/>
                  </a:moveTo>
                  <a:cubicBezTo>
                    <a:pt x="199" y="0"/>
                    <a:pt x="122" y="36"/>
                    <a:pt x="72" y="102"/>
                  </a:cubicBezTo>
                  <a:cubicBezTo>
                    <a:pt x="0" y="218"/>
                    <a:pt x="27" y="370"/>
                    <a:pt x="143" y="441"/>
                  </a:cubicBezTo>
                  <a:cubicBezTo>
                    <a:pt x="411" y="629"/>
                    <a:pt x="812" y="736"/>
                    <a:pt x="1249" y="736"/>
                  </a:cubicBezTo>
                  <a:cubicBezTo>
                    <a:pt x="1677" y="736"/>
                    <a:pt x="2079" y="629"/>
                    <a:pt x="2355" y="441"/>
                  </a:cubicBezTo>
                  <a:cubicBezTo>
                    <a:pt x="2462" y="370"/>
                    <a:pt x="2498" y="218"/>
                    <a:pt x="2418" y="102"/>
                  </a:cubicBezTo>
                  <a:cubicBezTo>
                    <a:pt x="2373" y="36"/>
                    <a:pt x="2298" y="0"/>
                    <a:pt x="2219" y="0"/>
                  </a:cubicBezTo>
                  <a:cubicBezTo>
                    <a:pt x="2171" y="0"/>
                    <a:pt x="2122" y="13"/>
                    <a:pt x="2079" y="40"/>
                  </a:cubicBezTo>
                  <a:cubicBezTo>
                    <a:pt x="1891" y="174"/>
                    <a:pt x="1579" y="245"/>
                    <a:pt x="1249" y="245"/>
                  </a:cubicBezTo>
                  <a:cubicBezTo>
                    <a:pt x="919" y="245"/>
                    <a:pt x="607" y="174"/>
                    <a:pt x="411" y="40"/>
                  </a:cubicBezTo>
                  <a:cubicBezTo>
                    <a:pt x="370" y="13"/>
                    <a:pt x="324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68375" y="1237100"/>
              <a:ext cx="133850" cy="35525"/>
            </a:xfrm>
            <a:custGeom>
              <a:avLst/>
              <a:gdLst/>
              <a:ahLst/>
              <a:cxnLst/>
              <a:rect l="l" t="t" r="r" b="b"/>
              <a:pathLst>
                <a:path w="5354" h="1421" extrusionOk="0">
                  <a:moveTo>
                    <a:pt x="0" y="0"/>
                  </a:moveTo>
                  <a:cubicBezTo>
                    <a:pt x="108" y="553"/>
                    <a:pt x="161" y="1392"/>
                    <a:pt x="161" y="1392"/>
                  </a:cubicBezTo>
                  <a:cubicBezTo>
                    <a:pt x="161" y="1392"/>
                    <a:pt x="456" y="1420"/>
                    <a:pt x="861" y="1420"/>
                  </a:cubicBezTo>
                  <a:cubicBezTo>
                    <a:pt x="1385" y="1420"/>
                    <a:pt x="2094" y="1372"/>
                    <a:pt x="2588" y="1151"/>
                  </a:cubicBezTo>
                  <a:cubicBezTo>
                    <a:pt x="2712" y="1097"/>
                    <a:pt x="3078" y="303"/>
                    <a:pt x="3078" y="303"/>
                  </a:cubicBezTo>
                  <a:lnTo>
                    <a:pt x="3078" y="1392"/>
                  </a:lnTo>
                  <a:cubicBezTo>
                    <a:pt x="3078" y="1392"/>
                    <a:pt x="4193" y="1338"/>
                    <a:pt x="5353" y="865"/>
                  </a:cubicBezTo>
                  <a:lnTo>
                    <a:pt x="5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2431575" y="1409525"/>
              <a:ext cx="227950" cy="105250"/>
            </a:xfrm>
            <a:custGeom>
              <a:avLst/>
              <a:gdLst/>
              <a:ahLst/>
              <a:cxnLst/>
              <a:rect l="l" t="t" r="r" b="b"/>
              <a:pathLst>
                <a:path w="9118" h="4210" extrusionOk="0">
                  <a:moveTo>
                    <a:pt x="1594" y="1"/>
                  </a:moveTo>
                  <a:cubicBezTo>
                    <a:pt x="1571" y="1"/>
                    <a:pt x="1548" y="6"/>
                    <a:pt x="1526" y="17"/>
                  </a:cubicBezTo>
                  <a:lnTo>
                    <a:pt x="1053" y="258"/>
                  </a:lnTo>
                  <a:cubicBezTo>
                    <a:pt x="643" y="463"/>
                    <a:pt x="402" y="802"/>
                    <a:pt x="348" y="1203"/>
                  </a:cubicBezTo>
                  <a:lnTo>
                    <a:pt x="54" y="3380"/>
                  </a:lnTo>
                  <a:cubicBezTo>
                    <a:pt x="0" y="3817"/>
                    <a:pt x="339" y="4210"/>
                    <a:pt x="777" y="4210"/>
                  </a:cubicBezTo>
                  <a:lnTo>
                    <a:pt x="8342" y="4210"/>
                  </a:lnTo>
                  <a:cubicBezTo>
                    <a:pt x="8779" y="4210"/>
                    <a:pt x="9118" y="3817"/>
                    <a:pt x="9064" y="3380"/>
                  </a:cubicBezTo>
                  <a:lnTo>
                    <a:pt x="8770" y="1203"/>
                  </a:lnTo>
                  <a:cubicBezTo>
                    <a:pt x="8716" y="802"/>
                    <a:pt x="8467" y="463"/>
                    <a:pt x="8110" y="275"/>
                  </a:cubicBezTo>
                  <a:lnTo>
                    <a:pt x="7583" y="17"/>
                  </a:lnTo>
                  <a:cubicBezTo>
                    <a:pt x="7564" y="6"/>
                    <a:pt x="7542" y="1"/>
                    <a:pt x="7521" y="1"/>
                  </a:cubicBezTo>
                  <a:cubicBezTo>
                    <a:pt x="7455" y="1"/>
                    <a:pt x="7389" y="48"/>
                    <a:pt x="7369" y="115"/>
                  </a:cubicBezTo>
                  <a:cubicBezTo>
                    <a:pt x="7030" y="1355"/>
                    <a:pt x="5906" y="2265"/>
                    <a:pt x="4559" y="2265"/>
                  </a:cubicBezTo>
                  <a:cubicBezTo>
                    <a:pt x="3212" y="2265"/>
                    <a:pt x="2079" y="1355"/>
                    <a:pt x="1749" y="115"/>
                  </a:cubicBezTo>
                  <a:cubicBezTo>
                    <a:pt x="1729" y="48"/>
                    <a:pt x="1663" y="1"/>
                    <a:pt x="1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2431350" y="1430675"/>
              <a:ext cx="47300" cy="84100"/>
            </a:xfrm>
            <a:custGeom>
              <a:avLst/>
              <a:gdLst/>
              <a:ahLst/>
              <a:cxnLst/>
              <a:rect l="l" t="t" r="r" b="b"/>
              <a:pathLst>
                <a:path w="1892" h="3364" extrusionOk="0">
                  <a:moveTo>
                    <a:pt x="456" y="0"/>
                  </a:moveTo>
                  <a:cubicBezTo>
                    <a:pt x="402" y="107"/>
                    <a:pt x="366" y="232"/>
                    <a:pt x="348" y="357"/>
                  </a:cubicBezTo>
                  <a:lnTo>
                    <a:pt x="54" y="2534"/>
                  </a:lnTo>
                  <a:cubicBezTo>
                    <a:pt x="1" y="2971"/>
                    <a:pt x="340" y="3364"/>
                    <a:pt x="777" y="3364"/>
                  </a:cubicBezTo>
                  <a:lnTo>
                    <a:pt x="1892" y="3364"/>
                  </a:lnTo>
                  <a:lnTo>
                    <a:pt x="1892" y="2391"/>
                  </a:lnTo>
                  <a:cubicBezTo>
                    <a:pt x="1892" y="2079"/>
                    <a:pt x="1785" y="1767"/>
                    <a:pt x="1597" y="1517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2612000" y="1430675"/>
              <a:ext cx="47300" cy="84100"/>
            </a:xfrm>
            <a:custGeom>
              <a:avLst/>
              <a:gdLst/>
              <a:ahLst/>
              <a:cxnLst/>
              <a:rect l="l" t="t" r="r" b="b"/>
              <a:pathLst>
                <a:path w="1892" h="3364" extrusionOk="0">
                  <a:moveTo>
                    <a:pt x="1437" y="0"/>
                  </a:moveTo>
                  <a:lnTo>
                    <a:pt x="295" y="1517"/>
                  </a:lnTo>
                  <a:cubicBezTo>
                    <a:pt x="108" y="1767"/>
                    <a:pt x="1" y="2079"/>
                    <a:pt x="1" y="2391"/>
                  </a:cubicBezTo>
                  <a:lnTo>
                    <a:pt x="1" y="3364"/>
                  </a:lnTo>
                  <a:lnTo>
                    <a:pt x="1116" y="3364"/>
                  </a:lnTo>
                  <a:cubicBezTo>
                    <a:pt x="1553" y="3364"/>
                    <a:pt x="1892" y="2971"/>
                    <a:pt x="1838" y="2534"/>
                  </a:cubicBezTo>
                  <a:lnTo>
                    <a:pt x="1544" y="357"/>
                  </a:lnTo>
                  <a:cubicBezTo>
                    <a:pt x="1526" y="232"/>
                    <a:pt x="1490" y="107"/>
                    <a:pt x="1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2581900" y="1226375"/>
              <a:ext cx="39500" cy="29475"/>
            </a:xfrm>
            <a:custGeom>
              <a:avLst/>
              <a:gdLst/>
              <a:ahLst/>
              <a:cxnLst/>
              <a:rect l="l" t="t" r="r" b="b"/>
              <a:pathLst>
                <a:path w="1580" h="1179" extrusionOk="0">
                  <a:moveTo>
                    <a:pt x="589" y="1"/>
                  </a:moveTo>
                  <a:cubicBezTo>
                    <a:pt x="268" y="1"/>
                    <a:pt x="0" y="260"/>
                    <a:pt x="0" y="590"/>
                  </a:cubicBezTo>
                  <a:cubicBezTo>
                    <a:pt x="0" y="920"/>
                    <a:pt x="268" y="1178"/>
                    <a:pt x="589" y="1178"/>
                  </a:cubicBezTo>
                  <a:cubicBezTo>
                    <a:pt x="919" y="1178"/>
                    <a:pt x="1579" y="920"/>
                    <a:pt x="1579" y="590"/>
                  </a:cubicBezTo>
                  <a:cubicBezTo>
                    <a:pt x="1579" y="260"/>
                    <a:pt x="919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2621375" y="1226375"/>
              <a:ext cx="39500" cy="29475"/>
            </a:xfrm>
            <a:custGeom>
              <a:avLst/>
              <a:gdLst/>
              <a:ahLst/>
              <a:cxnLst/>
              <a:rect l="l" t="t" r="r" b="b"/>
              <a:pathLst>
                <a:path w="1580" h="1179" extrusionOk="0">
                  <a:moveTo>
                    <a:pt x="991" y="1"/>
                  </a:moveTo>
                  <a:cubicBezTo>
                    <a:pt x="660" y="1"/>
                    <a:pt x="0" y="260"/>
                    <a:pt x="0" y="590"/>
                  </a:cubicBezTo>
                  <a:cubicBezTo>
                    <a:pt x="0" y="920"/>
                    <a:pt x="660" y="1178"/>
                    <a:pt x="991" y="1178"/>
                  </a:cubicBezTo>
                  <a:cubicBezTo>
                    <a:pt x="1312" y="1178"/>
                    <a:pt x="1579" y="920"/>
                    <a:pt x="1579" y="590"/>
                  </a:cubicBezTo>
                  <a:cubicBezTo>
                    <a:pt x="1579" y="260"/>
                    <a:pt x="1312" y="1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2592150" y="1240250"/>
              <a:ext cx="36375" cy="37075"/>
            </a:xfrm>
            <a:custGeom>
              <a:avLst/>
              <a:gdLst/>
              <a:ahLst/>
              <a:cxnLst/>
              <a:rect l="l" t="t" r="r" b="b"/>
              <a:pathLst>
                <a:path w="1455" h="1483" extrusionOk="0">
                  <a:moveTo>
                    <a:pt x="1027" y="0"/>
                  </a:moveTo>
                  <a:cubicBezTo>
                    <a:pt x="728" y="0"/>
                    <a:pt x="306" y="353"/>
                    <a:pt x="161" y="597"/>
                  </a:cubicBezTo>
                  <a:cubicBezTo>
                    <a:pt x="1" y="873"/>
                    <a:pt x="99" y="1239"/>
                    <a:pt x="384" y="1399"/>
                  </a:cubicBezTo>
                  <a:cubicBezTo>
                    <a:pt x="476" y="1456"/>
                    <a:pt x="579" y="1483"/>
                    <a:pt x="680" y="1483"/>
                  </a:cubicBezTo>
                  <a:cubicBezTo>
                    <a:pt x="882" y="1483"/>
                    <a:pt x="1080" y="1376"/>
                    <a:pt x="1187" y="1185"/>
                  </a:cubicBezTo>
                  <a:cubicBezTo>
                    <a:pt x="1348" y="900"/>
                    <a:pt x="1455" y="195"/>
                    <a:pt x="1169" y="35"/>
                  </a:cubicBezTo>
                  <a:cubicBezTo>
                    <a:pt x="1127" y="11"/>
                    <a:pt x="1079" y="0"/>
                    <a:pt x="10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2614225" y="1205000"/>
              <a:ext cx="36375" cy="37000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76" y="0"/>
                  </a:moveTo>
                  <a:cubicBezTo>
                    <a:pt x="574" y="0"/>
                    <a:pt x="376" y="103"/>
                    <a:pt x="268" y="294"/>
                  </a:cubicBezTo>
                  <a:cubicBezTo>
                    <a:pt x="108" y="579"/>
                    <a:pt x="1" y="1284"/>
                    <a:pt x="286" y="1445"/>
                  </a:cubicBezTo>
                  <a:cubicBezTo>
                    <a:pt x="329" y="1468"/>
                    <a:pt x="377" y="1479"/>
                    <a:pt x="429" y="1479"/>
                  </a:cubicBezTo>
                  <a:cubicBezTo>
                    <a:pt x="727" y="1479"/>
                    <a:pt x="1150" y="1127"/>
                    <a:pt x="1294" y="891"/>
                  </a:cubicBezTo>
                  <a:cubicBezTo>
                    <a:pt x="1455" y="606"/>
                    <a:pt x="1357" y="240"/>
                    <a:pt x="1071" y="80"/>
                  </a:cubicBezTo>
                  <a:cubicBezTo>
                    <a:pt x="979" y="26"/>
                    <a:pt x="877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2614225" y="1240250"/>
              <a:ext cx="36375" cy="37075"/>
            </a:xfrm>
            <a:custGeom>
              <a:avLst/>
              <a:gdLst/>
              <a:ahLst/>
              <a:cxnLst/>
              <a:rect l="l" t="t" r="r" b="b"/>
              <a:pathLst>
                <a:path w="1455" h="1483" extrusionOk="0">
                  <a:moveTo>
                    <a:pt x="429" y="0"/>
                  </a:moveTo>
                  <a:cubicBezTo>
                    <a:pt x="377" y="0"/>
                    <a:pt x="329" y="11"/>
                    <a:pt x="286" y="35"/>
                  </a:cubicBezTo>
                  <a:cubicBezTo>
                    <a:pt x="1" y="195"/>
                    <a:pt x="108" y="900"/>
                    <a:pt x="268" y="1185"/>
                  </a:cubicBezTo>
                  <a:cubicBezTo>
                    <a:pt x="376" y="1376"/>
                    <a:pt x="574" y="1483"/>
                    <a:pt x="776" y="1483"/>
                  </a:cubicBezTo>
                  <a:cubicBezTo>
                    <a:pt x="877" y="1483"/>
                    <a:pt x="979" y="1456"/>
                    <a:pt x="1071" y="1399"/>
                  </a:cubicBezTo>
                  <a:cubicBezTo>
                    <a:pt x="1357" y="1239"/>
                    <a:pt x="1455" y="873"/>
                    <a:pt x="1294" y="597"/>
                  </a:cubicBezTo>
                  <a:cubicBezTo>
                    <a:pt x="1150" y="353"/>
                    <a:pt x="727" y="0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2592150" y="1205000"/>
              <a:ext cx="36375" cy="37000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680" y="0"/>
                  </a:moveTo>
                  <a:cubicBezTo>
                    <a:pt x="579" y="0"/>
                    <a:pt x="476" y="26"/>
                    <a:pt x="384" y="80"/>
                  </a:cubicBezTo>
                  <a:cubicBezTo>
                    <a:pt x="99" y="240"/>
                    <a:pt x="1" y="606"/>
                    <a:pt x="161" y="891"/>
                  </a:cubicBezTo>
                  <a:cubicBezTo>
                    <a:pt x="306" y="1127"/>
                    <a:pt x="728" y="1479"/>
                    <a:pt x="1027" y="1479"/>
                  </a:cubicBezTo>
                  <a:cubicBezTo>
                    <a:pt x="1079" y="1479"/>
                    <a:pt x="1127" y="1468"/>
                    <a:pt x="1169" y="1445"/>
                  </a:cubicBezTo>
                  <a:cubicBezTo>
                    <a:pt x="1455" y="1284"/>
                    <a:pt x="1348" y="579"/>
                    <a:pt x="1187" y="294"/>
                  </a:cubicBezTo>
                  <a:cubicBezTo>
                    <a:pt x="1080" y="103"/>
                    <a:pt x="882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2611550" y="1231300"/>
              <a:ext cx="19650" cy="1965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393" y="0"/>
                  </a:moveTo>
                  <a:cubicBezTo>
                    <a:pt x="179" y="0"/>
                    <a:pt x="1" y="178"/>
                    <a:pt x="1" y="393"/>
                  </a:cubicBezTo>
                  <a:cubicBezTo>
                    <a:pt x="1" y="616"/>
                    <a:pt x="179" y="785"/>
                    <a:pt x="393" y="785"/>
                  </a:cubicBezTo>
                  <a:cubicBezTo>
                    <a:pt x="607" y="785"/>
                    <a:pt x="786" y="616"/>
                    <a:pt x="786" y="393"/>
                  </a:cubicBezTo>
                  <a:cubicBezTo>
                    <a:pt x="786" y="178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2468375" y="1237100"/>
              <a:ext cx="43525" cy="35600"/>
            </a:xfrm>
            <a:custGeom>
              <a:avLst/>
              <a:gdLst/>
              <a:ahLst/>
              <a:cxnLst/>
              <a:rect l="l" t="t" r="r" b="b"/>
              <a:pathLst>
                <a:path w="1741" h="1424" extrusionOk="0">
                  <a:moveTo>
                    <a:pt x="0" y="0"/>
                  </a:moveTo>
                  <a:cubicBezTo>
                    <a:pt x="108" y="553"/>
                    <a:pt x="161" y="1392"/>
                    <a:pt x="161" y="1392"/>
                  </a:cubicBezTo>
                  <a:cubicBezTo>
                    <a:pt x="161" y="1392"/>
                    <a:pt x="474" y="1423"/>
                    <a:pt x="897" y="1423"/>
                  </a:cubicBezTo>
                  <a:cubicBezTo>
                    <a:pt x="1109" y="1423"/>
                    <a:pt x="1348" y="1415"/>
                    <a:pt x="1588" y="1392"/>
                  </a:cubicBezTo>
                  <a:cubicBezTo>
                    <a:pt x="1588" y="910"/>
                    <a:pt x="1642" y="446"/>
                    <a:pt x="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8"/>
          <p:cNvGrpSpPr/>
          <p:nvPr/>
        </p:nvGrpSpPr>
        <p:grpSpPr>
          <a:xfrm>
            <a:off x="7046339" y="2389111"/>
            <a:ext cx="420351" cy="592029"/>
            <a:chOff x="1532325" y="1162600"/>
            <a:chExt cx="250050" cy="352175"/>
          </a:xfrm>
        </p:grpSpPr>
        <p:sp>
          <p:nvSpPr>
            <p:cNvPr id="1204" name="Google Shape;1204;p38"/>
            <p:cNvSpPr/>
            <p:nvPr/>
          </p:nvSpPr>
          <p:spPr>
            <a:xfrm>
              <a:off x="1573600" y="1356850"/>
              <a:ext cx="83650" cy="60250"/>
            </a:xfrm>
            <a:custGeom>
              <a:avLst/>
              <a:gdLst/>
              <a:ahLst/>
              <a:cxnLst/>
              <a:rect l="l" t="t" r="r" b="b"/>
              <a:pathLst>
                <a:path w="3346" h="2410" extrusionOk="0">
                  <a:moveTo>
                    <a:pt x="723" y="1"/>
                  </a:moveTo>
                  <a:cubicBezTo>
                    <a:pt x="491" y="803"/>
                    <a:pt x="134" y="1678"/>
                    <a:pt x="0" y="2409"/>
                  </a:cubicBezTo>
                  <a:lnTo>
                    <a:pt x="3346" y="1945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657225" y="1356850"/>
              <a:ext cx="83875" cy="60250"/>
            </a:xfrm>
            <a:custGeom>
              <a:avLst/>
              <a:gdLst/>
              <a:ahLst/>
              <a:cxnLst/>
              <a:rect l="l" t="t" r="r" b="b"/>
              <a:pathLst>
                <a:path w="3355" h="2410" extrusionOk="0">
                  <a:moveTo>
                    <a:pt x="1" y="1"/>
                  </a:moveTo>
                  <a:lnTo>
                    <a:pt x="1" y="1945"/>
                  </a:lnTo>
                  <a:lnTo>
                    <a:pt x="3355" y="2409"/>
                  </a:lnTo>
                  <a:cubicBezTo>
                    <a:pt x="3221" y="1678"/>
                    <a:pt x="2864" y="803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32325" y="1162600"/>
              <a:ext cx="250050" cy="352175"/>
            </a:xfrm>
            <a:custGeom>
              <a:avLst/>
              <a:gdLst/>
              <a:ahLst/>
              <a:cxnLst/>
              <a:rect l="l" t="t" r="r" b="b"/>
              <a:pathLst>
                <a:path w="10002" h="14087" extrusionOk="0">
                  <a:moveTo>
                    <a:pt x="3783" y="0"/>
                  </a:moveTo>
                  <a:cubicBezTo>
                    <a:pt x="2998" y="0"/>
                    <a:pt x="1" y="1517"/>
                    <a:pt x="1116" y="5032"/>
                  </a:cubicBezTo>
                  <a:cubicBezTo>
                    <a:pt x="964" y="5166"/>
                    <a:pt x="875" y="5362"/>
                    <a:pt x="875" y="5576"/>
                  </a:cubicBezTo>
                  <a:cubicBezTo>
                    <a:pt x="875" y="5986"/>
                    <a:pt x="1196" y="6308"/>
                    <a:pt x="1598" y="6308"/>
                  </a:cubicBezTo>
                  <a:lnTo>
                    <a:pt x="1598" y="6548"/>
                  </a:lnTo>
                  <a:cubicBezTo>
                    <a:pt x="1598" y="7137"/>
                    <a:pt x="1955" y="7672"/>
                    <a:pt x="2499" y="7895"/>
                  </a:cubicBezTo>
                  <a:lnTo>
                    <a:pt x="3542" y="8333"/>
                  </a:lnTo>
                  <a:lnTo>
                    <a:pt x="3542" y="9127"/>
                  </a:lnTo>
                  <a:cubicBezTo>
                    <a:pt x="3542" y="9332"/>
                    <a:pt x="3409" y="9519"/>
                    <a:pt x="3212" y="9582"/>
                  </a:cubicBezTo>
                  <a:lnTo>
                    <a:pt x="2178" y="9965"/>
                  </a:lnTo>
                  <a:cubicBezTo>
                    <a:pt x="2145" y="9913"/>
                    <a:pt x="2093" y="9880"/>
                    <a:pt x="2036" y="9880"/>
                  </a:cubicBezTo>
                  <a:cubicBezTo>
                    <a:pt x="2015" y="9880"/>
                    <a:pt x="1994" y="9884"/>
                    <a:pt x="1972" y="9894"/>
                  </a:cubicBezTo>
                  <a:lnTo>
                    <a:pt x="1491" y="10135"/>
                  </a:lnTo>
                  <a:cubicBezTo>
                    <a:pt x="1089" y="10340"/>
                    <a:pt x="839" y="10679"/>
                    <a:pt x="786" y="11080"/>
                  </a:cubicBezTo>
                  <a:lnTo>
                    <a:pt x="625" y="12294"/>
                  </a:lnTo>
                  <a:cubicBezTo>
                    <a:pt x="619" y="12293"/>
                    <a:pt x="612" y="12292"/>
                    <a:pt x="605" y="12292"/>
                  </a:cubicBezTo>
                  <a:cubicBezTo>
                    <a:pt x="533" y="12292"/>
                    <a:pt x="471" y="12336"/>
                    <a:pt x="447" y="12410"/>
                  </a:cubicBezTo>
                  <a:lnTo>
                    <a:pt x="402" y="12570"/>
                  </a:lnTo>
                  <a:cubicBezTo>
                    <a:pt x="376" y="12650"/>
                    <a:pt x="429" y="12740"/>
                    <a:pt x="509" y="12766"/>
                  </a:cubicBezTo>
                  <a:lnTo>
                    <a:pt x="875" y="12873"/>
                  </a:lnTo>
                  <a:lnTo>
                    <a:pt x="875" y="13596"/>
                  </a:lnTo>
                  <a:cubicBezTo>
                    <a:pt x="875" y="13873"/>
                    <a:pt x="1089" y="14087"/>
                    <a:pt x="1357" y="14087"/>
                  </a:cubicBezTo>
                  <a:lnTo>
                    <a:pt x="8636" y="14087"/>
                  </a:lnTo>
                  <a:cubicBezTo>
                    <a:pt x="8904" y="14087"/>
                    <a:pt x="9127" y="13873"/>
                    <a:pt x="9127" y="13596"/>
                  </a:cubicBezTo>
                  <a:lnTo>
                    <a:pt x="9127" y="12873"/>
                  </a:lnTo>
                  <a:lnTo>
                    <a:pt x="9484" y="12766"/>
                  </a:lnTo>
                  <a:cubicBezTo>
                    <a:pt x="9573" y="12740"/>
                    <a:pt x="9618" y="12650"/>
                    <a:pt x="9591" y="12570"/>
                  </a:cubicBezTo>
                  <a:lnTo>
                    <a:pt x="9546" y="12410"/>
                  </a:lnTo>
                  <a:cubicBezTo>
                    <a:pt x="9522" y="12336"/>
                    <a:pt x="9460" y="12292"/>
                    <a:pt x="9395" y="12292"/>
                  </a:cubicBezTo>
                  <a:cubicBezTo>
                    <a:pt x="9389" y="12292"/>
                    <a:pt x="9383" y="12293"/>
                    <a:pt x="9377" y="12294"/>
                  </a:cubicBezTo>
                  <a:lnTo>
                    <a:pt x="9207" y="11080"/>
                  </a:lnTo>
                  <a:cubicBezTo>
                    <a:pt x="9154" y="10679"/>
                    <a:pt x="8913" y="10340"/>
                    <a:pt x="8547" y="10152"/>
                  </a:cubicBezTo>
                  <a:lnTo>
                    <a:pt x="8030" y="9894"/>
                  </a:lnTo>
                  <a:cubicBezTo>
                    <a:pt x="8008" y="9884"/>
                    <a:pt x="7986" y="9880"/>
                    <a:pt x="7965" y="9880"/>
                  </a:cubicBezTo>
                  <a:cubicBezTo>
                    <a:pt x="7906" y="9880"/>
                    <a:pt x="7851" y="9913"/>
                    <a:pt x="7825" y="9965"/>
                  </a:cubicBezTo>
                  <a:lnTo>
                    <a:pt x="6790" y="9582"/>
                  </a:lnTo>
                  <a:cubicBezTo>
                    <a:pt x="6585" y="9519"/>
                    <a:pt x="6451" y="9332"/>
                    <a:pt x="6451" y="9127"/>
                  </a:cubicBezTo>
                  <a:lnTo>
                    <a:pt x="6451" y="8333"/>
                  </a:lnTo>
                  <a:lnTo>
                    <a:pt x="7503" y="7895"/>
                  </a:lnTo>
                  <a:cubicBezTo>
                    <a:pt x="8048" y="7672"/>
                    <a:pt x="8396" y="7137"/>
                    <a:pt x="8396" y="6548"/>
                  </a:cubicBezTo>
                  <a:lnTo>
                    <a:pt x="8396" y="6308"/>
                  </a:lnTo>
                  <a:cubicBezTo>
                    <a:pt x="8797" y="6308"/>
                    <a:pt x="9127" y="5986"/>
                    <a:pt x="9127" y="5576"/>
                  </a:cubicBezTo>
                  <a:cubicBezTo>
                    <a:pt x="9127" y="5362"/>
                    <a:pt x="9029" y="5166"/>
                    <a:pt x="8877" y="5032"/>
                  </a:cubicBezTo>
                  <a:lnTo>
                    <a:pt x="8886" y="5032"/>
                  </a:lnTo>
                  <a:cubicBezTo>
                    <a:pt x="10001" y="1517"/>
                    <a:pt x="7004" y="0"/>
                    <a:pt x="6219" y="0"/>
                  </a:cubicBezTo>
                  <a:cubicBezTo>
                    <a:pt x="5425" y="0"/>
                    <a:pt x="4997" y="241"/>
                    <a:pt x="4997" y="241"/>
                  </a:cubicBezTo>
                  <a:cubicBezTo>
                    <a:pt x="4997" y="241"/>
                    <a:pt x="4577" y="0"/>
                    <a:pt x="3783" y="0"/>
                  </a:cubicBezTo>
                  <a:close/>
                </a:path>
              </a:pathLst>
            </a:custGeom>
            <a:solidFill>
              <a:srgbClr val="C387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050" y="1409525"/>
              <a:ext cx="220375" cy="105250"/>
            </a:xfrm>
            <a:custGeom>
              <a:avLst/>
              <a:gdLst/>
              <a:ahLst/>
              <a:cxnLst/>
              <a:rect l="l" t="t" r="r" b="b"/>
              <a:pathLst>
                <a:path w="8815" h="4210" extrusionOk="0">
                  <a:moveTo>
                    <a:pt x="1450" y="1"/>
                  </a:moveTo>
                  <a:cubicBezTo>
                    <a:pt x="1428" y="1"/>
                    <a:pt x="1405" y="6"/>
                    <a:pt x="1383" y="17"/>
                  </a:cubicBezTo>
                  <a:lnTo>
                    <a:pt x="902" y="258"/>
                  </a:lnTo>
                  <a:cubicBezTo>
                    <a:pt x="500" y="463"/>
                    <a:pt x="250" y="802"/>
                    <a:pt x="197" y="1203"/>
                  </a:cubicBezTo>
                  <a:lnTo>
                    <a:pt x="1" y="2684"/>
                  </a:lnTo>
                  <a:cubicBezTo>
                    <a:pt x="643" y="2907"/>
                    <a:pt x="1740" y="3237"/>
                    <a:pt x="1740" y="3237"/>
                  </a:cubicBezTo>
                  <a:lnTo>
                    <a:pt x="1740" y="4210"/>
                  </a:lnTo>
                  <a:lnTo>
                    <a:pt x="7084" y="4210"/>
                  </a:lnTo>
                  <a:lnTo>
                    <a:pt x="7084" y="3237"/>
                  </a:lnTo>
                  <a:lnTo>
                    <a:pt x="8815" y="2657"/>
                  </a:lnTo>
                  <a:lnTo>
                    <a:pt x="8618" y="1203"/>
                  </a:lnTo>
                  <a:cubicBezTo>
                    <a:pt x="8565" y="802"/>
                    <a:pt x="8324" y="463"/>
                    <a:pt x="7958" y="275"/>
                  </a:cubicBezTo>
                  <a:lnTo>
                    <a:pt x="7441" y="17"/>
                  </a:lnTo>
                  <a:cubicBezTo>
                    <a:pt x="7419" y="6"/>
                    <a:pt x="7396" y="1"/>
                    <a:pt x="7373" y="1"/>
                  </a:cubicBezTo>
                  <a:cubicBezTo>
                    <a:pt x="7304" y="1"/>
                    <a:pt x="7238" y="48"/>
                    <a:pt x="7218" y="115"/>
                  </a:cubicBezTo>
                  <a:cubicBezTo>
                    <a:pt x="6888" y="1355"/>
                    <a:pt x="5755" y="2265"/>
                    <a:pt x="4408" y="2265"/>
                  </a:cubicBezTo>
                  <a:cubicBezTo>
                    <a:pt x="3069" y="2265"/>
                    <a:pt x="1936" y="1355"/>
                    <a:pt x="1597" y="115"/>
                  </a:cubicBezTo>
                  <a:cubicBezTo>
                    <a:pt x="1577" y="48"/>
                    <a:pt x="1517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54200" y="1241550"/>
              <a:ext cx="206325" cy="139625"/>
            </a:xfrm>
            <a:custGeom>
              <a:avLst/>
              <a:gdLst/>
              <a:ahLst/>
              <a:cxnLst/>
              <a:rect l="l" t="t" r="r" b="b"/>
              <a:pathLst>
                <a:path w="8253" h="5585" extrusionOk="0">
                  <a:moveTo>
                    <a:pt x="1936" y="0"/>
                  </a:moveTo>
                  <a:cubicBezTo>
                    <a:pt x="1267" y="0"/>
                    <a:pt x="723" y="545"/>
                    <a:pt x="723" y="1214"/>
                  </a:cubicBezTo>
                  <a:lnTo>
                    <a:pt x="723" y="1704"/>
                  </a:lnTo>
                  <a:cubicBezTo>
                    <a:pt x="321" y="1704"/>
                    <a:pt x="0" y="2025"/>
                    <a:pt x="0" y="2427"/>
                  </a:cubicBezTo>
                  <a:cubicBezTo>
                    <a:pt x="0" y="2837"/>
                    <a:pt x="321" y="3158"/>
                    <a:pt x="723" y="3158"/>
                  </a:cubicBezTo>
                  <a:lnTo>
                    <a:pt x="723" y="3399"/>
                  </a:lnTo>
                  <a:cubicBezTo>
                    <a:pt x="723" y="3988"/>
                    <a:pt x="1080" y="4523"/>
                    <a:pt x="1624" y="4746"/>
                  </a:cubicBezTo>
                  <a:lnTo>
                    <a:pt x="3194" y="5398"/>
                  </a:lnTo>
                  <a:cubicBezTo>
                    <a:pt x="3488" y="5523"/>
                    <a:pt x="3800" y="5585"/>
                    <a:pt x="4122" y="5585"/>
                  </a:cubicBezTo>
                  <a:cubicBezTo>
                    <a:pt x="4443" y="5585"/>
                    <a:pt x="4764" y="5523"/>
                    <a:pt x="5058" y="5398"/>
                  </a:cubicBezTo>
                  <a:lnTo>
                    <a:pt x="6628" y="4746"/>
                  </a:lnTo>
                  <a:cubicBezTo>
                    <a:pt x="7173" y="4523"/>
                    <a:pt x="7521" y="3988"/>
                    <a:pt x="7521" y="3399"/>
                  </a:cubicBezTo>
                  <a:lnTo>
                    <a:pt x="7521" y="3158"/>
                  </a:lnTo>
                  <a:cubicBezTo>
                    <a:pt x="7922" y="3158"/>
                    <a:pt x="8252" y="2837"/>
                    <a:pt x="8252" y="2427"/>
                  </a:cubicBezTo>
                  <a:cubicBezTo>
                    <a:pt x="8252" y="2025"/>
                    <a:pt x="7922" y="1704"/>
                    <a:pt x="7521" y="1704"/>
                  </a:cubicBezTo>
                  <a:lnTo>
                    <a:pt x="7521" y="1214"/>
                  </a:lnTo>
                  <a:cubicBezTo>
                    <a:pt x="7521" y="545"/>
                    <a:pt x="6976" y="0"/>
                    <a:pt x="6307" y="0"/>
                  </a:cubicBezTo>
                  <a:close/>
                </a:path>
              </a:pathLst>
            </a:custGeom>
            <a:solidFill>
              <a:srgbClr val="D297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608825" y="1289950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2" y="0"/>
                  </a:moveTo>
                  <a:cubicBezTo>
                    <a:pt x="108" y="0"/>
                    <a:pt x="1" y="107"/>
                    <a:pt x="1" y="241"/>
                  </a:cubicBezTo>
                  <a:lnTo>
                    <a:pt x="1" y="482"/>
                  </a:lnTo>
                  <a:cubicBezTo>
                    <a:pt x="1" y="616"/>
                    <a:pt x="108" y="732"/>
                    <a:pt x="242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693800" y="1289950"/>
              <a:ext cx="12075" cy="18300"/>
            </a:xfrm>
            <a:custGeom>
              <a:avLst/>
              <a:gdLst/>
              <a:ahLst/>
              <a:cxnLst/>
              <a:rect l="l" t="t" r="r" b="b"/>
              <a:pathLst>
                <a:path w="483" h="732" extrusionOk="0">
                  <a:moveTo>
                    <a:pt x="242" y="0"/>
                  </a:moveTo>
                  <a:cubicBezTo>
                    <a:pt x="108" y="0"/>
                    <a:pt x="1" y="107"/>
                    <a:pt x="1" y="241"/>
                  </a:cubicBezTo>
                  <a:lnTo>
                    <a:pt x="1" y="482"/>
                  </a:lnTo>
                  <a:cubicBezTo>
                    <a:pt x="1" y="616"/>
                    <a:pt x="108" y="732"/>
                    <a:pt x="242" y="732"/>
                  </a:cubicBezTo>
                  <a:cubicBezTo>
                    <a:pt x="375" y="732"/>
                    <a:pt x="482" y="616"/>
                    <a:pt x="482" y="482"/>
                  </a:cubicBezTo>
                  <a:lnTo>
                    <a:pt x="482" y="241"/>
                  </a:lnTo>
                  <a:cubicBezTo>
                    <a:pt x="482" y="107"/>
                    <a:pt x="375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626000" y="1332450"/>
              <a:ext cx="62475" cy="18400"/>
            </a:xfrm>
            <a:custGeom>
              <a:avLst/>
              <a:gdLst/>
              <a:ahLst/>
              <a:cxnLst/>
              <a:rect l="l" t="t" r="r" b="b"/>
              <a:pathLst>
                <a:path w="2499" h="736" extrusionOk="0">
                  <a:moveTo>
                    <a:pt x="277" y="0"/>
                  </a:moveTo>
                  <a:cubicBezTo>
                    <a:pt x="200" y="0"/>
                    <a:pt x="122" y="36"/>
                    <a:pt x="72" y="102"/>
                  </a:cubicBezTo>
                  <a:cubicBezTo>
                    <a:pt x="1" y="218"/>
                    <a:pt x="27" y="370"/>
                    <a:pt x="143" y="441"/>
                  </a:cubicBezTo>
                  <a:cubicBezTo>
                    <a:pt x="411" y="629"/>
                    <a:pt x="812" y="736"/>
                    <a:pt x="1250" y="736"/>
                  </a:cubicBezTo>
                  <a:cubicBezTo>
                    <a:pt x="1678" y="736"/>
                    <a:pt x="2079" y="629"/>
                    <a:pt x="2356" y="441"/>
                  </a:cubicBezTo>
                  <a:cubicBezTo>
                    <a:pt x="2463" y="370"/>
                    <a:pt x="2499" y="218"/>
                    <a:pt x="2418" y="102"/>
                  </a:cubicBezTo>
                  <a:cubicBezTo>
                    <a:pt x="2374" y="36"/>
                    <a:pt x="2298" y="0"/>
                    <a:pt x="2219" y="0"/>
                  </a:cubicBezTo>
                  <a:cubicBezTo>
                    <a:pt x="2172" y="0"/>
                    <a:pt x="2123" y="13"/>
                    <a:pt x="2079" y="40"/>
                  </a:cubicBezTo>
                  <a:cubicBezTo>
                    <a:pt x="1892" y="174"/>
                    <a:pt x="1580" y="245"/>
                    <a:pt x="1250" y="245"/>
                  </a:cubicBezTo>
                  <a:cubicBezTo>
                    <a:pt x="920" y="245"/>
                    <a:pt x="607" y="174"/>
                    <a:pt x="411" y="40"/>
                  </a:cubicBezTo>
                  <a:cubicBezTo>
                    <a:pt x="371" y="13"/>
                    <a:pt x="324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47050" y="1430450"/>
              <a:ext cx="43300" cy="58000"/>
            </a:xfrm>
            <a:custGeom>
              <a:avLst/>
              <a:gdLst/>
              <a:ahLst/>
              <a:cxnLst/>
              <a:rect l="l" t="t" r="r" b="b"/>
              <a:pathLst>
                <a:path w="1732" h="2320" extrusionOk="0">
                  <a:moveTo>
                    <a:pt x="304" y="1"/>
                  </a:moveTo>
                  <a:cubicBezTo>
                    <a:pt x="250" y="108"/>
                    <a:pt x="215" y="232"/>
                    <a:pt x="197" y="357"/>
                  </a:cubicBezTo>
                  <a:lnTo>
                    <a:pt x="1" y="1803"/>
                  </a:lnTo>
                  <a:lnTo>
                    <a:pt x="1731" y="2320"/>
                  </a:lnTo>
                  <a:cubicBezTo>
                    <a:pt x="1713" y="2026"/>
                    <a:pt x="1615" y="1749"/>
                    <a:pt x="1446" y="151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41700" y="1469750"/>
              <a:ext cx="48875" cy="24950"/>
            </a:xfrm>
            <a:custGeom>
              <a:avLst/>
              <a:gdLst/>
              <a:ahLst/>
              <a:cxnLst/>
              <a:rect l="l" t="t" r="r" b="b"/>
              <a:pathLst>
                <a:path w="1955" h="998" extrusionOk="0">
                  <a:moveTo>
                    <a:pt x="230" y="1"/>
                  </a:moveTo>
                  <a:cubicBezTo>
                    <a:pt x="158" y="1"/>
                    <a:pt x="94" y="49"/>
                    <a:pt x="72" y="115"/>
                  </a:cubicBezTo>
                  <a:lnTo>
                    <a:pt x="27" y="275"/>
                  </a:lnTo>
                  <a:cubicBezTo>
                    <a:pt x="1" y="355"/>
                    <a:pt x="54" y="445"/>
                    <a:pt x="134" y="471"/>
                  </a:cubicBezTo>
                  <a:lnTo>
                    <a:pt x="1954" y="998"/>
                  </a:lnTo>
                  <a:lnTo>
                    <a:pt x="1954" y="819"/>
                  </a:lnTo>
                  <a:cubicBezTo>
                    <a:pt x="1954" y="703"/>
                    <a:pt x="1936" y="596"/>
                    <a:pt x="1910" y="480"/>
                  </a:cubicBezTo>
                  <a:lnTo>
                    <a:pt x="277" y="8"/>
                  </a:lnTo>
                  <a:cubicBezTo>
                    <a:pt x="261" y="3"/>
                    <a:pt x="245" y="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724125" y="1430450"/>
              <a:ext cx="43300" cy="58000"/>
            </a:xfrm>
            <a:custGeom>
              <a:avLst/>
              <a:gdLst/>
              <a:ahLst/>
              <a:cxnLst/>
              <a:rect l="l" t="t" r="r" b="b"/>
              <a:pathLst>
                <a:path w="1732" h="2320" extrusionOk="0">
                  <a:moveTo>
                    <a:pt x="1428" y="1"/>
                  </a:moveTo>
                  <a:lnTo>
                    <a:pt x="286" y="1517"/>
                  </a:lnTo>
                  <a:cubicBezTo>
                    <a:pt x="108" y="1749"/>
                    <a:pt x="19" y="2026"/>
                    <a:pt x="1" y="2320"/>
                  </a:cubicBezTo>
                  <a:lnTo>
                    <a:pt x="1732" y="1803"/>
                  </a:lnTo>
                  <a:lnTo>
                    <a:pt x="1535" y="357"/>
                  </a:lnTo>
                  <a:cubicBezTo>
                    <a:pt x="1518" y="232"/>
                    <a:pt x="1482" y="108"/>
                    <a:pt x="1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724125" y="1469750"/>
              <a:ext cx="48650" cy="24950"/>
            </a:xfrm>
            <a:custGeom>
              <a:avLst/>
              <a:gdLst/>
              <a:ahLst/>
              <a:cxnLst/>
              <a:rect l="l" t="t" r="r" b="b"/>
              <a:pathLst>
                <a:path w="1946" h="998" extrusionOk="0">
                  <a:moveTo>
                    <a:pt x="1721" y="1"/>
                  </a:moveTo>
                  <a:cubicBezTo>
                    <a:pt x="1707" y="1"/>
                    <a:pt x="1692" y="3"/>
                    <a:pt x="1678" y="8"/>
                  </a:cubicBezTo>
                  <a:lnTo>
                    <a:pt x="46" y="480"/>
                  </a:lnTo>
                  <a:cubicBezTo>
                    <a:pt x="19" y="596"/>
                    <a:pt x="1" y="703"/>
                    <a:pt x="1" y="819"/>
                  </a:cubicBezTo>
                  <a:lnTo>
                    <a:pt x="1" y="998"/>
                  </a:lnTo>
                  <a:lnTo>
                    <a:pt x="1812" y="471"/>
                  </a:lnTo>
                  <a:cubicBezTo>
                    <a:pt x="1901" y="445"/>
                    <a:pt x="1946" y="355"/>
                    <a:pt x="1919" y="275"/>
                  </a:cubicBezTo>
                  <a:lnTo>
                    <a:pt x="1874" y="115"/>
                  </a:lnTo>
                  <a:cubicBezTo>
                    <a:pt x="1852" y="49"/>
                    <a:pt x="1788" y="1"/>
                    <a:pt x="1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325" y="1162600"/>
              <a:ext cx="249825" cy="125800"/>
            </a:xfrm>
            <a:custGeom>
              <a:avLst/>
              <a:gdLst/>
              <a:ahLst/>
              <a:cxnLst/>
              <a:rect l="l" t="t" r="r" b="b"/>
              <a:pathLst>
                <a:path w="9993" h="5032" extrusionOk="0">
                  <a:moveTo>
                    <a:pt x="3783" y="0"/>
                  </a:moveTo>
                  <a:cubicBezTo>
                    <a:pt x="2998" y="0"/>
                    <a:pt x="1" y="1517"/>
                    <a:pt x="1116" y="5032"/>
                  </a:cubicBezTo>
                  <a:cubicBezTo>
                    <a:pt x="1116" y="5032"/>
                    <a:pt x="4997" y="4345"/>
                    <a:pt x="4997" y="2668"/>
                  </a:cubicBezTo>
                  <a:cubicBezTo>
                    <a:pt x="4997" y="4345"/>
                    <a:pt x="8877" y="5032"/>
                    <a:pt x="8877" y="5032"/>
                  </a:cubicBezTo>
                  <a:cubicBezTo>
                    <a:pt x="9992" y="1517"/>
                    <a:pt x="7004" y="0"/>
                    <a:pt x="6210" y="0"/>
                  </a:cubicBezTo>
                  <a:cubicBezTo>
                    <a:pt x="5425" y="0"/>
                    <a:pt x="4997" y="241"/>
                    <a:pt x="4997" y="241"/>
                  </a:cubicBezTo>
                  <a:cubicBezTo>
                    <a:pt x="4997" y="241"/>
                    <a:pt x="4568" y="0"/>
                    <a:pt x="3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7" name="Google Shape;1217;p38"/>
          <p:cNvSpPr/>
          <p:nvPr/>
        </p:nvSpPr>
        <p:spPr>
          <a:xfrm>
            <a:off x="10290801" y="1146301"/>
            <a:ext cx="1670355" cy="671551"/>
          </a:xfrm>
          <a:custGeom>
            <a:avLst/>
            <a:gdLst/>
            <a:ahLst/>
            <a:cxnLst/>
            <a:rect l="l" t="t" r="r" b="b"/>
            <a:pathLst>
              <a:path w="12407" h="4988" extrusionOk="0">
                <a:moveTo>
                  <a:pt x="9102" y="179"/>
                </a:moveTo>
                <a:cubicBezTo>
                  <a:pt x="9220" y="179"/>
                  <a:pt x="9337" y="194"/>
                  <a:pt x="9449" y="226"/>
                </a:cubicBezTo>
                <a:cubicBezTo>
                  <a:pt x="10226" y="426"/>
                  <a:pt x="10803" y="1078"/>
                  <a:pt x="10828" y="1780"/>
                </a:cubicBezTo>
                <a:cubicBezTo>
                  <a:pt x="10828" y="1830"/>
                  <a:pt x="10853" y="1855"/>
                  <a:pt x="10878" y="1855"/>
                </a:cubicBezTo>
                <a:cubicBezTo>
                  <a:pt x="10890" y="1868"/>
                  <a:pt x="10903" y="1874"/>
                  <a:pt x="10916" y="1874"/>
                </a:cubicBezTo>
                <a:cubicBezTo>
                  <a:pt x="10928" y="1874"/>
                  <a:pt x="10941" y="1868"/>
                  <a:pt x="10953" y="1855"/>
                </a:cubicBezTo>
                <a:cubicBezTo>
                  <a:pt x="11037" y="1822"/>
                  <a:pt x="11126" y="1805"/>
                  <a:pt x="11218" y="1805"/>
                </a:cubicBezTo>
                <a:cubicBezTo>
                  <a:pt x="11401" y="1805"/>
                  <a:pt x="11596" y="1872"/>
                  <a:pt x="11780" y="2005"/>
                </a:cubicBezTo>
                <a:cubicBezTo>
                  <a:pt x="12081" y="2231"/>
                  <a:pt x="12231" y="2607"/>
                  <a:pt x="12181" y="2933"/>
                </a:cubicBezTo>
                <a:cubicBezTo>
                  <a:pt x="12069" y="3540"/>
                  <a:pt x="11431" y="3925"/>
                  <a:pt x="10849" y="3925"/>
                </a:cubicBezTo>
                <a:cubicBezTo>
                  <a:pt x="10782" y="3925"/>
                  <a:pt x="10716" y="3920"/>
                  <a:pt x="10652" y="3910"/>
                </a:cubicBezTo>
                <a:cubicBezTo>
                  <a:pt x="10602" y="3910"/>
                  <a:pt x="10577" y="3935"/>
                  <a:pt x="10552" y="3960"/>
                </a:cubicBezTo>
                <a:cubicBezTo>
                  <a:pt x="10301" y="4361"/>
                  <a:pt x="9825" y="4662"/>
                  <a:pt x="9274" y="4712"/>
                </a:cubicBezTo>
                <a:cubicBezTo>
                  <a:pt x="9185" y="4725"/>
                  <a:pt x="9097" y="4731"/>
                  <a:pt x="9009" y="4731"/>
                </a:cubicBezTo>
                <a:cubicBezTo>
                  <a:pt x="8575" y="4731"/>
                  <a:pt x="8162" y="4578"/>
                  <a:pt x="7870" y="4286"/>
                </a:cubicBezTo>
                <a:cubicBezTo>
                  <a:pt x="7845" y="4286"/>
                  <a:pt x="7820" y="4261"/>
                  <a:pt x="7795" y="4261"/>
                </a:cubicBezTo>
                <a:cubicBezTo>
                  <a:pt x="7770" y="4261"/>
                  <a:pt x="7745" y="4286"/>
                  <a:pt x="7745" y="4286"/>
                </a:cubicBezTo>
                <a:cubicBezTo>
                  <a:pt x="7440" y="4639"/>
                  <a:pt x="6980" y="4815"/>
                  <a:pt x="6490" y="4815"/>
                </a:cubicBezTo>
                <a:cubicBezTo>
                  <a:pt x="6457" y="4815"/>
                  <a:pt x="6425" y="4814"/>
                  <a:pt x="6392" y="4812"/>
                </a:cubicBezTo>
                <a:cubicBezTo>
                  <a:pt x="5865" y="4787"/>
                  <a:pt x="5389" y="4537"/>
                  <a:pt x="5113" y="4161"/>
                </a:cubicBezTo>
                <a:cubicBezTo>
                  <a:pt x="5088" y="4136"/>
                  <a:pt x="5088" y="4136"/>
                  <a:pt x="5063" y="4136"/>
                </a:cubicBezTo>
                <a:cubicBezTo>
                  <a:pt x="5038" y="4136"/>
                  <a:pt x="5038" y="4111"/>
                  <a:pt x="5038" y="4111"/>
                </a:cubicBezTo>
                <a:cubicBezTo>
                  <a:pt x="5013" y="4111"/>
                  <a:pt x="5013" y="4136"/>
                  <a:pt x="4988" y="4136"/>
                </a:cubicBezTo>
                <a:cubicBezTo>
                  <a:pt x="4626" y="4476"/>
                  <a:pt x="4156" y="4654"/>
                  <a:pt x="3639" y="4654"/>
                </a:cubicBezTo>
                <a:cubicBezTo>
                  <a:pt x="3547" y="4654"/>
                  <a:pt x="3454" y="4648"/>
                  <a:pt x="3359" y="4637"/>
                </a:cubicBezTo>
                <a:cubicBezTo>
                  <a:pt x="2707" y="4537"/>
                  <a:pt x="2181" y="4211"/>
                  <a:pt x="1880" y="3735"/>
                </a:cubicBezTo>
                <a:cubicBezTo>
                  <a:pt x="1863" y="3717"/>
                  <a:pt x="1832" y="3699"/>
                  <a:pt x="1807" y="3699"/>
                </a:cubicBezTo>
                <a:cubicBezTo>
                  <a:pt x="1797" y="3699"/>
                  <a:pt x="1787" y="3702"/>
                  <a:pt x="1780" y="3710"/>
                </a:cubicBezTo>
                <a:cubicBezTo>
                  <a:pt x="1635" y="3794"/>
                  <a:pt x="1472" y="3838"/>
                  <a:pt x="1303" y="3838"/>
                </a:cubicBezTo>
                <a:cubicBezTo>
                  <a:pt x="1122" y="3838"/>
                  <a:pt x="934" y="3788"/>
                  <a:pt x="753" y="3685"/>
                </a:cubicBezTo>
                <a:cubicBezTo>
                  <a:pt x="402" y="3509"/>
                  <a:pt x="201" y="3183"/>
                  <a:pt x="176" y="2832"/>
                </a:cubicBezTo>
                <a:cubicBezTo>
                  <a:pt x="176" y="2507"/>
                  <a:pt x="402" y="2181"/>
                  <a:pt x="727" y="1980"/>
                </a:cubicBezTo>
                <a:cubicBezTo>
                  <a:pt x="920" y="1870"/>
                  <a:pt x="1121" y="1813"/>
                  <a:pt x="1312" y="1813"/>
                </a:cubicBezTo>
                <a:cubicBezTo>
                  <a:pt x="1469" y="1813"/>
                  <a:pt x="1620" y="1851"/>
                  <a:pt x="1755" y="1930"/>
                </a:cubicBezTo>
                <a:lnTo>
                  <a:pt x="1830" y="1930"/>
                </a:lnTo>
                <a:cubicBezTo>
                  <a:pt x="1855" y="1930"/>
                  <a:pt x="1880" y="1905"/>
                  <a:pt x="1880" y="1880"/>
                </a:cubicBezTo>
                <a:cubicBezTo>
                  <a:pt x="2006" y="1329"/>
                  <a:pt x="2457" y="903"/>
                  <a:pt x="2983" y="752"/>
                </a:cubicBezTo>
                <a:cubicBezTo>
                  <a:pt x="3088" y="727"/>
                  <a:pt x="3197" y="715"/>
                  <a:pt x="3305" y="715"/>
                </a:cubicBezTo>
                <a:cubicBezTo>
                  <a:pt x="3740" y="715"/>
                  <a:pt x="4181" y="908"/>
                  <a:pt x="4462" y="1228"/>
                </a:cubicBezTo>
                <a:cubicBezTo>
                  <a:pt x="4480" y="1246"/>
                  <a:pt x="4497" y="1264"/>
                  <a:pt x="4524" y="1264"/>
                </a:cubicBezTo>
                <a:cubicBezTo>
                  <a:pt x="4535" y="1264"/>
                  <a:pt x="4547" y="1261"/>
                  <a:pt x="4562" y="1254"/>
                </a:cubicBezTo>
                <a:cubicBezTo>
                  <a:pt x="4587" y="1254"/>
                  <a:pt x="4612" y="1228"/>
                  <a:pt x="4612" y="1203"/>
                </a:cubicBezTo>
                <a:cubicBezTo>
                  <a:pt x="4788" y="727"/>
                  <a:pt x="5214" y="351"/>
                  <a:pt x="5715" y="251"/>
                </a:cubicBezTo>
                <a:cubicBezTo>
                  <a:pt x="5792" y="238"/>
                  <a:pt x="5870" y="232"/>
                  <a:pt x="5948" y="232"/>
                </a:cubicBezTo>
                <a:cubicBezTo>
                  <a:pt x="6484" y="232"/>
                  <a:pt x="7038" y="525"/>
                  <a:pt x="7344" y="1028"/>
                </a:cubicBezTo>
                <a:cubicBezTo>
                  <a:pt x="7369" y="1053"/>
                  <a:pt x="7394" y="1053"/>
                  <a:pt x="7419" y="1078"/>
                </a:cubicBezTo>
                <a:cubicBezTo>
                  <a:pt x="7444" y="1078"/>
                  <a:pt x="7469" y="1053"/>
                  <a:pt x="7494" y="1028"/>
                </a:cubicBezTo>
                <a:cubicBezTo>
                  <a:pt x="7810" y="586"/>
                  <a:pt x="8480" y="179"/>
                  <a:pt x="9102" y="179"/>
                </a:cubicBezTo>
                <a:close/>
                <a:moveTo>
                  <a:pt x="9104" y="0"/>
                </a:moveTo>
                <a:cubicBezTo>
                  <a:pt x="8459" y="0"/>
                  <a:pt x="7793" y="371"/>
                  <a:pt x="7419" y="827"/>
                </a:cubicBezTo>
                <a:cubicBezTo>
                  <a:pt x="7079" y="360"/>
                  <a:pt x="6523" y="72"/>
                  <a:pt x="5979" y="72"/>
                </a:cubicBezTo>
                <a:cubicBezTo>
                  <a:pt x="5882" y="72"/>
                  <a:pt x="5785" y="82"/>
                  <a:pt x="5690" y="101"/>
                </a:cubicBezTo>
                <a:cubicBezTo>
                  <a:pt x="5164" y="201"/>
                  <a:pt x="4712" y="552"/>
                  <a:pt x="4512" y="1028"/>
                </a:cubicBezTo>
                <a:cubicBezTo>
                  <a:pt x="4188" y="723"/>
                  <a:pt x="3763" y="549"/>
                  <a:pt x="3335" y="549"/>
                </a:cubicBezTo>
                <a:cubicBezTo>
                  <a:pt x="3200" y="549"/>
                  <a:pt x="3065" y="566"/>
                  <a:pt x="2933" y="602"/>
                </a:cubicBezTo>
                <a:cubicBezTo>
                  <a:pt x="2382" y="727"/>
                  <a:pt x="1905" y="1178"/>
                  <a:pt x="1730" y="1730"/>
                </a:cubicBezTo>
                <a:cubicBezTo>
                  <a:pt x="1601" y="1670"/>
                  <a:pt x="1461" y="1642"/>
                  <a:pt x="1317" y="1642"/>
                </a:cubicBezTo>
                <a:cubicBezTo>
                  <a:pt x="1096" y="1642"/>
                  <a:pt x="865" y="1709"/>
                  <a:pt x="652" y="1830"/>
                </a:cubicBezTo>
                <a:cubicBezTo>
                  <a:pt x="251" y="2056"/>
                  <a:pt x="1" y="2431"/>
                  <a:pt x="26" y="2832"/>
                </a:cubicBezTo>
                <a:cubicBezTo>
                  <a:pt x="26" y="3233"/>
                  <a:pt x="276" y="3609"/>
                  <a:pt x="677" y="3835"/>
                </a:cubicBezTo>
                <a:cubicBezTo>
                  <a:pt x="878" y="3950"/>
                  <a:pt x="1103" y="4007"/>
                  <a:pt x="1320" y="4007"/>
                </a:cubicBezTo>
                <a:cubicBezTo>
                  <a:pt x="1482" y="4007"/>
                  <a:pt x="1640" y="3975"/>
                  <a:pt x="1780" y="3910"/>
                </a:cubicBezTo>
                <a:cubicBezTo>
                  <a:pt x="2131" y="4386"/>
                  <a:pt x="2682" y="4712"/>
                  <a:pt x="3334" y="4787"/>
                </a:cubicBezTo>
                <a:cubicBezTo>
                  <a:pt x="3451" y="4806"/>
                  <a:pt x="3568" y="4815"/>
                  <a:pt x="3684" y="4815"/>
                </a:cubicBezTo>
                <a:cubicBezTo>
                  <a:pt x="4188" y="4815"/>
                  <a:pt x="4671" y="4642"/>
                  <a:pt x="5038" y="4336"/>
                </a:cubicBezTo>
                <a:cubicBezTo>
                  <a:pt x="5339" y="4712"/>
                  <a:pt x="5840" y="4963"/>
                  <a:pt x="6392" y="4988"/>
                </a:cubicBezTo>
                <a:lnTo>
                  <a:pt x="6492" y="4988"/>
                </a:lnTo>
                <a:cubicBezTo>
                  <a:pt x="6993" y="4988"/>
                  <a:pt x="7494" y="4812"/>
                  <a:pt x="7820" y="4487"/>
                </a:cubicBezTo>
                <a:cubicBezTo>
                  <a:pt x="8132" y="4757"/>
                  <a:pt x="8565" y="4907"/>
                  <a:pt x="9019" y="4907"/>
                </a:cubicBezTo>
                <a:cubicBezTo>
                  <a:pt x="9112" y="4907"/>
                  <a:pt x="9205" y="4900"/>
                  <a:pt x="9299" y="4888"/>
                </a:cubicBezTo>
                <a:cubicBezTo>
                  <a:pt x="9875" y="4812"/>
                  <a:pt x="10377" y="4537"/>
                  <a:pt x="10677" y="4086"/>
                </a:cubicBezTo>
                <a:cubicBezTo>
                  <a:pt x="10741" y="4094"/>
                  <a:pt x="10806" y="4098"/>
                  <a:pt x="10869" y="4098"/>
                </a:cubicBezTo>
                <a:cubicBezTo>
                  <a:pt x="11578" y="4098"/>
                  <a:pt x="12240" y="3602"/>
                  <a:pt x="12332" y="2958"/>
                </a:cubicBezTo>
                <a:cubicBezTo>
                  <a:pt x="12407" y="2582"/>
                  <a:pt x="12231" y="2156"/>
                  <a:pt x="11880" y="1880"/>
                </a:cubicBezTo>
                <a:cubicBezTo>
                  <a:pt x="11685" y="1720"/>
                  <a:pt x="11465" y="1636"/>
                  <a:pt x="11255" y="1636"/>
                </a:cubicBezTo>
                <a:cubicBezTo>
                  <a:pt x="11168" y="1636"/>
                  <a:pt x="11084" y="1650"/>
                  <a:pt x="11003" y="1680"/>
                </a:cubicBezTo>
                <a:cubicBezTo>
                  <a:pt x="10928" y="928"/>
                  <a:pt x="10301" y="276"/>
                  <a:pt x="9499" y="50"/>
                </a:cubicBezTo>
                <a:cubicBezTo>
                  <a:pt x="9370" y="16"/>
                  <a:pt x="9237" y="0"/>
                  <a:pt x="9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142;p38">
            <a:extLst>
              <a:ext uri="{FF2B5EF4-FFF2-40B4-BE49-F238E27FC236}">
                <a16:creationId xmlns:a16="http://schemas.microsoft.com/office/drawing/2014/main" id="{E7795F78-7E39-4AFF-9FBC-DE0C164BBBA0}"/>
              </a:ext>
            </a:extLst>
          </p:cNvPr>
          <p:cNvSpPr txBox="1">
            <a:spLocks/>
          </p:cNvSpPr>
          <p:nvPr/>
        </p:nvSpPr>
        <p:spPr>
          <a:xfrm>
            <a:off x="2583597" y="2954299"/>
            <a:ext cx="3462424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800" kern="0" dirty="0">
                <a:solidFill>
                  <a:srgbClr val="7030A0"/>
                </a:solidFill>
              </a:rPr>
              <a:t>30                 20</a:t>
            </a:r>
          </a:p>
        </p:txBody>
      </p:sp>
      <p:sp>
        <p:nvSpPr>
          <p:cNvPr id="82" name="Google Shape;1142;p38">
            <a:extLst>
              <a:ext uri="{FF2B5EF4-FFF2-40B4-BE49-F238E27FC236}">
                <a16:creationId xmlns:a16="http://schemas.microsoft.com/office/drawing/2014/main" id="{F8248924-6C2B-49F4-8B6F-59D3CCC64C75}"/>
              </a:ext>
            </a:extLst>
          </p:cNvPr>
          <p:cNvSpPr txBox="1">
            <a:spLocks/>
          </p:cNvSpPr>
          <p:nvPr/>
        </p:nvSpPr>
        <p:spPr>
          <a:xfrm>
            <a:off x="7753596" y="2361440"/>
            <a:ext cx="2375691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Is there a library?</a:t>
            </a:r>
          </a:p>
        </p:txBody>
      </p:sp>
      <p:sp>
        <p:nvSpPr>
          <p:cNvPr id="83" name="Google Shape;1142;p38">
            <a:extLst>
              <a:ext uri="{FF2B5EF4-FFF2-40B4-BE49-F238E27FC236}">
                <a16:creationId xmlns:a16="http://schemas.microsoft.com/office/drawing/2014/main" id="{910C94B8-EEA2-4BE0-B184-75019D0ABA64}"/>
              </a:ext>
            </a:extLst>
          </p:cNvPr>
          <p:cNvSpPr txBox="1">
            <a:spLocks/>
          </p:cNvSpPr>
          <p:nvPr/>
        </p:nvSpPr>
        <p:spPr>
          <a:xfrm>
            <a:off x="7992656" y="2926421"/>
            <a:ext cx="2227409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rgbClr val="7030A0"/>
                </a:solidFill>
              </a:rPr>
              <a:t>YES                NO</a:t>
            </a:r>
          </a:p>
        </p:txBody>
      </p:sp>
      <p:sp>
        <p:nvSpPr>
          <p:cNvPr id="84" name="Google Shape;1142;p38">
            <a:extLst>
              <a:ext uri="{FF2B5EF4-FFF2-40B4-BE49-F238E27FC236}">
                <a16:creationId xmlns:a16="http://schemas.microsoft.com/office/drawing/2014/main" id="{ACC587FF-7CC8-44B4-8157-C374C4FA41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7930" y="4200621"/>
            <a:ext cx="28733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Is there 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yard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5" name="Google Shape;1142;p38">
            <a:extLst>
              <a:ext uri="{FF2B5EF4-FFF2-40B4-BE49-F238E27FC236}">
                <a16:creationId xmlns:a16="http://schemas.microsoft.com/office/drawing/2014/main" id="{0DF60376-210F-403C-99CD-1848012CBA9C}"/>
              </a:ext>
            </a:extLst>
          </p:cNvPr>
          <p:cNvSpPr txBox="1">
            <a:spLocks/>
          </p:cNvSpPr>
          <p:nvPr/>
        </p:nvSpPr>
        <p:spPr>
          <a:xfrm>
            <a:off x="2583597" y="4824696"/>
            <a:ext cx="2227409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rgbClr val="7030A0"/>
                </a:solidFill>
              </a:rPr>
              <a:t>YES                NO</a:t>
            </a:r>
          </a:p>
        </p:txBody>
      </p:sp>
      <p:sp>
        <p:nvSpPr>
          <p:cNvPr id="86" name="Google Shape;1142;p38">
            <a:extLst>
              <a:ext uri="{FF2B5EF4-FFF2-40B4-BE49-F238E27FC236}">
                <a16:creationId xmlns:a16="http://schemas.microsoft.com/office/drawing/2014/main" id="{A4AEE9C0-207A-4C64-89F7-6D82A9CE5EFE}"/>
              </a:ext>
            </a:extLst>
          </p:cNvPr>
          <p:cNvSpPr txBox="1">
            <a:spLocks/>
          </p:cNvSpPr>
          <p:nvPr/>
        </p:nvSpPr>
        <p:spPr>
          <a:xfrm>
            <a:off x="7457624" y="4121427"/>
            <a:ext cx="4469521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Are there smart classrooms?</a:t>
            </a:r>
          </a:p>
        </p:txBody>
      </p:sp>
      <p:sp>
        <p:nvSpPr>
          <p:cNvPr id="87" name="Google Shape;1142;p38">
            <a:extLst>
              <a:ext uri="{FF2B5EF4-FFF2-40B4-BE49-F238E27FC236}">
                <a16:creationId xmlns:a16="http://schemas.microsoft.com/office/drawing/2014/main" id="{39F20D18-B08B-4AE8-94C9-9F34371B3B89}"/>
              </a:ext>
            </a:extLst>
          </p:cNvPr>
          <p:cNvSpPr txBox="1">
            <a:spLocks/>
          </p:cNvSpPr>
          <p:nvPr/>
        </p:nvSpPr>
        <p:spPr>
          <a:xfrm>
            <a:off x="7992655" y="4824696"/>
            <a:ext cx="2227409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 i="0" u="none" strike="noStrike" cap="none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pPr marL="0" indent="0"/>
            <a:r>
              <a:rPr lang="en-US" sz="2400" kern="0" dirty="0">
                <a:solidFill>
                  <a:srgbClr val="7030A0"/>
                </a:solidFill>
              </a:rPr>
              <a:t>YES                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3019399" y="1490186"/>
            <a:ext cx="5807993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KODQL C+ MH Eupperelemsans EM Infant"/>
              </a:rPr>
              <a:t>Now write about your school. </a:t>
            </a:r>
            <a:br>
              <a:rPr lang="en-US" sz="28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KODQL C+ MH Eupperelemsans EM Infant"/>
              </a:rPr>
            </a:br>
            <a:r>
              <a:rPr lang="en" sz="2800" dirty="0">
                <a:solidFill>
                  <a:schemeClr val="tx1">
                    <a:lumMod val="50000"/>
                  </a:schemeClr>
                </a:solidFill>
              </a:rPr>
              <a:t>   </a:t>
            </a:r>
            <a:endParaRPr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CA519-FC67-418F-80A4-EAEA093AC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034" y="2287759"/>
            <a:ext cx="6143625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7DAD9-C873-4F9E-B3F4-611CB0205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25663" y="3888258"/>
            <a:ext cx="1795463" cy="19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83577-9137-45B7-BD36-F93C1234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46" y="2114549"/>
            <a:ext cx="3323508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1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E9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1"/>
          <p:cNvSpPr txBox="1">
            <a:spLocks noGrp="1"/>
          </p:cNvSpPr>
          <p:nvPr>
            <p:ph type="title"/>
          </p:nvPr>
        </p:nvSpPr>
        <p:spPr>
          <a:xfrm>
            <a:off x="2674500" y="838200"/>
            <a:ext cx="4421625" cy="7378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>
                <a:solidFill>
                  <a:schemeClr val="lt2"/>
                </a:solidFill>
              </a:rPr>
              <a:t>Listen and practice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AutoShape 2" descr="Miraculous Ladybug Chibi by MappyMaples on DeviantArt">
            <a:extLst>
              <a:ext uri="{FF2B5EF4-FFF2-40B4-BE49-F238E27FC236}">
                <a16:creationId xmlns:a16="http://schemas.microsoft.com/office/drawing/2014/main" id="{7BF8C6F9-68F2-42B8-9478-9F435ACAC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Miraculous Ladybug Chibi by MappyMaples on DeviantArt">
            <a:extLst>
              <a:ext uri="{FF2B5EF4-FFF2-40B4-BE49-F238E27FC236}">
                <a16:creationId xmlns:a16="http://schemas.microsoft.com/office/drawing/2014/main" id="{DE181FED-5DD3-401C-B584-5C1A27DD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1408263"/>
            <a:ext cx="2801937" cy="43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16463-2351-47D8-B7A8-A3CE01FFC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94" y="2507455"/>
            <a:ext cx="6971431" cy="2147888"/>
          </a:xfrm>
          <a:prstGeom prst="rect">
            <a:avLst/>
          </a:prstGeom>
        </p:spPr>
      </p:pic>
      <p:pic>
        <p:nvPicPr>
          <p:cNvPr id="3" name="We Can 6 (2020) SB_CD 2_02">
            <a:hlinkClick r:id="" action="ppaction://media"/>
            <a:extLst>
              <a:ext uri="{FF2B5EF4-FFF2-40B4-BE49-F238E27FC236}">
                <a16:creationId xmlns:a16="http://schemas.microsoft.com/office/drawing/2014/main" id="{975264B6-E0F6-4870-8AE7-FB340D38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0999" y="491158"/>
            <a:ext cx="1431925" cy="143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2156275" y="1246892"/>
            <a:ext cx="6223200" cy="9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Listen and complete the words. Use </a:t>
            </a:r>
            <a:r>
              <a:rPr lang="en-US" sz="24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sc</a:t>
            </a:r>
            <a:r>
              <a:rPr lang="en-US" sz="24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, </a:t>
            </a:r>
            <a:r>
              <a:rPr lang="en-US" sz="24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sk</a:t>
            </a:r>
            <a:r>
              <a:rPr lang="en-US" sz="24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, or </a:t>
            </a:r>
            <a:r>
              <a:rPr lang="en-US" sz="2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sq</a:t>
            </a:r>
            <a:r>
              <a:rPr lang="en-US" sz="2400" b="1" i="0" u="none" strike="noStrike" baseline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. </a:t>
            </a:r>
            <a:br>
              <a:rPr lang="en-US" sz="2400" b="0" i="0" u="none" strike="noStrike" baseline="0" dirty="0">
                <a:solidFill>
                  <a:schemeClr val="tx1">
                    <a:lumMod val="50000"/>
                  </a:schemeClr>
                </a:solidFill>
                <a:latin typeface="Poppins"/>
              </a:rPr>
            </a:br>
            <a:endParaRPr sz="2400" dirty="0">
              <a:solidFill>
                <a:schemeClr val="tx1">
                  <a:lumMod val="50000"/>
                </a:schemeClr>
              </a:solidFill>
              <a:latin typeface="Poppins"/>
            </a:endParaRPr>
          </a:p>
        </p:txBody>
      </p:sp>
      <p:grpSp>
        <p:nvGrpSpPr>
          <p:cNvPr id="903" name="Google Shape;903;p32"/>
          <p:cNvGrpSpPr/>
          <p:nvPr/>
        </p:nvGrpSpPr>
        <p:grpSpPr>
          <a:xfrm>
            <a:off x="8513131" y="2683288"/>
            <a:ext cx="2344557" cy="3454696"/>
            <a:chOff x="2596625" y="2435500"/>
            <a:chExt cx="236875" cy="349025"/>
          </a:xfrm>
        </p:grpSpPr>
        <p:sp>
          <p:nvSpPr>
            <p:cNvPr id="904" name="Google Shape;904;p32"/>
            <p:cNvSpPr/>
            <p:nvPr/>
          </p:nvSpPr>
          <p:spPr>
            <a:xfrm>
              <a:off x="2599150" y="2450525"/>
              <a:ext cx="234350" cy="319150"/>
            </a:xfrm>
            <a:custGeom>
              <a:avLst/>
              <a:gdLst/>
              <a:ahLst/>
              <a:cxnLst/>
              <a:rect l="l" t="t" r="r" b="b"/>
              <a:pathLst>
                <a:path w="9374" h="12766" extrusionOk="0">
                  <a:moveTo>
                    <a:pt x="4136" y="1"/>
                  </a:moveTo>
                  <a:cubicBezTo>
                    <a:pt x="4136" y="26"/>
                    <a:pt x="4136" y="26"/>
                    <a:pt x="4136" y="26"/>
                  </a:cubicBezTo>
                  <a:cubicBezTo>
                    <a:pt x="4136" y="51"/>
                    <a:pt x="4110" y="76"/>
                    <a:pt x="4085" y="101"/>
                  </a:cubicBezTo>
                  <a:cubicBezTo>
                    <a:pt x="4035" y="101"/>
                    <a:pt x="4010" y="76"/>
                    <a:pt x="4010" y="26"/>
                  </a:cubicBezTo>
                  <a:cubicBezTo>
                    <a:pt x="3960" y="26"/>
                    <a:pt x="3885" y="51"/>
                    <a:pt x="3835" y="51"/>
                  </a:cubicBezTo>
                  <a:cubicBezTo>
                    <a:pt x="3835" y="51"/>
                    <a:pt x="3810" y="76"/>
                    <a:pt x="3785" y="76"/>
                  </a:cubicBezTo>
                  <a:cubicBezTo>
                    <a:pt x="3810" y="101"/>
                    <a:pt x="3810" y="126"/>
                    <a:pt x="3835" y="176"/>
                  </a:cubicBezTo>
                  <a:cubicBezTo>
                    <a:pt x="3835" y="201"/>
                    <a:pt x="3810" y="251"/>
                    <a:pt x="3785" y="251"/>
                  </a:cubicBezTo>
                  <a:lnTo>
                    <a:pt x="3760" y="251"/>
                  </a:lnTo>
                  <a:cubicBezTo>
                    <a:pt x="3735" y="251"/>
                    <a:pt x="3709" y="226"/>
                    <a:pt x="3709" y="201"/>
                  </a:cubicBezTo>
                  <a:cubicBezTo>
                    <a:pt x="3684" y="176"/>
                    <a:pt x="3684" y="126"/>
                    <a:pt x="3684" y="101"/>
                  </a:cubicBezTo>
                  <a:cubicBezTo>
                    <a:pt x="3233" y="201"/>
                    <a:pt x="2832" y="402"/>
                    <a:pt x="2481" y="702"/>
                  </a:cubicBezTo>
                  <a:cubicBezTo>
                    <a:pt x="2532" y="753"/>
                    <a:pt x="2582" y="778"/>
                    <a:pt x="2657" y="803"/>
                  </a:cubicBezTo>
                  <a:cubicBezTo>
                    <a:pt x="2607" y="1028"/>
                    <a:pt x="2406" y="1204"/>
                    <a:pt x="2181" y="1204"/>
                  </a:cubicBezTo>
                  <a:cubicBezTo>
                    <a:pt x="2130" y="1154"/>
                    <a:pt x="2080" y="1129"/>
                    <a:pt x="2055" y="1078"/>
                  </a:cubicBezTo>
                  <a:cubicBezTo>
                    <a:pt x="2055" y="1103"/>
                    <a:pt x="2030" y="1103"/>
                    <a:pt x="2030" y="1129"/>
                  </a:cubicBezTo>
                  <a:cubicBezTo>
                    <a:pt x="1554" y="1680"/>
                    <a:pt x="1228" y="2332"/>
                    <a:pt x="953" y="3008"/>
                  </a:cubicBezTo>
                  <a:cubicBezTo>
                    <a:pt x="978" y="3033"/>
                    <a:pt x="1003" y="3058"/>
                    <a:pt x="1003" y="3058"/>
                  </a:cubicBezTo>
                  <a:cubicBezTo>
                    <a:pt x="1028" y="3083"/>
                    <a:pt x="1053" y="3134"/>
                    <a:pt x="1028" y="3159"/>
                  </a:cubicBezTo>
                  <a:cubicBezTo>
                    <a:pt x="1003" y="3184"/>
                    <a:pt x="978" y="3184"/>
                    <a:pt x="978" y="3184"/>
                  </a:cubicBezTo>
                  <a:cubicBezTo>
                    <a:pt x="953" y="3184"/>
                    <a:pt x="953" y="3184"/>
                    <a:pt x="927" y="3159"/>
                  </a:cubicBezTo>
                  <a:lnTo>
                    <a:pt x="902" y="3159"/>
                  </a:lnTo>
                  <a:cubicBezTo>
                    <a:pt x="877" y="3284"/>
                    <a:pt x="827" y="3409"/>
                    <a:pt x="777" y="3560"/>
                  </a:cubicBezTo>
                  <a:cubicBezTo>
                    <a:pt x="577" y="4161"/>
                    <a:pt x="401" y="4788"/>
                    <a:pt x="251" y="5414"/>
                  </a:cubicBezTo>
                  <a:cubicBezTo>
                    <a:pt x="802" y="5815"/>
                    <a:pt x="1103" y="6492"/>
                    <a:pt x="1053" y="7144"/>
                  </a:cubicBezTo>
                  <a:cubicBezTo>
                    <a:pt x="978" y="7795"/>
                    <a:pt x="577" y="8372"/>
                    <a:pt x="0" y="8672"/>
                  </a:cubicBezTo>
                  <a:cubicBezTo>
                    <a:pt x="50" y="9500"/>
                    <a:pt x="226" y="10327"/>
                    <a:pt x="577" y="11104"/>
                  </a:cubicBezTo>
                  <a:cubicBezTo>
                    <a:pt x="827" y="11705"/>
                    <a:pt x="1203" y="12281"/>
                    <a:pt x="1780" y="12557"/>
                  </a:cubicBezTo>
                  <a:cubicBezTo>
                    <a:pt x="2101" y="12718"/>
                    <a:pt x="2433" y="12765"/>
                    <a:pt x="2776" y="12765"/>
                  </a:cubicBezTo>
                  <a:cubicBezTo>
                    <a:pt x="2967" y="12765"/>
                    <a:pt x="3161" y="12751"/>
                    <a:pt x="3359" y="12733"/>
                  </a:cubicBezTo>
                  <a:cubicBezTo>
                    <a:pt x="3359" y="12657"/>
                    <a:pt x="3334" y="12607"/>
                    <a:pt x="3334" y="12532"/>
                  </a:cubicBezTo>
                  <a:cubicBezTo>
                    <a:pt x="3308" y="12507"/>
                    <a:pt x="3334" y="12482"/>
                    <a:pt x="3384" y="12457"/>
                  </a:cubicBezTo>
                  <a:cubicBezTo>
                    <a:pt x="3409" y="12457"/>
                    <a:pt x="3459" y="12482"/>
                    <a:pt x="3459" y="12507"/>
                  </a:cubicBezTo>
                  <a:cubicBezTo>
                    <a:pt x="3459" y="12582"/>
                    <a:pt x="3484" y="12632"/>
                    <a:pt x="3484" y="12708"/>
                  </a:cubicBezTo>
                  <a:cubicBezTo>
                    <a:pt x="3735" y="12682"/>
                    <a:pt x="3960" y="12632"/>
                    <a:pt x="4186" y="12607"/>
                  </a:cubicBezTo>
                  <a:cubicBezTo>
                    <a:pt x="4336" y="12582"/>
                    <a:pt x="4486" y="12557"/>
                    <a:pt x="4637" y="12532"/>
                  </a:cubicBezTo>
                  <a:cubicBezTo>
                    <a:pt x="5088" y="12482"/>
                    <a:pt x="5564" y="12482"/>
                    <a:pt x="6015" y="12482"/>
                  </a:cubicBezTo>
                  <a:cubicBezTo>
                    <a:pt x="6015" y="12432"/>
                    <a:pt x="6040" y="12357"/>
                    <a:pt x="6040" y="12307"/>
                  </a:cubicBezTo>
                  <a:cubicBezTo>
                    <a:pt x="6040" y="12256"/>
                    <a:pt x="6065" y="12231"/>
                    <a:pt x="6115" y="12231"/>
                  </a:cubicBezTo>
                  <a:cubicBezTo>
                    <a:pt x="6141" y="12256"/>
                    <a:pt x="6166" y="12281"/>
                    <a:pt x="6166" y="12307"/>
                  </a:cubicBezTo>
                  <a:cubicBezTo>
                    <a:pt x="6166" y="12382"/>
                    <a:pt x="6141" y="12432"/>
                    <a:pt x="6141" y="12482"/>
                  </a:cubicBezTo>
                  <a:cubicBezTo>
                    <a:pt x="6166" y="12507"/>
                    <a:pt x="6191" y="12507"/>
                    <a:pt x="6216" y="12507"/>
                  </a:cubicBezTo>
                  <a:cubicBezTo>
                    <a:pt x="6441" y="12507"/>
                    <a:pt x="6673" y="12526"/>
                    <a:pt x="6902" y="12526"/>
                  </a:cubicBezTo>
                  <a:cubicBezTo>
                    <a:pt x="7131" y="12526"/>
                    <a:pt x="7356" y="12507"/>
                    <a:pt x="7569" y="12432"/>
                  </a:cubicBezTo>
                  <a:cubicBezTo>
                    <a:pt x="8196" y="12256"/>
                    <a:pt x="8697" y="11705"/>
                    <a:pt x="8948" y="11104"/>
                  </a:cubicBezTo>
                  <a:cubicBezTo>
                    <a:pt x="9198" y="10477"/>
                    <a:pt x="9248" y="9800"/>
                    <a:pt x="9273" y="9149"/>
                  </a:cubicBezTo>
                  <a:cubicBezTo>
                    <a:pt x="9374" y="6968"/>
                    <a:pt x="9173" y="4738"/>
                    <a:pt x="8246" y="2783"/>
                  </a:cubicBezTo>
                  <a:cubicBezTo>
                    <a:pt x="8221" y="2758"/>
                    <a:pt x="8196" y="2733"/>
                    <a:pt x="8196" y="2708"/>
                  </a:cubicBezTo>
                  <a:cubicBezTo>
                    <a:pt x="8171" y="2733"/>
                    <a:pt x="8146" y="2758"/>
                    <a:pt x="8121" y="2783"/>
                  </a:cubicBezTo>
                  <a:cubicBezTo>
                    <a:pt x="8121" y="2808"/>
                    <a:pt x="8095" y="2808"/>
                    <a:pt x="8070" y="2808"/>
                  </a:cubicBezTo>
                  <a:cubicBezTo>
                    <a:pt x="8070" y="2808"/>
                    <a:pt x="8045" y="2808"/>
                    <a:pt x="8020" y="2783"/>
                  </a:cubicBezTo>
                  <a:cubicBezTo>
                    <a:pt x="7995" y="2758"/>
                    <a:pt x="7995" y="2733"/>
                    <a:pt x="8020" y="2708"/>
                  </a:cubicBezTo>
                  <a:cubicBezTo>
                    <a:pt x="8070" y="2657"/>
                    <a:pt x="8095" y="2607"/>
                    <a:pt x="8121" y="2582"/>
                  </a:cubicBezTo>
                  <a:cubicBezTo>
                    <a:pt x="7770" y="1880"/>
                    <a:pt x="7293" y="1229"/>
                    <a:pt x="6667" y="728"/>
                  </a:cubicBezTo>
                  <a:cubicBezTo>
                    <a:pt x="6516" y="627"/>
                    <a:pt x="6341" y="502"/>
                    <a:pt x="6191" y="427"/>
                  </a:cubicBezTo>
                  <a:cubicBezTo>
                    <a:pt x="6166" y="477"/>
                    <a:pt x="6115" y="552"/>
                    <a:pt x="6065" y="602"/>
                  </a:cubicBezTo>
                  <a:cubicBezTo>
                    <a:pt x="6035" y="610"/>
                    <a:pt x="6006" y="613"/>
                    <a:pt x="5976" y="613"/>
                  </a:cubicBezTo>
                  <a:cubicBezTo>
                    <a:pt x="5808" y="613"/>
                    <a:pt x="5653" y="497"/>
                    <a:pt x="5589" y="327"/>
                  </a:cubicBezTo>
                  <a:cubicBezTo>
                    <a:pt x="5639" y="301"/>
                    <a:pt x="5689" y="251"/>
                    <a:pt x="5740" y="226"/>
                  </a:cubicBezTo>
                  <a:cubicBezTo>
                    <a:pt x="5389" y="76"/>
                    <a:pt x="5013" y="1"/>
                    <a:pt x="4637" y="1"/>
                  </a:cubicBezTo>
                  <a:lnTo>
                    <a:pt x="4511" y="1"/>
                  </a:lnTo>
                  <a:cubicBezTo>
                    <a:pt x="4511" y="26"/>
                    <a:pt x="4511" y="76"/>
                    <a:pt x="4511" y="126"/>
                  </a:cubicBezTo>
                  <a:cubicBezTo>
                    <a:pt x="4486" y="151"/>
                    <a:pt x="4461" y="176"/>
                    <a:pt x="4436" y="176"/>
                  </a:cubicBezTo>
                  <a:cubicBezTo>
                    <a:pt x="4386" y="176"/>
                    <a:pt x="4361" y="126"/>
                    <a:pt x="4386" y="101"/>
                  </a:cubicBezTo>
                  <a:cubicBezTo>
                    <a:pt x="4386" y="76"/>
                    <a:pt x="4386" y="26"/>
                    <a:pt x="4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747650" y="2493550"/>
              <a:ext cx="13175" cy="8375"/>
            </a:xfrm>
            <a:custGeom>
              <a:avLst/>
              <a:gdLst/>
              <a:ahLst/>
              <a:cxnLst/>
              <a:rect l="l" t="t" r="r" b="b"/>
              <a:pathLst>
                <a:path w="527" h="335" extrusionOk="0">
                  <a:moveTo>
                    <a:pt x="252" y="0"/>
                  </a:moveTo>
                  <a:cubicBezTo>
                    <a:pt x="169" y="0"/>
                    <a:pt x="83" y="33"/>
                    <a:pt x="25" y="109"/>
                  </a:cubicBezTo>
                  <a:cubicBezTo>
                    <a:pt x="0" y="134"/>
                    <a:pt x="0" y="159"/>
                    <a:pt x="25" y="184"/>
                  </a:cubicBezTo>
                  <a:cubicBezTo>
                    <a:pt x="38" y="197"/>
                    <a:pt x="56" y="203"/>
                    <a:pt x="75" y="203"/>
                  </a:cubicBezTo>
                  <a:cubicBezTo>
                    <a:pt x="94" y="203"/>
                    <a:pt x="113" y="197"/>
                    <a:pt x="125" y="184"/>
                  </a:cubicBezTo>
                  <a:cubicBezTo>
                    <a:pt x="144" y="148"/>
                    <a:pt x="189" y="125"/>
                    <a:pt x="231" y="125"/>
                  </a:cubicBezTo>
                  <a:cubicBezTo>
                    <a:pt x="247" y="125"/>
                    <a:pt x="262" y="128"/>
                    <a:pt x="276" y="134"/>
                  </a:cubicBezTo>
                  <a:cubicBezTo>
                    <a:pt x="351" y="159"/>
                    <a:pt x="401" y="210"/>
                    <a:pt x="401" y="260"/>
                  </a:cubicBezTo>
                  <a:cubicBezTo>
                    <a:pt x="401" y="310"/>
                    <a:pt x="426" y="335"/>
                    <a:pt x="451" y="335"/>
                  </a:cubicBezTo>
                  <a:cubicBezTo>
                    <a:pt x="501" y="335"/>
                    <a:pt x="526" y="310"/>
                    <a:pt x="526" y="260"/>
                  </a:cubicBezTo>
                  <a:cubicBezTo>
                    <a:pt x="526" y="159"/>
                    <a:pt x="426" y="59"/>
                    <a:pt x="326" y="9"/>
                  </a:cubicBezTo>
                  <a:cubicBezTo>
                    <a:pt x="302" y="3"/>
                    <a:pt x="277" y="0"/>
                    <a:pt x="252" y="0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2657400" y="2496725"/>
              <a:ext cx="14450" cy="7725"/>
            </a:xfrm>
            <a:custGeom>
              <a:avLst/>
              <a:gdLst/>
              <a:ahLst/>
              <a:cxnLst/>
              <a:rect l="l" t="t" r="r" b="b"/>
              <a:pathLst>
                <a:path w="578" h="309" extrusionOk="0">
                  <a:moveTo>
                    <a:pt x="307" y="1"/>
                  </a:moveTo>
                  <a:cubicBezTo>
                    <a:pt x="288" y="1"/>
                    <a:pt x="269" y="3"/>
                    <a:pt x="252" y="7"/>
                  </a:cubicBezTo>
                  <a:cubicBezTo>
                    <a:pt x="126" y="32"/>
                    <a:pt x="51" y="108"/>
                    <a:pt x="26" y="233"/>
                  </a:cubicBezTo>
                  <a:cubicBezTo>
                    <a:pt x="1" y="258"/>
                    <a:pt x="26" y="308"/>
                    <a:pt x="51" y="308"/>
                  </a:cubicBezTo>
                  <a:lnTo>
                    <a:pt x="76" y="308"/>
                  </a:lnTo>
                  <a:cubicBezTo>
                    <a:pt x="101" y="308"/>
                    <a:pt x="126" y="283"/>
                    <a:pt x="151" y="258"/>
                  </a:cubicBezTo>
                  <a:cubicBezTo>
                    <a:pt x="151" y="183"/>
                    <a:pt x="202" y="133"/>
                    <a:pt x="277" y="133"/>
                  </a:cubicBezTo>
                  <a:cubicBezTo>
                    <a:pt x="297" y="126"/>
                    <a:pt x="315" y="123"/>
                    <a:pt x="332" y="123"/>
                  </a:cubicBezTo>
                  <a:cubicBezTo>
                    <a:pt x="379" y="123"/>
                    <a:pt x="415" y="146"/>
                    <a:pt x="452" y="183"/>
                  </a:cubicBezTo>
                  <a:cubicBezTo>
                    <a:pt x="467" y="212"/>
                    <a:pt x="481" y="224"/>
                    <a:pt x="501" y="224"/>
                  </a:cubicBezTo>
                  <a:cubicBezTo>
                    <a:pt x="515" y="224"/>
                    <a:pt x="532" y="218"/>
                    <a:pt x="552" y="208"/>
                  </a:cubicBezTo>
                  <a:cubicBezTo>
                    <a:pt x="577" y="183"/>
                    <a:pt x="577" y="133"/>
                    <a:pt x="552" y="108"/>
                  </a:cubicBezTo>
                  <a:cubicBezTo>
                    <a:pt x="491" y="46"/>
                    <a:pt x="395" y="1"/>
                    <a:pt x="307" y="1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2641125" y="2647625"/>
              <a:ext cx="57675" cy="57850"/>
            </a:xfrm>
            <a:custGeom>
              <a:avLst/>
              <a:gdLst/>
              <a:ahLst/>
              <a:cxnLst/>
              <a:rect l="l" t="t" r="r" b="b"/>
              <a:pathLst>
                <a:path w="2307" h="2314" extrusionOk="0">
                  <a:moveTo>
                    <a:pt x="1277" y="1"/>
                  </a:moveTo>
                  <a:cubicBezTo>
                    <a:pt x="897" y="1"/>
                    <a:pt x="500" y="173"/>
                    <a:pt x="276" y="463"/>
                  </a:cubicBezTo>
                  <a:cubicBezTo>
                    <a:pt x="50" y="763"/>
                    <a:pt x="0" y="1164"/>
                    <a:pt x="50" y="1515"/>
                  </a:cubicBezTo>
                  <a:cubicBezTo>
                    <a:pt x="76" y="1641"/>
                    <a:pt x="126" y="1766"/>
                    <a:pt x="201" y="1866"/>
                  </a:cubicBezTo>
                  <a:cubicBezTo>
                    <a:pt x="351" y="2092"/>
                    <a:pt x="602" y="2242"/>
                    <a:pt x="853" y="2292"/>
                  </a:cubicBezTo>
                  <a:cubicBezTo>
                    <a:pt x="931" y="2306"/>
                    <a:pt x="1012" y="2313"/>
                    <a:pt x="1093" y="2313"/>
                  </a:cubicBezTo>
                  <a:cubicBezTo>
                    <a:pt x="1448" y="2313"/>
                    <a:pt x="1806" y="2177"/>
                    <a:pt x="2030" y="1891"/>
                  </a:cubicBezTo>
                  <a:cubicBezTo>
                    <a:pt x="2106" y="1766"/>
                    <a:pt x="2181" y="1616"/>
                    <a:pt x="2231" y="1440"/>
                  </a:cubicBezTo>
                  <a:cubicBezTo>
                    <a:pt x="2306" y="1114"/>
                    <a:pt x="2306" y="738"/>
                    <a:pt x="2131" y="463"/>
                  </a:cubicBezTo>
                  <a:cubicBezTo>
                    <a:pt x="1952" y="141"/>
                    <a:pt x="1621" y="1"/>
                    <a:pt x="1277" y="1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2698150" y="2511925"/>
              <a:ext cx="35100" cy="11300"/>
            </a:xfrm>
            <a:custGeom>
              <a:avLst/>
              <a:gdLst/>
              <a:ahLst/>
              <a:cxnLst/>
              <a:rect l="l" t="t" r="r" b="b"/>
              <a:pathLst>
                <a:path w="1404" h="452" extrusionOk="0">
                  <a:moveTo>
                    <a:pt x="1404" y="1"/>
                  </a:moveTo>
                  <a:lnTo>
                    <a:pt x="1404" y="1"/>
                  </a:lnTo>
                  <a:cubicBezTo>
                    <a:pt x="1153" y="26"/>
                    <a:pt x="927" y="51"/>
                    <a:pt x="677" y="76"/>
                  </a:cubicBezTo>
                  <a:cubicBezTo>
                    <a:pt x="451" y="101"/>
                    <a:pt x="226" y="101"/>
                    <a:pt x="0" y="101"/>
                  </a:cubicBezTo>
                  <a:cubicBezTo>
                    <a:pt x="100" y="327"/>
                    <a:pt x="276" y="402"/>
                    <a:pt x="476" y="452"/>
                  </a:cubicBezTo>
                  <a:lnTo>
                    <a:pt x="677" y="452"/>
                  </a:lnTo>
                  <a:cubicBezTo>
                    <a:pt x="777" y="452"/>
                    <a:pt x="877" y="452"/>
                    <a:pt x="978" y="402"/>
                  </a:cubicBezTo>
                  <a:cubicBezTo>
                    <a:pt x="1128" y="352"/>
                    <a:pt x="1303" y="176"/>
                    <a:pt x="1404" y="1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2715175" y="2577525"/>
              <a:ext cx="33750" cy="26550"/>
            </a:xfrm>
            <a:custGeom>
              <a:avLst/>
              <a:gdLst/>
              <a:ahLst/>
              <a:cxnLst/>
              <a:rect l="l" t="t" r="r" b="b"/>
              <a:pathLst>
                <a:path w="1350" h="1062" extrusionOk="0">
                  <a:moveTo>
                    <a:pt x="812" y="1"/>
                  </a:moveTo>
                  <a:cubicBezTo>
                    <a:pt x="288" y="1"/>
                    <a:pt x="0" y="846"/>
                    <a:pt x="547" y="1036"/>
                  </a:cubicBezTo>
                  <a:cubicBezTo>
                    <a:pt x="622" y="1061"/>
                    <a:pt x="698" y="1061"/>
                    <a:pt x="748" y="1061"/>
                  </a:cubicBezTo>
                  <a:cubicBezTo>
                    <a:pt x="873" y="1036"/>
                    <a:pt x="998" y="1011"/>
                    <a:pt x="1099" y="961"/>
                  </a:cubicBezTo>
                  <a:cubicBezTo>
                    <a:pt x="1249" y="836"/>
                    <a:pt x="1349" y="610"/>
                    <a:pt x="1299" y="409"/>
                  </a:cubicBezTo>
                  <a:cubicBezTo>
                    <a:pt x="1274" y="234"/>
                    <a:pt x="1099" y="59"/>
                    <a:pt x="898" y="8"/>
                  </a:cubicBezTo>
                  <a:cubicBezTo>
                    <a:pt x="869" y="3"/>
                    <a:pt x="840" y="1"/>
                    <a:pt x="812" y="1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2733850" y="2640850"/>
              <a:ext cx="75225" cy="82725"/>
            </a:xfrm>
            <a:custGeom>
              <a:avLst/>
              <a:gdLst/>
              <a:ahLst/>
              <a:cxnLst/>
              <a:rect l="l" t="t" r="r" b="b"/>
              <a:pathLst>
                <a:path w="3009" h="3309" extrusionOk="0">
                  <a:moveTo>
                    <a:pt x="1412" y="0"/>
                  </a:moveTo>
                  <a:cubicBezTo>
                    <a:pt x="946" y="0"/>
                    <a:pt x="486" y="214"/>
                    <a:pt x="226" y="658"/>
                  </a:cubicBezTo>
                  <a:cubicBezTo>
                    <a:pt x="51" y="959"/>
                    <a:pt x="1" y="1310"/>
                    <a:pt x="1" y="1636"/>
                  </a:cubicBezTo>
                  <a:cubicBezTo>
                    <a:pt x="1" y="2037"/>
                    <a:pt x="101" y="2463"/>
                    <a:pt x="352" y="2764"/>
                  </a:cubicBezTo>
                  <a:cubicBezTo>
                    <a:pt x="477" y="2914"/>
                    <a:pt x="652" y="3039"/>
                    <a:pt x="853" y="3140"/>
                  </a:cubicBezTo>
                  <a:cubicBezTo>
                    <a:pt x="1078" y="3247"/>
                    <a:pt x="1339" y="3308"/>
                    <a:pt x="1596" y="3308"/>
                  </a:cubicBezTo>
                  <a:cubicBezTo>
                    <a:pt x="1940" y="3308"/>
                    <a:pt x="2277" y="3198"/>
                    <a:pt x="2507" y="2939"/>
                  </a:cubicBezTo>
                  <a:cubicBezTo>
                    <a:pt x="2607" y="2814"/>
                    <a:pt x="2682" y="2663"/>
                    <a:pt x="2758" y="2513"/>
                  </a:cubicBezTo>
                  <a:cubicBezTo>
                    <a:pt x="3008" y="1912"/>
                    <a:pt x="3008" y="1185"/>
                    <a:pt x="2657" y="658"/>
                  </a:cubicBezTo>
                  <a:cubicBezTo>
                    <a:pt x="2378" y="226"/>
                    <a:pt x="1892" y="0"/>
                    <a:pt x="1412" y="0"/>
                  </a:cubicBezTo>
                  <a:close/>
                </a:path>
              </a:pathLst>
            </a:custGeom>
            <a:solidFill>
              <a:srgbClr val="7A6D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2733850" y="2640850"/>
              <a:ext cx="75225" cy="82725"/>
            </a:xfrm>
            <a:custGeom>
              <a:avLst/>
              <a:gdLst/>
              <a:ahLst/>
              <a:cxnLst/>
              <a:rect l="l" t="t" r="r" b="b"/>
              <a:pathLst>
                <a:path w="3009" h="3309" extrusionOk="0">
                  <a:moveTo>
                    <a:pt x="1412" y="0"/>
                  </a:moveTo>
                  <a:cubicBezTo>
                    <a:pt x="946" y="0"/>
                    <a:pt x="486" y="214"/>
                    <a:pt x="226" y="658"/>
                  </a:cubicBezTo>
                  <a:cubicBezTo>
                    <a:pt x="51" y="959"/>
                    <a:pt x="1" y="1310"/>
                    <a:pt x="1" y="1636"/>
                  </a:cubicBezTo>
                  <a:cubicBezTo>
                    <a:pt x="1" y="2037"/>
                    <a:pt x="101" y="2463"/>
                    <a:pt x="352" y="2764"/>
                  </a:cubicBezTo>
                  <a:cubicBezTo>
                    <a:pt x="477" y="2914"/>
                    <a:pt x="652" y="3039"/>
                    <a:pt x="853" y="3140"/>
                  </a:cubicBezTo>
                  <a:cubicBezTo>
                    <a:pt x="1078" y="3247"/>
                    <a:pt x="1339" y="3308"/>
                    <a:pt x="1596" y="3308"/>
                  </a:cubicBezTo>
                  <a:cubicBezTo>
                    <a:pt x="1940" y="3308"/>
                    <a:pt x="2277" y="3198"/>
                    <a:pt x="2507" y="2939"/>
                  </a:cubicBezTo>
                  <a:cubicBezTo>
                    <a:pt x="2607" y="2814"/>
                    <a:pt x="2682" y="2663"/>
                    <a:pt x="2758" y="2513"/>
                  </a:cubicBezTo>
                  <a:cubicBezTo>
                    <a:pt x="3008" y="1912"/>
                    <a:pt x="3008" y="1185"/>
                    <a:pt x="2657" y="658"/>
                  </a:cubicBezTo>
                  <a:cubicBezTo>
                    <a:pt x="2378" y="226"/>
                    <a:pt x="1892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2715175" y="2577525"/>
              <a:ext cx="33750" cy="26550"/>
            </a:xfrm>
            <a:custGeom>
              <a:avLst/>
              <a:gdLst/>
              <a:ahLst/>
              <a:cxnLst/>
              <a:rect l="l" t="t" r="r" b="b"/>
              <a:pathLst>
                <a:path w="1350" h="1062" extrusionOk="0">
                  <a:moveTo>
                    <a:pt x="812" y="1"/>
                  </a:moveTo>
                  <a:cubicBezTo>
                    <a:pt x="288" y="1"/>
                    <a:pt x="0" y="846"/>
                    <a:pt x="547" y="1036"/>
                  </a:cubicBezTo>
                  <a:cubicBezTo>
                    <a:pt x="622" y="1061"/>
                    <a:pt x="698" y="1061"/>
                    <a:pt x="748" y="1061"/>
                  </a:cubicBezTo>
                  <a:cubicBezTo>
                    <a:pt x="873" y="1036"/>
                    <a:pt x="998" y="1011"/>
                    <a:pt x="1099" y="961"/>
                  </a:cubicBezTo>
                  <a:cubicBezTo>
                    <a:pt x="1249" y="836"/>
                    <a:pt x="1349" y="610"/>
                    <a:pt x="1299" y="409"/>
                  </a:cubicBezTo>
                  <a:cubicBezTo>
                    <a:pt x="1274" y="234"/>
                    <a:pt x="1099" y="59"/>
                    <a:pt x="898" y="8"/>
                  </a:cubicBezTo>
                  <a:cubicBezTo>
                    <a:pt x="869" y="3"/>
                    <a:pt x="840" y="1"/>
                    <a:pt x="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2747650" y="2493550"/>
              <a:ext cx="13175" cy="8375"/>
            </a:xfrm>
            <a:custGeom>
              <a:avLst/>
              <a:gdLst/>
              <a:ahLst/>
              <a:cxnLst/>
              <a:rect l="l" t="t" r="r" b="b"/>
              <a:pathLst>
                <a:path w="527" h="335" extrusionOk="0">
                  <a:moveTo>
                    <a:pt x="252" y="0"/>
                  </a:moveTo>
                  <a:cubicBezTo>
                    <a:pt x="169" y="0"/>
                    <a:pt x="83" y="33"/>
                    <a:pt x="25" y="109"/>
                  </a:cubicBezTo>
                  <a:cubicBezTo>
                    <a:pt x="0" y="134"/>
                    <a:pt x="0" y="159"/>
                    <a:pt x="25" y="184"/>
                  </a:cubicBezTo>
                  <a:cubicBezTo>
                    <a:pt x="38" y="197"/>
                    <a:pt x="56" y="203"/>
                    <a:pt x="75" y="203"/>
                  </a:cubicBezTo>
                  <a:cubicBezTo>
                    <a:pt x="94" y="203"/>
                    <a:pt x="113" y="197"/>
                    <a:pt x="125" y="184"/>
                  </a:cubicBezTo>
                  <a:cubicBezTo>
                    <a:pt x="144" y="148"/>
                    <a:pt x="189" y="125"/>
                    <a:pt x="231" y="125"/>
                  </a:cubicBezTo>
                  <a:cubicBezTo>
                    <a:pt x="247" y="125"/>
                    <a:pt x="262" y="128"/>
                    <a:pt x="276" y="134"/>
                  </a:cubicBezTo>
                  <a:cubicBezTo>
                    <a:pt x="351" y="159"/>
                    <a:pt x="401" y="210"/>
                    <a:pt x="401" y="260"/>
                  </a:cubicBezTo>
                  <a:cubicBezTo>
                    <a:pt x="401" y="310"/>
                    <a:pt x="426" y="335"/>
                    <a:pt x="451" y="335"/>
                  </a:cubicBezTo>
                  <a:cubicBezTo>
                    <a:pt x="501" y="335"/>
                    <a:pt x="526" y="310"/>
                    <a:pt x="526" y="260"/>
                  </a:cubicBezTo>
                  <a:cubicBezTo>
                    <a:pt x="526" y="159"/>
                    <a:pt x="426" y="59"/>
                    <a:pt x="326" y="9"/>
                  </a:cubicBezTo>
                  <a:cubicBezTo>
                    <a:pt x="302" y="3"/>
                    <a:pt x="277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2738875" y="2435500"/>
              <a:ext cx="16300" cy="30375"/>
            </a:xfrm>
            <a:custGeom>
              <a:avLst/>
              <a:gdLst/>
              <a:ahLst/>
              <a:cxnLst/>
              <a:rect l="l" t="t" r="r" b="b"/>
              <a:pathLst>
                <a:path w="652" h="1215" extrusionOk="0">
                  <a:moveTo>
                    <a:pt x="301" y="0"/>
                  </a:moveTo>
                  <a:lnTo>
                    <a:pt x="301" y="0"/>
                  </a:lnTo>
                  <a:cubicBezTo>
                    <a:pt x="376" y="201"/>
                    <a:pt x="351" y="426"/>
                    <a:pt x="276" y="627"/>
                  </a:cubicBezTo>
                  <a:cubicBezTo>
                    <a:pt x="251" y="702"/>
                    <a:pt x="201" y="752"/>
                    <a:pt x="151" y="827"/>
                  </a:cubicBezTo>
                  <a:cubicBezTo>
                    <a:pt x="100" y="852"/>
                    <a:pt x="50" y="902"/>
                    <a:pt x="0" y="928"/>
                  </a:cubicBezTo>
                  <a:cubicBezTo>
                    <a:pt x="64" y="1098"/>
                    <a:pt x="219" y="1214"/>
                    <a:pt x="387" y="1214"/>
                  </a:cubicBezTo>
                  <a:cubicBezTo>
                    <a:pt x="417" y="1214"/>
                    <a:pt x="446" y="1211"/>
                    <a:pt x="476" y="1203"/>
                  </a:cubicBezTo>
                  <a:cubicBezTo>
                    <a:pt x="526" y="1153"/>
                    <a:pt x="577" y="1078"/>
                    <a:pt x="602" y="1028"/>
                  </a:cubicBezTo>
                  <a:cubicBezTo>
                    <a:pt x="652" y="877"/>
                    <a:pt x="652" y="727"/>
                    <a:pt x="652" y="602"/>
                  </a:cubicBezTo>
                  <a:cubicBezTo>
                    <a:pt x="627" y="351"/>
                    <a:pt x="526" y="126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2799025" y="2444275"/>
              <a:ext cx="28850" cy="76450"/>
            </a:xfrm>
            <a:custGeom>
              <a:avLst/>
              <a:gdLst/>
              <a:ahLst/>
              <a:cxnLst/>
              <a:rect l="l" t="t" r="r" b="b"/>
              <a:pathLst>
                <a:path w="1154" h="3058" extrusionOk="0">
                  <a:moveTo>
                    <a:pt x="877" y="125"/>
                  </a:moveTo>
                  <a:cubicBezTo>
                    <a:pt x="953" y="125"/>
                    <a:pt x="1003" y="150"/>
                    <a:pt x="1003" y="251"/>
                  </a:cubicBezTo>
                  <a:cubicBezTo>
                    <a:pt x="1028" y="326"/>
                    <a:pt x="953" y="401"/>
                    <a:pt x="877" y="401"/>
                  </a:cubicBezTo>
                  <a:lnTo>
                    <a:pt x="802" y="401"/>
                  </a:lnTo>
                  <a:cubicBezTo>
                    <a:pt x="752" y="351"/>
                    <a:pt x="752" y="301"/>
                    <a:pt x="752" y="226"/>
                  </a:cubicBezTo>
                  <a:cubicBezTo>
                    <a:pt x="752" y="150"/>
                    <a:pt x="827" y="125"/>
                    <a:pt x="877" y="125"/>
                  </a:cubicBezTo>
                  <a:close/>
                  <a:moveTo>
                    <a:pt x="877" y="0"/>
                  </a:moveTo>
                  <a:cubicBezTo>
                    <a:pt x="777" y="0"/>
                    <a:pt x="652" y="50"/>
                    <a:pt x="627" y="226"/>
                  </a:cubicBezTo>
                  <a:cubicBezTo>
                    <a:pt x="602" y="326"/>
                    <a:pt x="652" y="451"/>
                    <a:pt x="752" y="501"/>
                  </a:cubicBezTo>
                  <a:cubicBezTo>
                    <a:pt x="752" y="1028"/>
                    <a:pt x="727" y="1554"/>
                    <a:pt x="552" y="2055"/>
                  </a:cubicBezTo>
                  <a:cubicBezTo>
                    <a:pt x="476" y="2331"/>
                    <a:pt x="326" y="2582"/>
                    <a:pt x="126" y="2832"/>
                  </a:cubicBezTo>
                  <a:cubicBezTo>
                    <a:pt x="100" y="2857"/>
                    <a:pt x="75" y="2907"/>
                    <a:pt x="25" y="2958"/>
                  </a:cubicBezTo>
                  <a:cubicBezTo>
                    <a:pt x="0" y="2983"/>
                    <a:pt x="0" y="3008"/>
                    <a:pt x="25" y="3033"/>
                  </a:cubicBezTo>
                  <a:cubicBezTo>
                    <a:pt x="50" y="3058"/>
                    <a:pt x="75" y="3058"/>
                    <a:pt x="75" y="3058"/>
                  </a:cubicBezTo>
                  <a:cubicBezTo>
                    <a:pt x="100" y="3058"/>
                    <a:pt x="126" y="3058"/>
                    <a:pt x="126" y="3033"/>
                  </a:cubicBezTo>
                  <a:cubicBezTo>
                    <a:pt x="151" y="3008"/>
                    <a:pt x="176" y="2983"/>
                    <a:pt x="201" y="2958"/>
                  </a:cubicBezTo>
                  <a:cubicBezTo>
                    <a:pt x="401" y="2707"/>
                    <a:pt x="577" y="2406"/>
                    <a:pt x="677" y="2080"/>
                  </a:cubicBezTo>
                  <a:cubicBezTo>
                    <a:pt x="852" y="1579"/>
                    <a:pt x="877" y="1053"/>
                    <a:pt x="877" y="526"/>
                  </a:cubicBezTo>
                  <a:cubicBezTo>
                    <a:pt x="1028" y="501"/>
                    <a:pt x="1153" y="376"/>
                    <a:pt x="1153" y="226"/>
                  </a:cubicBezTo>
                  <a:cubicBezTo>
                    <a:pt x="1128" y="75"/>
                    <a:pt x="1003" y="0"/>
                    <a:pt x="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748275" y="2756300"/>
              <a:ext cx="15050" cy="23825"/>
            </a:xfrm>
            <a:custGeom>
              <a:avLst/>
              <a:gdLst/>
              <a:ahLst/>
              <a:cxnLst/>
              <a:rect l="l" t="t" r="r" b="b"/>
              <a:pathLst>
                <a:path w="602" h="953" extrusionOk="0">
                  <a:moveTo>
                    <a:pt x="150" y="0"/>
                  </a:moveTo>
                  <a:cubicBezTo>
                    <a:pt x="100" y="0"/>
                    <a:pt x="75" y="25"/>
                    <a:pt x="75" y="76"/>
                  </a:cubicBezTo>
                  <a:cubicBezTo>
                    <a:pt x="75" y="126"/>
                    <a:pt x="50" y="201"/>
                    <a:pt x="50" y="251"/>
                  </a:cubicBezTo>
                  <a:cubicBezTo>
                    <a:pt x="25" y="426"/>
                    <a:pt x="25" y="602"/>
                    <a:pt x="0" y="777"/>
                  </a:cubicBezTo>
                  <a:cubicBezTo>
                    <a:pt x="0" y="777"/>
                    <a:pt x="0" y="827"/>
                    <a:pt x="25" y="852"/>
                  </a:cubicBezTo>
                  <a:cubicBezTo>
                    <a:pt x="50" y="878"/>
                    <a:pt x="100" y="903"/>
                    <a:pt x="100" y="903"/>
                  </a:cubicBezTo>
                  <a:lnTo>
                    <a:pt x="526" y="953"/>
                  </a:lnTo>
                  <a:cubicBezTo>
                    <a:pt x="551" y="953"/>
                    <a:pt x="602" y="928"/>
                    <a:pt x="602" y="903"/>
                  </a:cubicBezTo>
                  <a:cubicBezTo>
                    <a:pt x="602" y="878"/>
                    <a:pt x="577" y="827"/>
                    <a:pt x="551" y="827"/>
                  </a:cubicBezTo>
                  <a:lnTo>
                    <a:pt x="125" y="777"/>
                  </a:lnTo>
                  <a:cubicBezTo>
                    <a:pt x="150" y="602"/>
                    <a:pt x="150" y="426"/>
                    <a:pt x="176" y="251"/>
                  </a:cubicBezTo>
                  <a:cubicBezTo>
                    <a:pt x="176" y="201"/>
                    <a:pt x="201" y="151"/>
                    <a:pt x="201" y="76"/>
                  </a:cubicBezTo>
                  <a:cubicBezTo>
                    <a:pt x="201" y="50"/>
                    <a:pt x="176" y="25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96625" y="2585875"/>
              <a:ext cx="30100" cy="81475"/>
            </a:xfrm>
            <a:custGeom>
              <a:avLst/>
              <a:gdLst/>
              <a:ahLst/>
              <a:cxnLst/>
              <a:rect l="l" t="t" r="r" b="b"/>
              <a:pathLst>
                <a:path w="1204" h="3259" extrusionOk="0">
                  <a:moveTo>
                    <a:pt x="352" y="0"/>
                  </a:moveTo>
                  <a:cubicBezTo>
                    <a:pt x="126" y="1078"/>
                    <a:pt x="1" y="2181"/>
                    <a:pt x="101" y="3258"/>
                  </a:cubicBezTo>
                  <a:cubicBezTo>
                    <a:pt x="678" y="2958"/>
                    <a:pt x="1079" y="2381"/>
                    <a:pt x="1154" y="1730"/>
                  </a:cubicBezTo>
                  <a:cubicBezTo>
                    <a:pt x="1204" y="1078"/>
                    <a:pt x="903" y="401"/>
                    <a:pt x="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2641125" y="2647625"/>
              <a:ext cx="57675" cy="57850"/>
            </a:xfrm>
            <a:custGeom>
              <a:avLst/>
              <a:gdLst/>
              <a:ahLst/>
              <a:cxnLst/>
              <a:rect l="l" t="t" r="r" b="b"/>
              <a:pathLst>
                <a:path w="2307" h="2314" extrusionOk="0">
                  <a:moveTo>
                    <a:pt x="1277" y="1"/>
                  </a:moveTo>
                  <a:cubicBezTo>
                    <a:pt x="897" y="1"/>
                    <a:pt x="500" y="173"/>
                    <a:pt x="276" y="463"/>
                  </a:cubicBezTo>
                  <a:cubicBezTo>
                    <a:pt x="50" y="763"/>
                    <a:pt x="0" y="1164"/>
                    <a:pt x="50" y="1515"/>
                  </a:cubicBezTo>
                  <a:cubicBezTo>
                    <a:pt x="76" y="1641"/>
                    <a:pt x="126" y="1766"/>
                    <a:pt x="201" y="1891"/>
                  </a:cubicBezTo>
                  <a:cubicBezTo>
                    <a:pt x="351" y="2092"/>
                    <a:pt x="602" y="2242"/>
                    <a:pt x="853" y="2292"/>
                  </a:cubicBezTo>
                  <a:cubicBezTo>
                    <a:pt x="931" y="2306"/>
                    <a:pt x="1012" y="2313"/>
                    <a:pt x="1093" y="2313"/>
                  </a:cubicBezTo>
                  <a:cubicBezTo>
                    <a:pt x="1448" y="2313"/>
                    <a:pt x="1806" y="2177"/>
                    <a:pt x="2030" y="1891"/>
                  </a:cubicBezTo>
                  <a:cubicBezTo>
                    <a:pt x="2106" y="1766"/>
                    <a:pt x="2181" y="1616"/>
                    <a:pt x="2231" y="1440"/>
                  </a:cubicBezTo>
                  <a:cubicBezTo>
                    <a:pt x="2306" y="1114"/>
                    <a:pt x="2306" y="738"/>
                    <a:pt x="2131" y="463"/>
                  </a:cubicBezTo>
                  <a:cubicBezTo>
                    <a:pt x="1952" y="141"/>
                    <a:pt x="1621" y="1"/>
                    <a:pt x="1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2657400" y="2496725"/>
              <a:ext cx="14450" cy="7725"/>
            </a:xfrm>
            <a:custGeom>
              <a:avLst/>
              <a:gdLst/>
              <a:ahLst/>
              <a:cxnLst/>
              <a:rect l="l" t="t" r="r" b="b"/>
              <a:pathLst>
                <a:path w="578" h="309" extrusionOk="0">
                  <a:moveTo>
                    <a:pt x="307" y="1"/>
                  </a:moveTo>
                  <a:cubicBezTo>
                    <a:pt x="288" y="1"/>
                    <a:pt x="269" y="3"/>
                    <a:pt x="252" y="7"/>
                  </a:cubicBezTo>
                  <a:cubicBezTo>
                    <a:pt x="126" y="32"/>
                    <a:pt x="51" y="108"/>
                    <a:pt x="26" y="233"/>
                  </a:cubicBezTo>
                  <a:cubicBezTo>
                    <a:pt x="1" y="258"/>
                    <a:pt x="26" y="308"/>
                    <a:pt x="51" y="308"/>
                  </a:cubicBezTo>
                  <a:lnTo>
                    <a:pt x="76" y="308"/>
                  </a:lnTo>
                  <a:cubicBezTo>
                    <a:pt x="101" y="308"/>
                    <a:pt x="126" y="283"/>
                    <a:pt x="151" y="258"/>
                  </a:cubicBezTo>
                  <a:cubicBezTo>
                    <a:pt x="151" y="183"/>
                    <a:pt x="202" y="133"/>
                    <a:pt x="277" y="133"/>
                  </a:cubicBezTo>
                  <a:cubicBezTo>
                    <a:pt x="297" y="126"/>
                    <a:pt x="315" y="123"/>
                    <a:pt x="332" y="123"/>
                  </a:cubicBezTo>
                  <a:cubicBezTo>
                    <a:pt x="379" y="123"/>
                    <a:pt x="415" y="146"/>
                    <a:pt x="452" y="183"/>
                  </a:cubicBezTo>
                  <a:cubicBezTo>
                    <a:pt x="467" y="212"/>
                    <a:pt x="481" y="224"/>
                    <a:pt x="501" y="224"/>
                  </a:cubicBezTo>
                  <a:cubicBezTo>
                    <a:pt x="515" y="224"/>
                    <a:pt x="532" y="218"/>
                    <a:pt x="552" y="208"/>
                  </a:cubicBezTo>
                  <a:cubicBezTo>
                    <a:pt x="577" y="183"/>
                    <a:pt x="577" y="133"/>
                    <a:pt x="552" y="108"/>
                  </a:cubicBezTo>
                  <a:cubicBezTo>
                    <a:pt x="491" y="46"/>
                    <a:pt x="395" y="1"/>
                    <a:pt x="3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2698150" y="2511925"/>
              <a:ext cx="35100" cy="11300"/>
            </a:xfrm>
            <a:custGeom>
              <a:avLst/>
              <a:gdLst/>
              <a:ahLst/>
              <a:cxnLst/>
              <a:rect l="l" t="t" r="r" b="b"/>
              <a:pathLst>
                <a:path w="1404" h="452" extrusionOk="0">
                  <a:moveTo>
                    <a:pt x="1404" y="1"/>
                  </a:moveTo>
                  <a:lnTo>
                    <a:pt x="1404" y="1"/>
                  </a:lnTo>
                  <a:cubicBezTo>
                    <a:pt x="1153" y="26"/>
                    <a:pt x="927" y="51"/>
                    <a:pt x="677" y="76"/>
                  </a:cubicBezTo>
                  <a:cubicBezTo>
                    <a:pt x="451" y="101"/>
                    <a:pt x="226" y="101"/>
                    <a:pt x="0" y="101"/>
                  </a:cubicBezTo>
                  <a:cubicBezTo>
                    <a:pt x="100" y="327"/>
                    <a:pt x="276" y="402"/>
                    <a:pt x="476" y="452"/>
                  </a:cubicBezTo>
                  <a:lnTo>
                    <a:pt x="677" y="452"/>
                  </a:lnTo>
                  <a:cubicBezTo>
                    <a:pt x="777" y="452"/>
                    <a:pt x="877" y="452"/>
                    <a:pt x="978" y="402"/>
                  </a:cubicBezTo>
                  <a:cubicBezTo>
                    <a:pt x="1128" y="352"/>
                    <a:pt x="1303" y="176"/>
                    <a:pt x="1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2646125" y="2445525"/>
              <a:ext cx="19450" cy="35100"/>
            </a:xfrm>
            <a:custGeom>
              <a:avLst/>
              <a:gdLst/>
              <a:ahLst/>
              <a:cxnLst/>
              <a:rect l="l" t="t" r="r" b="b"/>
              <a:pathLst>
                <a:path w="778" h="1404" extrusionOk="0">
                  <a:moveTo>
                    <a:pt x="277" y="0"/>
                  </a:moveTo>
                  <a:lnTo>
                    <a:pt x="277" y="0"/>
                  </a:lnTo>
                  <a:cubicBezTo>
                    <a:pt x="76" y="176"/>
                    <a:pt x="1" y="451"/>
                    <a:pt x="1" y="727"/>
                  </a:cubicBezTo>
                  <a:cubicBezTo>
                    <a:pt x="1" y="928"/>
                    <a:pt x="51" y="1128"/>
                    <a:pt x="176" y="1278"/>
                  </a:cubicBezTo>
                  <a:cubicBezTo>
                    <a:pt x="201" y="1329"/>
                    <a:pt x="251" y="1354"/>
                    <a:pt x="302" y="1404"/>
                  </a:cubicBezTo>
                  <a:cubicBezTo>
                    <a:pt x="527" y="1404"/>
                    <a:pt x="728" y="1228"/>
                    <a:pt x="778" y="1003"/>
                  </a:cubicBezTo>
                  <a:cubicBezTo>
                    <a:pt x="703" y="978"/>
                    <a:pt x="653" y="928"/>
                    <a:pt x="602" y="902"/>
                  </a:cubicBezTo>
                  <a:cubicBezTo>
                    <a:pt x="527" y="827"/>
                    <a:pt x="452" y="777"/>
                    <a:pt x="427" y="702"/>
                  </a:cubicBezTo>
                  <a:cubicBezTo>
                    <a:pt x="302" y="501"/>
                    <a:pt x="226" y="226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2688750" y="2442150"/>
              <a:ext cx="6275" cy="14675"/>
            </a:xfrm>
            <a:custGeom>
              <a:avLst/>
              <a:gdLst/>
              <a:ahLst/>
              <a:cxnLst/>
              <a:rect l="l" t="t" r="r" b="b"/>
              <a:pathLst>
                <a:path w="251" h="587" extrusionOk="0">
                  <a:moveTo>
                    <a:pt x="74" y="0"/>
                  </a:moveTo>
                  <a:cubicBezTo>
                    <a:pt x="65" y="0"/>
                    <a:pt x="57" y="3"/>
                    <a:pt x="50" y="10"/>
                  </a:cubicBezTo>
                  <a:cubicBezTo>
                    <a:pt x="25" y="10"/>
                    <a:pt x="0" y="35"/>
                    <a:pt x="0" y="85"/>
                  </a:cubicBezTo>
                  <a:cubicBezTo>
                    <a:pt x="25" y="185"/>
                    <a:pt x="50" y="311"/>
                    <a:pt x="100" y="436"/>
                  </a:cubicBezTo>
                  <a:cubicBezTo>
                    <a:pt x="100" y="461"/>
                    <a:pt x="100" y="511"/>
                    <a:pt x="125" y="536"/>
                  </a:cubicBezTo>
                  <a:cubicBezTo>
                    <a:pt x="125" y="561"/>
                    <a:pt x="151" y="586"/>
                    <a:pt x="176" y="586"/>
                  </a:cubicBezTo>
                  <a:lnTo>
                    <a:pt x="201" y="586"/>
                  </a:lnTo>
                  <a:cubicBezTo>
                    <a:pt x="226" y="586"/>
                    <a:pt x="251" y="536"/>
                    <a:pt x="251" y="511"/>
                  </a:cubicBezTo>
                  <a:cubicBezTo>
                    <a:pt x="226" y="461"/>
                    <a:pt x="226" y="436"/>
                    <a:pt x="201" y="411"/>
                  </a:cubicBezTo>
                  <a:cubicBezTo>
                    <a:pt x="176" y="286"/>
                    <a:pt x="151" y="160"/>
                    <a:pt x="125" y="60"/>
                  </a:cubicBezTo>
                  <a:cubicBezTo>
                    <a:pt x="125" y="23"/>
                    <a:pt x="99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2698775" y="2438000"/>
              <a:ext cx="3775" cy="15050"/>
            </a:xfrm>
            <a:custGeom>
              <a:avLst/>
              <a:gdLst/>
              <a:ahLst/>
              <a:cxnLst/>
              <a:rect l="l" t="t" r="r" b="b"/>
              <a:pathLst>
                <a:path w="151" h="602" extrusionOk="0">
                  <a:moveTo>
                    <a:pt x="50" y="0"/>
                  </a:moveTo>
                  <a:cubicBezTo>
                    <a:pt x="25" y="0"/>
                    <a:pt x="0" y="51"/>
                    <a:pt x="0" y="76"/>
                  </a:cubicBezTo>
                  <a:cubicBezTo>
                    <a:pt x="0" y="226"/>
                    <a:pt x="0" y="376"/>
                    <a:pt x="25" y="527"/>
                  </a:cubicBezTo>
                  <a:cubicBezTo>
                    <a:pt x="25" y="577"/>
                    <a:pt x="50" y="602"/>
                    <a:pt x="100" y="602"/>
                  </a:cubicBezTo>
                  <a:cubicBezTo>
                    <a:pt x="125" y="577"/>
                    <a:pt x="151" y="552"/>
                    <a:pt x="151" y="527"/>
                  </a:cubicBezTo>
                  <a:cubicBezTo>
                    <a:pt x="151" y="527"/>
                    <a:pt x="151" y="527"/>
                    <a:pt x="151" y="502"/>
                  </a:cubicBezTo>
                  <a:cubicBezTo>
                    <a:pt x="125" y="376"/>
                    <a:pt x="125" y="226"/>
                    <a:pt x="125" y="76"/>
                  </a:cubicBezTo>
                  <a:cubicBezTo>
                    <a:pt x="125" y="51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2708175" y="2436125"/>
              <a:ext cx="6275" cy="18825"/>
            </a:xfrm>
            <a:custGeom>
              <a:avLst/>
              <a:gdLst/>
              <a:ahLst/>
              <a:cxnLst/>
              <a:rect l="l" t="t" r="r" b="b"/>
              <a:pathLst>
                <a:path w="251" h="753" extrusionOk="0">
                  <a:moveTo>
                    <a:pt x="201" y="0"/>
                  </a:moveTo>
                  <a:cubicBezTo>
                    <a:pt x="150" y="0"/>
                    <a:pt x="125" y="25"/>
                    <a:pt x="125" y="50"/>
                  </a:cubicBezTo>
                  <a:cubicBezTo>
                    <a:pt x="75" y="226"/>
                    <a:pt x="50" y="401"/>
                    <a:pt x="25" y="577"/>
                  </a:cubicBezTo>
                  <a:cubicBezTo>
                    <a:pt x="25" y="602"/>
                    <a:pt x="25" y="652"/>
                    <a:pt x="25" y="677"/>
                  </a:cubicBezTo>
                  <a:cubicBezTo>
                    <a:pt x="0" y="702"/>
                    <a:pt x="25" y="752"/>
                    <a:pt x="75" y="752"/>
                  </a:cubicBezTo>
                  <a:cubicBezTo>
                    <a:pt x="100" y="752"/>
                    <a:pt x="125" y="727"/>
                    <a:pt x="150" y="702"/>
                  </a:cubicBezTo>
                  <a:cubicBezTo>
                    <a:pt x="150" y="652"/>
                    <a:pt x="150" y="602"/>
                    <a:pt x="150" y="577"/>
                  </a:cubicBezTo>
                  <a:cubicBezTo>
                    <a:pt x="176" y="401"/>
                    <a:pt x="201" y="251"/>
                    <a:pt x="251" y="75"/>
                  </a:cubicBezTo>
                  <a:cubicBezTo>
                    <a:pt x="251" y="50"/>
                    <a:pt x="226" y="25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2602900" y="2452175"/>
              <a:ext cx="22575" cy="77950"/>
            </a:xfrm>
            <a:custGeom>
              <a:avLst/>
              <a:gdLst/>
              <a:ahLst/>
              <a:cxnLst/>
              <a:rect l="l" t="t" r="r" b="b"/>
              <a:pathLst>
                <a:path w="903" h="3118" extrusionOk="0">
                  <a:moveTo>
                    <a:pt x="326" y="135"/>
                  </a:moveTo>
                  <a:cubicBezTo>
                    <a:pt x="376" y="160"/>
                    <a:pt x="402" y="185"/>
                    <a:pt x="402" y="235"/>
                  </a:cubicBezTo>
                  <a:cubicBezTo>
                    <a:pt x="402" y="286"/>
                    <a:pt x="376" y="361"/>
                    <a:pt x="301" y="386"/>
                  </a:cubicBezTo>
                  <a:cubicBezTo>
                    <a:pt x="226" y="386"/>
                    <a:pt x="176" y="336"/>
                    <a:pt x="151" y="286"/>
                  </a:cubicBezTo>
                  <a:cubicBezTo>
                    <a:pt x="151" y="235"/>
                    <a:pt x="151" y="185"/>
                    <a:pt x="176" y="160"/>
                  </a:cubicBezTo>
                  <a:cubicBezTo>
                    <a:pt x="201" y="135"/>
                    <a:pt x="251" y="135"/>
                    <a:pt x="276" y="135"/>
                  </a:cubicBezTo>
                  <a:close/>
                  <a:moveTo>
                    <a:pt x="296" y="0"/>
                  </a:moveTo>
                  <a:cubicBezTo>
                    <a:pt x="224" y="0"/>
                    <a:pt x="156" y="23"/>
                    <a:pt x="101" y="60"/>
                  </a:cubicBezTo>
                  <a:cubicBezTo>
                    <a:pt x="26" y="135"/>
                    <a:pt x="1" y="210"/>
                    <a:pt x="26" y="311"/>
                  </a:cubicBezTo>
                  <a:cubicBezTo>
                    <a:pt x="51" y="386"/>
                    <a:pt x="101" y="461"/>
                    <a:pt x="176" y="486"/>
                  </a:cubicBezTo>
                  <a:cubicBezTo>
                    <a:pt x="151" y="937"/>
                    <a:pt x="151" y="1413"/>
                    <a:pt x="226" y="1865"/>
                  </a:cubicBezTo>
                  <a:cubicBezTo>
                    <a:pt x="276" y="2215"/>
                    <a:pt x="376" y="2742"/>
                    <a:pt x="752" y="3093"/>
                  </a:cubicBezTo>
                  <a:lnTo>
                    <a:pt x="777" y="3093"/>
                  </a:lnTo>
                  <a:cubicBezTo>
                    <a:pt x="803" y="3118"/>
                    <a:pt x="803" y="3118"/>
                    <a:pt x="828" y="3118"/>
                  </a:cubicBezTo>
                  <a:cubicBezTo>
                    <a:pt x="828" y="3118"/>
                    <a:pt x="853" y="3118"/>
                    <a:pt x="878" y="3093"/>
                  </a:cubicBezTo>
                  <a:cubicBezTo>
                    <a:pt x="903" y="3068"/>
                    <a:pt x="878" y="3017"/>
                    <a:pt x="853" y="2992"/>
                  </a:cubicBezTo>
                  <a:cubicBezTo>
                    <a:pt x="853" y="2992"/>
                    <a:pt x="828" y="2967"/>
                    <a:pt x="803" y="2942"/>
                  </a:cubicBezTo>
                  <a:cubicBezTo>
                    <a:pt x="577" y="2717"/>
                    <a:pt x="427" y="2366"/>
                    <a:pt x="351" y="1839"/>
                  </a:cubicBezTo>
                  <a:cubicBezTo>
                    <a:pt x="276" y="1388"/>
                    <a:pt x="276" y="937"/>
                    <a:pt x="301" y="511"/>
                  </a:cubicBezTo>
                  <a:lnTo>
                    <a:pt x="326" y="511"/>
                  </a:lnTo>
                  <a:cubicBezTo>
                    <a:pt x="452" y="486"/>
                    <a:pt x="552" y="336"/>
                    <a:pt x="527" y="210"/>
                  </a:cubicBezTo>
                  <a:cubicBezTo>
                    <a:pt x="502" y="110"/>
                    <a:pt x="452" y="35"/>
                    <a:pt x="376" y="10"/>
                  </a:cubicBezTo>
                  <a:cubicBezTo>
                    <a:pt x="350" y="3"/>
                    <a:pt x="323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2674950" y="2761925"/>
              <a:ext cx="13825" cy="22600"/>
            </a:xfrm>
            <a:custGeom>
              <a:avLst/>
              <a:gdLst/>
              <a:ahLst/>
              <a:cxnLst/>
              <a:rect l="l" t="t" r="r" b="b"/>
              <a:pathLst>
                <a:path w="553" h="904" extrusionOk="0">
                  <a:moveTo>
                    <a:pt x="352" y="1"/>
                  </a:moveTo>
                  <a:cubicBezTo>
                    <a:pt x="302" y="26"/>
                    <a:pt x="276" y="51"/>
                    <a:pt x="302" y="76"/>
                  </a:cubicBezTo>
                  <a:cubicBezTo>
                    <a:pt x="302" y="151"/>
                    <a:pt x="327" y="201"/>
                    <a:pt x="327" y="277"/>
                  </a:cubicBezTo>
                  <a:cubicBezTo>
                    <a:pt x="352" y="427"/>
                    <a:pt x="377" y="577"/>
                    <a:pt x="402" y="703"/>
                  </a:cubicBezTo>
                  <a:cubicBezTo>
                    <a:pt x="276" y="728"/>
                    <a:pt x="176" y="753"/>
                    <a:pt x="51" y="778"/>
                  </a:cubicBezTo>
                  <a:cubicBezTo>
                    <a:pt x="1" y="803"/>
                    <a:pt x="1" y="828"/>
                    <a:pt x="1" y="853"/>
                  </a:cubicBezTo>
                  <a:cubicBezTo>
                    <a:pt x="1" y="903"/>
                    <a:pt x="26" y="903"/>
                    <a:pt x="51" y="903"/>
                  </a:cubicBezTo>
                  <a:lnTo>
                    <a:pt x="76" y="903"/>
                  </a:lnTo>
                  <a:cubicBezTo>
                    <a:pt x="226" y="878"/>
                    <a:pt x="352" y="853"/>
                    <a:pt x="502" y="828"/>
                  </a:cubicBezTo>
                  <a:cubicBezTo>
                    <a:pt x="502" y="828"/>
                    <a:pt x="527" y="828"/>
                    <a:pt x="527" y="803"/>
                  </a:cubicBezTo>
                  <a:cubicBezTo>
                    <a:pt x="552" y="803"/>
                    <a:pt x="552" y="778"/>
                    <a:pt x="552" y="753"/>
                  </a:cubicBezTo>
                  <a:cubicBezTo>
                    <a:pt x="527" y="577"/>
                    <a:pt x="477" y="427"/>
                    <a:pt x="452" y="252"/>
                  </a:cubicBezTo>
                  <a:cubicBezTo>
                    <a:pt x="452" y="176"/>
                    <a:pt x="427" y="126"/>
                    <a:pt x="427" y="51"/>
                  </a:cubicBezTo>
                  <a:cubicBezTo>
                    <a:pt x="427" y="26"/>
                    <a:pt x="377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7" name="Google Shape;927;p32"/>
          <p:cNvSpPr/>
          <p:nvPr/>
        </p:nvSpPr>
        <p:spPr>
          <a:xfrm>
            <a:off x="2779635" y="5557266"/>
            <a:ext cx="1670355" cy="671703"/>
          </a:xfrm>
          <a:custGeom>
            <a:avLst/>
            <a:gdLst/>
            <a:ahLst/>
            <a:cxnLst/>
            <a:rect l="l" t="t" r="r" b="b"/>
            <a:pathLst>
              <a:path w="12407" h="4989" extrusionOk="0">
                <a:moveTo>
                  <a:pt x="9102" y="163"/>
                </a:moveTo>
                <a:cubicBezTo>
                  <a:pt x="9212" y="163"/>
                  <a:pt x="9320" y="175"/>
                  <a:pt x="9425" y="201"/>
                </a:cubicBezTo>
                <a:cubicBezTo>
                  <a:pt x="10227" y="402"/>
                  <a:pt x="10803" y="1078"/>
                  <a:pt x="10828" y="1780"/>
                </a:cubicBezTo>
                <a:cubicBezTo>
                  <a:pt x="10828" y="1805"/>
                  <a:pt x="10853" y="1830"/>
                  <a:pt x="10878" y="1855"/>
                </a:cubicBezTo>
                <a:lnTo>
                  <a:pt x="10953" y="1855"/>
                </a:lnTo>
                <a:cubicBezTo>
                  <a:pt x="11037" y="1814"/>
                  <a:pt x="11126" y="1794"/>
                  <a:pt x="11217" y="1794"/>
                </a:cubicBezTo>
                <a:cubicBezTo>
                  <a:pt x="11399" y="1794"/>
                  <a:pt x="11588" y="1872"/>
                  <a:pt x="11755" y="2006"/>
                </a:cubicBezTo>
                <a:cubicBezTo>
                  <a:pt x="12056" y="2231"/>
                  <a:pt x="12206" y="2582"/>
                  <a:pt x="12156" y="2908"/>
                </a:cubicBezTo>
                <a:cubicBezTo>
                  <a:pt x="12066" y="3538"/>
                  <a:pt x="11411" y="3926"/>
                  <a:pt x="10824" y="3926"/>
                </a:cubicBezTo>
                <a:cubicBezTo>
                  <a:pt x="10757" y="3926"/>
                  <a:pt x="10692" y="3921"/>
                  <a:pt x="10628" y="3910"/>
                </a:cubicBezTo>
                <a:cubicBezTo>
                  <a:pt x="10602" y="3910"/>
                  <a:pt x="10552" y="3910"/>
                  <a:pt x="10552" y="3936"/>
                </a:cubicBezTo>
                <a:cubicBezTo>
                  <a:pt x="10277" y="4362"/>
                  <a:pt x="9800" y="4637"/>
                  <a:pt x="9274" y="4712"/>
                </a:cubicBezTo>
                <a:cubicBezTo>
                  <a:pt x="9205" y="4719"/>
                  <a:pt x="9136" y="4722"/>
                  <a:pt x="9067" y="4722"/>
                </a:cubicBezTo>
                <a:cubicBezTo>
                  <a:pt x="8593" y="4722"/>
                  <a:pt x="8152" y="4571"/>
                  <a:pt x="7846" y="4286"/>
                </a:cubicBezTo>
                <a:cubicBezTo>
                  <a:pt x="7846" y="4261"/>
                  <a:pt x="7821" y="4261"/>
                  <a:pt x="7795" y="4261"/>
                </a:cubicBezTo>
                <a:cubicBezTo>
                  <a:pt x="7770" y="4261"/>
                  <a:pt x="7745" y="4261"/>
                  <a:pt x="7720" y="4286"/>
                </a:cubicBezTo>
                <a:cubicBezTo>
                  <a:pt x="7436" y="4618"/>
                  <a:pt x="6974" y="4815"/>
                  <a:pt x="6480" y="4815"/>
                </a:cubicBezTo>
                <a:cubicBezTo>
                  <a:pt x="6451" y="4815"/>
                  <a:pt x="6421" y="4814"/>
                  <a:pt x="6392" y="4813"/>
                </a:cubicBezTo>
                <a:cubicBezTo>
                  <a:pt x="5866" y="4763"/>
                  <a:pt x="5364" y="4537"/>
                  <a:pt x="5114" y="4136"/>
                </a:cubicBezTo>
                <a:cubicBezTo>
                  <a:pt x="5089" y="4136"/>
                  <a:pt x="5064" y="4111"/>
                  <a:pt x="5039" y="4111"/>
                </a:cubicBezTo>
                <a:cubicBezTo>
                  <a:pt x="5013" y="4111"/>
                  <a:pt x="4988" y="4111"/>
                  <a:pt x="4963" y="4136"/>
                </a:cubicBezTo>
                <a:cubicBezTo>
                  <a:pt x="4623" y="4455"/>
                  <a:pt x="4139" y="4629"/>
                  <a:pt x="3618" y="4629"/>
                </a:cubicBezTo>
                <a:cubicBezTo>
                  <a:pt x="3525" y="4629"/>
                  <a:pt x="3430" y="4624"/>
                  <a:pt x="3334" y="4612"/>
                </a:cubicBezTo>
                <a:cubicBezTo>
                  <a:pt x="2708" y="4537"/>
                  <a:pt x="2181" y="4211"/>
                  <a:pt x="1881" y="3735"/>
                </a:cubicBezTo>
                <a:cubicBezTo>
                  <a:pt x="1866" y="3706"/>
                  <a:pt x="1843" y="3693"/>
                  <a:pt x="1816" y="3693"/>
                </a:cubicBezTo>
                <a:cubicBezTo>
                  <a:pt x="1797" y="3693"/>
                  <a:pt x="1776" y="3700"/>
                  <a:pt x="1755" y="3710"/>
                </a:cubicBezTo>
                <a:cubicBezTo>
                  <a:pt x="1627" y="3791"/>
                  <a:pt x="1472" y="3830"/>
                  <a:pt x="1308" y="3830"/>
                </a:cubicBezTo>
                <a:cubicBezTo>
                  <a:pt x="1118" y="3830"/>
                  <a:pt x="916" y="3779"/>
                  <a:pt x="728" y="3685"/>
                </a:cubicBezTo>
                <a:cubicBezTo>
                  <a:pt x="402" y="3484"/>
                  <a:pt x="176" y="3159"/>
                  <a:pt x="176" y="2833"/>
                </a:cubicBezTo>
                <a:cubicBezTo>
                  <a:pt x="176" y="2482"/>
                  <a:pt x="377" y="2156"/>
                  <a:pt x="728" y="1956"/>
                </a:cubicBezTo>
                <a:cubicBezTo>
                  <a:pt x="902" y="1848"/>
                  <a:pt x="1099" y="1798"/>
                  <a:pt x="1285" y="1798"/>
                </a:cubicBezTo>
                <a:cubicBezTo>
                  <a:pt x="1447" y="1798"/>
                  <a:pt x="1602" y="1836"/>
                  <a:pt x="1730" y="1905"/>
                </a:cubicBezTo>
                <a:cubicBezTo>
                  <a:pt x="1743" y="1918"/>
                  <a:pt x="1755" y="1924"/>
                  <a:pt x="1768" y="1924"/>
                </a:cubicBezTo>
                <a:cubicBezTo>
                  <a:pt x="1780" y="1924"/>
                  <a:pt x="1793" y="1918"/>
                  <a:pt x="1805" y="1905"/>
                </a:cubicBezTo>
                <a:cubicBezTo>
                  <a:pt x="1830" y="1905"/>
                  <a:pt x="1856" y="1880"/>
                  <a:pt x="1856" y="1855"/>
                </a:cubicBezTo>
                <a:cubicBezTo>
                  <a:pt x="1981" y="1329"/>
                  <a:pt x="2432" y="878"/>
                  <a:pt x="2958" y="753"/>
                </a:cubicBezTo>
                <a:cubicBezTo>
                  <a:pt x="3075" y="726"/>
                  <a:pt x="3193" y="713"/>
                  <a:pt x="3310" y="713"/>
                </a:cubicBezTo>
                <a:cubicBezTo>
                  <a:pt x="3745" y="713"/>
                  <a:pt x="4166" y="893"/>
                  <a:pt x="4462" y="1229"/>
                </a:cubicBezTo>
                <a:cubicBezTo>
                  <a:pt x="4487" y="1254"/>
                  <a:pt x="4512" y="1254"/>
                  <a:pt x="4537" y="1254"/>
                </a:cubicBezTo>
                <a:cubicBezTo>
                  <a:pt x="4562" y="1254"/>
                  <a:pt x="4587" y="1229"/>
                  <a:pt x="4612" y="1204"/>
                </a:cubicBezTo>
                <a:cubicBezTo>
                  <a:pt x="4763" y="702"/>
                  <a:pt x="5214" y="352"/>
                  <a:pt x="5690" y="251"/>
                </a:cubicBezTo>
                <a:cubicBezTo>
                  <a:pt x="5777" y="233"/>
                  <a:pt x="5866" y="225"/>
                  <a:pt x="5955" y="225"/>
                </a:cubicBezTo>
                <a:cubicBezTo>
                  <a:pt x="6486" y="225"/>
                  <a:pt x="7040" y="531"/>
                  <a:pt x="7319" y="1003"/>
                </a:cubicBezTo>
                <a:cubicBezTo>
                  <a:pt x="7344" y="1028"/>
                  <a:pt x="7369" y="1053"/>
                  <a:pt x="7394" y="1053"/>
                </a:cubicBezTo>
                <a:cubicBezTo>
                  <a:pt x="7420" y="1053"/>
                  <a:pt x="7445" y="1053"/>
                  <a:pt x="7470" y="1028"/>
                </a:cubicBezTo>
                <a:cubicBezTo>
                  <a:pt x="7811" y="559"/>
                  <a:pt x="8478" y="163"/>
                  <a:pt x="9102" y="163"/>
                </a:cubicBezTo>
                <a:close/>
                <a:moveTo>
                  <a:pt x="9081" y="0"/>
                </a:moveTo>
                <a:cubicBezTo>
                  <a:pt x="8442" y="0"/>
                  <a:pt x="7793" y="371"/>
                  <a:pt x="7420" y="828"/>
                </a:cubicBezTo>
                <a:cubicBezTo>
                  <a:pt x="7076" y="356"/>
                  <a:pt x="6494" y="49"/>
                  <a:pt x="5941" y="49"/>
                </a:cubicBezTo>
                <a:cubicBezTo>
                  <a:pt x="5848" y="49"/>
                  <a:pt x="5755" y="58"/>
                  <a:pt x="5665" y="76"/>
                </a:cubicBezTo>
                <a:cubicBezTo>
                  <a:pt x="5164" y="176"/>
                  <a:pt x="4713" y="527"/>
                  <a:pt x="4487" y="1003"/>
                </a:cubicBezTo>
                <a:cubicBezTo>
                  <a:pt x="4173" y="708"/>
                  <a:pt x="3735" y="537"/>
                  <a:pt x="3295" y="537"/>
                </a:cubicBezTo>
                <a:cubicBezTo>
                  <a:pt x="3174" y="537"/>
                  <a:pt x="3052" y="550"/>
                  <a:pt x="2933" y="577"/>
                </a:cubicBezTo>
                <a:cubicBezTo>
                  <a:pt x="2357" y="727"/>
                  <a:pt x="1906" y="1179"/>
                  <a:pt x="1730" y="1705"/>
                </a:cubicBezTo>
                <a:cubicBezTo>
                  <a:pt x="1599" y="1654"/>
                  <a:pt x="1451" y="1628"/>
                  <a:pt x="1299" y="1628"/>
                </a:cubicBezTo>
                <a:cubicBezTo>
                  <a:pt x="1073" y="1628"/>
                  <a:pt x="837" y="1685"/>
                  <a:pt x="627" y="1805"/>
                </a:cubicBezTo>
                <a:cubicBezTo>
                  <a:pt x="226" y="2031"/>
                  <a:pt x="1" y="2432"/>
                  <a:pt x="1" y="2833"/>
                </a:cubicBezTo>
                <a:cubicBezTo>
                  <a:pt x="1" y="3234"/>
                  <a:pt x="252" y="3610"/>
                  <a:pt x="653" y="3835"/>
                </a:cubicBezTo>
                <a:cubicBezTo>
                  <a:pt x="859" y="3945"/>
                  <a:pt x="1081" y="4003"/>
                  <a:pt x="1293" y="4003"/>
                </a:cubicBezTo>
                <a:cubicBezTo>
                  <a:pt x="1467" y="4003"/>
                  <a:pt x="1634" y="3964"/>
                  <a:pt x="1780" y="3885"/>
                </a:cubicBezTo>
                <a:cubicBezTo>
                  <a:pt x="2106" y="4362"/>
                  <a:pt x="2658" y="4687"/>
                  <a:pt x="3309" y="4788"/>
                </a:cubicBezTo>
                <a:cubicBezTo>
                  <a:pt x="3417" y="4800"/>
                  <a:pt x="3524" y="4806"/>
                  <a:pt x="3629" y="4806"/>
                </a:cubicBezTo>
                <a:cubicBezTo>
                  <a:pt x="4162" y="4806"/>
                  <a:pt x="4658" y="4646"/>
                  <a:pt x="5013" y="4311"/>
                </a:cubicBezTo>
                <a:cubicBezTo>
                  <a:pt x="5339" y="4712"/>
                  <a:pt x="5841" y="4938"/>
                  <a:pt x="6367" y="4963"/>
                </a:cubicBezTo>
                <a:cubicBezTo>
                  <a:pt x="6417" y="4963"/>
                  <a:pt x="6442" y="4988"/>
                  <a:pt x="6492" y="4988"/>
                </a:cubicBezTo>
                <a:cubicBezTo>
                  <a:pt x="6993" y="4988"/>
                  <a:pt x="7470" y="4788"/>
                  <a:pt x="7795" y="4462"/>
                </a:cubicBezTo>
                <a:cubicBezTo>
                  <a:pt x="8146" y="4747"/>
                  <a:pt x="8592" y="4897"/>
                  <a:pt x="9084" y="4897"/>
                </a:cubicBezTo>
                <a:cubicBezTo>
                  <a:pt x="9155" y="4897"/>
                  <a:pt x="9227" y="4894"/>
                  <a:pt x="9299" y="4888"/>
                </a:cubicBezTo>
                <a:cubicBezTo>
                  <a:pt x="9876" y="4813"/>
                  <a:pt x="10352" y="4512"/>
                  <a:pt x="10653" y="4086"/>
                </a:cubicBezTo>
                <a:cubicBezTo>
                  <a:pt x="10717" y="4094"/>
                  <a:pt x="10781" y="4098"/>
                  <a:pt x="10844" y="4098"/>
                </a:cubicBezTo>
                <a:cubicBezTo>
                  <a:pt x="11553" y="4098"/>
                  <a:pt x="12217" y="3602"/>
                  <a:pt x="12332" y="2958"/>
                </a:cubicBezTo>
                <a:cubicBezTo>
                  <a:pt x="12407" y="2557"/>
                  <a:pt x="12206" y="2131"/>
                  <a:pt x="11856" y="1855"/>
                </a:cubicBezTo>
                <a:cubicBezTo>
                  <a:pt x="11669" y="1706"/>
                  <a:pt x="11441" y="1626"/>
                  <a:pt x="11212" y="1626"/>
                </a:cubicBezTo>
                <a:cubicBezTo>
                  <a:pt x="11134" y="1626"/>
                  <a:pt x="11055" y="1636"/>
                  <a:pt x="10978" y="1655"/>
                </a:cubicBezTo>
                <a:cubicBezTo>
                  <a:pt x="10903" y="928"/>
                  <a:pt x="10277" y="251"/>
                  <a:pt x="9475" y="51"/>
                </a:cubicBezTo>
                <a:cubicBezTo>
                  <a:pt x="9345" y="16"/>
                  <a:pt x="9213" y="0"/>
                  <a:pt x="90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D1951-EB5A-4516-A0D9-DC4E780C3C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540" t="6198" r="540" b="-6198"/>
          <a:stretch/>
        </p:blipFill>
        <p:spPr>
          <a:xfrm>
            <a:off x="1247776" y="2342028"/>
            <a:ext cx="7177044" cy="102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584F4-151D-46CC-993E-6952E83C2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20" y="3866247"/>
            <a:ext cx="7020855" cy="895350"/>
          </a:xfrm>
          <a:prstGeom prst="rect">
            <a:avLst/>
          </a:prstGeom>
        </p:spPr>
      </p:pic>
      <p:pic>
        <p:nvPicPr>
          <p:cNvPr id="2" name="We Can 6 (2020) SB_CD 2_03">
            <a:hlinkClick r:id="" action="ppaction://media"/>
            <a:extLst>
              <a:ext uri="{FF2B5EF4-FFF2-40B4-BE49-F238E27FC236}">
                <a16:creationId xmlns:a16="http://schemas.microsoft.com/office/drawing/2014/main" id="{CC070FE2-8FB4-42C6-AF53-DEA95B561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50" y="400507"/>
            <a:ext cx="1473168" cy="147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1360710" y="3171346"/>
            <a:ext cx="1275405" cy="2966639"/>
            <a:chOff x="7536390" y="2622925"/>
            <a:chExt cx="707563" cy="1645817"/>
          </a:xfrm>
        </p:grpSpPr>
        <p:sp>
          <p:nvSpPr>
            <p:cNvPr id="990" name="Google Shape;990;p34"/>
            <p:cNvSpPr/>
            <p:nvPr/>
          </p:nvSpPr>
          <p:spPr>
            <a:xfrm>
              <a:off x="8010114" y="2622925"/>
              <a:ext cx="101170" cy="193269"/>
            </a:xfrm>
            <a:custGeom>
              <a:avLst/>
              <a:gdLst/>
              <a:ahLst/>
              <a:cxnLst/>
              <a:rect l="l" t="t" r="r" b="b"/>
              <a:pathLst>
                <a:path w="803" h="1534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30"/>
                    <a:pt x="477" y="130"/>
                    <a:pt x="477" y="231"/>
                  </a:cubicBezTo>
                  <a:cubicBezTo>
                    <a:pt x="477" y="682"/>
                    <a:pt x="201" y="1008"/>
                    <a:pt x="0" y="1409"/>
                  </a:cubicBezTo>
                  <a:cubicBezTo>
                    <a:pt x="50" y="1459"/>
                    <a:pt x="76" y="1484"/>
                    <a:pt x="126" y="1534"/>
                  </a:cubicBezTo>
                  <a:cubicBezTo>
                    <a:pt x="251" y="1409"/>
                    <a:pt x="326" y="1233"/>
                    <a:pt x="401" y="1083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06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7656459" y="2648123"/>
              <a:ext cx="94870" cy="183945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8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284"/>
                  </a:cubicBezTo>
                  <a:cubicBezTo>
                    <a:pt x="552" y="958"/>
                    <a:pt x="326" y="632"/>
                    <a:pt x="326" y="206"/>
                  </a:cubicBezTo>
                  <a:cubicBezTo>
                    <a:pt x="326" y="131"/>
                    <a:pt x="326" y="31"/>
                    <a:pt x="251" y="6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615386" y="2735561"/>
              <a:ext cx="565317" cy="1410080"/>
            </a:xfrm>
            <a:custGeom>
              <a:avLst/>
              <a:gdLst/>
              <a:ahLst/>
              <a:cxnLst/>
              <a:rect l="l" t="t" r="r" b="b"/>
              <a:pathLst>
                <a:path w="4487" h="11192" extrusionOk="0">
                  <a:moveTo>
                    <a:pt x="1218" y="1852"/>
                  </a:moveTo>
                  <a:cubicBezTo>
                    <a:pt x="1293" y="1852"/>
                    <a:pt x="1354" y="1915"/>
                    <a:pt x="1354" y="1993"/>
                  </a:cubicBezTo>
                  <a:cubicBezTo>
                    <a:pt x="1354" y="2052"/>
                    <a:pt x="1279" y="2110"/>
                    <a:pt x="1210" y="2110"/>
                  </a:cubicBezTo>
                  <a:cubicBezTo>
                    <a:pt x="1190" y="2110"/>
                    <a:pt x="1170" y="2105"/>
                    <a:pt x="1153" y="2094"/>
                  </a:cubicBezTo>
                  <a:cubicBezTo>
                    <a:pt x="1078" y="2043"/>
                    <a:pt x="1078" y="1918"/>
                    <a:pt x="1153" y="1868"/>
                  </a:cubicBezTo>
                  <a:cubicBezTo>
                    <a:pt x="1175" y="1857"/>
                    <a:pt x="1197" y="1852"/>
                    <a:pt x="1218" y="1852"/>
                  </a:cubicBezTo>
                  <a:close/>
                  <a:moveTo>
                    <a:pt x="3160" y="1852"/>
                  </a:moveTo>
                  <a:cubicBezTo>
                    <a:pt x="3223" y="1852"/>
                    <a:pt x="3284" y="1915"/>
                    <a:pt x="3284" y="1993"/>
                  </a:cubicBezTo>
                  <a:cubicBezTo>
                    <a:pt x="3284" y="2052"/>
                    <a:pt x="3224" y="2110"/>
                    <a:pt x="3162" y="2110"/>
                  </a:cubicBezTo>
                  <a:cubicBezTo>
                    <a:pt x="3143" y="2110"/>
                    <a:pt x="3125" y="2105"/>
                    <a:pt x="3108" y="2094"/>
                  </a:cubicBezTo>
                  <a:cubicBezTo>
                    <a:pt x="3033" y="2043"/>
                    <a:pt x="3033" y="1918"/>
                    <a:pt x="3108" y="1868"/>
                  </a:cubicBezTo>
                  <a:cubicBezTo>
                    <a:pt x="3125" y="1857"/>
                    <a:pt x="3142" y="1852"/>
                    <a:pt x="3160" y="1852"/>
                  </a:cubicBezTo>
                  <a:close/>
                  <a:moveTo>
                    <a:pt x="2856" y="2459"/>
                  </a:moveTo>
                  <a:cubicBezTo>
                    <a:pt x="2866" y="2459"/>
                    <a:pt x="2875" y="2462"/>
                    <a:pt x="2883" y="2469"/>
                  </a:cubicBezTo>
                  <a:cubicBezTo>
                    <a:pt x="2908" y="2495"/>
                    <a:pt x="2933" y="2520"/>
                    <a:pt x="2908" y="2545"/>
                  </a:cubicBezTo>
                  <a:cubicBezTo>
                    <a:pt x="2833" y="2695"/>
                    <a:pt x="2682" y="2770"/>
                    <a:pt x="2532" y="2770"/>
                  </a:cubicBezTo>
                  <a:cubicBezTo>
                    <a:pt x="2482" y="2770"/>
                    <a:pt x="2432" y="2770"/>
                    <a:pt x="2407" y="2745"/>
                  </a:cubicBezTo>
                  <a:cubicBezTo>
                    <a:pt x="2356" y="2720"/>
                    <a:pt x="2356" y="2695"/>
                    <a:pt x="2356" y="2670"/>
                  </a:cubicBezTo>
                  <a:cubicBezTo>
                    <a:pt x="2381" y="2620"/>
                    <a:pt x="2407" y="2620"/>
                    <a:pt x="2432" y="2620"/>
                  </a:cubicBezTo>
                  <a:cubicBezTo>
                    <a:pt x="2470" y="2633"/>
                    <a:pt x="2509" y="2639"/>
                    <a:pt x="2547" y="2639"/>
                  </a:cubicBezTo>
                  <a:cubicBezTo>
                    <a:pt x="2655" y="2639"/>
                    <a:pt x="2752" y="2587"/>
                    <a:pt x="2808" y="2495"/>
                  </a:cubicBezTo>
                  <a:cubicBezTo>
                    <a:pt x="2808" y="2477"/>
                    <a:pt x="2833" y="2459"/>
                    <a:pt x="2856" y="2459"/>
                  </a:cubicBezTo>
                  <a:close/>
                  <a:moveTo>
                    <a:pt x="1153" y="2545"/>
                  </a:moveTo>
                  <a:cubicBezTo>
                    <a:pt x="1178" y="2545"/>
                    <a:pt x="1204" y="2570"/>
                    <a:pt x="1204" y="2570"/>
                  </a:cubicBezTo>
                  <a:cubicBezTo>
                    <a:pt x="1229" y="2570"/>
                    <a:pt x="1254" y="2570"/>
                    <a:pt x="1279" y="2595"/>
                  </a:cubicBezTo>
                  <a:cubicBezTo>
                    <a:pt x="1329" y="2620"/>
                    <a:pt x="1379" y="2645"/>
                    <a:pt x="1404" y="2695"/>
                  </a:cubicBezTo>
                  <a:cubicBezTo>
                    <a:pt x="1429" y="2745"/>
                    <a:pt x="1404" y="2820"/>
                    <a:pt x="1379" y="2870"/>
                  </a:cubicBezTo>
                  <a:cubicBezTo>
                    <a:pt x="1329" y="2921"/>
                    <a:pt x="1279" y="2946"/>
                    <a:pt x="1204" y="2971"/>
                  </a:cubicBezTo>
                  <a:cubicBezTo>
                    <a:pt x="1177" y="2977"/>
                    <a:pt x="1148" y="2981"/>
                    <a:pt x="1119" y="2981"/>
                  </a:cubicBezTo>
                  <a:cubicBezTo>
                    <a:pt x="1038" y="2981"/>
                    <a:pt x="951" y="2957"/>
                    <a:pt x="878" y="2921"/>
                  </a:cubicBezTo>
                  <a:cubicBezTo>
                    <a:pt x="803" y="2896"/>
                    <a:pt x="752" y="2845"/>
                    <a:pt x="727" y="2770"/>
                  </a:cubicBezTo>
                  <a:cubicBezTo>
                    <a:pt x="727" y="2720"/>
                    <a:pt x="777" y="2645"/>
                    <a:pt x="828" y="2620"/>
                  </a:cubicBezTo>
                  <a:cubicBezTo>
                    <a:pt x="853" y="2595"/>
                    <a:pt x="853" y="2595"/>
                    <a:pt x="878" y="2595"/>
                  </a:cubicBezTo>
                  <a:cubicBezTo>
                    <a:pt x="978" y="2545"/>
                    <a:pt x="1078" y="2545"/>
                    <a:pt x="1153" y="2545"/>
                  </a:cubicBezTo>
                  <a:close/>
                  <a:moveTo>
                    <a:pt x="2159" y="1"/>
                  </a:moveTo>
                  <a:cubicBezTo>
                    <a:pt x="1756" y="1"/>
                    <a:pt x="1348" y="278"/>
                    <a:pt x="1078" y="590"/>
                  </a:cubicBezTo>
                  <a:cubicBezTo>
                    <a:pt x="1028" y="665"/>
                    <a:pt x="978" y="715"/>
                    <a:pt x="953" y="765"/>
                  </a:cubicBezTo>
                  <a:cubicBezTo>
                    <a:pt x="652" y="1191"/>
                    <a:pt x="477" y="1667"/>
                    <a:pt x="351" y="2169"/>
                  </a:cubicBezTo>
                  <a:cubicBezTo>
                    <a:pt x="226" y="2720"/>
                    <a:pt x="151" y="3271"/>
                    <a:pt x="101" y="3823"/>
                  </a:cubicBezTo>
                  <a:cubicBezTo>
                    <a:pt x="151" y="3898"/>
                    <a:pt x="176" y="3973"/>
                    <a:pt x="226" y="4023"/>
                  </a:cubicBezTo>
                  <a:cubicBezTo>
                    <a:pt x="251" y="4073"/>
                    <a:pt x="251" y="4099"/>
                    <a:pt x="226" y="4124"/>
                  </a:cubicBezTo>
                  <a:lnTo>
                    <a:pt x="176" y="4124"/>
                  </a:lnTo>
                  <a:cubicBezTo>
                    <a:pt x="151" y="4124"/>
                    <a:pt x="151" y="4124"/>
                    <a:pt x="126" y="4099"/>
                  </a:cubicBezTo>
                  <a:cubicBezTo>
                    <a:pt x="101" y="4073"/>
                    <a:pt x="101" y="4048"/>
                    <a:pt x="76" y="4023"/>
                  </a:cubicBezTo>
                  <a:cubicBezTo>
                    <a:pt x="1" y="5001"/>
                    <a:pt x="1" y="5978"/>
                    <a:pt x="1" y="6931"/>
                  </a:cubicBezTo>
                  <a:cubicBezTo>
                    <a:pt x="1" y="7156"/>
                    <a:pt x="1" y="7382"/>
                    <a:pt x="1" y="7582"/>
                  </a:cubicBezTo>
                  <a:cubicBezTo>
                    <a:pt x="26" y="7833"/>
                    <a:pt x="26" y="8058"/>
                    <a:pt x="51" y="8284"/>
                  </a:cubicBezTo>
                  <a:cubicBezTo>
                    <a:pt x="51" y="8434"/>
                    <a:pt x="76" y="8560"/>
                    <a:pt x="76" y="8710"/>
                  </a:cubicBezTo>
                  <a:cubicBezTo>
                    <a:pt x="101" y="8760"/>
                    <a:pt x="101" y="8810"/>
                    <a:pt x="101" y="8886"/>
                  </a:cubicBezTo>
                  <a:cubicBezTo>
                    <a:pt x="151" y="9136"/>
                    <a:pt x="201" y="9412"/>
                    <a:pt x="276" y="9662"/>
                  </a:cubicBezTo>
                  <a:cubicBezTo>
                    <a:pt x="452" y="10239"/>
                    <a:pt x="752" y="10815"/>
                    <a:pt x="1304" y="11041"/>
                  </a:cubicBezTo>
                  <a:cubicBezTo>
                    <a:pt x="1404" y="11091"/>
                    <a:pt x="1529" y="11116"/>
                    <a:pt x="1630" y="11141"/>
                  </a:cubicBezTo>
                  <a:cubicBezTo>
                    <a:pt x="1630" y="11091"/>
                    <a:pt x="1630" y="11016"/>
                    <a:pt x="1630" y="10966"/>
                  </a:cubicBezTo>
                  <a:cubicBezTo>
                    <a:pt x="1630" y="10916"/>
                    <a:pt x="1655" y="10891"/>
                    <a:pt x="1680" y="10891"/>
                  </a:cubicBezTo>
                  <a:cubicBezTo>
                    <a:pt x="1730" y="10891"/>
                    <a:pt x="1755" y="10916"/>
                    <a:pt x="1755" y="10966"/>
                  </a:cubicBezTo>
                  <a:cubicBezTo>
                    <a:pt x="1755" y="11016"/>
                    <a:pt x="1755" y="11091"/>
                    <a:pt x="1755" y="11166"/>
                  </a:cubicBezTo>
                  <a:cubicBezTo>
                    <a:pt x="1905" y="11191"/>
                    <a:pt x="2056" y="11191"/>
                    <a:pt x="2206" y="11191"/>
                  </a:cubicBezTo>
                  <a:cubicBezTo>
                    <a:pt x="2407" y="11191"/>
                    <a:pt x="2582" y="11191"/>
                    <a:pt x="2782" y="11166"/>
                  </a:cubicBezTo>
                  <a:cubicBezTo>
                    <a:pt x="2782" y="11041"/>
                    <a:pt x="2782" y="10941"/>
                    <a:pt x="2782" y="10840"/>
                  </a:cubicBezTo>
                  <a:cubicBezTo>
                    <a:pt x="2808" y="10815"/>
                    <a:pt x="2833" y="10790"/>
                    <a:pt x="2858" y="10790"/>
                  </a:cubicBezTo>
                  <a:cubicBezTo>
                    <a:pt x="2908" y="10790"/>
                    <a:pt x="2933" y="10815"/>
                    <a:pt x="2933" y="10866"/>
                  </a:cubicBezTo>
                  <a:cubicBezTo>
                    <a:pt x="2908" y="10941"/>
                    <a:pt x="2908" y="11041"/>
                    <a:pt x="2908" y="11141"/>
                  </a:cubicBezTo>
                  <a:cubicBezTo>
                    <a:pt x="2983" y="11116"/>
                    <a:pt x="3033" y="11091"/>
                    <a:pt x="3108" y="11091"/>
                  </a:cubicBezTo>
                  <a:cubicBezTo>
                    <a:pt x="3660" y="10891"/>
                    <a:pt x="4061" y="10364"/>
                    <a:pt x="4236" y="9813"/>
                  </a:cubicBezTo>
                  <a:cubicBezTo>
                    <a:pt x="4437" y="9261"/>
                    <a:pt x="4462" y="8660"/>
                    <a:pt x="4462" y="8058"/>
                  </a:cubicBezTo>
                  <a:cubicBezTo>
                    <a:pt x="4487" y="7507"/>
                    <a:pt x="4487" y="6956"/>
                    <a:pt x="4487" y="6379"/>
                  </a:cubicBezTo>
                  <a:cubicBezTo>
                    <a:pt x="4487" y="6329"/>
                    <a:pt x="4487" y="6279"/>
                    <a:pt x="4487" y="6229"/>
                  </a:cubicBezTo>
                  <a:cubicBezTo>
                    <a:pt x="4487" y="5502"/>
                    <a:pt x="4462" y="4775"/>
                    <a:pt x="4387" y="4073"/>
                  </a:cubicBezTo>
                  <a:lnTo>
                    <a:pt x="4361" y="4073"/>
                  </a:lnTo>
                  <a:cubicBezTo>
                    <a:pt x="4361" y="4073"/>
                    <a:pt x="4361" y="4073"/>
                    <a:pt x="4336" y="4048"/>
                  </a:cubicBezTo>
                  <a:cubicBezTo>
                    <a:pt x="4311" y="4048"/>
                    <a:pt x="4311" y="3998"/>
                    <a:pt x="4311" y="3973"/>
                  </a:cubicBezTo>
                  <a:cubicBezTo>
                    <a:pt x="4336" y="3923"/>
                    <a:pt x="4361" y="3898"/>
                    <a:pt x="4387" y="3848"/>
                  </a:cubicBezTo>
                  <a:cubicBezTo>
                    <a:pt x="4336" y="3597"/>
                    <a:pt x="4311" y="3322"/>
                    <a:pt x="4261" y="3046"/>
                  </a:cubicBezTo>
                  <a:cubicBezTo>
                    <a:pt x="4161" y="2444"/>
                    <a:pt x="4011" y="1818"/>
                    <a:pt x="3710" y="1266"/>
                  </a:cubicBezTo>
                  <a:cubicBezTo>
                    <a:pt x="3584" y="1066"/>
                    <a:pt x="3434" y="840"/>
                    <a:pt x="3259" y="640"/>
                  </a:cubicBezTo>
                  <a:cubicBezTo>
                    <a:pt x="3209" y="590"/>
                    <a:pt x="3183" y="565"/>
                    <a:pt x="3133" y="515"/>
                  </a:cubicBezTo>
                  <a:cubicBezTo>
                    <a:pt x="2908" y="289"/>
                    <a:pt x="2657" y="114"/>
                    <a:pt x="2407" y="38"/>
                  </a:cubicBezTo>
                  <a:cubicBezTo>
                    <a:pt x="2325" y="13"/>
                    <a:pt x="2242" y="1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8136357" y="2768822"/>
              <a:ext cx="107595" cy="480022"/>
            </a:xfrm>
            <a:custGeom>
              <a:avLst/>
              <a:gdLst/>
              <a:ahLst/>
              <a:cxnLst/>
              <a:rect l="l" t="t" r="r" b="b"/>
              <a:pathLst>
                <a:path w="854" h="3810" extrusionOk="0">
                  <a:moveTo>
                    <a:pt x="273" y="124"/>
                  </a:moveTo>
                  <a:cubicBezTo>
                    <a:pt x="298" y="124"/>
                    <a:pt x="325" y="133"/>
                    <a:pt x="352" y="150"/>
                  </a:cubicBezTo>
                  <a:cubicBezTo>
                    <a:pt x="402" y="175"/>
                    <a:pt x="427" y="276"/>
                    <a:pt x="402" y="326"/>
                  </a:cubicBezTo>
                  <a:cubicBezTo>
                    <a:pt x="377" y="376"/>
                    <a:pt x="352" y="401"/>
                    <a:pt x="302" y="401"/>
                  </a:cubicBezTo>
                  <a:lnTo>
                    <a:pt x="226" y="401"/>
                  </a:lnTo>
                  <a:cubicBezTo>
                    <a:pt x="226" y="376"/>
                    <a:pt x="226" y="376"/>
                    <a:pt x="201" y="376"/>
                  </a:cubicBezTo>
                  <a:cubicBezTo>
                    <a:pt x="176" y="351"/>
                    <a:pt x="151" y="326"/>
                    <a:pt x="151" y="301"/>
                  </a:cubicBezTo>
                  <a:cubicBezTo>
                    <a:pt x="126" y="251"/>
                    <a:pt x="151" y="226"/>
                    <a:pt x="151" y="200"/>
                  </a:cubicBezTo>
                  <a:cubicBezTo>
                    <a:pt x="184" y="152"/>
                    <a:pt x="226" y="124"/>
                    <a:pt x="273" y="124"/>
                  </a:cubicBezTo>
                  <a:close/>
                  <a:moveTo>
                    <a:pt x="278" y="1"/>
                  </a:moveTo>
                  <a:cubicBezTo>
                    <a:pt x="189" y="1"/>
                    <a:pt x="102" y="40"/>
                    <a:pt x="51" y="125"/>
                  </a:cubicBezTo>
                  <a:cubicBezTo>
                    <a:pt x="1" y="175"/>
                    <a:pt x="1" y="251"/>
                    <a:pt x="26" y="326"/>
                  </a:cubicBezTo>
                  <a:cubicBezTo>
                    <a:pt x="26" y="376"/>
                    <a:pt x="76" y="426"/>
                    <a:pt x="126" y="451"/>
                  </a:cubicBezTo>
                  <a:cubicBezTo>
                    <a:pt x="126" y="476"/>
                    <a:pt x="126" y="476"/>
                    <a:pt x="126" y="501"/>
                  </a:cubicBezTo>
                  <a:cubicBezTo>
                    <a:pt x="176" y="526"/>
                    <a:pt x="226" y="526"/>
                    <a:pt x="277" y="526"/>
                  </a:cubicBezTo>
                  <a:cubicBezTo>
                    <a:pt x="703" y="1479"/>
                    <a:pt x="678" y="2657"/>
                    <a:pt x="252" y="3584"/>
                  </a:cubicBezTo>
                  <a:cubicBezTo>
                    <a:pt x="226" y="3634"/>
                    <a:pt x="201" y="3659"/>
                    <a:pt x="176" y="3709"/>
                  </a:cubicBezTo>
                  <a:cubicBezTo>
                    <a:pt x="176" y="3734"/>
                    <a:pt x="176" y="3784"/>
                    <a:pt x="201" y="3784"/>
                  </a:cubicBezTo>
                  <a:cubicBezTo>
                    <a:pt x="226" y="3809"/>
                    <a:pt x="226" y="3809"/>
                    <a:pt x="252" y="3809"/>
                  </a:cubicBezTo>
                  <a:cubicBezTo>
                    <a:pt x="277" y="3784"/>
                    <a:pt x="277" y="3784"/>
                    <a:pt x="302" y="3759"/>
                  </a:cubicBezTo>
                  <a:cubicBezTo>
                    <a:pt x="803" y="2782"/>
                    <a:pt x="853" y="1529"/>
                    <a:pt x="402" y="501"/>
                  </a:cubicBezTo>
                  <a:cubicBezTo>
                    <a:pt x="452" y="476"/>
                    <a:pt x="502" y="426"/>
                    <a:pt x="502" y="376"/>
                  </a:cubicBezTo>
                  <a:cubicBezTo>
                    <a:pt x="577" y="251"/>
                    <a:pt x="527" y="100"/>
                    <a:pt x="402" y="25"/>
                  </a:cubicBezTo>
                  <a:cubicBezTo>
                    <a:pt x="362" y="9"/>
                    <a:pt x="320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7536390" y="2825518"/>
              <a:ext cx="110745" cy="429626"/>
            </a:xfrm>
            <a:custGeom>
              <a:avLst/>
              <a:gdLst/>
              <a:ahLst/>
              <a:cxnLst/>
              <a:rect l="l" t="t" r="r" b="b"/>
              <a:pathLst>
                <a:path w="879" h="3410" extrusionOk="0">
                  <a:moveTo>
                    <a:pt x="502" y="126"/>
                  </a:moveTo>
                  <a:cubicBezTo>
                    <a:pt x="552" y="126"/>
                    <a:pt x="577" y="151"/>
                    <a:pt x="602" y="151"/>
                  </a:cubicBezTo>
                  <a:cubicBezTo>
                    <a:pt x="628" y="202"/>
                    <a:pt x="653" y="252"/>
                    <a:pt x="628" y="327"/>
                  </a:cubicBezTo>
                  <a:cubicBezTo>
                    <a:pt x="628" y="352"/>
                    <a:pt x="577" y="377"/>
                    <a:pt x="552" y="427"/>
                  </a:cubicBezTo>
                  <a:cubicBezTo>
                    <a:pt x="527" y="427"/>
                    <a:pt x="502" y="452"/>
                    <a:pt x="502" y="452"/>
                  </a:cubicBezTo>
                  <a:cubicBezTo>
                    <a:pt x="452" y="452"/>
                    <a:pt x="427" y="452"/>
                    <a:pt x="402" y="427"/>
                  </a:cubicBezTo>
                  <a:cubicBezTo>
                    <a:pt x="377" y="402"/>
                    <a:pt x="352" y="377"/>
                    <a:pt x="352" y="327"/>
                  </a:cubicBezTo>
                  <a:cubicBezTo>
                    <a:pt x="327" y="252"/>
                    <a:pt x="377" y="177"/>
                    <a:pt x="452" y="126"/>
                  </a:cubicBezTo>
                  <a:close/>
                  <a:moveTo>
                    <a:pt x="507" y="0"/>
                  </a:moveTo>
                  <a:cubicBezTo>
                    <a:pt x="473" y="0"/>
                    <a:pt x="437" y="8"/>
                    <a:pt x="402" y="26"/>
                  </a:cubicBezTo>
                  <a:cubicBezTo>
                    <a:pt x="277" y="76"/>
                    <a:pt x="201" y="227"/>
                    <a:pt x="227" y="352"/>
                  </a:cubicBezTo>
                  <a:cubicBezTo>
                    <a:pt x="227" y="427"/>
                    <a:pt x="252" y="477"/>
                    <a:pt x="302" y="502"/>
                  </a:cubicBezTo>
                  <a:cubicBezTo>
                    <a:pt x="201" y="653"/>
                    <a:pt x="126" y="878"/>
                    <a:pt x="101" y="1029"/>
                  </a:cubicBezTo>
                  <a:cubicBezTo>
                    <a:pt x="1" y="1781"/>
                    <a:pt x="227" y="2583"/>
                    <a:pt x="703" y="3309"/>
                  </a:cubicBezTo>
                  <a:cubicBezTo>
                    <a:pt x="728" y="3334"/>
                    <a:pt x="728" y="3359"/>
                    <a:pt x="753" y="3385"/>
                  </a:cubicBezTo>
                  <a:cubicBezTo>
                    <a:pt x="778" y="3410"/>
                    <a:pt x="778" y="3410"/>
                    <a:pt x="803" y="3410"/>
                  </a:cubicBezTo>
                  <a:lnTo>
                    <a:pt x="853" y="3410"/>
                  </a:lnTo>
                  <a:cubicBezTo>
                    <a:pt x="878" y="3385"/>
                    <a:pt x="878" y="3359"/>
                    <a:pt x="853" y="3309"/>
                  </a:cubicBezTo>
                  <a:cubicBezTo>
                    <a:pt x="803" y="3259"/>
                    <a:pt x="778" y="3184"/>
                    <a:pt x="728" y="3109"/>
                  </a:cubicBezTo>
                  <a:cubicBezTo>
                    <a:pt x="327" y="2432"/>
                    <a:pt x="151" y="1730"/>
                    <a:pt x="227" y="1054"/>
                  </a:cubicBezTo>
                  <a:cubicBezTo>
                    <a:pt x="252" y="903"/>
                    <a:pt x="327" y="703"/>
                    <a:pt x="427" y="578"/>
                  </a:cubicBezTo>
                  <a:lnTo>
                    <a:pt x="527" y="578"/>
                  </a:lnTo>
                  <a:cubicBezTo>
                    <a:pt x="552" y="552"/>
                    <a:pt x="602" y="527"/>
                    <a:pt x="628" y="527"/>
                  </a:cubicBezTo>
                  <a:cubicBezTo>
                    <a:pt x="678" y="477"/>
                    <a:pt x="728" y="427"/>
                    <a:pt x="753" y="377"/>
                  </a:cubicBezTo>
                  <a:cubicBezTo>
                    <a:pt x="803" y="277"/>
                    <a:pt x="778" y="151"/>
                    <a:pt x="678" y="76"/>
                  </a:cubicBezTo>
                  <a:cubicBezTo>
                    <a:pt x="629" y="28"/>
                    <a:pt x="570" y="0"/>
                    <a:pt x="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7773252" y="4107600"/>
              <a:ext cx="69672" cy="161141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1"/>
                  </a:moveTo>
                  <a:cubicBezTo>
                    <a:pt x="402" y="1"/>
                    <a:pt x="377" y="26"/>
                    <a:pt x="377" y="76"/>
                  </a:cubicBezTo>
                  <a:cubicBezTo>
                    <a:pt x="377" y="126"/>
                    <a:pt x="377" y="201"/>
                    <a:pt x="377" y="251"/>
                  </a:cubicBezTo>
                  <a:cubicBezTo>
                    <a:pt x="377" y="377"/>
                    <a:pt x="402" y="477"/>
                    <a:pt x="402" y="602"/>
                  </a:cubicBezTo>
                  <a:cubicBezTo>
                    <a:pt x="402" y="778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53"/>
                    <a:pt x="1" y="1204"/>
                    <a:pt x="26" y="1229"/>
                  </a:cubicBezTo>
                  <a:cubicBezTo>
                    <a:pt x="26" y="1254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179"/>
                  </a:lnTo>
                  <a:cubicBezTo>
                    <a:pt x="527" y="1179"/>
                    <a:pt x="552" y="1153"/>
                    <a:pt x="552" y="1128"/>
                  </a:cubicBezTo>
                  <a:cubicBezTo>
                    <a:pt x="527" y="978"/>
                    <a:pt x="527" y="778"/>
                    <a:pt x="527" y="602"/>
                  </a:cubicBezTo>
                  <a:cubicBezTo>
                    <a:pt x="527" y="477"/>
                    <a:pt x="527" y="377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1"/>
                    <a:pt x="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7962742" y="4095001"/>
              <a:ext cx="85421" cy="167441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51"/>
                    <a:pt x="25" y="276"/>
                    <a:pt x="25" y="376"/>
                  </a:cubicBezTo>
                  <a:cubicBezTo>
                    <a:pt x="0" y="627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28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9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52"/>
                    <a:pt x="151" y="602"/>
                    <a:pt x="151" y="351"/>
                  </a:cubicBezTo>
                  <a:cubicBezTo>
                    <a:pt x="151" y="251"/>
                    <a:pt x="151" y="151"/>
                    <a:pt x="176" y="76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7751204" y="2968896"/>
              <a:ext cx="34773" cy="32505"/>
            </a:xfrm>
            <a:custGeom>
              <a:avLst/>
              <a:gdLst/>
              <a:ahLst/>
              <a:cxnLst/>
              <a:rect l="l" t="t" r="r" b="b"/>
              <a:pathLst>
                <a:path w="276" h="258" extrusionOk="0">
                  <a:moveTo>
                    <a:pt x="140" y="0"/>
                  </a:moveTo>
                  <a:cubicBezTo>
                    <a:pt x="119" y="0"/>
                    <a:pt x="97" y="5"/>
                    <a:pt x="75" y="16"/>
                  </a:cubicBezTo>
                  <a:cubicBezTo>
                    <a:pt x="0" y="66"/>
                    <a:pt x="0" y="191"/>
                    <a:pt x="75" y="242"/>
                  </a:cubicBezTo>
                  <a:cubicBezTo>
                    <a:pt x="92" y="253"/>
                    <a:pt x="112" y="258"/>
                    <a:pt x="132" y="258"/>
                  </a:cubicBezTo>
                  <a:cubicBezTo>
                    <a:pt x="201" y="258"/>
                    <a:pt x="276" y="200"/>
                    <a:pt x="276" y="141"/>
                  </a:cubicBezTo>
                  <a:cubicBezTo>
                    <a:pt x="276" y="63"/>
                    <a:pt x="215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7997515" y="2968896"/>
              <a:ext cx="31623" cy="32505"/>
            </a:xfrm>
            <a:custGeom>
              <a:avLst/>
              <a:gdLst/>
              <a:ahLst/>
              <a:cxnLst/>
              <a:rect l="l" t="t" r="r" b="b"/>
              <a:pathLst>
                <a:path w="251" h="258" extrusionOk="0">
                  <a:moveTo>
                    <a:pt x="127" y="0"/>
                  </a:moveTo>
                  <a:cubicBezTo>
                    <a:pt x="109" y="0"/>
                    <a:pt x="92" y="5"/>
                    <a:pt x="75" y="16"/>
                  </a:cubicBezTo>
                  <a:cubicBezTo>
                    <a:pt x="0" y="66"/>
                    <a:pt x="0" y="191"/>
                    <a:pt x="75" y="242"/>
                  </a:cubicBezTo>
                  <a:cubicBezTo>
                    <a:pt x="92" y="253"/>
                    <a:pt x="110" y="258"/>
                    <a:pt x="129" y="258"/>
                  </a:cubicBezTo>
                  <a:cubicBezTo>
                    <a:pt x="191" y="258"/>
                    <a:pt x="251" y="200"/>
                    <a:pt x="251" y="141"/>
                  </a:cubicBezTo>
                  <a:cubicBezTo>
                    <a:pt x="251" y="63"/>
                    <a:pt x="190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7912220" y="3045372"/>
              <a:ext cx="72696" cy="39309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6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61"/>
                    <a:pt x="0" y="211"/>
                  </a:cubicBezTo>
                  <a:cubicBezTo>
                    <a:pt x="0" y="236"/>
                    <a:pt x="0" y="261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86"/>
                  </a:cubicBezTo>
                  <a:cubicBezTo>
                    <a:pt x="577" y="61"/>
                    <a:pt x="552" y="36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706981" y="3056081"/>
              <a:ext cx="88571" cy="55058"/>
            </a:xfrm>
            <a:custGeom>
              <a:avLst/>
              <a:gdLst/>
              <a:ahLst/>
              <a:cxnLst/>
              <a:rect l="l" t="t" r="r" b="b"/>
              <a:pathLst>
                <a:path w="703" h="437" extrusionOk="0">
                  <a:moveTo>
                    <a:pt x="426" y="1"/>
                  </a:moveTo>
                  <a:cubicBezTo>
                    <a:pt x="351" y="1"/>
                    <a:pt x="251" y="1"/>
                    <a:pt x="151" y="51"/>
                  </a:cubicBezTo>
                  <a:cubicBezTo>
                    <a:pt x="126" y="51"/>
                    <a:pt x="126" y="51"/>
                    <a:pt x="101" y="76"/>
                  </a:cubicBezTo>
                  <a:cubicBezTo>
                    <a:pt x="50" y="101"/>
                    <a:pt x="0" y="176"/>
                    <a:pt x="0" y="226"/>
                  </a:cubicBezTo>
                  <a:cubicBezTo>
                    <a:pt x="25" y="301"/>
                    <a:pt x="76" y="352"/>
                    <a:pt x="151" y="377"/>
                  </a:cubicBezTo>
                  <a:cubicBezTo>
                    <a:pt x="224" y="413"/>
                    <a:pt x="311" y="437"/>
                    <a:pt x="392" y="437"/>
                  </a:cubicBezTo>
                  <a:cubicBezTo>
                    <a:pt x="421" y="437"/>
                    <a:pt x="450" y="433"/>
                    <a:pt x="477" y="427"/>
                  </a:cubicBezTo>
                  <a:cubicBezTo>
                    <a:pt x="552" y="402"/>
                    <a:pt x="602" y="377"/>
                    <a:pt x="652" y="326"/>
                  </a:cubicBezTo>
                  <a:cubicBezTo>
                    <a:pt x="677" y="276"/>
                    <a:pt x="702" y="201"/>
                    <a:pt x="677" y="151"/>
                  </a:cubicBezTo>
                  <a:cubicBezTo>
                    <a:pt x="652" y="101"/>
                    <a:pt x="602" y="76"/>
                    <a:pt x="552" y="51"/>
                  </a:cubicBezTo>
                  <a:cubicBezTo>
                    <a:pt x="527" y="26"/>
                    <a:pt x="502" y="26"/>
                    <a:pt x="477" y="26"/>
                  </a:cubicBezTo>
                  <a:cubicBezTo>
                    <a:pt x="477" y="26"/>
                    <a:pt x="451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016356" y="3056081"/>
              <a:ext cx="88571" cy="55058"/>
            </a:xfrm>
            <a:custGeom>
              <a:avLst/>
              <a:gdLst/>
              <a:ahLst/>
              <a:cxnLst/>
              <a:rect l="l" t="t" r="r" b="b"/>
              <a:pathLst>
                <a:path w="703" h="437" extrusionOk="0">
                  <a:moveTo>
                    <a:pt x="426" y="1"/>
                  </a:moveTo>
                  <a:cubicBezTo>
                    <a:pt x="351" y="1"/>
                    <a:pt x="251" y="1"/>
                    <a:pt x="151" y="51"/>
                  </a:cubicBezTo>
                  <a:cubicBezTo>
                    <a:pt x="126" y="51"/>
                    <a:pt x="126" y="51"/>
                    <a:pt x="101" y="76"/>
                  </a:cubicBezTo>
                  <a:cubicBezTo>
                    <a:pt x="50" y="101"/>
                    <a:pt x="0" y="176"/>
                    <a:pt x="0" y="226"/>
                  </a:cubicBezTo>
                  <a:cubicBezTo>
                    <a:pt x="25" y="301"/>
                    <a:pt x="76" y="352"/>
                    <a:pt x="151" y="377"/>
                  </a:cubicBezTo>
                  <a:cubicBezTo>
                    <a:pt x="224" y="413"/>
                    <a:pt x="311" y="437"/>
                    <a:pt x="392" y="437"/>
                  </a:cubicBezTo>
                  <a:cubicBezTo>
                    <a:pt x="421" y="437"/>
                    <a:pt x="450" y="433"/>
                    <a:pt x="477" y="427"/>
                  </a:cubicBezTo>
                  <a:cubicBezTo>
                    <a:pt x="552" y="402"/>
                    <a:pt x="602" y="377"/>
                    <a:pt x="652" y="326"/>
                  </a:cubicBezTo>
                  <a:cubicBezTo>
                    <a:pt x="677" y="276"/>
                    <a:pt x="702" y="201"/>
                    <a:pt x="677" y="151"/>
                  </a:cubicBezTo>
                  <a:cubicBezTo>
                    <a:pt x="652" y="101"/>
                    <a:pt x="602" y="76"/>
                    <a:pt x="552" y="51"/>
                  </a:cubicBezTo>
                  <a:cubicBezTo>
                    <a:pt x="527" y="26"/>
                    <a:pt x="502" y="26"/>
                    <a:pt x="477" y="26"/>
                  </a:cubicBezTo>
                  <a:cubicBezTo>
                    <a:pt x="477" y="26"/>
                    <a:pt x="451" y="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34"/>
          <p:cNvGrpSpPr/>
          <p:nvPr/>
        </p:nvGrpSpPr>
        <p:grpSpPr>
          <a:xfrm>
            <a:off x="3486969" y="5987982"/>
            <a:ext cx="4616065" cy="671703"/>
            <a:chOff x="2615226" y="4490986"/>
            <a:chExt cx="3462049" cy="503777"/>
          </a:xfrm>
        </p:grpSpPr>
        <p:sp>
          <p:nvSpPr>
            <p:cNvPr id="1003" name="Google Shape;1003;p34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01;p32">
            <a:extLst>
              <a:ext uri="{FF2B5EF4-FFF2-40B4-BE49-F238E27FC236}">
                <a16:creationId xmlns:a16="http://schemas.microsoft.com/office/drawing/2014/main" id="{880AB019-1601-4061-8B56-B63AC82F78FD}"/>
              </a:ext>
            </a:extLst>
          </p:cNvPr>
          <p:cNvSpPr txBox="1">
            <a:spLocks/>
          </p:cNvSpPr>
          <p:nvPr/>
        </p:nvSpPr>
        <p:spPr>
          <a:xfrm>
            <a:off x="2984400" y="1951073"/>
            <a:ext cx="62232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galoo"/>
              <a:buNone/>
              <a:defRPr sz="3600" b="1" i="0" u="none" strike="noStrike" cap="none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Listen and complete the words. Use </a:t>
            </a:r>
            <a:r>
              <a:rPr lang="en-US" sz="2400" kern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sc</a:t>
            </a:r>
            <a:r>
              <a:rPr lang="en-US" sz="2400" kern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, </a:t>
            </a:r>
            <a:r>
              <a:rPr lang="en-US" sz="2400" kern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sk</a:t>
            </a:r>
            <a:r>
              <a:rPr lang="en-US" sz="2400" kern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, or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sq</a:t>
            </a:r>
            <a:r>
              <a:rPr lang="en-US" sz="2400" kern="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. </a:t>
            </a:r>
            <a:br>
              <a:rPr lang="en-US" sz="2400" b="0" kern="0" dirty="0">
                <a:solidFill>
                  <a:schemeClr val="tx1">
                    <a:lumMod val="50000"/>
                  </a:schemeClr>
                </a:solidFill>
                <a:latin typeface="Poppins"/>
              </a:rPr>
            </a:br>
            <a:endParaRPr lang="en-US" sz="2400" kern="0" dirty="0">
              <a:solidFill>
                <a:schemeClr val="tx1">
                  <a:lumMod val="50000"/>
                </a:schemeClr>
              </a:solidFill>
              <a:latin typeface="Poppi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13732-B976-4332-9809-DFB669AEC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10" y="3386359"/>
            <a:ext cx="7137412" cy="1267391"/>
          </a:xfrm>
          <a:prstGeom prst="rect">
            <a:avLst/>
          </a:prstGeom>
        </p:spPr>
      </p:pic>
      <p:pic>
        <p:nvPicPr>
          <p:cNvPr id="20" name="We Can 6 (2020) SB_CD 2_03">
            <a:hlinkClick r:id="" action="ppaction://media"/>
            <a:extLst>
              <a:ext uri="{FF2B5EF4-FFF2-40B4-BE49-F238E27FC236}">
                <a16:creationId xmlns:a16="http://schemas.microsoft.com/office/drawing/2014/main" id="{89E2AA3F-104A-4034-9F96-6C84F3223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2348" y="1563371"/>
            <a:ext cx="1473168" cy="147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5"/>
          <p:cNvSpPr txBox="1">
            <a:spLocks noGrp="1"/>
          </p:cNvSpPr>
          <p:nvPr>
            <p:ph type="title"/>
          </p:nvPr>
        </p:nvSpPr>
        <p:spPr>
          <a:xfrm>
            <a:off x="1297859" y="-43739"/>
            <a:ext cx="6679050" cy="13750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800" dirty="0">
                <a:solidFill>
                  <a:schemeClr val="accent1">
                    <a:lumMod val="75000"/>
                  </a:schemeClr>
                </a:solidFill>
              </a:rPr>
              <a:t>Write what they`re doing</a:t>
            </a:r>
            <a:endParaRPr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B8C04-A2D9-47FA-9901-FF69F697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59" y="1109821"/>
            <a:ext cx="699135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F8A6E-E38E-426D-86EF-6EE76C1A6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16" y="949338"/>
            <a:ext cx="2071688" cy="122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7A289-F612-4E52-B478-0E0D6822B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235" y="2174038"/>
            <a:ext cx="2182881" cy="1250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E434E-CF34-46F9-88D8-98FD7803D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426" y="3424770"/>
            <a:ext cx="2224287" cy="1332059"/>
          </a:xfrm>
          <a:prstGeom prst="rect">
            <a:avLst/>
          </a:prstGeom>
        </p:spPr>
      </p:pic>
      <p:sp>
        <p:nvSpPr>
          <p:cNvPr id="28" name="Google Shape;1009;p35">
            <a:extLst>
              <a:ext uri="{FF2B5EF4-FFF2-40B4-BE49-F238E27FC236}">
                <a16:creationId xmlns:a16="http://schemas.microsoft.com/office/drawing/2014/main" id="{3EB20E15-6F7E-4EF6-AC4B-E5765A76A576}"/>
              </a:ext>
            </a:extLst>
          </p:cNvPr>
          <p:cNvSpPr txBox="1">
            <a:spLocks/>
          </p:cNvSpPr>
          <p:nvPr/>
        </p:nvSpPr>
        <p:spPr>
          <a:xfrm>
            <a:off x="2600337" y="4373153"/>
            <a:ext cx="6626198" cy="1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oogaloo"/>
              <a:buNone/>
              <a:defRPr sz="6267" b="1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3200" kern="0" dirty="0">
                <a:solidFill>
                  <a:srgbClr val="7030A0"/>
                </a:solidFill>
              </a:rPr>
              <a:t>a.__</a:t>
            </a:r>
            <a:r>
              <a:rPr lang="en-US" sz="3200" kern="0" dirty="0" err="1">
                <a:solidFill>
                  <a:srgbClr val="7030A0"/>
                </a:solidFill>
              </a:rPr>
              <a:t>uba</a:t>
            </a:r>
            <a:r>
              <a:rPr lang="en-US" sz="3200" kern="0" dirty="0">
                <a:solidFill>
                  <a:srgbClr val="7030A0"/>
                </a:solidFill>
              </a:rPr>
              <a:t> diving</a:t>
            </a:r>
          </a:p>
          <a:p>
            <a:pPr algn="l"/>
            <a:r>
              <a:rPr lang="en-US" sz="3200" kern="0" dirty="0">
                <a:solidFill>
                  <a:srgbClr val="7030A0"/>
                </a:solidFill>
              </a:rPr>
              <a:t>b.__</a:t>
            </a:r>
            <a:r>
              <a:rPr lang="en-US" sz="3200" kern="0" dirty="0" err="1">
                <a:solidFill>
                  <a:srgbClr val="7030A0"/>
                </a:solidFill>
              </a:rPr>
              <a:t>ueezing</a:t>
            </a:r>
            <a:r>
              <a:rPr lang="en-US" sz="3200" kern="0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sz="3200" kern="0" dirty="0">
                <a:solidFill>
                  <a:srgbClr val="7030A0"/>
                </a:solidFill>
              </a:rPr>
              <a:t>c.__</a:t>
            </a:r>
            <a:r>
              <a:rPr lang="en-US" sz="3200" kern="0" dirty="0" err="1">
                <a:solidFill>
                  <a:srgbClr val="7030A0"/>
                </a:solidFill>
              </a:rPr>
              <a:t>ydiving</a:t>
            </a:r>
            <a:r>
              <a:rPr lang="en-US" sz="3200" kern="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A1E27-C587-4930-A58B-18C4ABC10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19" y="4488136"/>
            <a:ext cx="2032166" cy="2027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2482993" y="2401864"/>
            <a:ext cx="684294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267" dirty="0">
                <a:solidFill>
                  <a:schemeClr val="accent4">
                    <a:lumMod val="50000"/>
                  </a:schemeClr>
                </a:solidFill>
              </a:rPr>
              <a:t>Let me show you around my school</a:t>
            </a:r>
            <a:endParaRPr sz="6267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4169833" y="4929890"/>
            <a:ext cx="3698732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dirty="0">
                <a:solidFill>
                  <a:schemeClr val="accent4">
                    <a:lumMod val="50000"/>
                  </a:schemeClr>
                </a:solidFill>
              </a:rPr>
              <a:t>My classroom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2050" name="Picture 2" descr="Our Classroom, Classroom Clipart, We, Classroom PNG Transparent Clipart  Image and PSD File for Free Download | Classroom clipart, Classroom  pictures, Classroom">
            <a:extLst>
              <a:ext uri="{FF2B5EF4-FFF2-40B4-BE49-F238E27FC236}">
                <a16:creationId xmlns:a16="http://schemas.microsoft.com/office/drawing/2014/main" id="{1FFDC78C-87F3-47F1-9E10-4D0A6F25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97" y="1521595"/>
            <a:ext cx="4185149" cy="31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2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4169833" y="4929890"/>
            <a:ext cx="3698732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dirty="0">
                <a:solidFill>
                  <a:schemeClr val="accent4">
                    <a:lumMod val="50000"/>
                  </a:schemeClr>
                </a:solidFill>
              </a:rPr>
              <a:t>Teachers` lounge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3074" name="Picture 2" descr="Peoples Bank volunteers revamp Washington Elementary teachers lounge |  News, Sports, Jobs - News and Sentinel">
            <a:extLst>
              <a:ext uri="{FF2B5EF4-FFF2-40B4-BE49-F238E27FC236}">
                <a16:creationId xmlns:a16="http://schemas.microsoft.com/office/drawing/2014/main" id="{251E3CB7-DCE7-4A4E-B628-8A7040355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47" t="-2971" r="24847" b="2971"/>
          <a:stretch/>
        </p:blipFill>
        <p:spPr bwMode="auto">
          <a:xfrm>
            <a:off x="1147374" y="1564405"/>
            <a:ext cx="7396310" cy="31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1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 txBox="1">
            <a:spLocks noGrp="1"/>
          </p:cNvSpPr>
          <p:nvPr>
            <p:ph type="title"/>
          </p:nvPr>
        </p:nvSpPr>
        <p:spPr>
          <a:xfrm>
            <a:off x="4169833" y="4929890"/>
            <a:ext cx="3698732" cy="6254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dirty="0">
                <a:solidFill>
                  <a:schemeClr val="accent4">
                    <a:lumMod val="50000"/>
                  </a:schemeClr>
                </a:solidFill>
              </a:rPr>
              <a:t>Principal office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35" name="Google Shape;1035;p36"/>
          <p:cNvGrpSpPr/>
          <p:nvPr/>
        </p:nvGrpSpPr>
        <p:grpSpPr>
          <a:xfrm>
            <a:off x="574217" y="480343"/>
            <a:ext cx="2975548" cy="2074061"/>
            <a:chOff x="465412" y="160432"/>
            <a:chExt cx="2231661" cy="1555546"/>
          </a:xfrm>
        </p:grpSpPr>
        <p:sp>
          <p:nvSpPr>
            <p:cNvPr id="1036" name="Google Shape;1036;p36"/>
            <p:cNvSpPr/>
            <p:nvPr/>
          </p:nvSpPr>
          <p:spPr>
            <a:xfrm flipH="1">
              <a:off x="608279" y="1262689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97" y="0"/>
                  </a:moveTo>
                  <a:cubicBezTo>
                    <a:pt x="75" y="0"/>
                    <a:pt x="50" y="7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lnTo>
                    <a:pt x="75" y="169"/>
                  </a:lnTo>
                  <a:cubicBezTo>
                    <a:pt x="75" y="195"/>
                    <a:pt x="101" y="195"/>
                    <a:pt x="126" y="195"/>
                  </a:cubicBezTo>
                  <a:cubicBezTo>
                    <a:pt x="151" y="195"/>
                    <a:pt x="176" y="195"/>
                    <a:pt x="201" y="169"/>
                  </a:cubicBezTo>
                  <a:cubicBezTo>
                    <a:pt x="226" y="119"/>
                    <a:pt x="226" y="69"/>
                    <a:pt x="176" y="44"/>
                  </a:cubicBezTo>
                  <a:lnTo>
                    <a:pt x="151" y="19"/>
                  </a:lnTo>
                  <a:cubicBezTo>
                    <a:pt x="138" y="7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flipH="1">
              <a:off x="563823" y="1310564"/>
              <a:ext cx="25458" cy="24444"/>
            </a:xfrm>
            <a:custGeom>
              <a:avLst/>
              <a:gdLst/>
              <a:ahLst/>
              <a:cxnLst/>
              <a:rect l="l" t="t" r="r" b="b"/>
              <a:pathLst>
                <a:path w="201" h="193" extrusionOk="0">
                  <a:moveTo>
                    <a:pt x="91" y="1"/>
                  </a:moveTo>
                  <a:cubicBezTo>
                    <a:pt x="75" y="1"/>
                    <a:pt x="61" y="7"/>
                    <a:pt x="50" y="17"/>
                  </a:cubicBezTo>
                  <a:cubicBezTo>
                    <a:pt x="0" y="42"/>
                    <a:pt x="0" y="117"/>
                    <a:pt x="25" y="142"/>
                  </a:cubicBezTo>
                  <a:lnTo>
                    <a:pt x="50" y="167"/>
                  </a:lnTo>
                  <a:cubicBezTo>
                    <a:pt x="75" y="192"/>
                    <a:pt x="100" y="192"/>
                    <a:pt x="126" y="192"/>
                  </a:cubicBezTo>
                  <a:lnTo>
                    <a:pt x="176" y="192"/>
                  </a:lnTo>
                  <a:cubicBezTo>
                    <a:pt x="201" y="142"/>
                    <a:pt x="201" y="92"/>
                    <a:pt x="176" y="67"/>
                  </a:cubicBezTo>
                  <a:lnTo>
                    <a:pt x="151" y="42"/>
                  </a:lnTo>
                  <a:cubicBezTo>
                    <a:pt x="136" y="13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 flipH="1">
              <a:off x="465412" y="1623775"/>
              <a:ext cx="22291" cy="25457"/>
            </a:xfrm>
            <a:custGeom>
              <a:avLst/>
              <a:gdLst/>
              <a:ahLst/>
              <a:cxnLst/>
              <a:rect l="l" t="t" r="r" b="b"/>
              <a:pathLst>
                <a:path w="176" h="201" extrusionOk="0"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lnTo>
                    <a:pt x="0" y="126"/>
                  </a:lnTo>
                  <a:cubicBezTo>
                    <a:pt x="0" y="176"/>
                    <a:pt x="25" y="201"/>
                    <a:pt x="75" y="201"/>
                  </a:cubicBezTo>
                  <a:cubicBezTo>
                    <a:pt x="126" y="201"/>
                    <a:pt x="176" y="176"/>
                    <a:pt x="176" y="126"/>
                  </a:cubicBezTo>
                  <a:lnTo>
                    <a:pt x="176" y="100"/>
                  </a:ln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 flipH="1">
              <a:off x="785976" y="1168586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62" y="0"/>
                  </a:moveTo>
                  <a:cubicBezTo>
                    <a:pt x="28" y="0"/>
                    <a:pt x="1" y="24"/>
                    <a:pt x="1" y="60"/>
                  </a:cubicBezTo>
                  <a:cubicBezTo>
                    <a:pt x="1" y="110"/>
                    <a:pt x="26" y="161"/>
                    <a:pt x="51" y="161"/>
                  </a:cubicBezTo>
                  <a:lnTo>
                    <a:pt x="101" y="186"/>
                  </a:lnTo>
                  <a:lnTo>
                    <a:pt x="126" y="186"/>
                  </a:lnTo>
                  <a:cubicBezTo>
                    <a:pt x="151" y="186"/>
                    <a:pt x="176" y="161"/>
                    <a:pt x="201" y="110"/>
                  </a:cubicBezTo>
                  <a:cubicBezTo>
                    <a:pt x="201" y="60"/>
                    <a:pt x="176" y="35"/>
                    <a:pt x="126" y="10"/>
                  </a:cubicBezTo>
                  <a:lnTo>
                    <a:pt x="101" y="10"/>
                  </a:lnTo>
                  <a:cubicBezTo>
                    <a:pt x="88" y="4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 flipH="1">
              <a:off x="662234" y="1222414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07" y="1"/>
                  </a:moveTo>
                  <a:cubicBezTo>
                    <a:pt x="73" y="1"/>
                    <a:pt x="43" y="19"/>
                    <a:pt x="25" y="36"/>
                  </a:cubicBezTo>
                  <a:cubicBezTo>
                    <a:pt x="0" y="86"/>
                    <a:pt x="25" y="137"/>
                    <a:pt x="50" y="162"/>
                  </a:cubicBezTo>
                  <a:lnTo>
                    <a:pt x="75" y="187"/>
                  </a:lnTo>
                  <a:lnTo>
                    <a:pt x="126" y="187"/>
                  </a:lnTo>
                  <a:cubicBezTo>
                    <a:pt x="151" y="187"/>
                    <a:pt x="176" y="187"/>
                    <a:pt x="201" y="162"/>
                  </a:cubicBezTo>
                  <a:cubicBezTo>
                    <a:pt x="226" y="112"/>
                    <a:pt x="226" y="61"/>
                    <a:pt x="176" y="36"/>
                  </a:cubicBezTo>
                  <a:lnTo>
                    <a:pt x="151" y="11"/>
                  </a:ln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 flipH="1">
              <a:off x="493910" y="1425691"/>
              <a:ext cx="28751" cy="26724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5" y="0"/>
                  </a:moveTo>
                  <a:cubicBezTo>
                    <a:pt x="103" y="0"/>
                    <a:pt x="89" y="4"/>
                    <a:pt x="76" y="10"/>
                  </a:cubicBezTo>
                  <a:cubicBezTo>
                    <a:pt x="26" y="35"/>
                    <a:pt x="1" y="86"/>
                    <a:pt x="26" y="136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lnTo>
                    <a:pt x="151" y="211"/>
                  </a:lnTo>
                  <a:cubicBezTo>
                    <a:pt x="201" y="186"/>
                    <a:pt x="226" y="136"/>
                    <a:pt x="201" y="86"/>
                  </a:cubicBezTo>
                  <a:lnTo>
                    <a:pt x="176" y="60"/>
                  </a:lnTo>
                  <a:cubicBezTo>
                    <a:pt x="176" y="24"/>
                    <a:pt x="149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 flipH="1">
              <a:off x="722522" y="1190751"/>
              <a:ext cx="28624" cy="23684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11" y="1"/>
                  </a:moveTo>
                  <a:cubicBezTo>
                    <a:pt x="75" y="1"/>
                    <a:pt x="43" y="24"/>
                    <a:pt x="25" y="61"/>
                  </a:cubicBezTo>
                  <a:cubicBezTo>
                    <a:pt x="0" y="86"/>
                    <a:pt x="25" y="136"/>
                    <a:pt x="75" y="161"/>
                  </a:cubicBezTo>
                  <a:lnTo>
                    <a:pt x="100" y="186"/>
                  </a:lnTo>
                  <a:lnTo>
                    <a:pt x="150" y="186"/>
                  </a:lnTo>
                  <a:cubicBezTo>
                    <a:pt x="175" y="186"/>
                    <a:pt x="201" y="161"/>
                    <a:pt x="226" y="136"/>
                  </a:cubicBezTo>
                  <a:cubicBezTo>
                    <a:pt x="226" y="86"/>
                    <a:pt x="226" y="36"/>
                    <a:pt x="175" y="11"/>
                  </a:cubicBezTo>
                  <a:lnTo>
                    <a:pt x="150" y="11"/>
                  </a:lnTo>
                  <a:cubicBezTo>
                    <a:pt x="137" y="4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 flipH="1">
              <a:off x="525700" y="1365404"/>
              <a:ext cx="25584" cy="26724"/>
            </a:xfrm>
            <a:custGeom>
              <a:avLst/>
              <a:gdLst/>
              <a:ahLst/>
              <a:cxnLst/>
              <a:rect l="l" t="t" r="r" b="b"/>
              <a:pathLst>
                <a:path w="202" h="211" extrusionOk="0">
                  <a:moveTo>
                    <a:pt x="91" y="0"/>
                  </a:moveTo>
                  <a:cubicBezTo>
                    <a:pt x="78" y="0"/>
                    <a:pt x="65" y="3"/>
                    <a:pt x="51" y="10"/>
                  </a:cubicBezTo>
                  <a:cubicBezTo>
                    <a:pt x="26" y="35"/>
                    <a:pt x="1" y="85"/>
                    <a:pt x="26" y="135"/>
                  </a:cubicBezTo>
                  <a:lnTo>
                    <a:pt x="51" y="161"/>
                  </a:lnTo>
                  <a:cubicBezTo>
                    <a:pt x="51" y="186"/>
                    <a:pt x="76" y="211"/>
                    <a:pt x="126" y="211"/>
                  </a:cubicBezTo>
                  <a:cubicBezTo>
                    <a:pt x="126" y="211"/>
                    <a:pt x="151" y="211"/>
                    <a:pt x="151" y="186"/>
                  </a:cubicBezTo>
                  <a:cubicBezTo>
                    <a:pt x="201" y="186"/>
                    <a:pt x="201" y="110"/>
                    <a:pt x="201" y="85"/>
                  </a:cubicBezTo>
                  <a:lnTo>
                    <a:pt x="176" y="60"/>
                  </a:lnTo>
                  <a:cubicBezTo>
                    <a:pt x="158" y="24"/>
                    <a:pt x="12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 flipH="1">
              <a:off x="465412" y="1557030"/>
              <a:ext cx="22291" cy="25584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lnTo>
                    <a:pt x="0" y="126"/>
                  </a:lnTo>
                  <a:cubicBezTo>
                    <a:pt x="0" y="176"/>
                    <a:pt x="50" y="201"/>
                    <a:pt x="75" y="201"/>
                  </a:cubicBezTo>
                  <a:lnTo>
                    <a:pt x="100" y="201"/>
                  </a:lnTo>
                  <a:cubicBezTo>
                    <a:pt x="126" y="201"/>
                    <a:pt x="176" y="151"/>
                    <a:pt x="176" y="126"/>
                  </a:cubicBezTo>
                  <a:lnTo>
                    <a:pt x="176" y="76"/>
                  </a:lnTo>
                  <a:cubicBezTo>
                    <a:pt x="151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 flipH="1">
              <a:off x="474911" y="1490410"/>
              <a:ext cx="25584" cy="25584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76" y="1"/>
                  </a:moveTo>
                  <a:cubicBezTo>
                    <a:pt x="26" y="26"/>
                    <a:pt x="1" y="76"/>
                    <a:pt x="1" y="101"/>
                  </a:cubicBezTo>
                  <a:lnTo>
                    <a:pt x="26" y="151"/>
                  </a:lnTo>
                  <a:cubicBezTo>
                    <a:pt x="26" y="176"/>
                    <a:pt x="76" y="201"/>
                    <a:pt x="101" y="201"/>
                  </a:cubicBezTo>
                  <a:lnTo>
                    <a:pt x="126" y="201"/>
                  </a:lnTo>
                  <a:cubicBezTo>
                    <a:pt x="176" y="201"/>
                    <a:pt x="201" y="151"/>
                    <a:pt x="176" y="101"/>
                  </a:cubicBezTo>
                  <a:lnTo>
                    <a:pt x="176" y="76"/>
                  </a:ln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flipH="1">
              <a:off x="474911" y="1692294"/>
              <a:ext cx="25584" cy="23684"/>
            </a:xfrm>
            <a:custGeom>
              <a:avLst/>
              <a:gdLst/>
              <a:ahLst/>
              <a:cxnLst/>
              <a:rect l="l" t="t" r="r" b="b"/>
              <a:pathLst>
                <a:path w="202" h="187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lnTo>
                    <a:pt x="26" y="86"/>
                  </a:lnTo>
                  <a:cubicBezTo>
                    <a:pt x="1" y="136"/>
                    <a:pt x="51" y="161"/>
                    <a:pt x="76" y="186"/>
                  </a:cubicBezTo>
                  <a:lnTo>
                    <a:pt x="101" y="186"/>
                  </a:lnTo>
                  <a:cubicBezTo>
                    <a:pt x="151" y="186"/>
                    <a:pt x="176" y="161"/>
                    <a:pt x="201" y="111"/>
                  </a:cubicBezTo>
                  <a:cubicBezTo>
                    <a:pt x="201" y="61"/>
                    <a:pt x="176" y="11"/>
                    <a:pt x="126" y="11"/>
                  </a:cubicBezTo>
                  <a:cubicBezTo>
                    <a:pt x="113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 flipH="1">
              <a:off x="1782751" y="473517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 flipH="1">
              <a:off x="2385882" y="408038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flipH="1">
              <a:off x="2062025" y="160432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 flipH="1">
              <a:off x="1896994" y="1004698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 flipH="1">
              <a:off x="1846205" y="951631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 flipH="1">
              <a:off x="2128772" y="635253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 flipH="1">
              <a:off x="2341426" y="649184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 flipH="1">
              <a:off x="2176395" y="531144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 flipH="1">
              <a:off x="2077984" y="55001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 flipH="1">
              <a:off x="1678007" y="877792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75" y="0"/>
                  </a:moveTo>
                  <a:cubicBezTo>
                    <a:pt x="25" y="26"/>
                    <a:pt x="0" y="76"/>
                    <a:pt x="25" y="126"/>
                  </a:cubicBezTo>
                  <a:cubicBezTo>
                    <a:pt x="25" y="151"/>
                    <a:pt x="75" y="176"/>
                    <a:pt x="100" y="176"/>
                  </a:cubicBezTo>
                  <a:lnTo>
                    <a:pt x="126" y="176"/>
                  </a:lnTo>
                  <a:cubicBezTo>
                    <a:pt x="176" y="151"/>
                    <a:pt x="201" y="126"/>
                    <a:pt x="201" y="76"/>
                  </a:cubicBezTo>
                  <a:cubicBezTo>
                    <a:pt x="176" y="26"/>
                    <a:pt x="126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 flipH="1">
              <a:off x="1401773" y="873359"/>
              <a:ext cx="28751" cy="23557"/>
            </a:xfrm>
            <a:custGeom>
              <a:avLst/>
              <a:gdLst/>
              <a:ahLst/>
              <a:cxnLst/>
              <a:rect l="l" t="t" r="r" b="b"/>
              <a:pathLst>
                <a:path w="227" h="186" extrusionOk="0">
                  <a:moveTo>
                    <a:pt x="87" y="1"/>
                  </a:moveTo>
                  <a:cubicBezTo>
                    <a:pt x="53" y="1"/>
                    <a:pt x="26" y="24"/>
                    <a:pt x="26" y="61"/>
                  </a:cubicBezTo>
                  <a:cubicBezTo>
                    <a:pt x="1" y="111"/>
                    <a:pt x="51" y="161"/>
                    <a:pt x="76" y="161"/>
                  </a:cubicBezTo>
                  <a:lnTo>
                    <a:pt x="126" y="161"/>
                  </a:lnTo>
                  <a:cubicBezTo>
                    <a:pt x="126" y="186"/>
                    <a:pt x="126" y="186"/>
                    <a:pt x="126" y="186"/>
                  </a:cubicBezTo>
                  <a:cubicBezTo>
                    <a:pt x="176" y="186"/>
                    <a:pt x="201" y="136"/>
                    <a:pt x="226" y="111"/>
                  </a:cubicBezTo>
                  <a:cubicBezTo>
                    <a:pt x="226" y="61"/>
                    <a:pt x="201" y="10"/>
                    <a:pt x="151" y="10"/>
                  </a:cubicBezTo>
                  <a:lnTo>
                    <a:pt x="126" y="10"/>
                  </a:lnTo>
                  <a:cubicBezTo>
                    <a:pt x="112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 flipH="1">
              <a:off x="1112999" y="1056372"/>
              <a:ext cx="28624" cy="24697"/>
            </a:xfrm>
            <a:custGeom>
              <a:avLst/>
              <a:gdLst/>
              <a:ahLst/>
              <a:cxnLst/>
              <a:rect l="l" t="t" r="r" b="b"/>
              <a:pathLst>
                <a:path w="226" h="195" extrusionOk="0">
                  <a:moveTo>
                    <a:pt x="104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44"/>
                    <a:pt x="0" y="94"/>
                    <a:pt x="25" y="119"/>
                  </a:cubicBezTo>
                  <a:lnTo>
                    <a:pt x="50" y="169"/>
                  </a:lnTo>
                  <a:cubicBezTo>
                    <a:pt x="75" y="169"/>
                    <a:pt x="101" y="194"/>
                    <a:pt x="126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26" y="94"/>
                    <a:pt x="176" y="44"/>
                  </a:cubicBezTo>
                  <a:lnTo>
                    <a:pt x="176" y="19"/>
                  </a:lnTo>
                  <a:cubicBezTo>
                    <a:pt x="151" y="7"/>
                    <a:pt x="12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 flipH="1">
              <a:off x="1471686" y="861961"/>
              <a:ext cx="25458" cy="22291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101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25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51"/>
                    <a:pt x="201" y="100"/>
                  </a:cubicBezTo>
                  <a:cubicBezTo>
                    <a:pt x="20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 flipH="1">
              <a:off x="1611260" y="865127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76" y="0"/>
                  </a:moveTo>
                  <a:cubicBezTo>
                    <a:pt x="26" y="25"/>
                    <a:pt x="1" y="50"/>
                    <a:pt x="1" y="100"/>
                  </a:cubicBezTo>
                  <a:cubicBezTo>
                    <a:pt x="1" y="151"/>
                    <a:pt x="51" y="176"/>
                    <a:pt x="101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5"/>
                  </a:cubicBezTo>
                  <a:cubicBezTo>
                    <a:pt x="201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 flipH="1">
              <a:off x="1335152" y="890457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76" y="1"/>
                    <a:pt x="26" y="26"/>
                    <a:pt x="1" y="51"/>
                  </a:cubicBezTo>
                  <a:cubicBezTo>
                    <a:pt x="1" y="101"/>
                    <a:pt x="26" y="151"/>
                    <a:pt x="51" y="176"/>
                  </a:cubicBezTo>
                  <a:lnTo>
                    <a:pt x="126" y="176"/>
                  </a:lnTo>
                  <a:cubicBezTo>
                    <a:pt x="151" y="176"/>
                    <a:pt x="176" y="151"/>
                    <a:pt x="201" y="126"/>
                  </a:cubicBezTo>
                  <a:cubicBezTo>
                    <a:pt x="201" y="76"/>
                    <a:pt x="176" y="26"/>
                    <a:pt x="126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 flipH="1">
              <a:off x="1268532" y="917814"/>
              <a:ext cx="28624" cy="23557"/>
            </a:xfrm>
            <a:custGeom>
              <a:avLst/>
              <a:gdLst/>
              <a:ahLst/>
              <a:cxnLst/>
              <a:rect l="l" t="t" r="r" b="b"/>
              <a:pathLst>
                <a:path w="226" h="186" extrusionOk="0">
                  <a:moveTo>
                    <a:pt x="97" y="0"/>
                  </a:moveTo>
                  <a:cubicBezTo>
                    <a:pt x="66" y="0"/>
                    <a:pt x="25" y="24"/>
                    <a:pt x="25" y="60"/>
                  </a:cubicBezTo>
                  <a:cubicBezTo>
                    <a:pt x="0" y="85"/>
                    <a:pt x="0" y="136"/>
                    <a:pt x="50" y="161"/>
                  </a:cubicBezTo>
                  <a:lnTo>
                    <a:pt x="75" y="186"/>
                  </a:lnTo>
                  <a:lnTo>
                    <a:pt x="126" y="186"/>
                  </a:lnTo>
                  <a:cubicBezTo>
                    <a:pt x="151" y="186"/>
                    <a:pt x="176" y="186"/>
                    <a:pt x="201" y="161"/>
                  </a:cubicBezTo>
                  <a:cubicBezTo>
                    <a:pt x="226" y="111"/>
                    <a:pt x="201" y="60"/>
                    <a:pt x="151" y="35"/>
                  </a:cubicBezTo>
                  <a:lnTo>
                    <a:pt x="126" y="10"/>
                  </a:lnTo>
                  <a:cubicBezTo>
                    <a:pt x="119" y="4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 flipH="1">
              <a:off x="1160621" y="1002418"/>
              <a:ext cx="25458" cy="24697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8" y="0"/>
                  </a:moveTo>
                  <a:cubicBezTo>
                    <a:pt x="63" y="0"/>
                    <a:pt x="38" y="6"/>
                    <a:pt x="25" y="19"/>
                  </a:cubicBezTo>
                  <a:cubicBezTo>
                    <a:pt x="0" y="69"/>
                    <a:pt x="0" y="119"/>
                    <a:pt x="25" y="144"/>
                  </a:cubicBezTo>
                  <a:lnTo>
                    <a:pt x="51" y="169"/>
                  </a:lnTo>
                  <a:cubicBezTo>
                    <a:pt x="76" y="194"/>
                    <a:pt x="101" y="194"/>
                    <a:pt x="101" y="194"/>
                  </a:cubicBezTo>
                  <a:cubicBezTo>
                    <a:pt x="126" y="194"/>
                    <a:pt x="151" y="194"/>
                    <a:pt x="176" y="169"/>
                  </a:cubicBezTo>
                  <a:cubicBezTo>
                    <a:pt x="201" y="144"/>
                    <a:pt x="201" y="94"/>
                    <a:pt x="176" y="44"/>
                  </a:cubicBezTo>
                  <a:lnTo>
                    <a:pt x="151" y="19"/>
                  </a:lnTo>
                  <a:cubicBezTo>
                    <a:pt x="138" y="6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 flipH="1">
              <a:off x="1078042" y="1114506"/>
              <a:ext cx="25458" cy="2685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94" y="1"/>
                  </a:moveTo>
                  <a:cubicBezTo>
                    <a:pt x="80" y="1"/>
                    <a:pt x="65" y="4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lnTo>
                    <a:pt x="25" y="162"/>
                  </a:lnTo>
                  <a:cubicBezTo>
                    <a:pt x="50" y="187"/>
                    <a:pt x="75" y="212"/>
                    <a:pt x="100" y="212"/>
                  </a:cubicBezTo>
                  <a:cubicBezTo>
                    <a:pt x="125" y="212"/>
                    <a:pt x="125" y="187"/>
                    <a:pt x="150" y="187"/>
                  </a:cubicBezTo>
                  <a:cubicBezTo>
                    <a:pt x="201" y="162"/>
                    <a:pt x="201" y="111"/>
                    <a:pt x="176" y="86"/>
                  </a:cubicBezTo>
                  <a:lnTo>
                    <a:pt x="176" y="36"/>
                  </a:lnTo>
                  <a:cubicBezTo>
                    <a:pt x="158" y="19"/>
                    <a:pt x="128" y="1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 flipH="1">
              <a:off x="1211410" y="956697"/>
              <a:ext cx="28624" cy="25964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07" y="0"/>
                  </a:moveTo>
                  <a:cubicBezTo>
                    <a:pt x="83" y="0"/>
                    <a:pt x="54" y="15"/>
                    <a:pt x="25" y="29"/>
                  </a:cubicBezTo>
                  <a:cubicBezTo>
                    <a:pt x="0" y="79"/>
                    <a:pt x="25" y="129"/>
                    <a:pt x="50" y="154"/>
                  </a:cubicBezTo>
                  <a:lnTo>
                    <a:pt x="76" y="179"/>
                  </a:lnTo>
                  <a:cubicBezTo>
                    <a:pt x="101" y="179"/>
                    <a:pt x="101" y="205"/>
                    <a:pt x="126" y="205"/>
                  </a:cubicBezTo>
                  <a:cubicBezTo>
                    <a:pt x="151" y="205"/>
                    <a:pt x="176" y="179"/>
                    <a:pt x="201" y="154"/>
                  </a:cubicBezTo>
                  <a:cubicBezTo>
                    <a:pt x="226" y="129"/>
                    <a:pt x="226" y="79"/>
                    <a:pt x="176" y="29"/>
                  </a:cubicBezTo>
                  <a:lnTo>
                    <a:pt x="151" y="29"/>
                  </a:lnTo>
                  <a:cubicBezTo>
                    <a:pt x="140" y="8"/>
                    <a:pt x="12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 flipH="1">
              <a:off x="1541473" y="861961"/>
              <a:ext cx="25584" cy="1912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25"/>
                    <a:pt x="51" y="151"/>
                    <a:pt x="101" y="151"/>
                  </a:cubicBezTo>
                  <a:lnTo>
                    <a:pt x="126" y="151"/>
                  </a:lnTo>
                  <a:cubicBezTo>
                    <a:pt x="176" y="151"/>
                    <a:pt x="201" y="125"/>
                    <a:pt x="201" y="75"/>
                  </a:cubicBezTo>
                  <a:cubicBezTo>
                    <a:pt x="20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 flipH="1">
              <a:off x="1049418" y="1179352"/>
              <a:ext cx="25584" cy="22291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26" y="176"/>
                    <a:pt x="51" y="176"/>
                  </a:cubicBezTo>
                  <a:lnTo>
                    <a:pt x="126" y="176"/>
                  </a:lnTo>
                  <a:cubicBezTo>
                    <a:pt x="176" y="151"/>
                    <a:pt x="201" y="101"/>
                    <a:pt x="176" y="51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 flipH="1">
              <a:off x="919344" y="1153895"/>
              <a:ext cx="25458" cy="22417"/>
            </a:xfrm>
            <a:custGeom>
              <a:avLst/>
              <a:gdLst/>
              <a:ahLst/>
              <a:cxnLst/>
              <a:rect l="l" t="t" r="r" b="b"/>
              <a:pathLst>
                <a:path w="201" h="177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26"/>
                    <a:pt x="25" y="176"/>
                    <a:pt x="75" y="176"/>
                  </a:cubicBezTo>
                  <a:lnTo>
                    <a:pt x="126" y="176"/>
                  </a:lnTo>
                  <a:cubicBezTo>
                    <a:pt x="176" y="176"/>
                    <a:pt x="201" y="126"/>
                    <a:pt x="201" y="76"/>
                  </a:cubicBezTo>
                  <a:cubicBezTo>
                    <a:pt x="201" y="26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 flipH="1">
              <a:off x="985964" y="1162254"/>
              <a:ext cx="25584" cy="23557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140" y="0"/>
                  </a:moveTo>
                  <a:cubicBezTo>
                    <a:pt x="128" y="0"/>
                    <a:pt x="115" y="3"/>
                    <a:pt x="101" y="10"/>
                  </a:cubicBezTo>
                  <a:lnTo>
                    <a:pt x="76" y="10"/>
                  </a:lnTo>
                  <a:cubicBezTo>
                    <a:pt x="26" y="10"/>
                    <a:pt x="1" y="60"/>
                    <a:pt x="1" y="110"/>
                  </a:cubicBezTo>
                  <a:cubicBezTo>
                    <a:pt x="1" y="135"/>
                    <a:pt x="51" y="186"/>
                    <a:pt x="76" y="186"/>
                  </a:cubicBezTo>
                  <a:cubicBezTo>
                    <a:pt x="76" y="186"/>
                    <a:pt x="101" y="186"/>
                    <a:pt x="101" y="160"/>
                  </a:cubicBezTo>
                  <a:lnTo>
                    <a:pt x="126" y="160"/>
                  </a:lnTo>
                  <a:cubicBezTo>
                    <a:pt x="176" y="160"/>
                    <a:pt x="201" y="110"/>
                    <a:pt x="201" y="60"/>
                  </a:cubicBezTo>
                  <a:cubicBezTo>
                    <a:pt x="201" y="24"/>
                    <a:pt x="17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 flipH="1">
              <a:off x="852597" y="1157061"/>
              <a:ext cx="25584" cy="22417"/>
            </a:xfrm>
            <a:custGeom>
              <a:avLst/>
              <a:gdLst/>
              <a:ahLst/>
              <a:cxnLst/>
              <a:rect l="l" t="t" r="r" b="b"/>
              <a:pathLst>
                <a:path w="202" h="1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lnTo>
                    <a:pt x="126" y="176"/>
                  </a:lnTo>
                  <a:cubicBezTo>
                    <a:pt x="151" y="176"/>
                    <a:pt x="201" y="126"/>
                    <a:pt x="201" y="101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 flipH="1">
              <a:off x="2292221" y="763666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36"/>
          <p:cNvSpPr/>
          <p:nvPr/>
        </p:nvSpPr>
        <p:spPr>
          <a:xfrm>
            <a:off x="9848334" y="1995636"/>
            <a:ext cx="313433" cy="292336"/>
          </a:xfrm>
          <a:custGeom>
            <a:avLst/>
            <a:gdLst/>
            <a:ahLst/>
            <a:cxnLst/>
            <a:rect l="l" t="t" r="r" b="b"/>
            <a:pathLst>
              <a:path w="1855" h="1730" extrusionOk="0">
                <a:moveTo>
                  <a:pt x="852" y="1"/>
                </a:moveTo>
                <a:cubicBezTo>
                  <a:pt x="501" y="527"/>
                  <a:pt x="201" y="1128"/>
                  <a:pt x="0" y="1730"/>
                </a:cubicBezTo>
                <a:lnTo>
                  <a:pt x="1855" y="1730"/>
                </a:lnTo>
                <a:cubicBezTo>
                  <a:pt x="1579" y="1153"/>
                  <a:pt x="1253" y="577"/>
                  <a:pt x="877" y="26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8979B-A6F5-4D7A-BC67-6F78F325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89" y="1490186"/>
            <a:ext cx="2561905" cy="3514286"/>
          </a:xfrm>
          <a:prstGeom prst="rect">
            <a:avLst/>
          </a:prstGeom>
        </p:spPr>
      </p:pic>
      <p:pic>
        <p:nvPicPr>
          <p:cNvPr id="4098" name="Picture 2" descr="School Principal Office Stock Photos And Images - 123RF">
            <a:extLst>
              <a:ext uri="{FF2B5EF4-FFF2-40B4-BE49-F238E27FC236}">
                <a16:creationId xmlns:a16="http://schemas.microsoft.com/office/drawing/2014/main" id="{60BFED10-1923-4386-8925-E5A4DE55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17" y="1445436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64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5299070"/>
</p:tagLst>
</file>

<file path=ppt/theme/theme1.xml><?xml version="1.0" encoding="utf-8"?>
<a:theme xmlns:a="http://schemas.openxmlformats.org/drawingml/2006/main" name="Fun Elementary Education by Slidesgo">
  <a:themeElements>
    <a:clrScheme name="Simple Light">
      <a:dk1>
        <a:srgbClr val="80B6AC"/>
      </a:dk1>
      <a:lt1>
        <a:srgbClr val="F2F2E9"/>
      </a:lt1>
      <a:dk2>
        <a:srgbClr val="6E61A7"/>
      </a:dk2>
      <a:lt2>
        <a:srgbClr val="F27573"/>
      </a:lt2>
      <a:accent1>
        <a:srgbClr val="FF9C5D"/>
      </a:accent1>
      <a:accent2>
        <a:srgbClr val="FFD966"/>
      </a:accent2>
      <a:accent3>
        <a:srgbClr val="CFE26B"/>
      </a:accent3>
      <a:accent4>
        <a:srgbClr val="97D8CC"/>
      </a:accent4>
      <a:accent5>
        <a:srgbClr val="FC5E8F"/>
      </a:accent5>
      <a:accent6>
        <a:srgbClr val="F481A2"/>
      </a:accent6>
      <a:hlink>
        <a:srgbClr val="F275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130</Words>
  <Application>Microsoft Office PowerPoint</Application>
  <PresentationFormat>Widescreen</PresentationFormat>
  <Paragraphs>28</Paragraphs>
  <Slides>15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Boogaloo</vt:lpstr>
      <vt:lpstr>KODQL C+ MH Eupperelemsans EM Infant</vt:lpstr>
      <vt:lpstr>Manjari</vt:lpstr>
      <vt:lpstr>Arial</vt:lpstr>
      <vt:lpstr>Calibri</vt:lpstr>
      <vt:lpstr>Livvic</vt:lpstr>
      <vt:lpstr>Poppins</vt:lpstr>
      <vt:lpstr>Roboto Condensed Light</vt:lpstr>
      <vt:lpstr>Fun Elementary Education by Slidesgo</vt:lpstr>
      <vt:lpstr>We can MY SCHOOL IS COOL -L4</vt:lpstr>
      <vt:lpstr>Listen and practice</vt:lpstr>
      <vt:lpstr>Listen and complete the words. Use sc, sk, or sq.  </vt:lpstr>
      <vt:lpstr>PowerPoint Presentation</vt:lpstr>
      <vt:lpstr>Write what they`re doing</vt:lpstr>
      <vt:lpstr>Let me show you around my school</vt:lpstr>
      <vt:lpstr>My classroom</vt:lpstr>
      <vt:lpstr>Teachers` lounge</vt:lpstr>
      <vt:lpstr>Principal office </vt:lpstr>
      <vt:lpstr>Yard  </vt:lpstr>
      <vt:lpstr>There are   </vt:lpstr>
      <vt:lpstr>PowerPoint Presentation</vt:lpstr>
      <vt:lpstr>About  the text</vt:lpstr>
      <vt:lpstr>Now write about your school.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حنان الحويطي</cp:lastModifiedBy>
  <cp:revision>13</cp:revision>
  <dcterms:created xsi:type="dcterms:W3CDTF">2021-02-26T12:19:02Z</dcterms:created>
  <dcterms:modified xsi:type="dcterms:W3CDTF">2023-03-11T12:02:18Z</dcterms:modified>
</cp:coreProperties>
</file>