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15"/>
  </p:notesMasterIdLst>
  <p:sldIdLst>
    <p:sldId id="257" r:id="rId2"/>
    <p:sldId id="258" r:id="rId3"/>
    <p:sldId id="259" r:id="rId4"/>
    <p:sldId id="277" r:id="rId5"/>
    <p:sldId id="278" r:id="rId6"/>
    <p:sldId id="281" r:id="rId7"/>
    <p:sldId id="287" r:id="rId8"/>
    <p:sldId id="285" r:id="rId9"/>
    <p:sldId id="282" r:id="rId10"/>
    <p:sldId id="288" r:id="rId11"/>
    <p:sldId id="276" r:id="rId12"/>
    <p:sldId id="286" r:id="rId13"/>
    <p:sldId id="283" r:id="rId14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D7A89"/>
    <a:srgbClr val="8A7254"/>
    <a:srgbClr val="687660"/>
    <a:srgbClr val="616C79"/>
    <a:srgbClr val="FAF9EF"/>
    <a:srgbClr val="A4AF9D"/>
    <a:srgbClr val="DACFC2"/>
    <a:srgbClr val="EEE7EA"/>
    <a:srgbClr val="9CA6B1"/>
    <a:srgbClr val="EEEEE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5005" autoAdjust="0"/>
    <p:restoredTop sz="94660"/>
  </p:normalViewPr>
  <p:slideViewPr>
    <p:cSldViewPr snapToGrid="0">
      <p:cViewPr varScale="1">
        <p:scale>
          <a:sx n="56" d="100"/>
          <a:sy n="56" d="100"/>
        </p:scale>
        <p:origin x="100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D530112D-0F08-4021-9A79-D1F389BF0709}" type="datetimeFigureOut">
              <a:rPr lang="ar-SA" smtClean="0"/>
              <a:t>22/04/47</a:t>
            </a:fld>
            <a:endParaRPr lang="ar-SA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5E144244-E8F0-4494-9D5D-AAB5C16D52A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487315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144244-E8F0-4494-9D5D-AAB5C16D52AC}" type="slidenum">
              <a:rPr lang="ar-SA" smtClean="0"/>
              <a:t>1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844006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06CCD2-1A99-1740-5D9B-4218E0819A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>
            <a:extLst>
              <a:ext uri="{FF2B5EF4-FFF2-40B4-BE49-F238E27FC236}">
                <a16:creationId xmlns:a16="http://schemas.microsoft.com/office/drawing/2014/main" id="{235DA60B-59A9-2EC0-77A5-20E717C50B2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>
            <a:extLst>
              <a:ext uri="{FF2B5EF4-FFF2-40B4-BE49-F238E27FC236}">
                <a16:creationId xmlns:a16="http://schemas.microsoft.com/office/drawing/2014/main" id="{5C085F71-2EFD-304F-DF72-E2975CB0AD9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9436ADA4-A237-5E6B-079D-976A5427183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144244-E8F0-4494-9D5D-AAB5C16D52AC}" type="slidenum">
              <a:rPr lang="ar-SA" smtClean="0"/>
              <a:t>10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10629059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F21585-B77F-3AD1-3757-A457B43722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>
            <a:extLst>
              <a:ext uri="{FF2B5EF4-FFF2-40B4-BE49-F238E27FC236}">
                <a16:creationId xmlns:a16="http://schemas.microsoft.com/office/drawing/2014/main" id="{5463949F-CAB0-F977-99B2-D9ECDA60037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>
            <a:extLst>
              <a:ext uri="{FF2B5EF4-FFF2-40B4-BE49-F238E27FC236}">
                <a16:creationId xmlns:a16="http://schemas.microsoft.com/office/drawing/2014/main" id="{8F22FED8-8870-94CA-BA7B-F56580EC155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5D9D53BC-CD17-1F83-9282-06FE254B6E4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144244-E8F0-4494-9D5D-AAB5C16D52AC}" type="slidenum">
              <a:rPr lang="ar-SA" smtClean="0"/>
              <a:t>11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02823510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9D9DE3-538E-E4ED-2C3F-74985595D3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>
            <a:extLst>
              <a:ext uri="{FF2B5EF4-FFF2-40B4-BE49-F238E27FC236}">
                <a16:creationId xmlns:a16="http://schemas.microsoft.com/office/drawing/2014/main" id="{EA74EC5E-D76D-5977-FB6C-FBD73E747A5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>
            <a:extLst>
              <a:ext uri="{FF2B5EF4-FFF2-40B4-BE49-F238E27FC236}">
                <a16:creationId xmlns:a16="http://schemas.microsoft.com/office/drawing/2014/main" id="{4509C4D3-35EB-EB5A-0B3D-DFE27502118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321FCFD4-D429-AE14-73B4-70C0D365B91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144244-E8F0-4494-9D5D-AAB5C16D52AC}" type="slidenum">
              <a:rPr lang="ar-SA" smtClean="0"/>
              <a:t>12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80362471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5D4BBD-49F5-F8A1-0A48-E51F15371D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>
            <a:extLst>
              <a:ext uri="{FF2B5EF4-FFF2-40B4-BE49-F238E27FC236}">
                <a16:creationId xmlns:a16="http://schemas.microsoft.com/office/drawing/2014/main" id="{B78B66F6-613E-25C8-A50E-AD7377B9F39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>
            <a:extLst>
              <a:ext uri="{FF2B5EF4-FFF2-40B4-BE49-F238E27FC236}">
                <a16:creationId xmlns:a16="http://schemas.microsoft.com/office/drawing/2014/main" id="{665C4F53-E0A5-A5A3-826E-7BF6756E8DC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D027E2D8-F1B9-5214-E336-B8302CC4F4A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144244-E8F0-4494-9D5D-AAB5C16D52AC}" type="slidenum">
              <a:rPr lang="ar-SA" smtClean="0"/>
              <a:t>13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0372230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CD9BCB-E9F4-0FB6-D5E7-EFB6A62AEC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>
            <a:extLst>
              <a:ext uri="{FF2B5EF4-FFF2-40B4-BE49-F238E27FC236}">
                <a16:creationId xmlns:a16="http://schemas.microsoft.com/office/drawing/2014/main" id="{F6C2ED92-EA7D-72BE-B64A-4280DEB5C49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>
            <a:extLst>
              <a:ext uri="{FF2B5EF4-FFF2-40B4-BE49-F238E27FC236}">
                <a16:creationId xmlns:a16="http://schemas.microsoft.com/office/drawing/2014/main" id="{B8141AE3-2881-EF2E-B6D1-7A3E2A08BA2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4EFF1724-B555-CFB2-FBB2-0E1CB387577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144244-E8F0-4494-9D5D-AAB5C16D52AC}" type="slidenum">
              <a:rPr lang="ar-SA" smtClean="0"/>
              <a:t>2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69290472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B6E5F1-9411-AA30-A003-8E4F7CC92F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>
            <a:extLst>
              <a:ext uri="{FF2B5EF4-FFF2-40B4-BE49-F238E27FC236}">
                <a16:creationId xmlns:a16="http://schemas.microsoft.com/office/drawing/2014/main" id="{F4DA40CE-0D0D-F683-A752-CC2F1A78BC5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>
            <a:extLst>
              <a:ext uri="{FF2B5EF4-FFF2-40B4-BE49-F238E27FC236}">
                <a16:creationId xmlns:a16="http://schemas.microsoft.com/office/drawing/2014/main" id="{A2CD77B2-7BA4-55E5-C114-485969ABF94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306F4834-B126-1DD2-E8F9-F0319C903B8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144244-E8F0-4494-9D5D-AAB5C16D52AC}" type="slidenum">
              <a:rPr lang="ar-SA" smtClean="0"/>
              <a:t>3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1517747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66E34C-1183-A0D0-8C7A-4D1195ED0C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>
            <a:extLst>
              <a:ext uri="{FF2B5EF4-FFF2-40B4-BE49-F238E27FC236}">
                <a16:creationId xmlns:a16="http://schemas.microsoft.com/office/drawing/2014/main" id="{2681F0DA-C082-5054-1C03-6CC7140C09D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>
            <a:extLst>
              <a:ext uri="{FF2B5EF4-FFF2-40B4-BE49-F238E27FC236}">
                <a16:creationId xmlns:a16="http://schemas.microsoft.com/office/drawing/2014/main" id="{A82A9BA8-6E68-51D5-0010-49498F44C62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2D9BFB9E-A019-5EC6-DB9A-6DEBB94230A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144244-E8F0-4494-9D5D-AAB5C16D52AC}" type="slidenum">
              <a:rPr lang="ar-SA" smtClean="0"/>
              <a:t>4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19915351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C2201B-8419-155F-5676-E9DFC7748C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>
            <a:extLst>
              <a:ext uri="{FF2B5EF4-FFF2-40B4-BE49-F238E27FC236}">
                <a16:creationId xmlns:a16="http://schemas.microsoft.com/office/drawing/2014/main" id="{1E20BF40-CB4A-7D08-ACA7-431EA2DB0EF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>
            <a:extLst>
              <a:ext uri="{FF2B5EF4-FFF2-40B4-BE49-F238E27FC236}">
                <a16:creationId xmlns:a16="http://schemas.microsoft.com/office/drawing/2014/main" id="{6B8A076C-302F-762B-98BD-66405DB66BE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792BDCF7-AA55-AA26-7F9E-65262FA1B91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144244-E8F0-4494-9D5D-AAB5C16D52AC}" type="slidenum">
              <a:rPr lang="ar-SA" smtClean="0"/>
              <a:t>5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55985710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89B057-950A-16C2-D490-1CE1A7BA7A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>
            <a:extLst>
              <a:ext uri="{FF2B5EF4-FFF2-40B4-BE49-F238E27FC236}">
                <a16:creationId xmlns:a16="http://schemas.microsoft.com/office/drawing/2014/main" id="{06F82A16-00EF-500E-F901-C5A01C56DB7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>
            <a:extLst>
              <a:ext uri="{FF2B5EF4-FFF2-40B4-BE49-F238E27FC236}">
                <a16:creationId xmlns:a16="http://schemas.microsoft.com/office/drawing/2014/main" id="{BC376154-FEAE-3E68-FD40-02239621626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D40EC899-76F8-4BCC-D65A-8E0D791892D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144244-E8F0-4494-9D5D-AAB5C16D52AC}" type="slidenum">
              <a:rPr lang="ar-SA" smtClean="0"/>
              <a:t>6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1288158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4B6971-39A5-296D-B285-80FF47D13C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>
            <a:extLst>
              <a:ext uri="{FF2B5EF4-FFF2-40B4-BE49-F238E27FC236}">
                <a16:creationId xmlns:a16="http://schemas.microsoft.com/office/drawing/2014/main" id="{2B7045FE-7F88-F3E8-E943-B2B1144F6E3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>
            <a:extLst>
              <a:ext uri="{FF2B5EF4-FFF2-40B4-BE49-F238E27FC236}">
                <a16:creationId xmlns:a16="http://schemas.microsoft.com/office/drawing/2014/main" id="{43E8C0A6-0FC8-7028-7FBA-1CB2E1D6832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2B17D724-7D2F-8F3C-A14C-36ECDCC4006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144244-E8F0-4494-9D5D-AAB5C16D52AC}" type="slidenum">
              <a:rPr lang="ar-SA" smtClean="0"/>
              <a:t>7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86065667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FF720D-0855-5D8F-3CCD-93F386A2DE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>
            <a:extLst>
              <a:ext uri="{FF2B5EF4-FFF2-40B4-BE49-F238E27FC236}">
                <a16:creationId xmlns:a16="http://schemas.microsoft.com/office/drawing/2014/main" id="{1AAD21E9-81FE-9126-E5AC-17C6D6864B3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>
            <a:extLst>
              <a:ext uri="{FF2B5EF4-FFF2-40B4-BE49-F238E27FC236}">
                <a16:creationId xmlns:a16="http://schemas.microsoft.com/office/drawing/2014/main" id="{22FE9F7F-FCB5-542B-0354-D8C9F1DAC95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47FF07C3-FB7C-CEBF-C170-B535880D8FA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144244-E8F0-4494-9D5D-AAB5C16D52AC}" type="slidenum">
              <a:rPr lang="ar-SA" smtClean="0"/>
              <a:t>8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10200390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B70BD2-0DD9-86D0-8F3C-F4A67ADE69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>
            <a:extLst>
              <a:ext uri="{FF2B5EF4-FFF2-40B4-BE49-F238E27FC236}">
                <a16:creationId xmlns:a16="http://schemas.microsoft.com/office/drawing/2014/main" id="{DCD36FC9-81EF-114C-A5FC-6795E32F77E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>
            <a:extLst>
              <a:ext uri="{FF2B5EF4-FFF2-40B4-BE49-F238E27FC236}">
                <a16:creationId xmlns:a16="http://schemas.microsoft.com/office/drawing/2014/main" id="{48FA1D47-446A-1067-493A-2E48F82D753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0DA2B995-C7AB-8AA6-0234-0E44B944F69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144244-E8F0-4494-9D5D-AAB5C16D52AC}" type="slidenum">
              <a:rPr lang="ar-SA" smtClean="0"/>
              <a:t>9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4884991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BF455A2-56E2-982F-404C-8EB45B9F06E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9F802288-9EFD-B9DE-4574-2A6E1145062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FE2BFF3E-2A3A-935F-8F1C-64A2FBAE61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9D1B-2837-423C-9143-CC02A33D2692}" type="datetimeFigureOut">
              <a:rPr lang="ar-SA" smtClean="0"/>
              <a:t>22/04/47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58303B5C-BDDD-C7B6-EC85-3A50950AB8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7487AC74-F1CC-2F1B-30BE-CBC2321B0C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D8512-FDCA-4FC4-BB5E-25092ABD99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012208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65EC7CF-5B4F-0556-0947-0919EE99F4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8AB48E3F-CB3D-7E0F-C4C7-3F402B03B2F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0B7EE2C4-47B5-1716-254C-D66BC478B9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9D1B-2837-423C-9143-CC02A33D2692}" type="datetimeFigureOut">
              <a:rPr lang="ar-SA" smtClean="0"/>
              <a:t>22/04/47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DF02F6D9-96DC-46D9-3142-83F0516F9A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3F41B90E-0405-F6AD-D140-15250B0CF0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D8512-FDCA-4FC4-BB5E-25092ABD99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459444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C07E572A-608C-1FA0-13E4-8CA48B9886E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CB50061F-FD5A-78A0-8543-39607AE8184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6D20D564-D958-F49E-B444-2CE69D4681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9D1B-2837-423C-9143-CC02A33D2692}" type="datetimeFigureOut">
              <a:rPr lang="ar-SA" smtClean="0"/>
              <a:t>22/04/47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15F0FA1D-D02D-94BF-A710-5DEA66542E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3A812D2A-D5AD-1FEF-192E-9D4052DF07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D8512-FDCA-4FC4-BB5E-25092ABD99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575389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69CBC9A-EF41-5943-1912-229D9B982D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BA2E3143-FDFD-F180-0312-72234CFAAB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CFAAA191-0512-AAD4-26B3-FADF627979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9D1B-2837-423C-9143-CC02A33D2692}" type="datetimeFigureOut">
              <a:rPr lang="ar-SA" smtClean="0"/>
              <a:t>22/04/47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FF7D6912-318D-1C97-B928-A8E7C90FDC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A29EB55D-30FD-7B90-4BC7-9DA784A1C9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D8512-FDCA-4FC4-BB5E-25092ABD99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99946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56B07DA-D520-F09D-247E-605817D927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2F0BA419-D541-65D3-1120-718190B46C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C6641F9B-4923-10A4-4194-149A09F541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9D1B-2837-423C-9143-CC02A33D2692}" type="datetimeFigureOut">
              <a:rPr lang="ar-SA" smtClean="0"/>
              <a:t>22/04/47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62F0FFED-CC9D-AC73-4CDB-31360946E5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151E7DC6-009B-10DE-FBD5-FD6723E208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D8512-FDCA-4FC4-BB5E-25092ABD99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185800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987CE60-11AD-7ACD-A939-71C18991EA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6B818D4A-E9B6-C067-5D0D-ED5B7B8B72A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1CBECF84-B461-494A-2838-D3670E6CD7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006A373F-BB11-DC3D-FE1F-325C0A2103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9D1B-2837-423C-9143-CC02A33D2692}" type="datetimeFigureOut">
              <a:rPr lang="ar-SA" smtClean="0"/>
              <a:t>22/04/47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DD077A90-DC64-C12F-6F41-2E79A75B05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63913EED-5BD9-32DD-F738-0C4E90EFB3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D8512-FDCA-4FC4-BB5E-25092ABD99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04778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3DAABDE-01C5-0F84-0E57-08B28E2892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B3EDD66C-908D-C50A-1C37-8A2DC0B37F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DEEAF56F-A05D-810A-289D-4EDE0FAA7E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890198DE-7E41-0490-458B-185EFDB808A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39FAD686-97A7-11A3-D788-4CBF32CA4A9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3B1EFBF3-DF14-55D0-B88B-28A01B7183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9D1B-2837-423C-9143-CC02A33D2692}" type="datetimeFigureOut">
              <a:rPr lang="ar-SA" smtClean="0"/>
              <a:t>22/04/47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93FD97FE-9238-7809-97B8-0C7684339F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7C660262-2124-2869-BCFA-24FF12E328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D8512-FDCA-4FC4-BB5E-25092ABD99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87599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A5481EA-DCF0-EC83-3F0E-573274E127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C7EBA8C3-1B3D-1FB4-5C9A-298BCEB569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9D1B-2837-423C-9143-CC02A33D2692}" type="datetimeFigureOut">
              <a:rPr lang="ar-SA" smtClean="0"/>
              <a:t>22/04/47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717ADE48-C332-52BF-7F25-0495177B06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B108553D-CAF8-5243-17EB-4B9902A719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D8512-FDCA-4FC4-BB5E-25092ABD99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02480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EF65F02F-C20D-721F-7E57-35A67BF0FB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9D1B-2837-423C-9143-CC02A33D2692}" type="datetimeFigureOut">
              <a:rPr lang="ar-SA" smtClean="0"/>
              <a:t>22/04/47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4FB00B49-C8DC-BEA2-C872-69CC7CAEB3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A29062EA-986C-BA03-9677-D013FA0D53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D8512-FDCA-4FC4-BB5E-25092ABD99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015794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0BB6A54-D28C-9FE0-2D1B-D158229618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9D02E3F3-FCCB-AEA2-4B6B-7D9F5574B5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EEF23DAF-EFD0-5D94-6075-BA27F589C4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9C616122-7126-3BD5-6666-300F697593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9D1B-2837-423C-9143-CC02A33D2692}" type="datetimeFigureOut">
              <a:rPr lang="ar-SA" smtClean="0"/>
              <a:t>22/04/47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55120A67-9B44-7EA4-1680-30FDE11DCD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8B12F7F8-0712-CAD7-24A4-94B62A342B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D8512-FDCA-4FC4-BB5E-25092ABD99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7533027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0AFEC84-96C6-84DC-9A89-4182EA4478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B74BE874-CB1A-598A-4C89-3814700283C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0B381BBD-44CA-E0C7-F236-D2D5FC4E684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1AF307CD-1732-ACD8-89BE-929F945B8C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9D1B-2837-423C-9143-CC02A33D2692}" type="datetimeFigureOut">
              <a:rPr lang="ar-SA" smtClean="0"/>
              <a:t>22/04/47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5EEFB2AF-11A9-081A-1794-126F547896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0187E466-8E3A-E5FD-7DDD-8FE4615E8B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D8512-FDCA-4FC4-BB5E-25092ABD99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917932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6BEFC4D0-679E-3081-856B-E53EDE40CE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2D9DD5E9-D306-CE93-8417-14FE3CB92F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D0639550-3CB5-CF58-F7E6-B524A622809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CFE9D1B-2837-423C-9143-CC02A33D2692}" type="datetimeFigureOut">
              <a:rPr lang="ar-SA" smtClean="0"/>
              <a:t>22/04/47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538A743D-28AB-CA19-1DCF-C3645CDCA5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ADBF7FC2-9380-9019-AF2E-08BB905AFCE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76D8512-FDCA-4FC4-BB5E-25092ABD99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67167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png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9.pn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مستطيل 25">
            <a:extLst>
              <a:ext uri="{FF2B5EF4-FFF2-40B4-BE49-F238E27FC236}">
                <a16:creationId xmlns:a16="http://schemas.microsoft.com/office/drawing/2014/main" id="{D36D5692-8ED4-BEA2-460C-BEE37D650917}"/>
              </a:ext>
            </a:extLst>
          </p:cNvPr>
          <p:cNvSpPr/>
          <p:nvPr/>
        </p:nvSpPr>
        <p:spPr>
          <a:xfrm>
            <a:off x="224852" y="312821"/>
            <a:ext cx="11775819" cy="6419449"/>
          </a:xfrm>
          <a:custGeom>
            <a:avLst/>
            <a:gdLst>
              <a:gd name="connsiteX0" fmla="*/ 0 w 11775819"/>
              <a:gd name="connsiteY0" fmla="*/ 0 h 6419449"/>
              <a:gd name="connsiteX1" fmla="*/ 810453 w 11775819"/>
              <a:gd name="connsiteY1" fmla="*/ 0 h 6419449"/>
              <a:gd name="connsiteX2" fmla="*/ 1620907 w 11775819"/>
              <a:gd name="connsiteY2" fmla="*/ 0 h 6419449"/>
              <a:gd name="connsiteX3" fmla="*/ 2195844 w 11775819"/>
              <a:gd name="connsiteY3" fmla="*/ 0 h 6419449"/>
              <a:gd name="connsiteX4" fmla="*/ 2770781 w 11775819"/>
              <a:gd name="connsiteY4" fmla="*/ 0 h 6419449"/>
              <a:gd name="connsiteX5" fmla="*/ 3581234 w 11775819"/>
              <a:gd name="connsiteY5" fmla="*/ 0 h 6419449"/>
              <a:gd name="connsiteX6" fmla="*/ 4273930 w 11775819"/>
              <a:gd name="connsiteY6" fmla="*/ 0 h 6419449"/>
              <a:gd name="connsiteX7" fmla="*/ 4731108 w 11775819"/>
              <a:gd name="connsiteY7" fmla="*/ 0 h 6419449"/>
              <a:gd name="connsiteX8" fmla="*/ 5659320 w 11775819"/>
              <a:gd name="connsiteY8" fmla="*/ 0 h 6419449"/>
              <a:gd name="connsiteX9" fmla="*/ 6587532 w 11775819"/>
              <a:gd name="connsiteY9" fmla="*/ 0 h 6419449"/>
              <a:gd name="connsiteX10" fmla="*/ 7280227 w 11775819"/>
              <a:gd name="connsiteY10" fmla="*/ 0 h 6419449"/>
              <a:gd name="connsiteX11" fmla="*/ 8090680 w 11775819"/>
              <a:gd name="connsiteY11" fmla="*/ 0 h 6419449"/>
              <a:gd name="connsiteX12" fmla="*/ 8901134 w 11775819"/>
              <a:gd name="connsiteY12" fmla="*/ 0 h 6419449"/>
              <a:gd name="connsiteX13" fmla="*/ 9476071 w 11775819"/>
              <a:gd name="connsiteY13" fmla="*/ 0 h 6419449"/>
              <a:gd name="connsiteX14" fmla="*/ 10168766 w 11775819"/>
              <a:gd name="connsiteY14" fmla="*/ 0 h 6419449"/>
              <a:gd name="connsiteX15" fmla="*/ 10861461 w 11775819"/>
              <a:gd name="connsiteY15" fmla="*/ 0 h 6419449"/>
              <a:gd name="connsiteX16" fmla="*/ 11775819 w 11775819"/>
              <a:gd name="connsiteY16" fmla="*/ 0 h 6419449"/>
              <a:gd name="connsiteX17" fmla="*/ 11775819 w 11775819"/>
              <a:gd name="connsiteY17" fmla="*/ 641945 h 6419449"/>
              <a:gd name="connsiteX18" fmla="*/ 11775819 w 11775819"/>
              <a:gd name="connsiteY18" fmla="*/ 1412279 h 6419449"/>
              <a:gd name="connsiteX19" fmla="*/ 11775819 w 11775819"/>
              <a:gd name="connsiteY19" fmla="*/ 2118418 h 6419449"/>
              <a:gd name="connsiteX20" fmla="*/ 11775819 w 11775819"/>
              <a:gd name="connsiteY20" fmla="*/ 2696169 h 6419449"/>
              <a:gd name="connsiteX21" fmla="*/ 11775819 w 11775819"/>
              <a:gd name="connsiteY21" fmla="*/ 3145530 h 6419449"/>
              <a:gd name="connsiteX22" fmla="*/ 11775819 w 11775819"/>
              <a:gd name="connsiteY22" fmla="*/ 3787475 h 6419449"/>
              <a:gd name="connsiteX23" fmla="*/ 11775819 w 11775819"/>
              <a:gd name="connsiteY23" fmla="*/ 4365225 h 6419449"/>
              <a:gd name="connsiteX24" fmla="*/ 11775819 w 11775819"/>
              <a:gd name="connsiteY24" fmla="*/ 5135559 h 6419449"/>
              <a:gd name="connsiteX25" fmla="*/ 11775819 w 11775819"/>
              <a:gd name="connsiteY25" fmla="*/ 6419449 h 6419449"/>
              <a:gd name="connsiteX26" fmla="*/ 10847607 w 11775819"/>
              <a:gd name="connsiteY26" fmla="*/ 6419449 h 6419449"/>
              <a:gd name="connsiteX27" fmla="*/ 10037154 w 11775819"/>
              <a:gd name="connsiteY27" fmla="*/ 6419449 h 6419449"/>
              <a:gd name="connsiteX28" fmla="*/ 9344459 w 11775819"/>
              <a:gd name="connsiteY28" fmla="*/ 6419449 h 6419449"/>
              <a:gd name="connsiteX29" fmla="*/ 8651763 w 11775819"/>
              <a:gd name="connsiteY29" fmla="*/ 6419449 h 6419449"/>
              <a:gd name="connsiteX30" fmla="*/ 7723552 w 11775819"/>
              <a:gd name="connsiteY30" fmla="*/ 6419449 h 6419449"/>
              <a:gd name="connsiteX31" fmla="*/ 6795340 w 11775819"/>
              <a:gd name="connsiteY31" fmla="*/ 6419449 h 6419449"/>
              <a:gd name="connsiteX32" fmla="*/ 6338161 w 11775819"/>
              <a:gd name="connsiteY32" fmla="*/ 6419449 h 6419449"/>
              <a:gd name="connsiteX33" fmla="*/ 5880983 w 11775819"/>
              <a:gd name="connsiteY33" fmla="*/ 6419449 h 6419449"/>
              <a:gd name="connsiteX34" fmla="*/ 5070529 w 11775819"/>
              <a:gd name="connsiteY34" fmla="*/ 6419449 h 6419449"/>
              <a:gd name="connsiteX35" fmla="*/ 4613350 w 11775819"/>
              <a:gd name="connsiteY35" fmla="*/ 6419449 h 6419449"/>
              <a:gd name="connsiteX36" fmla="*/ 4273930 w 11775819"/>
              <a:gd name="connsiteY36" fmla="*/ 6419449 h 6419449"/>
              <a:gd name="connsiteX37" fmla="*/ 3345718 w 11775819"/>
              <a:gd name="connsiteY37" fmla="*/ 6419449 h 6419449"/>
              <a:gd name="connsiteX38" fmla="*/ 2417506 w 11775819"/>
              <a:gd name="connsiteY38" fmla="*/ 6419449 h 6419449"/>
              <a:gd name="connsiteX39" fmla="*/ 1489295 w 11775819"/>
              <a:gd name="connsiteY39" fmla="*/ 6419449 h 6419449"/>
              <a:gd name="connsiteX40" fmla="*/ 678841 w 11775819"/>
              <a:gd name="connsiteY40" fmla="*/ 6419449 h 6419449"/>
              <a:gd name="connsiteX41" fmla="*/ 0 w 11775819"/>
              <a:gd name="connsiteY41" fmla="*/ 6419449 h 6419449"/>
              <a:gd name="connsiteX42" fmla="*/ 0 w 11775819"/>
              <a:gd name="connsiteY42" fmla="*/ 5777504 h 6419449"/>
              <a:gd name="connsiteX43" fmla="*/ 0 w 11775819"/>
              <a:gd name="connsiteY43" fmla="*/ 5135559 h 6419449"/>
              <a:gd name="connsiteX44" fmla="*/ 0 w 11775819"/>
              <a:gd name="connsiteY44" fmla="*/ 4429420 h 6419449"/>
              <a:gd name="connsiteX45" fmla="*/ 0 w 11775819"/>
              <a:gd name="connsiteY45" fmla="*/ 3851669 h 6419449"/>
              <a:gd name="connsiteX46" fmla="*/ 0 w 11775819"/>
              <a:gd name="connsiteY46" fmla="*/ 3081336 h 6419449"/>
              <a:gd name="connsiteX47" fmla="*/ 0 w 11775819"/>
              <a:gd name="connsiteY47" fmla="*/ 2311002 h 6419449"/>
              <a:gd name="connsiteX48" fmla="*/ 0 w 11775819"/>
              <a:gd name="connsiteY48" fmla="*/ 1540668 h 6419449"/>
              <a:gd name="connsiteX49" fmla="*/ 0 w 11775819"/>
              <a:gd name="connsiteY49" fmla="*/ 962917 h 6419449"/>
              <a:gd name="connsiteX50" fmla="*/ 0 w 11775819"/>
              <a:gd name="connsiteY50" fmla="*/ 0 h 6419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11775819" h="6419449" fill="none" extrusionOk="0">
                <a:moveTo>
                  <a:pt x="0" y="0"/>
                </a:moveTo>
                <a:cubicBezTo>
                  <a:pt x="289838" y="-33106"/>
                  <a:pt x="522246" y="27096"/>
                  <a:pt x="810453" y="0"/>
                </a:cubicBezTo>
                <a:cubicBezTo>
                  <a:pt x="1098660" y="-27096"/>
                  <a:pt x="1366998" y="21362"/>
                  <a:pt x="1620907" y="0"/>
                </a:cubicBezTo>
                <a:cubicBezTo>
                  <a:pt x="1874816" y="-21362"/>
                  <a:pt x="1929640" y="15253"/>
                  <a:pt x="2195844" y="0"/>
                </a:cubicBezTo>
                <a:cubicBezTo>
                  <a:pt x="2462048" y="-15253"/>
                  <a:pt x="2547887" y="-5753"/>
                  <a:pt x="2770781" y="0"/>
                </a:cubicBezTo>
                <a:cubicBezTo>
                  <a:pt x="2993675" y="5753"/>
                  <a:pt x="3196074" y="-18004"/>
                  <a:pt x="3581234" y="0"/>
                </a:cubicBezTo>
                <a:cubicBezTo>
                  <a:pt x="3966394" y="18004"/>
                  <a:pt x="4056686" y="18395"/>
                  <a:pt x="4273930" y="0"/>
                </a:cubicBezTo>
                <a:cubicBezTo>
                  <a:pt x="4491174" y="-18395"/>
                  <a:pt x="4636963" y="1782"/>
                  <a:pt x="4731108" y="0"/>
                </a:cubicBezTo>
                <a:cubicBezTo>
                  <a:pt x="4825253" y="-1782"/>
                  <a:pt x="5307587" y="9924"/>
                  <a:pt x="5659320" y="0"/>
                </a:cubicBezTo>
                <a:cubicBezTo>
                  <a:pt x="6011053" y="-9924"/>
                  <a:pt x="6302459" y="3347"/>
                  <a:pt x="6587532" y="0"/>
                </a:cubicBezTo>
                <a:cubicBezTo>
                  <a:pt x="6872605" y="-3347"/>
                  <a:pt x="7106548" y="19056"/>
                  <a:pt x="7280227" y="0"/>
                </a:cubicBezTo>
                <a:cubicBezTo>
                  <a:pt x="7453907" y="-19056"/>
                  <a:pt x="7896126" y="-25607"/>
                  <a:pt x="8090680" y="0"/>
                </a:cubicBezTo>
                <a:cubicBezTo>
                  <a:pt x="8285234" y="25607"/>
                  <a:pt x="8497142" y="16586"/>
                  <a:pt x="8901134" y="0"/>
                </a:cubicBezTo>
                <a:cubicBezTo>
                  <a:pt x="9305126" y="-16586"/>
                  <a:pt x="9200039" y="-18048"/>
                  <a:pt x="9476071" y="0"/>
                </a:cubicBezTo>
                <a:cubicBezTo>
                  <a:pt x="9752103" y="18048"/>
                  <a:pt x="9839118" y="-25353"/>
                  <a:pt x="10168766" y="0"/>
                </a:cubicBezTo>
                <a:cubicBezTo>
                  <a:pt x="10498414" y="25353"/>
                  <a:pt x="10669033" y="-29357"/>
                  <a:pt x="10861461" y="0"/>
                </a:cubicBezTo>
                <a:cubicBezTo>
                  <a:pt x="11053890" y="29357"/>
                  <a:pt x="11344088" y="-10480"/>
                  <a:pt x="11775819" y="0"/>
                </a:cubicBezTo>
                <a:cubicBezTo>
                  <a:pt x="11793222" y="231986"/>
                  <a:pt x="11754214" y="355311"/>
                  <a:pt x="11775819" y="641945"/>
                </a:cubicBezTo>
                <a:cubicBezTo>
                  <a:pt x="11797424" y="928579"/>
                  <a:pt x="11744218" y="1065487"/>
                  <a:pt x="11775819" y="1412279"/>
                </a:cubicBezTo>
                <a:cubicBezTo>
                  <a:pt x="11807420" y="1759071"/>
                  <a:pt x="11807651" y="1964741"/>
                  <a:pt x="11775819" y="2118418"/>
                </a:cubicBezTo>
                <a:cubicBezTo>
                  <a:pt x="11743987" y="2272095"/>
                  <a:pt x="11790988" y="2445750"/>
                  <a:pt x="11775819" y="2696169"/>
                </a:cubicBezTo>
                <a:cubicBezTo>
                  <a:pt x="11760650" y="2946588"/>
                  <a:pt x="11788204" y="2989092"/>
                  <a:pt x="11775819" y="3145530"/>
                </a:cubicBezTo>
                <a:cubicBezTo>
                  <a:pt x="11763434" y="3301968"/>
                  <a:pt x="11762617" y="3474766"/>
                  <a:pt x="11775819" y="3787475"/>
                </a:cubicBezTo>
                <a:cubicBezTo>
                  <a:pt x="11789021" y="4100184"/>
                  <a:pt x="11764740" y="4131110"/>
                  <a:pt x="11775819" y="4365225"/>
                </a:cubicBezTo>
                <a:cubicBezTo>
                  <a:pt x="11786899" y="4599340"/>
                  <a:pt x="11804891" y="4897475"/>
                  <a:pt x="11775819" y="5135559"/>
                </a:cubicBezTo>
                <a:cubicBezTo>
                  <a:pt x="11746747" y="5373643"/>
                  <a:pt x="11741546" y="5824447"/>
                  <a:pt x="11775819" y="6419449"/>
                </a:cubicBezTo>
                <a:cubicBezTo>
                  <a:pt x="11315723" y="6417918"/>
                  <a:pt x="11302299" y="6465124"/>
                  <a:pt x="10847607" y="6419449"/>
                </a:cubicBezTo>
                <a:cubicBezTo>
                  <a:pt x="10392915" y="6373774"/>
                  <a:pt x="10210696" y="6453437"/>
                  <a:pt x="10037154" y="6419449"/>
                </a:cubicBezTo>
                <a:cubicBezTo>
                  <a:pt x="9863612" y="6385461"/>
                  <a:pt x="9657013" y="6436951"/>
                  <a:pt x="9344459" y="6419449"/>
                </a:cubicBezTo>
                <a:cubicBezTo>
                  <a:pt x="9031905" y="6401947"/>
                  <a:pt x="8876058" y="6390633"/>
                  <a:pt x="8651763" y="6419449"/>
                </a:cubicBezTo>
                <a:cubicBezTo>
                  <a:pt x="8427468" y="6448265"/>
                  <a:pt x="8046326" y="6378869"/>
                  <a:pt x="7723552" y="6419449"/>
                </a:cubicBezTo>
                <a:cubicBezTo>
                  <a:pt x="7400778" y="6460029"/>
                  <a:pt x="7225002" y="6388877"/>
                  <a:pt x="6795340" y="6419449"/>
                </a:cubicBezTo>
                <a:cubicBezTo>
                  <a:pt x="6365678" y="6450021"/>
                  <a:pt x="6557322" y="6438388"/>
                  <a:pt x="6338161" y="6419449"/>
                </a:cubicBezTo>
                <a:cubicBezTo>
                  <a:pt x="6119000" y="6400510"/>
                  <a:pt x="6102903" y="6410508"/>
                  <a:pt x="5880983" y="6419449"/>
                </a:cubicBezTo>
                <a:cubicBezTo>
                  <a:pt x="5659063" y="6428390"/>
                  <a:pt x="5323062" y="6397318"/>
                  <a:pt x="5070529" y="6419449"/>
                </a:cubicBezTo>
                <a:cubicBezTo>
                  <a:pt x="4817996" y="6441580"/>
                  <a:pt x="4830666" y="6428423"/>
                  <a:pt x="4613350" y="6419449"/>
                </a:cubicBezTo>
                <a:cubicBezTo>
                  <a:pt x="4396034" y="6410475"/>
                  <a:pt x="4368483" y="6422224"/>
                  <a:pt x="4273930" y="6419449"/>
                </a:cubicBezTo>
                <a:cubicBezTo>
                  <a:pt x="4179377" y="6416674"/>
                  <a:pt x="3575967" y="6460584"/>
                  <a:pt x="3345718" y="6419449"/>
                </a:cubicBezTo>
                <a:cubicBezTo>
                  <a:pt x="3115469" y="6378314"/>
                  <a:pt x="2658173" y="6374501"/>
                  <a:pt x="2417506" y="6419449"/>
                </a:cubicBezTo>
                <a:cubicBezTo>
                  <a:pt x="2176839" y="6464397"/>
                  <a:pt x="1771375" y="6412076"/>
                  <a:pt x="1489295" y="6419449"/>
                </a:cubicBezTo>
                <a:cubicBezTo>
                  <a:pt x="1207215" y="6426822"/>
                  <a:pt x="841733" y="6409428"/>
                  <a:pt x="678841" y="6419449"/>
                </a:cubicBezTo>
                <a:cubicBezTo>
                  <a:pt x="515949" y="6429470"/>
                  <a:pt x="234889" y="6420416"/>
                  <a:pt x="0" y="6419449"/>
                </a:cubicBezTo>
                <a:cubicBezTo>
                  <a:pt x="11452" y="6182211"/>
                  <a:pt x="-19359" y="5918479"/>
                  <a:pt x="0" y="5777504"/>
                </a:cubicBezTo>
                <a:cubicBezTo>
                  <a:pt x="19359" y="5636530"/>
                  <a:pt x="-30380" y="5273178"/>
                  <a:pt x="0" y="5135559"/>
                </a:cubicBezTo>
                <a:cubicBezTo>
                  <a:pt x="30380" y="4997940"/>
                  <a:pt x="-13671" y="4754059"/>
                  <a:pt x="0" y="4429420"/>
                </a:cubicBezTo>
                <a:cubicBezTo>
                  <a:pt x="13671" y="4104781"/>
                  <a:pt x="-12423" y="4055918"/>
                  <a:pt x="0" y="3851669"/>
                </a:cubicBezTo>
                <a:cubicBezTo>
                  <a:pt x="12423" y="3647420"/>
                  <a:pt x="-37794" y="3309887"/>
                  <a:pt x="0" y="3081336"/>
                </a:cubicBezTo>
                <a:cubicBezTo>
                  <a:pt x="37794" y="2852785"/>
                  <a:pt x="-16347" y="2675751"/>
                  <a:pt x="0" y="2311002"/>
                </a:cubicBezTo>
                <a:cubicBezTo>
                  <a:pt x="16347" y="1946253"/>
                  <a:pt x="14834" y="1784736"/>
                  <a:pt x="0" y="1540668"/>
                </a:cubicBezTo>
                <a:cubicBezTo>
                  <a:pt x="-14834" y="1296600"/>
                  <a:pt x="20956" y="1143514"/>
                  <a:pt x="0" y="962917"/>
                </a:cubicBezTo>
                <a:cubicBezTo>
                  <a:pt x="-20956" y="782320"/>
                  <a:pt x="10281" y="267164"/>
                  <a:pt x="0" y="0"/>
                </a:cubicBezTo>
                <a:close/>
              </a:path>
              <a:path w="11775819" h="6419449" stroke="0" extrusionOk="0">
                <a:moveTo>
                  <a:pt x="0" y="0"/>
                </a:moveTo>
                <a:cubicBezTo>
                  <a:pt x="249632" y="1047"/>
                  <a:pt x="384507" y="-13422"/>
                  <a:pt x="574937" y="0"/>
                </a:cubicBezTo>
                <a:cubicBezTo>
                  <a:pt x="765367" y="13422"/>
                  <a:pt x="771544" y="-5817"/>
                  <a:pt x="914358" y="0"/>
                </a:cubicBezTo>
                <a:cubicBezTo>
                  <a:pt x="1057172" y="5817"/>
                  <a:pt x="1336683" y="16815"/>
                  <a:pt x="1489295" y="0"/>
                </a:cubicBezTo>
                <a:cubicBezTo>
                  <a:pt x="1641907" y="-16815"/>
                  <a:pt x="1845716" y="20134"/>
                  <a:pt x="1946474" y="0"/>
                </a:cubicBezTo>
                <a:cubicBezTo>
                  <a:pt x="2047232" y="-20134"/>
                  <a:pt x="2400066" y="-28515"/>
                  <a:pt x="2521411" y="0"/>
                </a:cubicBezTo>
                <a:cubicBezTo>
                  <a:pt x="2642756" y="28515"/>
                  <a:pt x="2837597" y="-10934"/>
                  <a:pt x="2978590" y="0"/>
                </a:cubicBezTo>
                <a:cubicBezTo>
                  <a:pt x="3119583" y="10934"/>
                  <a:pt x="3218444" y="-5927"/>
                  <a:pt x="3318010" y="0"/>
                </a:cubicBezTo>
                <a:cubicBezTo>
                  <a:pt x="3417576" y="5927"/>
                  <a:pt x="3733679" y="-39209"/>
                  <a:pt x="4128464" y="0"/>
                </a:cubicBezTo>
                <a:cubicBezTo>
                  <a:pt x="4523249" y="39209"/>
                  <a:pt x="4486286" y="23615"/>
                  <a:pt x="4821159" y="0"/>
                </a:cubicBezTo>
                <a:cubicBezTo>
                  <a:pt x="5156032" y="-23615"/>
                  <a:pt x="5028752" y="-9000"/>
                  <a:pt x="5160580" y="0"/>
                </a:cubicBezTo>
                <a:cubicBezTo>
                  <a:pt x="5292408" y="9000"/>
                  <a:pt x="5814709" y="15000"/>
                  <a:pt x="6088791" y="0"/>
                </a:cubicBezTo>
                <a:cubicBezTo>
                  <a:pt x="6362873" y="-15000"/>
                  <a:pt x="6773413" y="-42061"/>
                  <a:pt x="7017003" y="0"/>
                </a:cubicBezTo>
                <a:cubicBezTo>
                  <a:pt x="7260593" y="42061"/>
                  <a:pt x="7535309" y="-12428"/>
                  <a:pt x="7709698" y="0"/>
                </a:cubicBezTo>
                <a:cubicBezTo>
                  <a:pt x="7884087" y="12428"/>
                  <a:pt x="7980833" y="9521"/>
                  <a:pt x="8049119" y="0"/>
                </a:cubicBezTo>
                <a:cubicBezTo>
                  <a:pt x="8117405" y="-9521"/>
                  <a:pt x="8347887" y="-13464"/>
                  <a:pt x="8506297" y="0"/>
                </a:cubicBezTo>
                <a:cubicBezTo>
                  <a:pt x="8664707" y="13464"/>
                  <a:pt x="8953593" y="13807"/>
                  <a:pt x="9316751" y="0"/>
                </a:cubicBezTo>
                <a:cubicBezTo>
                  <a:pt x="9679909" y="-13807"/>
                  <a:pt x="10055390" y="35789"/>
                  <a:pt x="10244963" y="0"/>
                </a:cubicBezTo>
                <a:cubicBezTo>
                  <a:pt x="10434536" y="-35789"/>
                  <a:pt x="10700078" y="-16901"/>
                  <a:pt x="10937658" y="0"/>
                </a:cubicBezTo>
                <a:cubicBezTo>
                  <a:pt x="11175238" y="16901"/>
                  <a:pt x="11458873" y="-36582"/>
                  <a:pt x="11775819" y="0"/>
                </a:cubicBezTo>
                <a:cubicBezTo>
                  <a:pt x="11769878" y="105669"/>
                  <a:pt x="11790239" y="406989"/>
                  <a:pt x="11775819" y="513556"/>
                </a:cubicBezTo>
                <a:cubicBezTo>
                  <a:pt x="11761399" y="620123"/>
                  <a:pt x="11790152" y="931903"/>
                  <a:pt x="11775819" y="1091306"/>
                </a:cubicBezTo>
                <a:cubicBezTo>
                  <a:pt x="11761487" y="1250709"/>
                  <a:pt x="11757448" y="1478339"/>
                  <a:pt x="11775819" y="1669057"/>
                </a:cubicBezTo>
                <a:cubicBezTo>
                  <a:pt x="11794190" y="1859775"/>
                  <a:pt x="11797774" y="2052323"/>
                  <a:pt x="11775819" y="2375196"/>
                </a:cubicBezTo>
                <a:cubicBezTo>
                  <a:pt x="11753864" y="2698069"/>
                  <a:pt x="11797112" y="2830528"/>
                  <a:pt x="11775819" y="2952947"/>
                </a:cubicBezTo>
                <a:cubicBezTo>
                  <a:pt x="11754526" y="3075366"/>
                  <a:pt x="11792003" y="3319787"/>
                  <a:pt x="11775819" y="3594891"/>
                </a:cubicBezTo>
                <a:cubicBezTo>
                  <a:pt x="11759635" y="3869995"/>
                  <a:pt x="11793911" y="3869597"/>
                  <a:pt x="11775819" y="4108447"/>
                </a:cubicBezTo>
                <a:cubicBezTo>
                  <a:pt x="11757727" y="4347297"/>
                  <a:pt x="11759886" y="4333279"/>
                  <a:pt x="11775819" y="4557809"/>
                </a:cubicBezTo>
                <a:cubicBezTo>
                  <a:pt x="11791752" y="4782339"/>
                  <a:pt x="11793777" y="4854447"/>
                  <a:pt x="11775819" y="5071365"/>
                </a:cubicBezTo>
                <a:cubicBezTo>
                  <a:pt x="11757861" y="5288283"/>
                  <a:pt x="11782731" y="5391312"/>
                  <a:pt x="11775819" y="5584921"/>
                </a:cubicBezTo>
                <a:cubicBezTo>
                  <a:pt x="11768907" y="5778530"/>
                  <a:pt x="11794127" y="6005587"/>
                  <a:pt x="11775819" y="6419449"/>
                </a:cubicBezTo>
                <a:cubicBezTo>
                  <a:pt x="11657834" y="6407649"/>
                  <a:pt x="11482103" y="6411018"/>
                  <a:pt x="11200882" y="6419449"/>
                </a:cubicBezTo>
                <a:cubicBezTo>
                  <a:pt x="10919661" y="6427880"/>
                  <a:pt x="10899843" y="6430265"/>
                  <a:pt x="10625945" y="6419449"/>
                </a:cubicBezTo>
                <a:cubicBezTo>
                  <a:pt x="10352047" y="6408633"/>
                  <a:pt x="10358040" y="6401481"/>
                  <a:pt x="10168766" y="6419449"/>
                </a:cubicBezTo>
                <a:cubicBezTo>
                  <a:pt x="9979492" y="6437417"/>
                  <a:pt x="9495584" y="6439835"/>
                  <a:pt x="9240554" y="6419449"/>
                </a:cubicBezTo>
                <a:cubicBezTo>
                  <a:pt x="8985524" y="6399063"/>
                  <a:pt x="8936507" y="6399206"/>
                  <a:pt x="8665617" y="6419449"/>
                </a:cubicBezTo>
                <a:cubicBezTo>
                  <a:pt x="8394727" y="6439692"/>
                  <a:pt x="8213576" y="6417903"/>
                  <a:pt x="7972922" y="6419449"/>
                </a:cubicBezTo>
                <a:cubicBezTo>
                  <a:pt x="7732269" y="6420995"/>
                  <a:pt x="7551520" y="6428783"/>
                  <a:pt x="7397985" y="6419449"/>
                </a:cubicBezTo>
                <a:cubicBezTo>
                  <a:pt x="7244450" y="6410115"/>
                  <a:pt x="7016984" y="6437911"/>
                  <a:pt x="6823048" y="6419449"/>
                </a:cubicBezTo>
                <a:cubicBezTo>
                  <a:pt x="6629112" y="6400987"/>
                  <a:pt x="6371676" y="6420964"/>
                  <a:pt x="6130353" y="6419449"/>
                </a:cubicBezTo>
                <a:cubicBezTo>
                  <a:pt x="5889031" y="6417934"/>
                  <a:pt x="5863644" y="6431147"/>
                  <a:pt x="5790932" y="6419449"/>
                </a:cubicBezTo>
                <a:cubicBezTo>
                  <a:pt x="5718220" y="6407751"/>
                  <a:pt x="5528982" y="6430057"/>
                  <a:pt x="5333753" y="6419449"/>
                </a:cubicBezTo>
                <a:cubicBezTo>
                  <a:pt x="5138524" y="6408841"/>
                  <a:pt x="5141297" y="6434743"/>
                  <a:pt x="4994333" y="6419449"/>
                </a:cubicBezTo>
                <a:cubicBezTo>
                  <a:pt x="4847369" y="6404155"/>
                  <a:pt x="4661072" y="6406640"/>
                  <a:pt x="4419396" y="6419449"/>
                </a:cubicBezTo>
                <a:cubicBezTo>
                  <a:pt x="4177720" y="6432258"/>
                  <a:pt x="3773638" y="6444469"/>
                  <a:pt x="3491184" y="6419449"/>
                </a:cubicBezTo>
                <a:cubicBezTo>
                  <a:pt x="3208730" y="6394429"/>
                  <a:pt x="3061722" y="6401396"/>
                  <a:pt x="2916247" y="6419449"/>
                </a:cubicBezTo>
                <a:cubicBezTo>
                  <a:pt x="2770772" y="6437502"/>
                  <a:pt x="2473290" y="6430552"/>
                  <a:pt x="2223552" y="6419449"/>
                </a:cubicBezTo>
                <a:cubicBezTo>
                  <a:pt x="1973815" y="6408346"/>
                  <a:pt x="1960607" y="6413786"/>
                  <a:pt x="1884131" y="6419449"/>
                </a:cubicBezTo>
                <a:cubicBezTo>
                  <a:pt x="1807655" y="6425112"/>
                  <a:pt x="1288275" y="6399427"/>
                  <a:pt x="1073678" y="6419449"/>
                </a:cubicBezTo>
                <a:cubicBezTo>
                  <a:pt x="859081" y="6439471"/>
                  <a:pt x="324081" y="6458335"/>
                  <a:pt x="0" y="6419449"/>
                </a:cubicBezTo>
                <a:cubicBezTo>
                  <a:pt x="21399" y="6199700"/>
                  <a:pt x="-1801" y="6108399"/>
                  <a:pt x="0" y="5905893"/>
                </a:cubicBezTo>
                <a:cubicBezTo>
                  <a:pt x="1801" y="5703387"/>
                  <a:pt x="5804" y="5546128"/>
                  <a:pt x="0" y="5263948"/>
                </a:cubicBezTo>
                <a:cubicBezTo>
                  <a:pt x="-5804" y="4981769"/>
                  <a:pt x="17446" y="4841472"/>
                  <a:pt x="0" y="4686198"/>
                </a:cubicBezTo>
                <a:cubicBezTo>
                  <a:pt x="-17446" y="4530924"/>
                  <a:pt x="38039" y="4225934"/>
                  <a:pt x="0" y="3915864"/>
                </a:cubicBezTo>
                <a:cubicBezTo>
                  <a:pt x="-38039" y="3605794"/>
                  <a:pt x="-37933" y="3415180"/>
                  <a:pt x="0" y="3145530"/>
                </a:cubicBezTo>
                <a:cubicBezTo>
                  <a:pt x="37933" y="2875880"/>
                  <a:pt x="1713" y="2775694"/>
                  <a:pt x="0" y="2631974"/>
                </a:cubicBezTo>
                <a:cubicBezTo>
                  <a:pt x="-1713" y="2488254"/>
                  <a:pt x="225" y="2186835"/>
                  <a:pt x="0" y="1990029"/>
                </a:cubicBezTo>
                <a:cubicBezTo>
                  <a:pt x="-225" y="1793224"/>
                  <a:pt x="9403" y="1527864"/>
                  <a:pt x="0" y="1412279"/>
                </a:cubicBezTo>
                <a:cubicBezTo>
                  <a:pt x="-9403" y="1296694"/>
                  <a:pt x="18985" y="877238"/>
                  <a:pt x="0" y="641945"/>
                </a:cubicBezTo>
                <a:cubicBezTo>
                  <a:pt x="-18985" y="406652"/>
                  <a:pt x="17264" y="225558"/>
                  <a:pt x="0" y="0"/>
                </a:cubicBezTo>
                <a:close/>
              </a:path>
            </a:pathLst>
          </a:custGeom>
          <a:solidFill>
            <a:srgbClr val="F7F7F7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1832796384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>
            <a:outerShdw blurRad="63500" sx="102000" sy="102000" algn="ctr" rotWithShape="0">
              <a:schemeClr val="tx1">
                <a:lumMod val="50000"/>
                <a:lumOff val="50000"/>
                <a:alpha val="40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سهم: بشكل رتبة عسكرية 6">
            <a:extLst>
              <a:ext uri="{FF2B5EF4-FFF2-40B4-BE49-F238E27FC236}">
                <a16:creationId xmlns:a16="http://schemas.microsoft.com/office/drawing/2014/main" id="{7671E4A3-D9D7-407E-15EB-16FF28AC93CD}"/>
              </a:ext>
            </a:extLst>
          </p:cNvPr>
          <p:cNvSpPr/>
          <p:nvPr/>
        </p:nvSpPr>
        <p:spPr>
          <a:xfrm flipH="1">
            <a:off x="224852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DACFC2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7" name="مربع نص 56">
            <a:extLst>
              <a:ext uri="{FF2B5EF4-FFF2-40B4-BE49-F238E27FC236}">
                <a16:creationId xmlns:a16="http://schemas.microsoft.com/office/drawing/2014/main" id="{95CB9B2F-E2B1-5C3C-AA37-C7DE95EAF244}"/>
              </a:ext>
            </a:extLst>
          </p:cNvPr>
          <p:cNvSpPr txBox="1"/>
          <p:nvPr/>
        </p:nvSpPr>
        <p:spPr>
          <a:xfrm>
            <a:off x="479433" y="64338"/>
            <a:ext cx="2588368" cy="646331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التقويـــــــــــــــــــــــــــــــــم</a:t>
            </a:r>
          </a:p>
        </p:txBody>
      </p:sp>
      <p:sp>
        <p:nvSpPr>
          <p:cNvPr id="28" name="سهم: بشكل رتبة عسكرية 27">
            <a:extLst>
              <a:ext uri="{FF2B5EF4-FFF2-40B4-BE49-F238E27FC236}">
                <a16:creationId xmlns:a16="http://schemas.microsoft.com/office/drawing/2014/main" id="{39746075-562A-4B86-E5FC-C5ABC43ED0E7}"/>
              </a:ext>
            </a:extLst>
          </p:cNvPr>
          <p:cNvSpPr/>
          <p:nvPr/>
        </p:nvSpPr>
        <p:spPr>
          <a:xfrm flipH="1">
            <a:off x="1665646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A4AF9D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6" name="مربع نص 55">
            <a:extLst>
              <a:ext uri="{FF2B5EF4-FFF2-40B4-BE49-F238E27FC236}">
                <a16:creationId xmlns:a16="http://schemas.microsoft.com/office/drawing/2014/main" id="{48DEDF6C-BBA7-6C5E-AEC0-73C97A82EB94}"/>
              </a:ext>
            </a:extLst>
          </p:cNvPr>
          <p:cNvSpPr txBox="1"/>
          <p:nvPr/>
        </p:nvSpPr>
        <p:spPr>
          <a:xfrm>
            <a:off x="2028198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التـــــــــــــــــــــــــدريـــــــــــــــــــــــــــــــــــــــــب</a:t>
            </a:r>
          </a:p>
        </p:txBody>
      </p:sp>
      <p:sp>
        <p:nvSpPr>
          <p:cNvPr id="29" name="سهم: بشكل رتبة عسكرية 28">
            <a:extLst>
              <a:ext uri="{FF2B5EF4-FFF2-40B4-BE49-F238E27FC236}">
                <a16:creationId xmlns:a16="http://schemas.microsoft.com/office/drawing/2014/main" id="{7FA170FB-27F4-9F90-C05F-095C2BA6F11F}"/>
              </a:ext>
            </a:extLst>
          </p:cNvPr>
          <p:cNvSpPr/>
          <p:nvPr/>
        </p:nvSpPr>
        <p:spPr>
          <a:xfrm flipH="1">
            <a:off x="3106440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FAF9EF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5" name="مربع نص 54">
            <a:extLst>
              <a:ext uri="{FF2B5EF4-FFF2-40B4-BE49-F238E27FC236}">
                <a16:creationId xmlns:a16="http://schemas.microsoft.com/office/drawing/2014/main" id="{6A063700-2259-A97D-46A6-A3B8DA837DF2}"/>
              </a:ext>
            </a:extLst>
          </p:cNvPr>
          <p:cNvSpPr txBox="1"/>
          <p:nvPr/>
        </p:nvSpPr>
        <p:spPr>
          <a:xfrm>
            <a:off x="3468992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التـــــــــــــــــــــــدريـــــــــــــــــــــــــــــــــــــــس</a:t>
            </a:r>
          </a:p>
        </p:txBody>
      </p:sp>
      <p:sp>
        <p:nvSpPr>
          <p:cNvPr id="30" name="سهم: بشكل رتبة عسكرية 29">
            <a:extLst>
              <a:ext uri="{FF2B5EF4-FFF2-40B4-BE49-F238E27FC236}">
                <a16:creationId xmlns:a16="http://schemas.microsoft.com/office/drawing/2014/main" id="{CA883160-3905-EBEF-5672-00FCD4CE26F0}"/>
              </a:ext>
            </a:extLst>
          </p:cNvPr>
          <p:cNvSpPr/>
          <p:nvPr/>
        </p:nvSpPr>
        <p:spPr>
          <a:xfrm flipH="1">
            <a:off x="4547234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EEEEEE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4" name="مربع نص 53">
            <a:extLst>
              <a:ext uri="{FF2B5EF4-FFF2-40B4-BE49-F238E27FC236}">
                <a16:creationId xmlns:a16="http://schemas.microsoft.com/office/drawing/2014/main" id="{1D8480D2-ADDC-072B-D197-83705791F92D}"/>
              </a:ext>
            </a:extLst>
          </p:cNvPr>
          <p:cNvSpPr txBox="1"/>
          <p:nvPr/>
        </p:nvSpPr>
        <p:spPr>
          <a:xfrm>
            <a:off x="4909786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التهــــــــــيــــــــــــــئــــــــــــــــــــــــــــــــــة</a:t>
            </a:r>
          </a:p>
        </p:txBody>
      </p:sp>
      <p:sp>
        <p:nvSpPr>
          <p:cNvPr id="31" name="سهم: بشكل رتبة عسكرية 30">
            <a:extLst>
              <a:ext uri="{FF2B5EF4-FFF2-40B4-BE49-F238E27FC236}">
                <a16:creationId xmlns:a16="http://schemas.microsoft.com/office/drawing/2014/main" id="{AB6509F5-AAC1-B0AB-9E90-5F1BA1BF3473}"/>
              </a:ext>
            </a:extLst>
          </p:cNvPr>
          <p:cNvSpPr/>
          <p:nvPr/>
        </p:nvSpPr>
        <p:spPr>
          <a:xfrm flipH="1">
            <a:off x="5988028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DACFC2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3" name="مربع نص 52">
            <a:extLst>
              <a:ext uri="{FF2B5EF4-FFF2-40B4-BE49-F238E27FC236}">
                <a16:creationId xmlns:a16="http://schemas.microsoft.com/office/drawing/2014/main" id="{5BBFDE2B-B0F3-B651-0466-C9FD7DCA797A}"/>
              </a:ext>
            </a:extLst>
          </p:cNvPr>
          <p:cNvSpPr txBox="1"/>
          <p:nvPr/>
        </p:nvSpPr>
        <p:spPr>
          <a:xfrm>
            <a:off x="6242609" y="64338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الـــــــــــــــــــرئيـــــــسيــــــــــــــــــــــــة</a:t>
            </a:r>
          </a:p>
        </p:txBody>
      </p:sp>
      <p:sp>
        <p:nvSpPr>
          <p:cNvPr id="32" name="سهم: بشكل رتبة عسكرية 31">
            <a:extLst>
              <a:ext uri="{FF2B5EF4-FFF2-40B4-BE49-F238E27FC236}">
                <a16:creationId xmlns:a16="http://schemas.microsoft.com/office/drawing/2014/main" id="{395EF39A-CDF2-8F2B-F2DA-1B96AE2AA5D4}"/>
              </a:ext>
            </a:extLst>
          </p:cNvPr>
          <p:cNvSpPr/>
          <p:nvPr/>
        </p:nvSpPr>
        <p:spPr>
          <a:xfrm flipH="1">
            <a:off x="7428822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A4AF9D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2" name="مربع نص 51">
            <a:extLst>
              <a:ext uri="{FF2B5EF4-FFF2-40B4-BE49-F238E27FC236}">
                <a16:creationId xmlns:a16="http://schemas.microsoft.com/office/drawing/2014/main" id="{31B2AE84-4593-FF66-A9B2-91BB3FDC74EE}"/>
              </a:ext>
            </a:extLst>
          </p:cNvPr>
          <p:cNvSpPr txBox="1"/>
          <p:nvPr/>
        </p:nvSpPr>
        <p:spPr>
          <a:xfrm>
            <a:off x="7765708" y="40563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اختبــــــــــار قصــــــــــــــــــــــــير</a:t>
            </a:r>
          </a:p>
        </p:txBody>
      </p:sp>
      <p:sp>
        <p:nvSpPr>
          <p:cNvPr id="33" name="سهم: بشكل رتبة عسكرية 32">
            <a:extLst>
              <a:ext uri="{FF2B5EF4-FFF2-40B4-BE49-F238E27FC236}">
                <a16:creationId xmlns:a16="http://schemas.microsoft.com/office/drawing/2014/main" id="{BFEEDC96-D0AF-742B-6307-A07722E3CB53}"/>
              </a:ext>
            </a:extLst>
          </p:cNvPr>
          <p:cNvSpPr/>
          <p:nvPr/>
        </p:nvSpPr>
        <p:spPr>
          <a:xfrm flipH="1">
            <a:off x="8869618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FAF9EF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26A834D8-BC7C-A458-3BBA-6C9553BFA292}"/>
              </a:ext>
            </a:extLst>
          </p:cNvPr>
          <p:cNvSpPr txBox="1"/>
          <p:nvPr/>
        </p:nvSpPr>
        <p:spPr>
          <a:xfrm>
            <a:off x="9248930" y="64338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حـــــــــــــــل الواجـــــــــــــب</a:t>
            </a:r>
          </a:p>
        </p:txBody>
      </p:sp>
      <p:graphicFrame>
        <p:nvGraphicFramePr>
          <p:cNvPr id="1030" name="جدول 1029">
            <a:extLst>
              <a:ext uri="{FF2B5EF4-FFF2-40B4-BE49-F238E27FC236}">
                <a16:creationId xmlns:a16="http://schemas.microsoft.com/office/drawing/2014/main" id="{0C4C2F27-3541-1EA7-B556-A42DDD167B8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8230813"/>
              </p:ext>
            </p:extLst>
          </p:nvPr>
        </p:nvGraphicFramePr>
        <p:xfrm>
          <a:off x="377745" y="656440"/>
          <a:ext cx="11428736" cy="5984390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11428736">
                  <a:extLst>
                    <a:ext uri="{9D8B030D-6E8A-4147-A177-3AD203B41FA5}">
                      <a16:colId xmlns:a16="http://schemas.microsoft.com/office/drawing/2014/main" val="1774482938"/>
                    </a:ext>
                  </a:extLst>
                </a:gridCol>
              </a:tblGrid>
              <a:tr h="596160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200" dirty="0">
                          <a:solidFill>
                            <a:srgbClr val="68766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اليوم/ </a:t>
                      </a:r>
                      <a:r>
                        <a:rPr lang="ar-SA" sz="3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الاربعاء</a:t>
                      </a:r>
                      <a:r>
                        <a:rPr lang="ar-SA" sz="3200" dirty="0">
                          <a:solidFill>
                            <a:srgbClr val="68766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               التاريخ/</a:t>
                      </a:r>
                      <a:r>
                        <a:rPr lang="ar-SA" sz="3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1447/04/23ه</a:t>
                      </a:r>
                      <a:r>
                        <a:rPr lang="ar-SA" sz="3200" dirty="0">
                          <a:solidFill>
                            <a:srgbClr val="68766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           الحصة/ </a:t>
                      </a:r>
                      <a:r>
                        <a:rPr lang="ar-SA" sz="3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الثالثة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1351637"/>
                  </a:ext>
                </a:extLst>
              </a:tr>
              <a:tr h="721668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4000" b="1" dirty="0">
                          <a:solidFill>
                            <a:srgbClr val="8A7254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الموضوع/ </a:t>
                      </a:r>
                      <a:r>
                        <a:rPr lang="ar-SA" sz="4000" b="1" dirty="0">
                          <a:solidFill>
                            <a:srgbClr val="616C79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مهارة حل المسألة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8259712"/>
                  </a:ext>
                </a:extLst>
              </a:tr>
              <a:tr h="4666562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10581994"/>
                  </a:ext>
                </a:extLst>
              </a:tr>
            </a:tbl>
          </a:graphicData>
        </a:graphic>
      </p:graphicFrame>
      <p:sp>
        <p:nvSpPr>
          <p:cNvPr id="2" name="مربع نص 1">
            <a:extLst>
              <a:ext uri="{FF2B5EF4-FFF2-40B4-BE49-F238E27FC236}">
                <a16:creationId xmlns:a16="http://schemas.microsoft.com/office/drawing/2014/main" id="{89723BC5-8BFC-E317-477A-63D5AF4CE444}"/>
              </a:ext>
            </a:extLst>
          </p:cNvPr>
          <p:cNvSpPr txBox="1"/>
          <p:nvPr/>
        </p:nvSpPr>
        <p:spPr>
          <a:xfrm>
            <a:off x="-58905" y="6310718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latin typeface="Sakkal Majalla" panose="02000000000000000000" pitchFamily="2" charset="-78"/>
                <a:cs typeface="Sakkal Majalla" panose="02000000000000000000" pitchFamily="2" charset="-78"/>
              </a:rPr>
              <a:t>جواهر الحارثي </a:t>
            </a:r>
            <a:r>
              <a:rPr lang="en-US" dirty="0">
                <a:latin typeface="Sakkal Majalla" panose="02000000000000000000" pitchFamily="2" charset="-78"/>
                <a:cs typeface="Sakkal Majalla" panose="02000000000000000000" pitchFamily="2" charset="-78"/>
              </a:rPr>
              <a:t>@jewelsAlshdaddi</a:t>
            </a:r>
            <a:endParaRPr lang="ar-SA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A54FABCF-5CC3-9803-F295-8C45BCAC18AB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rgbClr val="D9C3A5">
                <a:tint val="50000"/>
                <a:satMod val="18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745" y="571555"/>
            <a:ext cx="744303" cy="744303"/>
          </a:xfrm>
          <a:prstGeom prst="rect">
            <a:avLst/>
          </a:prstGeom>
        </p:spPr>
      </p:pic>
      <p:sp>
        <p:nvSpPr>
          <p:cNvPr id="5" name="مربع نص 4">
            <a:extLst>
              <a:ext uri="{FF2B5EF4-FFF2-40B4-BE49-F238E27FC236}">
                <a16:creationId xmlns:a16="http://schemas.microsoft.com/office/drawing/2014/main" id="{D0F7F484-CF4F-3A8A-5342-E9F167215E29}"/>
              </a:ext>
            </a:extLst>
          </p:cNvPr>
          <p:cNvSpPr txBox="1"/>
          <p:nvPr/>
        </p:nvSpPr>
        <p:spPr>
          <a:xfrm>
            <a:off x="9332750" y="1942668"/>
            <a:ext cx="2588368" cy="646331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solidFill>
                  <a:schemeClr val="accent5">
                    <a:lumMod val="75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حـــــــــــــــل الواجـــــــــــــب</a:t>
            </a:r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90751977-03CE-4195-8950-A852FE23F332}"/>
              </a:ext>
            </a:extLst>
          </p:cNvPr>
          <p:cNvSpPr txBox="1"/>
          <p:nvPr/>
        </p:nvSpPr>
        <p:spPr>
          <a:xfrm>
            <a:off x="8830977" y="2588999"/>
            <a:ext cx="2588368" cy="1754326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r>
              <a:rPr lang="ar-SA" sz="3600" b="1" dirty="0">
                <a:solidFill>
                  <a:srgbClr val="6D7A89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12) 29</a:t>
            </a:r>
          </a:p>
          <a:p>
            <a:r>
              <a:rPr lang="ar-SA" sz="3600" b="1" dirty="0">
                <a:solidFill>
                  <a:srgbClr val="6D7A89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13) 40</a:t>
            </a:r>
          </a:p>
          <a:p>
            <a:r>
              <a:rPr lang="ar-SA" sz="3600" b="1" dirty="0">
                <a:solidFill>
                  <a:srgbClr val="6D7A89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15) 78</a:t>
            </a:r>
          </a:p>
        </p:txBody>
      </p:sp>
    </p:spTree>
    <p:extLst>
      <p:ext uri="{BB962C8B-B14F-4D97-AF65-F5344CB8AC3E}">
        <p14:creationId xmlns:p14="http://schemas.microsoft.com/office/powerpoint/2010/main" val="31878669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B5A9EB-2CAD-1279-A97F-4CEB375AC2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سهم: بشكل رتبة عسكرية 32">
            <a:extLst>
              <a:ext uri="{FF2B5EF4-FFF2-40B4-BE49-F238E27FC236}">
                <a16:creationId xmlns:a16="http://schemas.microsoft.com/office/drawing/2014/main" id="{BC8E8314-52FB-374F-FF28-76DBE7E85F44}"/>
              </a:ext>
            </a:extLst>
          </p:cNvPr>
          <p:cNvSpPr/>
          <p:nvPr/>
        </p:nvSpPr>
        <p:spPr>
          <a:xfrm flipH="1">
            <a:off x="8869618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FAF9EF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A7325491-1227-A053-0B96-8592839C63CC}"/>
              </a:ext>
            </a:extLst>
          </p:cNvPr>
          <p:cNvSpPr txBox="1"/>
          <p:nvPr/>
        </p:nvSpPr>
        <p:spPr>
          <a:xfrm>
            <a:off x="9248930" y="64338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حـــــــــــــــل الواجـــــــــــــب</a:t>
            </a:r>
          </a:p>
        </p:txBody>
      </p:sp>
      <p:sp>
        <p:nvSpPr>
          <p:cNvPr id="32" name="سهم: بشكل رتبة عسكرية 31">
            <a:extLst>
              <a:ext uri="{FF2B5EF4-FFF2-40B4-BE49-F238E27FC236}">
                <a16:creationId xmlns:a16="http://schemas.microsoft.com/office/drawing/2014/main" id="{8D693B60-BD7E-B0FF-216E-4B98366DFA8D}"/>
              </a:ext>
            </a:extLst>
          </p:cNvPr>
          <p:cNvSpPr/>
          <p:nvPr/>
        </p:nvSpPr>
        <p:spPr>
          <a:xfrm flipH="1">
            <a:off x="7428822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A4AF9D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2" name="مربع نص 51">
            <a:extLst>
              <a:ext uri="{FF2B5EF4-FFF2-40B4-BE49-F238E27FC236}">
                <a16:creationId xmlns:a16="http://schemas.microsoft.com/office/drawing/2014/main" id="{F6D68D2B-760B-7704-20D1-2E3BF7887271}"/>
              </a:ext>
            </a:extLst>
          </p:cNvPr>
          <p:cNvSpPr txBox="1"/>
          <p:nvPr/>
        </p:nvSpPr>
        <p:spPr>
          <a:xfrm>
            <a:off x="7765708" y="40563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اختبــــــــــار قصــــــــــــــــــــــــير</a:t>
            </a:r>
          </a:p>
        </p:txBody>
      </p:sp>
      <p:sp>
        <p:nvSpPr>
          <p:cNvPr id="31" name="سهم: بشكل رتبة عسكرية 30">
            <a:extLst>
              <a:ext uri="{FF2B5EF4-FFF2-40B4-BE49-F238E27FC236}">
                <a16:creationId xmlns:a16="http://schemas.microsoft.com/office/drawing/2014/main" id="{2CD107E5-71FB-4A86-27CE-70BB328B031E}"/>
              </a:ext>
            </a:extLst>
          </p:cNvPr>
          <p:cNvSpPr/>
          <p:nvPr/>
        </p:nvSpPr>
        <p:spPr>
          <a:xfrm flipH="1">
            <a:off x="5988028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DACFC2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3" name="مربع نص 52">
            <a:extLst>
              <a:ext uri="{FF2B5EF4-FFF2-40B4-BE49-F238E27FC236}">
                <a16:creationId xmlns:a16="http://schemas.microsoft.com/office/drawing/2014/main" id="{CC547C84-37DD-675E-81C8-64594E97CA59}"/>
              </a:ext>
            </a:extLst>
          </p:cNvPr>
          <p:cNvSpPr txBox="1"/>
          <p:nvPr/>
        </p:nvSpPr>
        <p:spPr>
          <a:xfrm>
            <a:off x="6242609" y="64338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الـــــــــــــــــــرئيـــــــسيــــــــــــــــــــــــة</a:t>
            </a:r>
          </a:p>
        </p:txBody>
      </p:sp>
      <p:sp>
        <p:nvSpPr>
          <p:cNvPr id="30" name="سهم: بشكل رتبة عسكرية 29">
            <a:extLst>
              <a:ext uri="{FF2B5EF4-FFF2-40B4-BE49-F238E27FC236}">
                <a16:creationId xmlns:a16="http://schemas.microsoft.com/office/drawing/2014/main" id="{93C6621F-0CD0-7C39-9648-B5A1068FC860}"/>
              </a:ext>
            </a:extLst>
          </p:cNvPr>
          <p:cNvSpPr/>
          <p:nvPr/>
        </p:nvSpPr>
        <p:spPr>
          <a:xfrm flipH="1">
            <a:off x="4547234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EEEEEE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4" name="مربع نص 53">
            <a:extLst>
              <a:ext uri="{FF2B5EF4-FFF2-40B4-BE49-F238E27FC236}">
                <a16:creationId xmlns:a16="http://schemas.microsoft.com/office/drawing/2014/main" id="{28A75AEB-2895-3A73-6DB3-F108D00806A5}"/>
              </a:ext>
            </a:extLst>
          </p:cNvPr>
          <p:cNvSpPr txBox="1"/>
          <p:nvPr/>
        </p:nvSpPr>
        <p:spPr>
          <a:xfrm>
            <a:off x="4909786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التهــــــــــيــــــــــــــئــــــــــــــــــــــــــــــــــة</a:t>
            </a:r>
          </a:p>
        </p:txBody>
      </p:sp>
      <p:sp>
        <p:nvSpPr>
          <p:cNvPr id="29" name="سهم: بشكل رتبة عسكرية 28">
            <a:extLst>
              <a:ext uri="{FF2B5EF4-FFF2-40B4-BE49-F238E27FC236}">
                <a16:creationId xmlns:a16="http://schemas.microsoft.com/office/drawing/2014/main" id="{7553DE8E-672D-4F94-6BFE-D85AFB0A3465}"/>
              </a:ext>
            </a:extLst>
          </p:cNvPr>
          <p:cNvSpPr/>
          <p:nvPr/>
        </p:nvSpPr>
        <p:spPr>
          <a:xfrm flipH="1">
            <a:off x="3106440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FAF9EF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5" name="مربع نص 54">
            <a:extLst>
              <a:ext uri="{FF2B5EF4-FFF2-40B4-BE49-F238E27FC236}">
                <a16:creationId xmlns:a16="http://schemas.microsoft.com/office/drawing/2014/main" id="{D1969F71-F97E-A353-6A37-7E98CD73426A}"/>
              </a:ext>
            </a:extLst>
          </p:cNvPr>
          <p:cNvSpPr txBox="1"/>
          <p:nvPr/>
        </p:nvSpPr>
        <p:spPr>
          <a:xfrm>
            <a:off x="3468992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التـــــــــــــــــــــــدريـــــــــــــــــــــــــــــــــــــــس</a:t>
            </a:r>
          </a:p>
        </p:txBody>
      </p:sp>
      <p:sp>
        <p:nvSpPr>
          <p:cNvPr id="28" name="سهم: بشكل رتبة عسكرية 27">
            <a:extLst>
              <a:ext uri="{FF2B5EF4-FFF2-40B4-BE49-F238E27FC236}">
                <a16:creationId xmlns:a16="http://schemas.microsoft.com/office/drawing/2014/main" id="{B0980F35-EFE9-32A1-B5E0-C9A1378303F7}"/>
              </a:ext>
            </a:extLst>
          </p:cNvPr>
          <p:cNvSpPr/>
          <p:nvPr/>
        </p:nvSpPr>
        <p:spPr>
          <a:xfrm flipH="1">
            <a:off x="1665646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A4AF9D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6" name="مربع نص 55">
            <a:extLst>
              <a:ext uri="{FF2B5EF4-FFF2-40B4-BE49-F238E27FC236}">
                <a16:creationId xmlns:a16="http://schemas.microsoft.com/office/drawing/2014/main" id="{E1EEB5A8-41C0-6B13-F375-DF51E93AC617}"/>
              </a:ext>
            </a:extLst>
          </p:cNvPr>
          <p:cNvSpPr txBox="1"/>
          <p:nvPr/>
        </p:nvSpPr>
        <p:spPr>
          <a:xfrm>
            <a:off x="2028198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التـــــــــــــــــــــــــدريـــــــــــــــــــــــــــــــــــــــــب</a:t>
            </a:r>
          </a:p>
        </p:txBody>
      </p:sp>
      <p:sp>
        <p:nvSpPr>
          <p:cNvPr id="26" name="مستطيل 25">
            <a:extLst>
              <a:ext uri="{FF2B5EF4-FFF2-40B4-BE49-F238E27FC236}">
                <a16:creationId xmlns:a16="http://schemas.microsoft.com/office/drawing/2014/main" id="{B860269D-D153-4083-A321-5B23A4AFB450}"/>
              </a:ext>
            </a:extLst>
          </p:cNvPr>
          <p:cNvSpPr/>
          <p:nvPr/>
        </p:nvSpPr>
        <p:spPr>
          <a:xfrm>
            <a:off x="224852" y="312821"/>
            <a:ext cx="11775819" cy="6419449"/>
          </a:xfrm>
          <a:custGeom>
            <a:avLst/>
            <a:gdLst>
              <a:gd name="connsiteX0" fmla="*/ 0 w 11775819"/>
              <a:gd name="connsiteY0" fmla="*/ 0 h 6419449"/>
              <a:gd name="connsiteX1" fmla="*/ 810453 w 11775819"/>
              <a:gd name="connsiteY1" fmla="*/ 0 h 6419449"/>
              <a:gd name="connsiteX2" fmla="*/ 1620907 w 11775819"/>
              <a:gd name="connsiteY2" fmla="*/ 0 h 6419449"/>
              <a:gd name="connsiteX3" fmla="*/ 2195844 w 11775819"/>
              <a:gd name="connsiteY3" fmla="*/ 0 h 6419449"/>
              <a:gd name="connsiteX4" fmla="*/ 2770781 w 11775819"/>
              <a:gd name="connsiteY4" fmla="*/ 0 h 6419449"/>
              <a:gd name="connsiteX5" fmla="*/ 3581234 w 11775819"/>
              <a:gd name="connsiteY5" fmla="*/ 0 h 6419449"/>
              <a:gd name="connsiteX6" fmla="*/ 4273930 w 11775819"/>
              <a:gd name="connsiteY6" fmla="*/ 0 h 6419449"/>
              <a:gd name="connsiteX7" fmla="*/ 4731108 w 11775819"/>
              <a:gd name="connsiteY7" fmla="*/ 0 h 6419449"/>
              <a:gd name="connsiteX8" fmla="*/ 5659320 w 11775819"/>
              <a:gd name="connsiteY8" fmla="*/ 0 h 6419449"/>
              <a:gd name="connsiteX9" fmla="*/ 6587532 w 11775819"/>
              <a:gd name="connsiteY9" fmla="*/ 0 h 6419449"/>
              <a:gd name="connsiteX10" fmla="*/ 7280227 w 11775819"/>
              <a:gd name="connsiteY10" fmla="*/ 0 h 6419449"/>
              <a:gd name="connsiteX11" fmla="*/ 8090680 w 11775819"/>
              <a:gd name="connsiteY11" fmla="*/ 0 h 6419449"/>
              <a:gd name="connsiteX12" fmla="*/ 8901134 w 11775819"/>
              <a:gd name="connsiteY12" fmla="*/ 0 h 6419449"/>
              <a:gd name="connsiteX13" fmla="*/ 9476071 w 11775819"/>
              <a:gd name="connsiteY13" fmla="*/ 0 h 6419449"/>
              <a:gd name="connsiteX14" fmla="*/ 10168766 w 11775819"/>
              <a:gd name="connsiteY14" fmla="*/ 0 h 6419449"/>
              <a:gd name="connsiteX15" fmla="*/ 10861461 w 11775819"/>
              <a:gd name="connsiteY15" fmla="*/ 0 h 6419449"/>
              <a:gd name="connsiteX16" fmla="*/ 11775819 w 11775819"/>
              <a:gd name="connsiteY16" fmla="*/ 0 h 6419449"/>
              <a:gd name="connsiteX17" fmla="*/ 11775819 w 11775819"/>
              <a:gd name="connsiteY17" fmla="*/ 641945 h 6419449"/>
              <a:gd name="connsiteX18" fmla="*/ 11775819 w 11775819"/>
              <a:gd name="connsiteY18" fmla="*/ 1412279 h 6419449"/>
              <a:gd name="connsiteX19" fmla="*/ 11775819 w 11775819"/>
              <a:gd name="connsiteY19" fmla="*/ 2118418 h 6419449"/>
              <a:gd name="connsiteX20" fmla="*/ 11775819 w 11775819"/>
              <a:gd name="connsiteY20" fmla="*/ 2696169 h 6419449"/>
              <a:gd name="connsiteX21" fmla="*/ 11775819 w 11775819"/>
              <a:gd name="connsiteY21" fmla="*/ 3145530 h 6419449"/>
              <a:gd name="connsiteX22" fmla="*/ 11775819 w 11775819"/>
              <a:gd name="connsiteY22" fmla="*/ 3787475 h 6419449"/>
              <a:gd name="connsiteX23" fmla="*/ 11775819 w 11775819"/>
              <a:gd name="connsiteY23" fmla="*/ 4365225 h 6419449"/>
              <a:gd name="connsiteX24" fmla="*/ 11775819 w 11775819"/>
              <a:gd name="connsiteY24" fmla="*/ 5135559 h 6419449"/>
              <a:gd name="connsiteX25" fmla="*/ 11775819 w 11775819"/>
              <a:gd name="connsiteY25" fmla="*/ 6419449 h 6419449"/>
              <a:gd name="connsiteX26" fmla="*/ 10847607 w 11775819"/>
              <a:gd name="connsiteY26" fmla="*/ 6419449 h 6419449"/>
              <a:gd name="connsiteX27" fmla="*/ 10037154 w 11775819"/>
              <a:gd name="connsiteY27" fmla="*/ 6419449 h 6419449"/>
              <a:gd name="connsiteX28" fmla="*/ 9344459 w 11775819"/>
              <a:gd name="connsiteY28" fmla="*/ 6419449 h 6419449"/>
              <a:gd name="connsiteX29" fmla="*/ 8651763 w 11775819"/>
              <a:gd name="connsiteY29" fmla="*/ 6419449 h 6419449"/>
              <a:gd name="connsiteX30" fmla="*/ 7723552 w 11775819"/>
              <a:gd name="connsiteY30" fmla="*/ 6419449 h 6419449"/>
              <a:gd name="connsiteX31" fmla="*/ 6795340 w 11775819"/>
              <a:gd name="connsiteY31" fmla="*/ 6419449 h 6419449"/>
              <a:gd name="connsiteX32" fmla="*/ 6338161 w 11775819"/>
              <a:gd name="connsiteY32" fmla="*/ 6419449 h 6419449"/>
              <a:gd name="connsiteX33" fmla="*/ 5880983 w 11775819"/>
              <a:gd name="connsiteY33" fmla="*/ 6419449 h 6419449"/>
              <a:gd name="connsiteX34" fmla="*/ 5070529 w 11775819"/>
              <a:gd name="connsiteY34" fmla="*/ 6419449 h 6419449"/>
              <a:gd name="connsiteX35" fmla="*/ 4613350 w 11775819"/>
              <a:gd name="connsiteY35" fmla="*/ 6419449 h 6419449"/>
              <a:gd name="connsiteX36" fmla="*/ 4273930 w 11775819"/>
              <a:gd name="connsiteY36" fmla="*/ 6419449 h 6419449"/>
              <a:gd name="connsiteX37" fmla="*/ 3345718 w 11775819"/>
              <a:gd name="connsiteY37" fmla="*/ 6419449 h 6419449"/>
              <a:gd name="connsiteX38" fmla="*/ 2417506 w 11775819"/>
              <a:gd name="connsiteY38" fmla="*/ 6419449 h 6419449"/>
              <a:gd name="connsiteX39" fmla="*/ 1489295 w 11775819"/>
              <a:gd name="connsiteY39" fmla="*/ 6419449 h 6419449"/>
              <a:gd name="connsiteX40" fmla="*/ 678841 w 11775819"/>
              <a:gd name="connsiteY40" fmla="*/ 6419449 h 6419449"/>
              <a:gd name="connsiteX41" fmla="*/ 0 w 11775819"/>
              <a:gd name="connsiteY41" fmla="*/ 6419449 h 6419449"/>
              <a:gd name="connsiteX42" fmla="*/ 0 w 11775819"/>
              <a:gd name="connsiteY42" fmla="*/ 5777504 h 6419449"/>
              <a:gd name="connsiteX43" fmla="*/ 0 w 11775819"/>
              <a:gd name="connsiteY43" fmla="*/ 5135559 h 6419449"/>
              <a:gd name="connsiteX44" fmla="*/ 0 w 11775819"/>
              <a:gd name="connsiteY44" fmla="*/ 4429420 h 6419449"/>
              <a:gd name="connsiteX45" fmla="*/ 0 w 11775819"/>
              <a:gd name="connsiteY45" fmla="*/ 3851669 h 6419449"/>
              <a:gd name="connsiteX46" fmla="*/ 0 w 11775819"/>
              <a:gd name="connsiteY46" fmla="*/ 3081336 h 6419449"/>
              <a:gd name="connsiteX47" fmla="*/ 0 w 11775819"/>
              <a:gd name="connsiteY47" fmla="*/ 2311002 h 6419449"/>
              <a:gd name="connsiteX48" fmla="*/ 0 w 11775819"/>
              <a:gd name="connsiteY48" fmla="*/ 1540668 h 6419449"/>
              <a:gd name="connsiteX49" fmla="*/ 0 w 11775819"/>
              <a:gd name="connsiteY49" fmla="*/ 962917 h 6419449"/>
              <a:gd name="connsiteX50" fmla="*/ 0 w 11775819"/>
              <a:gd name="connsiteY50" fmla="*/ 0 h 6419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11775819" h="6419449" fill="none" extrusionOk="0">
                <a:moveTo>
                  <a:pt x="0" y="0"/>
                </a:moveTo>
                <a:cubicBezTo>
                  <a:pt x="289838" y="-33106"/>
                  <a:pt x="522246" y="27096"/>
                  <a:pt x="810453" y="0"/>
                </a:cubicBezTo>
                <a:cubicBezTo>
                  <a:pt x="1098660" y="-27096"/>
                  <a:pt x="1366998" y="21362"/>
                  <a:pt x="1620907" y="0"/>
                </a:cubicBezTo>
                <a:cubicBezTo>
                  <a:pt x="1874816" y="-21362"/>
                  <a:pt x="1929640" y="15253"/>
                  <a:pt x="2195844" y="0"/>
                </a:cubicBezTo>
                <a:cubicBezTo>
                  <a:pt x="2462048" y="-15253"/>
                  <a:pt x="2547887" y="-5753"/>
                  <a:pt x="2770781" y="0"/>
                </a:cubicBezTo>
                <a:cubicBezTo>
                  <a:pt x="2993675" y="5753"/>
                  <a:pt x="3196074" y="-18004"/>
                  <a:pt x="3581234" y="0"/>
                </a:cubicBezTo>
                <a:cubicBezTo>
                  <a:pt x="3966394" y="18004"/>
                  <a:pt x="4056686" y="18395"/>
                  <a:pt x="4273930" y="0"/>
                </a:cubicBezTo>
                <a:cubicBezTo>
                  <a:pt x="4491174" y="-18395"/>
                  <a:pt x="4636963" y="1782"/>
                  <a:pt x="4731108" y="0"/>
                </a:cubicBezTo>
                <a:cubicBezTo>
                  <a:pt x="4825253" y="-1782"/>
                  <a:pt x="5307587" y="9924"/>
                  <a:pt x="5659320" y="0"/>
                </a:cubicBezTo>
                <a:cubicBezTo>
                  <a:pt x="6011053" y="-9924"/>
                  <a:pt x="6302459" y="3347"/>
                  <a:pt x="6587532" y="0"/>
                </a:cubicBezTo>
                <a:cubicBezTo>
                  <a:pt x="6872605" y="-3347"/>
                  <a:pt x="7106548" y="19056"/>
                  <a:pt x="7280227" y="0"/>
                </a:cubicBezTo>
                <a:cubicBezTo>
                  <a:pt x="7453907" y="-19056"/>
                  <a:pt x="7896126" y="-25607"/>
                  <a:pt x="8090680" y="0"/>
                </a:cubicBezTo>
                <a:cubicBezTo>
                  <a:pt x="8285234" y="25607"/>
                  <a:pt x="8497142" y="16586"/>
                  <a:pt x="8901134" y="0"/>
                </a:cubicBezTo>
                <a:cubicBezTo>
                  <a:pt x="9305126" y="-16586"/>
                  <a:pt x="9200039" y="-18048"/>
                  <a:pt x="9476071" y="0"/>
                </a:cubicBezTo>
                <a:cubicBezTo>
                  <a:pt x="9752103" y="18048"/>
                  <a:pt x="9839118" y="-25353"/>
                  <a:pt x="10168766" y="0"/>
                </a:cubicBezTo>
                <a:cubicBezTo>
                  <a:pt x="10498414" y="25353"/>
                  <a:pt x="10669033" y="-29357"/>
                  <a:pt x="10861461" y="0"/>
                </a:cubicBezTo>
                <a:cubicBezTo>
                  <a:pt x="11053890" y="29357"/>
                  <a:pt x="11344088" y="-10480"/>
                  <a:pt x="11775819" y="0"/>
                </a:cubicBezTo>
                <a:cubicBezTo>
                  <a:pt x="11793222" y="231986"/>
                  <a:pt x="11754214" y="355311"/>
                  <a:pt x="11775819" y="641945"/>
                </a:cubicBezTo>
                <a:cubicBezTo>
                  <a:pt x="11797424" y="928579"/>
                  <a:pt x="11744218" y="1065487"/>
                  <a:pt x="11775819" y="1412279"/>
                </a:cubicBezTo>
                <a:cubicBezTo>
                  <a:pt x="11807420" y="1759071"/>
                  <a:pt x="11807651" y="1964741"/>
                  <a:pt x="11775819" y="2118418"/>
                </a:cubicBezTo>
                <a:cubicBezTo>
                  <a:pt x="11743987" y="2272095"/>
                  <a:pt x="11790988" y="2445750"/>
                  <a:pt x="11775819" y="2696169"/>
                </a:cubicBezTo>
                <a:cubicBezTo>
                  <a:pt x="11760650" y="2946588"/>
                  <a:pt x="11788204" y="2989092"/>
                  <a:pt x="11775819" y="3145530"/>
                </a:cubicBezTo>
                <a:cubicBezTo>
                  <a:pt x="11763434" y="3301968"/>
                  <a:pt x="11762617" y="3474766"/>
                  <a:pt x="11775819" y="3787475"/>
                </a:cubicBezTo>
                <a:cubicBezTo>
                  <a:pt x="11789021" y="4100184"/>
                  <a:pt x="11764740" y="4131110"/>
                  <a:pt x="11775819" y="4365225"/>
                </a:cubicBezTo>
                <a:cubicBezTo>
                  <a:pt x="11786899" y="4599340"/>
                  <a:pt x="11804891" y="4897475"/>
                  <a:pt x="11775819" y="5135559"/>
                </a:cubicBezTo>
                <a:cubicBezTo>
                  <a:pt x="11746747" y="5373643"/>
                  <a:pt x="11741546" y="5824447"/>
                  <a:pt x="11775819" y="6419449"/>
                </a:cubicBezTo>
                <a:cubicBezTo>
                  <a:pt x="11315723" y="6417918"/>
                  <a:pt x="11302299" y="6465124"/>
                  <a:pt x="10847607" y="6419449"/>
                </a:cubicBezTo>
                <a:cubicBezTo>
                  <a:pt x="10392915" y="6373774"/>
                  <a:pt x="10210696" y="6453437"/>
                  <a:pt x="10037154" y="6419449"/>
                </a:cubicBezTo>
                <a:cubicBezTo>
                  <a:pt x="9863612" y="6385461"/>
                  <a:pt x="9657013" y="6436951"/>
                  <a:pt x="9344459" y="6419449"/>
                </a:cubicBezTo>
                <a:cubicBezTo>
                  <a:pt x="9031905" y="6401947"/>
                  <a:pt x="8876058" y="6390633"/>
                  <a:pt x="8651763" y="6419449"/>
                </a:cubicBezTo>
                <a:cubicBezTo>
                  <a:pt x="8427468" y="6448265"/>
                  <a:pt x="8046326" y="6378869"/>
                  <a:pt x="7723552" y="6419449"/>
                </a:cubicBezTo>
                <a:cubicBezTo>
                  <a:pt x="7400778" y="6460029"/>
                  <a:pt x="7225002" y="6388877"/>
                  <a:pt x="6795340" y="6419449"/>
                </a:cubicBezTo>
                <a:cubicBezTo>
                  <a:pt x="6365678" y="6450021"/>
                  <a:pt x="6557322" y="6438388"/>
                  <a:pt x="6338161" y="6419449"/>
                </a:cubicBezTo>
                <a:cubicBezTo>
                  <a:pt x="6119000" y="6400510"/>
                  <a:pt x="6102903" y="6410508"/>
                  <a:pt x="5880983" y="6419449"/>
                </a:cubicBezTo>
                <a:cubicBezTo>
                  <a:pt x="5659063" y="6428390"/>
                  <a:pt x="5323062" y="6397318"/>
                  <a:pt x="5070529" y="6419449"/>
                </a:cubicBezTo>
                <a:cubicBezTo>
                  <a:pt x="4817996" y="6441580"/>
                  <a:pt x="4830666" y="6428423"/>
                  <a:pt x="4613350" y="6419449"/>
                </a:cubicBezTo>
                <a:cubicBezTo>
                  <a:pt x="4396034" y="6410475"/>
                  <a:pt x="4368483" y="6422224"/>
                  <a:pt x="4273930" y="6419449"/>
                </a:cubicBezTo>
                <a:cubicBezTo>
                  <a:pt x="4179377" y="6416674"/>
                  <a:pt x="3575967" y="6460584"/>
                  <a:pt x="3345718" y="6419449"/>
                </a:cubicBezTo>
                <a:cubicBezTo>
                  <a:pt x="3115469" y="6378314"/>
                  <a:pt x="2658173" y="6374501"/>
                  <a:pt x="2417506" y="6419449"/>
                </a:cubicBezTo>
                <a:cubicBezTo>
                  <a:pt x="2176839" y="6464397"/>
                  <a:pt x="1771375" y="6412076"/>
                  <a:pt x="1489295" y="6419449"/>
                </a:cubicBezTo>
                <a:cubicBezTo>
                  <a:pt x="1207215" y="6426822"/>
                  <a:pt x="841733" y="6409428"/>
                  <a:pt x="678841" y="6419449"/>
                </a:cubicBezTo>
                <a:cubicBezTo>
                  <a:pt x="515949" y="6429470"/>
                  <a:pt x="234889" y="6420416"/>
                  <a:pt x="0" y="6419449"/>
                </a:cubicBezTo>
                <a:cubicBezTo>
                  <a:pt x="11452" y="6182211"/>
                  <a:pt x="-19359" y="5918479"/>
                  <a:pt x="0" y="5777504"/>
                </a:cubicBezTo>
                <a:cubicBezTo>
                  <a:pt x="19359" y="5636530"/>
                  <a:pt x="-30380" y="5273178"/>
                  <a:pt x="0" y="5135559"/>
                </a:cubicBezTo>
                <a:cubicBezTo>
                  <a:pt x="30380" y="4997940"/>
                  <a:pt x="-13671" y="4754059"/>
                  <a:pt x="0" y="4429420"/>
                </a:cubicBezTo>
                <a:cubicBezTo>
                  <a:pt x="13671" y="4104781"/>
                  <a:pt x="-12423" y="4055918"/>
                  <a:pt x="0" y="3851669"/>
                </a:cubicBezTo>
                <a:cubicBezTo>
                  <a:pt x="12423" y="3647420"/>
                  <a:pt x="-37794" y="3309887"/>
                  <a:pt x="0" y="3081336"/>
                </a:cubicBezTo>
                <a:cubicBezTo>
                  <a:pt x="37794" y="2852785"/>
                  <a:pt x="-16347" y="2675751"/>
                  <a:pt x="0" y="2311002"/>
                </a:cubicBezTo>
                <a:cubicBezTo>
                  <a:pt x="16347" y="1946253"/>
                  <a:pt x="14834" y="1784736"/>
                  <a:pt x="0" y="1540668"/>
                </a:cubicBezTo>
                <a:cubicBezTo>
                  <a:pt x="-14834" y="1296600"/>
                  <a:pt x="20956" y="1143514"/>
                  <a:pt x="0" y="962917"/>
                </a:cubicBezTo>
                <a:cubicBezTo>
                  <a:pt x="-20956" y="782320"/>
                  <a:pt x="10281" y="267164"/>
                  <a:pt x="0" y="0"/>
                </a:cubicBezTo>
                <a:close/>
              </a:path>
              <a:path w="11775819" h="6419449" stroke="0" extrusionOk="0">
                <a:moveTo>
                  <a:pt x="0" y="0"/>
                </a:moveTo>
                <a:cubicBezTo>
                  <a:pt x="249632" y="1047"/>
                  <a:pt x="384507" y="-13422"/>
                  <a:pt x="574937" y="0"/>
                </a:cubicBezTo>
                <a:cubicBezTo>
                  <a:pt x="765367" y="13422"/>
                  <a:pt x="771544" y="-5817"/>
                  <a:pt x="914358" y="0"/>
                </a:cubicBezTo>
                <a:cubicBezTo>
                  <a:pt x="1057172" y="5817"/>
                  <a:pt x="1336683" y="16815"/>
                  <a:pt x="1489295" y="0"/>
                </a:cubicBezTo>
                <a:cubicBezTo>
                  <a:pt x="1641907" y="-16815"/>
                  <a:pt x="1845716" y="20134"/>
                  <a:pt x="1946474" y="0"/>
                </a:cubicBezTo>
                <a:cubicBezTo>
                  <a:pt x="2047232" y="-20134"/>
                  <a:pt x="2400066" y="-28515"/>
                  <a:pt x="2521411" y="0"/>
                </a:cubicBezTo>
                <a:cubicBezTo>
                  <a:pt x="2642756" y="28515"/>
                  <a:pt x="2837597" y="-10934"/>
                  <a:pt x="2978590" y="0"/>
                </a:cubicBezTo>
                <a:cubicBezTo>
                  <a:pt x="3119583" y="10934"/>
                  <a:pt x="3218444" y="-5927"/>
                  <a:pt x="3318010" y="0"/>
                </a:cubicBezTo>
                <a:cubicBezTo>
                  <a:pt x="3417576" y="5927"/>
                  <a:pt x="3733679" y="-39209"/>
                  <a:pt x="4128464" y="0"/>
                </a:cubicBezTo>
                <a:cubicBezTo>
                  <a:pt x="4523249" y="39209"/>
                  <a:pt x="4486286" y="23615"/>
                  <a:pt x="4821159" y="0"/>
                </a:cubicBezTo>
                <a:cubicBezTo>
                  <a:pt x="5156032" y="-23615"/>
                  <a:pt x="5028752" y="-9000"/>
                  <a:pt x="5160580" y="0"/>
                </a:cubicBezTo>
                <a:cubicBezTo>
                  <a:pt x="5292408" y="9000"/>
                  <a:pt x="5814709" y="15000"/>
                  <a:pt x="6088791" y="0"/>
                </a:cubicBezTo>
                <a:cubicBezTo>
                  <a:pt x="6362873" y="-15000"/>
                  <a:pt x="6773413" y="-42061"/>
                  <a:pt x="7017003" y="0"/>
                </a:cubicBezTo>
                <a:cubicBezTo>
                  <a:pt x="7260593" y="42061"/>
                  <a:pt x="7535309" y="-12428"/>
                  <a:pt x="7709698" y="0"/>
                </a:cubicBezTo>
                <a:cubicBezTo>
                  <a:pt x="7884087" y="12428"/>
                  <a:pt x="7980833" y="9521"/>
                  <a:pt x="8049119" y="0"/>
                </a:cubicBezTo>
                <a:cubicBezTo>
                  <a:pt x="8117405" y="-9521"/>
                  <a:pt x="8347887" y="-13464"/>
                  <a:pt x="8506297" y="0"/>
                </a:cubicBezTo>
                <a:cubicBezTo>
                  <a:pt x="8664707" y="13464"/>
                  <a:pt x="8953593" y="13807"/>
                  <a:pt x="9316751" y="0"/>
                </a:cubicBezTo>
                <a:cubicBezTo>
                  <a:pt x="9679909" y="-13807"/>
                  <a:pt x="10055390" y="35789"/>
                  <a:pt x="10244963" y="0"/>
                </a:cubicBezTo>
                <a:cubicBezTo>
                  <a:pt x="10434536" y="-35789"/>
                  <a:pt x="10700078" y="-16901"/>
                  <a:pt x="10937658" y="0"/>
                </a:cubicBezTo>
                <a:cubicBezTo>
                  <a:pt x="11175238" y="16901"/>
                  <a:pt x="11458873" y="-36582"/>
                  <a:pt x="11775819" y="0"/>
                </a:cubicBezTo>
                <a:cubicBezTo>
                  <a:pt x="11769878" y="105669"/>
                  <a:pt x="11790239" y="406989"/>
                  <a:pt x="11775819" y="513556"/>
                </a:cubicBezTo>
                <a:cubicBezTo>
                  <a:pt x="11761399" y="620123"/>
                  <a:pt x="11790152" y="931903"/>
                  <a:pt x="11775819" y="1091306"/>
                </a:cubicBezTo>
                <a:cubicBezTo>
                  <a:pt x="11761487" y="1250709"/>
                  <a:pt x="11757448" y="1478339"/>
                  <a:pt x="11775819" y="1669057"/>
                </a:cubicBezTo>
                <a:cubicBezTo>
                  <a:pt x="11794190" y="1859775"/>
                  <a:pt x="11797774" y="2052323"/>
                  <a:pt x="11775819" y="2375196"/>
                </a:cubicBezTo>
                <a:cubicBezTo>
                  <a:pt x="11753864" y="2698069"/>
                  <a:pt x="11797112" y="2830528"/>
                  <a:pt x="11775819" y="2952947"/>
                </a:cubicBezTo>
                <a:cubicBezTo>
                  <a:pt x="11754526" y="3075366"/>
                  <a:pt x="11792003" y="3319787"/>
                  <a:pt x="11775819" y="3594891"/>
                </a:cubicBezTo>
                <a:cubicBezTo>
                  <a:pt x="11759635" y="3869995"/>
                  <a:pt x="11793911" y="3869597"/>
                  <a:pt x="11775819" y="4108447"/>
                </a:cubicBezTo>
                <a:cubicBezTo>
                  <a:pt x="11757727" y="4347297"/>
                  <a:pt x="11759886" y="4333279"/>
                  <a:pt x="11775819" y="4557809"/>
                </a:cubicBezTo>
                <a:cubicBezTo>
                  <a:pt x="11791752" y="4782339"/>
                  <a:pt x="11793777" y="4854447"/>
                  <a:pt x="11775819" y="5071365"/>
                </a:cubicBezTo>
                <a:cubicBezTo>
                  <a:pt x="11757861" y="5288283"/>
                  <a:pt x="11782731" y="5391312"/>
                  <a:pt x="11775819" y="5584921"/>
                </a:cubicBezTo>
                <a:cubicBezTo>
                  <a:pt x="11768907" y="5778530"/>
                  <a:pt x="11794127" y="6005587"/>
                  <a:pt x="11775819" y="6419449"/>
                </a:cubicBezTo>
                <a:cubicBezTo>
                  <a:pt x="11657834" y="6407649"/>
                  <a:pt x="11482103" y="6411018"/>
                  <a:pt x="11200882" y="6419449"/>
                </a:cubicBezTo>
                <a:cubicBezTo>
                  <a:pt x="10919661" y="6427880"/>
                  <a:pt x="10899843" y="6430265"/>
                  <a:pt x="10625945" y="6419449"/>
                </a:cubicBezTo>
                <a:cubicBezTo>
                  <a:pt x="10352047" y="6408633"/>
                  <a:pt x="10358040" y="6401481"/>
                  <a:pt x="10168766" y="6419449"/>
                </a:cubicBezTo>
                <a:cubicBezTo>
                  <a:pt x="9979492" y="6437417"/>
                  <a:pt x="9495584" y="6439835"/>
                  <a:pt x="9240554" y="6419449"/>
                </a:cubicBezTo>
                <a:cubicBezTo>
                  <a:pt x="8985524" y="6399063"/>
                  <a:pt x="8936507" y="6399206"/>
                  <a:pt x="8665617" y="6419449"/>
                </a:cubicBezTo>
                <a:cubicBezTo>
                  <a:pt x="8394727" y="6439692"/>
                  <a:pt x="8213576" y="6417903"/>
                  <a:pt x="7972922" y="6419449"/>
                </a:cubicBezTo>
                <a:cubicBezTo>
                  <a:pt x="7732269" y="6420995"/>
                  <a:pt x="7551520" y="6428783"/>
                  <a:pt x="7397985" y="6419449"/>
                </a:cubicBezTo>
                <a:cubicBezTo>
                  <a:pt x="7244450" y="6410115"/>
                  <a:pt x="7016984" y="6437911"/>
                  <a:pt x="6823048" y="6419449"/>
                </a:cubicBezTo>
                <a:cubicBezTo>
                  <a:pt x="6629112" y="6400987"/>
                  <a:pt x="6371676" y="6420964"/>
                  <a:pt x="6130353" y="6419449"/>
                </a:cubicBezTo>
                <a:cubicBezTo>
                  <a:pt x="5889031" y="6417934"/>
                  <a:pt x="5863644" y="6431147"/>
                  <a:pt x="5790932" y="6419449"/>
                </a:cubicBezTo>
                <a:cubicBezTo>
                  <a:pt x="5718220" y="6407751"/>
                  <a:pt x="5528982" y="6430057"/>
                  <a:pt x="5333753" y="6419449"/>
                </a:cubicBezTo>
                <a:cubicBezTo>
                  <a:pt x="5138524" y="6408841"/>
                  <a:pt x="5141297" y="6434743"/>
                  <a:pt x="4994333" y="6419449"/>
                </a:cubicBezTo>
                <a:cubicBezTo>
                  <a:pt x="4847369" y="6404155"/>
                  <a:pt x="4661072" y="6406640"/>
                  <a:pt x="4419396" y="6419449"/>
                </a:cubicBezTo>
                <a:cubicBezTo>
                  <a:pt x="4177720" y="6432258"/>
                  <a:pt x="3773638" y="6444469"/>
                  <a:pt x="3491184" y="6419449"/>
                </a:cubicBezTo>
                <a:cubicBezTo>
                  <a:pt x="3208730" y="6394429"/>
                  <a:pt x="3061722" y="6401396"/>
                  <a:pt x="2916247" y="6419449"/>
                </a:cubicBezTo>
                <a:cubicBezTo>
                  <a:pt x="2770772" y="6437502"/>
                  <a:pt x="2473290" y="6430552"/>
                  <a:pt x="2223552" y="6419449"/>
                </a:cubicBezTo>
                <a:cubicBezTo>
                  <a:pt x="1973815" y="6408346"/>
                  <a:pt x="1960607" y="6413786"/>
                  <a:pt x="1884131" y="6419449"/>
                </a:cubicBezTo>
                <a:cubicBezTo>
                  <a:pt x="1807655" y="6425112"/>
                  <a:pt x="1288275" y="6399427"/>
                  <a:pt x="1073678" y="6419449"/>
                </a:cubicBezTo>
                <a:cubicBezTo>
                  <a:pt x="859081" y="6439471"/>
                  <a:pt x="324081" y="6458335"/>
                  <a:pt x="0" y="6419449"/>
                </a:cubicBezTo>
                <a:cubicBezTo>
                  <a:pt x="21399" y="6199700"/>
                  <a:pt x="-1801" y="6108399"/>
                  <a:pt x="0" y="5905893"/>
                </a:cubicBezTo>
                <a:cubicBezTo>
                  <a:pt x="1801" y="5703387"/>
                  <a:pt x="5804" y="5546128"/>
                  <a:pt x="0" y="5263948"/>
                </a:cubicBezTo>
                <a:cubicBezTo>
                  <a:pt x="-5804" y="4981769"/>
                  <a:pt x="17446" y="4841472"/>
                  <a:pt x="0" y="4686198"/>
                </a:cubicBezTo>
                <a:cubicBezTo>
                  <a:pt x="-17446" y="4530924"/>
                  <a:pt x="38039" y="4225934"/>
                  <a:pt x="0" y="3915864"/>
                </a:cubicBezTo>
                <a:cubicBezTo>
                  <a:pt x="-38039" y="3605794"/>
                  <a:pt x="-37933" y="3415180"/>
                  <a:pt x="0" y="3145530"/>
                </a:cubicBezTo>
                <a:cubicBezTo>
                  <a:pt x="37933" y="2875880"/>
                  <a:pt x="1713" y="2775694"/>
                  <a:pt x="0" y="2631974"/>
                </a:cubicBezTo>
                <a:cubicBezTo>
                  <a:pt x="-1713" y="2488254"/>
                  <a:pt x="225" y="2186835"/>
                  <a:pt x="0" y="1990029"/>
                </a:cubicBezTo>
                <a:cubicBezTo>
                  <a:pt x="-225" y="1793224"/>
                  <a:pt x="9403" y="1527864"/>
                  <a:pt x="0" y="1412279"/>
                </a:cubicBezTo>
                <a:cubicBezTo>
                  <a:pt x="-9403" y="1296694"/>
                  <a:pt x="18985" y="877238"/>
                  <a:pt x="0" y="641945"/>
                </a:cubicBezTo>
                <a:cubicBezTo>
                  <a:pt x="-18985" y="406652"/>
                  <a:pt x="17264" y="225558"/>
                  <a:pt x="0" y="0"/>
                </a:cubicBezTo>
                <a:close/>
              </a:path>
            </a:pathLst>
          </a:custGeom>
          <a:solidFill>
            <a:srgbClr val="F7F7F7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1832796384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>
            <a:outerShdw blurRad="63500" sx="102000" sy="102000" algn="ctr" rotWithShape="0">
              <a:schemeClr val="tx1">
                <a:lumMod val="50000"/>
                <a:lumOff val="50000"/>
                <a:alpha val="40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graphicFrame>
        <p:nvGraphicFramePr>
          <p:cNvPr id="2" name="جدول 1">
            <a:extLst>
              <a:ext uri="{FF2B5EF4-FFF2-40B4-BE49-F238E27FC236}">
                <a16:creationId xmlns:a16="http://schemas.microsoft.com/office/drawing/2014/main" id="{A0AAFD8E-6A72-0C3E-395D-41459D5C433C}"/>
              </a:ext>
            </a:extLst>
          </p:cNvPr>
          <p:cNvGraphicFramePr>
            <a:graphicFrameLocks noGrp="1"/>
          </p:cNvGraphicFramePr>
          <p:nvPr/>
        </p:nvGraphicFramePr>
        <p:xfrm>
          <a:off x="377189" y="656440"/>
          <a:ext cx="11442350" cy="5888740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11442350">
                  <a:extLst>
                    <a:ext uri="{9D8B030D-6E8A-4147-A177-3AD203B41FA5}">
                      <a16:colId xmlns:a16="http://schemas.microsoft.com/office/drawing/2014/main" val="1774482938"/>
                    </a:ext>
                  </a:extLst>
                </a:gridCol>
              </a:tblGrid>
              <a:tr h="586632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200" dirty="0">
                          <a:solidFill>
                            <a:srgbClr val="68766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اليوم/ </a:t>
                      </a:r>
                      <a:r>
                        <a:rPr lang="ar-SA" sz="3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الاربعاء</a:t>
                      </a:r>
                      <a:r>
                        <a:rPr lang="ar-SA" sz="3200" dirty="0">
                          <a:solidFill>
                            <a:srgbClr val="68766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               التاريخ/</a:t>
                      </a:r>
                      <a:r>
                        <a:rPr lang="ar-SA" sz="3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1447/04/23ه</a:t>
                      </a:r>
                      <a:r>
                        <a:rPr lang="ar-SA" sz="3200" dirty="0">
                          <a:solidFill>
                            <a:srgbClr val="68766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           الحصة/ </a:t>
                      </a:r>
                      <a:r>
                        <a:rPr lang="ar-SA" sz="3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الثالثة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1351637"/>
                  </a:ext>
                </a:extLst>
              </a:tr>
              <a:tr h="710133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4000" b="1" dirty="0">
                          <a:solidFill>
                            <a:srgbClr val="8A7254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الموضوع/ </a:t>
                      </a:r>
                      <a:r>
                        <a:rPr lang="ar-SA" sz="4000" b="1" dirty="0">
                          <a:solidFill>
                            <a:srgbClr val="616C79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مهارة حل المسألة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8259712"/>
                  </a:ext>
                </a:extLst>
              </a:tr>
              <a:tr h="4591975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10581994"/>
                  </a:ext>
                </a:extLst>
              </a:tr>
            </a:tbl>
          </a:graphicData>
        </a:graphic>
      </p:graphicFrame>
      <p:sp>
        <p:nvSpPr>
          <p:cNvPr id="7" name="سهم: بشكل رتبة عسكرية 6">
            <a:extLst>
              <a:ext uri="{FF2B5EF4-FFF2-40B4-BE49-F238E27FC236}">
                <a16:creationId xmlns:a16="http://schemas.microsoft.com/office/drawing/2014/main" id="{8D9A2C65-C373-77B3-27D7-0E19A1E4C095}"/>
              </a:ext>
            </a:extLst>
          </p:cNvPr>
          <p:cNvSpPr/>
          <p:nvPr/>
        </p:nvSpPr>
        <p:spPr>
          <a:xfrm flipH="1">
            <a:off x="224852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DACFC2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7" name="مربع نص 56">
            <a:extLst>
              <a:ext uri="{FF2B5EF4-FFF2-40B4-BE49-F238E27FC236}">
                <a16:creationId xmlns:a16="http://schemas.microsoft.com/office/drawing/2014/main" id="{354C98D4-739F-AA6D-1FDF-CC37C49FE3FE}"/>
              </a:ext>
            </a:extLst>
          </p:cNvPr>
          <p:cNvSpPr txBox="1"/>
          <p:nvPr/>
        </p:nvSpPr>
        <p:spPr>
          <a:xfrm>
            <a:off x="479433" y="64338"/>
            <a:ext cx="2588368" cy="646331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التقويـــــــــــــــــــــــــــــــــم</a:t>
            </a:r>
          </a:p>
        </p:txBody>
      </p:sp>
      <p:pic>
        <p:nvPicPr>
          <p:cNvPr id="8" name="صورة 7">
            <a:extLst>
              <a:ext uri="{FF2B5EF4-FFF2-40B4-BE49-F238E27FC236}">
                <a16:creationId xmlns:a16="http://schemas.microsoft.com/office/drawing/2014/main" id="{5E948F87-7A5A-9373-DDD2-599FC08CDC79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rgbClr val="D9C3A5">
                <a:tint val="50000"/>
                <a:satMod val="18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745" y="571555"/>
            <a:ext cx="744303" cy="744303"/>
          </a:xfrm>
          <a:prstGeom prst="rect">
            <a:avLst/>
          </a:prstGeom>
        </p:spPr>
      </p:pic>
      <p:sp>
        <p:nvSpPr>
          <p:cNvPr id="9" name="مربع نص 8">
            <a:extLst>
              <a:ext uri="{FF2B5EF4-FFF2-40B4-BE49-F238E27FC236}">
                <a16:creationId xmlns:a16="http://schemas.microsoft.com/office/drawing/2014/main" id="{15DCB29F-3B12-255C-AF27-AEAAF81057F6}"/>
              </a:ext>
            </a:extLst>
          </p:cNvPr>
          <p:cNvSpPr txBox="1"/>
          <p:nvPr/>
        </p:nvSpPr>
        <p:spPr>
          <a:xfrm>
            <a:off x="-58905" y="6219278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latin typeface="Sakkal Majalla" panose="02000000000000000000" pitchFamily="2" charset="-78"/>
                <a:cs typeface="Sakkal Majalla" panose="02000000000000000000" pitchFamily="2" charset="-78"/>
              </a:rPr>
              <a:t>جواهر الحارثي </a:t>
            </a:r>
            <a:r>
              <a:rPr lang="en-US" dirty="0">
                <a:latin typeface="Sakkal Majalla" panose="02000000000000000000" pitchFamily="2" charset="-78"/>
                <a:cs typeface="Sakkal Majalla" panose="02000000000000000000" pitchFamily="2" charset="-78"/>
              </a:rPr>
              <a:t>@jewelsAlshdaddi</a:t>
            </a:r>
            <a:endParaRPr lang="ar-SA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88650E0B-79DE-4B48-805F-D5895832F746}"/>
              </a:ext>
            </a:extLst>
          </p:cNvPr>
          <p:cNvSpPr txBox="1"/>
          <p:nvPr/>
        </p:nvSpPr>
        <p:spPr>
          <a:xfrm>
            <a:off x="372462" y="1932130"/>
            <a:ext cx="11442350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فكرة الدرس: أستعمل الخطوات الأربعة لحل المسألة </a:t>
            </a:r>
          </a:p>
        </p:txBody>
      </p:sp>
      <p:grpSp>
        <p:nvGrpSpPr>
          <p:cNvPr id="10" name="مجموعة 9">
            <a:extLst>
              <a:ext uri="{FF2B5EF4-FFF2-40B4-BE49-F238E27FC236}">
                <a16:creationId xmlns:a16="http://schemas.microsoft.com/office/drawing/2014/main" id="{0CA10604-D521-1625-1EE2-3DD9E7250721}"/>
              </a:ext>
            </a:extLst>
          </p:cNvPr>
          <p:cNvGrpSpPr/>
          <p:nvPr/>
        </p:nvGrpSpPr>
        <p:grpSpPr>
          <a:xfrm>
            <a:off x="4377990" y="2890216"/>
            <a:ext cx="1054732" cy="3703146"/>
            <a:chOff x="4559604" y="2792128"/>
            <a:chExt cx="1054732" cy="3703146"/>
          </a:xfrm>
        </p:grpSpPr>
        <p:cxnSp>
          <p:nvCxnSpPr>
            <p:cNvPr id="11" name="رابط مستقيم 10">
              <a:extLst>
                <a:ext uri="{FF2B5EF4-FFF2-40B4-BE49-F238E27FC236}">
                  <a16:creationId xmlns:a16="http://schemas.microsoft.com/office/drawing/2014/main" id="{EFAD6707-40BE-C8A1-A02D-514B62475C4F}"/>
                </a:ext>
              </a:extLst>
            </p:cNvPr>
            <p:cNvCxnSpPr>
              <a:cxnSpLocks/>
            </p:cNvCxnSpPr>
            <p:nvPr/>
          </p:nvCxnSpPr>
          <p:spPr>
            <a:xfrm>
              <a:off x="5614336" y="2973796"/>
              <a:ext cx="0" cy="3255699"/>
            </a:xfrm>
            <a:prstGeom prst="line">
              <a:avLst/>
            </a:prstGeom>
            <a:ln w="28575" cap="flat" cmpd="sng" algn="ctr">
              <a:solidFill>
                <a:schemeClr val="dk1"/>
              </a:solidFill>
              <a:prstDash val="dash"/>
              <a:round/>
              <a:headEnd type="none" w="med" len="med"/>
              <a:tailEnd type="non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cxnSp>
        <p:sp>
          <p:nvSpPr>
            <p:cNvPr id="12" name="مربع نص 11">
              <a:extLst>
                <a:ext uri="{FF2B5EF4-FFF2-40B4-BE49-F238E27FC236}">
                  <a16:creationId xmlns:a16="http://schemas.microsoft.com/office/drawing/2014/main" id="{B3143A00-CD4D-4BCB-FA71-028C93CCC54B}"/>
                </a:ext>
              </a:extLst>
            </p:cNvPr>
            <p:cNvSpPr txBox="1"/>
            <p:nvPr/>
          </p:nvSpPr>
          <p:spPr>
            <a:xfrm>
              <a:off x="4562559" y="2792128"/>
              <a:ext cx="950691" cy="52322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800" dirty="0">
                  <a:solidFill>
                    <a:srgbClr val="687660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افهم:</a:t>
              </a:r>
            </a:p>
          </p:txBody>
        </p:sp>
        <p:sp>
          <p:nvSpPr>
            <p:cNvPr id="14" name="مربع نص 13">
              <a:extLst>
                <a:ext uri="{FF2B5EF4-FFF2-40B4-BE49-F238E27FC236}">
                  <a16:creationId xmlns:a16="http://schemas.microsoft.com/office/drawing/2014/main" id="{FE032555-4BCE-F818-310E-0938CB3148E5}"/>
                </a:ext>
              </a:extLst>
            </p:cNvPr>
            <p:cNvSpPr txBox="1"/>
            <p:nvPr/>
          </p:nvSpPr>
          <p:spPr>
            <a:xfrm>
              <a:off x="4559604" y="3808181"/>
              <a:ext cx="950691" cy="52322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800" dirty="0">
                  <a:solidFill>
                    <a:srgbClr val="687660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خطط:</a:t>
              </a:r>
            </a:p>
          </p:txBody>
        </p:sp>
        <p:sp>
          <p:nvSpPr>
            <p:cNvPr id="15" name="مربع نص 14">
              <a:extLst>
                <a:ext uri="{FF2B5EF4-FFF2-40B4-BE49-F238E27FC236}">
                  <a16:creationId xmlns:a16="http://schemas.microsoft.com/office/drawing/2014/main" id="{3E14AD60-3157-1751-F1EB-D361D08F51D1}"/>
                </a:ext>
              </a:extLst>
            </p:cNvPr>
            <p:cNvSpPr txBox="1"/>
            <p:nvPr/>
          </p:nvSpPr>
          <p:spPr>
            <a:xfrm>
              <a:off x="4559604" y="4644013"/>
              <a:ext cx="950691" cy="52322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800" dirty="0">
                  <a:solidFill>
                    <a:srgbClr val="687660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حل:</a:t>
              </a:r>
            </a:p>
          </p:txBody>
        </p:sp>
        <p:sp>
          <p:nvSpPr>
            <p:cNvPr id="16" name="مربع نص 15">
              <a:extLst>
                <a:ext uri="{FF2B5EF4-FFF2-40B4-BE49-F238E27FC236}">
                  <a16:creationId xmlns:a16="http://schemas.microsoft.com/office/drawing/2014/main" id="{E8B8FEA1-D2D1-4127-B692-47687D2A4E1F}"/>
                </a:ext>
              </a:extLst>
            </p:cNvPr>
            <p:cNvSpPr txBox="1"/>
            <p:nvPr/>
          </p:nvSpPr>
          <p:spPr>
            <a:xfrm>
              <a:off x="4559604" y="5972054"/>
              <a:ext cx="950691" cy="52322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800" dirty="0">
                  <a:solidFill>
                    <a:srgbClr val="687660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تحقق:</a:t>
              </a:r>
            </a:p>
          </p:txBody>
        </p:sp>
      </p:grpSp>
      <p:pic>
        <p:nvPicPr>
          <p:cNvPr id="17" name="صورة 16">
            <a:extLst>
              <a:ext uri="{FF2B5EF4-FFF2-40B4-BE49-F238E27FC236}">
                <a16:creationId xmlns:a16="http://schemas.microsoft.com/office/drawing/2014/main" id="{0E151483-7053-1E95-E664-28124AC7BA43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b="74148"/>
          <a:stretch>
            <a:fillRect/>
          </a:stretch>
        </p:blipFill>
        <p:spPr>
          <a:xfrm>
            <a:off x="5633207" y="2567503"/>
            <a:ext cx="6100148" cy="861498"/>
          </a:xfrm>
          <a:prstGeom prst="rect">
            <a:avLst/>
          </a:prstGeom>
        </p:spPr>
      </p:pic>
      <p:pic>
        <p:nvPicPr>
          <p:cNvPr id="20" name="صورة 19">
            <a:extLst>
              <a:ext uri="{FF2B5EF4-FFF2-40B4-BE49-F238E27FC236}">
                <a16:creationId xmlns:a16="http://schemas.microsoft.com/office/drawing/2014/main" id="{6812F9EE-BAA5-B983-6783-D01F9966A274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612438" y="3413436"/>
            <a:ext cx="6100148" cy="26425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38264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3C5DA0-787F-B10F-60B1-4081E8DA49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سهم: بشكل رتبة عسكرية 32">
            <a:extLst>
              <a:ext uri="{FF2B5EF4-FFF2-40B4-BE49-F238E27FC236}">
                <a16:creationId xmlns:a16="http://schemas.microsoft.com/office/drawing/2014/main" id="{5D9C2772-93E0-BBFC-A7C3-C1AAD7965511}"/>
              </a:ext>
            </a:extLst>
          </p:cNvPr>
          <p:cNvSpPr/>
          <p:nvPr/>
        </p:nvSpPr>
        <p:spPr>
          <a:xfrm flipH="1">
            <a:off x="8869618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FAF9EF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E23B3BC7-0515-2078-E5E3-C0BC65F8A8DF}"/>
              </a:ext>
            </a:extLst>
          </p:cNvPr>
          <p:cNvSpPr txBox="1"/>
          <p:nvPr/>
        </p:nvSpPr>
        <p:spPr>
          <a:xfrm>
            <a:off x="9248930" y="64338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حـــــــــــــــل الواجـــــــــــــب</a:t>
            </a:r>
          </a:p>
        </p:txBody>
      </p:sp>
      <p:sp>
        <p:nvSpPr>
          <p:cNvPr id="32" name="سهم: بشكل رتبة عسكرية 31">
            <a:extLst>
              <a:ext uri="{FF2B5EF4-FFF2-40B4-BE49-F238E27FC236}">
                <a16:creationId xmlns:a16="http://schemas.microsoft.com/office/drawing/2014/main" id="{F74F87A4-5BB6-F59A-15C4-B59501C72E16}"/>
              </a:ext>
            </a:extLst>
          </p:cNvPr>
          <p:cNvSpPr/>
          <p:nvPr/>
        </p:nvSpPr>
        <p:spPr>
          <a:xfrm flipH="1">
            <a:off x="7428822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A4AF9D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2" name="مربع نص 51">
            <a:extLst>
              <a:ext uri="{FF2B5EF4-FFF2-40B4-BE49-F238E27FC236}">
                <a16:creationId xmlns:a16="http://schemas.microsoft.com/office/drawing/2014/main" id="{3C142401-2464-F0FD-2668-D21187C4EEC8}"/>
              </a:ext>
            </a:extLst>
          </p:cNvPr>
          <p:cNvSpPr txBox="1"/>
          <p:nvPr/>
        </p:nvSpPr>
        <p:spPr>
          <a:xfrm>
            <a:off x="7765708" y="40563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اختبــــــــــار قصــــــــــــــــــــــــير</a:t>
            </a:r>
          </a:p>
        </p:txBody>
      </p:sp>
      <p:sp>
        <p:nvSpPr>
          <p:cNvPr id="28" name="سهم: بشكل رتبة عسكرية 27">
            <a:extLst>
              <a:ext uri="{FF2B5EF4-FFF2-40B4-BE49-F238E27FC236}">
                <a16:creationId xmlns:a16="http://schemas.microsoft.com/office/drawing/2014/main" id="{C5EDD097-DAE8-ADC2-D94F-00C5F6AB1063}"/>
              </a:ext>
            </a:extLst>
          </p:cNvPr>
          <p:cNvSpPr/>
          <p:nvPr/>
        </p:nvSpPr>
        <p:spPr>
          <a:xfrm flipH="1">
            <a:off x="1665646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A4AF9D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6" name="مربع نص 55">
            <a:extLst>
              <a:ext uri="{FF2B5EF4-FFF2-40B4-BE49-F238E27FC236}">
                <a16:creationId xmlns:a16="http://schemas.microsoft.com/office/drawing/2014/main" id="{3FBDEE03-348C-9B9D-16AF-E435074D9C4A}"/>
              </a:ext>
            </a:extLst>
          </p:cNvPr>
          <p:cNvSpPr txBox="1"/>
          <p:nvPr/>
        </p:nvSpPr>
        <p:spPr>
          <a:xfrm>
            <a:off x="2028198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التـــــــــــــــــــــــــدريـــــــــــــــــــــــــــــــــــــــــب</a:t>
            </a:r>
          </a:p>
        </p:txBody>
      </p:sp>
      <p:sp>
        <p:nvSpPr>
          <p:cNvPr id="29" name="سهم: بشكل رتبة عسكرية 28">
            <a:extLst>
              <a:ext uri="{FF2B5EF4-FFF2-40B4-BE49-F238E27FC236}">
                <a16:creationId xmlns:a16="http://schemas.microsoft.com/office/drawing/2014/main" id="{CE250E7F-4C00-E20A-8016-91BFAF589F5C}"/>
              </a:ext>
            </a:extLst>
          </p:cNvPr>
          <p:cNvSpPr/>
          <p:nvPr/>
        </p:nvSpPr>
        <p:spPr>
          <a:xfrm flipH="1">
            <a:off x="3106440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FAF9EF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5" name="مربع نص 54">
            <a:extLst>
              <a:ext uri="{FF2B5EF4-FFF2-40B4-BE49-F238E27FC236}">
                <a16:creationId xmlns:a16="http://schemas.microsoft.com/office/drawing/2014/main" id="{585B6C5E-9B3C-C985-57E3-FC75DB6184BA}"/>
              </a:ext>
            </a:extLst>
          </p:cNvPr>
          <p:cNvSpPr txBox="1"/>
          <p:nvPr/>
        </p:nvSpPr>
        <p:spPr>
          <a:xfrm>
            <a:off x="3468992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التـــــــــــــــــــــــدريـــــــــــــــــــــــــــــــــــــــس</a:t>
            </a:r>
          </a:p>
        </p:txBody>
      </p:sp>
      <p:sp>
        <p:nvSpPr>
          <p:cNvPr id="30" name="سهم: بشكل رتبة عسكرية 29">
            <a:extLst>
              <a:ext uri="{FF2B5EF4-FFF2-40B4-BE49-F238E27FC236}">
                <a16:creationId xmlns:a16="http://schemas.microsoft.com/office/drawing/2014/main" id="{596F9AB1-9904-0E7A-4AF4-089C143D0B62}"/>
              </a:ext>
            </a:extLst>
          </p:cNvPr>
          <p:cNvSpPr/>
          <p:nvPr/>
        </p:nvSpPr>
        <p:spPr>
          <a:xfrm flipH="1">
            <a:off x="4547234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EEEEEE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4" name="مربع نص 53">
            <a:extLst>
              <a:ext uri="{FF2B5EF4-FFF2-40B4-BE49-F238E27FC236}">
                <a16:creationId xmlns:a16="http://schemas.microsoft.com/office/drawing/2014/main" id="{58EA2A8E-901F-55D6-C47C-617DECDD7D9A}"/>
              </a:ext>
            </a:extLst>
          </p:cNvPr>
          <p:cNvSpPr txBox="1"/>
          <p:nvPr/>
        </p:nvSpPr>
        <p:spPr>
          <a:xfrm>
            <a:off x="4909786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التهــــــــــيــــــــــــــئــــــــــــــــــــــــــــــــــة</a:t>
            </a:r>
          </a:p>
        </p:txBody>
      </p:sp>
      <p:sp>
        <p:nvSpPr>
          <p:cNvPr id="31" name="سهم: بشكل رتبة عسكرية 30">
            <a:extLst>
              <a:ext uri="{FF2B5EF4-FFF2-40B4-BE49-F238E27FC236}">
                <a16:creationId xmlns:a16="http://schemas.microsoft.com/office/drawing/2014/main" id="{AFF01FE8-03F0-B510-9B9B-09195C729F13}"/>
              </a:ext>
            </a:extLst>
          </p:cNvPr>
          <p:cNvSpPr/>
          <p:nvPr/>
        </p:nvSpPr>
        <p:spPr>
          <a:xfrm flipH="1">
            <a:off x="5988028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DACFC2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3" name="مربع نص 52">
            <a:extLst>
              <a:ext uri="{FF2B5EF4-FFF2-40B4-BE49-F238E27FC236}">
                <a16:creationId xmlns:a16="http://schemas.microsoft.com/office/drawing/2014/main" id="{C111DB4C-F053-373D-5433-94660B4F69AE}"/>
              </a:ext>
            </a:extLst>
          </p:cNvPr>
          <p:cNvSpPr txBox="1"/>
          <p:nvPr/>
        </p:nvSpPr>
        <p:spPr>
          <a:xfrm>
            <a:off x="6242609" y="64338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الـــــــــــــــــــرئيـــــــسيــــــــــــــــــــــــة</a:t>
            </a:r>
          </a:p>
        </p:txBody>
      </p:sp>
      <p:sp>
        <p:nvSpPr>
          <p:cNvPr id="7" name="سهم: بشكل رتبة عسكرية 6">
            <a:extLst>
              <a:ext uri="{FF2B5EF4-FFF2-40B4-BE49-F238E27FC236}">
                <a16:creationId xmlns:a16="http://schemas.microsoft.com/office/drawing/2014/main" id="{6CF4BFF0-2E19-BBE7-DF5D-C3145DD155A0}"/>
              </a:ext>
            </a:extLst>
          </p:cNvPr>
          <p:cNvSpPr/>
          <p:nvPr/>
        </p:nvSpPr>
        <p:spPr>
          <a:xfrm flipH="1">
            <a:off x="224852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DACFC2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7" name="مربع نص 56">
            <a:extLst>
              <a:ext uri="{FF2B5EF4-FFF2-40B4-BE49-F238E27FC236}">
                <a16:creationId xmlns:a16="http://schemas.microsoft.com/office/drawing/2014/main" id="{70D46845-8033-82B2-32E1-CF1680A1EEA2}"/>
              </a:ext>
            </a:extLst>
          </p:cNvPr>
          <p:cNvSpPr txBox="1"/>
          <p:nvPr/>
        </p:nvSpPr>
        <p:spPr>
          <a:xfrm>
            <a:off x="479433" y="64338"/>
            <a:ext cx="2588368" cy="646331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التقويـــــــــــــــــــــــــــــــــم</a:t>
            </a:r>
          </a:p>
        </p:txBody>
      </p:sp>
      <p:sp>
        <p:nvSpPr>
          <p:cNvPr id="26" name="مستطيل 25">
            <a:extLst>
              <a:ext uri="{FF2B5EF4-FFF2-40B4-BE49-F238E27FC236}">
                <a16:creationId xmlns:a16="http://schemas.microsoft.com/office/drawing/2014/main" id="{7A974A23-1902-26E3-04D8-2FE532943E9C}"/>
              </a:ext>
            </a:extLst>
          </p:cNvPr>
          <p:cNvSpPr/>
          <p:nvPr/>
        </p:nvSpPr>
        <p:spPr>
          <a:xfrm>
            <a:off x="224852" y="312821"/>
            <a:ext cx="11775819" cy="6419449"/>
          </a:xfrm>
          <a:custGeom>
            <a:avLst/>
            <a:gdLst>
              <a:gd name="connsiteX0" fmla="*/ 0 w 11775819"/>
              <a:gd name="connsiteY0" fmla="*/ 0 h 6419449"/>
              <a:gd name="connsiteX1" fmla="*/ 810453 w 11775819"/>
              <a:gd name="connsiteY1" fmla="*/ 0 h 6419449"/>
              <a:gd name="connsiteX2" fmla="*/ 1620907 w 11775819"/>
              <a:gd name="connsiteY2" fmla="*/ 0 h 6419449"/>
              <a:gd name="connsiteX3" fmla="*/ 2195844 w 11775819"/>
              <a:gd name="connsiteY3" fmla="*/ 0 h 6419449"/>
              <a:gd name="connsiteX4" fmla="*/ 2770781 w 11775819"/>
              <a:gd name="connsiteY4" fmla="*/ 0 h 6419449"/>
              <a:gd name="connsiteX5" fmla="*/ 3581234 w 11775819"/>
              <a:gd name="connsiteY5" fmla="*/ 0 h 6419449"/>
              <a:gd name="connsiteX6" fmla="*/ 4273930 w 11775819"/>
              <a:gd name="connsiteY6" fmla="*/ 0 h 6419449"/>
              <a:gd name="connsiteX7" fmla="*/ 4731108 w 11775819"/>
              <a:gd name="connsiteY7" fmla="*/ 0 h 6419449"/>
              <a:gd name="connsiteX8" fmla="*/ 5659320 w 11775819"/>
              <a:gd name="connsiteY8" fmla="*/ 0 h 6419449"/>
              <a:gd name="connsiteX9" fmla="*/ 6587532 w 11775819"/>
              <a:gd name="connsiteY9" fmla="*/ 0 h 6419449"/>
              <a:gd name="connsiteX10" fmla="*/ 7280227 w 11775819"/>
              <a:gd name="connsiteY10" fmla="*/ 0 h 6419449"/>
              <a:gd name="connsiteX11" fmla="*/ 8090680 w 11775819"/>
              <a:gd name="connsiteY11" fmla="*/ 0 h 6419449"/>
              <a:gd name="connsiteX12" fmla="*/ 8901134 w 11775819"/>
              <a:gd name="connsiteY12" fmla="*/ 0 h 6419449"/>
              <a:gd name="connsiteX13" fmla="*/ 9476071 w 11775819"/>
              <a:gd name="connsiteY13" fmla="*/ 0 h 6419449"/>
              <a:gd name="connsiteX14" fmla="*/ 10168766 w 11775819"/>
              <a:gd name="connsiteY14" fmla="*/ 0 h 6419449"/>
              <a:gd name="connsiteX15" fmla="*/ 10861461 w 11775819"/>
              <a:gd name="connsiteY15" fmla="*/ 0 h 6419449"/>
              <a:gd name="connsiteX16" fmla="*/ 11775819 w 11775819"/>
              <a:gd name="connsiteY16" fmla="*/ 0 h 6419449"/>
              <a:gd name="connsiteX17" fmla="*/ 11775819 w 11775819"/>
              <a:gd name="connsiteY17" fmla="*/ 641945 h 6419449"/>
              <a:gd name="connsiteX18" fmla="*/ 11775819 w 11775819"/>
              <a:gd name="connsiteY18" fmla="*/ 1412279 h 6419449"/>
              <a:gd name="connsiteX19" fmla="*/ 11775819 w 11775819"/>
              <a:gd name="connsiteY19" fmla="*/ 2118418 h 6419449"/>
              <a:gd name="connsiteX20" fmla="*/ 11775819 w 11775819"/>
              <a:gd name="connsiteY20" fmla="*/ 2696169 h 6419449"/>
              <a:gd name="connsiteX21" fmla="*/ 11775819 w 11775819"/>
              <a:gd name="connsiteY21" fmla="*/ 3145530 h 6419449"/>
              <a:gd name="connsiteX22" fmla="*/ 11775819 w 11775819"/>
              <a:gd name="connsiteY22" fmla="*/ 3787475 h 6419449"/>
              <a:gd name="connsiteX23" fmla="*/ 11775819 w 11775819"/>
              <a:gd name="connsiteY23" fmla="*/ 4365225 h 6419449"/>
              <a:gd name="connsiteX24" fmla="*/ 11775819 w 11775819"/>
              <a:gd name="connsiteY24" fmla="*/ 5135559 h 6419449"/>
              <a:gd name="connsiteX25" fmla="*/ 11775819 w 11775819"/>
              <a:gd name="connsiteY25" fmla="*/ 6419449 h 6419449"/>
              <a:gd name="connsiteX26" fmla="*/ 10847607 w 11775819"/>
              <a:gd name="connsiteY26" fmla="*/ 6419449 h 6419449"/>
              <a:gd name="connsiteX27" fmla="*/ 10037154 w 11775819"/>
              <a:gd name="connsiteY27" fmla="*/ 6419449 h 6419449"/>
              <a:gd name="connsiteX28" fmla="*/ 9344459 w 11775819"/>
              <a:gd name="connsiteY28" fmla="*/ 6419449 h 6419449"/>
              <a:gd name="connsiteX29" fmla="*/ 8651763 w 11775819"/>
              <a:gd name="connsiteY29" fmla="*/ 6419449 h 6419449"/>
              <a:gd name="connsiteX30" fmla="*/ 7723552 w 11775819"/>
              <a:gd name="connsiteY30" fmla="*/ 6419449 h 6419449"/>
              <a:gd name="connsiteX31" fmla="*/ 6795340 w 11775819"/>
              <a:gd name="connsiteY31" fmla="*/ 6419449 h 6419449"/>
              <a:gd name="connsiteX32" fmla="*/ 6338161 w 11775819"/>
              <a:gd name="connsiteY32" fmla="*/ 6419449 h 6419449"/>
              <a:gd name="connsiteX33" fmla="*/ 5880983 w 11775819"/>
              <a:gd name="connsiteY33" fmla="*/ 6419449 h 6419449"/>
              <a:gd name="connsiteX34" fmla="*/ 5070529 w 11775819"/>
              <a:gd name="connsiteY34" fmla="*/ 6419449 h 6419449"/>
              <a:gd name="connsiteX35" fmla="*/ 4613350 w 11775819"/>
              <a:gd name="connsiteY35" fmla="*/ 6419449 h 6419449"/>
              <a:gd name="connsiteX36" fmla="*/ 4273930 w 11775819"/>
              <a:gd name="connsiteY36" fmla="*/ 6419449 h 6419449"/>
              <a:gd name="connsiteX37" fmla="*/ 3345718 w 11775819"/>
              <a:gd name="connsiteY37" fmla="*/ 6419449 h 6419449"/>
              <a:gd name="connsiteX38" fmla="*/ 2417506 w 11775819"/>
              <a:gd name="connsiteY38" fmla="*/ 6419449 h 6419449"/>
              <a:gd name="connsiteX39" fmla="*/ 1489295 w 11775819"/>
              <a:gd name="connsiteY39" fmla="*/ 6419449 h 6419449"/>
              <a:gd name="connsiteX40" fmla="*/ 678841 w 11775819"/>
              <a:gd name="connsiteY40" fmla="*/ 6419449 h 6419449"/>
              <a:gd name="connsiteX41" fmla="*/ 0 w 11775819"/>
              <a:gd name="connsiteY41" fmla="*/ 6419449 h 6419449"/>
              <a:gd name="connsiteX42" fmla="*/ 0 w 11775819"/>
              <a:gd name="connsiteY42" fmla="*/ 5777504 h 6419449"/>
              <a:gd name="connsiteX43" fmla="*/ 0 w 11775819"/>
              <a:gd name="connsiteY43" fmla="*/ 5135559 h 6419449"/>
              <a:gd name="connsiteX44" fmla="*/ 0 w 11775819"/>
              <a:gd name="connsiteY44" fmla="*/ 4429420 h 6419449"/>
              <a:gd name="connsiteX45" fmla="*/ 0 w 11775819"/>
              <a:gd name="connsiteY45" fmla="*/ 3851669 h 6419449"/>
              <a:gd name="connsiteX46" fmla="*/ 0 w 11775819"/>
              <a:gd name="connsiteY46" fmla="*/ 3081336 h 6419449"/>
              <a:gd name="connsiteX47" fmla="*/ 0 w 11775819"/>
              <a:gd name="connsiteY47" fmla="*/ 2311002 h 6419449"/>
              <a:gd name="connsiteX48" fmla="*/ 0 w 11775819"/>
              <a:gd name="connsiteY48" fmla="*/ 1540668 h 6419449"/>
              <a:gd name="connsiteX49" fmla="*/ 0 w 11775819"/>
              <a:gd name="connsiteY49" fmla="*/ 962917 h 6419449"/>
              <a:gd name="connsiteX50" fmla="*/ 0 w 11775819"/>
              <a:gd name="connsiteY50" fmla="*/ 0 h 6419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11775819" h="6419449" fill="none" extrusionOk="0">
                <a:moveTo>
                  <a:pt x="0" y="0"/>
                </a:moveTo>
                <a:cubicBezTo>
                  <a:pt x="289838" y="-33106"/>
                  <a:pt x="522246" y="27096"/>
                  <a:pt x="810453" y="0"/>
                </a:cubicBezTo>
                <a:cubicBezTo>
                  <a:pt x="1098660" y="-27096"/>
                  <a:pt x="1366998" y="21362"/>
                  <a:pt x="1620907" y="0"/>
                </a:cubicBezTo>
                <a:cubicBezTo>
                  <a:pt x="1874816" y="-21362"/>
                  <a:pt x="1929640" y="15253"/>
                  <a:pt x="2195844" y="0"/>
                </a:cubicBezTo>
                <a:cubicBezTo>
                  <a:pt x="2462048" y="-15253"/>
                  <a:pt x="2547887" y="-5753"/>
                  <a:pt x="2770781" y="0"/>
                </a:cubicBezTo>
                <a:cubicBezTo>
                  <a:pt x="2993675" y="5753"/>
                  <a:pt x="3196074" y="-18004"/>
                  <a:pt x="3581234" y="0"/>
                </a:cubicBezTo>
                <a:cubicBezTo>
                  <a:pt x="3966394" y="18004"/>
                  <a:pt x="4056686" y="18395"/>
                  <a:pt x="4273930" y="0"/>
                </a:cubicBezTo>
                <a:cubicBezTo>
                  <a:pt x="4491174" y="-18395"/>
                  <a:pt x="4636963" y="1782"/>
                  <a:pt x="4731108" y="0"/>
                </a:cubicBezTo>
                <a:cubicBezTo>
                  <a:pt x="4825253" y="-1782"/>
                  <a:pt x="5307587" y="9924"/>
                  <a:pt x="5659320" y="0"/>
                </a:cubicBezTo>
                <a:cubicBezTo>
                  <a:pt x="6011053" y="-9924"/>
                  <a:pt x="6302459" y="3347"/>
                  <a:pt x="6587532" y="0"/>
                </a:cubicBezTo>
                <a:cubicBezTo>
                  <a:pt x="6872605" y="-3347"/>
                  <a:pt x="7106548" y="19056"/>
                  <a:pt x="7280227" y="0"/>
                </a:cubicBezTo>
                <a:cubicBezTo>
                  <a:pt x="7453907" y="-19056"/>
                  <a:pt x="7896126" y="-25607"/>
                  <a:pt x="8090680" y="0"/>
                </a:cubicBezTo>
                <a:cubicBezTo>
                  <a:pt x="8285234" y="25607"/>
                  <a:pt x="8497142" y="16586"/>
                  <a:pt x="8901134" y="0"/>
                </a:cubicBezTo>
                <a:cubicBezTo>
                  <a:pt x="9305126" y="-16586"/>
                  <a:pt x="9200039" y="-18048"/>
                  <a:pt x="9476071" y="0"/>
                </a:cubicBezTo>
                <a:cubicBezTo>
                  <a:pt x="9752103" y="18048"/>
                  <a:pt x="9839118" y="-25353"/>
                  <a:pt x="10168766" y="0"/>
                </a:cubicBezTo>
                <a:cubicBezTo>
                  <a:pt x="10498414" y="25353"/>
                  <a:pt x="10669033" y="-29357"/>
                  <a:pt x="10861461" y="0"/>
                </a:cubicBezTo>
                <a:cubicBezTo>
                  <a:pt x="11053890" y="29357"/>
                  <a:pt x="11344088" y="-10480"/>
                  <a:pt x="11775819" y="0"/>
                </a:cubicBezTo>
                <a:cubicBezTo>
                  <a:pt x="11793222" y="231986"/>
                  <a:pt x="11754214" y="355311"/>
                  <a:pt x="11775819" y="641945"/>
                </a:cubicBezTo>
                <a:cubicBezTo>
                  <a:pt x="11797424" y="928579"/>
                  <a:pt x="11744218" y="1065487"/>
                  <a:pt x="11775819" y="1412279"/>
                </a:cubicBezTo>
                <a:cubicBezTo>
                  <a:pt x="11807420" y="1759071"/>
                  <a:pt x="11807651" y="1964741"/>
                  <a:pt x="11775819" y="2118418"/>
                </a:cubicBezTo>
                <a:cubicBezTo>
                  <a:pt x="11743987" y="2272095"/>
                  <a:pt x="11790988" y="2445750"/>
                  <a:pt x="11775819" y="2696169"/>
                </a:cubicBezTo>
                <a:cubicBezTo>
                  <a:pt x="11760650" y="2946588"/>
                  <a:pt x="11788204" y="2989092"/>
                  <a:pt x="11775819" y="3145530"/>
                </a:cubicBezTo>
                <a:cubicBezTo>
                  <a:pt x="11763434" y="3301968"/>
                  <a:pt x="11762617" y="3474766"/>
                  <a:pt x="11775819" y="3787475"/>
                </a:cubicBezTo>
                <a:cubicBezTo>
                  <a:pt x="11789021" y="4100184"/>
                  <a:pt x="11764740" y="4131110"/>
                  <a:pt x="11775819" y="4365225"/>
                </a:cubicBezTo>
                <a:cubicBezTo>
                  <a:pt x="11786899" y="4599340"/>
                  <a:pt x="11804891" y="4897475"/>
                  <a:pt x="11775819" y="5135559"/>
                </a:cubicBezTo>
                <a:cubicBezTo>
                  <a:pt x="11746747" y="5373643"/>
                  <a:pt x="11741546" y="5824447"/>
                  <a:pt x="11775819" y="6419449"/>
                </a:cubicBezTo>
                <a:cubicBezTo>
                  <a:pt x="11315723" y="6417918"/>
                  <a:pt x="11302299" y="6465124"/>
                  <a:pt x="10847607" y="6419449"/>
                </a:cubicBezTo>
                <a:cubicBezTo>
                  <a:pt x="10392915" y="6373774"/>
                  <a:pt x="10210696" y="6453437"/>
                  <a:pt x="10037154" y="6419449"/>
                </a:cubicBezTo>
                <a:cubicBezTo>
                  <a:pt x="9863612" y="6385461"/>
                  <a:pt x="9657013" y="6436951"/>
                  <a:pt x="9344459" y="6419449"/>
                </a:cubicBezTo>
                <a:cubicBezTo>
                  <a:pt x="9031905" y="6401947"/>
                  <a:pt x="8876058" y="6390633"/>
                  <a:pt x="8651763" y="6419449"/>
                </a:cubicBezTo>
                <a:cubicBezTo>
                  <a:pt x="8427468" y="6448265"/>
                  <a:pt x="8046326" y="6378869"/>
                  <a:pt x="7723552" y="6419449"/>
                </a:cubicBezTo>
                <a:cubicBezTo>
                  <a:pt x="7400778" y="6460029"/>
                  <a:pt x="7225002" y="6388877"/>
                  <a:pt x="6795340" y="6419449"/>
                </a:cubicBezTo>
                <a:cubicBezTo>
                  <a:pt x="6365678" y="6450021"/>
                  <a:pt x="6557322" y="6438388"/>
                  <a:pt x="6338161" y="6419449"/>
                </a:cubicBezTo>
                <a:cubicBezTo>
                  <a:pt x="6119000" y="6400510"/>
                  <a:pt x="6102903" y="6410508"/>
                  <a:pt x="5880983" y="6419449"/>
                </a:cubicBezTo>
                <a:cubicBezTo>
                  <a:pt x="5659063" y="6428390"/>
                  <a:pt x="5323062" y="6397318"/>
                  <a:pt x="5070529" y="6419449"/>
                </a:cubicBezTo>
                <a:cubicBezTo>
                  <a:pt x="4817996" y="6441580"/>
                  <a:pt x="4830666" y="6428423"/>
                  <a:pt x="4613350" y="6419449"/>
                </a:cubicBezTo>
                <a:cubicBezTo>
                  <a:pt x="4396034" y="6410475"/>
                  <a:pt x="4368483" y="6422224"/>
                  <a:pt x="4273930" y="6419449"/>
                </a:cubicBezTo>
                <a:cubicBezTo>
                  <a:pt x="4179377" y="6416674"/>
                  <a:pt x="3575967" y="6460584"/>
                  <a:pt x="3345718" y="6419449"/>
                </a:cubicBezTo>
                <a:cubicBezTo>
                  <a:pt x="3115469" y="6378314"/>
                  <a:pt x="2658173" y="6374501"/>
                  <a:pt x="2417506" y="6419449"/>
                </a:cubicBezTo>
                <a:cubicBezTo>
                  <a:pt x="2176839" y="6464397"/>
                  <a:pt x="1771375" y="6412076"/>
                  <a:pt x="1489295" y="6419449"/>
                </a:cubicBezTo>
                <a:cubicBezTo>
                  <a:pt x="1207215" y="6426822"/>
                  <a:pt x="841733" y="6409428"/>
                  <a:pt x="678841" y="6419449"/>
                </a:cubicBezTo>
                <a:cubicBezTo>
                  <a:pt x="515949" y="6429470"/>
                  <a:pt x="234889" y="6420416"/>
                  <a:pt x="0" y="6419449"/>
                </a:cubicBezTo>
                <a:cubicBezTo>
                  <a:pt x="11452" y="6182211"/>
                  <a:pt x="-19359" y="5918479"/>
                  <a:pt x="0" y="5777504"/>
                </a:cubicBezTo>
                <a:cubicBezTo>
                  <a:pt x="19359" y="5636530"/>
                  <a:pt x="-30380" y="5273178"/>
                  <a:pt x="0" y="5135559"/>
                </a:cubicBezTo>
                <a:cubicBezTo>
                  <a:pt x="30380" y="4997940"/>
                  <a:pt x="-13671" y="4754059"/>
                  <a:pt x="0" y="4429420"/>
                </a:cubicBezTo>
                <a:cubicBezTo>
                  <a:pt x="13671" y="4104781"/>
                  <a:pt x="-12423" y="4055918"/>
                  <a:pt x="0" y="3851669"/>
                </a:cubicBezTo>
                <a:cubicBezTo>
                  <a:pt x="12423" y="3647420"/>
                  <a:pt x="-37794" y="3309887"/>
                  <a:pt x="0" y="3081336"/>
                </a:cubicBezTo>
                <a:cubicBezTo>
                  <a:pt x="37794" y="2852785"/>
                  <a:pt x="-16347" y="2675751"/>
                  <a:pt x="0" y="2311002"/>
                </a:cubicBezTo>
                <a:cubicBezTo>
                  <a:pt x="16347" y="1946253"/>
                  <a:pt x="14834" y="1784736"/>
                  <a:pt x="0" y="1540668"/>
                </a:cubicBezTo>
                <a:cubicBezTo>
                  <a:pt x="-14834" y="1296600"/>
                  <a:pt x="20956" y="1143514"/>
                  <a:pt x="0" y="962917"/>
                </a:cubicBezTo>
                <a:cubicBezTo>
                  <a:pt x="-20956" y="782320"/>
                  <a:pt x="10281" y="267164"/>
                  <a:pt x="0" y="0"/>
                </a:cubicBezTo>
                <a:close/>
              </a:path>
              <a:path w="11775819" h="6419449" stroke="0" extrusionOk="0">
                <a:moveTo>
                  <a:pt x="0" y="0"/>
                </a:moveTo>
                <a:cubicBezTo>
                  <a:pt x="249632" y="1047"/>
                  <a:pt x="384507" y="-13422"/>
                  <a:pt x="574937" y="0"/>
                </a:cubicBezTo>
                <a:cubicBezTo>
                  <a:pt x="765367" y="13422"/>
                  <a:pt x="771544" y="-5817"/>
                  <a:pt x="914358" y="0"/>
                </a:cubicBezTo>
                <a:cubicBezTo>
                  <a:pt x="1057172" y="5817"/>
                  <a:pt x="1336683" y="16815"/>
                  <a:pt x="1489295" y="0"/>
                </a:cubicBezTo>
                <a:cubicBezTo>
                  <a:pt x="1641907" y="-16815"/>
                  <a:pt x="1845716" y="20134"/>
                  <a:pt x="1946474" y="0"/>
                </a:cubicBezTo>
                <a:cubicBezTo>
                  <a:pt x="2047232" y="-20134"/>
                  <a:pt x="2400066" y="-28515"/>
                  <a:pt x="2521411" y="0"/>
                </a:cubicBezTo>
                <a:cubicBezTo>
                  <a:pt x="2642756" y="28515"/>
                  <a:pt x="2837597" y="-10934"/>
                  <a:pt x="2978590" y="0"/>
                </a:cubicBezTo>
                <a:cubicBezTo>
                  <a:pt x="3119583" y="10934"/>
                  <a:pt x="3218444" y="-5927"/>
                  <a:pt x="3318010" y="0"/>
                </a:cubicBezTo>
                <a:cubicBezTo>
                  <a:pt x="3417576" y="5927"/>
                  <a:pt x="3733679" y="-39209"/>
                  <a:pt x="4128464" y="0"/>
                </a:cubicBezTo>
                <a:cubicBezTo>
                  <a:pt x="4523249" y="39209"/>
                  <a:pt x="4486286" y="23615"/>
                  <a:pt x="4821159" y="0"/>
                </a:cubicBezTo>
                <a:cubicBezTo>
                  <a:pt x="5156032" y="-23615"/>
                  <a:pt x="5028752" y="-9000"/>
                  <a:pt x="5160580" y="0"/>
                </a:cubicBezTo>
                <a:cubicBezTo>
                  <a:pt x="5292408" y="9000"/>
                  <a:pt x="5814709" y="15000"/>
                  <a:pt x="6088791" y="0"/>
                </a:cubicBezTo>
                <a:cubicBezTo>
                  <a:pt x="6362873" y="-15000"/>
                  <a:pt x="6773413" y="-42061"/>
                  <a:pt x="7017003" y="0"/>
                </a:cubicBezTo>
                <a:cubicBezTo>
                  <a:pt x="7260593" y="42061"/>
                  <a:pt x="7535309" y="-12428"/>
                  <a:pt x="7709698" y="0"/>
                </a:cubicBezTo>
                <a:cubicBezTo>
                  <a:pt x="7884087" y="12428"/>
                  <a:pt x="7980833" y="9521"/>
                  <a:pt x="8049119" y="0"/>
                </a:cubicBezTo>
                <a:cubicBezTo>
                  <a:pt x="8117405" y="-9521"/>
                  <a:pt x="8347887" y="-13464"/>
                  <a:pt x="8506297" y="0"/>
                </a:cubicBezTo>
                <a:cubicBezTo>
                  <a:pt x="8664707" y="13464"/>
                  <a:pt x="8953593" y="13807"/>
                  <a:pt x="9316751" y="0"/>
                </a:cubicBezTo>
                <a:cubicBezTo>
                  <a:pt x="9679909" y="-13807"/>
                  <a:pt x="10055390" y="35789"/>
                  <a:pt x="10244963" y="0"/>
                </a:cubicBezTo>
                <a:cubicBezTo>
                  <a:pt x="10434536" y="-35789"/>
                  <a:pt x="10700078" y="-16901"/>
                  <a:pt x="10937658" y="0"/>
                </a:cubicBezTo>
                <a:cubicBezTo>
                  <a:pt x="11175238" y="16901"/>
                  <a:pt x="11458873" y="-36582"/>
                  <a:pt x="11775819" y="0"/>
                </a:cubicBezTo>
                <a:cubicBezTo>
                  <a:pt x="11769878" y="105669"/>
                  <a:pt x="11790239" y="406989"/>
                  <a:pt x="11775819" y="513556"/>
                </a:cubicBezTo>
                <a:cubicBezTo>
                  <a:pt x="11761399" y="620123"/>
                  <a:pt x="11790152" y="931903"/>
                  <a:pt x="11775819" y="1091306"/>
                </a:cubicBezTo>
                <a:cubicBezTo>
                  <a:pt x="11761487" y="1250709"/>
                  <a:pt x="11757448" y="1478339"/>
                  <a:pt x="11775819" y="1669057"/>
                </a:cubicBezTo>
                <a:cubicBezTo>
                  <a:pt x="11794190" y="1859775"/>
                  <a:pt x="11797774" y="2052323"/>
                  <a:pt x="11775819" y="2375196"/>
                </a:cubicBezTo>
                <a:cubicBezTo>
                  <a:pt x="11753864" y="2698069"/>
                  <a:pt x="11797112" y="2830528"/>
                  <a:pt x="11775819" y="2952947"/>
                </a:cubicBezTo>
                <a:cubicBezTo>
                  <a:pt x="11754526" y="3075366"/>
                  <a:pt x="11792003" y="3319787"/>
                  <a:pt x="11775819" y="3594891"/>
                </a:cubicBezTo>
                <a:cubicBezTo>
                  <a:pt x="11759635" y="3869995"/>
                  <a:pt x="11793911" y="3869597"/>
                  <a:pt x="11775819" y="4108447"/>
                </a:cubicBezTo>
                <a:cubicBezTo>
                  <a:pt x="11757727" y="4347297"/>
                  <a:pt x="11759886" y="4333279"/>
                  <a:pt x="11775819" y="4557809"/>
                </a:cubicBezTo>
                <a:cubicBezTo>
                  <a:pt x="11791752" y="4782339"/>
                  <a:pt x="11793777" y="4854447"/>
                  <a:pt x="11775819" y="5071365"/>
                </a:cubicBezTo>
                <a:cubicBezTo>
                  <a:pt x="11757861" y="5288283"/>
                  <a:pt x="11782731" y="5391312"/>
                  <a:pt x="11775819" y="5584921"/>
                </a:cubicBezTo>
                <a:cubicBezTo>
                  <a:pt x="11768907" y="5778530"/>
                  <a:pt x="11794127" y="6005587"/>
                  <a:pt x="11775819" y="6419449"/>
                </a:cubicBezTo>
                <a:cubicBezTo>
                  <a:pt x="11657834" y="6407649"/>
                  <a:pt x="11482103" y="6411018"/>
                  <a:pt x="11200882" y="6419449"/>
                </a:cubicBezTo>
                <a:cubicBezTo>
                  <a:pt x="10919661" y="6427880"/>
                  <a:pt x="10899843" y="6430265"/>
                  <a:pt x="10625945" y="6419449"/>
                </a:cubicBezTo>
                <a:cubicBezTo>
                  <a:pt x="10352047" y="6408633"/>
                  <a:pt x="10358040" y="6401481"/>
                  <a:pt x="10168766" y="6419449"/>
                </a:cubicBezTo>
                <a:cubicBezTo>
                  <a:pt x="9979492" y="6437417"/>
                  <a:pt x="9495584" y="6439835"/>
                  <a:pt x="9240554" y="6419449"/>
                </a:cubicBezTo>
                <a:cubicBezTo>
                  <a:pt x="8985524" y="6399063"/>
                  <a:pt x="8936507" y="6399206"/>
                  <a:pt x="8665617" y="6419449"/>
                </a:cubicBezTo>
                <a:cubicBezTo>
                  <a:pt x="8394727" y="6439692"/>
                  <a:pt x="8213576" y="6417903"/>
                  <a:pt x="7972922" y="6419449"/>
                </a:cubicBezTo>
                <a:cubicBezTo>
                  <a:pt x="7732269" y="6420995"/>
                  <a:pt x="7551520" y="6428783"/>
                  <a:pt x="7397985" y="6419449"/>
                </a:cubicBezTo>
                <a:cubicBezTo>
                  <a:pt x="7244450" y="6410115"/>
                  <a:pt x="7016984" y="6437911"/>
                  <a:pt x="6823048" y="6419449"/>
                </a:cubicBezTo>
                <a:cubicBezTo>
                  <a:pt x="6629112" y="6400987"/>
                  <a:pt x="6371676" y="6420964"/>
                  <a:pt x="6130353" y="6419449"/>
                </a:cubicBezTo>
                <a:cubicBezTo>
                  <a:pt x="5889031" y="6417934"/>
                  <a:pt x="5863644" y="6431147"/>
                  <a:pt x="5790932" y="6419449"/>
                </a:cubicBezTo>
                <a:cubicBezTo>
                  <a:pt x="5718220" y="6407751"/>
                  <a:pt x="5528982" y="6430057"/>
                  <a:pt x="5333753" y="6419449"/>
                </a:cubicBezTo>
                <a:cubicBezTo>
                  <a:pt x="5138524" y="6408841"/>
                  <a:pt x="5141297" y="6434743"/>
                  <a:pt x="4994333" y="6419449"/>
                </a:cubicBezTo>
                <a:cubicBezTo>
                  <a:pt x="4847369" y="6404155"/>
                  <a:pt x="4661072" y="6406640"/>
                  <a:pt x="4419396" y="6419449"/>
                </a:cubicBezTo>
                <a:cubicBezTo>
                  <a:pt x="4177720" y="6432258"/>
                  <a:pt x="3773638" y="6444469"/>
                  <a:pt x="3491184" y="6419449"/>
                </a:cubicBezTo>
                <a:cubicBezTo>
                  <a:pt x="3208730" y="6394429"/>
                  <a:pt x="3061722" y="6401396"/>
                  <a:pt x="2916247" y="6419449"/>
                </a:cubicBezTo>
                <a:cubicBezTo>
                  <a:pt x="2770772" y="6437502"/>
                  <a:pt x="2473290" y="6430552"/>
                  <a:pt x="2223552" y="6419449"/>
                </a:cubicBezTo>
                <a:cubicBezTo>
                  <a:pt x="1973815" y="6408346"/>
                  <a:pt x="1960607" y="6413786"/>
                  <a:pt x="1884131" y="6419449"/>
                </a:cubicBezTo>
                <a:cubicBezTo>
                  <a:pt x="1807655" y="6425112"/>
                  <a:pt x="1288275" y="6399427"/>
                  <a:pt x="1073678" y="6419449"/>
                </a:cubicBezTo>
                <a:cubicBezTo>
                  <a:pt x="859081" y="6439471"/>
                  <a:pt x="324081" y="6458335"/>
                  <a:pt x="0" y="6419449"/>
                </a:cubicBezTo>
                <a:cubicBezTo>
                  <a:pt x="21399" y="6199700"/>
                  <a:pt x="-1801" y="6108399"/>
                  <a:pt x="0" y="5905893"/>
                </a:cubicBezTo>
                <a:cubicBezTo>
                  <a:pt x="1801" y="5703387"/>
                  <a:pt x="5804" y="5546128"/>
                  <a:pt x="0" y="5263948"/>
                </a:cubicBezTo>
                <a:cubicBezTo>
                  <a:pt x="-5804" y="4981769"/>
                  <a:pt x="17446" y="4841472"/>
                  <a:pt x="0" y="4686198"/>
                </a:cubicBezTo>
                <a:cubicBezTo>
                  <a:pt x="-17446" y="4530924"/>
                  <a:pt x="38039" y="4225934"/>
                  <a:pt x="0" y="3915864"/>
                </a:cubicBezTo>
                <a:cubicBezTo>
                  <a:pt x="-38039" y="3605794"/>
                  <a:pt x="-37933" y="3415180"/>
                  <a:pt x="0" y="3145530"/>
                </a:cubicBezTo>
                <a:cubicBezTo>
                  <a:pt x="37933" y="2875880"/>
                  <a:pt x="1713" y="2775694"/>
                  <a:pt x="0" y="2631974"/>
                </a:cubicBezTo>
                <a:cubicBezTo>
                  <a:pt x="-1713" y="2488254"/>
                  <a:pt x="225" y="2186835"/>
                  <a:pt x="0" y="1990029"/>
                </a:cubicBezTo>
                <a:cubicBezTo>
                  <a:pt x="-225" y="1793224"/>
                  <a:pt x="9403" y="1527864"/>
                  <a:pt x="0" y="1412279"/>
                </a:cubicBezTo>
                <a:cubicBezTo>
                  <a:pt x="-9403" y="1296694"/>
                  <a:pt x="18985" y="877238"/>
                  <a:pt x="0" y="641945"/>
                </a:cubicBezTo>
                <a:cubicBezTo>
                  <a:pt x="-18985" y="406652"/>
                  <a:pt x="17264" y="225558"/>
                  <a:pt x="0" y="0"/>
                </a:cubicBezTo>
                <a:close/>
              </a:path>
            </a:pathLst>
          </a:custGeom>
          <a:solidFill>
            <a:srgbClr val="F7F7F7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1832796384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>
            <a:outerShdw blurRad="63500" sx="102000" sy="102000" algn="ctr" rotWithShape="0">
              <a:schemeClr val="tx1">
                <a:lumMod val="50000"/>
                <a:lumOff val="50000"/>
                <a:alpha val="40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graphicFrame>
        <p:nvGraphicFramePr>
          <p:cNvPr id="2" name="جدول 1">
            <a:extLst>
              <a:ext uri="{FF2B5EF4-FFF2-40B4-BE49-F238E27FC236}">
                <a16:creationId xmlns:a16="http://schemas.microsoft.com/office/drawing/2014/main" id="{96C5D905-4101-C8A9-B5E3-FF308AAE18D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807058"/>
              </p:ext>
            </p:extLst>
          </p:nvPr>
        </p:nvGraphicFramePr>
        <p:xfrm>
          <a:off x="377189" y="656440"/>
          <a:ext cx="11442350" cy="5888740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11442350">
                  <a:extLst>
                    <a:ext uri="{9D8B030D-6E8A-4147-A177-3AD203B41FA5}">
                      <a16:colId xmlns:a16="http://schemas.microsoft.com/office/drawing/2014/main" val="1774482938"/>
                    </a:ext>
                  </a:extLst>
                </a:gridCol>
              </a:tblGrid>
              <a:tr h="586632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200" dirty="0">
                          <a:solidFill>
                            <a:srgbClr val="68766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اليوم/ </a:t>
                      </a:r>
                      <a:r>
                        <a:rPr lang="ar-SA" sz="3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الاربعاء</a:t>
                      </a:r>
                      <a:r>
                        <a:rPr lang="ar-SA" sz="3200" dirty="0">
                          <a:solidFill>
                            <a:srgbClr val="68766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               التاريخ/</a:t>
                      </a:r>
                      <a:r>
                        <a:rPr lang="ar-SA" sz="3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1447/04/23ه</a:t>
                      </a:r>
                      <a:r>
                        <a:rPr lang="ar-SA" sz="3200" dirty="0">
                          <a:solidFill>
                            <a:srgbClr val="68766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           الحصة/ </a:t>
                      </a:r>
                      <a:r>
                        <a:rPr lang="ar-SA" sz="3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الثالثة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1351637"/>
                  </a:ext>
                </a:extLst>
              </a:tr>
              <a:tr h="710133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4000" b="1" dirty="0">
                          <a:solidFill>
                            <a:srgbClr val="8A7254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الموضوع/ </a:t>
                      </a:r>
                      <a:r>
                        <a:rPr lang="ar-SA" sz="4000" b="1" dirty="0">
                          <a:solidFill>
                            <a:srgbClr val="616C79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مهارة حل المسألة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8259712"/>
                  </a:ext>
                </a:extLst>
              </a:tr>
              <a:tr h="4591975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10581994"/>
                  </a:ext>
                </a:extLst>
              </a:tr>
            </a:tbl>
          </a:graphicData>
        </a:graphic>
      </p:graphicFrame>
      <p:pic>
        <p:nvPicPr>
          <p:cNvPr id="8" name="صورة 7">
            <a:extLst>
              <a:ext uri="{FF2B5EF4-FFF2-40B4-BE49-F238E27FC236}">
                <a16:creationId xmlns:a16="http://schemas.microsoft.com/office/drawing/2014/main" id="{AF939C70-7AF2-6E61-48D9-07B639930048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rgbClr val="D9C3A5">
                <a:tint val="50000"/>
                <a:satMod val="18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745" y="571555"/>
            <a:ext cx="744303" cy="744303"/>
          </a:xfrm>
          <a:prstGeom prst="rect">
            <a:avLst/>
          </a:prstGeom>
        </p:spPr>
      </p:pic>
      <p:sp>
        <p:nvSpPr>
          <p:cNvPr id="9" name="مربع نص 8">
            <a:extLst>
              <a:ext uri="{FF2B5EF4-FFF2-40B4-BE49-F238E27FC236}">
                <a16:creationId xmlns:a16="http://schemas.microsoft.com/office/drawing/2014/main" id="{70AC55E3-121F-D514-BC71-FF0C1E4E0427}"/>
              </a:ext>
            </a:extLst>
          </p:cNvPr>
          <p:cNvSpPr txBox="1"/>
          <p:nvPr/>
        </p:nvSpPr>
        <p:spPr>
          <a:xfrm>
            <a:off x="-58905" y="6219278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latin typeface="Sakkal Majalla" panose="02000000000000000000" pitchFamily="2" charset="-78"/>
                <a:cs typeface="Sakkal Majalla" panose="02000000000000000000" pitchFamily="2" charset="-78"/>
              </a:rPr>
              <a:t>جواهر الحارثي </a:t>
            </a:r>
            <a:r>
              <a:rPr lang="en-US" dirty="0">
                <a:latin typeface="Sakkal Majalla" panose="02000000000000000000" pitchFamily="2" charset="-78"/>
                <a:cs typeface="Sakkal Majalla" panose="02000000000000000000" pitchFamily="2" charset="-78"/>
              </a:rPr>
              <a:t>@jewelsAlshdaddi</a:t>
            </a:r>
            <a:endParaRPr lang="ar-SA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1BB27BCD-8499-5D83-59EA-BFD29A0BE9CC}"/>
              </a:ext>
            </a:extLst>
          </p:cNvPr>
          <p:cNvSpPr txBox="1"/>
          <p:nvPr/>
        </p:nvSpPr>
        <p:spPr>
          <a:xfrm>
            <a:off x="8054706" y="2632014"/>
            <a:ext cx="4598740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000" b="1" dirty="0">
                <a:solidFill>
                  <a:srgbClr val="8A7254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مهارات تفكير عليا</a:t>
            </a:r>
          </a:p>
        </p:txBody>
      </p:sp>
      <p:sp>
        <p:nvSpPr>
          <p:cNvPr id="5" name="متوازي أضلاع 4">
            <a:extLst>
              <a:ext uri="{FF2B5EF4-FFF2-40B4-BE49-F238E27FC236}">
                <a16:creationId xmlns:a16="http://schemas.microsoft.com/office/drawing/2014/main" id="{212C3A40-F178-9E32-7EE8-EF9442A3465F}"/>
              </a:ext>
            </a:extLst>
          </p:cNvPr>
          <p:cNvSpPr/>
          <p:nvPr/>
        </p:nvSpPr>
        <p:spPr>
          <a:xfrm>
            <a:off x="9964636" y="1985738"/>
            <a:ext cx="1830218" cy="552882"/>
          </a:xfrm>
          <a:custGeom>
            <a:avLst/>
            <a:gdLst>
              <a:gd name="connsiteX0" fmla="*/ 0 w 1830218"/>
              <a:gd name="connsiteY0" fmla="*/ 552882 h 552882"/>
              <a:gd name="connsiteX1" fmla="*/ 138221 w 1830218"/>
              <a:gd name="connsiteY1" fmla="*/ 0 h 552882"/>
              <a:gd name="connsiteX2" fmla="*/ 651460 w 1830218"/>
              <a:gd name="connsiteY2" fmla="*/ 0 h 552882"/>
              <a:gd name="connsiteX3" fmla="*/ 1198539 w 1830218"/>
              <a:gd name="connsiteY3" fmla="*/ 0 h 552882"/>
              <a:gd name="connsiteX4" fmla="*/ 1830218 w 1830218"/>
              <a:gd name="connsiteY4" fmla="*/ 0 h 552882"/>
              <a:gd name="connsiteX5" fmla="*/ 1691998 w 1830218"/>
              <a:gd name="connsiteY5" fmla="*/ 552882 h 552882"/>
              <a:gd name="connsiteX6" fmla="*/ 1161839 w 1830218"/>
              <a:gd name="connsiteY6" fmla="*/ 552882 h 552882"/>
              <a:gd name="connsiteX7" fmla="*/ 580919 w 1830218"/>
              <a:gd name="connsiteY7" fmla="*/ 552882 h 552882"/>
              <a:gd name="connsiteX8" fmla="*/ 0 w 1830218"/>
              <a:gd name="connsiteY8" fmla="*/ 552882 h 5528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830218" h="552882" fill="none" extrusionOk="0">
                <a:moveTo>
                  <a:pt x="0" y="552882"/>
                </a:moveTo>
                <a:cubicBezTo>
                  <a:pt x="38562" y="316847"/>
                  <a:pt x="121743" y="163305"/>
                  <a:pt x="138221" y="0"/>
                </a:cubicBezTo>
                <a:cubicBezTo>
                  <a:pt x="350872" y="-25294"/>
                  <a:pt x="539263" y="1919"/>
                  <a:pt x="651460" y="0"/>
                </a:cubicBezTo>
                <a:cubicBezTo>
                  <a:pt x="763657" y="-1919"/>
                  <a:pt x="954523" y="4881"/>
                  <a:pt x="1198539" y="0"/>
                </a:cubicBezTo>
                <a:cubicBezTo>
                  <a:pt x="1442555" y="-4881"/>
                  <a:pt x="1639702" y="1694"/>
                  <a:pt x="1830218" y="0"/>
                </a:cubicBezTo>
                <a:cubicBezTo>
                  <a:pt x="1808933" y="126302"/>
                  <a:pt x="1716716" y="342767"/>
                  <a:pt x="1691998" y="552882"/>
                </a:cubicBezTo>
                <a:cubicBezTo>
                  <a:pt x="1468298" y="577525"/>
                  <a:pt x="1391561" y="543648"/>
                  <a:pt x="1161839" y="552882"/>
                </a:cubicBezTo>
                <a:cubicBezTo>
                  <a:pt x="932117" y="562116"/>
                  <a:pt x="802031" y="553888"/>
                  <a:pt x="580919" y="552882"/>
                </a:cubicBezTo>
                <a:cubicBezTo>
                  <a:pt x="359807" y="551876"/>
                  <a:pt x="211108" y="567113"/>
                  <a:pt x="0" y="552882"/>
                </a:cubicBezTo>
                <a:close/>
              </a:path>
              <a:path w="1830218" h="552882" stroke="0" extrusionOk="0">
                <a:moveTo>
                  <a:pt x="0" y="552882"/>
                </a:moveTo>
                <a:cubicBezTo>
                  <a:pt x="52452" y="275232"/>
                  <a:pt x="75645" y="272363"/>
                  <a:pt x="138221" y="0"/>
                </a:cubicBezTo>
                <a:cubicBezTo>
                  <a:pt x="403213" y="-28255"/>
                  <a:pt x="486013" y="26418"/>
                  <a:pt x="719140" y="0"/>
                </a:cubicBezTo>
                <a:cubicBezTo>
                  <a:pt x="952267" y="-26418"/>
                  <a:pt x="1109955" y="12139"/>
                  <a:pt x="1249299" y="0"/>
                </a:cubicBezTo>
                <a:cubicBezTo>
                  <a:pt x="1388643" y="-12139"/>
                  <a:pt x="1587541" y="9774"/>
                  <a:pt x="1830218" y="0"/>
                </a:cubicBezTo>
                <a:cubicBezTo>
                  <a:pt x="1791462" y="157776"/>
                  <a:pt x="1740941" y="402821"/>
                  <a:pt x="1691998" y="552882"/>
                </a:cubicBezTo>
                <a:cubicBezTo>
                  <a:pt x="1520783" y="542710"/>
                  <a:pt x="1367360" y="544131"/>
                  <a:pt x="1094159" y="552882"/>
                </a:cubicBezTo>
                <a:cubicBezTo>
                  <a:pt x="820958" y="561633"/>
                  <a:pt x="686863" y="547510"/>
                  <a:pt x="547079" y="552882"/>
                </a:cubicBezTo>
                <a:cubicBezTo>
                  <a:pt x="407295" y="558254"/>
                  <a:pt x="235241" y="538214"/>
                  <a:pt x="0" y="552882"/>
                </a:cubicBezTo>
                <a:close/>
              </a:path>
            </a:pathLst>
          </a:custGeom>
          <a:solidFill>
            <a:srgbClr val="DACFC2"/>
          </a:solidFill>
          <a:ln>
            <a:extLst>
              <a:ext uri="{C807C97D-BFC1-408E-A445-0C87EB9F89A2}">
                <ask:lineSketchStyleProps xmlns:ask="http://schemas.microsoft.com/office/drawing/2018/sketchyshapes" sd="4196869882">
                  <a:prstGeom prst="parallelogram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الإغــــــــــــــــــــــــــــــــــــــــــــــــــــــــــــــــلاق</a:t>
            </a:r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BD616E5E-0E35-E63C-55CA-8F2432379C1B}"/>
              </a:ext>
            </a:extLst>
          </p:cNvPr>
          <p:cNvSpPr txBox="1"/>
          <p:nvPr/>
        </p:nvSpPr>
        <p:spPr>
          <a:xfrm>
            <a:off x="372462" y="1932130"/>
            <a:ext cx="11442350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فكرة الدرس: أستعمل الخطوات الأربعة لحل المسألة </a:t>
            </a:r>
          </a:p>
        </p:txBody>
      </p:sp>
      <p:pic>
        <p:nvPicPr>
          <p:cNvPr id="18" name="صورة 17">
            <a:extLst>
              <a:ext uri="{FF2B5EF4-FFF2-40B4-BE49-F238E27FC236}">
                <a16:creationId xmlns:a16="http://schemas.microsoft.com/office/drawing/2014/main" id="{403391AD-4F77-33D8-7565-3D7436E34848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322383" y="2471185"/>
            <a:ext cx="5547236" cy="40270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565186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405361-21D2-D40A-74A2-DA76F2A079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سهم: بشكل رتبة عسكرية 32">
            <a:extLst>
              <a:ext uri="{FF2B5EF4-FFF2-40B4-BE49-F238E27FC236}">
                <a16:creationId xmlns:a16="http://schemas.microsoft.com/office/drawing/2014/main" id="{790945D0-60C8-69BF-E1AE-6C2D2CE2E72A}"/>
              </a:ext>
            </a:extLst>
          </p:cNvPr>
          <p:cNvSpPr/>
          <p:nvPr/>
        </p:nvSpPr>
        <p:spPr>
          <a:xfrm flipH="1">
            <a:off x="8869618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FAF9EF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035884A7-ABD3-26FC-026D-05E2EC08B263}"/>
              </a:ext>
            </a:extLst>
          </p:cNvPr>
          <p:cNvSpPr txBox="1"/>
          <p:nvPr/>
        </p:nvSpPr>
        <p:spPr>
          <a:xfrm>
            <a:off x="9248930" y="64338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حـــــــــــــــل الواجـــــــــــــب</a:t>
            </a:r>
          </a:p>
        </p:txBody>
      </p:sp>
      <p:sp>
        <p:nvSpPr>
          <p:cNvPr id="32" name="سهم: بشكل رتبة عسكرية 31">
            <a:extLst>
              <a:ext uri="{FF2B5EF4-FFF2-40B4-BE49-F238E27FC236}">
                <a16:creationId xmlns:a16="http://schemas.microsoft.com/office/drawing/2014/main" id="{EC2908AC-32ED-40F4-F2AB-C845E8A9CF0C}"/>
              </a:ext>
            </a:extLst>
          </p:cNvPr>
          <p:cNvSpPr/>
          <p:nvPr/>
        </p:nvSpPr>
        <p:spPr>
          <a:xfrm flipH="1">
            <a:off x="7428822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A4AF9D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2" name="مربع نص 51">
            <a:extLst>
              <a:ext uri="{FF2B5EF4-FFF2-40B4-BE49-F238E27FC236}">
                <a16:creationId xmlns:a16="http://schemas.microsoft.com/office/drawing/2014/main" id="{7E7E667E-7C26-7C1E-2DF3-BE80A2A96212}"/>
              </a:ext>
            </a:extLst>
          </p:cNvPr>
          <p:cNvSpPr txBox="1"/>
          <p:nvPr/>
        </p:nvSpPr>
        <p:spPr>
          <a:xfrm>
            <a:off x="7765708" y="40563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اختبــــــــــار قصــــــــــــــــــــــــير</a:t>
            </a:r>
          </a:p>
        </p:txBody>
      </p:sp>
      <p:sp>
        <p:nvSpPr>
          <p:cNvPr id="28" name="سهم: بشكل رتبة عسكرية 27">
            <a:extLst>
              <a:ext uri="{FF2B5EF4-FFF2-40B4-BE49-F238E27FC236}">
                <a16:creationId xmlns:a16="http://schemas.microsoft.com/office/drawing/2014/main" id="{520B26B5-9541-D05B-9E33-9BD892BD3449}"/>
              </a:ext>
            </a:extLst>
          </p:cNvPr>
          <p:cNvSpPr/>
          <p:nvPr/>
        </p:nvSpPr>
        <p:spPr>
          <a:xfrm flipH="1">
            <a:off x="1665646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A4AF9D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6" name="مربع نص 55">
            <a:extLst>
              <a:ext uri="{FF2B5EF4-FFF2-40B4-BE49-F238E27FC236}">
                <a16:creationId xmlns:a16="http://schemas.microsoft.com/office/drawing/2014/main" id="{7D40A123-AD29-DC9D-3DA9-C52561FBD344}"/>
              </a:ext>
            </a:extLst>
          </p:cNvPr>
          <p:cNvSpPr txBox="1"/>
          <p:nvPr/>
        </p:nvSpPr>
        <p:spPr>
          <a:xfrm>
            <a:off x="2028198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التـــــــــــــــــــــــــدريـــــــــــــــــــــــــــــــــــــــــب</a:t>
            </a:r>
          </a:p>
        </p:txBody>
      </p:sp>
      <p:sp>
        <p:nvSpPr>
          <p:cNvPr id="29" name="سهم: بشكل رتبة عسكرية 28">
            <a:extLst>
              <a:ext uri="{FF2B5EF4-FFF2-40B4-BE49-F238E27FC236}">
                <a16:creationId xmlns:a16="http://schemas.microsoft.com/office/drawing/2014/main" id="{F585B513-40DA-38FA-E234-102FBE0CA276}"/>
              </a:ext>
            </a:extLst>
          </p:cNvPr>
          <p:cNvSpPr/>
          <p:nvPr/>
        </p:nvSpPr>
        <p:spPr>
          <a:xfrm flipH="1">
            <a:off x="3106440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FAF9EF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5" name="مربع نص 54">
            <a:extLst>
              <a:ext uri="{FF2B5EF4-FFF2-40B4-BE49-F238E27FC236}">
                <a16:creationId xmlns:a16="http://schemas.microsoft.com/office/drawing/2014/main" id="{DCDCD6E9-0817-99B2-4691-D29659C86090}"/>
              </a:ext>
            </a:extLst>
          </p:cNvPr>
          <p:cNvSpPr txBox="1"/>
          <p:nvPr/>
        </p:nvSpPr>
        <p:spPr>
          <a:xfrm>
            <a:off x="3468992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التـــــــــــــــــــــــدريـــــــــــــــــــــــــــــــــــــــس</a:t>
            </a:r>
          </a:p>
        </p:txBody>
      </p:sp>
      <p:sp>
        <p:nvSpPr>
          <p:cNvPr id="30" name="سهم: بشكل رتبة عسكرية 29">
            <a:extLst>
              <a:ext uri="{FF2B5EF4-FFF2-40B4-BE49-F238E27FC236}">
                <a16:creationId xmlns:a16="http://schemas.microsoft.com/office/drawing/2014/main" id="{8CA946C3-0B18-96AE-5189-D5B45BD294F4}"/>
              </a:ext>
            </a:extLst>
          </p:cNvPr>
          <p:cNvSpPr/>
          <p:nvPr/>
        </p:nvSpPr>
        <p:spPr>
          <a:xfrm flipH="1">
            <a:off x="4547234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EEEEEE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4" name="مربع نص 53">
            <a:extLst>
              <a:ext uri="{FF2B5EF4-FFF2-40B4-BE49-F238E27FC236}">
                <a16:creationId xmlns:a16="http://schemas.microsoft.com/office/drawing/2014/main" id="{89FC963F-D413-A53A-DEF5-690ACD4880F3}"/>
              </a:ext>
            </a:extLst>
          </p:cNvPr>
          <p:cNvSpPr txBox="1"/>
          <p:nvPr/>
        </p:nvSpPr>
        <p:spPr>
          <a:xfrm>
            <a:off x="4909786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التهــــــــــيــــــــــــــئــــــــــــــــــــــــــــــــــة</a:t>
            </a:r>
          </a:p>
        </p:txBody>
      </p:sp>
      <p:sp>
        <p:nvSpPr>
          <p:cNvPr id="31" name="سهم: بشكل رتبة عسكرية 30">
            <a:extLst>
              <a:ext uri="{FF2B5EF4-FFF2-40B4-BE49-F238E27FC236}">
                <a16:creationId xmlns:a16="http://schemas.microsoft.com/office/drawing/2014/main" id="{9B91C8AE-8228-1309-CAB1-D394E137E1B2}"/>
              </a:ext>
            </a:extLst>
          </p:cNvPr>
          <p:cNvSpPr/>
          <p:nvPr/>
        </p:nvSpPr>
        <p:spPr>
          <a:xfrm flipH="1">
            <a:off x="5988028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DACFC2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3" name="مربع نص 52">
            <a:extLst>
              <a:ext uri="{FF2B5EF4-FFF2-40B4-BE49-F238E27FC236}">
                <a16:creationId xmlns:a16="http://schemas.microsoft.com/office/drawing/2014/main" id="{3A5AD205-E5E9-3161-0A24-192CCB8D448A}"/>
              </a:ext>
            </a:extLst>
          </p:cNvPr>
          <p:cNvSpPr txBox="1"/>
          <p:nvPr/>
        </p:nvSpPr>
        <p:spPr>
          <a:xfrm>
            <a:off x="6242609" y="64338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الـــــــــــــــــــرئيـــــــسيــــــــــــــــــــــــة</a:t>
            </a:r>
          </a:p>
        </p:txBody>
      </p:sp>
      <p:sp>
        <p:nvSpPr>
          <p:cNvPr id="7" name="سهم: بشكل رتبة عسكرية 6">
            <a:extLst>
              <a:ext uri="{FF2B5EF4-FFF2-40B4-BE49-F238E27FC236}">
                <a16:creationId xmlns:a16="http://schemas.microsoft.com/office/drawing/2014/main" id="{9BB90763-83FC-240B-E2E9-898995C86995}"/>
              </a:ext>
            </a:extLst>
          </p:cNvPr>
          <p:cNvSpPr/>
          <p:nvPr/>
        </p:nvSpPr>
        <p:spPr>
          <a:xfrm flipH="1">
            <a:off x="224852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DACFC2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7" name="مربع نص 56">
            <a:extLst>
              <a:ext uri="{FF2B5EF4-FFF2-40B4-BE49-F238E27FC236}">
                <a16:creationId xmlns:a16="http://schemas.microsoft.com/office/drawing/2014/main" id="{246DF0E0-D183-9AAD-4103-04FF01C78876}"/>
              </a:ext>
            </a:extLst>
          </p:cNvPr>
          <p:cNvSpPr txBox="1"/>
          <p:nvPr/>
        </p:nvSpPr>
        <p:spPr>
          <a:xfrm>
            <a:off x="479433" y="64338"/>
            <a:ext cx="2588368" cy="646331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التقويـــــــــــــــــــــــــــــــــم</a:t>
            </a:r>
          </a:p>
        </p:txBody>
      </p:sp>
      <p:sp>
        <p:nvSpPr>
          <p:cNvPr id="26" name="مستطيل 25">
            <a:extLst>
              <a:ext uri="{FF2B5EF4-FFF2-40B4-BE49-F238E27FC236}">
                <a16:creationId xmlns:a16="http://schemas.microsoft.com/office/drawing/2014/main" id="{F6828ADE-77B3-2173-060F-F4D37D2E5709}"/>
              </a:ext>
            </a:extLst>
          </p:cNvPr>
          <p:cNvSpPr/>
          <p:nvPr/>
        </p:nvSpPr>
        <p:spPr>
          <a:xfrm>
            <a:off x="224852" y="312821"/>
            <a:ext cx="11775819" cy="6419449"/>
          </a:xfrm>
          <a:custGeom>
            <a:avLst/>
            <a:gdLst>
              <a:gd name="connsiteX0" fmla="*/ 0 w 11775819"/>
              <a:gd name="connsiteY0" fmla="*/ 0 h 6419449"/>
              <a:gd name="connsiteX1" fmla="*/ 810453 w 11775819"/>
              <a:gd name="connsiteY1" fmla="*/ 0 h 6419449"/>
              <a:gd name="connsiteX2" fmla="*/ 1620907 w 11775819"/>
              <a:gd name="connsiteY2" fmla="*/ 0 h 6419449"/>
              <a:gd name="connsiteX3" fmla="*/ 2195844 w 11775819"/>
              <a:gd name="connsiteY3" fmla="*/ 0 h 6419449"/>
              <a:gd name="connsiteX4" fmla="*/ 2770781 w 11775819"/>
              <a:gd name="connsiteY4" fmla="*/ 0 h 6419449"/>
              <a:gd name="connsiteX5" fmla="*/ 3581234 w 11775819"/>
              <a:gd name="connsiteY5" fmla="*/ 0 h 6419449"/>
              <a:gd name="connsiteX6" fmla="*/ 4273930 w 11775819"/>
              <a:gd name="connsiteY6" fmla="*/ 0 h 6419449"/>
              <a:gd name="connsiteX7" fmla="*/ 4731108 w 11775819"/>
              <a:gd name="connsiteY7" fmla="*/ 0 h 6419449"/>
              <a:gd name="connsiteX8" fmla="*/ 5659320 w 11775819"/>
              <a:gd name="connsiteY8" fmla="*/ 0 h 6419449"/>
              <a:gd name="connsiteX9" fmla="*/ 6587532 w 11775819"/>
              <a:gd name="connsiteY9" fmla="*/ 0 h 6419449"/>
              <a:gd name="connsiteX10" fmla="*/ 7280227 w 11775819"/>
              <a:gd name="connsiteY10" fmla="*/ 0 h 6419449"/>
              <a:gd name="connsiteX11" fmla="*/ 8090680 w 11775819"/>
              <a:gd name="connsiteY11" fmla="*/ 0 h 6419449"/>
              <a:gd name="connsiteX12" fmla="*/ 8901134 w 11775819"/>
              <a:gd name="connsiteY12" fmla="*/ 0 h 6419449"/>
              <a:gd name="connsiteX13" fmla="*/ 9476071 w 11775819"/>
              <a:gd name="connsiteY13" fmla="*/ 0 h 6419449"/>
              <a:gd name="connsiteX14" fmla="*/ 10168766 w 11775819"/>
              <a:gd name="connsiteY14" fmla="*/ 0 h 6419449"/>
              <a:gd name="connsiteX15" fmla="*/ 10861461 w 11775819"/>
              <a:gd name="connsiteY15" fmla="*/ 0 h 6419449"/>
              <a:gd name="connsiteX16" fmla="*/ 11775819 w 11775819"/>
              <a:gd name="connsiteY16" fmla="*/ 0 h 6419449"/>
              <a:gd name="connsiteX17" fmla="*/ 11775819 w 11775819"/>
              <a:gd name="connsiteY17" fmla="*/ 641945 h 6419449"/>
              <a:gd name="connsiteX18" fmla="*/ 11775819 w 11775819"/>
              <a:gd name="connsiteY18" fmla="*/ 1412279 h 6419449"/>
              <a:gd name="connsiteX19" fmla="*/ 11775819 w 11775819"/>
              <a:gd name="connsiteY19" fmla="*/ 2118418 h 6419449"/>
              <a:gd name="connsiteX20" fmla="*/ 11775819 w 11775819"/>
              <a:gd name="connsiteY20" fmla="*/ 2696169 h 6419449"/>
              <a:gd name="connsiteX21" fmla="*/ 11775819 w 11775819"/>
              <a:gd name="connsiteY21" fmla="*/ 3145530 h 6419449"/>
              <a:gd name="connsiteX22" fmla="*/ 11775819 w 11775819"/>
              <a:gd name="connsiteY22" fmla="*/ 3787475 h 6419449"/>
              <a:gd name="connsiteX23" fmla="*/ 11775819 w 11775819"/>
              <a:gd name="connsiteY23" fmla="*/ 4365225 h 6419449"/>
              <a:gd name="connsiteX24" fmla="*/ 11775819 w 11775819"/>
              <a:gd name="connsiteY24" fmla="*/ 5135559 h 6419449"/>
              <a:gd name="connsiteX25" fmla="*/ 11775819 w 11775819"/>
              <a:gd name="connsiteY25" fmla="*/ 6419449 h 6419449"/>
              <a:gd name="connsiteX26" fmla="*/ 10847607 w 11775819"/>
              <a:gd name="connsiteY26" fmla="*/ 6419449 h 6419449"/>
              <a:gd name="connsiteX27" fmla="*/ 10037154 w 11775819"/>
              <a:gd name="connsiteY27" fmla="*/ 6419449 h 6419449"/>
              <a:gd name="connsiteX28" fmla="*/ 9344459 w 11775819"/>
              <a:gd name="connsiteY28" fmla="*/ 6419449 h 6419449"/>
              <a:gd name="connsiteX29" fmla="*/ 8651763 w 11775819"/>
              <a:gd name="connsiteY29" fmla="*/ 6419449 h 6419449"/>
              <a:gd name="connsiteX30" fmla="*/ 7723552 w 11775819"/>
              <a:gd name="connsiteY30" fmla="*/ 6419449 h 6419449"/>
              <a:gd name="connsiteX31" fmla="*/ 6795340 w 11775819"/>
              <a:gd name="connsiteY31" fmla="*/ 6419449 h 6419449"/>
              <a:gd name="connsiteX32" fmla="*/ 6338161 w 11775819"/>
              <a:gd name="connsiteY32" fmla="*/ 6419449 h 6419449"/>
              <a:gd name="connsiteX33" fmla="*/ 5880983 w 11775819"/>
              <a:gd name="connsiteY33" fmla="*/ 6419449 h 6419449"/>
              <a:gd name="connsiteX34" fmla="*/ 5070529 w 11775819"/>
              <a:gd name="connsiteY34" fmla="*/ 6419449 h 6419449"/>
              <a:gd name="connsiteX35" fmla="*/ 4613350 w 11775819"/>
              <a:gd name="connsiteY35" fmla="*/ 6419449 h 6419449"/>
              <a:gd name="connsiteX36" fmla="*/ 4273930 w 11775819"/>
              <a:gd name="connsiteY36" fmla="*/ 6419449 h 6419449"/>
              <a:gd name="connsiteX37" fmla="*/ 3345718 w 11775819"/>
              <a:gd name="connsiteY37" fmla="*/ 6419449 h 6419449"/>
              <a:gd name="connsiteX38" fmla="*/ 2417506 w 11775819"/>
              <a:gd name="connsiteY38" fmla="*/ 6419449 h 6419449"/>
              <a:gd name="connsiteX39" fmla="*/ 1489295 w 11775819"/>
              <a:gd name="connsiteY39" fmla="*/ 6419449 h 6419449"/>
              <a:gd name="connsiteX40" fmla="*/ 678841 w 11775819"/>
              <a:gd name="connsiteY40" fmla="*/ 6419449 h 6419449"/>
              <a:gd name="connsiteX41" fmla="*/ 0 w 11775819"/>
              <a:gd name="connsiteY41" fmla="*/ 6419449 h 6419449"/>
              <a:gd name="connsiteX42" fmla="*/ 0 w 11775819"/>
              <a:gd name="connsiteY42" fmla="*/ 5777504 h 6419449"/>
              <a:gd name="connsiteX43" fmla="*/ 0 w 11775819"/>
              <a:gd name="connsiteY43" fmla="*/ 5135559 h 6419449"/>
              <a:gd name="connsiteX44" fmla="*/ 0 w 11775819"/>
              <a:gd name="connsiteY44" fmla="*/ 4429420 h 6419449"/>
              <a:gd name="connsiteX45" fmla="*/ 0 w 11775819"/>
              <a:gd name="connsiteY45" fmla="*/ 3851669 h 6419449"/>
              <a:gd name="connsiteX46" fmla="*/ 0 w 11775819"/>
              <a:gd name="connsiteY46" fmla="*/ 3081336 h 6419449"/>
              <a:gd name="connsiteX47" fmla="*/ 0 w 11775819"/>
              <a:gd name="connsiteY47" fmla="*/ 2311002 h 6419449"/>
              <a:gd name="connsiteX48" fmla="*/ 0 w 11775819"/>
              <a:gd name="connsiteY48" fmla="*/ 1540668 h 6419449"/>
              <a:gd name="connsiteX49" fmla="*/ 0 w 11775819"/>
              <a:gd name="connsiteY49" fmla="*/ 962917 h 6419449"/>
              <a:gd name="connsiteX50" fmla="*/ 0 w 11775819"/>
              <a:gd name="connsiteY50" fmla="*/ 0 h 6419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11775819" h="6419449" fill="none" extrusionOk="0">
                <a:moveTo>
                  <a:pt x="0" y="0"/>
                </a:moveTo>
                <a:cubicBezTo>
                  <a:pt x="289838" y="-33106"/>
                  <a:pt x="522246" y="27096"/>
                  <a:pt x="810453" y="0"/>
                </a:cubicBezTo>
                <a:cubicBezTo>
                  <a:pt x="1098660" y="-27096"/>
                  <a:pt x="1366998" y="21362"/>
                  <a:pt x="1620907" y="0"/>
                </a:cubicBezTo>
                <a:cubicBezTo>
                  <a:pt x="1874816" y="-21362"/>
                  <a:pt x="1929640" y="15253"/>
                  <a:pt x="2195844" y="0"/>
                </a:cubicBezTo>
                <a:cubicBezTo>
                  <a:pt x="2462048" y="-15253"/>
                  <a:pt x="2547887" y="-5753"/>
                  <a:pt x="2770781" y="0"/>
                </a:cubicBezTo>
                <a:cubicBezTo>
                  <a:pt x="2993675" y="5753"/>
                  <a:pt x="3196074" y="-18004"/>
                  <a:pt x="3581234" y="0"/>
                </a:cubicBezTo>
                <a:cubicBezTo>
                  <a:pt x="3966394" y="18004"/>
                  <a:pt x="4056686" y="18395"/>
                  <a:pt x="4273930" y="0"/>
                </a:cubicBezTo>
                <a:cubicBezTo>
                  <a:pt x="4491174" y="-18395"/>
                  <a:pt x="4636963" y="1782"/>
                  <a:pt x="4731108" y="0"/>
                </a:cubicBezTo>
                <a:cubicBezTo>
                  <a:pt x="4825253" y="-1782"/>
                  <a:pt x="5307587" y="9924"/>
                  <a:pt x="5659320" y="0"/>
                </a:cubicBezTo>
                <a:cubicBezTo>
                  <a:pt x="6011053" y="-9924"/>
                  <a:pt x="6302459" y="3347"/>
                  <a:pt x="6587532" y="0"/>
                </a:cubicBezTo>
                <a:cubicBezTo>
                  <a:pt x="6872605" y="-3347"/>
                  <a:pt x="7106548" y="19056"/>
                  <a:pt x="7280227" y="0"/>
                </a:cubicBezTo>
                <a:cubicBezTo>
                  <a:pt x="7453907" y="-19056"/>
                  <a:pt x="7896126" y="-25607"/>
                  <a:pt x="8090680" y="0"/>
                </a:cubicBezTo>
                <a:cubicBezTo>
                  <a:pt x="8285234" y="25607"/>
                  <a:pt x="8497142" y="16586"/>
                  <a:pt x="8901134" y="0"/>
                </a:cubicBezTo>
                <a:cubicBezTo>
                  <a:pt x="9305126" y="-16586"/>
                  <a:pt x="9200039" y="-18048"/>
                  <a:pt x="9476071" y="0"/>
                </a:cubicBezTo>
                <a:cubicBezTo>
                  <a:pt x="9752103" y="18048"/>
                  <a:pt x="9839118" y="-25353"/>
                  <a:pt x="10168766" y="0"/>
                </a:cubicBezTo>
                <a:cubicBezTo>
                  <a:pt x="10498414" y="25353"/>
                  <a:pt x="10669033" y="-29357"/>
                  <a:pt x="10861461" y="0"/>
                </a:cubicBezTo>
                <a:cubicBezTo>
                  <a:pt x="11053890" y="29357"/>
                  <a:pt x="11344088" y="-10480"/>
                  <a:pt x="11775819" y="0"/>
                </a:cubicBezTo>
                <a:cubicBezTo>
                  <a:pt x="11793222" y="231986"/>
                  <a:pt x="11754214" y="355311"/>
                  <a:pt x="11775819" y="641945"/>
                </a:cubicBezTo>
                <a:cubicBezTo>
                  <a:pt x="11797424" y="928579"/>
                  <a:pt x="11744218" y="1065487"/>
                  <a:pt x="11775819" y="1412279"/>
                </a:cubicBezTo>
                <a:cubicBezTo>
                  <a:pt x="11807420" y="1759071"/>
                  <a:pt x="11807651" y="1964741"/>
                  <a:pt x="11775819" y="2118418"/>
                </a:cubicBezTo>
                <a:cubicBezTo>
                  <a:pt x="11743987" y="2272095"/>
                  <a:pt x="11790988" y="2445750"/>
                  <a:pt x="11775819" y="2696169"/>
                </a:cubicBezTo>
                <a:cubicBezTo>
                  <a:pt x="11760650" y="2946588"/>
                  <a:pt x="11788204" y="2989092"/>
                  <a:pt x="11775819" y="3145530"/>
                </a:cubicBezTo>
                <a:cubicBezTo>
                  <a:pt x="11763434" y="3301968"/>
                  <a:pt x="11762617" y="3474766"/>
                  <a:pt x="11775819" y="3787475"/>
                </a:cubicBezTo>
                <a:cubicBezTo>
                  <a:pt x="11789021" y="4100184"/>
                  <a:pt x="11764740" y="4131110"/>
                  <a:pt x="11775819" y="4365225"/>
                </a:cubicBezTo>
                <a:cubicBezTo>
                  <a:pt x="11786899" y="4599340"/>
                  <a:pt x="11804891" y="4897475"/>
                  <a:pt x="11775819" y="5135559"/>
                </a:cubicBezTo>
                <a:cubicBezTo>
                  <a:pt x="11746747" y="5373643"/>
                  <a:pt x="11741546" y="5824447"/>
                  <a:pt x="11775819" y="6419449"/>
                </a:cubicBezTo>
                <a:cubicBezTo>
                  <a:pt x="11315723" y="6417918"/>
                  <a:pt x="11302299" y="6465124"/>
                  <a:pt x="10847607" y="6419449"/>
                </a:cubicBezTo>
                <a:cubicBezTo>
                  <a:pt x="10392915" y="6373774"/>
                  <a:pt x="10210696" y="6453437"/>
                  <a:pt x="10037154" y="6419449"/>
                </a:cubicBezTo>
                <a:cubicBezTo>
                  <a:pt x="9863612" y="6385461"/>
                  <a:pt x="9657013" y="6436951"/>
                  <a:pt x="9344459" y="6419449"/>
                </a:cubicBezTo>
                <a:cubicBezTo>
                  <a:pt x="9031905" y="6401947"/>
                  <a:pt x="8876058" y="6390633"/>
                  <a:pt x="8651763" y="6419449"/>
                </a:cubicBezTo>
                <a:cubicBezTo>
                  <a:pt x="8427468" y="6448265"/>
                  <a:pt x="8046326" y="6378869"/>
                  <a:pt x="7723552" y="6419449"/>
                </a:cubicBezTo>
                <a:cubicBezTo>
                  <a:pt x="7400778" y="6460029"/>
                  <a:pt x="7225002" y="6388877"/>
                  <a:pt x="6795340" y="6419449"/>
                </a:cubicBezTo>
                <a:cubicBezTo>
                  <a:pt x="6365678" y="6450021"/>
                  <a:pt x="6557322" y="6438388"/>
                  <a:pt x="6338161" y="6419449"/>
                </a:cubicBezTo>
                <a:cubicBezTo>
                  <a:pt x="6119000" y="6400510"/>
                  <a:pt x="6102903" y="6410508"/>
                  <a:pt x="5880983" y="6419449"/>
                </a:cubicBezTo>
                <a:cubicBezTo>
                  <a:pt x="5659063" y="6428390"/>
                  <a:pt x="5323062" y="6397318"/>
                  <a:pt x="5070529" y="6419449"/>
                </a:cubicBezTo>
                <a:cubicBezTo>
                  <a:pt x="4817996" y="6441580"/>
                  <a:pt x="4830666" y="6428423"/>
                  <a:pt x="4613350" y="6419449"/>
                </a:cubicBezTo>
                <a:cubicBezTo>
                  <a:pt x="4396034" y="6410475"/>
                  <a:pt x="4368483" y="6422224"/>
                  <a:pt x="4273930" y="6419449"/>
                </a:cubicBezTo>
                <a:cubicBezTo>
                  <a:pt x="4179377" y="6416674"/>
                  <a:pt x="3575967" y="6460584"/>
                  <a:pt x="3345718" y="6419449"/>
                </a:cubicBezTo>
                <a:cubicBezTo>
                  <a:pt x="3115469" y="6378314"/>
                  <a:pt x="2658173" y="6374501"/>
                  <a:pt x="2417506" y="6419449"/>
                </a:cubicBezTo>
                <a:cubicBezTo>
                  <a:pt x="2176839" y="6464397"/>
                  <a:pt x="1771375" y="6412076"/>
                  <a:pt x="1489295" y="6419449"/>
                </a:cubicBezTo>
                <a:cubicBezTo>
                  <a:pt x="1207215" y="6426822"/>
                  <a:pt x="841733" y="6409428"/>
                  <a:pt x="678841" y="6419449"/>
                </a:cubicBezTo>
                <a:cubicBezTo>
                  <a:pt x="515949" y="6429470"/>
                  <a:pt x="234889" y="6420416"/>
                  <a:pt x="0" y="6419449"/>
                </a:cubicBezTo>
                <a:cubicBezTo>
                  <a:pt x="11452" y="6182211"/>
                  <a:pt x="-19359" y="5918479"/>
                  <a:pt x="0" y="5777504"/>
                </a:cubicBezTo>
                <a:cubicBezTo>
                  <a:pt x="19359" y="5636530"/>
                  <a:pt x="-30380" y="5273178"/>
                  <a:pt x="0" y="5135559"/>
                </a:cubicBezTo>
                <a:cubicBezTo>
                  <a:pt x="30380" y="4997940"/>
                  <a:pt x="-13671" y="4754059"/>
                  <a:pt x="0" y="4429420"/>
                </a:cubicBezTo>
                <a:cubicBezTo>
                  <a:pt x="13671" y="4104781"/>
                  <a:pt x="-12423" y="4055918"/>
                  <a:pt x="0" y="3851669"/>
                </a:cubicBezTo>
                <a:cubicBezTo>
                  <a:pt x="12423" y="3647420"/>
                  <a:pt x="-37794" y="3309887"/>
                  <a:pt x="0" y="3081336"/>
                </a:cubicBezTo>
                <a:cubicBezTo>
                  <a:pt x="37794" y="2852785"/>
                  <a:pt x="-16347" y="2675751"/>
                  <a:pt x="0" y="2311002"/>
                </a:cubicBezTo>
                <a:cubicBezTo>
                  <a:pt x="16347" y="1946253"/>
                  <a:pt x="14834" y="1784736"/>
                  <a:pt x="0" y="1540668"/>
                </a:cubicBezTo>
                <a:cubicBezTo>
                  <a:pt x="-14834" y="1296600"/>
                  <a:pt x="20956" y="1143514"/>
                  <a:pt x="0" y="962917"/>
                </a:cubicBezTo>
                <a:cubicBezTo>
                  <a:pt x="-20956" y="782320"/>
                  <a:pt x="10281" y="267164"/>
                  <a:pt x="0" y="0"/>
                </a:cubicBezTo>
                <a:close/>
              </a:path>
              <a:path w="11775819" h="6419449" stroke="0" extrusionOk="0">
                <a:moveTo>
                  <a:pt x="0" y="0"/>
                </a:moveTo>
                <a:cubicBezTo>
                  <a:pt x="249632" y="1047"/>
                  <a:pt x="384507" y="-13422"/>
                  <a:pt x="574937" y="0"/>
                </a:cubicBezTo>
                <a:cubicBezTo>
                  <a:pt x="765367" y="13422"/>
                  <a:pt x="771544" y="-5817"/>
                  <a:pt x="914358" y="0"/>
                </a:cubicBezTo>
                <a:cubicBezTo>
                  <a:pt x="1057172" y="5817"/>
                  <a:pt x="1336683" y="16815"/>
                  <a:pt x="1489295" y="0"/>
                </a:cubicBezTo>
                <a:cubicBezTo>
                  <a:pt x="1641907" y="-16815"/>
                  <a:pt x="1845716" y="20134"/>
                  <a:pt x="1946474" y="0"/>
                </a:cubicBezTo>
                <a:cubicBezTo>
                  <a:pt x="2047232" y="-20134"/>
                  <a:pt x="2400066" y="-28515"/>
                  <a:pt x="2521411" y="0"/>
                </a:cubicBezTo>
                <a:cubicBezTo>
                  <a:pt x="2642756" y="28515"/>
                  <a:pt x="2837597" y="-10934"/>
                  <a:pt x="2978590" y="0"/>
                </a:cubicBezTo>
                <a:cubicBezTo>
                  <a:pt x="3119583" y="10934"/>
                  <a:pt x="3218444" y="-5927"/>
                  <a:pt x="3318010" y="0"/>
                </a:cubicBezTo>
                <a:cubicBezTo>
                  <a:pt x="3417576" y="5927"/>
                  <a:pt x="3733679" y="-39209"/>
                  <a:pt x="4128464" y="0"/>
                </a:cubicBezTo>
                <a:cubicBezTo>
                  <a:pt x="4523249" y="39209"/>
                  <a:pt x="4486286" y="23615"/>
                  <a:pt x="4821159" y="0"/>
                </a:cubicBezTo>
                <a:cubicBezTo>
                  <a:pt x="5156032" y="-23615"/>
                  <a:pt x="5028752" y="-9000"/>
                  <a:pt x="5160580" y="0"/>
                </a:cubicBezTo>
                <a:cubicBezTo>
                  <a:pt x="5292408" y="9000"/>
                  <a:pt x="5814709" y="15000"/>
                  <a:pt x="6088791" y="0"/>
                </a:cubicBezTo>
                <a:cubicBezTo>
                  <a:pt x="6362873" y="-15000"/>
                  <a:pt x="6773413" y="-42061"/>
                  <a:pt x="7017003" y="0"/>
                </a:cubicBezTo>
                <a:cubicBezTo>
                  <a:pt x="7260593" y="42061"/>
                  <a:pt x="7535309" y="-12428"/>
                  <a:pt x="7709698" y="0"/>
                </a:cubicBezTo>
                <a:cubicBezTo>
                  <a:pt x="7884087" y="12428"/>
                  <a:pt x="7980833" y="9521"/>
                  <a:pt x="8049119" y="0"/>
                </a:cubicBezTo>
                <a:cubicBezTo>
                  <a:pt x="8117405" y="-9521"/>
                  <a:pt x="8347887" y="-13464"/>
                  <a:pt x="8506297" y="0"/>
                </a:cubicBezTo>
                <a:cubicBezTo>
                  <a:pt x="8664707" y="13464"/>
                  <a:pt x="8953593" y="13807"/>
                  <a:pt x="9316751" y="0"/>
                </a:cubicBezTo>
                <a:cubicBezTo>
                  <a:pt x="9679909" y="-13807"/>
                  <a:pt x="10055390" y="35789"/>
                  <a:pt x="10244963" y="0"/>
                </a:cubicBezTo>
                <a:cubicBezTo>
                  <a:pt x="10434536" y="-35789"/>
                  <a:pt x="10700078" y="-16901"/>
                  <a:pt x="10937658" y="0"/>
                </a:cubicBezTo>
                <a:cubicBezTo>
                  <a:pt x="11175238" y="16901"/>
                  <a:pt x="11458873" y="-36582"/>
                  <a:pt x="11775819" y="0"/>
                </a:cubicBezTo>
                <a:cubicBezTo>
                  <a:pt x="11769878" y="105669"/>
                  <a:pt x="11790239" y="406989"/>
                  <a:pt x="11775819" y="513556"/>
                </a:cubicBezTo>
                <a:cubicBezTo>
                  <a:pt x="11761399" y="620123"/>
                  <a:pt x="11790152" y="931903"/>
                  <a:pt x="11775819" y="1091306"/>
                </a:cubicBezTo>
                <a:cubicBezTo>
                  <a:pt x="11761487" y="1250709"/>
                  <a:pt x="11757448" y="1478339"/>
                  <a:pt x="11775819" y="1669057"/>
                </a:cubicBezTo>
                <a:cubicBezTo>
                  <a:pt x="11794190" y="1859775"/>
                  <a:pt x="11797774" y="2052323"/>
                  <a:pt x="11775819" y="2375196"/>
                </a:cubicBezTo>
                <a:cubicBezTo>
                  <a:pt x="11753864" y="2698069"/>
                  <a:pt x="11797112" y="2830528"/>
                  <a:pt x="11775819" y="2952947"/>
                </a:cubicBezTo>
                <a:cubicBezTo>
                  <a:pt x="11754526" y="3075366"/>
                  <a:pt x="11792003" y="3319787"/>
                  <a:pt x="11775819" y="3594891"/>
                </a:cubicBezTo>
                <a:cubicBezTo>
                  <a:pt x="11759635" y="3869995"/>
                  <a:pt x="11793911" y="3869597"/>
                  <a:pt x="11775819" y="4108447"/>
                </a:cubicBezTo>
                <a:cubicBezTo>
                  <a:pt x="11757727" y="4347297"/>
                  <a:pt x="11759886" y="4333279"/>
                  <a:pt x="11775819" y="4557809"/>
                </a:cubicBezTo>
                <a:cubicBezTo>
                  <a:pt x="11791752" y="4782339"/>
                  <a:pt x="11793777" y="4854447"/>
                  <a:pt x="11775819" y="5071365"/>
                </a:cubicBezTo>
                <a:cubicBezTo>
                  <a:pt x="11757861" y="5288283"/>
                  <a:pt x="11782731" y="5391312"/>
                  <a:pt x="11775819" y="5584921"/>
                </a:cubicBezTo>
                <a:cubicBezTo>
                  <a:pt x="11768907" y="5778530"/>
                  <a:pt x="11794127" y="6005587"/>
                  <a:pt x="11775819" y="6419449"/>
                </a:cubicBezTo>
                <a:cubicBezTo>
                  <a:pt x="11657834" y="6407649"/>
                  <a:pt x="11482103" y="6411018"/>
                  <a:pt x="11200882" y="6419449"/>
                </a:cubicBezTo>
                <a:cubicBezTo>
                  <a:pt x="10919661" y="6427880"/>
                  <a:pt x="10899843" y="6430265"/>
                  <a:pt x="10625945" y="6419449"/>
                </a:cubicBezTo>
                <a:cubicBezTo>
                  <a:pt x="10352047" y="6408633"/>
                  <a:pt x="10358040" y="6401481"/>
                  <a:pt x="10168766" y="6419449"/>
                </a:cubicBezTo>
                <a:cubicBezTo>
                  <a:pt x="9979492" y="6437417"/>
                  <a:pt x="9495584" y="6439835"/>
                  <a:pt x="9240554" y="6419449"/>
                </a:cubicBezTo>
                <a:cubicBezTo>
                  <a:pt x="8985524" y="6399063"/>
                  <a:pt x="8936507" y="6399206"/>
                  <a:pt x="8665617" y="6419449"/>
                </a:cubicBezTo>
                <a:cubicBezTo>
                  <a:pt x="8394727" y="6439692"/>
                  <a:pt x="8213576" y="6417903"/>
                  <a:pt x="7972922" y="6419449"/>
                </a:cubicBezTo>
                <a:cubicBezTo>
                  <a:pt x="7732269" y="6420995"/>
                  <a:pt x="7551520" y="6428783"/>
                  <a:pt x="7397985" y="6419449"/>
                </a:cubicBezTo>
                <a:cubicBezTo>
                  <a:pt x="7244450" y="6410115"/>
                  <a:pt x="7016984" y="6437911"/>
                  <a:pt x="6823048" y="6419449"/>
                </a:cubicBezTo>
                <a:cubicBezTo>
                  <a:pt x="6629112" y="6400987"/>
                  <a:pt x="6371676" y="6420964"/>
                  <a:pt x="6130353" y="6419449"/>
                </a:cubicBezTo>
                <a:cubicBezTo>
                  <a:pt x="5889031" y="6417934"/>
                  <a:pt x="5863644" y="6431147"/>
                  <a:pt x="5790932" y="6419449"/>
                </a:cubicBezTo>
                <a:cubicBezTo>
                  <a:pt x="5718220" y="6407751"/>
                  <a:pt x="5528982" y="6430057"/>
                  <a:pt x="5333753" y="6419449"/>
                </a:cubicBezTo>
                <a:cubicBezTo>
                  <a:pt x="5138524" y="6408841"/>
                  <a:pt x="5141297" y="6434743"/>
                  <a:pt x="4994333" y="6419449"/>
                </a:cubicBezTo>
                <a:cubicBezTo>
                  <a:pt x="4847369" y="6404155"/>
                  <a:pt x="4661072" y="6406640"/>
                  <a:pt x="4419396" y="6419449"/>
                </a:cubicBezTo>
                <a:cubicBezTo>
                  <a:pt x="4177720" y="6432258"/>
                  <a:pt x="3773638" y="6444469"/>
                  <a:pt x="3491184" y="6419449"/>
                </a:cubicBezTo>
                <a:cubicBezTo>
                  <a:pt x="3208730" y="6394429"/>
                  <a:pt x="3061722" y="6401396"/>
                  <a:pt x="2916247" y="6419449"/>
                </a:cubicBezTo>
                <a:cubicBezTo>
                  <a:pt x="2770772" y="6437502"/>
                  <a:pt x="2473290" y="6430552"/>
                  <a:pt x="2223552" y="6419449"/>
                </a:cubicBezTo>
                <a:cubicBezTo>
                  <a:pt x="1973815" y="6408346"/>
                  <a:pt x="1960607" y="6413786"/>
                  <a:pt x="1884131" y="6419449"/>
                </a:cubicBezTo>
                <a:cubicBezTo>
                  <a:pt x="1807655" y="6425112"/>
                  <a:pt x="1288275" y="6399427"/>
                  <a:pt x="1073678" y="6419449"/>
                </a:cubicBezTo>
                <a:cubicBezTo>
                  <a:pt x="859081" y="6439471"/>
                  <a:pt x="324081" y="6458335"/>
                  <a:pt x="0" y="6419449"/>
                </a:cubicBezTo>
                <a:cubicBezTo>
                  <a:pt x="21399" y="6199700"/>
                  <a:pt x="-1801" y="6108399"/>
                  <a:pt x="0" y="5905893"/>
                </a:cubicBezTo>
                <a:cubicBezTo>
                  <a:pt x="1801" y="5703387"/>
                  <a:pt x="5804" y="5546128"/>
                  <a:pt x="0" y="5263948"/>
                </a:cubicBezTo>
                <a:cubicBezTo>
                  <a:pt x="-5804" y="4981769"/>
                  <a:pt x="17446" y="4841472"/>
                  <a:pt x="0" y="4686198"/>
                </a:cubicBezTo>
                <a:cubicBezTo>
                  <a:pt x="-17446" y="4530924"/>
                  <a:pt x="38039" y="4225934"/>
                  <a:pt x="0" y="3915864"/>
                </a:cubicBezTo>
                <a:cubicBezTo>
                  <a:pt x="-38039" y="3605794"/>
                  <a:pt x="-37933" y="3415180"/>
                  <a:pt x="0" y="3145530"/>
                </a:cubicBezTo>
                <a:cubicBezTo>
                  <a:pt x="37933" y="2875880"/>
                  <a:pt x="1713" y="2775694"/>
                  <a:pt x="0" y="2631974"/>
                </a:cubicBezTo>
                <a:cubicBezTo>
                  <a:pt x="-1713" y="2488254"/>
                  <a:pt x="225" y="2186835"/>
                  <a:pt x="0" y="1990029"/>
                </a:cubicBezTo>
                <a:cubicBezTo>
                  <a:pt x="-225" y="1793224"/>
                  <a:pt x="9403" y="1527864"/>
                  <a:pt x="0" y="1412279"/>
                </a:cubicBezTo>
                <a:cubicBezTo>
                  <a:pt x="-9403" y="1296694"/>
                  <a:pt x="18985" y="877238"/>
                  <a:pt x="0" y="641945"/>
                </a:cubicBezTo>
                <a:cubicBezTo>
                  <a:pt x="-18985" y="406652"/>
                  <a:pt x="17264" y="225558"/>
                  <a:pt x="0" y="0"/>
                </a:cubicBezTo>
                <a:close/>
              </a:path>
            </a:pathLst>
          </a:custGeom>
          <a:solidFill>
            <a:srgbClr val="F7F7F7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1832796384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>
            <a:outerShdw blurRad="63500" sx="102000" sy="102000" algn="ctr" rotWithShape="0">
              <a:schemeClr val="tx1">
                <a:lumMod val="50000"/>
                <a:lumOff val="50000"/>
                <a:alpha val="40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graphicFrame>
        <p:nvGraphicFramePr>
          <p:cNvPr id="2" name="جدول 1">
            <a:extLst>
              <a:ext uri="{FF2B5EF4-FFF2-40B4-BE49-F238E27FC236}">
                <a16:creationId xmlns:a16="http://schemas.microsoft.com/office/drawing/2014/main" id="{74508CC1-E377-8B96-940A-05935058BE9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3052028"/>
              </p:ext>
            </p:extLst>
          </p:nvPr>
        </p:nvGraphicFramePr>
        <p:xfrm>
          <a:off x="377189" y="656440"/>
          <a:ext cx="11442350" cy="5888740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11442350">
                  <a:extLst>
                    <a:ext uri="{9D8B030D-6E8A-4147-A177-3AD203B41FA5}">
                      <a16:colId xmlns:a16="http://schemas.microsoft.com/office/drawing/2014/main" val="1774482938"/>
                    </a:ext>
                  </a:extLst>
                </a:gridCol>
              </a:tblGrid>
              <a:tr h="586632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200" dirty="0">
                          <a:solidFill>
                            <a:srgbClr val="68766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اليوم/ </a:t>
                      </a:r>
                      <a:r>
                        <a:rPr lang="ar-SA" sz="3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الاربعاء</a:t>
                      </a:r>
                      <a:r>
                        <a:rPr lang="ar-SA" sz="3200" dirty="0">
                          <a:solidFill>
                            <a:srgbClr val="68766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               التاريخ/</a:t>
                      </a:r>
                      <a:r>
                        <a:rPr lang="ar-SA" sz="3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1447/04/23ه</a:t>
                      </a:r>
                      <a:r>
                        <a:rPr lang="ar-SA" sz="3200" dirty="0">
                          <a:solidFill>
                            <a:srgbClr val="68766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           الحصة/ </a:t>
                      </a:r>
                      <a:r>
                        <a:rPr lang="ar-SA" sz="3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الثالثة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1351637"/>
                  </a:ext>
                </a:extLst>
              </a:tr>
              <a:tr h="710133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4000" b="1" dirty="0">
                          <a:solidFill>
                            <a:srgbClr val="8A7254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الموضوع/ </a:t>
                      </a:r>
                      <a:r>
                        <a:rPr lang="ar-SA" sz="4000" b="1" dirty="0">
                          <a:solidFill>
                            <a:srgbClr val="616C79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مهارة حل المسألة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8259712"/>
                  </a:ext>
                </a:extLst>
              </a:tr>
              <a:tr h="4591975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10581994"/>
                  </a:ext>
                </a:extLst>
              </a:tr>
            </a:tbl>
          </a:graphicData>
        </a:graphic>
      </p:graphicFrame>
      <p:pic>
        <p:nvPicPr>
          <p:cNvPr id="8" name="صورة 7">
            <a:extLst>
              <a:ext uri="{FF2B5EF4-FFF2-40B4-BE49-F238E27FC236}">
                <a16:creationId xmlns:a16="http://schemas.microsoft.com/office/drawing/2014/main" id="{75AC7F77-2DF5-DDB9-A2FD-64FE4E9098A7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rgbClr val="D9C3A5">
                <a:tint val="50000"/>
                <a:satMod val="18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745" y="571555"/>
            <a:ext cx="744303" cy="744303"/>
          </a:xfrm>
          <a:prstGeom prst="rect">
            <a:avLst/>
          </a:prstGeom>
        </p:spPr>
      </p:pic>
      <p:sp>
        <p:nvSpPr>
          <p:cNvPr id="9" name="مربع نص 8">
            <a:extLst>
              <a:ext uri="{FF2B5EF4-FFF2-40B4-BE49-F238E27FC236}">
                <a16:creationId xmlns:a16="http://schemas.microsoft.com/office/drawing/2014/main" id="{BCB1977E-E1C3-2CF5-198F-EDF54CA43642}"/>
              </a:ext>
            </a:extLst>
          </p:cNvPr>
          <p:cNvSpPr txBox="1"/>
          <p:nvPr/>
        </p:nvSpPr>
        <p:spPr>
          <a:xfrm>
            <a:off x="-58905" y="6219278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latin typeface="Sakkal Majalla" panose="02000000000000000000" pitchFamily="2" charset="-78"/>
                <a:cs typeface="Sakkal Majalla" panose="02000000000000000000" pitchFamily="2" charset="-78"/>
              </a:rPr>
              <a:t>جواهر الحارثي </a:t>
            </a:r>
            <a:r>
              <a:rPr lang="en-US" dirty="0">
                <a:latin typeface="Sakkal Majalla" panose="02000000000000000000" pitchFamily="2" charset="-78"/>
                <a:cs typeface="Sakkal Majalla" panose="02000000000000000000" pitchFamily="2" charset="-78"/>
              </a:rPr>
              <a:t>@jewelsAlshdaddi</a:t>
            </a:r>
            <a:endParaRPr lang="ar-SA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graphicFrame>
        <p:nvGraphicFramePr>
          <p:cNvPr id="4" name="جدول 21">
            <a:extLst>
              <a:ext uri="{FF2B5EF4-FFF2-40B4-BE49-F238E27FC236}">
                <a16:creationId xmlns:a16="http://schemas.microsoft.com/office/drawing/2014/main" id="{FCA27FDC-EA7C-DF54-9753-CB59F4EE0F57}"/>
              </a:ext>
            </a:extLst>
          </p:cNvPr>
          <p:cNvGraphicFramePr>
            <a:graphicFrameLocks noGrp="1"/>
          </p:cNvGraphicFramePr>
          <p:nvPr/>
        </p:nvGraphicFramePr>
        <p:xfrm>
          <a:off x="1721666" y="2964731"/>
          <a:ext cx="8532723" cy="3308776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844241">
                  <a:extLst>
                    <a:ext uri="{9D8B030D-6E8A-4147-A177-3AD203B41FA5}">
                      <a16:colId xmlns:a16="http://schemas.microsoft.com/office/drawing/2014/main" val="159322320"/>
                    </a:ext>
                  </a:extLst>
                </a:gridCol>
                <a:gridCol w="2844241">
                  <a:extLst>
                    <a:ext uri="{9D8B030D-6E8A-4147-A177-3AD203B41FA5}">
                      <a16:colId xmlns:a16="http://schemas.microsoft.com/office/drawing/2014/main" val="2760843535"/>
                    </a:ext>
                  </a:extLst>
                </a:gridCol>
                <a:gridCol w="2844241">
                  <a:extLst>
                    <a:ext uri="{9D8B030D-6E8A-4147-A177-3AD203B41FA5}">
                      <a16:colId xmlns:a16="http://schemas.microsoft.com/office/drawing/2014/main" val="2015785482"/>
                    </a:ext>
                  </a:extLst>
                </a:gridCol>
              </a:tblGrid>
              <a:tr h="624889">
                <a:tc>
                  <a:txBody>
                    <a:bodyPr/>
                    <a:lstStyle/>
                    <a:p>
                      <a:pPr algn="ctr" rtl="1"/>
                      <a:r>
                        <a:rPr lang="ar-SA" sz="400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ماذا أعرف</a:t>
                      </a:r>
                    </a:p>
                  </a:txBody>
                  <a:tcPr anchor="ctr">
                    <a:solidFill>
                      <a:srgbClr val="A4AF9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00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ما أريد أن أعرف</a:t>
                      </a:r>
                    </a:p>
                  </a:txBody>
                  <a:tcPr anchor="ctr">
                    <a:solidFill>
                      <a:srgbClr val="A4AF9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00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ماذا تعلمت</a:t>
                      </a:r>
                    </a:p>
                  </a:txBody>
                  <a:tcPr anchor="ctr">
                    <a:solidFill>
                      <a:srgbClr val="A4AF9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3021184"/>
                  </a:ext>
                </a:extLst>
              </a:tr>
              <a:tr h="2607736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2986090"/>
                  </a:ext>
                </a:extLst>
              </a:tr>
            </a:tbl>
          </a:graphicData>
        </a:graphic>
      </p:graphicFrame>
      <p:sp>
        <p:nvSpPr>
          <p:cNvPr id="6" name="مربع نص 5">
            <a:extLst>
              <a:ext uri="{FF2B5EF4-FFF2-40B4-BE49-F238E27FC236}">
                <a16:creationId xmlns:a16="http://schemas.microsoft.com/office/drawing/2014/main" id="{80B78C8E-733A-F4F6-C004-0678B23666E0}"/>
              </a:ext>
            </a:extLst>
          </p:cNvPr>
          <p:cNvSpPr txBox="1"/>
          <p:nvPr/>
        </p:nvSpPr>
        <p:spPr>
          <a:xfrm>
            <a:off x="3688657" y="2339115"/>
            <a:ext cx="4598740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000" b="1" dirty="0">
                <a:solidFill>
                  <a:srgbClr val="8A7254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جدول التعلم</a:t>
            </a:r>
          </a:p>
        </p:txBody>
      </p:sp>
      <p:sp>
        <p:nvSpPr>
          <p:cNvPr id="5" name="متوازي أضلاع 4">
            <a:extLst>
              <a:ext uri="{FF2B5EF4-FFF2-40B4-BE49-F238E27FC236}">
                <a16:creationId xmlns:a16="http://schemas.microsoft.com/office/drawing/2014/main" id="{8AB5AE11-AC26-9269-1787-A19E704566F0}"/>
              </a:ext>
            </a:extLst>
          </p:cNvPr>
          <p:cNvSpPr/>
          <p:nvPr/>
        </p:nvSpPr>
        <p:spPr>
          <a:xfrm>
            <a:off x="9964636" y="1985738"/>
            <a:ext cx="1830218" cy="552882"/>
          </a:xfrm>
          <a:custGeom>
            <a:avLst/>
            <a:gdLst>
              <a:gd name="connsiteX0" fmla="*/ 0 w 1830218"/>
              <a:gd name="connsiteY0" fmla="*/ 552882 h 552882"/>
              <a:gd name="connsiteX1" fmla="*/ 138221 w 1830218"/>
              <a:gd name="connsiteY1" fmla="*/ 0 h 552882"/>
              <a:gd name="connsiteX2" fmla="*/ 651460 w 1830218"/>
              <a:gd name="connsiteY2" fmla="*/ 0 h 552882"/>
              <a:gd name="connsiteX3" fmla="*/ 1198539 w 1830218"/>
              <a:gd name="connsiteY3" fmla="*/ 0 h 552882"/>
              <a:gd name="connsiteX4" fmla="*/ 1830218 w 1830218"/>
              <a:gd name="connsiteY4" fmla="*/ 0 h 552882"/>
              <a:gd name="connsiteX5" fmla="*/ 1691998 w 1830218"/>
              <a:gd name="connsiteY5" fmla="*/ 552882 h 552882"/>
              <a:gd name="connsiteX6" fmla="*/ 1161839 w 1830218"/>
              <a:gd name="connsiteY6" fmla="*/ 552882 h 552882"/>
              <a:gd name="connsiteX7" fmla="*/ 580919 w 1830218"/>
              <a:gd name="connsiteY7" fmla="*/ 552882 h 552882"/>
              <a:gd name="connsiteX8" fmla="*/ 0 w 1830218"/>
              <a:gd name="connsiteY8" fmla="*/ 552882 h 5528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830218" h="552882" fill="none" extrusionOk="0">
                <a:moveTo>
                  <a:pt x="0" y="552882"/>
                </a:moveTo>
                <a:cubicBezTo>
                  <a:pt x="38562" y="316847"/>
                  <a:pt x="121743" y="163305"/>
                  <a:pt x="138221" y="0"/>
                </a:cubicBezTo>
                <a:cubicBezTo>
                  <a:pt x="350872" y="-25294"/>
                  <a:pt x="539263" y="1919"/>
                  <a:pt x="651460" y="0"/>
                </a:cubicBezTo>
                <a:cubicBezTo>
                  <a:pt x="763657" y="-1919"/>
                  <a:pt x="954523" y="4881"/>
                  <a:pt x="1198539" y="0"/>
                </a:cubicBezTo>
                <a:cubicBezTo>
                  <a:pt x="1442555" y="-4881"/>
                  <a:pt x="1639702" y="1694"/>
                  <a:pt x="1830218" y="0"/>
                </a:cubicBezTo>
                <a:cubicBezTo>
                  <a:pt x="1808933" y="126302"/>
                  <a:pt x="1716716" y="342767"/>
                  <a:pt x="1691998" y="552882"/>
                </a:cubicBezTo>
                <a:cubicBezTo>
                  <a:pt x="1468298" y="577525"/>
                  <a:pt x="1391561" y="543648"/>
                  <a:pt x="1161839" y="552882"/>
                </a:cubicBezTo>
                <a:cubicBezTo>
                  <a:pt x="932117" y="562116"/>
                  <a:pt x="802031" y="553888"/>
                  <a:pt x="580919" y="552882"/>
                </a:cubicBezTo>
                <a:cubicBezTo>
                  <a:pt x="359807" y="551876"/>
                  <a:pt x="211108" y="567113"/>
                  <a:pt x="0" y="552882"/>
                </a:cubicBezTo>
                <a:close/>
              </a:path>
              <a:path w="1830218" h="552882" stroke="0" extrusionOk="0">
                <a:moveTo>
                  <a:pt x="0" y="552882"/>
                </a:moveTo>
                <a:cubicBezTo>
                  <a:pt x="52452" y="275232"/>
                  <a:pt x="75645" y="272363"/>
                  <a:pt x="138221" y="0"/>
                </a:cubicBezTo>
                <a:cubicBezTo>
                  <a:pt x="403213" y="-28255"/>
                  <a:pt x="486013" y="26418"/>
                  <a:pt x="719140" y="0"/>
                </a:cubicBezTo>
                <a:cubicBezTo>
                  <a:pt x="952267" y="-26418"/>
                  <a:pt x="1109955" y="12139"/>
                  <a:pt x="1249299" y="0"/>
                </a:cubicBezTo>
                <a:cubicBezTo>
                  <a:pt x="1388643" y="-12139"/>
                  <a:pt x="1587541" y="9774"/>
                  <a:pt x="1830218" y="0"/>
                </a:cubicBezTo>
                <a:cubicBezTo>
                  <a:pt x="1791462" y="157776"/>
                  <a:pt x="1740941" y="402821"/>
                  <a:pt x="1691998" y="552882"/>
                </a:cubicBezTo>
                <a:cubicBezTo>
                  <a:pt x="1520783" y="542710"/>
                  <a:pt x="1367360" y="544131"/>
                  <a:pt x="1094159" y="552882"/>
                </a:cubicBezTo>
                <a:cubicBezTo>
                  <a:pt x="820958" y="561633"/>
                  <a:pt x="686863" y="547510"/>
                  <a:pt x="547079" y="552882"/>
                </a:cubicBezTo>
                <a:cubicBezTo>
                  <a:pt x="407295" y="558254"/>
                  <a:pt x="235241" y="538214"/>
                  <a:pt x="0" y="552882"/>
                </a:cubicBezTo>
                <a:close/>
              </a:path>
            </a:pathLst>
          </a:custGeom>
          <a:solidFill>
            <a:srgbClr val="DACFC2"/>
          </a:solidFill>
          <a:ln>
            <a:extLst>
              <a:ext uri="{C807C97D-BFC1-408E-A445-0C87EB9F89A2}">
                <ask:lineSketchStyleProps xmlns:ask="http://schemas.microsoft.com/office/drawing/2018/sketchyshapes" sd="4196869882">
                  <a:prstGeom prst="parallelogram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الإغــــــــــــــــــــــــــــــــــــــــــــــــــــــــــــــــلاق</a:t>
            </a:r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C9DCA514-9273-CB7E-CDCD-4B65DCEFA7A1}"/>
              </a:ext>
            </a:extLst>
          </p:cNvPr>
          <p:cNvSpPr txBox="1"/>
          <p:nvPr/>
        </p:nvSpPr>
        <p:spPr>
          <a:xfrm>
            <a:off x="372462" y="1932130"/>
            <a:ext cx="11442350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فكرة الدرس: أستعمل الخطوات الأربعة لحل المسألة </a:t>
            </a:r>
          </a:p>
        </p:txBody>
      </p:sp>
    </p:spTree>
    <p:extLst>
      <p:ext uri="{BB962C8B-B14F-4D97-AF65-F5344CB8AC3E}">
        <p14:creationId xmlns:p14="http://schemas.microsoft.com/office/powerpoint/2010/main" val="425968108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6D0410-C77E-39C8-2C53-E016EA2C9D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سهم: بشكل رتبة عسكرية 32">
            <a:extLst>
              <a:ext uri="{FF2B5EF4-FFF2-40B4-BE49-F238E27FC236}">
                <a16:creationId xmlns:a16="http://schemas.microsoft.com/office/drawing/2014/main" id="{874BF669-7F34-5E4F-9474-1BDE055C2618}"/>
              </a:ext>
            </a:extLst>
          </p:cNvPr>
          <p:cNvSpPr/>
          <p:nvPr/>
        </p:nvSpPr>
        <p:spPr>
          <a:xfrm flipH="1">
            <a:off x="8869618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FAF9EF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3D669603-7B04-20D5-59C2-4D841A3B7386}"/>
              </a:ext>
            </a:extLst>
          </p:cNvPr>
          <p:cNvSpPr txBox="1"/>
          <p:nvPr/>
        </p:nvSpPr>
        <p:spPr>
          <a:xfrm>
            <a:off x="9248930" y="64338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حـــــــــــــــل الواجـــــــــــــب</a:t>
            </a:r>
          </a:p>
        </p:txBody>
      </p:sp>
      <p:sp>
        <p:nvSpPr>
          <p:cNvPr id="32" name="سهم: بشكل رتبة عسكرية 31">
            <a:extLst>
              <a:ext uri="{FF2B5EF4-FFF2-40B4-BE49-F238E27FC236}">
                <a16:creationId xmlns:a16="http://schemas.microsoft.com/office/drawing/2014/main" id="{DEC9524B-C8D5-2987-A24D-53326810AEED}"/>
              </a:ext>
            </a:extLst>
          </p:cNvPr>
          <p:cNvSpPr/>
          <p:nvPr/>
        </p:nvSpPr>
        <p:spPr>
          <a:xfrm flipH="1">
            <a:off x="7428822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A4AF9D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2" name="مربع نص 51">
            <a:extLst>
              <a:ext uri="{FF2B5EF4-FFF2-40B4-BE49-F238E27FC236}">
                <a16:creationId xmlns:a16="http://schemas.microsoft.com/office/drawing/2014/main" id="{B38A813E-F85B-0747-44D5-99998CC5E656}"/>
              </a:ext>
            </a:extLst>
          </p:cNvPr>
          <p:cNvSpPr txBox="1"/>
          <p:nvPr/>
        </p:nvSpPr>
        <p:spPr>
          <a:xfrm>
            <a:off x="7765708" y="40563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اختبــــــــــار قصــــــــــــــــــــــــير</a:t>
            </a:r>
          </a:p>
        </p:txBody>
      </p:sp>
      <p:sp>
        <p:nvSpPr>
          <p:cNvPr id="28" name="سهم: بشكل رتبة عسكرية 27">
            <a:extLst>
              <a:ext uri="{FF2B5EF4-FFF2-40B4-BE49-F238E27FC236}">
                <a16:creationId xmlns:a16="http://schemas.microsoft.com/office/drawing/2014/main" id="{9F7B8F8E-552A-603D-BE8D-49C4D8421763}"/>
              </a:ext>
            </a:extLst>
          </p:cNvPr>
          <p:cNvSpPr/>
          <p:nvPr/>
        </p:nvSpPr>
        <p:spPr>
          <a:xfrm flipH="1">
            <a:off x="1665646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A4AF9D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6" name="مربع نص 55">
            <a:extLst>
              <a:ext uri="{FF2B5EF4-FFF2-40B4-BE49-F238E27FC236}">
                <a16:creationId xmlns:a16="http://schemas.microsoft.com/office/drawing/2014/main" id="{5339950E-49F3-F212-864F-910705AB6C71}"/>
              </a:ext>
            </a:extLst>
          </p:cNvPr>
          <p:cNvSpPr txBox="1"/>
          <p:nvPr/>
        </p:nvSpPr>
        <p:spPr>
          <a:xfrm>
            <a:off x="2028198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التـــــــــــــــــــــــــدريـــــــــــــــــــــــــــــــــــــــــب</a:t>
            </a:r>
          </a:p>
        </p:txBody>
      </p:sp>
      <p:sp>
        <p:nvSpPr>
          <p:cNvPr id="29" name="سهم: بشكل رتبة عسكرية 28">
            <a:extLst>
              <a:ext uri="{FF2B5EF4-FFF2-40B4-BE49-F238E27FC236}">
                <a16:creationId xmlns:a16="http://schemas.microsoft.com/office/drawing/2014/main" id="{FB974818-9EB1-64ED-AE3F-3375AB2F877B}"/>
              </a:ext>
            </a:extLst>
          </p:cNvPr>
          <p:cNvSpPr/>
          <p:nvPr/>
        </p:nvSpPr>
        <p:spPr>
          <a:xfrm flipH="1">
            <a:off x="3106440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FAF9EF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5" name="مربع نص 54">
            <a:extLst>
              <a:ext uri="{FF2B5EF4-FFF2-40B4-BE49-F238E27FC236}">
                <a16:creationId xmlns:a16="http://schemas.microsoft.com/office/drawing/2014/main" id="{6DBD7FCD-8356-2FAD-E129-AB049A045457}"/>
              </a:ext>
            </a:extLst>
          </p:cNvPr>
          <p:cNvSpPr txBox="1"/>
          <p:nvPr/>
        </p:nvSpPr>
        <p:spPr>
          <a:xfrm>
            <a:off x="3468992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التـــــــــــــــــــــــدريـــــــــــــــــــــــــــــــــــــــس</a:t>
            </a:r>
          </a:p>
        </p:txBody>
      </p:sp>
      <p:sp>
        <p:nvSpPr>
          <p:cNvPr id="30" name="سهم: بشكل رتبة عسكرية 29">
            <a:extLst>
              <a:ext uri="{FF2B5EF4-FFF2-40B4-BE49-F238E27FC236}">
                <a16:creationId xmlns:a16="http://schemas.microsoft.com/office/drawing/2014/main" id="{42A775F7-7203-66EE-3F35-E7BEC6699495}"/>
              </a:ext>
            </a:extLst>
          </p:cNvPr>
          <p:cNvSpPr/>
          <p:nvPr/>
        </p:nvSpPr>
        <p:spPr>
          <a:xfrm flipH="1">
            <a:off x="4547234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EEEEEE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4" name="مربع نص 53">
            <a:extLst>
              <a:ext uri="{FF2B5EF4-FFF2-40B4-BE49-F238E27FC236}">
                <a16:creationId xmlns:a16="http://schemas.microsoft.com/office/drawing/2014/main" id="{7F72C2CC-02C4-242A-BB62-EE04D15F1F2E}"/>
              </a:ext>
            </a:extLst>
          </p:cNvPr>
          <p:cNvSpPr txBox="1"/>
          <p:nvPr/>
        </p:nvSpPr>
        <p:spPr>
          <a:xfrm>
            <a:off x="4909786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التهــــــــــيــــــــــــــئــــــــــــــــــــــــــــــــــة</a:t>
            </a:r>
          </a:p>
        </p:txBody>
      </p:sp>
      <p:sp>
        <p:nvSpPr>
          <p:cNvPr id="31" name="سهم: بشكل رتبة عسكرية 30">
            <a:extLst>
              <a:ext uri="{FF2B5EF4-FFF2-40B4-BE49-F238E27FC236}">
                <a16:creationId xmlns:a16="http://schemas.microsoft.com/office/drawing/2014/main" id="{C1EFFA4D-1D77-E14B-A32C-042C04CA0ECC}"/>
              </a:ext>
            </a:extLst>
          </p:cNvPr>
          <p:cNvSpPr/>
          <p:nvPr/>
        </p:nvSpPr>
        <p:spPr>
          <a:xfrm flipH="1">
            <a:off x="5988028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DACFC2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3" name="مربع نص 52">
            <a:extLst>
              <a:ext uri="{FF2B5EF4-FFF2-40B4-BE49-F238E27FC236}">
                <a16:creationId xmlns:a16="http://schemas.microsoft.com/office/drawing/2014/main" id="{BDCB4D38-49C7-275A-53DD-034A3FA30A48}"/>
              </a:ext>
            </a:extLst>
          </p:cNvPr>
          <p:cNvSpPr txBox="1"/>
          <p:nvPr/>
        </p:nvSpPr>
        <p:spPr>
          <a:xfrm>
            <a:off x="6242609" y="64338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الـــــــــــــــــــرئيـــــــسيــــــــــــــــــــــــة</a:t>
            </a:r>
          </a:p>
        </p:txBody>
      </p:sp>
      <p:sp>
        <p:nvSpPr>
          <p:cNvPr id="7" name="سهم: بشكل رتبة عسكرية 6">
            <a:extLst>
              <a:ext uri="{FF2B5EF4-FFF2-40B4-BE49-F238E27FC236}">
                <a16:creationId xmlns:a16="http://schemas.microsoft.com/office/drawing/2014/main" id="{B7216F6B-DFB2-847B-4600-C9302F5AF663}"/>
              </a:ext>
            </a:extLst>
          </p:cNvPr>
          <p:cNvSpPr/>
          <p:nvPr/>
        </p:nvSpPr>
        <p:spPr>
          <a:xfrm flipH="1">
            <a:off x="224852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DACFC2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7" name="مربع نص 56">
            <a:extLst>
              <a:ext uri="{FF2B5EF4-FFF2-40B4-BE49-F238E27FC236}">
                <a16:creationId xmlns:a16="http://schemas.microsoft.com/office/drawing/2014/main" id="{0F31BADB-A6D8-4824-7805-18ED5A89BDBC}"/>
              </a:ext>
            </a:extLst>
          </p:cNvPr>
          <p:cNvSpPr txBox="1"/>
          <p:nvPr/>
        </p:nvSpPr>
        <p:spPr>
          <a:xfrm>
            <a:off x="479433" y="64338"/>
            <a:ext cx="2588368" cy="646331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التقويـــــــــــــــــــــــــــــــــم</a:t>
            </a:r>
          </a:p>
        </p:txBody>
      </p:sp>
      <p:sp>
        <p:nvSpPr>
          <p:cNvPr id="26" name="مستطيل 25">
            <a:extLst>
              <a:ext uri="{FF2B5EF4-FFF2-40B4-BE49-F238E27FC236}">
                <a16:creationId xmlns:a16="http://schemas.microsoft.com/office/drawing/2014/main" id="{39254B30-2893-55F8-8222-E5C14E826058}"/>
              </a:ext>
            </a:extLst>
          </p:cNvPr>
          <p:cNvSpPr/>
          <p:nvPr/>
        </p:nvSpPr>
        <p:spPr>
          <a:xfrm>
            <a:off x="224852" y="312821"/>
            <a:ext cx="11775819" cy="6419449"/>
          </a:xfrm>
          <a:custGeom>
            <a:avLst/>
            <a:gdLst>
              <a:gd name="connsiteX0" fmla="*/ 0 w 11775819"/>
              <a:gd name="connsiteY0" fmla="*/ 0 h 6419449"/>
              <a:gd name="connsiteX1" fmla="*/ 810453 w 11775819"/>
              <a:gd name="connsiteY1" fmla="*/ 0 h 6419449"/>
              <a:gd name="connsiteX2" fmla="*/ 1620907 w 11775819"/>
              <a:gd name="connsiteY2" fmla="*/ 0 h 6419449"/>
              <a:gd name="connsiteX3" fmla="*/ 2195844 w 11775819"/>
              <a:gd name="connsiteY3" fmla="*/ 0 h 6419449"/>
              <a:gd name="connsiteX4" fmla="*/ 2770781 w 11775819"/>
              <a:gd name="connsiteY4" fmla="*/ 0 h 6419449"/>
              <a:gd name="connsiteX5" fmla="*/ 3581234 w 11775819"/>
              <a:gd name="connsiteY5" fmla="*/ 0 h 6419449"/>
              <a:gd name="connsiteX6" fmla="*/ 4273930 w 11775819"/>
              <a:gd name="connsiteY6" fmla="*/ 0 h 6419449"/>
              <a:gd name="connsiteX7" fmla="*/ 4731108 w 11775819"/>
              <a:gd name="connsiteY7" fmla="*/ 0 h 6419449"/>
              <a:gd name="connsiteX8" fmla="*/ 5659320 w 11775819"/>
              <a:gd name="connsiteY8" fmla="*/ 0 h 6419449"/>
              <a:gd name="connsiteX9" fmla="*/ 6587532 w 11775819"/>
              <a:gd name="connsiteY9" fmla="*/ 0 h 6419449"/>
              <a:gd name="connsiteX10" fmla="*/ 7280227 w 11775819"/>
              <a:gd name="connsiteY10" fmla="*/ 0 h 6419449"/>
              <a:gd name="connsiteX11" fmla="*/ 8090680 w 11775819"/>
              <a:gd name="connsiteY11" fmla="*/ 0 h 6419449"/>
              <a:gd name="connsiteX12" fmla="*/ 8901134 w 11775819"/>
              <a:gd name="connsiteY12" fmla="*/ 0 h 6419449"/>
              <a:gd name="connsiteX13" fmla="*/ 9476071 w 11775819"/>
              <a:gd name="connsiteY13" fmla="*/ 0 h 6419449"/>
              <a:gd name="connsiteX14" fmla="*/ 10168766 w 11775819"/>
              <a:gd name="connsiteY14" fmla="*/ 0 h 6419449"/>
              <a:gd name="connsiteX15" fmla="*/ 10861461 w 11775819"/>
              <a:gd name="connsiteY15" fmla="*/ 0 h 6419449"/>
              <a:gd name="connsiteX16" fmla="*/ 11775819 w 11775819"/>
              <a:gd name="connsiteY16" fmla="*/ 0 h 6419449"/>
              <a:gd name="connsiteX17" fmla="*/ 11775819 w 11775819"/>
              <a:gd name="connsiteY17" fmla="*/ 641945 h 6419449"/>
              <a:gd name="connsiteX18" fmla="*/ 11775819 w 11775819"/>
              <a:gd name="connsiteY18" fmla="*/ 1412279 h 6419449"/>
              <a:gd name="connsiteX19" fmla="*/ 11775819 w 11775819"/>
              <a:gd name="connsiteY19" fmla="*/ 2118418 h 6419449"/>
              <a:gd name="connsiteX20" fmla="*/ 11775819 w 11775819"/>
              <a:gd name="connsiteY20" fmla="*/ 2696169 h 6419449"/>
              <a:gd name="connsiteX21" fmla="*/ 11775819 w 11775819"/>
              <a:gd name="connsiteY21" fmla="*/ 3145530 h 6419449"/>
              <a:gd name="connsiteX22" fmla="*/ 11775819 w 11775819"/>
              <a:gd name="connsiteY22" fmla="*/ 3787475 h 6419449"/>
              <a:gd name="connsiteX23" fmla="*/ 11775819 w 11775819"/>
              <a:gd name="connsiteY23" fmla="*/ 4365225 h 6419449"/>
              <a:gd name="connsiteX24" fmla="*/ 11775819 w 11775819"/>
              <a:gd name="connsiteY24" fmla="*/ 5135559 h 6419449"/>
              <a:gd name="connsiteX25" fmla="*/ 11775819 w 11775819"/>
              <a:gd name="connsiteY25" fmla="*/ 6419449 h 6419449"/>
              <a:gd name="connsiteX26" fmla="*/ 10847607 w 11775819"/>
              <a:gd name="connsiteY26" fmla="*/ 6419449 h 6419449"/>
              <a:gd name="connsiteX27" fmla="*/ 10037154 w 11775819"/>
              <a:gd name="connsiteY27" fmla="*/ 6419449 h 6419449"/>
              <a:gd name="connsiteX28" fmla="*/ 9344459 w 11775819"/>
              <a:gd name="connsiteY28" fmla="*/ 6419449 h 6419449"/>
              <a:gd name="connsiteX29" fmla="*/ 8651763 w 11775819"/>
              <a:gd name="connsiteY29" fmla="*/ 6419449 h 6419449"/>
              <a:gd name="connsiteX30" fmla="*/ 7723552 w 11775819"/>
              <a:gd name="connsiteY30" fmla="*/ 6419449 h 6419449"/>
              <a:gd name="connsiteX31" fmla="*/ 6795340 w 11775819"/>
              <a:gd name="connsiteY31" fmla="*/ 6419449 h 6419449"/>
              <a:gd name="connsiteX32" fmla="*/ 6338161 w 11775819"/>
              <a:gd name="connsiteY32" fmla="*/ 6419449 h 6419449"/>
              <a:gd name="connsiteX33" fmla="*/ 5880983 w 11775819"/>
              <a:gd name="connsiteY33" fmla="*/ 6419449 h 6419449"/>
              <a:gd name="connsiteX34" fmla="*/ 5070529 w 11775819"/>
              <a:gd name="connsiteY34" fmla="*/ 6419449 h 6419449"/>
              <a:gd name="connsiteX35" fmla="*/ 4613350 w 11775819"/>
              <a:gd name="connsiteY35" fmla="*/ 6419449 h 6419449"/>
              <a:gd name="connsiteX36" fmla="*/ 4273930 w 11775819"/>
              <a:gd name="connsiteY36" fmla="*/ 6419449 h 6419449"/>
              <a:gd name="connsiteX37" fmla="*/ 3345718 w 11775819"/>
              <a:gd name="connsiteY37" fmla="*/ 6419449 h 6419449"/>
              <a:gd name="connsiteX38" fmla="*/ 2417506 w 11775819"/>
              <a:gd name="connsiteY38" fmla="*/ 6419449 h 6419449"/>
              <a:gd name="connsiteX39" fmla="*/ 1489295 w 11775819"/>
              <a:gd name="connsiteY39" fmla="*/ 6419449 h 6419449"/>
              <a:gd name="connsiteX40" fmla="*/ 678841 w 11775819"/>
              <a:gd name="connsiteY40" fmla="*/ 6419449 h 6419449"/>
              <a:gd name="connsiteX41" fmla="*/ 0 w 11775819"/>
              <a:gd name="connsiteY41" fmla="*/ 6419449 h 6419449"/>
              <a:gd name="connsiteX42" fmla="*/ 0 w 11775819"/>
              <a:gd name="connsiteY42" fmla="*/ 5777504 h 6419449"/>
              <a:gd name="connsiteX43" fmla="*/ 0 w 11775819"/>
              <a:gd name="connsiteY43" fmla="*/ 5135559 h 6419449"/>
              <a:gd name="connsiteX44" fmla="*/ 0 w 11775819"/>
              <a:gd name="connsiteY44" fmla="*/ 4429420 h 6419449"/>
              <a:gd name="connsiteX45" fmla="*/ 0 w 11775819"/>
              <a:gd name="connsiteY45" fmla="*/ 3851669 h 6419449"/>
              <a:gd name="connsiteX46" fmla="*/ 0 w 11775819"/>
              <a:gd name="connsiteY46" fmla="*/ 3081336 h 6419449"/>
              <a:gd name="connsiteX47" fmla="*/ 0 w 11775819"/>
              <a:gd name="connsiteY47" fmla="*/ 2311002 h 6419449"/>
              <a:gd name="connsiteX48" fmla="*/ 0 w 11775819"/>
              <a:gd name="connsiteY48" fmla="*/ 1540668 h 6419449"/>
              <a:gd name="connsiteX49" fmla="*/ 0 w 11775819"/>
              <a:gd name="connsiteY49" fmla="*/ 962917 h 6419449"/>
              <a:gd name="connsiteX50" fmla="*/ 0 w 11775819"/>
              <a:gd name="connsiteY50" fmla="*/ 0 h 6419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11775819" h="6419449" fill="none" extrusionOk="0">
                <a:moveTo>
                  <a:pt x="0" y="0"/>
                </a:moveTo>
                <a:cubicBezTo>
                  <a:pt x="289838" y="-33106"/>
                  <a:pt x="522246" y="27096"/>
                  <a:pt x="810453" y="0"/>
                </a:cubicBezTo>
                <a:cubicBezTo>
                  <a:pt x="1098660" y="-27096"/>
                  <a:pt x="1366998" y="21362"/>
                  <a:pt x="1620907" y="0"/>
                </a:cubicBezTo>
                <a:cubicBezTo>
                  <a:pt x="1874816" y="-21362"/>
                  <a:pt x="1929640" y="15253"/>
                  <a:pt x="2195844" y="0"/>
                </a:cubicBezTo>
                <a:cubicBezTo>
                  <a:pt x="2462048" y="-15253"/>
                  <a:pt x="2547887" y="-5753"/>
                  <a:pt x="2770781" y="0"/>
                </a:cubicBezTo>
                <a:cubicBezTo>
                  <a:pt x="2993675" y="5753"/>
                  <a:pt x="3196074" y="-18004"/>
                  <a:pt x="3581234" y="0"/>
                </a:cubicBezTo>
                <a:cubicBezTo>
                  <a:pt x="3966394" y="18004"/>
                  <a:pt x="4056686" y="18395"/>
                  <a:pt x="4273930" y="0"/>
                </a:cubicBezTo>
                <a:cubicBezTo>
                  <a:pt x="4491174" y="-18395"/>
                  <a:pt x="4636963" y="1782"/>
                  <a:pt x="4731108" y="0"/>
                </a:cubicBezTo>
                <a:cubicBezTo>
                  <a:pt x="4825253" y="-1782"/>
                  <a:pt x="5307587" y="9924"/>
                  <a:pt x="5659320" y="0"/>
                </a:cubicBezTo>
                <a:cubicBezTo>
                  <a:pt x="6011053" y="-9924"/>
                  <a:pt x="6302459" y="3347"/>
                  <a:pt x="6587532" y="0"/>
                </a:cubicBezTo>
                <a:cubicBezTo>
                  <a:pt x="6872605" y="-3347"/>
                  <a:pt x="7106548" y="19056"/>
                  <a:pt x="7280227" y="0"/>
                </a:cubicBezTo>
                <a:cubicBezTo>
                  <a:pt x="7453907" y="-19056"/>
                  <a:pt x="7896126" y="-25607"/>
                  <a:pt x="8090680" y="0"/>
                </a:cubicBezTo>
                <a:cubicBezTo>
                  <a:pt x="8285234" y="25607"/>
                  <a:pt x="8497142" y="16586"/>
                  <a:pt x="8901134" y="0"/>
                </a:cubicBezTo>
                <a:cubicBezTo>
                  <a:pt x="9305126" y="-16586"/>
                  <a:pt x="9200039" y="-18048"/>
                  <a:pt x="9476071" y="0"/>
                </a:cubicBezTo>
                <a:cubicBezTo>
                  <a:pt x="9752103" y="18048"/>
                  <a:pt x="9839118" y="-25353"/>
                  <a:pt x="10168766" y="0"/>
                </a:cubicBezTo>
                <a:cubicBezTo>
                  <a:pt x="10498414" y="25353"/>
                  <a:pt x="10669033" y="-29357"/>
                  <a:pt x="10861461" y="0"/>
                </a:cubicBezTo>
                <a:cubicBezTo>
                  <a:pt x="11053890" y="29357"/>
                  <a:pt x="11344088" y="-10480"/>
                  <a:pt x="11775819" y="0"/>
                </a:cubicBezTo>
                <a:cubicBezTo>
                  <a:pt x="11793222" y="231986"/>
                  <a:pt x="11754214" y="355311"/>
                  <a:pt x="11775819" y="641945"/>
                </a:cubicBezTo>
                <a:cubicBezTo>
                  <a:pt x="11797424" y="928579"/>
                  <a:pt x="11744218" y="1065487"/>
                  <a:pt x="11775819" y="1412279"/>
                </a:cubicBezTo>
                <a:cubicBezTo>
                  <a:pt x="11807420" y="1759071"/>
                  <a:pt x="11807651" y="1964741"/>
                  <a:pt x="11775819" y="2118418"/>
                </a:cubicBezTo>
                <a:cubicBezTo>
                  <a:pt x="11743987" y="2272095"/>
                  <a:pt x="11790988" y="2445750"/>
                  <a:pt x="11775819" y="2696169"/>
                </a:cubicBezTo>
                <a:cubicBezTo>
                  <a:pt x="11760650" y="2946588"/>
                  <a:pt x="11788204" y="2989092"/>
                  <a:pt x="11775819" y="3145530"/>
                </a:cubicBezTo>
                <a:cubicBezTo>
                  <a:pt x="11763434" y="3301968"/>
                  <a:pt x="11762617" y="3474766"/>
                  <a:pt x="11775819" y="3787475"/>
                </a:cubicBezTo>
                <a:cubicBezTo>
                  <a:pt x="11789021" y="4100184"/>
                  <a:pt x="11764740" y="4131110"/>
                  <a:pt x="11775819" y="4365225"/>
                </a:cubicBezTo>
                <a:cubicBezTo>
                  <a:pt x="11786899" y="4599340"/>
                  <a:pt x="11804891" y="4897475"/>
                  <a:pt x="11775819" y="5135559"/>
                </a:cubicBezTo>
                <a:cubicBezTo>
                  <a:pt x="11746747" y="5373643"/>
                  <a:pt x="11741546" y="5824447"/>
                  <a:pt x="11775819" y="6419449"/>
                </a:cubicBezTo>
                <a:cubicBezTo>
                  <a:pt x="11315723" y="6417918"/>
                  <a:pt x="11302299" y="6465124"/>
                  <a:pt x="10847607" y="6419449"/>
                </a:cubicBezTo>
                <a:cubicBezTo>
                  <a:pt x="10392915" y="6373774"/>
                  <a:pt x="10210696" y="6453437"/>
                  <a:pt x="10037154" y="6419449"/>
                </a:cubicBezTo>
                <a:cubicBezTo>
                  <a:pt x="9863612" y="6385461"/>
                  <a:pt x="9657013" y="6436951"/>
                  <a:pt x="9344459" y="6419449"/>
                </a:cubicBezTo>
                <a:cubicBezTo>
                  <a:pt x="9031905" y="6401947"/>
                  <a:pt x="8876058" y="6390633"/>
                  <a:pt x="8651763" y="6419449"/>
                </a:cubicBezTo>
                <a:cubicBezTo>
                  <a:pt x="8427468" y="6448265"/>
                  <a:pt x="8046326" y="6378869"/>
                  <a:pt x="7723552" y="6419449"/>
                </a:cubicBezTo>
                <a:cubicBezTo>
                  <a:pt x="7400778" y="6460029"/>
                  <a:pt x="7225002" y="6388877"/>
                  <a:pt x="6795340" y="6419449"/>
                </a:cubicBezTo>
                <a:cubicBezTo>
                  <a:pt x="6365678" y="6450021"/>
                  <a:pt x="6557322" y="6438388"/>
                  <a:pt x="6338161" y="6419449"/>
                </a:cubicBezTo>
                <a:cubicBezTo>
                  <a:pt x="6119000" y="6400510"/>
                  <a:pt x="6102903" y="6410508"/>
                  <a:pt x="5880983" y="6419449"/>
                </a:cubicBezTo>
                <a:cubicBezTo>
                  <a:pt x="5659063" y="6428390"/>
                  <a:pt x="5323062" y="6397318"/>
                  <a:pt x="5070529" y="6419449"/>
                </a:cubicBezTo>
                <a:cubicBezTo>
                  <a:pt x="4817996" y="6441580"/>
                  <a:pt x="4830666" y="6428423"/>
                  <a:pt x="4613350" y="6419449"/>
                </a:cubicBezTo>
                <a:cubicBezTo>
                  <a:pt x="4396034" y="6410475"/>
                  <a:pt x="4368483" y="6422224"/>
                  <a:pt x="4273930" y="6419449"/>
                </a:cubicBezTo>
                <a:cubicBezTo>
                  <a:pt x="4179377" y="6416674"/>
                  <a:pt x="3575967" y="6460584"/>
                  <a:pt x="3345718" y="6419449"/>
                </a:cubicBezTo>
                <a:cubicBezTo>
                  <a:pt x="3115469" y="6378314"/>
                  <a:pt x="2658173" y="6374501"/>
                  <a:pt x="2417506" y="6419449"/>
                </a:cubicBezTo>
                <a:cubicBezTo>
                  <a:pt x="2176839" y="6464397"/>
                  <a:pt x="1771375" y="6412076"/>
                  <a:pt x="1489295" y="6419449"/>
                </a:cubicBezTo>
                <a:cubicBezTo>
                  <a:pt x="1207215" y="6426822"/>
                  <a:pt x="841733" y="6409428"/>
                  <a:pt x="678841" y="6419449"/>
                </a:cubicBezTo>
                <a:cubicBezTo>
                  <a:pt x="515949" y="6429470"/>
                  <a:pt x="234889" y="6420416"/>
                  <a:pt x="0" y="6419449"/>
                </a:cubicBezTo>
                <a:cubicBezTo>
                  <a:pt x="11452" y="6182211"/>
                  <a:pt x="-19359" y="5918479"/>
                  <a:pt x="0" y="5777504"/>
                </a:cubicBezTo>
                <a:cubicBezTo>
                  <a:pt x="19359" y="5636530"/>
                  <a:pt x="-30380" y="5273178"/>
                  <a:pt x="0" y="5135559"/>
                </a:cubicBezTo>
                <a:cubicBezTo>
                  <a:pt x="30380" y="4997940"/>
                  <a:pt x="-13671" y="4754059"/>
                  <a:pt x="0" y="4429420"/>
                </a:cubicBezTo>
                <a:cubicBezTo>
                  <a:pt x="13671" y="4104781"/>
                  <a:pt x="-12423" y="4055918"/>
                  <a:pt x="0" y="3851669"/>
                </a:cubicBezTo>
                <a:cubicBezTo>
                  <a:pt x="12423" y="3647420"/>
                  <a:pt x="-37794" y="3309887"/>
                  <a:pt x="0" y="3081336"/>
                </a:cubicBezTo>
                <a:cubicBezTo>
                  <a:pt x="37794" y="2852785"/>
                  <a:pt x="-16347" y="2675751"/>
                  <a:pt x="0" y="2311002"/>
                </a:cubicBezTo>
                <a:cubicBezTo>
                  <a:pt x="16347" y="1946253"/>
                  <a:pt x="14834" y="1784736"/>
                  <a:pt x="0" y="1540668"/>
                </a:cubicBezTo>
                <a:cubicBezTo>
                  <a:pt x="-14834" y="1296600"/>
                  <a:pt x="20956" y="1143514"/>
                  <a:pt x="0" y="962917"/>
                </a:cubicBezTo>
                <a:cubicBezTo>
                  <a:pt x="-20956" y="782320"/>
                  <a:pt x="10281" y="267164"/>
                  <a:pt x="0" y="0"/>
                </a:cubicBezTo>
                <a:close/>
              </a:path>
              <a:path w="11775819" h="6419449" stroke="0" extrusionOk="0">
                <a:moveTo>
                  <a:pt x="0" y="0"/>
                </a:moveTo>
                <a:cubicBezTo>
                  <a:pt x="249632" y="1047"/>
                  <a:pt x="384507" y="-13422"/>
                  <a:pt x="574937" y="0"/>
                </a:cubicBezTo>
                <a:cubicBezTo>
                  <a:pt x="765367" y="13422"/>
                  <a:pt x="771544" y="-5817"/>
                  <a:pt x="914358" y="0"/>
                </a:cubicBezTo>
                <a:cubicBezTo>
                  <a:pt x="1057172" y="5817"/>
                  <a:pt x="1336683" y="16815"/>
                  <a:pt x="1489295" y="0"/>
                </a:cubicBezTo>
                <a:cubicBezTo>
                  <a:pt x="1641907" y="-16815"/>
                  <a:pt x="1845716" y="20134"/>
                  <a:pt x="1946474" y="0"/>
                </a:cubicBezTo>
                <a:cubicBezTo>
                  <a:pt x="2047232" y="-20134"/>
                  <a:pt x="2400066" y="-28515"/>
                  <a:pt x="2521411" y="0"/>
                </a:cubicBezTo>
                <a:cubicBezTo>
                  <a:pt x="2642756" y="28515"/>
                  <a:pt x="2837597" y="-10934"/>
                  <a:pt x="2978590" y="0"/>
                </a:cubicBezTo>
                <a:cubicBezTo>
                  <a:pt x="3119583" y="10934"/>
                  <a:pt x="3218444" y="-5927"/>
                  <a:pt x="3318010" y="0"/>
                </a:cubicBezTo>
                <a:cubicBezTo>
                  <a:pt x="3417576" y="5927"/>
                  <a:pt x="3733679" y="-39209"/>
                  <a:pt x="4128464" y="0"/>
                </a:cubicBezTo>
                <a:cubicBezTo>
                  <a:pt x="4523249" y="39209"/>
                  <a:pt x="4486286" y="23615"/>
                  <a:pt x="4821159" y="0"/>
                </a:cubicBezTo>
                <a:cubicBezTo>
                  <a:pt x="5156032" y="-23615"/>
                  <a:pt x="5028752" y="-9000"/>
                  <a:pt x="5160580" y="0"/>
                </a:cubicBezTo>
                <a:cubicBezTo>
                  <a:pt x="5292408" y="9000"/>
                  <a:pt x="5814709" y="15000"/>
                  <a:pt x="6088791" y="0"/>
                </a:cubicBezTo>
                <a:cubicBezTo>
                  <a:pt x="6362873" y="-15000"/>
                  <a:pt x="6773413" y="-42061"/>
                  <a:pt x="7017003" y="0"/>
                </a:cubicBezTo>
                <a:cubicBezTo>
                  <a:pt x="7260593" y="42061"/>
                  <a:pt x="7535309" y="-12428"/>
                  <a:pt x="7709698" y="0"/>
                </a:cubicBezTo>
                <a:cubicBezTo>
                  <a:pt x="7884087" y="12428"/>
                  <a:pt x="7980833" y="9521"/>
                  <a:pt x="8049119" y="0"/>
                </a:cubicBezTo>
                <a:cubicBezTo>
                  <a:pt x="8117405" y="-9521"/>
                  <a:pt x="8347887" y="-13464"/>
                  <a:pt x="8506297" y="0"/>
                </a:cubicBezTo>
                <a:cubicBezTo>
                  <a:pt x="8664707" y="13464"/>
                  <a:pt x="8953593" y="13807"/>
                  <a:pt x="9316751" y="0"/>
                </a:cubicBezTo>
                <a:cubicBezTo>
                  <a:pt x="9679909" y="-13807"/>
                  <a:pt x="10055390" y="35789"/>
                  <a:pt x="10244963" y="0"/>
                </a:cubicBezTo>
                <a:cubicBezTo>
                  <a:pt x="10434536" y="-35789"/>
                  <a:pt x="10700078" y="-16901"/>
                  <a:pt x="10937658" y="0"/>
                </a:cubicBezTo>
                <a:cubicBezTo>
                  <a:pt x="11175238" y="16901"/>
                  <a:pt x="11458873" y="-36582"/>
                  <a:pt x="11775819" y="0"/>
                </a:cubicBezTo>
                <a:cubicBezTo>
                  <a:pt x="11769878" y="105669"/>
                  <a:pt x="11790239" y="406989"/>
                  <a:pt x="11775819" y="513556"/>
                </a:cubicBezTo>
                <a:cubicBezTo>
                  <a:pt x="11761399" y="620123"/>
                  <a:pt x="11790152" y="931903"/>
                  <a:pt x="11775819" y="1091306"/>
                </a:cubicBezTo>
                <a:cubicBezTo>
                  <a:pt x="11761487" y="1250709"/>
                  <a:pt x="11757448" y="1478339"/>
                  <a:pt x="11775819" y="1669057"/>
                </a:cubicBezTo>
                <a:cubicBezTo>
                  <a:pt x="11794190" y="1859775"/>
                  <a:pt x="11797774" y="2052323"/>
                  <a:pt x="11775819" y="2375196"/>
                </a:cubicBezTo>
                <a:cubicBezTo>
                  <a:pt x="11753864" y="2698069"/>
                  <a:pt x="11797112" y="2830528"/>
                  <a:pt x="11775819" y="2952947"/>
                </a:cubicBezTo>
                <a:cubicBezTo>
                  <a:pt x="11754526" y="3075366"/>
                  <a:pt x="11792003" y="3319787"/>
                  <a:pt x="11775819" y="3594891"/>
                </a:cubicBezTo>
                <a:cubicBezTo>
                  <a:pt x="11759635" y="3869995"/>
                  <a:pt x="11793911" y="3869597"/>
                  <a:pt x="11775819" y="4108447"/>
                </a:cubicBezTo>
                <a:cubicBezTo>
                  <a:pt x="11757727" y="4347297"/>
                  <a:pt x="11759886" y="4333279"/>
                  <a:pt x="11775819" y="4557809"/>
                </a:cubicBezTo>
                <a:cubicBezTo>
                  <a:pt x="11791752" y="4782339"/>
                  <a:pt x="11793777" y="4854447"/>
                  <a:pt x="11775819" y="5071365"/>
                </a:cubicBezTo>
                <a:cubicBezTo>
                  <a:pt x="11757861" y="5288283"/>
                  <a:pt x="11782731" y="5391312"/>
                  <a:pt x="11775819" y="5584921"/>
                </a:cubicBezTo>
                <a:cubicBezTo>
                  <a:pt x="11768907" y="5778530"/>
                  <a:pt x="11794127" y="6005587"/>
                  <a:pt x="11775819" y="6419449"/>
                </a:cubicBezTo>
                <a:cubicBezTo>
                  <a:pt x="11657834" y="6407649"/>
                  <a:pt x="11482103" y="6411018"/>
                  <a:pt x="11200882" y="6419449"/>
                </a:cubicBezTo>
                <a:cubicBezTo>
                  <a:pt x="10919661" y="6427880"/>
                  <a:pt x="10899843" y="6430265"/>
                  <a:pt x="10625945" y="6419449"/>
                </a:cubicBezTo>
                <a:cubicBezTo>
                  <a:pt x="10352047" y="6408633"/>
                  <a:pt x="10358040" y="6401481"/>
                  <a:pt x="10168766" y="6419449"/>
                </a:cubicBezTo>
                <a:cubicBezTo>
                  <a:pt x="9979492" y="6437417"/>
                  <a:pt x="9495584" y="6439835"/>
                  <a:pt x="9240554" y="6419449"/>
                </a:cubicBezTo>
                <a:cubicBezTo>
                  <a:pt x="8985524" y="6399063"/>
                  <a:pt x="8936507" y="6399206"/>
                  <a:pt x="8665617" y="6419449"/>
                </a:cubicBezTo>
                <a:cubicBezTo>
                  <a:pt x="8394727" y="6439692"/>
                  <a:pt x="8213576" y="6417903"/>
                  <a:pt x="7972922" y="6419449"/>
                </a:cubicBezTo>
                <a:cubicBezTo>
                  <a:pt x="7732269" y="6420995"/>
                  <a:pt x="7551520" y="6428783"/>
                  <a:pt x="7397985" y="6419449"/>
                </a:cubicBezTo>
                <a:cubicBezTo>
                  <a:pt x="7244450" y="6410115"/>
                  <a:pt x="7016984" y="6437911"/>
                  <a:pt x="6823048" y="6419449"/>
                </a:cubicBezTo>
                <a:cubicBezTo>
                  <a:pt x="6629112" y="6400987"/>
                  <a:pt x="6371676" y="6420964"/>
                  <a:pt x="6130353" y="6419449"/>
                </a:cubicBezTo>
                <a:cubicBezTo>
                  <a:pt x="5889031" y="6417934"/>
                  <a:pt x="5863644" y="6431147"/>
                  <a:pt x="5790932" y="6419449"/>
                </a:cubicBezTo>
                <a:cubicBezTo>
                  <a:pt x="5718220" y="6407751"/>
                  <a:pt x="5528982" y="6430057"/>
                  <a:pt x="5333753" y="6419449"/>
                </a:cubicBezTo>
                <a:cubicBezTo>
                  <a:pt x="5138524" y="6408841"/>
                  <a:pt x="5141297" y="6434743"/>
                  <a:pt x="4994333" y="6419449"/>
                </a:cubicBezTo>
                <a:cubicBezTo>
                  <a:pt x="4847369" y="6404155"/>
                  <a:pt x="4661072" y="6406640"/>
                  <a:pt x="4419396" y="6419449"/>
                </a:cubicBezTo>
                <a:cubicBezTo>
                  <a:pt x="4177720" y="6432258"/>
                  <a:pt x="3773638" y="6444469"/>
                  <a:pt x="3491184" y="6419449"/>
                </a:cubicBezTo>
                <a:cubicBezTo>
                  <a:pt x="3208730" y="6394429"/>
                  <a:pt x="3061722" y="6401396"/>
                  <a:pt x="2916247" y="6419449"/>
                </a:cubicBezTo>
                <a:cubicBezTo>
                  <a:pt x="2770772" y="6437502"/>
                  <a:pt x="2473290" y="6430552"/>
                  <a:pt x="2223552" y="6419449"/>
                </a:cubicBezTo>
                <a:cubicBezTo>
                  <a:pt x="1973815" y="6408346"/>
                  <a:pt x="1960607" y="6413786"/>
                  <a:pt x="1884131" y="6419449"/>
                </a:cubicBezTo>
                <a:cubicBezTo>
                  <a:pt x="1807655" y="6425112"/>
                  <a:pt x="1288275" y="6399427"/>
                  <a:pt x="1073678" y="6419449"/>
                </a:cubicBezTo>
                <a:cubicBezTo>
                  <a:pt x="859081" y="6439471"/>
                  <a:pt x="324081" y="6458335"/>
                  <a:pt x="0" y="6419449"/>
                </a:cubicBezTo>
                <a:cubicBezTo>
                  <a:pt x="21399" y="6199700"/>
                  <a:pt x="-1801" y="6108399"/>
                  <a:pt x="0" y="5905893"/>
                </a:cubicBezTo>
                <a:cubicBezTo>
                  <a:pt x="1801" y="5703387"/>
                  <a:pt x="5804" y="5546128"/>
                  <a:pt x="0" y="5263948"/>
                </a:cubicBezTo>
                <a:cubicBezTo>
                  <a:pt x="-5804" y="4981769"/>
                  <a:pt x="17446" y="4841472"/>
                  <a:pt x="0" y="4686198"/>
                </a:cubicBezTo>
                <a:cubicBezTo>
                  <a:pt x="-17446" y="4530924"/>
                  <a:pt x="38039" y="4225934"/>
                  <a:pt x="0" y="3915864"/>
                </a:cubicBezTo>
                <a:cubicBezTo>
                  <a:pt x="-38039" y="3605794"/>
                  <a:pt x="-37933" y="3415180"/>
                  <a:pt x="0" y="3145530"/>
                </a:cubicBezTo>
                <a:cubicBezTo>
                  <a:pt x="37933" y="2875880"/>
                  <a:pt x="1713" y="2775694"/>
                  <a:pt x="0" y="2631974"/>
                </a:cubicBezTo>
                <a:cubicBezTo>
                  <a:pt x="-1713" y="2488254"/>
                  <a:pt x="225" y="2186835"/>
                  <a:pt x="0" y="1990029"/>
                </a:cubicBezTo>
                <a:cubicBezTo>
                  <a:pt x="-225" y="1793224"/>
                  <a:pt x="9403" y="1527864"/>
                  <a:pt x="0" y="1412279"/>
                </a:cubicBezTo>
                <a:cubicBezTo>
                  <a:pt x="-9403" y="1296694"/>
                  <a:pt x="18985" y="877238"/>
                  <a:pt x="0" y="641945"/>
                </a:cubicBezTo>
                <a:cubicBezTo>
                  <a:pt x="-18985" y="406652"/>
                  <a:pt x="17264" y="225558"/>
                  <a:pt x="0" y="0"/>
                </a:cubicBezTo>
                <a:close/>
              </a:path>
            </a:pathLst>
          </a:custGeom>
          <a:solidFill>
            <a:srgbClr val="F7F7F7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1832796384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>
            <a:outerShdw blurRad="63500" sx="102000" sy="102000" algn="ctr" rotWithShape="0">
              <a:schemeClr val="tx1">
                <a:lumMod val="50000"/>
                <a:lumOff val="50000"/>
                <a:alpha val="40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graphicFrame>
        <p:nvGraphicFramePr>
          <p:cNvPr id="2" name="جدول 1">
            <a:extLst>
              <a:ext uri="{FF2B5EF4-FFF2-40B4-BE49-F238E27FC236}">
                <a16:creationId xmlns:a16="http://schemas.microsoft.com/office/drawing/2014/main" id="{4A15C465-7E74-6235-C81F-D211A157DBC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9789245"/>
              </p:ext>
            </p:extLst>
          </p:nvPr>
        </p:nvGraphicFramePr>
        <p:xfrm>
          <a:off x="377189" y="656440"/>
          <a:ext cx="11442350" cy="5888740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11442350">
                  <a:extLst>
                    <a:ext uri="{9D8B030D-6E8A-4147-A177-3AD203B41FA5}">
                      <a16:colId xmlns:a16="http://schemas.microsoft.com/office/drawing/2014/main" val="1774482938"/>
                    </a:ext>
                  </a:extLst>
                </a:gridCol>
              </a:tblGrid>
              <a:tr h="586632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200" dirty="0">
                          <a:solidFill>
                            <a:srgbClr val="68766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اليوم/ </a:t>
                      </a:r>
                      <a:r>
                        <a:rPr lang="ar-SA" sz="3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الاربعاء</a:t>
                      </a:r>
                      <a:r>
                        <a:rPr lang="ar-SA" sz="3200" dirty="0">
                          <a:solidFill>
                            <a:srgbClr val="68766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               التاريخ/</a:t>
                      </a:r>
                      <a:r>
                        <a:rPr lang="ar-SA" sz="3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1447/04/23ه</a:t>
                      </a:r>
                      <a:r>
                        <a:rPr lang="ar-SA" sz="3200" dirty="0">
                          <a:solidFill>
                            <a:srgbClr val="68766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           الحصة/ </a:t>
                      </a:r>
                      <a:r>
                        <a:rPr lang="ar-SA" sz="3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الثالثة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1351637"/>
                  </a:ext>
                </a:extLst>
              </a:tr>
              <a:tr h="710133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4000" b="1" dirty="0">
                          <a:solidFill>
                            <a:srgbClr val="8A7254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الموضوع/ </a:t>
                      </a:r>
                      <a:r>
                        <a:rPr lang="ar-SA" sz="4000" b="1" dirty="0">
                          <a:solidFill>
                            <a:srgbClr val="616C79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مهارة حل المسألة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8259712"/>
                  </a:ext>
                </a:extLst>
              </a:tr>
              <a:tr h="4591975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10581994"/>
                  </a:ext>
                </a:extLst>
              </a:tr>
            </a:tbl>
          </a:graphicData>
        </a:graphic>
      </p:graphicFrame>
      <p:pic>
        <p:nvPicPr>
          <p:cNvPr id="8" name="صورة 7">
            <a:extLst>
              <a:ext uri="{FF2B5EF4-FFF2-40B4-BE49-F238E27FC236}">
                <a16:creationId xmlns:a16="http://schemas.microsoft.com/office/drawing/2014/main" id="{CEC2B34E-A563-1773-A307-069F9ABB5E19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rgbClr val="D9C3A5">
                <a:tint val="50000"/>
                <a:satMod val="18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745" y="571555"/>
            <a:ext cx="744303" cy="744303"/>
          </a:xfrm>
          <a:prstGeom prst="rect">
            <a:avLst/>
          </a:prstGeom>
        </p:spPr>
      </p:pic>
      <p:sp>
        <p:nvSpPr>
          <p:cNvPr id="9" name="مربع نص 8">
            <a:extLst>
              <a:ext uri="{FF2B5EF4-FFF2-40B4-BE49-F238E27FC236}">
                <a16:creationId xmlns:a16="http://schemas.microsoft.com/office/drawing/2014/main" id="{DC896923-150E-A01F-2643-D9C930A977AC}"/>
              </a:ext>
            </a:extLst>
          </p:cNvPr>
          <p:cNvSpPr txBox="1"/>
          <p:nvPr/>
        </p:nvSpPr>
        <p:spPr>
          <a:xfrm>
            <a:off x="-58905" y="6219278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latin typeface="Sakkal Majalla" panose="02000000000000000000" pitchFamily="2" charset="-78"/>
                <a:cs typeface="Sakkal Majalla" panose="02000000000000000000" pitchFamily="2" charset="-78"/>
              </a:rPr>
              <a:t>جواهر الحارثي </a:t>
            </a:r>
            <a:r>
              <a:rPr lang="en-US" dirty="0">
                <a:latin typeface="Sakkal Majalla" panose="02000000000000000000" pitchFamily="2" charset="-78"/>
                <a:cs typeface="Sakkal Majalla" panose="02000000000000000000" pitchFamily="2" charset="-78"/>
              </a:rPr>
              <a:t>@jewelsAlshdaddi</a:t>
            </a:r>
            <a:endParaRPr lang="ar-SA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5" name="متوازي أضلاع 4">
            <a:extLst>
              <a:ext uri="{FF2B5EF4-FFF2-40B4-BE49-F238E27FC236}">
                <a16:creationId xmlns:a16="http://schemas.microsoft.com/office/drawing/2014/main" id="{0E4DB6C8-B964-32BD-6747-BB64A2405A15}"/>
              </a:ext>
            </a:extLst>
          </p:cNvPr>
          <p:cNvSpPr/>
          <p:nvPr/>
        </p:nvSpPr>
        <p:spPr>
          <a:xfrm>
            <a:off x="9964636" y="1985738"/>
            <a:ext cx="1830218" cy="552882"/>
          </a:xfrm>
          <a:custGeom>
            <a:avLst/>
            <a:gdLst>
              <a:gd name="connsiteX0" fmla="*/ 0 w 1830218"/>
              <a:gd name="connsiteY0" fmla="*/ 552882 h 552882"/>
              <a:gd name="connsiteX1" fmla="*/ 138221 w 1830218"/>
              <a:gd name="connsiteY1" fmla="*/ 0 h 552882"/>
              <a:gd name="connsiteX2" fmla="*/ 651460 w 1830218"/>
              <a:gd name="connsiteY2" fmla="*/ 0 h 552882"/>
              <a:gd name="connsiteX3" fmla="*/ 1198539 w 1830218"/>
              <a:gd name="connsiteY3" fmla="*/ 0 h 552882"/>
              <a:gd name="connsiteX4" fmla="*/ 1830218 w 1830218"/>
              <a:gd name="connsiteY4" fmla="*/ 0 h 552882"/>
              <a:gd name="connsiteX5" fmla="*/ 1691998 w 1830218"/>
              <a:gd name="connsiteY5" fmla="*/ 552882 h 552882"/>
              <a:gd name="connsiteX6" fmla="*/ 1161839 w 1830218"/>
              <a:gd name="connsiteY6" fmla="*/ 552882 h 552882"/>
              <a:gd name="connsiteX7" fmla="*/ 580919 w 1830218"/>
              <a:gd name="connsiteY7" fmla="*/ 552882 h 552882"/>
              <a:gd name="connsiteX8" fmla="*/ 0 w 1830218"/>
              <a:gd name="connsiteY8" fmla="*/ 552882 h 5528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830218" h="552882" fill="none" extrusionOk="0">
                <a:moveTo>
                  <a:pt x="0" y="552882"/>
                </a:moveTo>
                <a:cubicBezTo>
                  <a:pt x="38562" y="316847"/>
                  <a:pt x="121743" y="163305"/>
                  <a:pt x="138221" y="0"/>
                </a:cubicBezTo>
                <a:cubicBezTo>
                  <a:pt x="350872" y="-25294"/>
                  <a:pt x="539263" y="1919"/>
                  <a:pt x="651460" y="0"/>
                </a:cubicBezTo>
                <a:cubicBezTo>
                  <a:pt x="763657" y="-1919"/>
                  <a:pt x="954523" y="4881"/>
                  <a:pt x="1198539" y="0"/>
                </a:cubicBezTo>
                <a:cubicBezTo>
                  <a:pt x="1442555" y="-4881"/>
                  <a:pt x="1639702" y="1694"/>
                  <a:pt x="1830218" y="0"/>
                </a:cubicBezTo>
                <a:cubicBezTo>
                  <a:pt x="1808933" y="126302"/>
                  <a:pt x="1716716" y="342767"/>
                  <a:pt x="1691998" y="552882"/>
                </a:cubicBezTo>
                <a:cubicBezTo>
                  <a:pt x="1468298" y="577525"/>
                  <a:pt x="1391561" y="543648"/>
                  <a:pt x="1161839" y="552882"/>
                </a:cubicBezTo>
                <a:cubicBezTo>
                  <a:pt x="932117" y="562116"/>
                  <a:pt x="802031" y="553888"/>
                  <a:pt x="580919" y="552882"/>
                </a:cubicBezTo>
                <a:cubicBezTo>
                  <a:pt x="359807" y="551876"/>
                  <a:pt x="211108" y="567113"/>
                  <a:pt x="0" y="552882"/>
                </a:cubicBezTo>
                <a:close/>
              </a:path>
              <a:path w="1830218" h="552882" stroke="0" extrusionOk="0">
                <a:moveTo>
                  <a:pt x="0" y="552882"/>
                </a:moveTo>
                <a:cubicBezTo>
                  <a:pt x="52452" y="275232"/>
                  <a:pt x="75645" y="272363"/>
                  <a:pt x="138221" y="0"/>
                </a:cubicBezTo>
                <a:cubicBezTo>
                  <a:pt x="403213" y="-28255"/>
                  <a:pt x="486013" y="26418"/>
                  <a:pt x="719140" y="0"/>
                </a:cubicBezTo>
                <a:cubicBezTo>
                  <a:pt x="952267" y="-26418"/>
                  <a:pt x="1109955" y="12139"/>
                  <a:pt x="1249299" y="0"/>
                </a:cubicBezTo>
                <a:cubicBezTo>
                  <a:pt x="1388643" y="-12139"/>
                  <a:pt x="1587541" y="9774"/>
                  <a:pt x="1830218" y="0"/>
                </a:cubicBezTo>
                <a:cubicBezTo>
                  <a:pt x="1791462" y="157776"/>
                  <a:pt x="1740941" y="402821"/>
                  <a:pt x="1691998" y="552882"/>
                </a:cubicBezTo>
                <a:cubicBezTo>
                  <a:pt x="1520783" y="542710"/>
                  <a:pt x="1367360" y="544131"/>
                  <a:pt x="1094159" y="552882"/>
                </a:cubicBezTo>
                <a:cubicBezTo>
                  <a:pt x="820958" y="561633"/>
                  <a:pt x="686863" y="547510"/>
                  <a:pt x="547079" y="552882"/>
                </a:cubicBezTo>
                <a:cubicBezTo>
                  <a:pt x="407295" y="558254"/>
                  <a:pt x="235241" y="538214"/>
                  <a:pt x="0" y="552882"/>
                </a:cubicBezTo>
                <a:close/>
              </a:path>
            </a:pathLst>
          </a:custGeom>
          <a:solidFill>
            <a:srgbClr val="DACFC2"/>
          </a:solidFill>
          <a:ln>
            <a:extLst>
              <a:ext uri="{C807C97D-BFC1-408E-A445-0C87EB9F89A2}">
                <ask:lineSketchStyleProps xmlns:ask="http://schemas.microsoft.com/office/drawing/2018/sketchyshapes" sd="4196869882">
                  <a:prstGeom prst="parallelogram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الإغــــــــــــــــــــــــــــــــــــــــــــــــــــــــــــــــلاق</a:t>
            </a:r>
          </a:p>
        </p:txBody>
      </p:sp>
      <p:sp>
        <p:nvSpPr>
          <p:cNvPr id="11" name="مربع نص 10">
            <a:extLst>
              <a:ext uri="{FF2B5EF4-FFF2-40B4-BE49-F238E27FC236}">
                <a16:creationId xmlns:a16="http://schemas.microsoft.com/office/drawing/2014/main" id="{56BC1FE0-4E85-2011-DBB4-EEB86E47FD72}"/>
              </a:ext>
            </a:extLst>
          </p:cNvPr>
          <p:cNvSpPr txBox="1"/>
          <p:nvPr/>
        </p:nvSpPr>
        <p:spPr>
          <a:xfrm>
            <a:off x="7935014" y="3000318"/>
            <a:ext cx="2748237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600" b="1" dirty="0">
                <a:solidFill>
                  <a:srgbClr val="8A7254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الواجـــــــــــــــــــــــــــــــــــــــــــــــــــــــب</a:t>
            </a:r>
            <a:endParaRPr lang="ar-SA" sz="3600" dirty="0">
              <a:solidFill>
                <a:srgbClr val="8A7254"/>
              </a:solidFill>
            </a:endParaRPr>
          </a:p>
        </p:txBody>
      </p:sp>
      <p:sp>
        <p:nvSpPr>
          <p:cNvPr id="12" name="مربع نص 11">
            <a:extLst>
              <a:ext uri="{FF2B5EF4-FFF2-40B4-BE49-F238E27FC236}">
                <a16:creationId xmlns:a16="http://schemas.microsoft.com/office/drawing/2014/main" id="{A2F434E8-0A5E-586C-F1CA-2D7CA00911E7}"/>
              </a:ext>
            </a:extLst>
          </p:cNvPr>
          <p:cNvSpPr txBox="1"/>
          <p:nvPr/>
        </p:nvSpPr>
        <p:spPr>
          <a:xfrm>
            <a:off x="5145729" y="3562263"/>
            <a:ext cx="4968240" cy="156966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800" b="1" dirty="0">
                <a:solidFill>
                  <a:srgbClr val="68766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6 – 7 – 8 </a:t>
            </a:r>
          </a:p>
          <a:p>
            <a:pPr algn="ctr"/>
            <a:r>
              <a:rPr lang="ar-SA" sz="4800" b="1">
                <a:solidFill>
                  <a:srgbClr val="6D7A89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صفحة</a:t>
            </a:r>
            <a:r>
              <a:rPr lang="ar-SA" sz="4800" b="1">
                <a:solidFill>
                  <a:srgbClr val="68766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ar-SA" sz="4800" b="1">
                <a:latin typeface="Sakkal Majalla" panose="02000000000000000000" pitchFamily="2" charset="-78"/>
                <a:cs typeface="Sakkal Majalla" panose="02000000000000000000" pitchFamily="2" charset="-78"/>
              </a:rPr>
              <a:t>67</a:t>
            </a:r>
            <a:endParaRPr lang="ar-SA" sz="48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pic>
        <p:nvPicPr>
          <p:cNvPr id="14" name="Picture 4" descr="صور خلفيات ماشا والدب بدقة عالية">
            <a:extLst>
              <a:ext uri="{FF2B5EF4-FFF2-40B4-BE49-F238E27FC236}">
                <a16:creationId xmlns:a16="http://schemas.microsoft.com/office/drawing/2014/main" id="{2284A2D5-E8A0-3F6A-8866-12F86D7130A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DFF"/>
              </a:clrFrom>
              <a:clrTo>
                <a:srgbClr val="FFFD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248770" y="2552326"/>
            <a:ext cx="2155154" cy="37179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مربع نص 3">
            <a:extLst>
              <a:ext uri="{FF2B5EF4-FFF2-40B4-BE49-F238E27FC236}">
                <a16:creationId xmlns:a16="http://schemas.microsoft.com/office/drawing/2014/main" id="{EAE48233-9272-C4FD-438A-B38D3F8A6779}"/>
              </a:ext>
            </a:extLst>
          </p:cNvPr>
          <p:cNvSpPr txBox="1"/>
          <p:nvPr/>
        </p:nvSpPr>
        <p:spPr>
          <a:xfrm>
            <a:off x="372462" y="1932130"/>
            <a:ext cx="11442350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فكرة الدرس: أستعمل الخطوات الأربعة لحل المسألة </a:t>
            </a:r>
          </a:p>
        </p:txBody>
      </p:sp>
    </p:spTree>
    <p:extLst>
      <p:ext uri="{BB962C8B-B14F-4D97-AF65-F5344CB8AC3E}">
        <p14:creationId xmlns:p14="http://schemas.microsoft.com/office/powerpoint/2010/main" val="1675097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E1ABEE-9195-995E-16AD-C4E8A703AE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سهم: بشكل رتبة عسكرية 32">
            <a:extLst>
              <a:ext uri="{FF2B5EF4-FFF2-40B4-BE49-F238E27FC236}">
                <a16:creationId xmlns:a16="http://schemas.microsoft.com/office/drawing/2014/main" id="{5E908A5A-EDED-A067-A58D-F6362E9033C9}"/>
              </a:ext>
            </a:extLst>
          </p:cNvPr>
          <p:cNvSpPr/>
          <p:nvPr/>
        </p:nvSpPr>
        <p:spPr>
          <a:xfrm flipH="1">
            <a:off x="8869618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FAF9EF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D09DB3A3-0458-6EA1-FD34-D6807C4A7B27}"/>
              </a:ext>
            </a:extLst>
          </p:cNvPr>
          <p:cNvSpPr txBox="1"/>
          <p:nvPr/>
        </p:nvSpPr>
        <p:spPr>
          <a:xfrm>
            <a:off x="9248930" y="64338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حـــــــــــــــل الواجـــــــــــــب</a:t>
            </a:r>
          </a:p>
        </p:txBody>
      </p:sp>
      <p:sp>
        <p:nvSpPr>
          <p:cNvPr id="26" name="مستطيل 25">
            <a:extLst>
              <a:ext uri="{FF2B5EF4-FFF2-40B4-BE49-F238E27FC236}">
                <a16:creationId xmlns:a16="http://schemas.microsoft.com/office/drawing/2014/main" id="{F63126E5-6B13-2FCC-A84E-7E47B52EAF8B}"/>
              </a:ext>
            </a:extLst>
          </p:cNvPr>
          <p:cNvSpPr/>
          <p:nvPr/>
        </p:nvSpPr>
        <p:spPr>
          <a:xfrm>
            <a:off x="224852" y="312821"/>
            <a:ext cx="11775819" cy="6419449"/>
          </a:xfrm>
          <a:custGeom>
            <a:avLst/>
            <a:gdLst>
              <a:gd name="connsiteX0" fmla="*/ 0 w 11775819"/>
              <a:gd name="connsiteY0" fmla="*/ 0 h 6419449"/>
              <a:gd name="connsiteX1" fmla="*/ 810453 w 11775819"/>
              <a:gd name="connsiteY1" fmla="*/ 0 h 6419449"/>
              <a:gd name="connsiteX2" fmla="*/ 1620907 w 11775819"/>
              <a:gd name="connsiteY2" fmla="*/ 0 h 6419449"/>
              <a:gd name="connsiteX3" fmla="*/ 2195844 w 11775819"/>
              <a:gd name="connsiteY3" fmla="*/ 0 h 6419449"/>
              <a:gd name="connsiteX4" fmla="*/ 2770781 w 11775819"/>
              <a:gd name="connsiteY4" fmla="*/ 0 h 6419449"/>
              <a:gd name="connsiteX5" fmla="*/ 3581234 w 11775819"/>
              <a:gd name="connsiteY5" fmla="*/ 0 h 6419449"/>
              <a:gd name="connsiteX6" fmla="*/ 4273930 w 11775819"/>
              <a:gd name="connsiteY6" fmla="*/ 0 h 6419449"/>
              <a:gd name="connsiteX7" fmla="*/ 4731108 w 11775819"/>
              <a:gd name="connsiteY7" fmla="*/ 0 h 6419449"/>
              <a:gd name="connsiteX8" fmla="*/ 5659320 w 11775819"/>
              <a:gd name="connsiteY8" fmla="*/ 0 h 6419449"/>
              <a:gd name="connsiteX9" fmla="*/ 6587532 w 11775819"/>
              <a:gd name="connsiteY9" fmla="*/ 0 h 6419449"/>
              <a:gd name="connsiteX10" fmla="*/ 7280227 w 11775819"/>
              <a:gd name="connsiteY10" fmla="*/ 0 h 6419449"/>
              <a:gd name="connsiteX11" fmla="*/ 8090680 w 11775819"/>
              <a:gd name="connsiteY11" fmla="*/ 0 h 6419449"/>
              <a:gd name="connsiteX12" fmla="*/ 8901134 w 11775819"/>
              <a:gd name="connsiteY12" fmla="*/ 0 h 6419449"/>
              <a:gd name="connsiteX13" fmla="*/ 9476071 w 11775819"/>
              <a:gd name="connsiteY13" fmla="*/ 0 h 6419449"/>
              <a:gd name="connsiteX14" fmla="*/ 10168766 w 11775819"/>
              <a:gd name="connsiteY14" fmla="*/ 0 h 6419449"/>
              <a:gd name="connsiteX15" fmla="*/ 10861461 w 11775819"/>
              <a:gd name="connsiteY15" fmla="*/ 0 h 6419449"/>
              <a:gd name="connsiteX16" fmla="*/ 11775819 w 11775819"/>
              <a:gd name="connsiteY16" fmla="*/ 0 h 6419449"/>
              <a:gd name="connsiteX17" fmla="*/ 11775819 w 11775819"/>
              <a:gd name="connsiteY17" fmla="*/ 641945 h 6419449"/>
              <a:gd name="connsiteX18" fmla="*/ 11775819 w 11775819"/>
              <a:gd name="connsiteY18" fmla="*/ 1412279 h 6419449"/>
              <a:gd name="connsiteX19" fmla="*/ 11775819 w 11775819"/>
              <a:gd name="connsiteY19" fmla="*/ 2118418 h 6419449"/>
              <a:gd name="connsiteX20" fmla="*/ 11775819 w 11775819"/>
              <a:gd name="connsiteY20" fmla="*/ 2696169 h 6419449"/>
              <a:gd name="connsiteX21" fmla="*/ 11775819 w 11775819"/>
              <a:gd name="connsiteY21" fmla="*/ 3145530 h 6419449"/>
              <a:gd name="connsiteX22" fmla="*/ 11775819 w 11775819"/>
              <a:gd name="connsiteY22" fmla="*/ 3787475 h 6419449"/>
              <a:gd name="connsiteX23" fmla="*/ 11775819 w 11775819"/>
              <a:gd name="connsiteY23" fmla="*/ 4365225 h 6419449"/>
              <a:gd name="connsiteX24" fmla="*/ 11775819 w 11775819"/>
              <a:gd name="connsiteY24" fmla="*/ 5135559 h 6419449"/>
              <a:gd name="connsiteX25" fmla="*/ 11775819 w 11775819"/>
              <a:gd name="connsiteY25" fmla="*/ 6419449 h 6419449"/>
              <a:gd name="connsiteX26" fmla="*/ 10847607 w 11775819"/>
              <a:gd name="connsiteY26" fmla="*/ 6419449 h 6419449"/>
              <a:gd name="connsiteX27" fmla="*/ 10037154 w 11775819"/>
              <a:gd name="connsiteY27" fmla="*/ 6419449 h 6419449"/>
              <a:gd name="connsiteX28" fmla="*/ 9344459 w 11775819"/>
              <a:gd name="connsiteY28" fmla="*/ 6419449 h 6419449"/>
              <a:gd name="connsiteX29" fmla="*/ 8651763 w 11775819"/>
              <a:gd name="connsiteY29" fmla="*/ 6419449 h 6419449"/>
              <a:gd name="connsiteX30" fmla="*/ 7723552 w 11775819"/>
              <a:gd name="connsiteY30" fmla="*/ 6419449 h 6419449"/>
              <a:gd name="connsiteX31" fmla="*/ 6795340 w 11775819"/>
              <a:gd name="connsiteY31" fmla="*/ 6419449 h 6419449"/>
              <a:gd name="connsiteX32" fmla="*/ 6338161 w 11775819"/>
              <a:gd name="connsiteY32" fmla="*/ 6419449 h 6419449"/>
              <a:gd name="connsiteX33" fmla="*/ 5880983 w 11775819"/>
              <a:gd name="connsiteY33" fmla="*/ 6419449 h 6419449"/>
              <a:gd name="connsiteX34" fmla="*/ 5070529 w 11775819"/>
              <a:gd name="connsiteY34" fmla="*/ 6419449 h 6419449"/>
              <a:gd name="connsiteX35" fmla="*/ 4613350 w 11775819"/>
              <a:gd name="connsiteY35" fmla="*/ 6419449 h 6419449"/>
              <a:gd name="connsiteX36" fmla="*/ 4273930 w 11775819"/>
              <a:gd name="connsiteY36" fmla="*/ 6419449 h 6419449"/>
              <a:gd name="connsiteX37" fmla="*/ 3345718 w 11775819"/>
              <a:gd name="connsiteY37" fmla="*/ 6419449 h 6419449"/>
              <a:gd name="connsiteX38" fmla="*/ 2417506 w 11775819"/>
              <a:gd name="connsiteY38" fmla="*/ 6419449 h 6419449"/>
              <a:gd name="connsiteX39" fmla="*/ 1489295 w 11775819"/>
              <a:gd name="connsiteY39" fmla="*/ 6419449 h 6419449"/>
              <a:gd name="connsiteX40" fmla="*/ 678841 w 11775819"/>
              <a:gd name="connsiteY40" fmla="*/ 6419449 h 6419449"/>
              <a:gd name="connsiteX41" fmla="*/ 0 w 11775819"/>
              <a:gd name="connsiteY41" fmla="*/ 6419449 h 6419449"/>
              <a:gd name="connsiteX42" fmla="*/ 0 w 11775819"/>
              <a:gd name="connsiteY42" fmla="*/ 5777504 h 6419449"/>
              <a:gd name="connsiteX43" fmla="*/ 0 w 11775819"/>
              <a:gd name="connsiteY43" fmla="*/ 5135559 h 6419449"/>
              <a:gd name="connsiteX44" fmla="*/ 0 w 11775819"/>
              <a:gd name="connsiteY44" fmla="*/ 4429420 h 6419449"/>
              <a:gd name="connsiteX45" fmla="*/ 0 w 11775819"/>
              <a:gd name="connsiteY45" fmla="*/ 3851669 h 6419449"/>
              <a:gd name="connsiteX46" fmla="*/ 0 w 11775819"/>
              <a:gd name="connsiteY46" fmla="*/ 3081336 h 6419449"/>
              <a:gd name="connsiteX47" fmla="*/ 0 w 11775819"/>
              <a:gd name="connsiteY47" fmla="*/ 2311002 h 6419449"/>
              <a:gd name="connsiteX48" fmla="*/ 0 w 11775819"/>
              <a:gd name="connsiteY48" fmla="*/ 1540668 h 6419449"/>
              <a:gd name="connsiteX49" fmla="*/ 0 w 11775819"/>
              <a:gd name="connsiteY49" fmla="*/ 962917 h 6419449"/>
              <a:gd name="connsiteX50" fmla="*/ 0 w 11775819"/>
              <a:gd name="connsiteY50" fmla="*/ 0 h 6419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11775819" h="6419449" fill="none" extrusionOk="0">
                <a:moveTo>
                  <a:pt x="0" y="0"/>
                </a:moveTo>
                <a:cubicBezTo>
                  <a:pt x="289838" y="-33106"/>
                  <a:pt x="522246" y="27096"/>
                  <a:pt x="810453" y="0"/>
                </a:cubicBezTo>
                <a:cubicBezTo>
                  <a:pt x="1098660" y="-27096"/>
                  <a:pt x="1366998" y="21362"/>
                  <a:pt x="1620907" y="0"/>
                </a:cubicBezTo>
                <a:cubicBezTo>
                  <a:pt x="1874816" y="-21362"/>
                  <a:pt x="1929640" y="15253"/>
                  <a:pt x="2195844" y="0"/>
                </a:cubicBezTo>
                <a:cubicBezTo>
                  <a:pt x="2462048" y="-15253"/>
                  <a:pt x="2547887" y="-5753"/>
                  <a:pt x="2770781" y="0"/>
                </a:cubicBezTo>
                <a:cubicBezTo>
                  <a:pt x="2993675" y="5753"/>
                  <a:pt x="3196074" y="-18004"/>
                  <a:pt x="3581234" y="0"/>
                </a:cubicBezTo>
                <a:cubicBezTo>
                  <a:pt x="3966394" y="18004"/>
                  <a:pt x="4056686" y="18395"/>
                  <a:pt x="4273930" y="0"/>
                </a:cubicBezTo>
                <a:cubicBezTo>
                  <a:pt x="4491174" y="-18395"/>
                  <a:pt x="4636963" y="1782"/>
                  <a:pt x="4731108" y="0"/>
                </a:cubicBezTo>
                <a:cubicBezTo>
                  <a:pt x="4825253" y="-1782"/>
                  <a:pt x="5307587" y="9924"/>
                  <a:pt x="5659320" y="0"/>
                </a:cubicBezTo>
                <a:cubicBezTo>
                  <a:pt x="6011053" y="-9924"/>
                  <a:pt x="6302459" y="3347"/>
                  <a:pt x="6587532" y="0"/>
                </a:cubicBezTo>
                <a:cubicBezTo>
                  <a:pt x="6872605" y="-3347"/>
                  <a:pt x="7106548" y="19056"/>
                  <a:pt x="7280227" y="0"/>
                </a:cubicBezTo>
                <a:cubicBezTo>
                  <a:pt x="7453907" y="-19056"/>
                  <a:pt x="7896126" y="-25607"/>
                  <a:pt x="8090680" y="0"/>
                </a:cubicBezTo>
                <a:cubicBezTo>
                  <a:pt x="8285234" y="25607"/>
                  <a:pt x="8497142" y="16586"/>
                  <a:pt x="8901134" y="0"/>
                </a:cubicBezTo>
                <a:cubicBezTo>
                  <a:pt x="9305126" y="-16586"/>
                  <a:pt x="9200039" y="-18048"/>
                  <a:pt x="9476071" y="0"/>
                </a:cubicBezTo>
                <a:cubicBezTo>
                  <a:pt x="9752103" y="18048"/>
                  <a:pt x="9839118" y="-25353"/>
                  <a:pt x="10168766" y="0"/>
                </a:cubicBezTo>
                <a:cubicBezTo>
                  <a:pt x="10498414" y="25353"/>
                  <a:pt x="10669033" y="-29357"/>
                  <a:pt x="10861461" y="0"/>
                </a:cubicBezTo>
                <a:cubicBezTo>
                  <a:pt x="11053890" y="29357"/>
                  <a:pt x="11344088" y="-10480"/>
                  <a:pt x="11775819" y="0"/>
                </a:cubicBezTo>
                <a:cubicBezTo>
                  <a:pt x="11793222" y="231986"/>
                  <a:pt x="11754214" y="355311"/>
                  <a:pt x="11775819" y="641945"/>
                </a:cubicBezTo>
                <a:cubicBezTo>
                  <a:pt x="11797424" y="928579"/>
                  <a:pt x="11744218" y="1065487"/>
                  <a:pt x="11775819" y="1412279"/>
                </a:cubicBezTo>
                <a:cubicBezTo>
                  <a:pt x="11807420" y="1759071"/>
                  <a:pt x="11807651" y="1964741"/>
                  <a:pt x="11775819" y="2118418"/>
                </a:cubicBezTo>
                <a:cubicBezTo>
                  <a:pt x="11743987" y="2272095"/>
                  <a:pt x="11790988" y="2445750"/>
                  <a:pt x="11775819" y="2696169"/>
                </a:cubicBezTo>
                <a:cubicBezTo>
                  <a:pt x="11760650" y="2946588"/>
                  <a:pt x="11788204" y="2989092"/>
                  <a:pt x="11775819" y="3145530"/>
                </a:cubicBezTo>
                <a:cubicBezTo>
                  <a:pt x="11763434" y="3301968"/>
                  <a:pt x="11762617" y="3474766"/>
                  <a:pt x="11775819" y="3787475"/>
                </a:cubicBezTo>
                <a:cubicBezTo>
                  <a:pt x="11789021" y="4100184"/>
                  <a:pt x="11764740" y="4131110"/>
                  <a:pt x="11775819" y="4365225"/>
                </a:cubicBezTo>
                <a:cubicBezTo>
                  <a:pt x="11786899" y="4599340"/>
                  <a:pt x="11804891" y="4897475"/>
                  <a:pt x="11775819" y="5135559"/>
                </a:cubicBezTo>
                <a:cubicBezTo>
                  <a:pt x="11746747" y="5373643"/>
                  <a:pt x="11741546" y="5824447"/>
                  <a:pt x="11775819" y="6419449"/>
                </a:cubicBezTo>
                <a:cubicBezTo>
                  <a:pt x="11315723" y="6417918"/>
                  <a:pt x="11302299" y="6465124"/>
                  <a:pt x="10847607" y="6419449"/>
                </a:cubicBezTo>
                <a:cubicBezTo>
                  <a:pt x="10392915" y="6373774"/>
                  <a:pt x="10210696" y="6453437"/>
                  <a:pt x="10037154" y="6419449"/>
                </a:cubicBezTo>
                <a:cubicBezTo>
                  <a:pt x="9863612" y="6385461"/>
                  <a:pt x="9657013" y="6436951"/>
                  <a:pt x="9344459" y="6419449"/>
                </a:cubicBezTo>
                <a:cubicBezTo>
                  <a:pt x="9031905" y="6401947"/>
                  <a:pt x="8876058" y="6390633"/>
                  <a:pt x="8651763" y="6419449"/>
                </a:cubicBezTo>
                <a:cubicBezTo>
                  <a:pt x="8427468" y="6448265"/>
                  <a:pt x="8046326" y="6378869"/>
                  <a:pt x="7723552" y="6419449"/>
                </a:cubicBezTo>
                <a:cubicBezTo>
                  <a:pt x="7400778" y="6460029"/>
                  <a:pt x="7225002" y="6388877"/>
                  <a:pt x="6795340" y="6419449"/>
                </a:cubicBezTo>
                <a:cubicBezTo>
                  <a:pt x="6365678" y="6450021"/>
                  <a:pt x="6557322" y="6438388"/>
                  <a:pt x="6338161" y="6419449"/>
                </a:cubicBezTo>
                <a:cubicBezTo>
                  <a:pt x="6119000" y="6400510"/>
                  <a:pt x="6102903" y="6410508"/>
                  <a:pt x="5880983" y="6419449"/>
                </a:cubicBezTo>
                <a:cubicBezTo>
                  <a:pt x="5659063" y="6428390"/>
                  <a:pt x="5323062" y="6397318"/>
                  <a:pt x="5070529" y="6419449"/>
                </a:cubicBezTo>
                <a:cubicBezTo>
                  <a:pt x="4817996" y="6441580"/>
                  <a:pt x="4830666" y="6428423"/>
                  <a:pt x="4613350" y="6419449"/>
                </a:cubicBezTo>
                <a:cubicBezTo>
                  <a:pt x="4396034" y="6410475"/>
                  <a:pt x="4368483" y="6422224"/>
                  <a:pt x="4273930" y="6419449"/>
                </a:cubicBezTo>
                <a:cubicBezTo>
                  <a:pt x="4179377" y="6416674"/>
                  <a:pt x="3575967" y="6460584"/>
                  <a:pt x="3345718" y="6419449"/>
                </a:cubicBezTo>
                <a:cubicBezTo>
                  <a:pt x="3115469" y="6378314"/>
                  <a:pt x="2658173" y="6374501"/>
                  <a:pt x="2417506" y="6419449"/>
                </a:cubicBezTo>
                <a:cubicBezTo>
                  <a:pt x="2176839" y="6464397"/>
                  <a:pt x="1771375" y="6412076"/>
                  <a:pt x="1489295" y="6419449"/>
                </a:cubicBezTo>
                <a:cubicBezTo>
                  <a:pt x="1207215" y="6426822"/>
                  <a:pt x="841733" y="6409428"/>
                  <a:pt x="678841" y="6419449"/>
                </a:cubicBezTo>
                <a:cubicBezTo>
                  <a:pt x="515949" y="6429470"/>
                  <a:pt x="234889" y="6420416"/>
                  <a:pt x="0" y="6419449"/>
                </a:cubicBezTo>
                <a:cubicBezTo>
                  <a:pt x="11452" y="6182211"/>
                  <a:pt x="-19359" y="5918479"/>
                  <a:pt x="0" y="5777504"/>
                </a:cubicBezTo>
                <a:cubicBezTo>
                  <a:pt x="19359" y="5636530"/>
                  <a:pt x="-30380" y="5273178"/>
                  <a:pt x="0" y="5135559"/>
                </a:cubicBezTo>
                <a:cubicBezTo>
                  <a:pt x="30380" y="4997940"/>
                  <a:pt x="-13671" y="4754059"/>
                  <a:pt x="0" y="4429420"/>
                </a:cubicBezTo>
                <a:cubicBezTo>
                  <a:pt x="13671" y="4104781"/>
                  <a:pt x="-12423" y="4055918"/>
                  <a:pt x="0" y="3851669"/>
                </a:cubicBezTo>
                <a:cubicBezTo>
                  <a:pt x="12423" y="3647420"/>
                  <a:pt x="-37794" y="3309887"/>
                  <a:pt x="0" y="3081336"/>
                </a:cubicBezTo>
                <a:cubicBezTo>
                  <a:pt x="37794" y="2852785"/>
                  <a:pt x="-16347" y="2675751"/>
                  <a:pt x="0" y="2311002"/>
                </a:cubicBezTo>
                <a:cubicBezTo>
                  <a:pt x="16347" y="1946253"/>
                  <a:pt x="14834" y="1784736"/>
                  <a:pt x="0" y="1540668"/>
                </a:cubicBezTo>
                <a:cubicBezTo>
                  <a:pt x="-14834" y="1296600"/>
                  <a:pt x="20956" y="1143514"/>
                  <a:pt x="0" y="962917"/>
                </a:cubicBezTo>
                <a:cubicBezTo>
                  <a:pt x="-20956" y="782320"/>
                  <a:pt x="10281" y="267164"/>
                  <a:pt x="0" y="0"/>
                </a:cubicBezTo>
                <a:close/>
              </a:path>
              <a:path w="11775819" h="6419449" stroke="0" extrusionOk="0">
                <a:moveTo>
                  <a:pt x="0" y="0"/>
                </a:moveTo>
                <a:cubicBezTo>
                  <a:pt x="249632" y="1047"/>
                  <a:pt x="384507" y="-13422"/>
                  <a:pt x="574937" y="0"/>
                </a:cubicBezTo>
                <a:cubicBezTo>
                  <a:pt x="765367" y="13422"/>
                  <a:pt x="771544" y="-5817"/>
                  <a:pt x="914358" y="0"/>
                </a:cubicBezTo>
                <a:cubicBezTo>
                  <a:pt x="1057172" y="5817"/>
                  <a:pt x="1336683" y="16815"/>
                  <a:pt x="1489295" y="0"/>
                </a:cubicBezTo>
                <a:cubicBezTo>
                  <a:pt x="1641907" y="-16815"/>
                  <a:pt x="1845716" y="20134"/>
                  <a:pt x="1946474" y="0"/>
                </a:cubicBezTo>
                <a:cubicBezTo>
                  <a:pt x="2047232" y="-20134"/>
                  <a:pt x="2400066" y="-28515"/>
                  <a:pt x="2521411" y="0"/>
                </a:cubicBezTo>
                <a:cubicBezTo>
                  <a:pt x="2642756" y="28515"/>
                  <a:pt x="2837597" y="-10934"/>
                  <a:pt x="2978590" y="0"/>
                </a:cubicBezTo>
                <a:cubicBezTo>
                  <a:pt x="3119583" y="10934"/>
                  <a:pt x="3218444" y="-5927"/>
                  <a:pt x="3318010" y="0"/>
                </a:cubicBezTo>
                <a:cubicBezTo>
                  <a:pt x="3417576" y="5927"/>
                  <a:pt x="3733679" y="-39209"/>
                  <a:pt x="4128464" y="0"/>
                </a:cubicBezTo>
                <a:cubicBezTo>
                  <a:pt x="4523249" y="39209"/>
                  <a:pt x="4486286" y="23615"/>
                  <a:pt x="4821159" y="0"/>
                </a:cubicBezTo>
                <a:cubicBezTo>
                  <a:pt x="5156032" y="-23615"/>
                  <a:pt x="5028752" y="-9000"/>
                  <a:pt x="5160580" y="0"/>
                </a:cubicBezTo>
                <a:cubicBezTo>
                  <a:pt x="5292408" y="9000"/>
                  <a:pt x="5814709" y="15000"/>
                  <a:pt x="6088791" y="0"/>
                </a:cubicBezTo>
                <a:cubicBezTo>
                  <a:pt x="6362873" y="-15000"/>
                  <a:pt x="6773413" y="-42061"/>
                  <a:pt x="7017003" y="0"/>
                </a:cubicBezTo>
                <a:cubicBezTo>
                  <a:pt x="7260593" y="42061"/>
                  <a:pt x="7535309" y="-12428"/>
                  <a:pt x="7709698" y="0"/>
                </a:cubicBezTo>
                <a:cubicBezTo>
                  <a:pt x="7884087" y="12428"/>
                  <a:pt x="7980833" y="9521"/>
                  <a:pt x="8049119" y="0"/>
                </a:cubicBezTo>
                <a:cubicBezTo>
                  <a:pt x="8117405" y="-9521"/>
                  <a:pt x="8347887" y="-13464"/>
                  <a:pt x="8506297" y="0"/>
                </a:cubicBezTo>
                <a:cubicBezTo>
                  <a:pt x="8664707" y="13464"/>
                  <a:pt x="8953593" y="13807"/>
                  <a:pt x="9316751" y="0"/>
                </a:cubicBezTo>
                <a:cubicBezTo>
                  <a:pt x="9679909" y="-13807"/>
                  <a:pt x="10055390" y="35789"/>
                  <a:pt x="10244963" y="0"/>
                </a:cubicBezTo>
                <a:cubicBezTo>
                  <a:pt x="10434536" y="-35789"/>
                  <a:pt x="10700078" y="-16901"/>
                  <a:pt x="10937658" y="0"/>
                </a:cubicBezTo>
                <a:cubicBezTo>
                  <a:pt x="11175238" y="16901"/>
                  <a:pt x="11458873" y="-36582"/>
                  <a:pt x="11775819" y="0"/>
                </a:cubicBezTo>
                <a:cubicBezTo>
                  <a:pt x="11769878" y="105669"/>
                  <a:pt x="11790239" y="406989"/>
                  <a:pt x="11775819" y="513556"/>
                </a:cubicBezTo>
                <a:cubicBezTo>
                  <a:pt x="11761399" y="620123"/>
                  <a:pt x="11790152" y="931903"/>
                  <a:pt x="11775819" y="1091306"/>
                </a:cubicBezTo>
                <a:cubicBezTo>
                  <a:pt x="11761487" y="1250709"/>
                  <a:pt x="11757448" y="1478339"/>
                  <a:pt x="11775819" y="1669057"/>
                </a:cubicBezTo>
                <a:cubicBezTo>
                  <a:pt x="11794190" y="1859775"/>
                  <a:pt x="11797774" y="2052323"/>
                  <a:pt x="11775819" y="2375196"/>
                </a:cubicBezTo>
                <a:cubicBezTo>
                  <a:pt x="11753864" y="2698069"/>
                  <a:pt x="11797112" y="2830528"/>
                  <a:pt x="11775819" y="2952947"/>
                </a:cubicBezTo>
                <a:cubicBezTo>
                  <a:pt x="11754526" y="3075366"/>
                  <a:pt x="11792003" y="3319787"/>
                  <a:pt x="11775819" y="3594891"/>
                </a:cubicBezTo>
                <a:cubicBezTo>
                  <a:pt x="11759635" y="3869995"/>
                  <a:pt x="11793911" y="3869597"/>
                  <a:pt x="11775819" y="4108447"/>
                </a:cubicBezTo>
                <a:cubicBezTo>
                  <a:pt x="11757727" y="4347297"/>
                  <a:pt x="11759886" y="4333279"/>
                  <a:pt x="11775819" y="4557809"/>
                </a:cubicBezTo>
                <a:cubicBezTo>
                  <a:pt x="11791752" y="4782339"/>
                  <a:pt x="11793777" y="4854447"/>
                  <a:pt x="11775819" y="5071365"/>
                </a:cubicBezTo>
                <a:cubicBezTo>
                  <a:pt x="11757861" y="5288283"/>
                  <a:pt x="11782731" y="5391312"/>
                  <a:pt x="11775819" y="5584921"/>
                </a:cubicBezTo>
                <a:cubicBezTo>
                  <a:pt x="11768907" y="5778530"/>
                  <a:pt x="11794127" y="6005587"/>
                  <a:pt x="11775819" y="6419449"/>
                </a:cubicBezTo>
                <a:cubicBezTo>
                  <a:pt x="11657834" y="6407649"/>
                  <a:pt x="11482103" y="6411018"/>
                  <a:pt x="11200882" y="6419449"/>
                </a:cubicBezTo>
                <a:cubicBezTo>
                  <a:pt x="10919661" y="6427880"/>
                  <a:pt x="10899843" y="6430265"/>
                  <a:pt x="10625945" y="6419449"/>
                </a:cubicBezTo>
                <a:cubicBezTo>
                  <a:pt x="10352047" y="6408633"/>
                  <a:pt x="10358040" y="6401481"/>
                  <a:pt x="10168766" y="6419449"/>
                </a:cubicBezTo>
                <a:cubicBezTo>
                  <a:pt x="9979492" y="6437417"/>
                  <a:pt x="9495584" y="6439835"/>
                  <a:pt x="9240554" y="6419449"/>
                </a:cubicBezTo>
                <a:cubicBezTo>
                  <a:pt x="8985524" y="6399063"/>
                  <a:pt x="8936507" y="6399206"/>
                  <a:pt x="8665617" y="6419449"/>
                </a:cubicBezTo>
                <a:cubicBezTo>
                  <a:pt x="8394727" y="6439692"/>
                  <a:pt x="8213576" y="6417903"/>
                  <a:pt x="7972922" y="6419449"/>
                </a:cubicBezTo>
                <a:cubicBezTo>
                  <a:pt x="7732269" y="6420995"/>
                  <a:pt x="7551520" y="6428783"/>
                  <a:pt x="7397985" y="6419449"/>
                </a:cubicBezTo>
                <a:cubicBezTo>
                  <a:pt x="7244450" y="6410115"/>
                  <a:pt x="7016984" y="6437911"/>
                  <a:pt x="6823048" y="6419449"/>
                </a:cubicBezTo>
                <a:cubicBezTo>
                  <a:pt x="6629112" y="6400987"/>
                  <a:pt x="6371676" y="6420964"/>
                  <a:pt x="6130353" y="6419449"/>
                </a:cubicBezTo>
                <a:cubicBezTo>
                  <a:pt x="5889031" y="6417934"/>
                  <a:pt x="5863644" y="6431147"/>
                  <a:pt x="5790932" y="6419449"/>
                </a:cubicBezTo>
                <a:cubicBezTo>
                  <a:pt x="5718220" y="6407751"/>
                  <a:pt x="5528982" y="6430057"/>
                  <a:pt x="5333753" y="6419449"/>
                </a:cubicBezTo>
                <a:cubicBezTo>
                  <a:pt x="5138524" y="6408841"/>
                  <a:pt x="5141297" y="6434743"/>
                  <a:pt x="4994333" y="6419449"/>
                </a:cubicBezTo>
                <a:cubicBezTo>
                  <a:pt x="4847369" y="6404155"/>
                  <a:pt x="4661072" y="6406640"/>
                  <a:pt x="4419396" y="6419449"/>
                </a:cubicBezTo>
                <a:cubicBezTo>
                  <a:pt x="4177720" y="6432258"/>
                  <a:pt x="3773638" y="6444469"/>
                  <a:pt x="3491184" y="6419449"/>
                </a:cubicBezTo>
                <a:cubicBezTo>
                  <a:pt x="3208730" y="6394429"/>
                  <a:pt x="3061722" y="6401396"/>
                  <a:pt x="2916247" y="6419449"/>
                </a:cubicBezTo>
                <a:cubicBezTo>
                  <a:pt x="2770772" y="6437502"/>
                  <a:pt x="2473290" y="6430552"/>
                  <a:pt x="2223552" y="6419449"/>
                </a:cubicBezTo>
                <a:cubicBezTo>
                  <a:pt x="1973815" y="6408346"/>
                  <a:pt x="1960607" y="6413786"/>
                  <a:pt x="1884131" y="6419449"/>
                </a:cubicBezTo>
                <a:cubicBezTo>
                  <a:pt x="1807655" y="6425112"/>
                  <a:pt x="1288275" y="6399427"/>
                  <a:pt x="1073678" y="6419449"/>
                </a:cubicBezTo>
                <a:cubicBezTo>
                  <a:pt x="859081" y="6439471"/>
                  <a:pt x="324081" y="6458335"/>
                  <a:pt x="0" y="6419449"/>
                </a:cubicBezTo>
                <a:cubicBezTo>
                  <a:pt x="21399" y="6199700"/>
                  <a:pt x="-1801" y="6108399"/>
                  <a:pt x="0" y="5905893"/>
                </a:cubicBezTo>
                <a:cubicBezTo>
                  <a:pt x="1801" y="5703387"/>
                  <a:pt x="5804" y="5546128"/>
                  <a:pt x="0" y="5263948"/>
                </a:cubicBezTo>
                <a:cubicBezTo>
                  <a:pt x="-5804" y="4981769"/>
                  <a:pt x="17446" y="4841472"/>
                  <a:pt x="0" y="4686198"/>
                </a:cubicBezTo>
                <a:cubicBezTo>
                  <a:pt x="-17446" y="4530924"/>
                  <a:pt x="38039" y="4225934"/>
                  <a:pt x="0" y="3915864"/>
                </a:cubicBezTo>
                <a:cubicBezTo>
                  <a:pt x="-38039" y="3605794"/>
                  <a:pt x="-37933" y="3415180"/>
                  <a:pt x="0" y="3145530"/>
                </a:cubicBezTo>
                <a:cubicBezTo>
                  <a:pt x="37933" y="2875880"/>
                  <a:pt x="1713" y="2775694"/>
                  <a:pt x="0" y="2631974"/>
                </a:cubicBezTo>
                <a:cubicBezTo>
                  <a:pt x="-1713" y="2488254"/>
                  <a:pt x="225" y="2186835"/>
                  <a:pt x="0" y="1990029"/>
                </a:cubicBezTo>
                <a:cubicBezTo>
                  <a:pt x="-225" y="1793224"/>
                  <a:pt x="9403" y="1527864"/>
                  <a:pt x="0" y="1412279"/>
                </a:cubicBezTo>
                <a:cubicBezTo>
                  <a:pt x="-9403" y="1296694"/>
                  <a:pt x="18985" y="877238"/>
                  <a:pt x="0" y="641945"/>
                </a:cubicBezTo>
                <a:cubicBezTo>
                  <a:pt x="-18985" y="406652"/>
                  <a:pt x="17264" y="225558"/>
                  <a:pt x="0" y="0"/>
                </a:cubicBezTo>
                <a:close/>
              </a:path>
            </a:pathLst>
          </a:custGeom>
          <a:solidFill>
            <a:srgbClr val="F7F7F7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1832796384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>
            <a:outerShdw blurRad="63500" sx="102000" sy="102000" algn="ctr" rotWithShape="0">
              <a:schemeClr val="tx1">
                <a:lumMod val="50000"/>
                <a:lumOff val="50000"/>
                <a:alpha val="40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سهم: بشكل رتبة عسكرية 6">
            <a:extLst>
              <a:ext uri="{FF2B5EF4-FFF2-40B4-BE49-F238E27FC236}">
                <a16:creationId xmlns:a16="http://schemas.microsoft.com/office/drawing/2014/main" id="{DF23DFE5-5D33-B585-FD79-B7AFABDF3545}"/>
              </a:ext>
            </a:extLst>
          </p:cNvPr>
          <p:cNvSpPr/>
          <p:nvPr/>
        </p:nvSpPr>
        <p:spPr>
          <a:xfrm flipH="1">
            <a:off x="224852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DACFC2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7" name="مربع نص 56">
            <a:extLst>
              <a:ext uri="{FF2B5EF4-FFF2-40B4-BE49-F238E27FC236}">
                <a16:creationId xmlns:a16="http://schemas.microsoft.com/office/drawing/2014/main" id="{3CF77E8F-F544-B769-6832-A99ABA4A6D59}"/>
              </a:ext>
            </a:extLst>
          </p:cNvPr>
          <p:cNvSpPr txBox="1"/>
          <p:nvPr/>
        </p:nvSpPr>
        <p:spPr>
          <a:xfrm>
            <a:off x="479433" y="64338"/>
            <a:ext cx="2588368" cy="646331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التقويـــــــــــــــــــــــــــــــــم</a:t>
            </a:r>
          </a:p>
        </p:txBody>
      </p:sp>
      <p:sp>
        <p:nvSpPr>
          <p:cNvPr id="28" name="سهم: بشكل رتبة عسكرية 27">
            <a:extLst>
              <a:ext uri="{FF2B5EF4-FFF2-40B4-BE49-F238E27FC236}">
                <a16:creationId xmlns:a16="http://schemas.microsoft.com/office/drawing/2014/main" id="{1AB26D0E-16DA-42CB-947C-5301C0DD5110}"/>
              </a:ext>
            </a:extLst>
          </p:cNvPr>
          <p:cNvSpPr/>
          <p:nvPr/>
        </p:nvSpPr>
        <p:spPr>
          <a:xfrm flipH="1">
            <a:off x="1665646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A4AF9D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6" name="مربع نص 55">
            <a:extLst>
              <a:ext uri="{FF2B5EF4-FFF2-40B4-BE49-F238E27FC236}">
                <a16:creationId xmlns:a16="http://schemas.microsoft.com/office/drawing/2014/main" id="{25B8AB5A-E7F6-100F-4904-A5556DD6D716}"/>
              </a:ext>
            </a:extLst>
          </p:cNvPr>
          <p:cNvSpPr txBox="1"/>
          <p:nvPr/>
        </p:nvSpPr>
        <p:spPr>
          <a:xfrm>
            <a:off x="2028198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التـــــــــــــــــــــــــدريـــــــــــــــــــــــــــــــــــــــــب</a:t>
            </a:r>
          </a:p>
        </p:txBody>
      </p:sp>
      <p:sp>
        <p:nvSpPr>
          <p:cNvPr id="29" name="سهم: بشكل رتبة عسكرية 28">
            <a:extLst>
              <a:ext uri="{FF2B5EF4-FFF2-40B4-BE49-F238E27FC236}">
                <a16:creationId xmlns:a16="http://schemas.microsoft.com/office/drawing/2014/main" id="{D9C68A3F-2CD7-6493-0ED4-5EEFDE7B3841}"/>
              </a:ext>
            </a:extLst>
          </p:cNvPr>
          <p:cNvSpPr/>
          <p:nvPr/>
        </p:nvSpPr>
        <p:spPr>
          <a:xfrm flipH="1">
            <a:off x="3106440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FAF9EF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5" name="مربع نص 54">
            <a:extLst>
              <a:ext uri="{FF2B5EF4-FFF2-40B4-BE49-F238E27FC236}">
                <a16:creationId xmlns:a16="http://schemas.microsoft.com/office/drawing/2014/main" id="{A88E0E84-D503-A51D-4795-5C39CC813882}"/>
              </a:ext>
            </a:extLst>
          </p:cNvPr>
          <p:cNvSpPr txBox="1"/>
          <p:nvPr/>
        </p:nvSpPr>
        <p:spPr>
          <a:xfrm>
            <a:off x="3468992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التـــــــــــــــــــــــدريـــــــــــــــــــــــــــــــــــــــس</a:t>
            </a:r>
          </a:p>
        </p:txBody>
      </p:sp>
      <p:sp>
        <p:nvSpPr>
          <p:cNvPr id="30" name="سهم: بشكل رتبة عسكرية 29">
            <a:extLst>
              <a:ext uri="{FF2B5EF4-FFF2-40B4-BE49-F238E27FC236}">
                <a16:creationId xmlns:a16="http://schemas.microsoft.com/office/drawing/2014/main" id="{05CEE42B-AC10-DAC6-0884-FED84FB9841D}"/>
              </a:ext>
            </a:extLst>
          </p:cNvPr>
          <p:cNvSpPr/>
          <p:nvPr/>
        </p:nvSpPr>
        <p:spPr>
          <a:xfrm flipH="1">
            <a:off x="4547234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EEEEEE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4" name="مربع نص 53">
            <a:extLst>
              <a:ext uri="{FF2B5EF4-FFF2-40B4-BE49-F238E27FC236}">
                <a16:creationId xmlns:a16="http://schemas.microsoft.com/office/drawing/2014/main" id="{D14577D0-C675-59AC-EB23-A8A9B705917B}"/>
              </a:ext>
            </a:extLst>
          </p:cNvPr>
          <p:cNvSpPr txBox="1"/>
          <p:nvPr/>
        </p:nvSpPr>
        <p:spPr>
          <a:xfrm>
            <a:off x="4909786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التهــــــــــيــــــــــــــئــــــــــــــــــــــــــــــــــة</a:t>
            </a:r>
          </a:p>
        </p:txBody>
      </p:sp>
      <p:sp>
        <p:nvSpPr>
          <p:cNvPr id="31" name="سهم: بشكل رتبة عسكرية 30">
            <a:extLst>
              <a:ext uri="{FF2B5EF4-FFF2-40B4-BE49-F238E27FC236}">
                <a16:creationId xmlns:a16="http://schemas.microsoft.com/office/drawing/2014/main" id="{9414CA18-0EDC-5D4E-8AA3-D88FCA257665}"/>
              </a:ext>
            </a:extLst>
          </p:cNvPr>
          <p:cNvSpPr/>
          <p:nvPr/>
        </p:nvSpPr>
        <p:spPr>
          <a:xfrm flipH="1">
            <a:off x="5988028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DACFC2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3" name="مربع نص 52">
            <a:extLst>
              <a:ext uri="{FF2B5EF4-FFF2-40B4-BE49-F238E27FC236}">
                <a16:creationId xmlns:a16="http://schemas.microsoft.com/office/drawing/2014/main" id="{714609C6-7B37-92DD-7AA6-457B7A3F6911}"/>
              </a:ext>
            </a:extLst>
          </p:cNvPr>
          <p:cNvSpPr txBox="1"/>
          <p:nvPr/>
        </p:nvSpPr>
        <p:spPr>
          <a:xfrm>
            <a:off x="6242609" y="64338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الـــــــــــــــــــرئيـــــــسيــــــــــــــــــــــــة</a:t>
            </a:r>
          </a:p>
        </p:txBody>
      </p:sp>
      <p:sp>
        <p:nvSpPr>
          <p:cNvPr id="32" name="سهم: بشكل رتبة عسكرية 31">
            <a:extLst>
              <a:ext uri="{FF2B5EF4-FFF2-40B4-BE49-F238E27FC236}">
                <a16:creationId xmlns:a16="http://schemas.microsoft.com/office/drawing/2014/main" id="{7F4DF30C-C78A-7909-9CC2-9BA276730A0F}"/>
              </a:ext>
            </a:extLst>
          </p:cNvPr>
          <p:cNvSpPr/>
          <p:nvPr/>
        </p:nvSpPr>
        <p:spPr>
          <a:xfrm flipH="1">
            <a:off x="7428822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A4AF9D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2" name="مربع نص 51">
            <a:extLst>
              <a:ext uri="{FF2B5EF4-FFF2-40B4-BE49-F238E27FC236}">
                <a16:creationId xmlns:a16="http://schemas.microsoft.com/office/drawing/2014/main" id="{F41E12B6-245A-DD9E-C2D4-D4C22C8D172C}"/>
              </a:ext>
            </a:extLst>
          </p:cNvPr>
          <p:cNvSpPr txBox="1"/>
          <p:nvPr/>
        </p:nvSpPr>
        <p:spPr>
          <a:xfrm>
            <a:off x="7765708" y="40563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اختبــــــــــار قصــــــــــــــــــــــــير</a:t>
            </a:r>
          </a:p>
        </p:txBody>
      </p:sp>
      <p:graphicFrame>
        <p:nvGraphicFramePr>
          <p:cNvPr id="2" name="جدول 1">
            <a:extLst>
              <a:ext uri="{FF2B5EF4-FFF2-40B4-BE49-F238E27FC236}">
                <a16:creationId xmlns:a16="http://schemas.microsoft.com/office/drawing/2014/main" id="{84848D43-52E2-D959-B696-559AD5A6383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78219333"/>
              </p:ext>
            </p:extLst>
          </p:nvPr>
        </p:nvGraphicFramePr>
        <p:xfrm>
          <a:off x="377745" y="656440"/>
          <a:ext cx="11428736" cy="5984390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11428736">
                  <a:extLst>
                    <a:ext uri="{9D8B030D-6E8A-4147-A177-3AD203B41FA5}">
                      <a16:colId xmlns:a16="http://schemas.microsoft.com/office/drawing/2014/main" val="1774482938"/>
                    </a:ext>
                  </a:extLst>
                </a:gridCol>
              </a:tblGrid>
              <a:tr h="596160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200" dirty="0">
                          <a:solidFill>
                            <a:srgbClr val="68766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اليوم/ </a:t>
                      </a:r>
                      <a:r>
                        <a:rPr lang="ar-SA" sz="3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الاربعاء</a:t>
                      </a:r>
                      <a:r>
                        <a:rPr lang="ar-SA" sz="3200" dirty="0">
                          <a:solidFill>
                            <a:srgbClr val="68766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               التاريخ/</a:t>
                      </a:r>
                      <a:r>
                        <a:rPr lang="ar-SA" sz="3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1447/04/23ه</a:t>
                      </a:r>
                      <a:r>
                        <a:rPr lang="ar-SA" sz="3200" dirty="0">
                          <a:solidFill>
                            <a:srgbClr val="68766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           الحصة/ </a:t>
                      </a:r>
                      <a:r>
                        <a:rPr lang="ar-SA" sz="3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الثالثة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1351637"/>
                  </a:ext>
                </a:extLst>
              </a:tr>
              <a:tr h="721668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4000" b="1" dirty="0">
                          <a:solidFill>
                            <a:srgbClr val="8A7254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الموضوع/ </a:t>
                      </a:r>
                      <a:r>
                        <a:rPr lang="ar-SA" sz="4000" b="1" dirty="0">
                          <a:solidFill>
                            <a:srgbClr val="616C79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مهارة حل المسألة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8259712"/>
                  </a:ext>
                </a:extLst>
              </a:tr>
              <a:tr h="4666562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10581994"/>
                  </a:ext>
                </a:extLst>
              </a:tr>
            </a:tbl>
          </a:graphicData>
        </a:graphic>
      </p:graphicFrame>
      <p:pic>
        <p:nvPicPr>
          <p:cNvPr id="5" name="صورة 4">
            <a:extLst>
              <a:ext uri="{FF2B5EF4-FFF2-40B4-BE49-F238E27FC236}">
                <a16:creationId xmlns:a16="http://schemas.microsoft.com/office/drawing/2014/main" id="{DFE14C65-C50F-A5DA-D258-FF612EAA8B59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rgbClr val="D9C3A5">
                <a:tint val="50000"/>
                <a:satMod val="18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745" y="571555"/>
            <a:ext cx="744303" cy="744303"/>
          </a:xfrm>
          <a:prstGeom prst="rect">
            <a:avLst/>
          </a:prstGeom>
        </p:spPr>
      </p:pic>
      <p:sp>
        <p:nvSpPr>
          <p:cNvPr id="8" name="مربع نص 7">
            <a:extLst>
              <a:ext uri="{FF2B5EF4-FFF2-40B4-BE49-F238E27FC236}">
                <a16:creationId xmlns:a16="http://schemas.microsoft.com/office/drawing/2014/main" id="{11F40102-340A-BDA7-D342-E540207AC34D}"/>
              </a:ext>
            </a:extLst>
          </p:cNvPr>
          <p:cNvSpPr txBox="1"/>
          <p:nvPr/>
        </p:nvSpPr>
        <p:spPr>
          <a:xfrm>
            <a:off x="-58905" y="6310718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latin typeface="Sakkal Majalla" panose="02000000000000000000" pitchFamily="2" charset="-78"/>
                <a:cs typeface="Sakkal Majalla" panose="02000000000000000000" pitchFamily="2" charset="-78"/>
              </a:rPr>
              <a:t>جواهر الحارثي </a:t>
            </a:r>
            <a:r>
              <a:rPr lang="en-US" dirty="0">
                <a:latin typeface="Sakkal Majalla" panose="02000000000000000000" pitchFamily="2" charset="-78"/>
                <a:cs typeface="Sakkal Majalla" panose="02000000000000000000" pitchFamily="2" charset="-78"/>
              </a:rPr>
              <a:t>@jewelsAlshdaddi</a:t>
            </a:r>
            <a:endParaRPr lang="ar-SA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1" name="مربع نص 10">
            <a:extLst>
              <a:ext uri="{FF2B5EF4-FFF2-40B4-BE49-F238E27FC236}">
                <a16:creationId xmlns:a16="http://schemas.microsoft.com/office/drawing/2014/main" id="{A9C8FE4C-2AC7-2A93-558F-362186BDE454}"/>
              </a:ext>
            </a:extLst>
          </p:cNvPr>
          <p:cNvSpPr txBox="1"/>
          <p:nvPr/>
        </p:nvSpPr>
        <p:spPr>
          <a:xfrm>
            <a:off x="9315208" y="1929084"/>
            <a:ext cx="2588368" cy="646331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solidFill>
                  <a:schemeClr val="accent5">
                    <a:lumMod val="75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اختبــــــــــار قصــــــــــــــــــــــــير:</a:t>
            </a:r>
          </a:p>
        </p:txBody>
      </p:sp>
      <p:pic>
        <p:nvPicPr>
          <p:cNvPr id="22" name="صورة 21">
            <a:extLst>
              <a:ext uri="{FF2B5EF4-FFF2-40B4-BE49-F238E27FC236}">
                <a16:creationId xmlns:a16="http://schemas.microsoft.com/office/drawing/2014/main" id="{40B7D656-44B5-B185-E4B3-D544310669E6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291974" y="2218361"/>
            <a:ext cx="9608053" cy="44420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98730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AC89E4-7887-03EA-BA13-054617EB8C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سهم: بشكل رتبة عسكرية 32">
            <a:extLst>
              <a:ext uri="{FF2B5EF4-FFF2-40B4-BE49-F238E27FC236}">
                <a16:creationId xmlns:a16="http://schemas.microsoft.com/office/drawing/2014/main" id="{857E6029-3A2A-9364-3E4D-65EE96E82888}"/>
              </a:ext>
            </a:extLst>
          </p:cNvPr>
          <p:cNvSpPr/>
          <p:nvPr/>
        </p:nvSpPr>
        <p:spPr>
          <a:xfrm flipH="1">
            <a:off x="8869618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FAF9EF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9E4F6D18-A6D7-1CBF-C11E-7B5183EE085E}"/>
              </a:ext>
            </a:extLst>
          </p:cNvPr>
          <p:cNvSpPr txBox="1"/>
          <p:nvPr/>
        </p:nvSpPr>
        <p:spPr>
          <a:xfrm>
            <a:off x="9248930" y="64338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حـــــــــــــــل الواجـــــــــــــب</a:t>
            </a:r>
          </a:p>
        </p:txBody>
      </p:sp>
      <p:sp>
        <p:nvSpPr>
          <p:cNvPr id="32" name="سهم: بشكل رتبة عسكرية 31">
            <a:extLst>
              <a:ext uri="{FF2B5EF4-FFF2-40B4-BE49-F238E27FC236}">
                <a16:creationId xmlns:a16="http://schemas.microsoft.com/office/drawing/2014/main" id="{95BBD8C4-7BE7-132B-B3F0-95CABBAD064F}"/>
              </a:ext>
            </a:extLst>
          </p:cNvPr>
          <p:cNvSpPr/>
          <p:nvPr/>
        </p:nvSpPr>
        <p:spPr>
          <a:xfrm flipH="1">
            <a:off x="7428822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A4AF9D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2" name="مربع نص 51">
            <a:extLst>
              <a:ext uri="{FF2B5EF4-FFF2-40B4-BE49-F238E27FC236}">
                <a16:creationId xmlns:a16="http://schemas.microsoft.com/office/drawing/2014/main" id="{127FAFFD-E619-9CDF-EBA6-1207071B088B}"/>
              </a:ext>
            </a:extLst>
          </p:cNvPr>
          <p:cNvSpPr txBox="1"/>
          <p:nvPr/>
        </p:nvSpPr>
        <p:spPr>
          <a:xfrm>
            <a:off x="7765708" y="40563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اختبــــــــــار قصــــــــــــــــــــــــير</a:t>
            </a:r>
          </a:p>
        </p:txBody>
      </p:sp>
      <p:sp>
        <p:nvSpPr>
          <p:cNvPr id="26" name="مستطيل 25">
            <a:extLst>
              <a:ext uri="{FF2B5EF4-FFF2-40B4-BE49-F238E27FC236}">
                <a16:creationId xmlns:a16="http://schemas.microsoft.com/office/drawing/2014/main" id="{320769B9-EDF9-893A-342E-313279CD6220}"/>
              </a:ext>
            </a:extLst>
          </p:cNvPr>
          <p:cNvSpPr/>
          <p:nvPr/>
        </p:nvSpPr>
        <p:spPr>
          <a:xfrm>
            <a:off x="224852" y="312821"/>
            <a:ext cx="11775819" cy="6419449"/>
          </a:xfrm>
          <a:custGeom>
            <a:avLst/>
            <a:gdLst>
              <a:gd name="connsiteX0" fmla="*/ 0 w 11775819"/>
              <a:gd name="connsiteY0" fmla="*/ 0 h 6419449"/>
              <a:gd name="connsiteX1" fmla="*/ 810453 w 11775819"/>
              <a:gd name="connsiteY1" fmla="*/ 0 h 6419449"/>
              <a:gd name="connsiteX2" fmla="*/ 1620907 w 11775819"/>
              <a:gd name="connsiteY2" fmla="*/ 0 h 6419449"/>
              <a:gd name="connsiteX3" fmla="*/ 2195844 w 11775819"/>
              <a:gd name="connsiteY3" fmla="*/ 0 h 6419449"/>
              <a:gd name="connsiteX4" fmla="*/ 2770781 w 11775819"/>
              <a:gd name="connsiteY4" fmla="*/ 0 h 6419449"/>
              <a:gd name="connsiteX5" fmla="*/ 3581234 w 11775819"/>
              <a:gd name="connsiteY5" fmla="*/ 0 h 6419449"/>
              <a:gd name="connsiteX6" fmla="*/ 4273930 w 11775819"/>
              <a:gd name="connsiteY6" fmla="*/ 0 h 6419449"/>
              <a:gd name="connsiteX7" fmla="*/ 4731108 w 11775819"/>
              <a:gd name="connsiteY7" fmla="*/ 0 h 6419449"/>
              <a:gd name="connsiteX8" fmla="*/ 5659320 w 11775819"/>
              <a:gd name="connsiteY8" fmla="*/ 0 h 6419449"/>
              <a:gd name="connsiteX9" fmla="*/ 6587532 w 11775819"/>
              <a:gd name="connsiteY9" fmla="*/ 0 h 6419449"/>
              <a:gd name="connsiteX10" fmla="*/ 7280227 w 11775819"/>
              <a:gd name="connsiteY10" fmla="*/ 0 h 6419449"/>
              <a:gd name="connsiteX11" fmla="*/ 8090680 w 11775819"/>
              <a:gd name="connsiteY11" fmla="*/ 0 h 6419449"/>
              <a:gd name="connsiteX12" fmla="*/ 8901134 w 11775819"/>
              <a:gd name="connsiteY12" fmla="*/ 0 h 6419449"/>
              <a:gd name="connsiteX13" fmla="*/ 9476071 w 11775819"/>
              <a:gd name="connsiteY13" fmla="*/ 0 h 6419449"/>
              <a:gd name="connsiteX14" fmla="*/ 10168766 w 11775819"/>
              <a:gd name="connsiteY14" fmla="*/ 0 h 6419449"/>
              <a:gd name="connsiteX15" fmla="*/ 10861461 w 11775819"/>
              <a:gd name="connsiteY15" fmla="*/ 0 h 6419449"/>
              <a:gd name="connsiteX16" fmla="*/ 11775819 w 11775819"/>
              <a:gd name="connsiteY16" fmla="*/ 0 h 6419449"/>
              <a:gd name="connsiteX17" fmla="*/ 11775819 w 11775819"/>
              <a:gd name="connsiteY17" fmla="*/ 641945 h 6419449"/>
              <a:gd name="connsiteX18" fmla="*/ 11775819 w 11775819"/>
              <a:gd name="connsiteY18" fmla="*/ 1412279 h 6419449"/>
              <a:gd name="connsiteX19" fmla="*/ 11775819 w 11775819"/>
              <a:gd name="connsiteY19" fmla="*/ 2118418 h 6419449"/>
              <a:gd name="connsiteX20" fmla="*/ 11775819 w 11775819"/>
              <a:gd name="connsiteY20" fmla="*/ 2696169 h 6419449"/>
              <a:gd name="connsiteX21" fmla="*/ 11775819 w 11775819"/>
              <a:gd name="connsiteY21" fmla="*/ 3145530 h 6419449"/>
              <a:gd name="connsiteX22" fmla="*/ 11775819 w 11775819"/>
              <a:gd name="connsiteY22" fmla="*/ 3787475 h 6419449"/>
              <a:gd name="connsiteX23" fmla="*/ 11775819 w 11775819"/>
              <a:gd name="connsiteY23" fmla="*/ 4365225 h 6419449"/>
              <a:gd name="connsiteX24" fmla="*/ 11775819 w 11775819"/>
              <a:gd name="connsiteY24" fmla="*/ 5135559 h 6419449"/>
              <a:gd name="connsiteX25" fmla="*/ 11775819 w 11775819"/>
              <a:gd name="connsiteY25" fmla="*/ 6419449 h 6419449"/>
              <a:gd name="connsiteX26" fmla="*/ 10847607 w 11775819"/>
              <a:gd name="connsiteY26" fmla="*/ 6419449 h 6419449"/>
              <a:gd name="connsiteX27" fmla="*/ 10037154 w 11775819"/>
              <a:gd name="connsiteY27" fmla="*/ 6419449 h 6419449"/>
              <a:gd name="connsiteX28" fmla="*/ 9344459 w 11775819"/>
              <a:gd name="connsiteY28" fmla="*/ 6419449 h 6419449"/>
              <a:gd name="connsiteX29" fmla="*/ 8651763 w 11775819"/>
              <a:gd name="connsiteY29" fmla="*/ 6419449 h 6419449"/>
              <a:gd name="connsiteX30" fmla="*/ 7723552 w 11775819"/>
              <a:gd name="connsiteY30" fmla="*/ 6419449 h 6419449"/>
              <a:gd name="connsiteX31" fmla="*/ 6795340 w 11775819"/>
              <a:gd name="connsiteY31" fmla="*/ 6419449 h 6419449"/>
              <a:gd name="connsiteX32" fmla="*/ 6338161 w 11775819"/>
              <a:gd name="connsiteY32" fmla="*/ 6419449 h 6419449"/>
              <a:gd name="connsiteX33" fmla="*/ 5880983 w 11775819"/>
              <a:gd name="connsiteY33" fmla="*/ 6419449 h 6419449"/>
              <a:gd name="connsiteX34" fmla="*/ 5070529 w 11775819"/>
              <a:gd name="connsiteY34" fmla="*/ 6419449 h 6419449"/>
              <a:gd name="connsiteX35" fmla="*/ 4613350 w 11775819"/>
              <a:gd name="connsiteY35" fmla="*/ 6419449 h 6419449"/>
              <a:gd name="connsiteX36" fmla="*/ 4273930 w 11775819"/>
              <a:gd name="connsiteY36" fmla="*/ 6419449 h 6419449"/>
              <a:gd name="connsiteX37" fmla="*/ 3345718 w 11775819"/>
              <a:gd name="connsiteY37" fmla="*/ 6419449 h 6419449"/>
              <a:gd name="connsiteX38" fmla="*/ 2417506 w 11775819"/>
              <a:gd name="connsiteY38" fmla="*/ 6419449 h 6419449"/>
              <a:gd name="connsiteX39" fmla="*/ 1489295 w 11775819"/>
              <a:gd name="connsiteY39" fmla="*/ 6419449 h 6419449"/>
              <a:gd name="connsiteX40" fmla="*/ 678841 w 11775819"/>
              <a:gd name="connsiteY40" fmla="*/ 6419449 h 6419449"/>
              <a:gd name="connsiteX41" fmla="*/ 0 w 11775819"/>
              <a:gd name="connsiteY41" fmla="*/ 6419449 h 6419449"/>
              <a:gd name="connsiteX42" fmla="*/ 0 w 11775819"/>
              <a:gd name="connsiteY42" fmla="*/ 5777504 h 6419449"/>
              <a:gd name="connsiteX43" fmla="*/ 0 w 11775819"/>
              <a:gd name="connsiteY43" fmla="*/ 5135559 h 6419449"/>
              <a:gd name="connsiteX44" fmla="*/ 0 w 11775819"/>
              <a:gd name="connsiteY44" fmla="*/ 4429420 h 6419449"/>
              <a:gd name="connsiteX45" fmla="*/ 0 w 11775819"/>
              <a:gd name="connsiteY45" fmla="*/ 3851669 h 6419449"/>
              <a:gd name="connsiteX46" fmla="*/ 0 w 11775819"/>
              <a:gd name="connsiteY46" fmla="*/ 3081336 h 6419449"/>
              <a:gd name="connsiteX47" fmla="*/ 0 w 11775819"/>
              <a:gd name="connsiteY47" fmla="*/ 2311002 h 6419449"/>
              <a:gd name="connsiteX48" fmla="*/ 0 w 11775819"/>
              <a:gd name="connsiteY48" fmla="*/ 1540668 h 6419449"/>
              <a:gd name="connsiteX49" fmla="*/ 0 w 11775819"/>
              <a:gd name="connsiteY49" fmla="*/ 962917 h 6419449"/>
              <a:gd name="connsiteX50" fmla="*/ 0 w 11775819"/>
              <a:gd name="connsiteY50" fmla="*/ 0 h 6419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11775819" h="6419449" fill="none" extrusionOk="0">
                <a:moveTo>
                  <a:pt x="0" y="0"/>
                </a:moveTo>
                <a:cubicBezTo>
                  <a:pt x="289838" y="-33106"/>
                  <a:pt x="522246" y="27096"/>
                  <a:pt x="810453" y="0"/>
                </a:cubicBezTo>
                <a:cubicBezTo>
                  <a:pt x="1098660" y="-27096"/>
                  <a:pt x="1366998" y="21362"/>
                  <a:pt x="1620907" y="0"/>
                </a:cubicBezTo>
                <a:cubicBezTo>
                  <a:pt x="1874816" y="-21362"/>
                  <a:pt x="1929640" y="15253"/>
                  <a:pt x="2195844" y="0"/>
                </a:cubicBezTo>
                <a:cubicBezTo>
                  <a:pt x="2462048" y="-15253"/>
                  <a:pt x="2547887" y="-5753"/>
                  <a:pt x="2770781" y="0"/>
                </a:cubicBezTo>
                <a:cubicBezTo>
                  <a:pt x="2993675" y="5753"/>
                  <a:pt x="3196074" y="-18004"/>
                  <a:pt x="3581234" y="0"/>
                </a:cubicBezTo>
                <a:cubicBezTo>
                  <a:pt x="3966394" y="18004"/>
                  <a:pt x="4056686" y="18395"/>
                  <a:pt x="4273930" y="0"/>
                </a:cubicBezTo>
                <a:cubicBezTo>
                  <a:pt x="4491174" y="-18395"/>
                  <a:pt x="4636963" y="1782"/>
                  <a:pt x="4731108" y="0"/>
                </a:cubicBezTo>
                <a:cubicBezTo>
                  <a:pt x="4825253" y="-1782"/>
                  <a:pt x="5307587" y="9924"/>
                  <a:pt x="5659320" y="0"/>
                </a:cubicBezTo>
                <a:cubicBezTo>
                  <a:pt x="6011053" y="-9924"/>
                  <a:pt x="6302459" y="3347"/>
                  <a:pt x="6587532" y="0"/>
                </a:cubicBezTo>
                <a:cubicBezTo>
                  <a:pt x="6872605" y="-3347"/>
                  <a:pt x="7106548" y="19056"/>
                  <a:pt x="7280227" y="0"/>
                </a:cubicBezTo>
                <a:cubicBezTo>
                  <a:pt x="7453907" y="-19056"/>
                  <a:pt x="7896126" y="-25607"/>
                  <a:pt x="8090680" y="0"/>
                </a:cubicBezTo>
                <a:cubicBezTo>
                  <a:pt x="8285234" y="25607"/>
                  <a:pt x="8497142" y="16586"/>
                  <a:pt x="8901134" y="0"/>
                </a:cubicBezTo>
                <a:cubicBezTo>
                  <a:pt x="9305126" y="-16586"/>
                  <a:pt x="9200039" y="-18048"/>
                  <a:pt x="9476071" y="0"/>
                </a:cubicBezTo>
                <a:cubicBezTo>
                  <a:pt x="9752103" y="18048"/>
                  <a:pt x="9839118" y="-25353"/>
                  <a:pt x="10168766" y="0"/>
                </a:cubicBezTo>
                <a:cubicBezTo>
                  <a:pt x="10498414" y="25353"/>
                  <a:pt x="10669033" y="-29357"/>
                  <a:pt x="10861461" y="0"/>
                </a:cubicBezTo>
                <a:cubicBezTo>
                  <a:pt x="11053890" y="29357"/>
                  <a:pt x="11344088" y="-10480"/>
                  <a:pt x="11775819" y="0"/>
                </a:cubicBezTo>
                <a:cubicBezTo>
                  <a:pt x="11793222" y="231986"/>
                  <a:pt x="11754214" y="355311"/>
                  <a:pt x="11775819" y="641945"/>
                </a:cubicBezTo>
                <a:cubicBezTo>
                  <a:pt x="11797424" y="928579"/>
                  <a:pt x="11744218" y="1065487"/>
                  <a:pt x="11775819" y="1412279"/>
                </a:cubicBezTo>
                <a:cubicBezTo>
                  <a:pt x="11807420" y="1759071"/>
                  <a:pt x="11807651" y="1964741"/>
                  <a:pt x="11775819" y="2118418"/>
                </a:cubicBezTo>
                <a:cubicBezTo>
                  <a:pt x="11743987" y="2272095"/>
                  <a:pt x="11790988" y="2445750"/>
                  <a:pt x="11775819" y="2696169"/>
                </a:cubicBezTo>
                <a:cubicBezTo>
                  <a:pt x="11760650" y="2946588"/>
                  <a:pt x="11788204" y="2989092"/>
                  <a:pt x="11775819" y="3145530"/>
                </a:cubicBezTo>
                <a:cubicBezTo>
                  <a:pt x="11763434" y="3301968"/>
                  <a:pt x="11762617" y="3474766"/>
                  <a:pt x="11775819" y="3787475"/>
                </a:cubicBezTo>
                <a:cubicBezTo>
                  <a:pt x="11789021" y="4100184"/>
                  <a:pt x="11764740" y="4131110"/>
                  <a:pt x="11775819" y="4365225"/>
                </a:cubicBezTo>
                <a:cubicBezTo>
                  <a:pt x="11786899" y="4599340"/>
                  <a:pt x="11804891" y="4897475"/>
                  <a:pt x="11775819" y="5135559"/>
                </a:cubicBezTo>
                <a:cubicBezTo>
                  <a:pt x="11746747" y="5373643"/>
                  <a:pt x="11741546" y="5824447"/>
                  <a:pt x="11775819" y="6419449"/>
                </a:cubicBezTo>
                <a:cubicBezTo>
                  <a:pt x="11315723" y="6417918"/>
                  <a:pt x="11302299" y="6465124"/>
                  <a:pt x="10847607" y="6419449"/>
                </a:cubicBezTo>
                <a:cubicBezTo>
                  <a:pt x="10392915" y="6373774"/>
                  <a:pt x="10210696" y="6453437"/>
                  <a:pt x="10037154" y="6419449"/>
                </a:cubicBezTo>
                <a:cubicBezTo>
                  <a:pt x="9863612" y="6385461"/>
                  <a:pt x="9657013" y="6436951"/>
                  <a:pt x="9344459" y="6419449"/>
                </a:cubicBezTo>
                <a:cubicBezTo>
                  <a:pt x="9031905" y="6401947"/>
                  <a:pt x="8876058" y="6390633"/>
                  <a:pt x="8651763" y="6419449"/>
                </a:cubicBezTo>
                <a:cubicBezTo>
                  <a:pt x="8427468" y="6448265"/>
                  <a:pt x="8046326" y="6378869"/>
                  <a:pt x="7723552" y="6419449"/>
                </a:cubicBezTo>
                <a:cubicBezTo>
                  <a:pt x="7400778" y="6460029"/>
                  <a:pt x="7225002" y="6388877"/>
                  <a:pt x="6795340" y="6419449"/>
                </a:cubicBezTo>
                <a:cubicBezTo>
                  <a:pt x="6365678" y="6450021"/>
                  <a:pt x="6557322" y="6438388"/>
                  <a:pt x="6338161" y="6419449"/>
                </a:cubicBezTo>
                <a:cubicBezTo>
                  <a:pt x="6119000" y="6400510"/>
                  <a:pt x="6102903" y="6410508"/>
                  <a:pt x="5880983" y="6419449"/>
                </a:cubicBezTo>
                <a:cubicBezTo>
                  <a:pt x="5659063" y="6428390"/>
                  <a:pt x="5323062" y="6397318"/>
                  <a:pt x="5070529" y="6419449"/>
                </a:cubicBezTo>
                <a:cubicBezTo>
                  <a:pt x="4817996" y="6441580"/>
                  <a:pt x="4830666" y="6428423"/>
                  <a:pt x="4613350" y="6419449"/>
                </a:cubicBezTo>
                <a:cubicBezTo>
                  <a:pt x="4396034" y="6410475"/>
                  <a:pt x="4368483" y="6422224"/>
                  <a:pt x="4273930" y="6419449"/>
                </a:cubicBezTo>
                <a:cubicBezTo>
                  <a:pt x="4179377" y="6416674"/>
                  <a:pt x="3575967" y="6460584"/>
                  <a:pt x="3345718" y="6419449"/>
                </a:cubicBezTo>
                <a:cubicBezTo>
                  <a:pt x="3115469" y="6378314"/>
                  <a:pt x="2658173" y="6374501"/>
                  <a:pt x="2417506" y="6419449"/>
                </a:cubicBezTo>
                <a:cubicBezTo>
                  <a:pt x="2176839" y="6464397"/>
                  <a:pt x="1771375" y="6412076"/>
                  <a:pt x="1489295" y="6419449"/>
                </a:cubicBezTo>
                <a:cubicBezTo>
                  <a:pt x="1207215" y="6426822"/>
                  <a:pt x="841733" y="6409428"/>
                  <a:pt x="678841" y="6419449"/>
                </a:cubicBezTo>
                <a:cubicBezTo>
                  <a:pt x="515949" y="6429470"/>
                  <a:pt x="234889" y="6420416"/>
                  <a:pt x="0" y="6419449"/>
                </a:cubicBezTo>
                <a:cubicBezTo>
                  <a:pt x="11452" y="6182211"/>
                  <a:pt x="-19359" y="5918479"/>
                  <a:pt x="0" y="5777504"/>
                </a:cubicBezTo>
                <a:cubicBezTo>
                  <a:pt x="19359" y="5636530"/>
                  <a:pt x="-30380" y="5273178"/>
                  <a:pt x="0" y="5135559"/>
                </a:cubicBezTo>
                <a:cubicBezTo>
                  <a:pt x="30380" y="4997940"/>
                  <a:pt x="-13671" y="4754059"/>
                  <a:pt x="0" y="4429420"/>
                </a:cubicBezTo>
                <a:cubicBezTo>
                  <a:pt x="13671" y="4104781"/>
                  <a:pt x="-12423" y="4055918"/>
                  <a:pt x="0" y="3851669"/>
                </a:cubicBezTo>
                <a:cubicBezTo>
                  <a:pt x="12423" y="3647420"/>
                  <a:pt x="-37794" y="3309887"/>
                  <a:pt x="0" y="3081336"/>
                </a:cubicBezTo>
                <a:cubicBezTo>
                  <a:pt x="37794" y="2852785"/>
                  <a:pt x="-16347" y="2675751"/>
                  <a:pt x="0" y="2311002"/>
                </a:cubicBezTo>
                <a:cubicBezTo>
                  <a:pt x="16347" y="1946253"/>
                  <a:pt x="14834" y="1784736"/>
                  <a:pt x="0" y="1540668"/>
                </a:cubicBezTo>
                <a:cubicBezTo>
                  <a:pt x="-14834" y="1296600"/>
                  <a:pt x="20956" y="1143514"/>
                  <a:pt x="0" y="962917"/>
                </a:cubicBezTo>
                <a:cubicBezTo>
                  <a:pt x="-20956" y="782320"/>
                  <a:pt x="10281" y="267164"/>
                  <a:pt x="0" y="0"/>
                </a:cubicBezTo>
                <a:close/>
              </a:path>
              <a:path w="11775819" h="6419449" stroke="0" extrusionOk="0">
                <a:moveTo>
                  <a:pt x="0" y="0"/>
                </a:moveTo>
                <a:cubicBezTo>
                  <a:pt x="249632" y="1047"/>
                  <a:pt x="384507" y="-13422"/>
                  <a:pt x="574937" y="0"/>
                </a:cubicBezTo>
                <a:cubicBezTo>
                  <a:pt x="765367" y="13422"/>
                  <a:pt x="771544" y="-5817"/>
                  <a:pt x="914358" y="0"/>
                </a:cubicBezTo>
                <a:cubicBezTo>
                  <a:pt x="1057172" y="5817"/>
                  <a:pt x="1336683" y="16815"/>
                  <a:pt x="1489295" y="0"/>
                </a:cubicBezTo>
                <a:cubicBezTo>
                  <a:pt x="1641907" y="-16815"/>
                  <a:pt x="1845716" y="20134"/>
                  <a:pt x="1946474" y="0"/>
                </a:cubicBezTo>
                <a:cubicBezTo>
                  <a:pt x="2047232" y="-20134"/>
                  <a:pt x="2400066" y="-28515"/>
                  <a:pt x="2521411" y="0"/>
                </a:cubicBezTo>
                <a:cubicBezTo>
                  <a:pt x="2642756" y="28515"/>
                  <a:pt x="2837597" y="-10934"/>
                  <a:pt x="2978590" y="0"/>
                </a:cubicBezTo>
                <a:cubicBezTo>
                  <a:pt x="3119583" y="10934"/>
                  <a:pt x="3218444" y="-5927"/>
                  <a:pt x="3318010" y="0"/>
                </a:cubicBezTo>
                <a:cubicBezTo>
                  <a:pt x="3417576" y="5927"/>
                  <a:pt x="3733679" y="-39209"/>
                  <a:pt x="4128464" y="0"/>
                </a:cubicBezTo>
                <a:cubicBezTo>
                  <a:pt x="4523249" y="39209"/>
                  <a:pt x="4486286" y="23615"/>
                  <a:pt x="4821159" y="0"/>
                </a:cubicBezTo>
                <a:cubicBezTo>
                  <a:pt x="5156032" y="-23615"/>
                  <a:pt x="5028752" y="-9000"/>
                  <a:pt x="5160580" y="0"/>
                </a:cubicBezTo>
                <a:cubicBezTo>
                  <a:pt x="5292408" y="9000"/>
                  <a:pt x="5814709" y="15000"/>
                  <a:pt x="6088791" y="0"/>
                </a:cubicBezTo>
                <a:cubicBezTo>
                  <a:pt x="6362873" y="-15000"/>
                  <a:pt x="6773413" y="-42061"/>
                  <a:pt x="7017003" y="0"/>
                </a:cubicBezTo>
                <a:cubicBezTo>
                  <a:pt x="7260593" y="42061"/>
                  <a:pt x="7535309" y="-12428"/>
                  <a:pt x="7709698" y="0"/>
                </a:cubicBezTo>
                <a:cubicBezTo>
                  <a:pt x="7884087" y="12428"/>
                  <a:pt x="7980833" y="9521"/>
                  <a:pt x="8049119" y="0"/>
                </a:cubicBezTo>
                <a:cubicBezTo>
                  <a:pt x="8117405" y="-9521"/>
                  <a:pt x="8347887" y="-13464"/>
                  <a:pt x="8506297" y="0"/>
                </a:cubicBezTo>
                <a:cubicBezTo>
                  <a:pt x="8664707" y="13464"/>
                  <a:pt x="8953593" y="13807"/>
                  <a:pt x="9316751" y="0"/>
                </a:cubicBezTo>
                <a:cubicBezTo>
                  <a:pt x="9679909" y="-13807"/>
                  <a:pt x="10055390" y="35789"/>
                  <a:pt x="10244963" y="0"/>
                </a:cubicBezTo>
                <a:cubicBezTo>
                  <a:pt x="10434536" y="-35789"/>
                  <a:pt x="10700078" y="-16901"/>
                  <a:pt x="10937658" y="0"/>
                </a:cubicBezTo>
                <a:cubicBezTo>
                  <a:pt x="11175238" y="16901"/>
                  <a:pt x="11458873" y="-36582"/>
                  <a:pt x="11775819" y="0"/>
                </a:cubicBezTo>
                <a:cubicBezTo>
                  <a:pt x="11769878" y="105669"/>
                  <a:pt x="11790239" y="406989"/>
                  <a:pt x="11775819" y="513556"/>
                </a:cubicBezTo>
                <a:cubicBezTo>
                  <a:pt x="11761399" y="620123"/>
                  <a:pt x="11790152" y="931903"/>
                  <a:pt x="11775819" y="1091306"/>
                </a:cubicBezTo>
                <a:cubicBezTo>
                  <a:pt x="11761487" y="1250709"/>
                  <a:pt x="11757448" y="1478339"/>
                  <a:pt x="11775819" y="1669057"/>
                </a:cubicBezTo>
                <a:cubicBezTo>
                  <a:pt x="11794190" y="1859775"/>
                  <a:pt x="11797774" y="2052323"/>
                  <a:pt x="11775819" y="2375196"/>
                </a:cubicBezTo>
                <a:cubicBezTo>
                  <a:pt x="11753864" y="2698069"/>
                  <a:pt x="11797112" y="2830528"/>
                  <a:pt x="11775819" y="2952947"/>
                </a:cubicBezTo>
                <a:cubicBezTo>
                  <a:pt x="11754526" y="3075366"/>
                  <a:pt x="11792003" y="3319787"/>
                  <a:pt x="11775819" y="3594891"/>
                </a:cubicBezTo>
                <a:cubicBezTo>
                  <a:pt x="11759635" y="3869995"/>
                  <a:pt x="11793911" y="3869597"/>
                  <a:pt x="11775819" y="4108447"/>
                </a:cubicBezTo>
                <a:cubicBezTo>
                  <a:pt x="11757727" y="4347297"/>
                  <a:pt x="11759886" y="4333279"/>
                  <a:pt x="11775819" y="4557809"/>
                </a:cubicBezTo>
                <a:cubicBezTo>
                  <a:pt x="11791752" y="4782339"/>
                  <a:pt x="11793777" y="4854447"/>
                  <a:pt x="11775819" y="5071365"/>
                </a:cubicBezTo>
                <a:cubicBezTo>
                  <a:pt x="11757861" y="5288283"/>
                  <a:pt x="11782731" y="5391312"/>
                  <a:pt x="11775819" y="5584921"/>
                </a:cubicBezTo>
                <a:cubicBezTo>
                  <a:pt x="11768907" y="5778530"/>
                  <a:pt x="11794127" y="6005587"/>
                  <a:pt x="11775819" y="6419449"/>
                </a:cubicBezTo>
                <a:cubicBezTo>
                  <a:pt x="11657834" y="6407649"/>
                  <a:pt x="11482103" y="6411018"/>
                  <a:pt x="11200882" y="6419449"/>
                </a:cubicBezTo>
                <a:cubicBezTo>
                  <a:pt x="10919661" y="6427880"/>
                  <a:pt x="10899843" y="6430265"/>
                  <a:pt x="10625945" y="6419449"/>
                </a:cubicBezTo>
                <a:cubicBezTo>
                  <a:pt x="10352047" y="6408633"/>
                  <a:pt x="10358040" y="6401481"/>
                  <a:pt x="10168766" y="6419449"/>
                </a:cubicBezTo>
                <a:cubicBezTo>
                  <a:pt x="9979492" y="6437417"/>
                  <a:pt x="9495584" y="6439835"/>
                  <a:pt x="9240554" y="6419449"/>
                </a:cubicBezTo>
                <a:cubicBezTo>
                  <a:pt x="8985524" y="6399063"/>
                  <a:pt x="8936507" y="6399206"/>
                  <a:pt x="8665617" y="6419449"/>
                </a:cubicBezTo>
                <a:cubicBezTo>
                  <a:pt x="8394727" y="6439692"/>
                  <a:pt x="8213576" y="6417903"/>
                  <a:pt x="7972922" y="6419449"/>
                </a:cubicBezTo>
                <a:cubicBezTo>
                  <a:pt x="7732269" y="6420995"/>
                  <a:pt x="7551520" y="6428783"/>
                  <a:pt x="7397985" y="6419449"/>
                </a:cubicBezTo>
                <a:cubicBezTo>
                  <a:pt x="7244450" y="6410115"/>
                  <a:pt x="7016984" y="6437911"/>
                  <a:pt x="6823048" y="6419449"/>
                </a:cubicBezTo>
                <a:cubicBezTo>
                  <a:pt x="6629112" y="6400987"/>
                  <a:pt x="6371676" y="6420964"/>
                  <a:pt x="6130353" y="6419449"/>
                </a:cubicBezTo>
                <a:cubicBezTo>
                  <a:pt x="5889031" y="6417934"/>
                  <a:pt x="5863644" y="6431147"/>
                  <a:pt x="5790932" y="6419449"/>
                </a:cubicBezTo>
                <a:cubicBezTo>
                  <a:pt x="5718220" y="6407751"/>
                  <a:pt x="5528982" y="6430057"/>
                  <a:pt x="5333753" y="6419449"/>
                </a:cubicBezTo>
                <a:cubicBezTo>
                  <a:pt x="5138524" y="6408841"/>
                  <a:pt x="5141297" y="6434743"/>
                  <a:pt x="4994333" y="6419449"/>
                </a:cubicBezTo>
                <a:cubicBezTo>
                  <a:pt x="4847369" y="6404155"/>
                  <a:pt x="4661072" y="6406640"/>
                  <a:pt x="4419396" y="6419449"/>
                </a:cubicBezTo>
                <a:cubicBezTo>
                  <a:pt x="4177720" y="6432258"/>
                  <a:pt x="3773638" y="6444469"/>
                  <a:pt x="3491184" y="6419449"/>
                </a:cubicBezTo>
                <a:cubicBezTo>
                  <a:pt x="3208730" y="6394429"/>
                  <a:pt x="3061722" y="6401396"/>
                  <a:pt x="2916247" y="6419449"/>
                </a:cubicBezTo>
                <a:cubicBezTo>
                  <a:pt x="2770772" y="6437502"/>
                  <a:pt x="2473290" y="6430552"/>
                  <a:pt x="2223552" y="6419449"/>
                </a:cubicBezTo>
                <a:cubicBezTo>
                  <a:pt x="1973815" y="6408346"/>
                  <a:pt x="1960607" y="6413786"/>
                  <a:pt x="1884131" y="6419449"/>
                </a:cubicBezTo>
                <a:cubicBezTo>
                  <a:pt x="1807655" y="6425112"/>
                  <a:pt x="1288275" y="6399427"/>
                  <a:pt x="1073678" y="6419449"/>
                </a:cubicBezTo>
                <a:cubicBezTo>
                  <a:pt x="859081" y="6439471"/>
                  <a:pt x="324081" y="6458335"/>
                  <a:pt x="0" y="6419449"/>
                </a:cubicBezTo>
                <a:cubicBezTo>
                  <a:pt x="21399" y="6199700"/>
                  <a:pt x="-1801" y="6108399"/>
                  <a:pt x="0" y="5905893"/>
                </a:cubicBezTo>
                <a:cubicBezTo>
                  <a:pt x="1801" y="5703387"/>
                  <a:pt x="5804" y="5546128"/>
                  <a:pt x="0" y="5263948"/>
                </a:cubicBezTo>
                <a:cubicBezTo>
                  <a:pt x="-5804" y="4981769"/>
                  <a:pt x="17446" y="4841472"/>
                  <a:pt x="0" y="4686198"/>
                </a:cubicBezTo>
                <a:cubicBezTo>
                  <a:pt x="-17446" y="4530924"/>
                  <a:pt x="38039" y="4225934"/>
                  <a:pt x="0" y="3915864"/>
                </a:cubicBezTo>
                <a:cubicBezTo>
                  <a:pt x="-38039" y="3605794"/>
                  <a:pt x="-37933" y="3415180"/>
                  <a:pt x="0" y="3145530"/>
                </a:cubicBezTo>
                <a:cubicBezTo>
                  <a:pt x="37933" y="2875880"/>
                  <a:pt x="1713" y="2775694"/>
                  <a:pt x="0" y="2631974"/>
                </a:cubicBezTo>
                <a:cubicBezTo>
                  <a:pt x="-1713" y="2488254"/>
                  <a:pt x="225" y="2186835"/>
                  <a:pt x="0" y="1990029"/>
                </a:cubicBezTo>
                <a:cubicBezTo>
                  <a:pt x="-225" y="1793224"/>
                  <a:pt x="9403" y="1527864"/>
                  <a:pt x="0" y="1412279"/>
                </a:cubicBezTo>
                <a:cubicBezTo>
                  <a:pt x="-9403" y="1296694"/>
                  <a:pt x="18985" y="877238"/>
                  <a:pt x="0" y="641945"/>
                </a:cubicBezTo>
                <a:cubicBezTo>
                  <a:pt x="-18985" y="406652"/>
                  <a:pt x="17264" y="225558"/>
                  <a:pt x="0" y="0"/>
                </a:cubicBezTo>
                <a:close/>
              </a:path>
            </a:pathLst>
          </a:custGeom>
          <a:solidFill>
            <a:srgbClr val="F7F7F7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1832796384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>
            <a:outerShdw blurRad="63500" sx="102000" sy="102000" algn="ctr" rotWithShape="0">
              <a:schemeClr val="tx1">
                <a:lumMod val="50000"/>
                <a:lumOff val="50000"/>
                <a:alpha val="40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سهم: بشكل رتبة عسكرية 6">
            <a:extLst>
              <a:ext uri="{FF2B5EF4-FFF2-40B4-BE49-F238E27FC236}">
                <a16:creationId xmlns:a16="http://schemas.microsoft.com/office/drawing/2014/main" id="{54DCF5B5-ED19-B9FC-2E2F-630B58894E42}"/>
              </a:ext>
            </a:extLst>
          </p:cNvPr>
          <p:cNvSpPr/>
          <p:nvPr/>
        </p:nvSpPr>
        <p:spPr>
          <a:xfrm flipH="1">
            <a:off x="224852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DACFC2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7" name="مربع نص 56">
            <a:extLst>
              <a:ext uri="{FF2B5EF4-FFF2-40B4-BE49-F238E27FC236}">
                <a16:creationId xmlns:a16="http://schemas.microsoft.com/office/drawing/2014/main" id="{4B10928E-DD5B-1636-9D01-81A4AF898A0E}"/>
              </a:ext>
            </a:extLst>
          </p:cNvPr>
          <p:cNvSpPr txBox="1"/>
          <p:nvPr/>
        </p:nvSpPr>
        <p:spPr>
          <a:xfrm>
            <a:off x="479433" y="64338"/>
            <a:ext cx="2588368" cy="646331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التقويـــــــــــــــــــــــــــــــــم</a:t>
            </a:r>
          </a:p>
        </p:txBody>
      </p:sp>
      <p:sp>
        <p:nvSpPr>
          <p:cNvPr id="28" name="سهم: بشكل رتبة عسكرية 27">
            <a:extLst>
              <a:ext uri="{FF2B5EF4-FFF2-40B4-BE49-F238E27FC236}">
                <a16:creationId xmlns:a16="http://schemas.microsoft.com/office/drawing/2014/main" id="{221D73BF-14B2-101D-F6CC-1C7525D3AD88}"/>
              </a:ext>
            </a:extLst>
          </p:cNvPr>
          <p:cNvSpPr/>
          <p:nvPr/>
        </p:nvSpPr>
        <p:spPr>
          <a:xfrm flipH="1">
            <a:off x="1665646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A4AF9D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6" name="مربع نص 55">
            <a:extLst>
              <a:ext uri="{FF2B5EF4-FFF2-40B4-BE49-F238E27FC236}">
                <a16:creationId xmlns:a16="http://schemas.microsoft.com/office/drawing/2014/main" id="{A53EACB7-AF9D-6D99-5074-D56490D46F86}"/>
              </a:ext>
            </a:extLst>
          </p:cNvPr>
          <p:cNvSpPr txBox="1"/>
          <p:nvPr/>
        </p:nvSpPr>
        <p:spPr>
          <a:xfrm>
            <a:off x="2028198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التـــــــــــــــــــــــــدريـــــــــــــــــــــــــــــــــــــــــب</a:t>
            </a:r>
          </a:p>
        </p:txBody>
      </p:sp>
      <p:sp>
        <p:nvSpPr>
          <p:cNvPr id="29" name="سهم: بشكل رتبة عسكرية 28">
            <a:extLst>
              <a:ext uri="{FF2B5EF4-FFF2-40B4-BE49-F238E27FC236}">
                <a16:creationId xmlns:a16="http://schemas.microsoft.com/office/drawing/2014/main" id="{7E6DEB3C-571F-4811-E243-3C2461E754FE}"/>
              </a:ext>
            </a:extLst>
          </p:cNvPr>
          <p:cNvSpPr/>
          <p:nvPr/>
        </p:nvSpPr>
        <p:spPr>
          <a:xfrm flipH="1">
            <a:off x="3106440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FAF9EF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5" name="مربع نص 54">
            <a:extLst>
              <a:ext uri="{FF2B5EF4-FFF2-40B4-BE49-F238E27FC236}">
                <a16:creationId xmlns:a16="http://schemas.microsoft.com/office/drawing/2014/main" id="{91DDE684-4795-46A8-4649-E94F64CFCE53}"/>
              </a:ext>
            </a:extLst>
          </p:cNvPr>
          <p:cNvSpPr txBox="1"/>
          <p:nvPr/>
        </p:nvSpPr>
        <p:spPr>
          <a:xfrm>
            <a:off x="3468992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التـــــــــــــــــــــــدريـــــــــــــــــــــــــــــــــــــــس</a:t>
            </a:r>
          </a:p>
        </p:txBody>
      </p:sp>
      <p:sp>
        <p:nvSpPr>
          <p:cNvPr id="30" name="سهم: بشكل رتبة عسكرية 29">
            <a:extLst>
              <a:ext uri="{FF2B5EF4-FFF2-40B4-BE49-F238E27FC236}">
                <a16:creationId xmlns:a16="http://schemas.microsoft.com/office/drawing/2014/main" id="{A8B8EF8D-F886-6AAF-F0B7-00723FD53B52}"/>
              </a:ext>
            </a:extLst>
          </p:cNvPr>
          <p:cNvSpPr/>
          <p:nvPr/>
        </p:nvSpPr>
        <p:spPr>
          <a:xfrm flipH="1">
            <a:off x="4547234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EEEEEE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4" name="مربع نص 53">
            <a:extLst>
              <a:ext uri="{FF2B5EF4-FFF2-40B4-BE49-F238E27FC236}">
                <a16:creationId xmlns:a16="http://schemas.microsoft.com/office/drawing/2014/main" id="{991E52AB-C5F1-46BB-6264-CC46C0C4BB11}"/>
              </a:ext>
            </a:extLst>
          </p:cNvPr>
          <p:cNvSpPr txBox="1"/>
          <p:nvPr/>
        </p:nvSpPr>
        <p:spPr>
          <a:xfrm>
            <a:off x="4909786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التهــــــــــيــــــــــــــئــــــــــــــــــــــــــــــــــة</a:t>
            </a:r>
          </a:p>
        </p:txBody>
      </p:sp>
      <p:sp>
        <p:nvSpPr>
          <p:cNvPr id="31" name="سهم: بشكل رتبة عسكرية 30">
            <a:extLst>
              <a:ext uri="{FF2B5EF4-FFF2-40B4-BE49-F238E27FC236}">
                <a16:creationId xmlns:a16="http://schemas.microsoft.com/office/drawing/2014/main" id="{FC78E97E-0149-3F1A-ABCF-5C02E1F57CF8}"/>
              </a:ext>
            </a:extLst>
          </p:cNvPr>
          <p:cNvSpPr/>
          <p:nvPr/>
        </p:nvSpPr>
        <p:spPr>
          <a:xfrm flipH="1">
            <a:off x="5988028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DACFC2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3" name="مربع نص 52">
            <a:extLst>
              <a:ext uri="{FF2B5EF4-FFF2-40B4-BE49-F238E27FC236}">
                <a16:creationId xmlns:a16="http://schemas.microsoft.com/office/drawing/2014/main" id="{3767A390-7322-8295-497F-84C6C42E6C3D}"/>
              </a:ext>
            </a:extLst>
          </p:cNvPr>
          <p:cNvSpPr txBox="1"/>
          <p:nvPr/>
        </p:nvSpPr>
        <p:spPr>
          <a:xfrm>
            <a:off x="6242609" y="64338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الـــــــــــــــــــرئيـــــــسيــــــــــــــــــــــــة</a:t>
            </a:r>
          </a:p>
        </p:txBody>
      </p:sp>
      <p:graphicFrame>
        <p:nvGraphicFramePr>
          <p:cNvPr id="2" name="جدول 1">
            <a:extLst>
              <a:ext uri="{FF2B5EF4-FFF2-40B4-BE49-F238E27FC236}">
                <a16:creationId xmlns:a16="http://schemas.microsoft.com/office/drawing/2014/main" id="{2EDA0D93-1CB8-EA5E-D8C5-90766AAD8D1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03201367"/>
              </p:ext>
            </p:extLst>
          </p:nvPr>
        </p:nvGraphicFramePr>
        <p:xfrm>
          <a:off x="377189" y="656440"/>
          <a:ext cx="11442350" cy="5888740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11442350">
                  <a:extLst>
                    <a:ext uri="{9D8B030D-6E8A-4147-A177-3AD203B41FA5}">
                      <a16:colId xmlns:a16="http://schemas.microsoft.com/office/drawing/2014/main" val="1774482938"/>
                    </a:ext>
                  </a:extLst>
                </a:gridCol>
              </a:tblGrid>
              <a:tr h="586632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200" dirty="0">
                          <a:solidFill>
                            <a:srgbClr val="68766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اليوم/ </a:t>
                      </a:r>
                      <a:r>
                        <a:rPr lang="ar-SA" sz="3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الاربعاء</a:t>
                      </a:r>
                      <a:r>
                        <a:rPr lang="ar-SA" sz="3200" dirty="0">
                          <a:solidFill>
                            <a:srgbClr val="68766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               التاريخ/</a:t>
                      </a:r>
                      <a:r>
                        <a:rPr lang="ar-SA" sz="3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1447/04/23ه</a:t>
                      </a:r>
                      <a:r>
                        <a:rPr lang="ar-SA" sz="3200" dirty="0">
                          <a:solidFill>
                            <a:srgbClr val="68766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           الحصة/ </a:t>
                      </a:r>
                      <a:r>
                        <a:rPr lang="ar-SA" sz="3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الثالثة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1351637"/>
                  </a:ext>
                </a:extLst>
              </a:tr>
              <a:tr h="710133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4000" b="1" dirty="0">
                          <a:solidFill>
                            <a:srgbClr val="8A7254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الموضوع/ </a:t>
                      </a:r>
                      <a:r>
                        <a:rPr lang="ar-SA" sz="4000" b="1" dirty="0">
                          <a:solidFill>
                            <a:srgbClr val="616C79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مهارة حل المسألة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8259712"/>
                  </a:ext>
                </a:extLst>
              </a:tr>
              <a:tr h="4591975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10581994"/>
                  </a:ext>
                </a:extLst>
              </a:tr>
            </a:tbl>
          </a:graphicData>
        </a:graphic>
      </p:graphicFrame>
      <p:pic>
        <p:nvPicPr>
          <p:cNvPr id="8" name="صورة 7">
            <a:extLst>
              <a:ext uri="{FF2B5EF4-FFF2-40B4-BE49-F238E27FC236}">
                <a16:creationId xmlns:a16="http://schemas.microsoft.com/office/drawing/2014/main" id="{AB1EFD84-608C-FD21-3D13-B557B5FC36C2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rgbClr val="D9C3A5">
                <a:tint val="50000"/>
                <a:satMod val="18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745" y="571555"/>
            <a:ext cx="744303" cy="744303"/>
          </a:xfrm>
          <a:prstGeom prst="rect">
            <a:avLst/>
          </a:prstGeom>
        </p:spPr>
      </p:pic>
      <p:sp>
        <p:nvSpPr>
          <p:cNvPr id="9" name="مربع نص 8">
            <a:extLst>
              <a:ext uri="{FF2B5EF4-FFF2-40B4-BE49-F238E27FC236}">
                <a16:creationId xmlns:a16="http://schemas.microsoft.com/office/drawing/2014/main" id="{1F609D84-A6A3-56A4-EA79-4F03CC0ACE10}"/>
              </a:ext>
            </a:extLst>
          </p:cNvPr>
          <p:cNvSpPr txBox="1"/>
          <p:nvPr/>
        </p:nvSpPr>
        <p:spPr>
          <a:xfrm>
            <a:off x="-58905" y="6219278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latin typeface="Sakkal Majalla" panose="02000000000000000000" pitchFamily="2" charset="-78"/>
                <a:cs typeface="Sakkal Majalla" panose="02000000000000000000" pitchFamily="2" charset="-78"/>
              </a:rPr>
              <a:t>جواهر الحارثي </a:t>
            </a:r>
            <a:r>
              <a:rPr lang="en-US" dirty="0">
                <a:latin typeface="Sakkal Majalla" panose="02000000000000000000" pitchFamily="2" charset="-78"/>
                <a:cs typeface="Sakkal Majalla" panose="02000000000000000000" pitchFamily="2" charset="-78"/>
              </a:rPr>
              <a:t>@jewelsAlshdaddi</a:t>
            </a:r>
            <a:endParaRPr lang="ar-SA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52254FE4-F946-2250-5030-13B7B1382DF0}"/>
              </a:ext>
            </a:extLst>
          </p:cNvPr>
          <p:cNvSpPr txBox="1"/>
          <p:nvPr/>
        </p:nvSpPr>
        <p:spPr>
          <a:xfrm>
            <a:off x="372462" y="1932130"/>
            <a:ext cx="11442350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فكرة الدرس: أستعمل الخطوات الأربعة لحل المسألة </a:t>
            </a:r>
          </a:p>
        </p:txBody>
      </p:sp>
      <p:graphicFrame>
        <p:nvGraphicFramePr>
          <p:cNvPr id="4" name="جدول 21">
            <a:extLst>
              <a:ext uri="{FF2B5EF4-FFF2-40B4-BE49-F238E27FC236}">
                <a16:creationId xmlns:a16="http://schemas.microsoft.com/office/drawing/2014/main" id="{C64E184A-4228-8AE0-8E27-8324C36DE8E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63138291"/>
              </p:ext>
            </p:extLst>
          </p:nvPr>
        </p:nvGraphicFramePr>
        <p:xfrm>
          <a:off x="1721666" y="2964731"/>
          <a:ext cx="8532723" cy="3308776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844241">
                  <a:extLst>
                    <a:ext uri="{9D8B030D-6E8A-4147-A177-3AD203B41FA5}">
                      <a16:colId xmlns:a16="http://schemas.microsoft.com/office/drawing/2014/main" val="159322320"/>
                    </a:ext>
                  </a:extLst>
                </a:gridCol>
                <a:gridCol w="2844241">
                  <a:extLst>
                    <a:ext uri="{9D8B030D-6E8A-4147-A177-3AD203B41FA5}">
                      <a16:colId xmlns:a16="http://schemas.microsoft.com/office/drawing/2014/main" val="2760843535"/>
                    </a:ext>
                  </a:extLst>
                </a:gridCol>
                <a:gridCol w="2844241">
                  <a:extLst>
                    <a:ext uri="{9D8B030D-6E8A-4147-A177-3AD203B41FA5}">
                      <a16:colId xmlns:a16="http://schemas.microsoft.com/office/drawing/2014/main" val="2015785482"/>
                    </a:ext>
                  </a:extLst>
                </a:gridCol>
              </a:tblGrid>
              <a:tr h="624889">
                <a:tc>
                  <a:txBody>
                    <a:bodyPr/>
                    <a:lstStyle/>
                    <a:p>
                      <a:pPr algn="ctr" rtl="1"/>
                      <a:r>
                        <a:rPr lang="ar-SA" sz="400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ماذا أعرف</a:t>
                      </a:r>
                    </a:p>
                  </a:txBody>
                  <a:tcPr anchor="ctr">
                    <a:solidFill>
                      <a:srgbClr val="A4AF9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00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ما أريد أن أعرف</a:t>
                      </a:r>
                    </a:p>
                  </a:txBody>
                  <a:tcPr anchor="ctr">
                    <a:solidFill>
                      <a:srgbClr val="A4AF9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00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ماذا تعلمت</a:t>
                      </a:r>
                    </a:p>
                  </a:txBody>
                  <a:tcPr anchor="ctr">
                    <a:solidFill>
                      <a:srgbClr val="A4AF9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3021184"/>
                  </a:ext>
                </a:extLst>
              </a:tr>
              <a:tr h="2607736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2986090"/>
                  </a:ext>
                </a:extLst>
              </a:tr>
            </a:tbl>
          </a:graphicData>
        </a:graphic>
      </p:graphicFrame>
      <p:sp>
        <p:nvSpPr>
          <p:cNvPr id="6" name="مربع نص 5">
            <a:extLst>
              <a:ext uri="{FF2B5EF4-FFF2-40B4-BE49-F238E27FC236}">
                <a16:creationId xmlns:a16="http://schemas.microsoft.com/office/drawing/2014/main" id="{1350AE4F-9D55-BF83-4AF9-9B132FBE4FA3}"/>
              </a:ext>
            </a:extLst>
          </p:cNvPr>
          <p:cNvSpPr txBox="1"/>
          <p:nvPr/>
        </p:nvSpPr>
        <p:spPr>
          <a:xfrm>
            <a:off x="3688657" y="2339115"/>
            <a:ext cx="4598740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000" b="1" dirty="0">
                <a:solidFill>
                  <a:srgbClr val="8A7254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جدول التعلم</a:t>
            </a:r>
          </a:p>
        </p:txBody>
      </p:sp>
    </p:spTree>
    <p:extLst>
      <p:ext uri="{BB962C8B-B14F-4D97-AF65-F5344CB8AC3E}">
        <p14:creationId xmlns:p14="http://schemas.microsoft.com/office/powerpoint/2010/main" val="3197251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6FBE11-D29B-5B31-E0A6-678C2E07E5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سهم: بشكل رتبة عسكرية 32">
            <a:extLst>
              <a:ext uri="{FF2B5EF4-FFF2-40B4-BE49-F238E27FC236}">
                <a16:creationId xmlns:a16="http://schemas.microsoft.com/office/drawing/2014/main" id="{728A827E-3523-9199-0B51-1FFDA27E883B}"/>
              </a:ext>
            </a:extLst>
          </p:cNvPr>
          <p:cNvSpPr/>
          <p:nvPr/>
        </p:nvSpPr>
        <p:spPr>
          <a:xfrm flipH="1">
            <a:off x="8869618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FAF9EF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EEA124D4-5136-0571-703D-E984BECBAE92}"/>
              </a:ext>
            </a:extLst>
          </p:cNvPr>
          <p:cNvSpPr txBox="1"/>
          <p:nvPr/>
        </p:nvSpPr>
        <p:spPr>
          <a:xfrm>
            <a:off x="9248930" y="64338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حـــــــــــــــل الواجـــــــــــــب</a:t>
            </a:r>
          </a:p>
        </p:txBody>
      </p:sp>
      <p:sp>
        <p:nvSpPr>
          <p:cNvPr id="32" name="سهم: بشكل رتبة عسكرية 31">
            <a:extLst>
              <a:ext uri="{FF2B5EF4-FFF2-40B4-BE49-F238E27FC236}">
                <a16:creationId xmlns:a16="http://schemas.microsoft.com/office/drawing/2014/main" id="{414147FA-F4C8-0F6E-1735-85D2A466D45E}"/>
              </a:ext>
            </a:extLst>
          </p:cNvPr>
          <p:cNvSpPr/>
          <p:nvPr/>
        </p:nvSpPr>
        <p:spPr>
          <a:xfrm flipH="1">
            <a:off x="7428822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A4AF9D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2" name="مربع نص 51">
            <a:extLst>
              <a:ext uri="{FF2B5EF4-FFF2-40B4-BE49-F238E27FC236}">
                <a16:creationId xmlns:a16="http://schemas.microsoft.com/office/drawing/2014/main" id="{5039C634-2793-310C-20E8-8896883EBF0D}"/>
              </a:ext>
            </a:extLst>
          </p:cNvPr>
          <p:cNvSpPr txBox="1"/>
          <p:nvPr/>
        </p:nvSpPr>
        <p:spPr>
          <a:xfrm>
            <a:off x="7765708" y="40563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اختبــــــــــار قصــــــــــــــــــــــــير</a:t>
            </a:r>
          </a:p>
        </p:txBody>
      </p:sp>
      <p:sp>
        <p:nvSpPr>
          <p:cNvPr id="31" name="سهم: بشكل رتبة عسكرية 30">
            <a:extLst>
              <a:ext uri="{FF2B5EF4-FFF2-40B4-BE49-F238E27FC236}">
                <a16:creationId xmlns:a16="http://schemas.microsoft.com/office/drawing/2014/main" id="{B22D9E4E-4949-4455-3A91-DE21356EBDC7}"/>
              </a:ext>
            </a:extLst>
          </p:cNvPr>
          <p:cNvSpPr/>
          <p:nvPr/>
        </p:nvSpPr>
        <p:spPr>
          <a:xfrm flipH="1">
            <a:off x="5988028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DACFC2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3" name="مربع نص 52">
            <a:extLst>
              <a:ext uri="{FF2B5EF4-FFF2-40B4-BE49-F238E27FC236}">
                <a16:creationId xmlns:a16="http://schemas.microsoft.com/office/drawing/2014/main" id="{FD4D3AE0-65CB-B483-FC76-5D632CF90DA5}"/>
              </a:ext>
            </a:extLst>
          </p:cNvPr>
          <p:cNvSpPr txBox="1"/>
          <p:nvPr/>
        </p:nvSpPr>
        <p:spPr>
          <a:xfrm>
            <a:off x="6242609" y="64338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الـــــــــــــــــــرئيـــــــسيــــــــــــــــــــــــة</a:t>
            </a:r>
          </a:p>
        </p:txBody>
      </p:sp>
      <p:sp>
        <p:nvSpPr>
          <p:cNvPr id="26" name="مستطيل 25">
            <a:extLst>
              <a:ext uri="{FF2B5EF4-FFF2-40B4-BE49-F238E27FC236}">
                <a16:creationId xmlns:a16="http://schemas.microsoft.com/office/drawing/2014/main" id="{2F7CCF9B-D674-E279-5BA6-DD19E32933AD}"/>
              </a:ext>
            </a:extLst>
          </p:cNvPr>
          <p:cNvSpPr/>
          <p:nvPr/>
        </p:nvSpPr>
        <p:spPr>
          <a:xfrm>
            <a:off x="224852" y="312821"/>
            <a:ext cx="11775819" cy="6419449"/>
          </a:xfrm>
          <a:custGeom>
            <a:avLst/>
            <a:gdLst>
              <a:gd name="connsiteX0" fmla="*/ 0 w 11775819"/>
              <a:gd name="connsiteY0" fmla="*/ 0 h 6419449"/>
              <a:gd name="connsiteX1" fmla="*/ 810453 w 11775819"/>
              <a:gd name="connsiteY1" fmla="*/ 0 h 6419449"/>
              <a:gd name="connsiteX2" fmla="*/ 1620907 w 11775819"/>
              <a:gd name="connsiteY2" fmla="*/ 0 h 6419449"/>
              <a:gd name="connsiteX3" fmla="*/ 2195844 w 11775819"/>
              <a:gd name="connsiteY3" fmla="*/ 0 h 6419449"/>
              <a:gd name="connsiteX4" fmla="*/ 2770781 w 11775819"/>
              <a:gd name="connsiteY4" fmla="*/ 0 h 6419449"/>
              <a:gd name="connsiteX5" fmla="*/ 3581234 w 11775819"/>
              <a:gd name="connsiteY5" fmla="*/ 0 h 6419449"/>
              <a:gd name="connsiteX6" fmla="*/ 4273930 w 11775819"/>
              <a:gd name="connsiteY6" fmla="*/ 0 h 6419449"/>
              <a:gd name="connsiteX7" fmla="*/ 4731108 w 11775819"/>
              <a:gd name="connsiteY7" fmla="*/ 0 h 6419449"/>
              <a:gd name="connsiteX8" fmla="*/ 5659320 w 11775819"/>
              <a:gd name="connsiteY8" fmla="*/ 0 h 6419449"/>
              <a:gd name="connsiteX9" fmla="*/ 6587532 w 11775819"/>
              <a:gd name="connsiteY9" fmla="*/ 0 h 6419449"/>
              <a:gd name="connsiteX10" fmla="*/ 7280227 w 11775819"/>
              <a:gd name="connsiteY10" fmla="*/ 0 h 6419449"/>
              <a:gd name="connsiteX11" fmla="*/ 8090680 w 11775819"/>
              <a:gd name="connsiteY11" fmla="*/ 0 h 6419449"/>
              <a:gd name="connsiteX12" fmla="*/ 8901134 w 11775819"/>
              <a:gd name="connsiteY12" fmla="*/ 0 h 6419449"/>
              <a:gd name="connsiteX13" fmla="*/ 9476071 w 11775819"/>
              <a:gd name="connsiteY13" fmla="*/ 0 h 6419449"/>
              <a:gd name="connsiteX14" fmla="*/ 10168766 w 11775819"/>
              <a:gd name="connsiteY14" fmla="*/ 0 h 6419449"/>
              <a:gd name="connsiteX15" fmla="*/ 10861461 w 11775819"/>
              <a:gd name="connsiteY15" fmla="*/ 0 h 6419449"/>
              <a:gd name="connsiteX16" fmla="*/ 11775819 w 11775819"/>
              <a:gd name="connsiteY16" fmla="*/ 0 h 6419449"/>
              <a:gd name="connsiteX17" fmla="*/ 11775819 w 11775819"/>
              <a:gd name="connsiteY17" fmla="*/ 641945 h 6419449"/>
              <a:gd name="connsiteX18" fmla="*/ 11775819 w 11775819"/>
              <a:gd name="connsiteY18" fmla="*/ 1412279 h 6419449"/>
              <a:gd name="connsiteX19" fmla="*/ 11775819 w 11775819"/>
              <a:gd name="connsiteY19" fmla="*/ 2118418 h 6419449"/>
              <a:gd name="connsiteX20" fmla="*/ 11775819 w 11775819"/>
              <a:gd name="connsiteY20" fmla="*/ 2696169 h 6419449"/>
              <a:gd name="connsiteX21" fmla="*/ 11775819 w 11775819"/>
              <a:gd name="connsiteY21" fmla="*/ 3145530 h 6419449"/>
              <a:gd name="connsiteX22" fmla="*/ 11775819 w 11775819"/>
              <a:gd name="connsiteY22" fmla="*/ 3787475 h 6419449"/>
              <a:gd name="connsiteX23" fmla="*/ 11775819 w 11775819"/>
              <a:gd name="connsiteY23" fmla="*/ 4365225 h 6419449"/>
              <a:gd name="connsiteX24" fmla="*/ 11775819 w 11775819"/>
              <a:gd name="connsiteY24" fmla="*/ 5135559 h 6419449"/>
              <a:gd name="connsiteX25" fmla="*/ 11775819 w 11775819"/>
              <a:gd name="connsiteY25" fmla="*/ 6419449 h 6419449"/>
              <a:gd name="connsiteX26" fmla="*/ 10847607 w 11775819"/>
              <a:gd name="connsiteY26" fmla="*/ 6419449 h 6419449"/>
              <a:gd name="connsiteX27" fmla="*/ 10037154 w 11775819"/>
              <a:gd name="connsiteY27" fmla="*/ 6419449 h 6419449"/>
              <a:gd name="connsiteX28" fmla="*/ 9344459 w 11775819"/>
              <a:gd name="connsiteY28" fmla="*/ 6419449 h 6419449"/>
              <a:gd name="connsiteX29" fmla="*/ 8651763 w 11775819"/>
              <a:gd name="connsiteY29" fmla="*/ 6419449 h 6419449"/>
              <a:gd name="connsiteX30" fmla="*/ 7723552 w 11775819"/>
              <a:gd name="connsiteY30" fmla="*/ 6419449 h 6419449"/>
              <a:gd name="connsiteX31" fmla="*/ 6795340 w 11775819"/>
              <a:gd name="connsiteY31" fmla="*/ 6419449 h 6419449"/>
              <a:gd name="connsiteX32" fmla="*/ 6338161 w 11775819"/>
              <a:gd name="connsiteY32" fmla="*/ 6419449 h 6419449"/>
              <a:gd name="connsiteX33" fmla="*/ 5880983 w 11775819"/>
              <a:gd name="connsiteY33" fmla="*/ 6419449 h 6419449"/>
              <a:gd name="connsiteX34" fmla="*/ 5070529 w 11775819"/>
              <a:gd name="connsiteY34" fmla="*/ 6419449 h 6419449"/>
              <a:gd name="connsiteX35" fmla="*/ 4613350 w 11775819"/>
              <a:gd name="connsiteY35" fmla="*/ 6419449 h 6419449"/>
              <a:gd name="connsiteX36" fmla="*/ 4273930 w 11775819"/>
              <a:gd name="connsiteY36" fmla="*/ 6419449 h 6419449"/>
              <a:gd name="connsiteX37" fmla="*/ 3345718 w 11775819"/>
              <a:gd name="connsiteY37" fmla="*/ 6419449 h 6419449"/>
              <a:gd name="connsiteX38" fmla="*/ 2417506 w 11775819"/>
              <a:gd name="connsiteY38" fmla="*/ 6419449 h 6419449"/>
              <a:gd name="connsiteX39" fmla="*/ 1489295 w 11775819"/>
              <a:gd name="connsiteY39" fmla="*/ 6419449 h 6419449"/>
              <a:gd name="connsiteX40" fmla="*/ 678841 w 11775819"/>
              <a:gd name="connsiteY40" fmla="*/ 6419449 h 6419449"/>
              <a:gd name="connsiteX41" fmla="*/ 0 w 11775819"/>
              <a:gd name="connsiteY41" fmla="*/ 6419449 h 6419449"/>
              <a:gd name="connsiteX42" fmla="*/ 0 w 11775819"/>
              <a:gd name="connsiteY42" fmla="*/ 5777504 h 6419449"/>
              <a:gd name="connsiteX43" fmla="*/ 0 w 11775819"/>
              <a:gd name="connsiteY43" fmla="*/ 5135559 h 6419449"/>
              <a:gd name="connsiteX44" fmla="*/ 0 w 11775819"/>
              <a:gd name="connsiteY44" fmla="*/ 4429420 h 6419449"/>
              <a:gd name="connsiteX45" fmla="*/ 0 w 11775819"/>
              <a:gd name="connsiteY45" fmla="*/ 3851669 h 6419449"/>
              <a:gd name="connsiteX46" fmla="*/ 0 w 11775819"/>
              <a:gd name="connsiteY46" fmla="*/ 3081336 h 6419449"/>
              <a:gd name="connsiteX47" fmla="*/ 0 w 11775819"/>
              <a:gd name="connsiteY47" fmla="*/ 2311002 h 6419449"/>
              <a:gd name="connsiteX48" fmla="*/ 0 w 11775819"/>
              <a:gd name="connsiteY48" fmla="*/ 1540668 h 6419449"/>
              <a:gd name="connsiteX49" fmla="*/ 0 w 11775819"/>
              <a:gd name="connsiteY49" fmla="*/ 962917 h 6419449"/>
              <a:gd name="connsiteX50" fmla="*/ 0 w 11775819"/>
              <a:gd name="connsiteY50" fmla="*/ 0 h 6419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11775819" h="6419449" fill="none" extrusionOk="0">
                <a:moveTo>
                  <a:pt x="0" y="0"/>
                </a:moveTo>
                <a:cubicBezTo>
                  <a:pt x="289838" y="-33106"/>
                  <a:pt x="522246" y="27096"/>
                  <a:pt x="810453" y="0"/>
                </a:cubicBezTo>
                <a:cubicBezTo>
                  <a:pt x="1098660" y="-27096"/>
                  <a:pt x="1366998" y="21362"/>
                  <a:pt x="1620907" y="0"/>
                </a:cubicBezTo>
                <a:cubicBezTo>
                  <a:pt x="1874816" y="-21362"/>
                  <a:pt x="1929640" y="15253"/>
                  <a:pt x="2195844" y="0"/>
                </a:cubicBezTo>
                <a:cubicBezTo>
                  <a:pt x="2462048" y="-15253"/>
                  <a:pt x="2547887" y="-5753"/>
                  <a:pt x="2770781" y="0"/>
                </a:cubicBezTo>
                <a:cubicBezTo>
                  <a:pt x="2993675" y="5753"/>
                  <a:pt x="3196074" y="-18004"/>
                  <a:pt x="3581234" y="0"/>
                </a:cubicBezTo>
                <a:cubicBezTo>
                  <a:pt x="3966394" y="18004"/>
                  <a:pt x="4056686" y="18395"/>
                  <a:pt x="4273930" y="0"/>
                </a:cubicBezTo>
                <a:cubicBezTo>
                  <a:pt x="4491174" y="-18395"/>
                  <a:pt x="4636963" y="1782"/>
                  <a:pt x="4731108" y="0"/>
                </a:cubicBezTo>
                <a:cubicBezTo>
                  <a:pt x="4825253" y="-1782"/>
                  <a:pt x="5307587" y="9924"/>
                  <a:pt x="5659320" y="0"/>
                </a:cubicBezTo>
                <a:cubicBezTo>
                  <a:pt x="6011053" y="-9924"/>
                  <a:pt x="6302459" y="3347"/>
                  <a:pt x="6587532" y="0"/>
                </a:cubicBezTo>
                <a:cubicBezTo>
                  <a:pt x="6872605" y="-3347"/>
                  <a:pt x="7106548" y="19056"/>
                  <a:pt x="7280227" y="0"/>
                </a:cubicBezTo>
                <a:cubicBezTo>
                  <a:pt x="7453907" y="-19056"/>
                  <a:pt x="7896126" y="-25607"/>
                  <a:pt x="8090680" y="0"/>
                </a:cubicBezTo>
                <a:cubicBezTo>
                  <a:pt x="8285234" y="25607"/>
                  <a:pt x="8497142" y="16586"/>
                  <a:pt x="8901134" y="0"/>
                </a:cubicBezTo>
                <a:cubicBezTo>
                  <a:pt x="9305126" y="-16586"/>
                  <a:pt x="9200039" y="-18048"/>
                  <a:pt x="9476071" y="0"/>
                </a:cubicBezTo>
                <a:cubicBezTo>
                  <a:pt x="9752103" y="18048"/>
                  <a:pt x="9839118" y="-25353"/>
                  <a:pt x="10168766" y="0"/>
                </a:cubicBezTo>
                <a:cubicBezTo>
                  <a:pt x="10498414" y="25353"/>
                  <a:pt x="10669033" y="-29357"/>
                  <a:pt x="10861461" y="0"/>
                </a:cubicBezTo>
                <a:cubicBezTo>
                  <a:pt x="11053890" y="29357"/>
                  <a:pt x="11344088" y="-10480"/>
                  <a:pt x="11775819" y="0"/>
                </a:cubicBezTo>
                <a:cubicBezTo>
                  <a:pt x="11793222" y="231986"/>
                  <a:pt x="11754214" y="355311"/>
                  <a:pt x="11775819" y="641945"/>
                </a:cubicBezTo>
                <a:cubicBezTo>
                  <a:pt x="11797424" y="928579"/>
                  <a:pt x="11744218" y="1065487"/>
                  <a:pt x="11775819" y="1412279"/>
                </a:cubicBezTo>
                <a:cubicBezTo>
                  <a:pt x="11807420" y="1759071"/>
                  <a:pt x="11807651" y="1964741"/>
                  <a:pt x="11775819" y="2118418"/>
                </a:cubicBezTo>
                <a:cubicBezTo>
                  <a:pt x="11743987" y="2272095"/>
                  <a:pt x="11790988" y="2445750"/>
                  <a:pt x="11775819" y="2696169"/>
                </a:cubicBezTo>
                <a:cubicBezTo>
                  <a:pt x="11760650" y="2946588"/>
                  <a:pt x="11788204" y="2989092"/>
                  <a:pt x="11775819" y="3145530"/>
                </a:cubicBezTo>
                <a:cubicBezTo>
                  <a:pt x="11763434" y="3301968"/>
                  <a:pt x="11762617" y="3474766"/>
                  <a:pt x="11775819" y="3787475"/>
                </a:cubicBezTo>
                <a:cubicBezTo>
                  <a:pt x="11789021" y="4100184"/>
                  <a:pt x="11764740" y="4131110"/>
                  <a:pt x="11775819" y="4365225"/>
                </a:cubicBezTo>
                <a:cubicBezTo>
                  <a:pt x="11786899" y="4599340"/>
                  <a:pt x="11804891" y="4897475"/>
                  <a:pt x="11775819" y="5135559"/>
                </a:cubicBezTo>
                <a:cubicBezTo>
                  <a:pt x="11746747" y="5373643"/>
                  <a:pt x="11741546" y="5824447"/>
                  <a:pt x="11775819" y="6419449"/>
                </a:cubicBezTo>
                <a:cubicBezTo>
                  <a:pt x="11315723" y="6417918"/>
                  <a:pt x="11302299" y="6465124"/>
                  <a:pt x="10847607" y="6419449"/>
                </a:cubicBezTo>
                <a:cubicBezTo>
                  <a:pt x="10392915" y="6373774"/>
                  <a:pt x="10210696" y="6453437"/>
                  <a:pt x="10037154" y="6419449"/>
                </a:cubicBezTo>
                <a:cubicBezTo>
                  <a:pt x="9863612" y="6385461"/>
                  <a:pt x="9657013" y="6436951"/>
                  <a:pt x="9344459" y="6419449"/>
                </a:cubicBezTo>
                <a:cubicBezTo>
                  <a:pt x="9031905" y="6401947"/>
                  <a:pt x="8876058" y="6390633"/>
                  <a:pt x="8651763" y="6419449"/>
                </a:cubicBezTo>
                <a:cubicBezTo>
                  <a:pt x="8427468" y="6448265"/>
                  <a:pt x="8046326" y="6378869"/>
                  <a:pt x="7723552" y="6419449"/>
                </a:cubicBezTo>
                <a:cubicBezTo>
                  <a:pt x="7400778" y="6460029"/>
                  <a:pt x="7225002" y="6388877"/>
                  <a:pt x="6795340" y="6419449"/>
                </a:cubicBezTo>
                <a:cubicBezTo>
                  <a:pt x="6365678" y="6450021"/>
                  <a:pt x="6557322" y="6438388"/>
                  <a:pt x="6338161" y="6419449"/>
                </a:cubicBezTo>
                <a:cubicBezTo>
                  <a:pt x="6119000" y="6400510"/>
                  <a:pt x="6102903" y="6410508"/>
                  <a:pt x="5880983" y="6419449"/>
                </a:cubicBezTo>
                <a:cubicBezTo>
                  <a:pt x="5659063" y="6428390"/>
                  <a:pt x="5323062" y="6397318"/>
                  <a:pt x="5070529" y="6419449"/>
                </a:cubicBezTo>
                <a:cubicBezTo>
                  <a:pt x="4817996" y="6441580"/>
                  <a:pt x="4830666" y="6428423"/>
                  <a:pt x="4613350" y="6419449"/>
                </a:cubicBezTo>
                <a:cubicBezTo>
                  <a:pt x="4396034" y="6410475"/>
                  <a:pt x="4368483" y="6422224"/>
                  <a:pt x="4273930" y="6419449"/>
                </a:cubicBezTo>
                <a:cubicBezTo>
                  <a:pt x="4179377" y="6416674"/>
                  <a:pt x="3575967" y="6460584"/>
                  <a:pt x="3345718" y="6419449"/>
                </a:cubicBezTo>
                <a:cubicBezTo>
                  <a:pt x="3115469" y="6378314"/>
                  <a:pt x="2658173" y="6374501"/>
                  <a:pt x="2417506" y="6419449"/>
                </a:cubicBezTo>
                <a:cubicBezTo>
                  <a:pt x="2176839" y="6464397"/>
                  <a:pt x="1771375" y="6412076"/>
                  <a:pt x="1489295" y="6419449"/>
                </a:cubicBezTo>
                <a:cubicBezTo>
                  <a:pt x="1207215" y="6426822"/>
                  <a:pt x="841733" y="6409428"/>
                  <a:pt x="678841" y="6419449"/>
                </a:cubicBezTo>
                <a:cubicBezTo>
                  <a:pt x="515949" y="6429470"/>
                  <a:pt x="234889" y="6420416"/>
                  <a:pt x="0" y="6419449"/>
                </a:cubicBezTo>
                <a:cubicBezTo>
                  <a:pt x="11452" y="6182211"/>
                  <a:pt x="-19359" y="5918479"/>
                  <a:pt x="0" y="5777504"/>
                </a:cubicBezTo>
                <a:cubicBezTo>
                  <a:pt x="19359" y="5636530"/>
                  <a:pt x="-30380" y="5273178"/>
                  <a:pt x="0" y="5135559"/>
                </a:cubicBezTo>
                <a:cubicBezTo>
                  <a:pt x="30380" y="4997940"/>
                  <a:pt x="-13671" y="4754059"/>
                  <a:pt x="0" y="4429420"/>
                </a:cubicBezTo>
                <a:cubicBezTo>
                  <a:pt x="13671" y="4104781"/>
                  <a:pt x="-12423" y="4055918"/>
                  <a:pt x="0" y="3851669"/>
                </a:cubicBezTo>
                <a:cubicBezTo>
                  <a:pt x="12423" y="3647420"/>
                  <a:pt x="-37794" y="3309887"/>
                  <a:pt x="0" y="3081336"/>
                </a:cubicBezTo>
                <a:cubicBezTo>
                  <a:pt x="37794" y="2852785"/>
                  <a:pt x="-16347" y="2675751"/>
                  <a:pt x="0" y="2311002"/>
                </a:cubicBezTo>
                <a:cubicBezTo>
                  <a:pt x="16347" y="1946253"/>
                  <a:pt x="14834" y="1784736"/>
                  <a:pt x="0" y="1540668"/>
                </a:cubicBezTo>
                <a:cubicBezTo>
                  <a:pt x="-14834" y="1296600"/>
                  <a:pt x="20956" y="1143514"/>
                  <a:pt x="0" y="962917"/>
                </a:cubicBezTo>
                <a:cubicBezTo>
                  <a:pt x="-20956" y="782320"/>
                  <a:pt x="10281" y="267164"/>
                  <a:pt x="0" y="0"/>
                </a:cubicBezTo>
                <a:close/>
              </a:path>
              <a:path w="11775819" h="6419449" stroke="0" extrusionOk="0">
                <a:moveTo>
                  <a:pt x="0" y="0"/>
                </a:moveTo>
                <a:cubicBezTo>
                  <a:pt x="249632" y="1047"/>
                  <a:pt x="384507" y="-13422"/>
                  <a:pt x="574937" y="0"/>
                </a:cubicBezTo>
                <a:cubicBezTo>
                  <a:pt x="765367" y="13422"/>
                  <a:pt x="771544" y="-5817"/>
                  <a:pt x="914358" y="0"/>
                </a:cubicBezTo>
                <a:cubicBezTo>
                  <a:pt x="1057172" y="5817"/>
                  <a:pt x="1336683" y="16815"/>
                  <a:pt x="1489295" y="0"/>
                </a:cubicBezTo>
                <a:cubicBezTo>
                  <a:pt x="1641907" y="-16815"/>
                  <a:pt x="1845716" y="20134"/>
                  <a:pt x="1946474" y="0"/>
                </a:cubicBezTo>
                <a:cubicBezTo>
                  <a:pt x="2047232" y="-20134"/>
                  <a:pt x="2400066" y="-28515"/>
                  <a:pt x="2521411" y="0"/>
                </a:cubicBezTo>
                <a:cubicBezTo>
                  <a:pt x="2642756" y="28515"/>
                  <a:pt x="2837597" y="-10934"/>
                  <a:pt x="2978590" y="0"/>
                </a:cubicBezTo>
                <a:cubicBezTo>
                  <a:pt x="3119583" y="10934"/>
                  <a:pt x="3218444" y="-5927"/>
                  <a:pt x="3318010" y="0"/>
                </a:cubicBezTo>
                <a:cubicBezTo>
                  <a:pt x="3417576" y="5927"/>
                  <a:pt x="3733679" y="-39209"/>
                  <a:pt x="4128464" y="0"/>
                </a:cubicBezTo>
                <a:cubicBezTo>
                  <a:pt x="4523249" y="39209"/>
                  <a:pt x="4486286" y="23615"/>
                  <a:pt x="4821159" y="0"/>
                </a:cubicBezTo>
                <a:cubicBezTo>
                  <a:pt x="5156032" y="-23615"/>
                  <a:pt x="5028752" y="-9000"/>
                  <a:pt x="5160580" y="0"/>
                </a:cubicBezTo>
                <a:cubicBezTo>
                  <a:pt x="5292408" y="9000"/>
                  <a:pt x="5814709" y="15000"/>
                  <a:pt x="6088791" y="0"/>
                </a:cubicBezTo>
                <a:cubicBezTo>
                  <a:pt x="6362873" y="-15000"/>
                  <a:pt x="6773413" y="-42061"/>
                  <a:pt x="7017003" y="0"/>
                </a:cubicBezTo>
                <a:cubicBezTo>
                  <a:pt x="7260593" y="42061"/>
                  <a:pt x="7535309" y="-12428"/>
                  <a:pt x="7709698" y="0"/>
                </a:cubicBezTo>
                <a:cubicBezTo>
                  <a:pt x="7884087" y="12428"/>
                  <a:pt x="7980833" y="9521"/>
                  <a:pt x="8049119" y="0"/>
                </a:cubicBezTo>
                <a:cubicBezTo>
                  <a:pt x="8117405" y="-9521"/>
                  <a:pt x="8347887" y="-13464"/>
                  <a:pt x="8506297" y="0"/>
                </a:cubicBezTo>
                <a:cubicBezTo>
                  <a:pt x="8664707" y="13464"/>
                  <a:pt x="8953593" y="13807"/>
                  <a:pt x="9316751" y="0"/>
                </a:cubicBezTo>
                <a:cubicBezTo>
                  <a:pt x="9679909" y="-13807"/>
                  <a:pt x="10055390" y="35789"/>
                  <a:pt x="10244963" y="0"/>
                </a:cubicBezTo>
                <a:cubicBezTo>
                  <a:pt x="10434536" y="-35789"/>
                  <a:pt x="10700078" y="-16901"/>
                  <a:pt x="10937658" y="0"/>
                </a:cubicBezTo>
                <a:cubicBezTo>
                  <a:pt x="11175238" y="16901"/>
                  <a:pt x="11458873" y="-36582"/>
                  <a:pt x="11775819" y="0"/>
                </a:cubicBezTo>
                <a:cubicBezTo>
                  <a:pt x="11769878" y="105669"/>
                  <a:pt x="11790239" y="406989"/>
                  <a:pt x="11775819" y="513556"/>
                </a:cubicBezTo>
                <a:cubicBezTo>
                  <a:pt x="11761399" y="620123"/>
                  <a:pt x="11790152" y="931903"/>
                  <a:pt x="11775819" y="1091306"/>
                </a:cubicBezTo>
                <a:cubicBezTo>
                  <a:pt x="11761487" y="1250709"/>
                  <a:pt x="11757448" y="1478339"/>
                  <a:pt x="11775819" y="1669057"/>
                </a:cubicBezTo>
                <a:cubicBezTo>
                  <a:pt x="11794190" y="1859775"/>
                  <a:pt x="11797774" y="2052323"/>
                  <a:pt x="11775819" y="2375196"/>
                </a:cubicBezTo>
                <a:cubicBezTo>
                  <a:pt x="11753864" y="2698069"/>
                  <a:pt x="11797112" y="2830528"/>
                  <a:pt x="11775819" y="2952947"/>
                </a:cubicBezTo>
                <a:cubicBezTo>
                  <a:pt x="11754526" y="3075366"/>
                  <a:pt x="11792003" y="3319787"/>
                  <a:pt x="11775819" y="3594891"/>
                </a:cubicBezTo>
                <a:cubicBezTo>
                  <a:pt x="11759635" y="3869995"/>
                  <a:pt x="11793911" y="3869597"/>
                  <a:pt x="11775819" y="4108447"/>
                </a:cubicBezTo>
                <a:cubicBezTo>
                  <a:pt x="11757727" y="4347297"/>
                  <a:pt x="11759886" y="4333279"/>
                  <a:pt x="11775819" y="4557809"/>
                </a:cubicBezTo>
                <a:cubicBezTo>
                  <a:pt x="11791752" y="4782339"/>
                  <a:pt x="11793777" y="4854447"/>
                  <a:pt x="11775819" y="5071365"/>
                </a:cubicBezTo>
                <a:cubicBezTo>
                  <a:pt x="11757861" y="5288283"/>
                  <a:pt x="11782731" y="5391312"/>
                  <a:pt x="11775819" y="5584921"/>
                </a:cubicBezTo>
                <a:cubicBezTo>
                  <a:pt x="11768907" y="5778530"/>
                  <a:pt x="11794127" y="6005587"/>
                  <a:pt x="11775819" y="6419449"/>
                </a:cubicBezTo>
                <a:cubicBezTo>
                  <a:pt x="11657834" y="6407649"/>
                  <a:pt x="11482103" y="6411018"/>
                  <a:pt x="11200882" y="6419449"/>
                </a:cubicBezTo>
                <a:cubicBezTo>
                  <a:pt x="10919661" y="6427880"/>
                  <a:pt x="10899843" y="6430265"/>
                  <a:pt x="10625945" y="6419449"/>
                </a:cubicBezTo>
                <a:cubicBezTo>
                  <a:pt x="10352047" y="6408633"/>
                  <a:pt x="10358040" y="6401481"/>
                  <a:pt x="10168766" y="6419449"/>
                </a:cubicBezTo>
                <a:cubicBezTo>
                  <a:pt x="9979492" y="6437417"/>
                  <a:pt x="9495584" y="6439835"/>
                  <a:pt x="9240554" y="6419449"/>
                </a:cubicBezTo>
                <a:cubicBezTo>
                  <a:pt x="8985524" y="6399063"/>
                  <a:pt x="8936507" y="6399206"/>
                  <a:pt x="8665617" y="6419449"/>
                </a:cubicBezTo>
                <a:cubicBezTo>
                  <a:pt x="8394727" y="6439692"/>
                  <a:pt x="8213576" y="6417903"/>
                  <a:pt x="7972922" y="6419449"/>
                </a:cubicBezTo>
                <a:cubicBezTo>
                  <a:pt x="7732269" y="6420995"/>
                  <a:pt x="7551520" y="6428783"/>
                  <a:pt x="7397985" y="6419449"/>
                </a:cubicBezTo>
                <a:cubicBezTo>
                  <a:pt x="7244450" y="6410115"/>
                  <a:pt x="7016984" y="6437911"/>
                  <a:pt x="6823048" y="6419449"/>
                </a:cubicBezTo>
                <a:cubicBezTo>
                  <a:pt x="6629112" y="6400987"/>
                  <a:pt x="6371676" y="6420964"/>
                  <a:pt x="6130353" y="6419449"/>
                </a:cubicBezTo>
                <a:cubicBezTo>
                  <a:pt x="5889031" y="6417934"/>
                  <a:pt x="5863644" y="6431147"/>
                  <a:pt x="5790932" y="6419449"/>
                </a:cubicBezTo>
                <a:cubicBezTo>
                  <a:pt x="5718220" y="6407751"/>
                  <a:pt x="5528982" y="6430057"/>
                  <a:pt x="5333753" y="6419449"/>
                </a:cubicBezTo>
                <a:cubicBezTo>
                  <a:pt x="5138524" y="6408841"/>
                  <a:pt x="5141297" y="6434743"/>
                  <a:pt x="4994333" y="6419449"/>
                </a:cubicBezTo>
                <a:cubicBezTo>
                  <a:pt x="4847369" y="6404155"/>
                  <a:pt x="4661072" y="6406640"/>
                  <a:pt x="4419396" y="6419449"/>
                </a:cubicBezTo>
                <a:cubicBezTo>
                  <a:pt x="4177720" y="6432258"/>
                  <a:pt x="3773638" y="6444469"/>
                  <a:pt x="3491184" y="6419449"/>
                </a:cubicBezTo>
                <a:cubicBezTo>
                  <a:pt x="3208730" y="6394429"/>
                  <a:pt x="3061722" y="6401396"/>
                  <a:pt x="2916247" y="6419449"/>
                </a:cubicBezTo>
                <a:cubicBezTo>
                  <a:pt x="2770772" y="6437502"/>
                  <a:pt x="2473290" y="6430552"/>
                  <a:pt x="2223552" y="6419449"/>
                </a:cubicBezTo>
                <a:cubicBezTo>
                  <a:pt x="1973815" y="6408346"/>
                  <a:pt x="1960607" y="6413786"/>
                  <a:pt x="1884131" y="6419449"/>
                </a:cubicBezTo>
                <a:cubicBezTo>
                  <a:pt x="1807655" y="6425112"/>
                  <a:pt x="1288275" y="6399427"/>
                  <a:pt x="1073678" y="6419449"/>
                </a:cubicBezTo>
                <a:cubicBezTo>
                  <a:pt x="859081" y="6439471"/>
                  <a:pt x="324081" y="6458335"/>
                  <a:pt x="0" y="6419449"/>
                </a:cubicBezTo>
                <a:cubicBezTo>
                  <a:pt x="21399" y="6199700"/>
                  <a:pt x="-1801" y="6108399"/>
                  <a:pt x="0" y="5905893"/>
                </a:cubicBezTo>
                <a:cubicBezTo>
                  <a:pt x="1801" y="5703387"/>
                  <a:pt x="5804" y="5546128"/>
                  <a:pt x="0" y="5263948"/>
                </a:cubicBezTo>
                <a:cubicBezTo>
                  <a:pt x="-5804" y="4981769"/>
                  <a:pt x="17446" y="4841472"/>
                  <a:pt x="0" y="4686198"/>
                </a:cubicBezTo>
                <a:cubicBezTo>
                  <a:pt x="-17446" y="4530924"/>
                  <a:pt x="38039" y="4225934"/>
                  <a:pt x="0" y="3915864"/>
                </a:cubicBezTo>
                <a:cubicBezTo>
                  <a:pt x="-38039" y="3605794"/>
                  <a:pt x="-37933" y="3415180"/>
                  <a:pt x="0" y="3145530"/>
                </a:cubicBezTo>
                <a:cubicBezTo>
                  <a:pt x="37933" y="2875880"/>
                  <a:pt x="1713" y="2775694"/>
                  <a:pt x="0" y="2631974"/>
                </a:cubicBezTo>
                <a:cubicBezTo>
                  <a:pt x="-1713" y="2488254"/>
                  <a:pt x="225" y="2186835"/>
                  <a:pt x="0" y="1990029"/>
                </a:cubicBezTo>
                <a:cubicBezTo>
                  <a:pt x="-225" y="1793224"/>
                  <a:pt x="9403" y="1527864"/>
                  <a:pt x="0" y="1412279"/>
                </a:cubicBezTo>
                <a:cubicBezTo>
                  <a:pt x="-9403" y="1296694"/>
                  <a:pt x="18985" y="877238"/>
                  <a:pt x="0" y="641945"/>
                </a:cubicBezTo>
                <a:cubicBezTo>
                  <a:pt x="-18985" y="406652"/>
                  <a:pt x="17264" y="225558"/>
                  <a:pt x="0" y="0"/>
                </a:cubicBezTo>
                <a:close/>
              </a:path>
            </a:pathLst>
          </a:custGeom>
          <a:solidFill>
            <a:srgbClr val="F7F7F7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1832796384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>
            <a:outerShdw blurRad="63500" sx="102000" sy="102000" algn="ctr" rotWithShape="0">
              <a:schemeClr val="tx1">
                <a:lumMod val="50000"/>
                <a:lumOff val="50000"/>
                <a:alpha val="40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graphicFrame>
        <p:nvGraphicFramePr>
          <p:cNvPr id="2" name="جدول 1">
            <a:extLst>
              <a:ext uri="{FF2B5EF4-FFF2-40B4-BE49-F238E27FC236}">
                <a16:creationId xmlns:a16="http://schemas.microsoft.com/office/drawing/2014/main" id="{CF52C7A5-B931-8762-A0C4-88C2E4CE9CA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68052402"/>
              </p:ext>
            </p:extLst>
          </p:nvPr>
        </p:nvGraphicFramePr>
        <p:xfrm>
          <a:off x="377189" y="656440"/>
          <a:ext cx="11442350" cy="5888740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11442350">
                  <a:extLst>
                    <a:ext uri="{9D8B030D-6E8A-4147-A177-3AD203B41FA5}">
                      <a16:colId xmlns:a16="http://schemas.microsoft.com/office/drawing/2014/main" val="1774482938"/>
                    </a:ext>
                  </a:extLst>
                </a:gridCol>
              </a:tblGrid>
              <a:tr h="586632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200" dirty="0">
                          <a:solidFill>
                            <a:srgbClr val="68766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اليوم/ </a:t>
                      </a:r>
                      <a:r>
                        <a:rPr lang="ar-SA" sz="3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الاربعاء</a:t>
                      </a:r>
                      <a:r>
                        <a:rPr lang="ar-SA" sz="3200" dirty="0">
                          <a:solidFill>
                            <a:srgbClr val="68766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               التاريخ/</a:t>
                      </a:r>
                      <a:r>
                        <a:rPr lang="ar-SA" sz="3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1447/04/23ه</a:t>
                      </a:r>
                      <a:r>
                        <a:rPr lang="ar-SA" sz="3200" dirty="0">
                          <a:solidFill>
                            <a:srgbClr val="68766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           الحصة/ </a:t>
                      </a:r>
                      <a:r>
                        <a:rPr lang="ar-SA" sz="3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الثالثة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1351637"/>
                  </a:ext>
                </a:extLst>
              </a:tr>
              <a:tr h="710133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4000" b="1" dirty="0">
                          <a:solidFill>
                            <a:srgbClr val="8A7254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الموضوع/ </a:t>
                      </a:r>
                      <a:r>
                        <a:rPr lang="ar-SA" sz="4000" b="1" dirty="0">
                          <a:solidFill>
                            <a:srgbClr val="616C79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استراتيجية حل المسألة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8259712"/>
                  </a:ext>
                </a:extLst>
              </a:tr>
              <a:tr h="4591975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10581994"/>
                  </a:ext>
                </a:extLst>
              </a:tr>
            </a:tbl>
          </a:graphicData>
        </a:graphic>
      </p:graphicFrame>
      <p:sp>
        <p:nvSpPr>
          <p:cNvPr id="7" name="سهم: بشكل رتبة عسكرية 6">
            <a:extLst>
              <a:ext uri="{FF2B5EF4-FFF2-40B4-BE49-F238E27FC236}">
                <a16:creationId xmlns:a16="http://schemas.microsoft.com/office/drawing/2014/main" id="{3AF2AAFC-A309-FAC5-6699-2BDD7E2750B5}"/>
              </a:ext>
            </a:extLst>
          </p:cNvPr>
          <p:cNvSpPr/>
          <p:nvPr/>
        </p:nvSpPr>
        <p:spPr>
          <a:xfrm flipH="1">
            <a:off x="224852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DACFC2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7" name="مربع نص 56">
            <a:extLst>
              <a:ext uri="{FF2B5EF4-FFF2-40B4-BE49-F238E27FC236}">
                <a16:creationId xmlns:a16="http://schemas.microsoft.com/office/drawing/2014/main" id="{3183DA71-6910-2AFD-B7E6-75A3D66AF132}"/>
              </a:ext>
            </a:extLst>
          </p:cNvPr>
          <p:cNvSpPr txBox="1"/>
          <p:nvPr/>
        </p:nvSpPr>
        <p:spPr>
          <a:xfrm>
            <a:off x="479433" y="64338"/>
            <a:ext cx="2588368" cy="646331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التقويـــــــــــــــــــــــــــــــــم</a:t>
            </a:r>
          </a:p>
        </p:txBody>
      </p:sp>
      <p:sp>
        <p:nvSpPr>
          <p:cNvPr id="28" name="سهم: بشكل رتبة عسكرية 27">
            <a:extLst>
              <a:ext uri="{FF2B5EF4-FFF2-40B4-BE49-F238E27FC236}">
                <a16:creationId xmlns:a16="http://schemas.microsoft.com/office/drawing/2014/main" id="{73955C9E-B359-397D-29A5-D74E4F57AB43}"/>
              </a:ext>
            </a:extLst>
          </p:cNvPr>
          <p:cNvSpPr/>
          <p:nvPr/>
        </p:nvSpPr>
        <p:spPr>
          <a:xfrm flipH="1">
            <a:off x="1665646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A4AF9D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6" name="مربع نص 55">
            <a:extLst>
              <a:ext uri="{FF2B5EF4-FFF2-40B4-BE49-F238E27FC236}">
                <a16:creationId xmlns:a16="http://schemas.microsoft.com/office/drawing/2014/main" id="{5BE8BF1E-6C54-8B24-243D-A2F0E339E898}"/>
              </a:ext>
            </a:extLst>
          </p:cNvPr>
          <p:cNvSpPr txBox="1"/>
          <p:nvPr/>
        </p:nvSpPr>
        <p:spPr>
          <a:xfrm>
            <a:off x="2028198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التـــــــــــــــــــــــــدريـــــــــــــــــــــــــــــــــــــــــب</a:t>
            </a:r>
          </a:p>
        </p:txBody>
      </p:sp>
      <p:sp>
        <p:nvSpPr>
          <p:cNvPr id="29" name="سهم: بشكل رتبة عسكرية 28">
            <a:extLst>
              <a:ext uri="{FF2B5EF4-FFF2-40B4-BE49-F238E27FC236}">
                <a16:creationId xmlns:a16="http://schemas.microsoft.com/office/drawing/2014/main" id="{57CA2CA7-3BD0-F410-F9CA-87DAD22FB401}"/>
              </a:ext>
            </a:extLst>
          </p:cNvPr>
          <p:cNvSpPr/>
          <p:nvPr/>
        </p:nvSpPr>
        <p:spPr>
          <a:xfrm flipH="1">
            <a:off x="3106440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FAF9EF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5" name="مربع نص 54">
            <a:extLst>
              <a:ext uri="{FF2B5EF4-FFF2-40B4-BE49-F238E27FC236}">
                <a16:creationId xmlns:a16="http://schemas.microsoft.com/office/drawing/2014/main" id="{7EEDBBD9-94D6-7C43-9153-CBD4557D3937}"/>
              </a:ext>
            </a:extLst>
          </p:cNvPr>
          <p:cNvSpPr txBox="1"/>
          <p:nvPr/>
        </p:nvSpPr>
        <p:spPr>
          <a:xfrm>
            <a:off x="3468992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التـــــــــــــــــــــــدريـــــــــــــــــــــــــــــــــــــــس</a:t>
            </a:r>
          </a:p>
        </p:txBody>
      </p:sp>
      <p:sp>
        <p:nvSpPr>
          <p:cNvPr id="30" name="سهم: بشكل رتبة عسكرية 29">
            <a:extLst>
              <a:ext uri="{FF2B5EF4-FFF2-40B4-BE49-F238E27FC236}">
                <a16:creationId xmlns:a16="http://schemas.microsoft.com/office/drawing/2014/main" id="{266C362A-B618-3EA0-DD9D-F13E0EE164CB}"/>
              </a:ext>
            </a:extLst>
          </p:cNvPr>
          <p:cNvSpPr/>
          <p:nvPr/>
        </p:nvSpPr>
        <p:spPr>
          <a:xfrm flipH="1">
            <a:off x="4547234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EEEEEE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4" name="مربع نص 53">
            <a:extLst>
              <a:ext uri="{FF2B5EF4-FFF2-40B4-BE49-F238E27FC236}">
                <a16:creationId xmlns:a16="http://schemas.microsoft.com/office/drawing/2014/main" id="{9C75C6B7-A7F5-FD7C-5504-26B0E549EA47}"/>
              </a:ext>
            </a:extLst>
          </p:cNvPr>
          <p:cNvSpPr txBox="1"/>
          <p:nvPr/>
        </p:nvSpPr>
        <p:spPr>
          <a:xfrm>
            <a:off x="4909786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التهــــــــــيــــــــــــــئــــــــــــــــــــــــــــــــــة</a:t>
            </a:r>
          </a:p>
        </p:txBody>
      </p:sp>
      <p:pic>
        <p:nvPicPr>
          <p:cNvPr id="8" name="صورة 7">
            <a:extLst>
              <a:ext uri="{FF2B5EF4-FFF2-40B4-BE49-F238E27FC236}">
                <a16:creationId xmlns:a16="http://schemas.microsoft.com/office/drawing/2014/main" id="{6A341410-ECD6-3806-6170-9BCCBB900AAB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rgbClr val="D9C3A5">
                <a:tint val="50000"/>
                <a:satMod val="18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745" y="571555"/>
            <a:ext cx="744303" cy="744303"/>
          </a:xfrm>
          <a:prstGeom prst="rect">
            <a:avLst/>
          </a:prstGeom>
        </p:spPr>
      </p:pic>
      <p:sp>
        <p:nvSpPr>
          <p:cNvPr id="9" name="مربع نص 8">
            <a:extLst>
              <a:ext uri="{FF2B5EF4-FFF2-40B4-BE49-F238E27FC236}">
                <a16:creationId xmlns:a16="http://schemas.microsoft.com/office/drawing/2014/main" id="{30DC9263-D47B-1882-EB05-696AF66F058D}"/>
              </a:ext>
            </a:extLst>
          </p:cNvPr>
          <p:cNvSpPr txBox="1"/>
          <p:nvPr/>
        </p:nvSpPr>
        <p:spPr>
          <a:xfrm>
            <a:off x="-58905" y="6219278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latin typeface="Sakkal Majalla" panose="02000000000000000000" pitchFamily="2" charset="-78"/>
                <a:cs typeface="Sakkal Majalla" panose="02000000000000000000" pitchFamily="2" charset="-78"/>
              </a:rPr>
              <a:t>جواهر الحارثي </a:t>
            </a:r>
            <a:r>
              <a:rPr lang="en-US" dirty="0">
                <a:latin typeface="Sakkal Majalla" panose="02000000000000000000" pitchFamily="2" charset="-78"/>
                <a:cs typeface="Sakkal Majalla" panose="02000000000000000000" pitchFamily="2" charset="-78"/>
              </a:rPr>
              <a:t>@jewelsAlshdaddi</a:t>
            </a:r>
            <a:endParaRPr lang="ar-SA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512F010B-36F4-CE82-C1F6-98540028936D}"/>
              </a:ext>
            </a:extLst>
          </p:cNvPr>
          <p:cNvSpPr txBox="1"/>
          <p:nvPr/>
        </p:nvSpPr>
        <p:spPr>
          <a:xfrm>
            <a:off x="8281820" y="2419375"/>
            <a:ext cx="3685328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b="1" dirty="0">
                <a:solidFill>
                  <a:srgbClr val="6D7A89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الخطوات الأربعة لحل المسألة</a:t>
            </a:r>
          </a:p>
        </p:txBody>
      </p:sp>
      <p:pic>
        <p:nvPicPr>
          <p:cNvPr id="10" name="صورة 9">
            <a:extLst>
              <a:ext uri="{FF2B5EF4-FFF2-40B4-BE49-F238E27FC236}">
                <a16:creationId xmlns:a16="http://schemas.microsoft.com/office/drawing/2014/main" id="{750B4364-3185-063F-CD13-93072CA0E8D9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2842" b="63858"/>
          <a:stretch/>
        </p:blipFill>
        <p:spPr>
          <a:xfrm>
            <a:off x="7093818" y="2885025"/>
            <a:ext cx="4835122" cy="2249179"/>
          </a:xfrm>
          <a:prstGeom prst="rect">
            <a:avLst/>
          </a:prstGeom>
        </p:spPr>
      </p:pic>
      <p:pic>
        <p:nvPicPr>
          <p:cNvPr id="11" name="صورة 10">
            <a:extLst>
              <a:ext uri="{FF2B5EF4-FFF2-40B4-BE49-F238E27FC236}">
                <a16:creationId xmlns:a16="http://schemas.microsoft.com/office/drawing/2014/main" id="{EAEDC9C3-2803-0E16-A615-E9749573C253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16524" t="38014" r="1769" b="39819"/>
          <a:stretch/>
        </p:blipFill>
        <p:spPr>
          <a:xfrm>
            <a:off x="5954626" y="5148729"/>
            <a:ext cx="5882672" cy="1379501"/>
          </a:xfrm>
          <a:prstGeom prst="rect">
            <a:avLst/>
          </a:prstGeom>
        </p:spPr>
      </p:pic>
      <p:pic>
        <p:nvPicPr>
          <p:cNvPr id="12" name="صورة 11">
            <a:extLst>
              <a:ext uri="{FF2B5EF4-FFF2-40B4-BE49-F238E27FC236}">
                <a16:creationId xmlns:a16="http://schemas.microsoft.com/office/drawing/2014/main" id="{3A887CED-8463-106B-8464-1C666E189207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23532" t="60850" r="1521" b="21054"/>
          <a:stretch/>
        </p:blipFill>
        <p:spPr>
          <a:xfrm>
            <a:off x="1180929" y="3559663"/>
            <a:ext cx="5395913" cy="1126156"/>
          </a:xfrm>
          <a:prstGeom prst="rect">
            <a:avLst/>
          </a:prstGeom>
        </p:spPr>
      </p:pic>
      <p:pic>
        <p:nvPicPr>
          <p:cNvPr id="18" name="صورة 17">
            <a:extLst>
              <a:ext uri="{FF2B5EF4-FFF2-40B4-BE49-F238E27FC236}">
                <a16:creationId xmlns:a16="http://schemas.microsoft.com/office/drawing/2014/main" id="{56F24D72-169C-9726-7F63-5EB076DD984D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13666" t="78847" r="1960" b="-1014"/>
          <a:stretch/>
        </p:blipFill>
        <p:spPr>
          <a:xfrm>
            <a:off x="474319" y="5044367"/>
            <a:ext cx="6074760" cy="1379501"/>
          </a:xfrm>
          <a:prstGeom prst="rect">
            <a:avLst/>
          </a:prstGeom>
        </p:spPr>
      </p:pic>
      <p:sp>
        <p:nvSpPr>
          <p:cNvPr id="4" name="مربع نص 3">
            <a:extLst>
              <a:ext uri="{FF2B5EF4-FFF2-40B4-BE49-F238E27FC236}">
                <a16:creationId xmlns:a16="http://schemas.microsoft.com/office/drawing/2014/main" id="{FB65317B-3776-5123-412A-458E4A1C55CF}"/>
              </a:ext>
            </a:extLst>
          </p:cNvPr>
          <p:cNvSpPr txBox="1"/>
          <p:nvPr/>
        </p:nvSpPr>
        <p:spPr>
          <a:xfrm>
            <a:off x="372462" y="1932130"/>
            <a:ext cx="11442350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فكرة الدرس: أستعمل الخطوات الأربعة لحل المسألة </a:t>
            </a:r>
          </a:p>
        </p:txBody>
      </p:sp>
    </p:spTree>
    <p:extLst>
      <p:ext uri="{BB962C8B-B14F-4D97-AF65-F5344CB8AC3E}">
        <p14:creationId xmlns:p14="http://schemas.microsoft.com/office/powerpoint/2010/main" val="17350930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89B188-BA7E-2157-6BF6-0D86423EC5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سهم: بشكل رتبة عسكرية 32">
            <a:extLst>
              <a:ext uri="{FF2B5EF4-FFF2-40B4-BE49-F238E27FC236}">
                <a16:creationId xmlns:a16="http://schemas.microsoft.com/office/drawing/2014/main" id="{5D4BB8A5-C09F-A1DC-95AB-45CC1809E02D}"/>
              </a:ext>
            </a:extLst>
          </p:cNvPr>
          <p:cNvSpPr/>
          <p:nvPr/>
        </p:nvSpPr>
        <p:spPr>
          <a:xfrm flipH="1">
            <a:off x="8869618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FAF9EF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CB70D98D-C0A3-2588-4328-0E53C852AD74}"/>
              </a:ext>
            </a:extLst>
          </p:cNvPr>
          <p:cNvSpPr txBox="1"/>
          <p:nvPr/>
        </p:nvSpPr>
        <p:spPr>
          <a:xfrm>
            <a:off x="9248930" y="64338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حـــــــــــــــل الواجـــــــــــــب</a:t>
            </a:r>
          </a:p>
        </p:txBody>
      </p:sp>
      <p:sp>
        <p:nvSpPr>
          <p:cNvPr id="32" name="سهم: بشكل رتبة عسكرية 31">
            <a:extLst>
              <a:ext uri="{FF2B5EF4-FFF2-40B4-BE49-F238E27FC236}">
                <a16:creationId xmlns:a16="http://schemas.microsoft.com/office/drawing/2014/main" id="{848946EE-72D8-5B60-6F0F-AF24F61CC460}"/>
              </a:ext>
            </a:extLst>
          </p:cNvPr>
          <p:cNvSpPr/>
          <p:nvPr/>
        </p:nvSpPr>
        <p:spPr>
          <a:xfrm flipH="1">
            <a:off x="7428822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A4AF9D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2" name="مربع نص 51">
            <a:extLst>
              <a:ext uri="{FF2B5EF4-FFF2-40B4-BE49-F238E27FC236}">
                <a16:creationId xmlns:a16="http://schemas.microsoft.com/office/drawing/2014/main" id="{58D57A1A-6822-4195-7A23-8CAA2DA99580}"/>
              </a:ext>
            </a:extLst>
          </p:cNvPr>
          <p:cNvSpPr txBox="1"/>
          <p:nvPr/>
        </p:nvSpPr>
        <p:spPr>
          <a:xfrm>
            <a:off x="7765708" y="40563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اختبــــــــــار قصــــــــــــــــــــــــير</a:t>
            </a:r>
          </a:p>
        </p:txBody>
      </p:sp>
      <p:sp>
        <p:nvSpPr>
          <p:cNvPr id="31" name="سهم: بشكل رتبة عسكرية 30">
            <a:extLst>
              <a:ext uri="{FF2B5EF4-FFF2-40B4-BE49-F238E27FC236}">
                <a16:creationId xmlns:a16="http://schemas.microsoft.com/office/drawing/2014/main" id="{059B86F2-87E2-EA79-DFA4-A07A1A84B4EE}"/>
              </a:ext>
            </a:extLst>
          </p:cNvPr>
          <p:cNvSpPr/>
          <p:nvPr/>
        </p:nvSpPr>
        <p:spPr>
          <a:xfrm flipH="1">
            <a:off x="5988028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DACFC2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3" name="مربع نص 52">
            <a:extLst>
              <a:ext uri="{FF2B5EF4-FFF2-40B4-BE49-F238E27FC236}">
                <a16:creationId xmlns:a16="http://schemas.microsoft.com/office/drawing/2014/main" id="{25F5171B-F932-29DE-D767-A16AB3C643A7}"/>
              </a:ext>
            </a:extLst>
          </p:cNvPr>
          <p:cNvSpPr txBox="1"/>
          <p:nvPr/>
        </p:nvSpPr>
        <p:spPr>
          <a:xfrm>
            <a:off x="6242609" y="64338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الـــــــــــــــــــرئيـــــــسيــــــــــــــــــــــــة</a:t>
            </a:r>
          </a:p>
        </p:txBody>
      </p:sp>
      <p:sp>
        <p:nvSpPr>
          <p:cNvPr id="30" name="سهم: بشكل رتبة عسكرية 29">
            <a:extLst>
              <a:ext uri="{FF2B5EF4-FFF2-40B4-BE49-F238E27FC236}">
                <a16:creationId xmlns:a16="http://schemas.microsoft.com/office/drawing/2014/main" id="{E2A8FA95-BC0D-56C3-2DEB-815BA5487BF3}"/>
              </a:ext>
            </a:extLst>
          </p:cNvPr>
          <p:cNvSpPr/>
          <p:nvPr/>
        </p:nvSpPr>
        <p:spPr>
          <a:xfrm flipH="1">
            <a:off x="4547234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EEEEEE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4" name="مربع نص 53">
            <a:extLst>
              <a:ext uri="{FF2B5EF4-FFF2-40B4-BE49-F238E27FC236}">
                <a16:creationId xmlns:a16="http://schemas.microsoft.com/office/drawing/2014/main" id="{80F23797-5FC9-2417-401E-97D6A6C5AC1B}"/>
              </a:ext>
            </a:extLst>
          </p:cNvPr>
          <p:cNvSpPr txBox="1"/>
          <p:nvPr/>
        </p:nvSpPr>
        <p:spPr>
          <a:xfrm>
            <a:off x="4909786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التهــــــــــيــــــــــــــئــــــــــــــــــــــــــــــــــة</a:t>
            </a:r>
          </a:p>
        </p:txBody>
      </p:sp>
      <p:sp>
        <p:nvSpPr>
          <p:cNvPr id="26" name="مستطيل 25">
            <a:extLst>
              <a:ext uri="{FF2B5EF4-FFF2-40B4-BE49-F238E27FC236}">
                <a16:creationId xmlns:a16="http://schemas.microsoft.com/office/drawing/2014/main" id="{3E96CC0F-AB0E-DA3B-B57B-5E8AAC4F333F}"/>
              </a:ext>
            </a:extLst>
          </p:cNvPr>
          <p:cNvSpPr/>
          <p:nvPr/>
        </p:nvSpPr>
        <p:spPr>
          <a:xfrm>
            <a:off x="224852" y="312821"/>
            <a:ext cx="11775819" cy="6419449"/>
          </a:xfrm>
          <a:custGeom>
            <a:avLst/>
            <a:gdLst>
              <a:gd name="connsiteX0" fmla="*/ 0 w 11775819"/>
              <a:gd name="connsiteY0" fmla="*/ 0 h 6419449"/>
              <a:gd name="connsiteX1" fmla="*/ 810453 w 11775819"/>
              <a:gd name="connsiteY1" fmla="*/ 0 h 6419449"/>
              <a:gd name="connsiteX2" fmla="*/ 1620907 w 11775819"/>
              <a:gd name="connsiteY2" fmla="*/ 0 h 6419449"/>
              <a:gd name="connsiteX3" fmla="*/ 2195844 w 11775819"/>
              <a:gd name="connsiteY3" fmla="*/ 0 h 6419449"/>
              <a:gd name="connsiteX4" fmla="*/ 2770781 w 11775819"/>
              <a:gd name="connsiteY4" fmla="*/ 0 h 6419449"/>
              <a:gd name="connsiteX5" fmla="*/ 3581234 w 11775819"/>
              <a:gd name="connsiteY5" fmla="*/ 0 h 6419449"/>
              <a:gd name="connsiteX6" fmla="*/ 4273930 w 11775819"/>
              <a:gd name="connsiteY6" fmla="*/ 0 h 6419449"/>
              <a:gd name="connsiteX7" fmla="*/ 4731108 w 11775819"/>
              <a:gd name="connsiteY7" fmla="*/ 0 h 6419449"/>
              <a:gd name="connsiteX8" fmla="*/ 5659320 w 11775819"/>
              <a:gd name="connsiteY8" fmla="*/ 0 h 6419449"/>
              <a:gd name="connsiteX9" fmla="*/ 6587532 w 11775819"/>
              <a:gd name="connsiteY9" fmla="*/ 0 h 6419449"/>
              <a:gd name="connsiteX10" fmla="*/ 7280227 w 11775819"/>
              <a:gd name="connsiteY10" fmla="*/ 0 h 6419449"/>
              <a:gd name="connsiteX11" fmla="*/ 8090680 w 11775819"/>
              <a:gd name="connsiteY11" fmla="*/ 0 h 6419449"/>
              <a:gd name="connsiteX12" fmla="*/ 8901134 w 11775819"/>
              <a:gd name="connsiteY12" fmla="*/ 0 h 6419449"/>
              <a:gd name="connsiteX13" fmla="*/ 9476071 w 11775819"/>
              <a:gd name="connsiteY13" fmla="*/ 0 h 6419449"/>
              <a:gd name="connsiteX14" fmla="*/ 10168766 w 11775819"/>
              <a:gd name="connsiteY14" fmla="*/ 0 h 6419449"/>
              <a:gd name="connsiteX15" fmla="*/ 10861461 w 11775819"/>
              <a:gd name="connsiteY15" fmla="*/ 0 h 6419449"/>
              <a:gd name="connsiteX16" fmla="*/ 11775819 w 11775819"/>
              <a:gd name="connsiteY16" fmla="*/ 0 h 6419449"/>
              <a:gd name="connsiteX17" fmla="*/ 11775819 w 11775819"/>
              <a:gd name="connsiteY17" fmla="*/ 641945 h 6419449"/>
              <a:gd name="connsiteX18" fmla="*/ 11775819 w 11775819"/>
              <a:gd name="connsiteY18" fmla="*/ 1412279 h 6419449"/>
              <a:gd name="connsiteX19" fmla="*/ 11775819 w 11775819"/>
              <a:gd name="connsiteY19" fmla="*/ 2118418 h 6419449"/>
              <a:gd name="connsiteX20" fmla="*/ 11775819 w 11775819"/>
              <a:gd name="connsiteY20" fmla="*/ 2696169 h 6419449"/>
              <a:gd name="connsiteX21" fmla="*/ 11775819 w 11775819"/>
              <a:gd name="connsiteY21" fmla="*/ 3145530 h 6419449"/>
              <a:gd name="connsiteX22" fmla="*/ 11775819 w 11775819"/>
              <a:gd name="connsiteY22" fmla="*/ 3787475 h 6419449"/>
              <a:gd name="connsiteX23" fmla="*/ 11775819 w 11775819"/>
              <a:gd name="connsiteY23" fmla="*/ 4365225 h 6419449"/>
              <a:gd name="connsiteX24" fmla="*/ 11775819 w 11775819"/>
              <a:gd name="connsiteY24" fmla="*/ 5135559 h 6419449"/>
              <a:gd name="connsiteX25" fmla="*/ 11775819 w 11775819"/>
              <a:gd name="connsiteY25" fmla="*/ 6419449 h 6419449"/>
              <a:gd name="connsiteX26" fmla="*/ 10847607 w 11775819"/>
              <a:gd name="connsiteY26" fmla="*/ 6419449 h 6419449"/>
              <a:gd name="connsiteX27" fmla="*/ 10037154 w 11775819"/>
              <a:gd name="connsiteY27" fmla="*/ 6419449 h 6419449"/>
              <a:gd name="connsiteX28" fmla="*/ 9344459 w 11775819"/>
              <a:gd name="connsiteY28" fmla="*/ 6419449 h 6419449"/>
              <a:gd name="connsiteX29" fmla="*/ 8651763 w 11775819"/>
              <a:gd name="connsiteY29" fmla="*/ 6419449 h 6419449"/>
              <a:gd name="connsiteX30" fmla="*/ 7723552 w 11775819"/>
              <a:gd name="connsiteY30" fmla="*/ 6419449 h 6419449"/>
              <a:gd name="connsiteX31" fmla="*/ 6795340 w 11775819"/>
              <a:gd name="connsiteY31" fmla="*/ 6419449 h 6419449"/>
              <a:gd name="connsiteX32" fmla="*/ 6338161 w 11775819"/>
              <a:gd name="connsiteY32" fmla="*/ 6419449 h 6419449"/>
              <a:gd name="connsiteX33" fmla="*/ 5880983 w 11775819"/>
              <a:gd name="connsiteY33" fmla="*/ 6419449 h 6419449"/>
              <a:gd name="connsiteX34" fmla="*/ 5070529 w 11775819"/>
              <a:gd name="connsiteY34" fmla="*/ 6419449 h 6419449"/>
              <a:gd name="connsiteX35" fmla="*/ 4613350 w 11775819"/>
              <a:gd name="connsiteY35" fmla="*/ 6419449 h 6419449"/>
              <a:gd name="connsiteX36" fmla="*/ 4273930 w 11775819"/>
              <a:gd name="connsiteY36" fmla="*/ 6419449 h 6419449"/>
              <a:gd name="connsiteX37" fmla="*/ 3345718 w 11775819"/>
              <a:gd name="connsiteY37" fmla="*/ 6419449 h 6419449"/>
              <a:gd name="connsiteX38" fmla="*/ 2417506 w 11775819"/>
              <a:gd name="connsiteY38" fmla="*/ 6419449 h 6419449"/>
              <a:gd name="connsiteX39" fmla="*/ 1489295 w 11775819"/>
              <a:gd name="connsiteY39" fmla="*/ 6419449 h 6419449"/>
              <a:gd name="connsiteX40" fmla="*/ 678841 w 11775819"/>
              <a:gd name="connsiteY40" fmla="*/ 6419449 h 6419449"/>
              <a:gd name="connsiteX41" fmla="*/ 0 w 11775819"/>
              <a:gd name="connsiteY41" fmla="*/ 6419449 h 6419449"/>
              <a:gd name="connsiteX42" fmla="*/ 0 w 11775819"/>
              <a:gd name="connsiteY42" fmla="*/ 5777504 h 6419449"/>
              <a:gd name="connsiteX43" fmla="*/ 0 w 11775819"/>
              <a:gd name="connsiteY43" fmla="*/ 5135559 h 6419449"/>
              <a:gd name="connsiteX44" fmla="*/ 0 w 11775819"/>
              <a:gd name="connsiteY44" fmla="*/ 4429420 h 6419449"/>
              <a:gd name="connsiteX45" fmla="*/ 0 w 11775819"/>
              <a:gd name="connsiteY45" fmla="*/ 3851669 h 6419449"/>
              <a:gd name="connsiteX46" fmla="*/ 0 w 11775819"/>
              <a:gd name="connsiteY46" fmla="*/ 3081336 h 6419449"/>
              <a:gd name="connsiteX47" fmla="*/ 0 w 11775819"/>
              <a:gd name="connsiteY47" fmla="*/ 2311002 h 6419449"/>
              <a:gd name="connsiteX48" fmla="*/ 0 w 11775819"/>
              <a:gd name="connsiteY48" fmla="*/ 1540668 h 6419449"/>
              <a:gd name="connsiteX49" fmla="*/ 0 w 11775819"/>
              <a:gd name="connsiteY49" fmla="*/ 962917 h 6419449"/>
              <a:gd name="connsiteX50" fmla="*/ 0 w 11775819"/>
              <a:gd name="connsiteY50" fmla="*/ 0 h 6419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11775819" h="6419449" fill="none" extrusionOk="0">
                <a:moveTo>
                  <a:pt x="0" y="0"/>
                </a:moveTo>
                <a:cubicBezTo>
                  <a:pt x="289838" y="-33106"/>
                  <a:pt x="522246" y="27096"/>
                  <a:pt x="810453" y="0"/>
                </a:cubicBezTo>
                <a:cubicBezTo>
                  <a:pt x="1098660" y="-27096"/>
                  <a:pt x="1366998" y="21362"/>
                  <a:pt x="1620907" y="0"/>
                </a:cubicBezTo>
                <a:cubicBezTo>
                  <a:pt x="1874816" y="-21362"/>
                  <a:pt x="1929640" y="15253"/>
                  <a:pt x="2195844" y="0"/>
                </a:cubicBezTo>
                <a:cubicBezTo>
                  <a:pt x="2462048" y="-15253"/>
                  <a:pt x="2547887" y="-5753"/>
                  <a:pt x="2770781" y="0"/>
                </a:cubicBezTo>
                <a:cubicBezTo>
                  <a:pt x="2993675" y="5753"/>
                  <a:pt x="3196074" y="-18004"/>
                  <a:pt x="3581234" y="0"/>
                </a:cubicBezTo>
                <a:cubicBezTo>
                  <a:pt x="3966394" y="18004"/>
                  <a:pt x="4056686" y="18395"/>
                  <a:pt x="4273930" y="0"/>
                </a:cubicBezTo>
                <a:cubicBezTo>
                  <a:pt x="4491174" y="-18395"/>
                  <a:pt x="4636963" y="1782"/>
                  <a:pt x="4731108" y="0"/>
                </a:cubicBezTo>
                <a:cubicBezTo>
                  <a:pt x="4825253" y="-1782"/>
                  <a:pt x="5307587" y="9924"/>
                  <a:pt x="5659320" y="0"/>
                </a:cubicBezTo>
                <a:cubicBezTo>
                  <a:pt x="6011053" y="-9924"/>
                  <a:pt x="6302459" y="3347"/>
                  <a:pt x="6587532" y="0"/>
                </a:cubicBezTo>
                <a:cubicBezTo>
                  <a:pt x="6872605" y="-3347"/>
                  <a:pt x="7106548" y="19056"/>
                  <a:pt x="7280227" y="0"/>
                </a:cubicBezTo>
                <a:cubicBezTo>
                  <a:pt x="7453907" y="-19056"/>
                  <a:pt x="7896126" y="-25607"/>
                  <a:pt x="8090680" y="0"/>
                </a:cubicBezTo>
                <a:cubicBezTo>
                  <a:pt x="8285234" y="25607"/>
                  <a:pt x="8497142" y="16586"/>
                  <a:pt x="8901134" y="0"/>
                </a:cubicBezTo>
                <a:cubicBezTo>
                  <a:pt x="9305126" y="-16586"/>
                  <a:pt x="9200039" y="-18048"/>
                  <a:pt x="9476071" y="0"/>
                </a:cubicBezTo>
                <a:cubicBezTo>
                  <a:pt x="9752103" y="18048"/>
                  <a:pt x="9839118" y="-25353"/>
                  <a:pt x="10168766" y="0"/>
                </a:cubicBezTo>
                <a:cubicBezTo>
                  <a:pt x="10498414" y="25353"/>
                  <a:pt x="10669033" y="-29357"/>
                  <a:pt x="10861461" y="0"/>
                </a:cubicBezTo>
                <a:cubicBezTo>
                  <a:pt x="11053890" y="29357"/>
                  <a:pt x="11344088" y="-10480"/>
                  <a:pt x="11775819" y="0"/>
                </a:cubicBezTo>
                <a:cubicBezTo>
                  <a:pt x="11793222" y="231986"/>
                  <a:pt x="11754214" y="355311"/>
                  <a:pt x="11775819" y="641945"/>
                </a:cubicBezTo>
                <a:cubicBezTo>
                  <a:pt x="11797424" y="928579"/>
                  <a:pt x="11744218" y="1065487"/>
                  <a:pt x="11775819" y="1412279"/>
                </a:cubicBezTo>
                <a:cubicBezTo>
                  <a:pt x="11807420" y="1759071"/>
                  <a:pt x="11807651" y="1964741"/>
                  <a:pt x="11775819" y="2118418"/>
                </a:cubicBezTo>
                <a:cubicBezTo>
                  <a:pt x="11743987" y="2272095"/>
                  <a:pt x="11790988" y="2445750"/>
                  <a:pt x="11775819" y="2696169"/>
                </a:cubicBezTo>
                <a:cubicBezTo>
                  <a:pt x="11760650" y="2946588"/>
                  <a:pt x="11788204" y="2989092"/>
                  <a:pt x="11775819" y="3145530"/>
                </a:cubicBezTo>
                <a:cubicBezTo>
                  <a:pt x="11763434" y="3301968"/>
                  <a:pt x="11762617" y="3474766"/>
                  <a:pt x="11775819" y="3787475"/>
                </a:cubicBezTo>
                <a:cubicBezTo>
                  <a:pt x="11789021" y="4100184"/>
                  <a:pt x="11764740" y="4131110"/>
                  <a:pt x="11775819" y="4365225"/>
                </a:cubicBezTo>
                <a:cubicBezTo>
                  <a:pt x="11786899" y="4599340"/>
                  <a:pt x="11804891" y="4897475"/>
                  <a:pt x="11775819" y="5135559"/>
                </a:cubicBezTo>
                <a:cubicBezTo>
                  <a:pt x="11746747" y="5373643"/>
                  <a:pt x="11741546" y="5824447"/>
                  <a:pt x="11775819" y="6419449"/>
                </a:cubicBezTo>
                <a:cubicBezTo>
                  <a:pt x="11315723" y="6417918"/>
                  <a:pt x="11302299" y="6465124"/>
                  <a:pt x="10847607" y="6419449"/>
                </a:cubicBezTo>
                <a:cubicBezTo>
                  <a:pt x="10392915" y="6373774"/>
                  <a:pt x="10210696" y="6453437"/>
                  <a:pt x="10037154" y="6419449"/>
                </a:cubicBezTo>
                <a:cubicBezTo>
                  <a:pt x="9863612" y="6385461"/>
                  <a:pt x="9657013" y="6436951"/>
                  <a:pt x="9344459" y="6419449"/>
                </a:cubicBezTo>
                <a:cubicBezTo>
                  <a:pt x="9031905" y="6401947"/>
                  <a:pt x="8876058" y="6390633"/>
                  <a:pt x="8651763" y="6419449"/>
                </a:cubicBezTo>
                <a:cubicBezTo>
                  <a:pt x="8427468" y="6448265"/>
                  <a:pt x="8046326" y="6378869"/>
                  <a:pt x="7723552" y="6419449"/>
                </a:cubicBezTo>
                <a:cubicBezTo>
                  <a:pt x="7400778" y="6460029"/>
                  <a:pt x="7225002" y="6388877"/>
                  <a:pt x="6795340" y="6419449"/>
                </a:cubicBezTo>
                <a:cubicBezTo>
                  <a:pt x="6365678" y="6450021"/>
                  <a:pt x="6557322" y="6438388"/>
                  <a:pt x="6338161" y="6419449"/>
                </a:cubicBezTo>
                <a:cubicBezTo>
                  <a:pt x="6119000" y="6400510"/>
                  <a:pt x="6102903" y="6410508"/>
                  <a:pt x="5880983" y="6419449"/>
                </a:cubicBezTo>
                <a:cubicBezTo>
                  <a:pt x="5659063" y="6428390"/>
                  <a:pt x="5323062" y="6397318"/>
                  <a:pt x="5070529" y="6419449"/>
                </a:cubicBezTo>
                <a:cubicBezTo>
                  <a:pt x="4817996" y="6441580"/>
                  <a:pt x="4830666" y="6428423"/>
                  <a:pt x="4613350" y="6419449"/>
                </a:cubicBezTo>
                <a:cubicBezTo>
                  <a:pt x="4396034" y="6410475"/>
                  <a:pt x="4368483" y="6422224"/>
                  <a:pt x="4273930" y="6419449"/>
                </a:cubicBezTo>
                <a:cubicBezTo>
                  <a:pt x="4179377" y="6416674"/>
                  <a:pt x="3575967" y="6460584"/>
                  <a:pt x="3345718" y="6419449"/>
                </a:cubicBezTo>
                <a:cubicBezTo>
                  <a:pt x="3115469" y="6378314"/>
                  <a:pt x="2658173" y="6374501"/>
                  <a:pt x="2417506" y="6419449"/>
                </a:cubicBezTo>
                <a:cubicBezTo>
                  <a:pt x="2176839" y="6464397"/>
                  <a:pt x="1771375" y="6412076"/>
                  <a:pt x="1489295" y="6419449"/>
                </a:cubicBezTo>
                <a:cubicBezTo>
                  <a:pt x="1207215" y="6426822"/>
                  <a:pt x="841733" y="6409428"/>
                  <a:pt x="678841" y="6419449"/>
                </a:cubicBezTo>
                <a:cubicBezTo>
                  <a:pt x="515949" y="6429470"/>
                  <a:pt x="234889" y="6420416"/>
                  <a:pt x="0" y="6419449"/>
                </a:cubicBezTo>
                <a:cubicBezTo>
                  <a:pt x="11452" y="6182211"/>
                  <a:pt x="-19359" y="5918479"/>
                  <a:pt x="0" y="5777504"/>
                </a:cubicBezTo>
                <a:cubicBezTo>
                  <a:pt x="19359" y="5636530"/>
                  <a:pt x="-30380" y="5273178"/>
                  <a:pt x="0" y="5135559"/>
                </a:cubicBezTo>
                <a:cubicBezTo>
                  <a:pt x="30380" y="4997940"/>
                  <a:pt x="-13671" y="4754059"/>
                  <a:pt x="0" y="4429420"/>
                </a:cubicBezTo>
                <a:cubicBezTo>
                  <a:pt x="13671" y="4104781"/>
                  <a:pt x="-12423" y="4055918"/>
                  <a:pt x="0" y="3851669"/>
                </a:cubicBezTo>
                <a:cubicBezTo>
                  <a:pt x="12423" y="3647420"/>
                  <a:pt x="-37794" y="3309887"/>
                  <a:pt x="0" y="3081336"/>
                </a:cubicBezTo>
                <a:cubicBezTo>
                  <a:pt x="37794" y="2852785"/>
                  <a:pt x="-16347" y="2675751"/>
                  <a:pt x="0" y="2311002"/>
                </a:cubicBezTo>
                <a:cubicBezTo>
                  <a:pt x="16347" y="1946253"/>
                  <a:pt x="14834" y="1784736"/>
                  <a:pt x="0" y="1540668"/>
                </a:cubicBezTo>
                <a:cubicBezTo>
                  <a:pt x="-14834" y="1296600"/>
                  <a:pt x="20956" y="1143514"/>
                  <a:pt x="0" y="962917"/>
                </a:cubicBezTo>
                <a:cubicBezTo>
                  <a:pt x="-20956" y="782320"/>
                  <a:pt x="10281" y="267164"/>
                  <a:pt x="0" y="0"/>
                </a:cubicBezTo>
                <a:close/>
              </a:path>
              <a:path w="11775819" h="6419449" stroke="0" extrusionOk="0">
                <a:moveTo>
                  <a:pt x="0" y="0"/>
                </a:moveTo>
                <a:cubicBezTo>
                  <a:pt x="249632" y="1047"/>
                  <a:pt x="384507" y="-13422"/>
                  <a:pt x="574937" y="0"/>
                </a:cubicBezTo>
                <a:cubicBezTo>
                  <a:pt x="765367" y="13422"/>
                  <a:pt x="771544" y="-5817"/>
                  <a:pt x="914358" y="0"/>
                </a:cubicBezTo>
                <a:cubicBezTo>
                  <a:pt x="1057172" y="5817"/>
                  <a:pt x="1336683" y="16815"/>
                  <a:pt x="1489295" y="0"/>
                </a:cubicBezTo>
                <a:cubicBezTo>
                  <a:pt x="1641907" y="-16815"/>
                  <a:pt x="1845716" y="20134"/>
                  <a:pt x="1946474" y="0"/>
                </a:cubicBezTo>
                <a:cubicBezTo>
                  <a:pt x="2047232" y="-20134"/>
                  <a:pt x="2400066" y="-28515"/>
                  <a:pt x="2521411" y="0"/>
                </a:cubicBezTo>
                <a:cubicBezTo>
                  <a:pt x="2642756" y="28515"/>
                  <a:pt x="2837597" y="-10934"/>
                  <a:pt x="2978590" y="0"/>
                </a:cubicBezTo>
                <a:cubicBezTo>
                  <a:pt x="3119583" y="10934"/>
                  <a:pt x="3218444" y="-5927"/>
                  <a:pt x="3318010" y="0"/>
                </a:cubicBezTo>
                <a:cubicBezTo>
                  <a:pt x="3417576" y="5927"/>
                  <a:pt x="3733679" y="-39209"/>
                  <a:pt x="4128464" y="0"/>
                </a:cubicBezTo>
                <a:cubicBezTo>
                  <a:pt x="4523249" y="39209"/>
                  <a:pt x="4486286" y="23615"/>
                  <a:pt x="4821159" y="0"/>
                </a:cubicBezTo>
                <a:cubicBezTo>
                  <a:pt x="5156032" y="-23615"/>
                  <a:pt x="5028752" y="-9000"/>
                  <a:pt x="5160580" y="0"/>
                </a:cubicBezTo>
                <a:cubicBezTo>
                  <a:pt x="5292408" y="9000"/>
                  <a:pt x="5814709" y="15000"/>
                  <a:pt x="6088791" y="0"/>
                </a:cubicBezTo>
                <a:cubicBezTo>
                  <a:pt x="6362873" y="-15000"/>
                  <a:pt x="6773413" y="-42061"/>
                  <a:pt x="7017003" y="0"/>
                </a:cubicBezTo>
                <a:cubicBezTo>
                  <a:pt x="7260593" y="42061"/>
                  <a:pt x="7535309" y="-12428"/>
                  <a:pt x="7709698" y="0"/>
                </a:cubicBezTo>
                <a:cubicBezTo>
                  <a:pt x="7884087" y="12428"/>
                  <a:pt x="7980833" y="9521"/>
                  <a:pt x="8049119" y="0"/>
                </a:cubicBezTo>
                <a:cubicBezTo>
                  <a:pt x="8117405" y="-9521"/>
                  <a:pt x="8347887" y="-13464"/>
                  <a:pt x="8506297" y="0"/>
                </a:cubicBezTo>
                <a:cubicBezTo>
                  <a:pt x="8664707" y="13464"/>
                  <a:pt x="8953593" y="13807"/>
                  <a:pt x="9316751" y="0"/>
                </a:cubicBezTo>
                <a:cubicBezTo>
                  <a:pt x="9679909" y="-13807"/>
                  <a:pt x="10055390" y="35789"/>
                  <a:pt x="10244963" y="0"/>
                </a:cubicBezTo>
                <a:cubicBezTo>
                  <a:pt x="10434536" y="-35789"/>
                  <a:pt x="10700078" y="-16901"/>
                  <a:pt x="10937658" y="0"/>
                </a:cubicBezTo>
                <a:cubicBezTo>
                  <a:pt x="11175238" y="16901"/>
                  <a:pt x="11458873" y="-36582"/>
                  <a:pt x="11775819" y="0"/>
                </a:cubicBezTo>
                <a:cubicBezTo>
                  <a:pt x="11769878" y="105669"/>
                  <a:pt x="11790239" y="406989"/>
                  <a:pt x="11775819" y="513556"/>
                </a:cubicBezTo>
                <a:cubicBezTo>
                  <a:pt x="11761399" y="620123"/>
                  <a:pt x="11790152" y="931903"/>
                  <a:pt x="11775819" y="1091306"/>
                </a:cubicBezTo>
                <a:cubicBezTo>
                  <a:pt x="11761487" y="1250709"/>
                  <a:pt x="11757448" y="1478339"/>
                  <a:pt x="11775819" y="1669057"/>
                </a:cubicBezTo>
                <a:cubicBezTo>
                  <a:pt x="11794190" y="1859775"/>
                  <a:pt x="11797774" y="2052323"/>
                  <a:pt x="11775819" y="2375196"/>
                </a:cubicBezTo>
                <a:cubicBezTo>
                  <a:pt x="11753864" y="2698069"/>
                  <a:pt x="11797112" y="2830528"/>
                  <a:pt x="11775819" y="2952947"/>
                </a:cubicBezTo>
                <a:cubicBezTo>
                  <a:pt x="11754526" y="3075366"/>
                  <a:pt x="11792003" y="3319787"/>
                  <a:pt x="11775819" y="3594891"/>
                </a:cubicBezTo>
                <a:cubicBezTo>
                  <a:pt x="11759635" y="3869995"/>
                  <a:pt x="11793911" y="3869597"/>
                  <a:pt x="11775819" y="4108447"/>
                </a:cubicBezTo>
                <a:cubicBezTo>
                  <a:pt x="11757727" y="4347297"/>
                  <a:pt x="11759886" y="4333279"/>
                  <a:pt x="11775819" y="4557809"/>
                </a:cubicBezTo>
                <a:cubicBezTo>
                  <a:pt x="11791752" y="4782339"/>
                  <a:pt x="11793777" y="4854447"/>
                  <a:pt x="11775819" y="5071365"/>
                </a:cubicBezTo>
                <a:cubicBezTo>
                  <a:pt x="11757861" y="5288283"/>
                  <a:pt x="11782731" y="5391312"/>
                  <a:pt x="11775819" y="5584921"/>
                </a:cubicBezTo>
                <a:cubicBezTo>
                  <a:pt x="11768907" y="5778530"/>
                  <a:pt x="11794127" y="6005587"/>
                  <a:pt x="11775819" y="6419449"/>
                </a:cubicBezTo>
                <a:cubicBezTo>
                  <a:pt x="11657834" y="6407649"/>
                  <a:pt x="11482103" y="6411018"/>
                  <a:pt x="11200882" y="6419449"/>
                </a:cubicBezTo>
                <a:cubicBezTo>
                  <a:pt x="10919661" y="6427880"/>
                  <a:pt x="10899843" y="6430265"/>
                  <a:pt x="10625945" y="6419449"/>
                </a:cubicBezTo>
                <a:cubicBezTo>
                  <a:pt x="10352047" y="6408633"/>
                  <a:pt x="10358040" y="6401481"/>
                  <a:pt x="10168766" y="6419449"/>
                </a:cubicBezTo>
                <a:cubicBezTo>
                  <a:pt x="9979492" y="6437417"/>
                  <a:pt x="9495584" y="6439835"/>
                  <a:pt x="9240554" y="6419449"/>
                </a:cubicBezTo>
                <a:cubicBezTo>
                  <a:pt x="8985524" y="6399063"/>
                  <a:pt x="8936507" y="6399206"/>
                  <a:pt x="8665617" y="6419449"/>
                </a:cubicBezTo>
                <a:cubicBezTo>
                  <a:pt x="8394727" y="6439692"/>
                  <a:pt x="8213576" y="6417903"/>
                  <a:pt x="7972922" y="6419449"/>
                </a:cubicBezTo>
                <a:cubicBezTo>
                  <a:pt x="7732269" y="6420995"/>
                  <a:pt x="7551520" y="6428783"/>
                  <a:pt x="7397985" y="6419449"/>
                </a:cubicBezTo>
                <a:cubicBezTo>
                  <a:pt x="7244450" y="6410115"/>
                  <a:pt x="7016984" y="6437911"/>
                  <a:pt x="6823048" y="6419449"/>
                </a:cubicBezTo>
                <a:cubicBezTo>
                  <a:pt x="6629112" y="6400987"/>
                  <a:pt x="6371676" y="6420964"/>
                  <a:pt x="6130353" y="6419449"/>
                </a:cubicBezTo>
                <a:cubicBezTo>
                  <a:pt x="5889031" y="6417934"/>
                  <a:pt x="5863644" y="6431147"/>
                  <a:pt x="5790932" y="6419449"/>
                </a:cubicBezTo>
                <a:cubicBezTo>
                  <a:pt x="5718220" y="6407751"/>
                  <a:pt x="5528982" y="6430057"/>
                  <a:pt x="5333753" y="6419449"/>
                </a:cubicBezTo>
                <a:cubicBezTo>
                  <a:pt x="5138524" y="6408841"/>
                  <a:pt x="5141297" y="6434743"/>
                  <a:pt x="4994333" y="6419449"/>
                </a:cubicBezTo>
                <a:cubicBezTo>
                  <a:pt x="4847369" y="6404155"/>
                  <a:pt x="4661072" y="6406640"/>
                  <a:pt x="4419396" y="6419449"/>
                </a:cubicBezTo>
                <a:cubicBezTo>
                  <a:pt x="4177720" y="6432258"/>
                  <a:pt x="3773638" y="6444469"/>
                  <a:pt x="3491184" y="6419449"/>
                </a:cubicBezTo>
                <a:cubicBezTo>
                  <a:pt x="3208730" y="6394429"/>
                  <a:pt x="3061722" y="6401396"/>
                  <a:pt x="2916247" y="6419449"/>
                </a:cubicBezTo>
                <a:cubicBezTo>
                  <a:pt x="2770772" y="6437502"/>
                  <a:pt x="2473290" y="6430552"/>
                  <a:pt x="2223552" y="6419449"/>
                </a:cubicBezTo>
                <a:cubicBezTo>
                  <a:pt x="1973815" y="6408346"/>
                  <a:pt x="1960607" y="6413786"/>
                  <a:pt x="1884131" y="6419449"/>
                </a:cubicBezTo>
                <a:cubicBezTo>
                  <a:pt x="1807655" y="6425112"/>
                  <a:pt x="1288275" y="6399427"/>
                  <a:pt x="1073678" y="6419449"/>
                </a:cubicBezTo>
                <a:cubicBezTo>
                  <a:pt x="859081" y="6439471"/>
                  <a:pt x="324081" y="6458335"/>
                  <a:pt x="0" y="6419449"/>
                </a:cubicBezTo>
                <a:cubicBezTo>
                  <a:pt x="21399" y="6199700"/>
                  <a:pt x="-1801" y="6108399"/>
                  <a:pt x="0" y="5905893"/>
                </a:cubicBezTo>
                <a:cubicBezTo>
                  <a:pt x="1801" y="5703387"/>
                  <a:pt x="5804" y="5546128"/>
                  <a:pt x="0" y="5263948"/>
                </a:cubicBezTo>
                <a:cubicBezTo>
                  <a:pt x="-5804" y="4981769"/>
                  <a:pt x="17446" y="4841472"/>
                  <a:pt x="0" y="4686198"/>
                </a:cubicBezTo>
                <a:cubicBezTo>
                  <a:pt x="-17446" y="4530924"/>
                  <a:pt x="38039" y="4225934"/>
                  <a:pt x="0" y="3915864"/>
                </a:cubicBezTo>
                <a:cubicBezTo>
                  <a:pt x="-38039" y="3605794"/>
                  <a:pt x="-37933" y="3415180"/>
                  <a:pt x="0" y="3145530"/>
                </a:cubicBezTo>
                <a:cubicBezTo>
                  <a:pt x="37933" y="2875880"/>
                  <a:pt x="1713" y="2775694"/>
                  <a:pt x="0" y="2631974"/>
                </a:cubicBezTo>
                <a:cubicBezTo>
                  <a:pt x="-1713" y="2488254"/>
                  <a:pt x="225" y="2186835"/>
                  <a:pt x="0" y="1990029"/>
                </a:cubicBezTo>
                <a:cubicBezTo>
                  <a:pt x="-225" y="1793224"/>
                  <a:pt x="9403" y="1527864"/>
                  <a:pt x="0" y="1412279"/>
                </a:cubicBezTo>
                <a:cubicBezTo>
                  <a:pt x="-9403" y="1296694"/>
                  <a:pt x="18985" y="877238"/>
                  <a:pt x="0" y="641945"/>
                </a:cubicBezTo>
                <a:cubicBezTo>
                  <a:pt x="-18985" y="406652"/>
                  <a:pt x="17264" y="225558"/>
                  <a:pt x="0" y="0"/>
                </a:cubicBezTo>
                <a:close/>
              </a:path>
            </a:pathLst>
          </a:custGeom>
          <a:solidFill>
            <a:srgbClr val="F7F7F7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1832796384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>
            <a:outerShdw blurRad="63500" sx="102000" sy="102000" algn="ctr" rotWithShape="0">
              <a:schemeClr val="tx1">
                <a:lumMod val="50000"/>
                <a:lumOff val="50000"/>
                <a:alpha val="40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graphicFrame>
        <p:nvGraphicFramePr>
          <p:cNvPr id="2" name="جدول 1">
            <a:extLst>
              <a:ext uri="{FF2B5EF4-FFF2-40B4-BE49-F238E27FC236}">
                <a16:creationId xmlns:a16="http://schemas.microsoft.com/office/drawing/2014/main" id="{4A5E8721-0FC3-6E26-AC43-66D75F3AB9C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30615228"/>
              </p:ext>
            </p:extLst>
          </p:nvPr>
        </p:nvGraphicFramePr>
        <p:xfrm>
          <a:off x="377189" y="656440"/>
          <a:ext cx="11442350" cy="5888740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11442350">
                  <a:extLst>
                    <a:ext uri="{9D8B030D-6E8A-4147-A177-3AD203B41FA5}">
                      <a16:colId xmlns:a16="http://schemas.microsoft.com/office/drawing/2014/main" val="1774482938"/>
                    </a:ext>
                  </a:extLst>
                </a:gridCol>
              </a:tblGrid>
              <a:tr h="586632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200" dirty="0">
                          <a:solidFill>
                            <a:srgbClr val="68766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اليوم/ </a:t>
                      </a:r>
                      <a:r>
                        <a:rPr lang="ar-SA" sz="3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الاربعاء</a:t>
                      </a:r>
                      <a:r>
                        <a:rPr lang="ar-SA" sz="3200" dirty="0">
                          <a:solidFill>
                            <a:srgbClr val="68766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               التاريخ/</a:t>
                      </a:r>
                      <a:r>
                        <a:rPr lang="ar-SA" sz="3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1447/04/23ه</a:t>
                      </a:r>
                      <a:r>
                        <a:rPr lang="ar-SA" sz="3200" dirty="0">
                          <a:solidFill>
                            <a:srgbClr val="68766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           الحصة/ </a:t>
                      </a:r>
                      <a:r>
                        <a:rPr lang="ar-SA" sz="3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الثالثة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1351637"/>
                  </a:ext>
                </a:extLst>
              </a:tr>
              <a:tr h="710133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4000" b="1" dirty="0">
                          <a:solidFill>
                            <a:srgbClr val="8A7254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الموضوع/ </a:t>
                      </a:r>
                      <a:r>
                        <a:rPr lang="ar-SA" sz="4000" b="1" dirty="0">
                          <a:solidFill>
                            <a:srgbClr val="616C79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مهارة حل المسألة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8259712"/>
                  </a:ext>
                </a:extLst>
              </a:tr>
              <a:tr h="4591975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10581994"/>
                  </a:ext>
                </a:extLst>
              </a:tr>
            </a:tbl>
          </a:graphicData>
        </a:graphic>
      </p:graphicFrame>
      <p:sp>
        <p:nvSpPr>
          <p:cNvPr id="7" name="سهم: بشكل رتبة عسكرية 6">
            <a:extLst>
              <a:ext uri="{FF2B5EF4-FFF2-40B4-BE49-F238E27FC236}">
                <a16:creationId xmlns:a16="http://schemas.microsoft.com/office/drawing/2014/main" id="{05AD9BB3-BDB9-6506-88C5-D7BFEDE7BECC}"/>
              </a:ext>
            </a:extLst>
          </p:cNvPr>
          <p:cNvSpPr/>
          <p:nvPr/>
        </p:nvSpPr>
        <p:spPr>
          <a:xfrm flipH="1">
            <a:off x="224852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DACFC2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7" name="مربع نص 56">
            <a:extLst>
              <a:ext uri="{FF2B5EF4-FFF2-40B4-BE49-F238E27FC236}">
                <a16:creationId xmlns:a16="http://schemas.microsoft.com/office/drawing/2014/main" id="{BF83557F-F984-F52D-0618-E7B4F52A028A}"/>
              </a:ext>
            </a:extLst>
          </p:cNvPr>
          <p:cNvSpPr txBox="1"/>
          <p:nvPr/>
        </p:nvSpPr>
        <p:spPr>
          <a:xfrm>
            <a:off x="479433" y="64338"/>
            <a:ext cx="2588368" cy="646331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التقويـــــــــــــــــــــــــــــــــم</a:t>
            </a:r>
          </a:p>
        </p:txBody>
      </p:sp>
      <p:sp>
        <p:nvSpPr>
          <p:cNvPr id="28" name="سهم: بشكل رتبة عسكرية 27">
            <a:extLst>
              <a:ext uri="{FF2B5EF4-FFF2-40B4-BE49-F238E27FC236}">
                <a16:creationId xmlns:a16="http://schemas.microsoft.com/office/drawing/2014/main" id="{A6319861-F3E8-5048-1D56-AF6030B5AB76}"/>
              </a:ext>
            </a:extLst>
          </p:cNvPr>
          <p:cNvSpPr/>
          <p:nvPr/>
        </p:nvSpPr>
        <p:spPr>
          <a:xfrm flipH="1">
            <a:off x="1665646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A4AF9D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6" name="مربع نص 55">
            <a:extLst>
              <a:ext uri="{FF2B5EF4-FFF2-40B4-BE49-F238E27FC236}">
                <a16:creationId xmlns:a16="http://schemas.microsoft.com/office/drawing/2014/main" id="{B0401075-AF09-CD5F-C8D1-03EDBC99FD0B}"/>
              </a:ext>
            </a:extLst>
          </p:cNvPr>
          <p:cNvSpPr txBox="1"/>
          <p:nvPr/>
        </p:nvSpPr>
        <p:spPr>
          <a:xfrm>
            <a:off x="2028198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التـــــــــــــــــــــــــدريـــــــــــــــــــــــــــــــــــــــــب</a:t>
            </a:r>
          </a:p>
        </p:txBody>
      </p:sp>
      <p:sp>
        <p:nvSpPr>
          <p:cNvPr id="29" name="سهم: بشكل رتبة عسكرية 28">
            <a:extLst>
              <a:ext uri="{FF2B5EF4-FFF2-40B4-BE49-F238E27FC236}">
                <a16:creationId xmlns:a16="http://schemas.microsoft.com/office/drawing/2014/main" id="{7944189F-F871-8319-B39B-BF2D206CCCE3}"/>
              </a:ext>
            </a:extLst>
          </p:cNvPr>
          <p:cNvSpPr/>
          <p:nvPr/>
        </p:nvSpPr>
        <p:spPr>
          <a:xfrm flipH="1">
            <a:off x="3106440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FAF9EF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5" name="مربع نص 54">
            <a:extLst>
              <a:ext uri="{FF2B5EF4-FFF2-40B4-BE49-F238E27FC236}">
                <a16:creationId xmlns:a16="http://schemas.microsoft.com/office/drawing/2014/main" id="{A26C4F6D-A635-FECF-CD6F-548292E0BEA9}"/>
              </a:ext>
            </a:extLst>
          </p:cNvPr>
          <p:cNvSpPr txBox="1"/>
          <p:nvPr/>
        </p:nvSpPr>
        <p:spPr>
          <a:xfrm>
            <a:off x="3468992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التـــــــــــــــــــــــدريـــــــــــــــــــــــــــــــــــــــس</a:t>
            </a:r>
          </a:p>
        </p:txBody>
      </p:sp>
      <p:pic>
        <p:nvPicPr>
          <p:cNvPr id="8" name="صورة 7">
            <a:extLst>
              <a:ext uri="{FF2B5EF4-FFF2-40B4-BE49-F238E27FC236}">
                <a16:creationId xmlns:a16="http://schemas.microsoft.com/office/drawing/2014/main" id="{A7874A11-08ED-DCFA-5922-6E9DD17719DC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rgbClr val="D9C3A5">
                <a:tint val="50000"/>
                <a:satMod val="18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745" y="571555"/>
            <a:ext cx="744303" cy="744303"/>
          </a:xfrm>
          <a:prstGeom prst="rect">
            <a:avLst/>
          </a:prstGeom>
        </p:spPr>
      </p:pic>
      <p:sp>
        <p:nvSpPr>
          <p:cNvPr id="9" name="مربع نص 8">
            <a:extLst>
              <a:ext uri="{FF2B5EF4-FFF2-40B4-BE49-F238E27FC236}">
                <a16:creationId xmlns:a16="http://schemas.microsoft.com/office/drawing/2014/main" id="{BBBE8333-6D4E-C369-370F-D6C8FF08BE18}"/>
              </a:ext>
            </a:extLst>
          </p:cNvPr>
          <p:cNvSpPr txBox="1"/>
          <p:nvPr/>
        </p:nvSpPr>
        <p:spPr>
          <a:xfrm>
            <a:off x="-58905" y="6219278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latin typeface="Sakkal Majalla" panose="02000000000000000000" pitchFamily="2" charset="-78"/>
                <a:cs typeface="Sakkal Majalla" panose="02000000000000000000" pitchFamily="2" charset="-78"/>
              </a:rPr>
              <a:t>جواهر الحارثي </a:t>
            </a:r>
            <a:r>
              <a:rPr lang="en-US" dirty="0">
                <a:latin typeface="Sakkal Majalla" panose="02000000000000000000" pitchFamily="2" charset="-78"/>
                <a:cs typeface="Sakkal Majalla" panose="02000000000000000000" pitchFamily="2" charset="-78"/>
              </a:rPr>
              <a:t>@jewelsAlshdaddi</a:t>
            </a:r>
            <a:endParaRPr lang="ar-SA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grpSp>
        <p:nvGrpSpPr>
          <p:cNvPr id="16" name="مجموعة 15">
            <a:extLst>
              <a:ext uri="{FF2B5EF4-FFF2-40B4-BE49-F238E27FC236}">
                <a16:creationId xmlns:a16="http://schemas.microsoft.com/office/drawing/2014/main" id="{31D6C199-ADF7-6BA2-BE60-5C188D186089}"/>
              </a:ext>
            </a:extLst>
          </p:cNvPr>
          <p:cNvGrpSpPr/>
          <p:nvPr/>
        </p:nvGrpSpPr>
        <p:grpSpPr>
          <a:xfrm>
            <a:off x="4559604" y="2403343"/>
            <a:ext cx="1054732" cy="4091931"/>
            <a:chOff x="4559604" y="2403343"/>
            <a:chExt cx="1054732" cy="4091931"/>
          </a:xfrm>
        </p:grpSpPr>
        <p:cxnSp>
          <p:nvCxnSpPr>
            <p:cNvPr id="19" name="رابط مستقيم 18">
              <a:extLst>
                <a:ext uri="{FF2B5EF4-FFF2-40B4-BE49-F238E27FC236}">
                  <a16:creationId xmlns:a16="http://schemas.microsoft.com/office/drawing/2014/main" id="{2C7A800B-CC1B-1E8F-4A38-29F1E12B36B0}"/>
                </a:ext>
              </a:extLst>
            </p:cNvPr>
            <p:cNvCxnSpPr/>
            <p:nvPr/>
          </p:nvCxnSpPr>
          <p:spPr>
            <a:xfrm>
              <a:off x="5614336" y="2403343"/>
              <a:ext cx="0" cy="3826152"/>
            </a:xfrm>
            <a:prstGeom prst="line">
              <a:avLst/>
            </a:prstGeom>
            <a:ln w="28575" cap="flat" cmpd="sng" algn="ctr">
              <a:solidFill>
                <a:schemeClr val="dk1"/>
              </a:solidFill>
              <a:prstDash val="dash"/>
              <a:round/>
              <a:headEnd type="none" w="med" len="med"/>
              <a:tailEnd type="non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cxnSp>
        <p:sp>
          <p:nvSpPr>
            <p:cNvPr id="20" name="مربع نص 19">
              <a:extLst>
                <a:ext uri="{FF2B5EF4-FFF2-40B4-BE49-F238E27FC236}">
                  <a16:creationId xmlns:a16="http://schemas.microsoft.com/office/drawing/2014/main" id="{270FC7D3-383A-2487-D9F8-A2446A820663}"/>
                </a:ext>
              </a:extLst>
            </p:cNvPr>
            <p:cNvSpPr txBox="1"/>
            <p:nvPr/>
          </p:nvSpPr>
          <p:spPr>
            <a:xfrm>
              <a:off x="4562559" y="2586388"/>
              <a:ext cx="950691" cy="52322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800" dirty="0">
                  <a:solidFill>
                    <a:srgbClr val="687660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افهم:</a:t>
              </a:r>
            </a:p>
          </p:txBody>
        </p:sp>
        <p:sp>
          <p:nvSpPr>
            <p:cNvPr id="21" name="مربع نص 20">
              <a:extLst>
                <a:ext uri="{FF2B5EF4-FFF2-40B4-BE49-F238E27FC236}">
                  <a16:creationId xmlns:a16="http://schemas.microsoft.com/office/drawing/2014/main" id="{56F211E6-ABA0-6812-FF33-5D3D50AFE0B7}"/>
                </a:ext>
              </a:extLst>
            </p:cNvPr>
            <p:cNvSpPr txBox="1"/>
            <p:nvPr/>
          </p:nvSpPr>
          <p:spPr>
            <a:xfrm>
              <a:off x="4559604" y="3808181"/>
              <a:ext cx="950691" cy="52322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800" dirty="0">
                  <a:solidFill>
                    <a:srgbClr val="687660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خطط:</a:t>
              </a:r>
            </a:p>
          </p:txBody>
        </p:sp>
        <p:sp>
          <p:nvSpPr>
            <p:cNvPr id="22" name="مربع نص 21">
              <a:extLst>
                <a:ext uri="{FF2B5EF4-FFF2-40B4-BE49-F238E27FC236}">
                  <a16:creationId xmlns:a16="http://schemas.microsoft.com/office/drawing/2014/main" id="{46879E3B-7928-5F96-BF70-2EF684D38A83}"/>
                </a:ext>
              </a:extLst>
            </p:cNvPr>
            <p:cNvSpPr txBox="1"/>
            <p:nvPr/>
          </p:nvSpPr>
          <p:spPr>
            <a:xfrm>
              <a:off x="4559604" y="4644013"/>
              <a:ext cx="950691" cy="52322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800" dirty="0">
                  <a:solidFill>
                    <a:srgbClr val="687660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حل:</a:t>
              </a:r>
            </a:p>
          </p:txBody>
        </p:sp>
        <p:sp>
          <p:nvSpPr>
            <p:cNvPr id="23" name="مربع نص 22">
              <a:extLst>
                <a:ext uri="{FF2B5EF4-FFF2-40B4-BE49-F238E27FC236}">
                  <a16:creationId xmlns:a16="http://schemas.microsoft.com/office/drawing/2014/main" id="{F34D1EA8-0410-88C5-6F0A-3C8FB51E28BD}"/>
                </a:ext>
              </a:extLst>
            </p:cNvPr>
            <p:cNvSpPr txBox="1"/>
            <p:nvPr/>
          </p:nvSpPr>
          <p:spPr>
            <a:xfrm>
              <a:off x="4559604" y="5972054"/>
              <a:ext cx="950691" cy="52322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800" dirty="0">
                  <a:solidFill>
                    <a:srgbClr val="687660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تحقق:</a:t>
              </a:r>
            </a:p>
          </p:txBody>
        </p:sp>
      </p:grpSp>
      <p:sp>
        <p:nvSpPr>
          <p:cNvPr id="4" name="مربع نص 3">
            <a:extLst>
              <a:ext uri="{FF2B5EF4-FFF2-40B4-BE49-F238E27FC236}">
                <a16:creationId xmlns:a16="http://schemas.microsoft.com/office/drawing/2014/main" id="{6CF9AE02-6E7F-5CD7-DDA1-9B0737036F1C}"/>
              </a:ext>
            </a:extLst>
          </p:cNvPr>
          <p:cNvSpPr txBox="1"/>
          <p:nvPr/>
        </p:nvSpPr>
        <p:spPr>
          <a:xfrm>
            <a:off x="372462" y="1932130"/>
            <a:ext cx="11442350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فكرة الدرس: أستعمل الخطوات الأربعة لحل المسألة </a:t>
            </a:r>
          </a:p>
        </p:txBody>
      </p:sp>
      <p:pic>
        <p:nvPicPr>
          <p:cNvPr id="10" name="صورة 9">
            <a:extLst>
              <a:ext uri="{FF2B5EF4-FFF2-40B4-BE49-F238E27FC236}">
                <a16:creationId xmlns:a16="http://schemas.microsoft.com/office/drawing/2014/main" id="{88F079B2-AD44-40E5-7C97-2440662732B6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CF6E7"/>
              </a:clrFrom>
              <a:clrTo>
                <a:srgbClr val="FCF6E7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700723" y="2482966"/>
            <a:ext cx="6027703" cy="2235687"/>
          </a:xfrm>
          <a:prstGeom prst="rect">
            <a:avLst/>
          </a:prstGeom>
        </p:spPr>
      </p:pic>
      <p:pic>
        <p:nvPicPr>
          <p:cNvPr id="13" name="صورة 12">
            <a:extLst>
              <a:ext uri="{FF2B5EF4-FFF2-40B4-BE49-F238E27FC236}">
                <a16:creationId xmlns:a16="http://schemas.microsoft.com/office/drawing/2014/main" id="{B63140C3-0B5F-0CB4-D594-D8090FBFE21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10672" y="3975124"/>
            <a:ext cx="1929137" cy="22264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97450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43FBF4-A345-57C0-FD8A-1319969511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سهم: بشكل رتبة عسكرية 32">
            <a:extLst>
              <a:ext uri="{FF2B5EF4-FFF2-40B4-BE49-F238E27FC236}">
                <a16:creationId xmlns:a16="http://schemas.microsoft.com/office/drawing/2014/main" id="{E2AF884B-7300-A566-12D1-893FE7331E9E}"/>
              </a:ext>
            </a:extLst>
          </p:cNvPr>
          <p:cNvSpPr/>
          <p:nvPr/>
        </p:nvSpPr>
        <p:spPr>
          <a:xfrm flipH="1">
            <a:off x="8869618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FAF9EF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489C7CA9-B26B-266F-9070-6582295951D6}"/>
              </a:ext>
            </a:extLst>
          </p:cNvPr>
          <p:cNvSpPr txBox="1"/>
          <p:nvPr/>
        </p:nvSpPr>
        <p:spPr>
          <a:xfrm>
            <a:off x="9248930" y="64338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حـــــــــــــــل الواجـــــــــــــب</a:t>
            </a:r>
          </a:p>
        </p:txBody>
      </p:sp>
      <p:sp>
        <p:nvSpPr>
          <p:cNvPr id="32" name="سهم: بشكل رتبة عسكرية 31">
            <a:extLst>
              <a:ext uri="{FF2B5EF4-FFF2-40B4-BE49-F238E27FC236}">
                <a16:creationId xmlns:a16="http://schemas.microsoft.com/office/drawing/2014/main" id="{43049E01-FEB8-2AAB-BB13-EE3CC1AB8C67}"/>
              </a:ext>
            </a:extLst>
          </p:cNvPr>
          <p:cNvSpPr/>
          <p:nvPr/>
        </p:nvSpPr>
        <p:spPr>
          <a:xfrm flipH="1">
            <a:off x="7428822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A4AF9D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2" name="مربع نص 51">
            <a:extLst>
              <a:ext uri="{FF2B5EF4-FFF2-40B4-BE49-F238E27FC236}">
                <a16:creationId xmlns:a16="http://schemas.microsoft.com/office/drawing/2014/main" id="{1E53EFF9-2376-98AC-0E9D-9F5C28D6343B}"/>
              </a:ext>
            </a:extLst>
          </p:cNvPr>
          <p:cNvSpPr txBox="1"/>
          <p:nvPr/>
        </p:nvSpPr>
        <p:spPr>
          <a:xfrm>
            <a:off x="7765708" y="40563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اختبــــــــــار قصــــــــــــــــــــــــير</a:t>
            </a:r>
          </a:p>
        </p:txBody>
      </p:sp>
      <p:sp>
        <p:nvSpPr>
          <p:cNvPr id="31" name="سهم: بشكل رتبة عسكرية 30">
            <a:extLst>
              <a:ext uri="{FF2B5EF4-FFF2-40B4-BE49-F238E27FC236}">
                <a16:creationId xmlns:a16="http://schemas.microsoft.com/office/drawing/2014/main" id="{B5B01C10-C5BE-7728-8F23-52711175EC7B}"/>
              </a:ext>
            </a:extLst>
          </p:cNvPr>
          <p:cNvSpPr/>
          <p:nvPr/>
        </p:nvSpPr>
        <p:spPr>
          <a:xfrm flipH="1">
            <a:off x="5988028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DACFC2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3" name="مربع نص 52">
            <a:extLst>
              <a:ext uri="{FF2B5EF4-FFF2-40B4-BE49-F238E27FC236}">
                <a16:creationId xmlns:a16="http://schemas.microsoft.com/office/drawing/2014/main" id="{AA80972A-C771-75C4-F554-ACF5F40606D7}"/>
              </a:ext>
            </a:extLst>
          </p:cNvPr>
          <p:cNvSpPr txBox="1"/>
          <p:nvPr/>
        </p:nvSpPr>
        <p:spPr>
          <a:xfrm>
            <a:off x="6242609" y="64338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الـــــــــــــــــــرئيـــــــسيــــــــــــــــــــــــة</a:t>
            </a:r>
          </a:p>
        </p:txBody>
      </p:sp>
      <p:sp>
        <p:nvSpPr>
          <p:cNvPr id="30" name="سهم: بشكل رتبة عسكرية 29">
            <a:extLst>
              <a:ext uri="{FF2B5EF4-FFF2-40B4-BE49-F238E27FC236}">
                <a16:creationId xmlns:a16="http://schemas.microsoft.com/office/drawing/2014/main" id="{268904C5-0A59-64EC-FD6E-97CD27923A25}"/>
              </a:ext>
            </a:extLst>
          </p:cNvPr>
          <p:cNvSpPr/>
          <p:nvPr/>
        </p:nvSpPr>
        <p:spPr>
          <a:xfrm flipH="1">
            <a:off x="4547234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EEEEEE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4" name="مربع نص 53">
            <a:extLst>
              <a:ext uri="{FF2B5EF4-FFF2-40B4-BE49-F238E27FC236}">
                <a16:creationId xmlns:a16="http://schemas.microsoft.com/office/drawing/2014/main" id="{75376C74-0F3E-174C-49FC-BC2F9F58EC4C}"/>
              </a:ext>
            </a:extLst>
          </p:cNvPr>
          <p:cNvSpPr txBox="1"/>
          <p:nvPr/>
        </p:nvSpPr>
        <p:spPr>
          <a:xfrm>
            <a:off x="4909786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التهــــــــــيــــــــــــــئــــــــــــــــــــــــــــــــــة</a:t>
            </a:r>
          </a:p>
        </p:txBody>
      </p:sp>
      <p:sp>
        <p:nvSpPr>
          <p:cNvPr id="29" name="سهم: بشكل رتبة عسكرية 28">
            <a:extLst>
              <a:ext uri="{FF2B5EF4-FFF2-40B4-BE49-F238E27FC236}">
                <a16:creationId xmlns:a16="http://schemas.microsoft.com/office/drawing/2014/main" id="{EB186354-46AA-C34C-42C8-2172AD04521E}"/>
              </a:ext>
            </a:extLst>
          </p:cNvPr>
          <p:cNvSpPr/>
          <p:nvPr/>
        </p:nvSpPr>
        <p:spPr>
          <a:xfrm flipH="1">
            <a:off x="3106440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FAF9EF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5" name="مربع نص 54">
            <a:extLst>
              <a:ext uri="{FF2B5EF4-FFF2-40B4-BE49-F238E27FC236}">
                <a16:creationId xmlns:a16="http://schemas.microsoft.com/office/drawing/2014/main" id="{3E659CC4-E406-7BE2-EAF6-476CCDC57D60}"/>
              </a:ext>
            </a:extLst>
          </p:cNvPr>
          <p:cNvSpPr txBox="1"/>
          <p:nvPr/>
        </p:nvSpPr>
        <p:spPr>
          <a:xfrm>
            <a:off x="3468992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التـــــــــــــــــــــــدريـــــــــــــــــــــــــــــــــــــــس</a:t>
            </a:r>
          </a:p>
        </p:txBody>
      </p:sp>
      <p:sp>
        <p:nvSpPr>
          <p:cNvPr id="26" name="مستطيل 25">
            <a:extLst>
              <a:ext uri="{FF2B5EF4-FFF2-40B4-BE49-F238E27FC236}">
                <a16:creationId xmlns:a16="http://schemas.microsoft.com/office/drawing/2014/main" id="{94CCAE54-FBC3-B26C-A131-F915095CAF75}"/>
              </a:ext>
            </a:extLst>
          </p:cNvPr>
          <p:cNvSpPr/>
          <p:nvPr/>
        </p:nvSpPr>
        <p:spPr>
          <a:xfrm>
            <a:off x="224852" y="312821"/>
            <a:ext cx="11775819" cy="6419449"/>
          </a:xfrm>
          <a:custGeom>
            <a:avLst/>
            <a:gdLst>
              <a:gd name="connsiteX0" fmla="*/ 0 w 11775819"/>
              <a:gd name="connsiteY0" fmla="*/ 0 h 6419449"/>
              <a:gd name="connsiteX1" fmla="*/ 810453 w 11775819"/>
              <a:gd name="connsiteY1" fmla="*/ 0 h 6419449"/>
              <a:gd name="connsiteX2" fmla="*/ 1620907 w 11775819"/>
              <a:gd name="connsiteY2" fmla="*/ 0 h 6419449"/>
              <a:gd name="connsiteX3" fmla="*/ 2195844 w 11775819"/>
              <a:gd name="connsiteY3" fmla="*/ 0 h 6419449"/>
              <a:gd name="connsiteX4" fmla="*/ 2770781 w 11775819"/>
              <a:gd name="connsiteY4" fmla="*/ 0 h 6419449"/>
              <a:gd name="connsiteX5" fmla="*/ 3581234 w 11775819"/>
              <a:gd name="connsiteY5" fmla="*/ 0 h 6419449"/>
              <a:gd name="connsiteX6" fmla="*/ 4273930 w 11775819"/>
              <a:gd name="connsiteY6" fmla="*/ 0 h 6419449"/>
              <a:gd name="connsiteX7" fmla="*/ 4731108 w 11775819"/>
              <a:gd name="connsiteY7" fmla="*/ 0 h 6419449"/>
              <a:gd name="connsiteX8" fmla="*/ 5659320 w 11775819"/>
              <a:gd name="connsiteY8" fmla="*/ 0 h 6419449"/>
              <a:gd name="connsiteX9" fmla="*/ 6587532 w 11775819"/>
              <a:gd name="connsiteY9" fmla="*/ 0 h 6419449"/>
              <a:gd name="connsiteX10" fmla="*/ 7280227 w 11775819"/>
              <a:gd name="connsiteY10" fmla="*/ 0 h 6419449"/>
              <a:gd name="connsiteX11" fmla="*/ 8090680 w 11775819"/>
              <a:gd name="connsiteY11" fmla="*/ 0 h 6419449"/>
              <a:gd name="connsiteX12" fmla="*/ 8901134 w 11775819"/>
              <a:gd name="connsiteY12" fmla="*/ 0 h 6419449"/>
              <a:gd name="connsiteX13" fmla="*/ 9476071 w 11775819"/>
              <a:gd name="connsiteY13" fmla="*/ 0 h 6419449"/>
              <a:gd name="connsiteX14" fmla="*/ 10168766 w 11775819"/>
              <a:gd name="connsiteY14" fmla="*/ 0 h 6419449"/>
              <a:gd name="connsiteX15" fmla="*/ 10861461 w 11775819"/>
              <a:gd name="connsiteY15" fmla="*/ 0 h 6419449"/>
              <a:gd name="connsiteX16" fmla="*/ 11775819 w 11775819"/>
              <a:gd name="connsiteY16" fmla="*/ 0 h 6419449"/>
              <a:gd name="connsiteX17" fmla="*/ 11775819 w 11775819"/>
              <a:gd name="connsiteY17" fmla="*/ 641945 h 6419449"/>
              <a:gd name="connsiteX18" fmla="*/ 11775819 w 11775819"/>
              <a:gd name="connsiteY18" fmla="*/ 1412279 h 6419449"/>
              <a:gd name="connsiteX19" fmla="*/ 11775819 w 11775819"/>
              <a:gd name="connsiteY19" fmla="*/ 2118418 h 6419449"/>
              <a:gd name="connsiteX20" fmla="*/ 11775819 w 11775819"/>
              <a:gd name="connsiteY20" fmla="*/ 2696169 h 6419449"/>
              <a:gd name="connsiteX21" fmla="*/ 11775819 w 11775819"/>
              <a:gd name="connsiteY21" fmla="*/ 3145530 h 6419449"/>
              <a:gd name="connsiteX22" fmla="*/ 11775819 w 11775819"/>
              <a:gd name="connsiteY22" fmla="*/ 3787475 h 6419449"/>
              <a:gd name="connsiteX23" fmla="*/ 11775819 w 11775819"/>
              <a:gd name="connsiteY23" fmla="*/ 4365225 h 6419449"/>
              <a:gd name="connsiteX24" fmla="*/ 11775819 w 11775819"/>
              <a:gd name="connsiteY24" fmla="*/ 5135559 h 6419449"/>
              <a:gd name="connsiteX25" fmla="*/ 11775819 w 11775819"/>
              <a:gd name="connsiteY25" fmla="*/ 6419449 h 6419449"/>
              <a:gd name="connsiteX26" fmla="*/ 10847607 w 11775819"/>
              <a:gd name="connsiteY26" fmla="*/ 6419449 h 6419449"/>
              <a:gd name="connsiteX27" fmla="*/ 10037154 w 11775819"/>
              <a:gd name="connsiteY27" fmla="*/ 6419449 h 6419449"/>
              <a:gd name="connsiteX28" fmla="*/ 9344459 w 11775819"/>
              <a:gd name="connsiteY28" fmla="*/ 6419449 h 6419449"/>
              <a:gd name="connsiteX29" fmla="*/ 8651763 w 11775819"/>
              <a:gd name="connsiteY29" fmla="*/ 6419449 h 6419449"/>
              <a:gd name="connsiteX30" fmla="*/ 7723552 w 11775819"/>
              <a:gd name="connsiteY30" fmla="*/ 6419449 h 6419449"/>
              <a:gd name="connsiteX31" fmla="*/ 6795340 w 11775819"/>
              <a:gd name="connsiteY31" fmla="*/ 6419449 h 6419449"/>
              <a:gd name="connsiteX32" fmla="*/ 6338161 w 11775819"/>
              <a:gd name="connsiteY32" fmla="*/ 6419449 h 6419449"/>
              <a:gd name="connsiteX33" fmla="*/ 5880983 w 11775819"/>
              <a:gd name="connsiteY33" fmla="*/ 6419449 h 6419449"/>
              <a:gd name="connsiteX34" fmla="*/ 5070529 w 11775819"/>
              <a:gd name="connsiteY34" fmla="*/ 6419449 h 6419449"/>
              <a:gd name="connsiteX35" fmla="*/ 4613350 w 11775819"/>
              <a:gd name="connsiteY35" fmla="*/ 6419449 h 6419449"/>
              <a:gd name="connsiteX36" fmla="*/ 4273930 w 11775819"/>
              <a:gd name="connsiteY36" fmla="*/ 6419449 h 6419449"/>
              <a:gd name="connsiteX37" fmla="*/ 3345718 w 11775819"/>
              <a:gd name="connsiteY37" fmla="*/ 6419449 h 6419449"/>
              <a:gd name="connsiteX38" fmla="*/ 2417506 w 11775819"/>
              <a:gd name="connsiteY38" fmla="*/ 6419449 h 6419449"/>
              <a:gd name="connsiteX39" fmla="*/ 1489295 w 11775819"/>
              <a:gd name="connsiteY39" fmla="*/ 6419449 h 6419449"/>
              <a:gd name="connsiteX40" fmla="*/ 678841 w 11775819"/>
              <a:gd name="connsiteY40" fmla="*/ 6419449 h 6419449"/>
              <a:gd name="connsiteX41" fmla="*/ 0 w 11775819"/>
              <a:gd name="connsiteY41" fmla="*/ 6419449 h 6419449"/>
              <a:gd name="connsiteX42" fmla="*/ 0 w 11775819"/>
              <a:gd name="connsiteY42" fmla="*/ 5777504 h 6419449"/>
              <a:gd name="connsiteX43" fmla="*/ 0 w 11775819"/>
              <a:gd name="connsiteY43" fmla="*/ 5135559 h 6419449"/>
              <a:gd name="connsiteX44" fmla="*/ 0 w 11775819"/>
              <a:gd name="connsiteY44" fmla="*/ 4429420 h 6419449"/>
              <a:gd name="connsiteX45" fmla="*/ 0 w 11775819"/>
              <a:gd name="connsiteY45" fmla="*/ 3851669 h 6419449"/>
              <a:gd name="connsiteX46" fmla="*/ 0 w 11775819"/>
              <a:gd name="connsiteY46" fmla="*/ 3081336 h 6419449"/>
              <a:gd name="connsiteX47" fmla="*/ 0 w 11775819"/>
              <a:gd name="connsiteY47" fmla="*/ 2311002 h 6419449"/>
              <a:gd name="connsiteX48" fmla="*/ 0 w 11775819"/>
              <a:gd name="connsiteY48" fmla="*/ 1540668 h 6419449"/>
              <a:gd name="connsiteX49" fmla="*/ 0 w 11775819"/>
              <a:gd name="connsiteY49" fmla="*/ 962917 h 6419449"/>
              <a:gd name="connsiteX50" fmla="*/ 0 w 11775819"/>
              <a:gd name="connsiteY50" fmla="*/ 0 h 6419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11775819" h="6419449" fill="none" extrusionOk="0">
                <a:moveTo>
                  <a:pt x="0" y="0"/>
                </a:moveTo>
                <a:cubicBezTo>
                  <a:pt x="289838" y="-33106"/>
                  <a:pt x="522246" y="27096"/>
                  <a:pt x="810453" y="0"/>
                </a:cubicBezTo>
                <a:cubicBezTo>
                  <a:pt x="1098660" y="-27096"/>
                  <a:pt x="1366998" y="21362"/>
                  <a:pt x="1620907" y="0"/>
                </a:cubicBezTo>
                <a:cubicBezTo>
                  <a:pt x="1874816" y="-21362"/>
                  <a:pt x="1929640" y="15253"/>
                  <a:pt x="2195844" y="0"/>
                </a:cubicBezTo>
                <a:cubicBezTo>
                  <a:pt x="2462048" y="-15253"/>
                  <a:pt x="2547887" y="-5753"/>
                  <a:pt x="2770781" y="0"/>
                </a:cubicBezTo>
                <a:cubicBezTo>
                  <a:pt x="2993675" y="5753"/>
                  <a:pt x="3196074" y="-18004"/>
                  <a:pt x="3581234" y="0"/>
                </a:cubicBezTo>
                <a:cubicBezTo>
                  <a:pt x="3966394" y="18004"/>
                  <a:pt x="4056686" y="18395"/>
                  <a:pt x="4273930" y="0"/>
                </a:cubicBezTo>
                <a:cubicBezTo>
                  <a:pt x="4491174" y="-18395"/>
                  <a:pt x="4636963" y="1782"/>
                  <a:pt x="4731108" y="0"/>
                </a:cubicBezTo>
                <a:cubicBezTo>
                  <a:pt x="4825253" y="-1782"/>
                  <a:pt x="5307587" y="9924"/>
                  <a:pt x="5659320" y="0"/>
                </a:cubicBezTo>
                <a:cubicBezTo>
                  <a:pt x="6011053" y="-9924"/>
                  <a:pt x="6302459" y="3347"/>
                  <a:pt x="6587532" y="0"/>
                </a:cubicBezTo>
                <a:cubicBezTo>
                  <a:pt x="6872605" y="-3347"/>
                  <a:pt x="7106548" y="19056"/>
                  <a:pt x="7280227" y="0"/>
                </a:cubicBezTo>
                <a:cubicBezTo>
                  <a:pt x="7453907" y="-19056"/>
                  <a:pt x="7896126" y="-25607"/>
                  <a:pt x="8090680" y="0"/>
                </a:cubicBezTo>
                <a:cubicBezTo>
                  <a:pt x="8285234" y="25607"/>
                  <a:pt x="8497142" y="16586"/>
                  <a:pt x="8901134" y="0"/>
                </a:cubicBezTo>
                <a:cubicBezTo>
                  <a:pt x="9305126" y="-16586"/>
                  <a:pt x="9200039" y="-18048"/>
                  <a:pt x="9476071" y="0"/>
                </a:cubicBezTo>
                <a:cubicBezTo>
                  <a:pt x="9752103" y="18048"/>
                  <a:pt x="9839118" y="-25353"/>
                  <a:pt x="10168766" y="0"/>
                </a:cubicBezTo>
                <a:cubicBezTo>
                  <a:pt x="10498414" y="25353"/>
                  <a:pt x="10669033" y="-29357"/>
                  <a:pt x="10861461" y="0"/>
                </a:cubicBezTo>
                <a:cubicBezTo>
                  <a:pt x="11053890" y="29357"/>
                  <a:pt x="11344088" y="-10480"/>
                  <a:pt x="11775819" y="0"/>
                </a:cubicBezTo>
                <a:cubicBezTo>
                  <a:pt x="11793222" y="231986"/>
                  <a:pt x="11754214" y="355311"/>
                  <a:pt x="11775819" y="641945"/>
                </a:cubicBezTo>
                <a:cubicBezTo>
                  <a:pt x="11797424" y="928579"/>
                  <a:pt x="11744218" y="1065487"/>
                  <a:pt x="11775819" y="1412279"/>
                </a:cubicBezTo>
                <a:cubicBezTo>
                  <a:pt x="11807420" y="1759071"/>
                  <a:pt x="11807651" y="1964741"/>
                  <a:pt x="11775819" y="2118418"/>
                </a:cubicBezTo>
                <a:cubicBezTo>
                  <a:pt x="11743987" y="2272095"/>
                  <a:pt x="11790988" y="2445750"/>
                  <a:pt x="11775819" y="2696169"/>
                </a:cubicBezTo>
                <a:cubicBezTo>
                  <a:pt x="11760650" y="2946588"/>
                  <a:pt x="11788204" y="2989092"/>
                  <a:pt x="11775819" y="3145530"/>
                </a:cubicBezTo>
                <a:cubicBezTo>
                  <a:pt x="11763434" y="3301968"/>
                  <a:pt x="11762617" y="3474766"/>
                  <a:pt x="11775819" y="3787475"/>
                </a:cubicBezTo>
                <a:cubicBezTo>
                  <a:pt x="11789021" y="4100184"/>
                  <a:pt x="11764740" y="4131110"/>
                  <a:pt x="11775819" y="4365225"/>
                </a:cubicBezTo>
                <a:cubicBezTo>
                  <a:pt x="11786899" y="4599340"/>
                  <a:pt x="11804891" y="4897475"/>
                  <a:pt x="11775819" y="5135559"/>
                </a:cubicBezTo>
                <a:cubicBezTo>
                  <a:pt x="11746747" y="5373643"/>
                  <a:pt x="11741546" y="5824447"/>
                  <a:pt x="11775819" y="6419449"/>
                </a:cubicBezTo>
                <a:cubicBezTo>
                  <a:pt x="11315723" y="6417918"/>
                  <a:pt x="11302299" y="6465124"/>
                  <a:pt x="10847607" y="6419449"/>
                </a:cubicBezTo>
                <a:cubicBezTo>
                  <a:pt x="10392915" y="6373774"/>
                  <a:pt x="10210696" y="6453437"/>
                  <a:pt x="10037154" y="6419449"/>
                </a:cubicBezTo>
                <a:cubicBezTo>
                  <a:pt x="9863612" y="6385461"/>
                  <a:pt x="9657013" y="6436951"/>
                  <a:pt x="9344459" y="6419449"/>
                </a:cubicBezTo>
                <a:cubicBezTo>
                  <a:pt x="9031905" y="6401947"/>
                  <a:pt x="8876058" y="6390633"/>
                  <a:pt x="8651763" y="6419449"/>
                </a:cubicBezTo>
                <a:cubicBezTo>
                  <a:pt x="8427468" y="6448265"/>
                  <a:pt x="8046326" y="6378869"/>
                  <a:pt x="7723552" y="6419449"/>
                </a:cubicBezTo>
                <a:cubicBezTo>
                  <a:pt x="7400778" y="6460029"/>
                  <a:pt x="7225002" y="6388877"/>
                  <a:pt x="6795340" y="6419449"/>
                </a:cubicBezTo>
                <a:cubicBezTo>
                  <a:pt x="6365678" y="6450021"/>
                  <a:pt x="6557322" y="6438388"/>
                  <a:pt x="6338161" y="6419449"/>
                </a:cubicBezTo>
                <a:cubicBezTo>
                  <a:pt x="6119000" y="6400510"/>
                  <a:pt x="6102903" y="6410508"/>
                  <a:pt x="5880983" y="6419449"/>
                </a:cubicBezTo>
                <a:cubicBezTo>
                  <a:pt x="5659063" y="6428390"/>
                  <a:pt x="5323062" y="6397318"/>
                  <a:pt x="5070529" y="6419449"/>
                </a:cubicBezTo>
                <a:cubicBezTo>
                  <a:pt x="4817996" y="6441580"/>
                  <a:pt x="4830666" y="6428423"/>
                  <a:pt x="4613350" y="6419449"/>
                </a:cubicBezTo>
                <a:cubicBezTo>
                  <a:pt x="4396034" y="6410475"/>
                  <a:pt x="4368483" y="6422224"/>
                  <a:pt x="4273930" y="6419449"/>
                </a:cubicBezTo>
                <a:cubicBezTo>
                  <a:pt x="4179377" y="6416674"/>
                  <a:pt x="3575967" y="6460584"/>
                  <a:pt x="3345718" y="6419449"/>
                </a:cubicBezTo>
                <a:cubicBezTo>
                  <a:pt x="3115469" y="6378314"/>
                  <a:pt x="2658173" y="6374501"/>
                  <a:pt x="2417506" y="6419449"/>
                </a:cubicBezTo>
                <a:cubicBezTo>
                  <a:pt x="2176839" y="6464397"/>
                  <a:pt x="1771375" y="6412076"/>
                  <a:pt x="1489295" y="6419449"/>
                </a:cubicBezTo>
                <a:cubicBezTo>
                  <a:pt x="1207215" y="6426822"/>
                  <a:pt x="841733" y="6409428"/>
                  <a:pt x="678841" y="6419449"/>
                </a:cubicBezTo>
                <a:cubicBezTo>
                  <a:pt x="515949" y="6429470"/>
                  <a:pt x="234889" y="6420416"/>
                  <a:pt x="0" y="6419449"/>
                </a:cubicBezTo>
                <a:cubicBezTo>
                  <a:pt x="11452" y="6182211"/>
                  <a:pt x="-19359" y="5918479"/>
                  <a:pt x="0" y="5777504"/>
                </a:cubicBezTo>
                <a:cubicBezTo>
                  <a:pt x="19359" y="5636530"/>
                  <a:pt x="-30380" y="5273178"/>
                  <a:pt x="0" y="5135559"/>
                </a:cubicBezTo>
                <a:cubicBezTo>
                  <a:pt x="30380" y="4997940"/>
                  <a:pt x="-13671" y="4754059"/>
                  <a:pt x="0" y="4429420"/>
                </a:cubicBezTo>
                <a:cubicBezTo>
                  <a:pt x="13671" y="4104781"/>
                  <a:pt x="-12423" y="4055918"/>
                  <a:pt x="0" y="3851669"/>
                </a:cubicBezTo>
                <a:cubicBezTo>
                  <a:pt x="12423" y="3647420"/>
                  <a:pt x="-37794" y="3309887"/>
                  <a:pt x="0" y="3081336"/>
                </a:cubicBezTo>
                <a:cubicBezTo>
                  <a:pt x="37794" y="2852785"/>
                  <a:pt x="-16347" y="2675751"/>
                  <a:pt x="0" y="2311002"/>
                </a:cubicBezTo>
                <a:cubicBezTo>
                  <a:pt x="16347" y="1946253"/>
                  <a:pt x="14834" y="1784736"/>
                  <a:pt x="0" y="1540668"/>
                </a:cubicBezTo>
                <a:cubicBezTo>
                  <a:pt x="-14834" y="1296600"/>
                  <a:pt x="20956" y="1143514"/>
                  <a:pt x="0" y="962917"/>
                </a:cubicBezTo>
                <a:cubicBezTo>
                  <a:pt x="-20956" y="782320"/>
                  <a:pt x="10281" y="267164"/>
                  <a:pt x="0" y="0"/>
                </a:cubicBezTo>
                <a:close/>
              </a:path>
              <a:path w="11775819" h="6419449" stroke="0" extrusionOk="0">
                <a:moveTo>
                  <a:pt x="0" y="0"/>
                </a:moveTo>
                <a:cubicBezTo>
                  <a:pt x="249632" y="1047"/>
                  <a:pt x="384507" y="-13422"/>
                  <a:pt x="574937" y="0"/>
                </a:cubicBezTo>
                <a:cubicBezTo>
                  <a:pt x="765367" y="13422"/>
                  <a:pt x="771544" y="-5817"/>
                  <a:pt x="914358" y="0"/>
                </a:cubicBezTo>
                <a:cubicBezTo>
                  <a:pt x="1057172" y="5817"/>
                  <a:pt x="1336683" y="16815"/>
                  <a:pt x="1489295" y="0"/>
                </a:cubicBezTo>
                <a:cubicBezTo>
                  <a:pt x="1641907" y="-16815"/>
                  <a:pt x="1845716" y="20134"/>
                  <a:pt x="1946474" y="0"/>
                </a:cubicBezTo>
                <a:cubicBezTo>
                  <a:pt x="2047232" y="-20134"/>
                  <a:pt x="2400066" y="-28515"/>
                  <a:pt x="2521411" y="0"/>
                </a:cubicBezTo>
                <a:cubicBezTo>
                  <a:pt x="2642756" y="28515"/>
                  <a:pt x="2837597" y="-10934"/>
                  <a:pt x="2978590" y="0"/>
                </a:cubicBezTo>
                <a:cubicBezTo>
                  <a:pt x="3119583" y="10934"/>
                  <a:pt x="3218444" y="-5927"/>
                  <a:pt x="3318010" y="0"/>
                </a:cubicBezTo>
                <a:cubicBezTo>
                  <a:pt x="3417576" y="5927"/>
                  <a:pt x="3733679" y="-39209"/>
                  <a:pt x="4128464" y="0"/>
                </a:cubicBezTo>
                <a:cubicBezTo>
                  <a:pt x="4523249" y="39209"/>
                  <a:pt x="4486286" y="23615"/>
                  <a:pt x="4821159" y="0"/>
                </a:cubicBezTo>
                <a:cubicBezTo>
                  <a:pt x="5156032" y="-23615"/>
                  <a:pt x="5028752" y="-9000"/>
                  <a:pt x="5160580" y="0"/>
                </a:cubicBezTo>
                <a:cubicBezTo>
                  <a:pt x="5292408" y="9000"/>
                  <a:pt x="5814709" y="15000"/>
                  <a:pt x="6088791" y="0"/>
                </a:cubicBezTo>
                <a:cubicBezTo>
                  <a:pt x="6362873" y="-15000"/>
                  <a:pt x="6773413" y="-42061"/>
                  <a:pt x="7017003" y="0"/>
                </a:cubicBezTo>
                <a:cubicBezTo>
                  <a:pt x="7260593" y="42061"/>
                  <a:pt x="7535309" y="-12428"/>
                  <a:pt x="7709698" y="0"/>
                </a:cubicBezTo>
                <a:cubicBezTo>
                  <a:pt x="7884087" y="12428"/>
                  <a:pt x="7980833" y="9521"/>
                  <a:pt x="8049119" y="0"/>
                </a:cubicBezTo>
                <a:cubicBezTo>
                  <a:pt x="8117405" y="-9521"/>
                  <a:pt x="8347887" y="-13464"/>
                  <a:pt x="8506297" y="0"/>
                </a:cubicBezTo>
                <a:cubicBezTo>
                  <a:pt x="8664707" y="13464"/>
                  <a:pt x="8953593" y="13807"/>
                  <a:pt x="9316751" y="0"/>
                </a:cubicBezTo>
                <a:cubicBezTo>
                  <a:pt x="9679909" y="-13807"/>
                  <a:pt x="10055390" y="35789"/>
                  <a:pt x="10244963" y="0"/>
                </a:cubicBezTo>
                <a:cubicBezTo>
                  <a:pt x="10434536" y="-35789"/>
                  <a:pt x="10700078" y="-16901"/>
                  <a:pt x="10937658" y="0"/>
                </a:cubicBezTo>
                <a:cubicBezTo>
                  <a:pt x="11175238" y="16901"/>
                  <a:pt x="11458873" y="-36582"/>
                  <a:pt x="11775819" y="0"/>
                </a:cubicBezTo>
                <a:cubicBezTo>
                  <a:pt x="11769878" y="105669"/>
                  <a:pt x="11790239" y="406989"/>
                  <a:pt x="11775819" y="513556"/>
                </a:cubicBezTo>
                <a:cubicBezTo>
                  <a:pt x="11761399" y="620123"/>
                  <a:pt x="11790152" y="931903"/>
                  <a:pt x="11775819" y="1091306"/>
                </a:cubicBezTo>
                <a:cubicBezTo>
                  <a:pt x="11761487" y="1250709"/>
                  <a:pt x="11757448" y="1478339"/>
                  <a:pt x="11775819" y="1669057"/>
                </a:cubicBezTo>
                <a:cubicBezTo>
                  <a:pt x="11794190" y="1859775"/>
                  <a:pt x="11797774" y="2052323"/>
                  <a:pt x="11775819" y="2375196"/>
                </a:cubicBezTo>
                <a:cubicBezTo>
                  <a:pt x="11753864" y="2698069"/>
                  <a:pt x="11797112" y="2830528"/>
                  <a:pt x="11775819" y="2952947"/>
                </a:cubicBezTo>
                <a:cubicBezTo>
                  <a:pt x="11754526" y="3075366"/>
                  <a:pt x="11792003" y="3319787"/>
                  <a:pt x="11775819" y="3594891"/>
                </a:cubicBezTo>
                <a:cubicBezTo>
                  <a:pt x="11759635" y="3869995"/>
                  <a:pt x="11793911" y="3869597"/>
                  <a:pt x="11775819" y="4108447"/>
                </a:cubicBezTo>
                <a:cubicBezTo>
                  <a:pt x="11757727" y="4347297"/>
                  <a:pt x="11759886" y="4333279"/>
                  <a:pt x="11775819" y="4557809"/>
                </a:cubicBezTo>
                <a:cubicBezTo>
                  <a:pt x="11791752" y="4782339"/>
                  <a:pt x="11793777" y="4854447"/>
                  <a:pt x="11775819" y="5071365"/>
                </a:cubicBezTo>
                <a:cubicBezTo>
                  <a:pt x="11757861" y="5288283"/>
                  <a:pt x="11782731" y="5391312"/>
                  <a:pt x="11775819" y="5584921"/>
                </a:cubicBezTo>
                <a:cubicBezTo>
                  <a:pt x="11768907" y="5778530"/>
                  <a:pt x="11794127" y="6005587"/>
                  <a:pt x="11775819" y="6419449"/>
                </a:cubicBezTo>
                <a:cubicBezTo>
                  <a:pt x="11657834" y="6407649"/>
                  <a:pt x="11482103" y="6411018"/>
                  <a:pt x="11200882" y="6419449"/>
                </a:cubicBezTo>
                <a:cubicBezTo>
                  <a:pt x="10919661" y="6427880"/>
                  <a:pt x="10899843" y="6430265"/>
                  <a:pt x="10625945" y="6419449"/>
                </a:cubicBezTo>
                <a:cubicBezTo>
                  <a:pt x="10352047" y="6408633"/>
                  <a:pt x="10358040" y="6401481"/>
                  <a:pt x="10168766" y="6419449"/>
                </a:cubicBezTo>
                <a:cubicBezTo>
                  <a:pt x="9979492" y="6437417"/>
                  <a:pt x="9495584" y="6439835"/>
                  <a:pt x="9240554" y="6419449"/>
                </a:cubicBezTo>
                <a:cubicBezTo>
                  <a:pt x="8985524" y="6399063"/>
                  <a:pt x="8936507" y="6399206"/>
                  <a:pt x="8665617" y="6419449"/>
                </a:cubicBezTo>
                <a:cubicBezTo>
                  <a:pt x="8394727" y="6439692"/>
                  <a:pt x="8213576" y="6417903"/>
                  <a:pt x="7972922" y="6419449"/>
                </a:cubicBezTo>
                <a:cubicBezTo>
                  <a:pt x="7732269" y="6420995"/>
                  <a:pt x="7551520" y="6428783"/>
                  <a:pt x="7397985" y="6419449"/>
                </a:cubicBezTo>
                <a:cubicBezTo>
                  <a:pt x="7244450" y="6410115"/>
                  <a:pt x="7016984" y="6437911"/>
                  <a:pt x="6823048" y="6419449"/>
                </a:cubicBezTo>
                <a:cubicBezTo>
                  <a:pt x="6629112" y="6400987"/>
                  <a:pt x="6371676" y="6420964"/>
                  <a:pt x="6130353" y="6419449"/>
                </a:cubicBezTo>
                <a:cubicBezTo>
                  <a:pt x="5889031" y="6417934"/>
                  <a:pt x="5863644" y="6431147"/>
                  <a:pt x="5790932" y="6419449"/>
                </a:cubicBezTo>
                <a:cubicBezTo>
                  <a:pt x="5718220" y="6407751"/>
                  <a:pt x="5528982" y="6430057"/>
                  <a:pt x="5333753" y="6419449"/>
                </a:cubicBezTo>
                <a:cubicBezTo>
                  <a:pt x="5138524" y="6408841"/>
                  <a:pt x="5141297" y="6434743"/>
                  <a:pt x="4994333" y="6419449"/>
                </a:cubicBezTo>
                <a:cubicBezTo>
                  <a:pt x="4847369" y="6404155"/>
                  <a:pt x="4661072" y="6406640"/>
                  <a:pt x="4419396" y="6419449"/>
                </a:cubicBezTo>
                <a:cubicBezTo>
                  <a:pt x="4177720" y="6432258"/>
                  <a:pt x="3773638" y="6444469"/>
                  <a:pt x="3491184" y="6419449"/>
                </a:cubicBezTo>
                <a:cubicBezTo>
                  <a:pt x="3208730" y="6394429"/>
                  <a:pt x="3061722" y="6401396"/>
                  <a:pt x="2916247" y="6419449"/>
                </a:cubicBezTo>
                <a:cubicBezTo>
                  <a:pt x="2770772" y="6437502"/>
                  <a:pt x="2473290" y="6430552"/>
                  <a:pt x="2223552" y="6419449"/>
                </a:cubicBezTo>
                <a:cubicBezTo>
                  <a:pt x="1973815" y="6408346"/>
                  <a:pt x="1960607" y="6413786"/>
                  <a:pt x="1884131" y="6419449"/>
                </a:cubicBezTo>
                <a:cubicBezTo>
                  <a:pt x="1807655" y="6425112"/>
                  <a:pt x="1288275" y="6399427"/>
                  <a:pt x="1073678" y="6419449"/>
                </a:cubicBezTo>
                <a:cubicBezTo>
                  <a:pt x="859081" y="6439471"/>
                  <a:pt x="324081" y="6458335"/>
                  <a:pt x="0" y="6419449"/>
                </a:cubicBezTo>
                <a:cubicBezTo>
                  <a:pt x="21399" y="6199700"/>
                  <a:pt x="-1801" y="6108399"/>
                  <a:pt x="0" y="5905893"/>
                </a:cubicBezTo>
                <a:cubicBezTo>
                  <a:pt x="1801" y="5703387"/>
                  <a:pt x="5804" y="5546128"/>
                  <a:pt x="0" y="5263948"/>
                </a:cubicBezTo>
                <a:cubicBezTo>
                  <a:pt x="-5804" y="4981769"/>
                  <a:pt x="17446" y="4841472"/>
                  <a:pt x="0" y="4686198"/>
                </a:cubicBezTo>
                <a:cubicBezTo>
                  <a:pt x="-17446" y="4530924"/>
                  <a:pt x="38039" y="4225934"/>
                  <a:pt x="0" y="3915864"/>
                </a:cubicBezTo>
                <a:cubicBezTo>
                  <a:pt x="-38039" y="3605794"/>
                  <a:pt x="-37933" y="3415180"/>
                  <a:pt x="0" y="3145530"/>
                </a:cubicBezTo>
                <a:cubicBezTo>
                  <a:pt x="37933" y="2875880"/>
                  <a:pt x="1713" y="2775694"/>
                  <a:pt x="0" y="2631974"/>
                </a:cubicBezTo>
                <a:cubicBezTo>
                  <a:pt x="-1713" y="2488254"/>
                  <a:pt x="225" y="2186835"/>
                  <a:pt x="0" y="1990029"/>
                </a:cubicBezTo>
                <a:cubicBezTo>
                  <a:pt x="-225" y="1793224"/>
                  <a:pt x="9403" y="1527864"/>
                  <a:pt x="0" y="1412279"/>
                </a:cubicBezTo>
                <a:cubicBezTo>
                  <a:pt x="-9403" y="1296694"/>
                  <a:pt x="18985" y="877238"/>
                  <a:pt x="0" y="641945"/>
                </a:cubicBezTo>
                <a:cubicBezTo>
                  <a:pt x="-18985" y="406652"/>
                  <a:pt x="17264" y="225558"/>
                  <a:pt x="0" y="0"/>
                </a:cubicBezTo>
                <a:close/>
              </a:path>
            </a:pathLst>
          </a:custGeom>
          <a:solidFill>
            <a:srgbClr val="F7F7F7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1832796384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>
            <a:outerShdw blurRad="63500" sx="102000" sy="102000" algn="ctr" rotWithShape="0">
              <a:schemeClr val="tx1">
                <a:lumMod val="50000"/>
                <a:lumOff val="50000"/>
                <a:alpha val="40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graphicFrame>
        <p:nvGraphicFramePr>
          <p:cNvPr id="2" name="جدول 1">
            <a:extLst>
              <a:ext uri="{FF2B5EF4-FFF2-40B4-BE49-F238E27FC236}">
                <a16:creationId xmlns:a16="http://schemas.microsoft.com/office/drawing/2014/main" id="{43FD21E0-C823-2295-6BAF-9047D40213C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0913642"/>
              </p:ext>
            </p:extLst>
          </p:nvPr>
        </p:nvGraphicFramePr>
        <p:xfrm>
          <a:off x="377189" y="656440"/>
          <a:ext cx="11442350" cy="5888740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11442350">
                  <a:extLst>
                    <a:ext uri="{9D8B030D-6E8A-4147-A177-3AD203B41FA5}">
                      <a16:colId xmlns:a16="http://schemas.microsoft.com/office/drawing/2014/main" val="1774482938"/>
                    </a:ext>
                  </a:extLst>
                </a:gridCol>
              </a:tblGrid>
              <a:tr h="586632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200" dirty="0">
                          <a:solidFill>
                            <a:srgbClr val="68766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اليوم/ </a:t>
                      </a:r>
                      <a:r>
                        <a:rPr lang="ar-SA" sz="3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الاربعاء</a:t>
                      </a:r>
                      <a:r>
                        <a:rPr lang="ar-SA" sz="3200" dirty="0">
                          <a:solidFill>
                            <a:srgbClr val="68766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               التاريخ/</a:t>
                      </a:r>
                      <a:r>
                        <a:rPr lang="ar-SA" sz="3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1447/04/23ه</a:t>
                      </a:r>
                      <a:r>
                        <a:rPr lang="ar-SA" sz="3200" dirty="0">
                          <a:solidFill>
                            <a:srgbClr val="68766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           الحصة/ </a:t>
                      </a:r>
                      <a:r>
                        <a:rPr lang="ar-SA" sz="3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الثالثة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1351637"/>
                  </a:ext>
                </a:extLst>
              </a:tr>
              <a:tr h="710133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4000" b="1" dirty="0">
                          <a:solidFill>
                            <a:srgbClr val="8A7254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الموضوع/ </a:t>
                      </a:r>
                      <a:r>
                        <a:rPr lang="ar-SA" sz="4000" b="1" dirty="0">
                          <a:solidFill>
                            <a:srgbClr val="616C79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مهارة حل المسألة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8259712"/>
                  </a:ext>
                </a:extLst>
              </a:tr>
              <a:tr h="4591975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10581994"/>
                  </a:ext>
                </a:extLst>
              </a:tr>
            </a:tbl>
          </a:graphicData>
        </a:graphic>
      </p:graphicFrame>
      <p:sp>
        <p:nvSpPr>
          <p:cNvPr id="7" name="سهم: بشكل رتبة عسكرية 6">
            <a:extLst>
              <a:ext uri="{FF2B5EF4-FFF2-40B4-BE49-F238E27FC236}">
                <a16:creationId xmlns:a16="http://schemas.microsoft.com/office/drawing/2014/main" id="{CC34ACA6-3436-9D27-38D5-73A37B4097E5}"/>
              </a:ext>
            </a:extLst>
          </p:cNvPr>
          <p:cNvSpPr/>
          <p:nvPr/>
        </p:nvSpPr>
        <p:spPr>
          <a:xfrm flipH="1">
            <a:off x="224852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DACFC2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7" name="مربع نص 56">
            <a:extLst>
              <a:ext uri="{FF2B5EF4-FFF2-40B4-BE49-F238E27FC236}">
                <a16:creationId xmlns:a16="http://schemas.microsoft.com/office/drawing/2014/main" id="{FD303D50-EE97-3DB1-383B-BA7B039D4D13}"/>
              </a:ext>
            </a:extLst>
          </p:cNvPr>
          <p:cNvSpPr txBox="1"/>
          <p:nvPr/>
        </p:nvSpPr>
        <p:spPr>
          <a:xfrm>
            <a:off x="479433" y="64338"/>
            <a:ext cx="2588368" cy="646331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التقويـــــــــــــــــــــــــــــــــم</a:t>
            </a:r>
          </a:p>
        </p:txBody>
      </p:sp>
      <p:sp>
        <p:nvSpPr>
          <p:cNvPr id="28" name="سهم: بشكل رتبة عسكرية 27">
            <a:extLst>
              <a:ext uri="{FF2B5EF4-FFF2-40B4-BE49-F238E27FC236}">
                <a16:creationId xmlns:a16="http://schemas.microsoft.com/office/drawing/2014/main" id="{0B5A38E4-31F2-8034-2B4A-13B5F06AAF6C}"/>
              </a:ext>
            </a:extLst>
          </p:cNvPr>
          <p:cNvSpPr/>
          <p:nvPr/>
        </p:nvSpPr>
        <p:spPr>
          <a:xfrm flipH="1">
            <a:off x="1665646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A4AF9D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6" name="مربع نص 55">
            <a:extLst>
              <a:ext uri="{FF2B5EF4-FFF2-40B4-BE49-F238E27FC236}">
                <a16:creationId xmlns:a16="http://schemas.microsoft.com/office/drawing/2014/main" id="{AD8D23B5-1D94-6174-6A9F-BFBBCED0BEA3}"/>
              </a:ext>
            </a:extLst>
          </p:cNvPr>
          <p:cNvSpPr txBox="1"/>
          <p:nvPr/>
        </p:nvSpPr>
        <p:spPr>
          <a:xfrm>
            <a:off x="2028198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التـــــــــــــــــــــــــدريـــــــــــــــــــــــــــــــــــــــــب</a:t>
            </a:r>
          </a:p>
        </p:txBody>
      </p:sp>
      <p:pic>
        <p:nvPicPr>
          <p:cNvPr id="8" name="صورة 7">
            <a:extLst>
              <a:ext uri="{FF2B5EF4-FFF2-40B4-BE49-F238E27FC236}">
                <a16:creationId xmlns:a16="http://schemas.microsoft.com/office/drawing/2014/main" id="{6740A433-F790-7045-B268-59544FBA3E79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rgbClr val="D9C3A5">
                <a:tint val="50000"/>
                <a:satMod val="18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745" y="571555"/>
            <a:ext cx="744303" cy="744303"/>
          </a:xfrm>
          <a:prstGeom prst="rect">
            <a:avLst/>
          </a:prstGeom>
        </p:spPr>
      </p:pic>
      <p:sp>
        <p:nvSpPr>
          <p:cNvPr id="9" name="مربع نص 8">
            <a:extLst>
              <a:ext uri="{FF2B5EF4-FFF2-40B4-BE49-F238E27FC236}">
                <a16:creationId xmlns:a16="http://schemas.microsoft.com/office/drawing/2014/main" id="{5C4DC4BA-6DC6-6340-9CAE-46761D2A6AF8}"/>
              </a:ext>
            </a:extLst>
          </p:cNvPr>
          <p:cNvSpPr txBox="1"/>
          <p:nvPr/>
        </p:nvSpPr>
        <p:spPr>
          <a:xfrm>
            <a:off x="-58905" y="6219278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latin typeface="Sakkal Majalla" panose="02000000000000000000" pitchFamily="2" charset="-78"/>
                <a:cs typeface="Sakkal Majalla" panose="02000000000000000000" pitchFamily="2" charset="-78"/>
              </a:rPr>
              <a:t>جواهر الحارثي </a:t>
            </a:r>
            <a:r>
              <a:rPr lang="en-US" dirty="0">
                <a:latin typeface="Sakkal Majalla" panose="02000000000000000000" pitchFamily="2" charset="-78"/>
                <a:cs typeface="Sakkal Majalla" panose="02000000000000000000" pitchFamily="2" charset="-78"/>
              </a:rPr>
              <a:t>@jewelsAlshdaddi</a:t>
            </a:r>
            <a:endParaRPr lang="ar-SA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grpSp>
        <p:nvGrpSpPr>
          <p:cNvPr id="15" name="مجموعة 14">
            <a:extLst>
              <a:ext uri="{FF2B5EF4-FFF2-40B4-BE49-F238E27FC236}">
                <a16:creationId xmlns:a16="http://schemas.microsoft.com/office/drawing/2014/main" id="{ECBCFAE5-FDC6-6041-6A24-89561ED89AE7}"/>
              </a:ext>
            </a:extLst>
          </p:cNvPr>
          <p:cNvGrpSpPr/>
          <p:nvPr/>
        </p:nvGrpSpPr>
        <p:grpSpPr>
          <a:xfrm>
            <a:off x="4492290" y="2890216"/>
            <a:ext cx="1054732" cy="3703146"/>
            <a:chOff x="4559604" y="2792128"/>
            <a:chExt cx="1054732" cy="3703146"/>
          </a:xfrm>
        </p:grpSpPr>
        <p:cxnSp>
          <p:nvCxnSpPr>
            <p:cNvPr id="16" name="رابط مستقيم 15">
              <a:extLst>
                <a:ext uri="{FF2B5EF4-FFF2-40B4-BE49-F238E27FC236}">
                  <a16:creationId xmlns:a16="http://schemas.microsoft.com/office/drawing/2014/main" id="{AB7C7BBE-61DA-6BDC-C142-FAE58092AA1A}"/>
                </a:ext>
              </a:extLst>
            </p:cNvPr>
            <p:cNvCxnSpPr>
              <a:cxnSpLocks/>
            </p:cNvCxnSpPr>
            <p:nvPr/>
          </p:nvCxnSpPr>
          <p:spPr>
            <a:xfrm>
              <a:off x="5614336" y="2973796"/>
              <a:ext cx="0" cy="3255699"/>
            </a:xfrm>
            <a:prstGeom prst="line">
              <a:avLst/>
            </a:prstGeom>
            <a:ln w="28575" cap="flat" cmpd="sng" algn="ctr">
              <a:solidFill>
                <a:schemeClr val="dk1"/>
              </a:solidFill>
              <a:prstDash val="dash"/>
              <a:round/>
              <a:headEnd type="none" w="med" len="med"/>
              <a:tailEnd type="non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cxnSp>
        <p:sp>
          <p:nvSpPr>
            <p:cNvPr id="17" name="مربع نص 16">
              <a:extLst>
                <a:ext uri="{FF2B5EF4-FFF2-40B4-BE49-F238E27FC236}">
                  <a16:creationId xmlns:a16="http://schemas.microsoft.com/office/drawing/2014/main" id="{3F566C8C-901D-66F1-0CDE-3F50BD44108B}"/>
                </a:ext>
              </a:extLst>
            </p:cNvPr>
            <p:cNvSpPr txBox="1"/>
            <p:nvPr/>
          </p:nvSpPr>
          <p:spPr>
            <a:xfrm>
              <a:off x="4562559" y="2792128"/>
              <a:ext cx="950691" cy="52322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800" dirty="0">
                  <a:solidFill>
                    <a:srgbClr val="687660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افهم:</a:t>
              </a:r>
            </a:p>
          </p:txBody>
        </p:sp>
        <p:sp>
          <p:nvSpPr>
            <p:cNvPr id="18" name="مربع نص 17">
              <a:extLst>
                <a:ext uri="{FF2B5EF4-FFF2-40B4-BE49-F238E27FC236}">
                  <a16:creationId xmlns:a16="http://schemas.microsoft.com/office/drawing/2014/main" id="{23F00EF7-A4B8-9134-4296-6538EF305C53}"/>
                </a:ext>
              </a:extLst>
            </p:cNvPr>
            <p:cNvSpPr txBox="1"/>
            <p:nvPr/>
          </p:nvSpPr>
          <p:spPr>
            <a:xfrm>
              <a:off x="4559604" y="3808181"/>
              <a:ext cx="950691" cy="52322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800" dirty="0">
                  <a:solidFill>
                    <a:srgbClr val="687660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خطط:</a:t>
              </a:r>
            </a:p>
          </p:txBody>
        </p:sp>
        <p:sp>
          <p:nvSpPr>
            <p:cNvPr id="19" name="مربع نص 18">
              <a:extLst>
                <a:ext uri="{FF2B5EF4-FFF2-40B4-BE49-F238E27FC236}">
                  <a16:creationId xmlns:a16="http://schemas.microsoft.com/office/drawing/2014/main" id="{4E32E473-F65F-AF2E-6500-8DC843CCF5D6}"/>
                </a:ext>
              </a:extLst>
            </p:cNvPr>
            <p:cNvSpPr txBox="1"/>
            <p:nvPr/>
          </p:nvSpPr>
          <p:spPr>
            <a:xfrm>
              <a:off x="4559604" y="4644013"/>
              <a:ext cx="950691" cy="52322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800" dirty="0">
                  <a:solidFill>
                    <a:srgbClr val="687660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حل:</a:t>
              </a:r>
            </a:p>
          </p:txBody>
        </p:sp>
        <p:sp>
          <p:nvSpPr>
            <p:cNvPr id="20" name="مربع نص 19">
              <a:extLst>
                <a:ext uri="{FF2B5EF4-FFF2-40B4-BE49-F238E27FC236}">
                  <a16:creationId xmlns:a16="http://schemas.microsoft.com/office/drawing/2014/main" id="{CD548E2E-4B64-470E-96F9-7DAE0AA95DA9}"/>
                </a:ext>
              </a:extLst>
            </p:cNvPr>
            <p:cNvSpPr txBox="1"/>
            <p:nvPr/>
          </p:nvSpPr>
          <p:spPr>
            <a:xfrm>
              <a:off x="4559604" y="5972054"/>
              <a:ext cx="950691" cy="52322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800" dirty="0">
                  <a:solidFill>
                    <a:srgbClr val="687660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تحقق:</a:t>
              </a:r>
            </a:p>
          </p:txBody>
        </p:sp>
      </p:grpSp>
      <p:sp>
        <p:nvSpPr>
          <p:cNvPr id="4" name="مربع نص 3">
            <a:extLst>
              <a:ext uri="{FF2B5EF4-FFF2-40B4-BE49-F238E27FC236}">
                <a16:creationId xmlns:a16="http://schemas.microsoft.com/office/drawing/2014/main" id="{36987EF1-9E80-2C46-91E7-91071C58B35B}"/>
              </a:ext>
            </a:extLst>
          </p:cNvPr>
          <p:cNvSpPr txBox="1"/>
          <p:nvPr/>
        </p:nvSpPr>
        <p:spPr>
          <a:xfrm>
            <a:off x="372462" y="1932130"/>
            <a:ext cx="11442350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فكرة الدرس: أستعمل الخطوات الأربعة لحل المسألة </a:t>
            </a:r>
          </a:p>
        </p:txBody>
      </p:sp>
      <p:pic>
        <p:nvPicPr>
          <p:cNvPr id="6" name="صورة 5">
            <a:extLst>
              <a:ext uri="{FF2B5EF4-FFF2-40B4-BE49-F238E27FC236}">
                <a16:creationId xmlns:a16="http://schemas.microsoft.com/office/drawing/2014/main" id="{900888AA-6516-4464-82A2-3DA25F0D48AF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633207" y="2567502"/>
            <a:ext cx="6100148" cy="33324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45422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22907F-4842-DBCD-422C-3E81F457E3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سهم: بشكل رتبة عسكرية 32">
            <a:extLst>
              <a:ext uri="{FF2B5EF4-FFF2-40B4-BE49-F238E27FC236}">
                <a16:creationId xmlns:a16="http://schemas.microsoft.com/office/drawing/2014/main" id="{9A7A9028-E465-1EDE-813A-C1302476826F}"/>
              </a:ext>
            </a:extLst>
          </p:cNvPr>
          <p:cNvSpPr/>
          <p:nvPr/>
        </p:nvSpPr>
        <p:spPr>
          <a:xfrm flipH="1">
            <a:off x="8869618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FAF9EF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E9176BB2-A27B-937D-9501-50F1E0AEE484}"/>
              </a:ext>
            </a:extLst>
          </p:cNvPr>
          <p:cNvSpPr txBox="1"/>
          <p:nvPr/>
        </p:nvSpPr>
        <p:spPr>
          <a:xfrm>
            <a:off x="9248930" y="64338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حـــــــــــــــل الواجـــــــــــــب</a:t>
            </a:r>
          </a:p>
        </p:txBody>
      </p:sp>
      <p:sp>
        <p:nvSpPr>
          <p:cNvPr id="32" name="سهم: بشكل رتبة عسكرية 31">
            <a:extLst>
              <a:ext uri="{FF2B5EF4-FFF2-40B4-BE49-F238E27FC236}">
                <a16:creationId xmlns:a16="http://schemas.microsoft.com/office/drawing/2014/main" id="{096EF3CD-2B2C-D758-9C3E-67D3B8F48BDD}"/>
              </a:ext>
            </a:extLst>
          </p:cNvPr>
          <p:cNvSpPr/>
          <p:nvPr/>
        </p:nvSpPr>
        <p:spPr>
          <a:xfrm flipH="1">
            <a:off x="7428822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A4AF9D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2" name="مربع نص 51">
            <a:extLst>
              <a:ext uri="{FF2B5EF4-FFF2-40B4-BE49-F238E27FC236}">
                <a16:creationId xmlns:a16="http://schemas.microsoft.com/office/drawing/2014/main" id="{E0CA381A-A518-0CE9-A9FA-0DB9F86AAC5A}"/>
              </a:ext>
            </a:extLst>
          </p:cNvPr>
          <p:cNvSpPr txBox="1"/>
          <p:nvPr/>
        </p:nvSpPr>
        <p:spPr>
          <a:xfrm>
            <a:off x="7765708" y="40563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اختبــــــــــار قصــــــــــــــــــــــــير</a:t>
            </a:r>
          </a:p>
        </p:txBody>
      </p:sp>
      <p:sp>
        <p:nvSpPr>
          <p:cNvPr id="31" name="سهم: بشكل رتبة عسكرية 30">
            <a:extLst>
              <a:ext uri="{FF2B5EF4-FFF2-40B4-BE49-F238E27FC236}">
                <a16:creationId xmlns:a16="http://schemas.microsoft.com/office/drawing/2014/main" id="{3BE12BDA-F675-975A-531E-18AEDE9DD246}"/>
              </a:ext>
            </a:extLst>
          </p:cNvPr>
          <p:cNvSpPr/>
          <p:nvPr/>
        </p:nvSpPr>
        <p:spPr>
          <a:xfrm flipH="1">
            <a:off x="5988028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DACFC2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3" name="مربع نص 52">
            <a:extLst>
              <a:ext uri="{FF2B5EF4-FFF2-40B4-BE49-F238E27FC236}">
                <a16:creationId xmlns:a16="http://schemas.microsoft.com/office/drawing/2014/main" id="{AE735556-2008-40B8-3B09-1FAC57CBD7C7}"/>
              </a:ext>
            </a:extLst>
          </p:cNvPr>
          <p:cNvSpPr txBox="1"/>
          <p:nvPr/>
        </p:nvSpPr>
        <p:spPr>
          <a:xfrm>
            <a:off x="6242609" y="64338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الـــــــــــــــــــرئيـــــــسيــــــــــــــــــــــــة</a:t>
            </a:r>
          </a:p>
        </p:txBody>
      </p:sp>
      <p:sp>
        <p:nvSpPr>
          <p:cNvPr id="30" name="سهم: بشكل رتبة عسكرية 29">
            <a:extLst>
              <a:ext uri="{FF2B5EF4-FFF2-40B4-BE49-F238E27FC236}">
                <a16:creationId xmlns:a16="http://schemas.microsoft.com/office/drawing/2014/main" id="{B84851D5-8AC5-0D1E-F77A-8113F26C66E6}"/>
              </a:ext>
            </a:extLst>
          </p:cNvPr>
          <p:cNvSpPr/>
          <p:nvPr/>
        </p:nvSpPr>
        <p:spPr>
          <a:xfrm flipH="1">
            <a:off x="4547234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EEEEEE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4" name="مربع نص 53">
            <a:extLst>
              <a:ext uri="{FF2B5EF4-FFF2-40B4-BE49-F238E27FC236}">
                <a16:creationId xmlns:a16="http://schemas.microsoft.com/office/drawing/2014/main" id="{F35A316A-696E-DA57-6077-C18DEA558801}"/>
              </a:ext>
            </a:extLst>
          </p:cNvPr>
          <p:cNvSpPr txBox="1"/>
          <p:nvPr/>
        </p:nvSpPr>
        <p:spPr>
          <a:xfrm>
            <a:off x="4909786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التهــــــــــيــــــــــــــئــــــــــــــــــــــــــــــــــة</a:t>
            </a:r>
          </a:p>
        </p:txBody>
      </p:sp>
      <p:sp>
        <p:nvSpPr>
          <p:cNvPr id="29" name="سهم: بشكل رتبة عسكرية 28">
            <a:extLst>
              <a:ext uri="{FF2B5EF4-FFF2-40B4-BE49-F238E27FC236}">
                <a16:creationId xmlns:a16="http://schemas.microsoft.com/office/drawing/2014/main" id="{929179DE-4BEB-F340-0CD3-06E50E027ABD}"/>
              </a:ext>
            </a:extLst>
          </p:cNvPr>
          <p:cNvSpPr/>
          <p:nvPr/>
        </p:nvSpPr>
        <p:spPr>
          <a:xfrm flipH="1">
            <a:off x="3106440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FAF9EF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5" name="مربع نص 54">
            <a:extLst>
              <a:ext uri="{FF2B5EF4-FFF2-40B4-BE49-F238E27FC236}">
                <a16:creationId xmlns:a16="http://schemas.microsoft.com/office/drawing/2014/main" id="{E461C29A-9443-F223-141E-5164214F9201}"/>
              </a:ext>
            </a:extLst>
          </p:cNvPr>
          <p:cNvSpPr txBox="1"/>
          <p:nvPr/>
        </p:nvSpPr>
        <p:spPr>
          <a:xfrm>
            <a:off x="3468992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التـــــــــــــــــــــــدريـــــــــــــــــــــــــــــــــــــــس</a:t>
            </a:r>
          </a:p>
        </p:txBody>
      </p:sp>
      <p:sp>
        <p:nvSpPr>
          <p:cNvPr id="26" name="مستطيل 25">
            <a:extLst>
              <a:ext uri="{FF2B5EF4-FFF2-40B4-BE49-F238E27FC236}">
                <a16:creationId xmlns:a16="http://schemas.microsoft.com/office/drawing/2014/main" id="{B00AFCEF-B6F4-2E29-CC2C-4C56ECF3F3E4}"/>
              </a:ext>
            </a:extLst>
          </p:cNvPr>
          <p:cNvSpPr/>
          <p:nvPr/>
        </p:nvSpPr>
        <p:spPr>
          <a:xfrm>
            <a:off x="224852" y="312821"/>
            <a:ext cx="11775819" cy="6419449"/>
          </a:xfrm>
          <a:custGeom>
            <a:avLst/>
            <a:gdLst>
              <a:gd name="connsiteX0" fmla="*/ 0 w 11775819"/>
              <a:gd name="connsiteY0" fmla="*/ 0 h 6419449"/>
              <a:gd name="connsiteX1" fmla="*/ 810453 w 11775819"/>
              <a:gd name="connsiteY1" fmla="*/ 0 h 6419449"/>
              <a:gd name="connsiteX2" fmla="*/ 1620907 w 11775819"/>
              <a:gd name="connsiteY2" fmla="*/ 0 h 6419449"/>
              <a:gd name="connsiteX3" fmla="*/ 2195844 w 11775819"/>
              <a:gd name="connsiteY3" fmla="*/ 0 h 6419449"/>
              <a:gd name="connsiteX4" fmla="*/ 2770781 w 11775819"/>
              <a:gd name="connsiteY4" fmla="*/ 0 h 6419449"/>
              <a:gd name="connsiteX5" fmla="*/ 3581234 w 11775819"/>
              <a:gd name="connsiteY5" fmla="*/ 0 h 6419449"/>
              <a:gd name="connsiteX6" fmla="*/ 4273930 w 11775819"/>
              <a:gd name="connsiteY6" fmla="*/ 0 h 6419449"/>
              <a:gd name="connsiteX7" fmla="*/ 4731108 w 11775819"/>
              <a:gd name="connsiteY7" fmla="*/ 0 h 6419449"/>
              <a:gd name="connsiteX8" fmla="*/ 5659320 w 11775819"/>
              <a:gd name="connsiteY8" fmla="*/ 0 h 6419449"/>
              <a:gd name="connsiteX9" fmla="*/ 6587532 w 11775819"/>
              <a:gd name="connsiteY9" fmla="*/ 0 h 6419449"/>
              <a:gd name="connsiteX10" fmla="*/ 7280227 w 11775819"/>
              <a:gd name="connsiteY10" fmla="*/ 0 h 6419449"/>
              <a:gd name="connsiteX11" fmla="*/ 8090680 w 11775819"/>
              <a:gd name="connsiteY11" fmla="*/ 0 h 6419449"/>
              <a:gd name="connsiteX12" fmla="*/ 8901134 w 11775819"/>
              <a:gd name="connsiteY12" fmla="*/ 0 h 6419449"/>
              <a:gd name="connsiteX13" fmla="*/ 9476071 w 11775819"/>
              <a:gd name="connsiteY13" fmla="*/ 0 h 6419449"/>
              <a:gd name="connsiteX14" fmla="*/ 10168766 w 11775819"/>
              <a:gd name="connsiteY14" fmla="*/ 0 h 6419449"/>
              <a:gd name="connsiteX15" fmla="*/ 10861461 w 11775819"/>
              <a:gd name="connsiteY15" fmla="*/ 0 h 6419449"/>
              <a:gd name="connsiteX16" fmla="*/ 11775819 w 11775819"/>
              <a:gd name="connsiteY16" fmla="*/ 0 h 6419449"/>
              <a:gd name="connsiteX17" fmla="*/ 11775819 w 11775819"/>
              <a:gd name="connsiteY17" fmla="*/ 641945 h 6419449"/>
              <a:gd name="connsiteX18" fmla="*/ 11775819 w 11775819"/>
              <a:gd name="connsiteY18" fmla="*/ 1412279 h 6419449"/>
              <a:gd name="connsiteX19" fmla="*/ 11775819 w 11775819"/>
              <a:gd name="connsiteY19" fmla="*/ 2118418 h 6419449"/>
              <a:gd name="connsiteX20" fmla="*/ 11775819 w 11775819"/>
              <a:gd name="connsiteY20" fmla="*/ 2696169 h 6419449"/>
              <a:gd name="connsiteX21" fmla="*/ 11775819 w 11775819"/>
              <a:gd name="connsiteY21" fmla="*/ 3145530 h 6419449"/>
              <a:gd name="connsiteX22" fmla="*/ 11775819 w 11775819"/>
              <a:gd name="connsiteY22" fmla="*/ 3787475 h 6419449"/>
              <a:gd name="connsiteX23" fmla="*/ 11775819 w 11775819"/>
              <a:gd name="connsiteY23" fmla="*/ 4365225 h 6419449"/>
              <a:gd name="connsiteX24" fmla="*/ 11775819 w 11775819"/>
              <a:gd name="connsiteY24" fmla="*/ 5135559 h 6419449"/>
              <a:gd name="connsiteX25" fmla="*/ 11775819 w 11775819"/>
              <a:gd name="connsiteY25" fmla="*/ 6419449 h 6419449"/>
              <a:gd name="connsiteX26" fmla="*/ 10847607 w 11775819"/>
              <a:gd name="connsiteY26" fmla="*/ 6419449 h 6419449"/>
              <a:gd name="connsiteX27" fmla="*/ 10037154 w 11775819"/>
              <a:gd name="connsiteY27" fmla="*/ 6419449 h 6419449"/>
              <a:gd name="connsiteX28" fmla="*/ 9344459 w 11775819"/>
              <a:gd name="connsiteY28" fmla="*/ 6419449 h 6419449"/>
              <a:gd name="connsiteX29" fmla="*/ 8651763 w 11775819"/>
              <a:gd name="connsiteY29" fmla="*/ 6419449 h 6419449"/>
              <a:gd name="connsiteX30" fmla="*/ 7723552 w 11775819"/>
              <a:gd name="connsiteY30" fmla="*/ 6419449 h 6419449"/>
              <a:gd name="connsiteX31" fmla="*/ 6795340 w 11775819"/>
              <a:gd name="connsiteY31" fmla="*/ 6419449 h 6419449"/>
              <a:gd name="connsiteX32" fmla="*/ 6338161 w 11775819"/>
              <a:gd name="connsiteY32" fmla="*/ 6419449 h 6419449"/>
              <a:gd name="connsiteX33" fmla="*/ 5880983 w 11775819"/>
              <a:gd name="connsiteY33" fmla="*/ 6419449 h 6419449"/>
              <a:gd name="connsiteX34" fmla="*/ 5070529 w 11775819"/>
              <a:gd name="connsiteY34" fmla="*/ 6419449 h 6419449"/>
              <a:gd name="connsiteX35" fmla="*/ 4613350 w 11775819"/>
              <a:gd name="connsiteY35" fmla="*/ 6419449 h 6419449"/>
              <a:gd name="connsiteX36" fmla="*/ 4273930 w 11775819"/>
              <a:gd name="connsiteY36" fmla="*/ 6419449 h 6419449"/>
              <a:gd name="connsiteX37" fmla="*/ 3345718 w 11775819"/>
              <a:gd name="connsiteY37" fmla="*/ 6419449 h 6419449"/>
              <a:gd name="connsiteX38" fmla="*/ 2417506 w 11775819"/>
              <a:gd name="connsiteY38" fmla="*/ 6419449 h 6419449"/>
              <a:gd name="connsiteX39" fmla="*/ 1489295 w 11775819"/>
              <a:gd name="connsiteY39" fmla="*/ 6419449 h 6419449"/>
              <a:gd name="connsiteX40" fmla="*/ 678841 w 11775819"/>
              <a:gd name="connsiteY40" fmla="*/ 6419449 h 6419449"/>
              <a:gd name="connsiteX41" fmla="*/ 0 w 11775819"/>
              <a:gd name="connsiteY41" fmla="*/ 6419449 h 6419449"/>
              <a:gd name="connsiteX42" fmla="*/ 0 w 11775819"/>
              <a:gd name="connsiteY42" fmla="*/ 5777504 h 6419449"/>
              <a:gd name="connsiteX43" fmla="*/ 0 w 11775819"/>
              <a:gd name="connsiteY43" fmla="*/ 5135559 h 6419449"/>
              <a:gd name="connsiteX44" fmla="*/ 0 w 11775819"/>
              <a:gd name="connsiteY44" fmla="*/ 4429420 h 6419449"/>
              <a:gd name="connsiteX45" fmla="*/ 0 w 11775819"/>
              <a:gd name="connsiteY45" fmla="*/ 3851669 h 6419449"/>
              <a:gd name="connsiteX46" fmla="*/ 0 w 11775819"/>
              <a:gd name="connsiteY46" fmla="*/ 3081336 h 6419449"/>
              <a:gd name="connsiteX47" fmla="*/ 0 w 11775819"/>
              <a:gd name="connsiteY47" fmla="*/ 2311002 h 6419449"/>
              <a:gd name="connsiteX48" fmla="*/ 0 w 11775819"/>
              <a:gd name="connsiteY48" fmla="*/ 1540668 h 6419449"/>
              <a:gd name="connsiteX49" fmla="*/ 0 w 11775819"/>
              <a:gd name="connsiteY49" fmla="*/ 962917 h 6419449"/>
              <a:gd name="connsiteX50" fmla="*/ 0 w 11775819"/>
              <a:gd name="connsiteY50" fmla="*/ 0 h 6419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11775819" h="6419449" fill="none" extrusionOk="0">
                <a:moveTo>
                  <a:pt x="0" y="0"/>
                </a:moveTo>
                <a:cubicBezTo>
                  <a:pt x="289838" y="-33106"/>
                  <a:pt x="522246" y="27096"/>
                  <a:pt x="810453" y="0"/>
                </a:cubicBezTo>
                <a:cubicBezTo>
                  <a:pt x="1098660" y="-27096"/>
                  <a:pt x="1366998" y="21362"/>
                  <a:pt x="1620907" y="0"/>
                </a:cubicBezTo>
                <a:cubicBezTo>
                  <a:pt x="1874816" y="-21362"/>
                  <a:pt x="1929640" y="15253"/>
                  <a:pt x="2195844" y="0"/>
                </a:cubicBezTo>
                <a:cubicBezTo>
                  <a:pt x="2462048" y="-15253"/>
                  <a:pt x="2547887" y="-5753"/>
                  <a:pt x="2770781" y="0"/>
                </a:cubicBezTo>
                <a:cubicBezTo>
                  <a:pt x="2993675" y="5753"/>
                  <a:pt x="3196074" y="-18004"/>
                  <a:pt x="3581234" y="0"/>
                </a:cubicBezTo>
                <a:cubicBezTo>
                  <a:pt x="3966394" y="18004"/>
                  <a:pt x="4056686" y="18395"/>
                  <a:pt x="4273930" y="0"/>
                </a:cubicBezTo>
                <a:cubicBezTo>
                  <a:pt x="4491174" y="-18395"/>
                  <a:pt x="4636963" y="1782"/>
                  <a:pt x="4731108" y="0"/>
                </a:cubicBezTo>
                <a:cubicBezTo>
                  <a:pt x="4825253" y="-1782"/>
                  <a:pt x="5307587" y="9924"/>
                  <a:pt x="5659320" y="0"/>
                </a:cubicBezTo>
                <a:cubicBezTo>
                  <a:pt x="6011053" y="-9924"/>
                  <a:pt x="6302459" y="3347"/>
                  <a:pt x="6587532" y="0"/>
                </a:cubicBezTo>
                <a:cubicBezTo>
                  <a:pt x="6872605" y="-3347"/>
                  <a:pt x="7106548" y="19056"/>
                  <a:pt x="7280227" y="0"/>
                </a:cubicBezTo>
                <a:cubicBezTo>
                  <a:pt x="7453907" y="-19056"/>
                  <a:pt x="7896126" y="-25607"/>
                  <a:pt x="8090680" y="0"/>
                </a:cubicBezTo>
                <a:cubicBezTo>
                  <a:pt x="8285234" y="25607"/>
                  <a:pt x="8497142" y="16586"/>
                  <a:pt x="8901134" y="0"/>
                </a:cubicBezTo>
                <a:cubicBezTo>
                  <a:pt x="9305126" y="-16586"/>
                  <a:pt x="9200039" y="-18048"/>
                  <a:pt x="9476071" y="0"/>
                </a:cubicBezTo>
                <a:cubicBezTo>
                  <a:pt x="9752103" y="18048"/>
                  <a:pt x="9839118" y="-25353"/>
                  <a:pt x="10168766" y="0"/>
                </a:cubicBezTo>
                <a:cubicBezTo>
                  <a:pt x="10498414" y="25353"/>
                  <a:pt x="10669033" y="-29357"/>
                  <a:pt x="10861461" y="0"/>
                </a:cubicBezTo>
                <a:cubicBezTo>
                  <a:pt x="11053890" y="29357"/>
                  <a:pt x="11344088" y="-10480"/>
                  <a:pt x="11775819" y="0"/>
                </a:cubicBezTo>
                <a:cubicBezTo>
                  <a:pt x="11793222" y="231986"/>
                  <a:pt x="11754214" y="355311"/>
                  <a:pt x="11775819" y="641945"/>
                </a:cubicBezTo>
                <a:cubicBezTo>
                  <a:pt x="11797424" y="928579"/>
                  <a:pt x="11744218" y="1065487"/>
                  <a:pt x="11775819" y="1412279"/>
                </a:cubicBezTo>
                <a:cubicBezTo>
                  <a:pt x="11807420" y="1759071"/>
                  <a:pt x="11807651" y="1964741"/>
                  <a:pt x="11775819" y="2118418"/>
                </a:cubicBezTo>
                <a:cubicBezTo>
                  <a:pt x="11743987" y="2272095"/>
                  <a:pt x="11790988" y="2445750"/>
                  <a:pt x="11775819" y="2696169"/>
                </a:cubicBezTo>
                <a:cubicBezTo>
                  <a:pt x="11760650" y="2946588"/>
                  <a:pt x="11788204" y="2989092"/>
                  <a:pt x="11775819" y="3145530"/>
                </a:cubicBezTo>
                <a:cubicBezTo>
                  <a:pt x="11763434" y="3301968"/>
                  <a:pt x="11762617" y="3474766"/>
                  <a:pt x="11775819" y="3787475"/>
                </a:cubicBezTo>
                <a:cubicBezTo>
                  <a:pt x="11789021" y="4100184"/>
                  <a:pt x="11764740" y="4131110"/>
                  <a:pt x="11775819" y="4365225"/>
                </a:cubicBezTo>
                <a:cubicBezTo>
                  <a:pt x="11786899" y="4599340"/>
                  <a:pt x="11804891" y="4897475"/>
                  <a:pt x="11775819" y="5135559"/>
                </a:cubicBezTo>
                <a:cubicBezTo>
                  <a:pt x="11746747" y="5373643"/>
                  <a:pt x="11741546" y="5824447"/>
                  <a:pt x="11775819" y="6419449"/>
                </a:cubicBezTo>
                <a:cubicBezTo>
                  <a:pt x="11315723" y="6417918"/>
                  <a:pt x="11302299" y="6465124"/>
                  <a:pt x="10847607" y="6419449"/>
                </a:cubicBezTo>
                <a:cubicBezTo>
                  <a:pt x="10392915" y="6373774"/>
                  <a:pt x="10210696" y="6453437"/>
                  <a:pt x="10037154" y="6419449"/>
                </a:cubicBezTo>
                <a:cubicBezTo>
                  <a:pt x="9863612" y="6385461"/>
                  <a:pt x="9657013" y="6436951"/>
                  <a:pt x="9344459" y="6419449"/>
                </a:cubicBezTo>
                <a:cubicBezTo>
                  <a:pt x="9031905" y="6401947"/>
                  <a:pt x="8876058" y="6390633"/>
                  <a:pt x="8651763" y="6419449"/>
                </a:cubicBezTo>
                <a:cubicBezTo>
                  <a:pt x="8427468" y="6448265"/>
                  <a:pt x="8046326" y="6378869"/>
                  <a:pt x="7723552" y="6419449"/>
                </a:cubicBezTo>
                <a:cubicBezTo>
                  <a:pt x="7400778" y="6460029"/>
                  <a:pt x="7225002" y="6388877"/>
                  <a:pt x="6795340" y="6419449"/>
                </a:cubicBezTo>
                <a:cubicBezTo>
                  <a:pt x="6365678" y="6450021"/>
                  <a:pt x="6557322" y="6438388"/>
                  <a:pt x="6338161" y="6419449"/>
                </a:cubicBezTo>
                <a:cubicBezTo>
                  <a:pt x="6119000" y="6400510"/>
                  <a:pt x="6102903" y="6410508"/>
                  <a:pt x="5880983" y="6419449"/>
                </a:cubicBezTo>
                <a:cubicBezTo>
                  <a:pt x="5659063" y="6428390"/>
                  <a:pt x="5323062" y="6397318"/>
                  <a:pt x="5070529" y="6419449"/>
                </a:cubicBezTo>
                <a:cubicBezTo>
                  <a:pt x="4817996" y="6441580"/>
                  <a:pt x="4830666" y="6428423"/>
                  <a:pt x="4613350" y="6419449"/>
                </a:cubicBezTo>
                <a:cubicBezTo>
                  <a:pt x="4396034" y="6410475"/>
                  <a:pt x="4368483" y="6422224"/>
                  <a:pt x="4273930" y="6419449"/>
                </a:cubicBezTo>
                <a:cubicBezTo>
                  <a:pt x="4179377" y="6416674"/>
                  <a:pt x="3575967" y="6460584"/>
                  <a:pt x="3345718" y="6419449"/>
                </a:cubicBezTo>
                <a:cubicBezTo>
                  <a:pt x="3115469" y="6378314"/>
                  <a:pt x="2658173" y="6374501"/>
                  <a:pt x="2417506" y="6419449"/>
                </a:cubicBezTo>
                <a:cubicBezTo>
                  <a:pt x="2176839" y="6464397"/>
                  <a:pt x="1771375" y="6412076"/>
                  <a:pt x="1489295" y="6419449"/>
                </a:cubicBezTo>
                <a:cubicBezTo>
                  <a:pt x="1207215" y="6426822"/>
                  <a:pt x="841733" y="6409428"/>
                  <a:pt x="678841" y="6419449"/>
                </a:cubicBezTo>
                <a:cubicBezTo>
                  <a:pt x="515949" y="6429470"/>
                  <a:pt x="234889" y="6420416"/>
                  <a:pt x="0" y="6419449"/>
                </a:cubicBezTo>
                <a:cubicBezTo>
                  <a:pt x="11452" y="6182211"/>
                  <a:pt x="-19359" y="5918479"/>
                  <a:pt x="0" y="5777504"/>
                </a:cubicBezTo>
                <a:cubicBezTo>
                  <a:pt x="19359" y="5636530"/>
                  <a:pt x="-30380" y="5273178"/>
                  <a:pt x="0" y="5135559"/>
                </a:cubicBezTo>
                <a:cubicBezTo>
                  <a:pt x="30380" y="4997940"/>
                  <a:pt x="-13671" y="4754059"/>
                  <a:pt x="0" y="4429420"/>
                </a:cubicBezTo>
                <a:cubicBezTo>
                  <a:pt x="13671" y="4104781"/>
                  <a:pt x="-12423" y="4055918"/>
                  <a:pt x="0" y="3851669"/>
                </a:cubicBezTo>
                <a:cubicBezTo>
                  <a:pt x="12423" y="3647420"/>
                  <a:pt x="-37794" y="3309887"/>
                  <a:pt x="0" y="3081336"/>
                </a:cubicBezTo>
                <a:cubicBezTo>
                  <a:pt x="37794" y="2852785"/>
                  <a:pt x="-16347" y="2675751"/>
                  <a:pt x="0" y="2311002"/>
                </a:cubicBezTo>
                <a:cubicBezTo>
                  <a:pt x="16347" y="1946253"/>
                  <a:pt x="14834" y="1784736"/>
                  <a:pt x="0" y="1540668"/>
                </a:cubicBezTo>
                <a:cubicBezTo>
                  <a:pt x="-14834" y="1296600"/>
                  <a:pt x="20956" y="1143514"/>
                  <a:pt x="0" y="962917"/>
                </a:cubicBezTo>
                <a:cubicBezTo>
                  <a:pt x="-20956" y="782320"/>
                  <a:pt x="10281" y="267164"/>
                  <a:pt x="0" y="0"/>
                </a:cubicBezTo>
                <a:close/>
              </a:path>
              <a:path w="11775819" h="6419449" stroke="0" extrusionOk="0">
                <a:moveTo>
                  <a:pt x="0" y="0"/>
                </a:moveTo>
                <a:cubicBezTo>
                  <a:pt x="249632" y="1047"/>
                  <a:pt x="384507" y="-13422"/>
                  <a:pt x="574937" y="0"/>
                </a:cubicBezTo>
                <a:cubicBezTo>
                  <a:pt x="765367" y="13422"/>
                  <a:pt x="771544" y="-5817"/>
                  <a:pt x="914358" y="0"/>
                </a:cubicBezTo>
                <a:cubicBezTo>
                  <a:pt x="1057172" y="5817"/>
                  <a:pt x="1336683" y="16815"/>
                  <a:pt x="1489295" y="0"/>
                </a:cubicBezTo>
                <a:cubicBezTo>
                  <a:pt x="1641907" y="-16815"/>
                  <a:pt x="1845716" y="20134"/>
                  <a:pt x="1946474" y="0"/>
                </a:cubicBezTo>
                <a:cubicBezTo>
                  <a:pt x="2047232" y="-20134"/>
                  <a:pt x="2400066" y="-28515"/>
                  <a:pt x="2521411" y="0"/>
                </a:cubicBezTo>
                <a:cubicBezTo>
                  <a:pt x="2642756" y="28515"/>
                  <a:pt x="2837597" y="-10934"/>
                  <a:pt x="2978590" y="0"/>
                </a:cubicBezTo>
                <a:cubicBezTo>
                  <a:pt x="3119583" y="10934"/>
                  <a:pt x="3218444" y="-5927"/>
                  <a:pt x="3318010" y="0"/>
                </a:cubicBezTo>
                <a:cubicBezTo>
                  <a:pt x="3417576" y="5927"/>
                  <a:pt x="3733679" y="-39209"/>
                  <a:pt x="4128464" y="0"/>
                </a:cubicBezTo>
                <a:cubicBezTo>
                  <a:pt x="4523249" y="39209"/>
                  <a:pt x="4486286" y="23615"/>
                  <a:pt x="4821159" y="0"/>
                </a:cubicBezTo>
                <a:cubicBezTo>
                  <a:pt x="5156032" y="-23615"/>
                  <a:pt x="5028752" y="-9000"/>
                  <a:pt x="5160580" y="0"/>
                </a:cubicBezTo>
                <a:cubicBezTo>
                  <a:pt x="5292408" y="9000"/>
                  <a:pt x="5814709" y="15000"/>
                  <a:pt x="6088791" y="0"/>
                </a:cubicBezTo>
                <a:cubicBezTo>
                  <a:pt x="6362873" y="-15000"/>
                  <a:pt x="6773413" y="-42061"/>
                  <a:pt x="7017003" y="0"/>
                </a:cubicBezTo>
                <a:cubicBezTo>
                  <a:pt x="7260593" y="42061"/>
                  <a:pt x="7535309" y="-12428"/>
                  <a:pt x="7709698" y="0"/>
                </a:cubicBezTo>
                <a:cubicBezTo>
                  <a:pt x="7884087" y="12428"/>
                  <a:pt x="7980833" y="9521"/>
                  <a:pt x="8049119" y="0"/>
                </a:cubicBezTo>
                <a:cubicBezTo>
                  <a:pt x="8117405" y="-9521"/>
                  <a:pt x="8347887" y="-13464"/>
                  <a:pt x="8506297" y="0"/>
                </a:cubicBezTo>
                <a:cubicBezTo>
                  <a:pt x="8664707" y="13464"/>
                  <a:pt x="8953593" y="13807"/>
                  <a:pt x="9316751" y="0"/>
                </a:cubicBezTo>
                <a:cubicBezTo>
                  <a:pt x="9679909" y="-13807"/>
                  <a:pt x="10055390" y="35789"/>
                  <a:pt x="10244963" y="0"/>
                </a:cubicBezTo>
                <a:cubicBezTo>
                  <a:pt x="10434536" y="-35789"/>
                  <a:pt x="10700078" y="-16901"/>
                  <a:pt x="10937658" y="0"/>
                </a:cubicBezTo>
                <a:cubicBezTo>
                  <a:pt x="11175238" y="16901"/>
                  <a:pt x="11458873" y="-36582"/>
                  <a:pt x="11775819" y="0"/>
                </a:cubicBezTo>
                <a:cubicBezTo>
                  <a:pt x="11769878" y="105669"/>
                  <a:pt x="11790239" y="406989"/>
                  <a:pt x="11775819" y="513556"/>
                </a:cubicBezTo>
                <a:cubicBezTo>
                  <a:pt x="11761399" y="620123"/>
                  <a:pt x="11790152" y="931903"/>
                  <a:pt x="11775819" y="1091306"/>
                </a:cubicBezTo>
                <a:cubicBezTo>
                  <a:pt x="11761487" y="1250709"/>
                  <a:pt x="11757448" y="1478339"/>
                  <a:pt x="11775819" y="1669057"/>
                </a:cubicBezTo>
                <a:cubicBezTo>
                  <a:pt x="11794190" y="1859775"/>
                  <a:pt x="11797774" y="2052323"/>
                  <a:pt x="11775819" y="2375196"/>
                </a:cubicBezTo>
                <a:cubicBezTo>
                  <a:pt x="11753864" y="2698069"/>
                  <a:pt x="11797112" y="2830528"/>
                  <a:pt x="11775819" y="2952947"/>
                </a:cubicBezTo>
                <a:cubicBezTo>
                  <a:pt x="11754526" y="3075366"/>
                  <a:pt x="11792003" y="3319787"/>
                  <a:pt x="11775819" y="3594891"/>
                </a:cubicBezTo>
                <a:cubicBezTo>
                  <a:pt x="11759635" y="3869995"/>
                  <a:pt x="11793911" y="3869597"/>
                  <a:pt x="11775819" y="4108447"/>
                </a:cubicBezTo>
                <a:cubicBezTo>
                  <a:pt x="11757727" y="4347297"/>
                  <a:pt x="11759886" y="4333279"/>
                  <a:pt x="11775819" y="4557809"/>
                </a:cubicBezTo>
                <a:cubicBezTo>
                  <a:pt x="11791752" y="4782339"/>
                  <a:pt x="11793777" y="4854447"/>
                  <a:pt x="11775819" y="5071365"/>
                </a:cubicBezTo>
                <a:cubicBezTo>
                  <a:pt x="11757861" y="5288283"/>
                  <a:pt x="11782731" y="5391312"/>
                  <a:pt x="11775819" y="5584921"/>
                </a:cubicBezTo>
                <a:cubicBezTo>
                  <a:pt x="11768907" y="5778530"/>
                  <a:pt x="11794127" y="6005587"/>
                  <a:pt x="11775819" y="6419449"/>
                </a:cubicBezTo>
                <a:cubicBezTo>
                  <a:pt x="11657834" y="6407649"/>
                  <a:pt x="11482103" y="6411018"/>
                  <a:pt x="11200882" y="6419449"/>
                </a:cubicBezTo>
                <a:cubicBezTo>
                  <a:pt x="10919661" y="6427880"/>
                  <a:pt x="10899843" y="6430265"/>
                  <a:pt x="10625945" y="6419449"/>
                </a:cubicBezTo>
                <a:cubicBezTo>
                  <a:pt x="10352047" y="6408633"/>
                  <a:pt x="10358040" y="6401481"/>
                  <a:pt x="10168766" y="6419449"/>
                </a:cubicBezTo>
                <a:cubicBezTo>
                  <a:pt x="9979492" y="6437417"/>
                  <a:pt x="9495584" y="6439835"/>
                  <a:pt x="9240554" y="6419449"/>
                </a:cubicBezTo>
                <a:cubicBezTo>
                  <a:pt x="8985524" y="6399063"/>
                  <a:pt x="8936507" y="6399206"/>
                  <a:pt x="8665617" y="6419449"/>
                </a:cubicBezTo>
                <a:cubicBezTo>
                  <a:pt x="8394727" y="6439692"/>
                  <a:pt x="8213576" y="6417903"/>
                  <a:pt x="7972922" y="6419449"/>
                </a:cubicBezTo>
                <a:cubicBezTo>
                  <a:pt x="7732269" y="6420995"/>
                  <a:pt x="7551520" y="6428783"/>
                  <a:pt x="7397985" y="6419449"/>
                </a:cubicBezTo>
                <a:cubicBezTo>
                  <a:pt x="7244450" y="6410115"/>
                  <a:pt x="7016984" y="6437911"/>
                  <a:pt x="6823048" y="6419449"/>
                </a:cubicBezTo>
                <a:cubicBezTo>
                  <a:pt x="6629112" y="6400987"/>
                  <a:pt x="6371676" y="6420964"/>
                  <a:pt x="6130353" y="6419449"/>
                </a:cubicBezTo>
                <a:cubicBezTo>
                  <a:pt x="5889031" y="6417934"/>
                  <a:pt x="5863644" y="6431147"/>
                  <a:pt x="5790932" y="6419449"/>
                </a:cubicBezTo>
                <a:cubicBezTo>
                  <a:pt x="5718220" y="6407751"/>
                  <a:pt x="5528982" y="6430057"/>
                  <a:pt x="5333753" y="6419449"/>
                </a:cubicBezTo>
                <a:cubicBezTo>
                  <a:pt x="5138524" y="6408841"/>
                  <a:pt x="5141297" y="6434743"/>
                  <a:pt x="4994333" y="6419449"/>
                </a:cubicBezTo>
                <a:cubicBezTo>
                  <a:pt x="4847369" y="6404155"/>
                  <a:pt x="4661072" y="6406640"/>
                  <a:pt x="4419396" y="6419449"/>
                </a:cubicBezTo>
                <a:cubicBezTo>
                  <a:pt x="4177720" y="6432258"/>
                  <a:pt x="3773638" y="6444469"/>
                  <a:pt x="3491184" y="6419449"/>
                </a:cubicBezTo>
                <a:cubicBezTo>
                  <a:pt x="3208730" y="6394429"/>
                  <a:pt x="3061722" y="6401396"/>
                  <a:pt x="2916247" y="6419449"/>
                </a:cubicBezTo>
                <a:cubicBezTo>
                  <a:pt x="2770772" y="6437502"/>
                  <a:pt x="2473290" y="6430552"/>
                  <a:pt x="2223552" y="6419449"/>
                </a:cubicBezTo>
                <a:cubicBezTo>
                  <a:pt x="1973815" y="6408346"/>
                  <a:pt x="1960607" y="6413786"/>
                  <a:pt x="1884131" y="6419449"/>
                </a:cubicBezTo>
                <a:cubicBezTo>
                  <a:pt x="1807655" y="6425112"/>
                  <a:pt x="1288275" y="6399427"/>
                  <a:pt x="1073678" y="6419449"/>
                </a:cubicBezTo>
                <a:cubicBezTo>
                  <a:pt x="859081" y="6439471"/>
                  <a:pt x="324081" y="6458335"/>
                  <a:pt x="0" y="6419449"/>
                </a:cubicBezTo>
                <a:cubicBezTo>
                  <a:pt x="21399" y="6199700"/>
                  <a:pt x="-1801" y="6108399"/>
                  <a:pt x="0" y="5905893"/>
                </a:cubicBezTo>
                <a:cubicBezTo>
                  <a:pt x="1801" y="5703387"/>
                  <a:pt x="5804" y="5546128"/>
                  <a:pt x="0" y="5263948"/>
                </a:cubicBezTo>
                <a:cubicBezTo>
                  <a:pt x="-5804" y="4981769"/>
                  <a:pt x="17446" y="4841472"/>
                  <a:pt x="0" y="4686198"/>
                </a:cubicBezTo>
                <a:cubicBezTo>
                  <a:pt x="-17446" y="4530924"/>
                  <a:pt x="38039" y="4225934"/>
                  <a:pt x="0" y="3915864"/>
                </a:cubicBezTo>
                <a:cubicBezTo>
                  <a:pt x="-38039" y="3605794"/>
                  <a:pt x="-37933" y="3415180"/>
                  <a:pt x="0" y="3145530"/>
                </a:cubicBezTo>
                <a:cubicBezTo>
                  <a:pt x="37933" y="2875880"/>
                  <a:pt x="1713" y="2775694"/>
                  <a:pt x="0" y="2631974"/>
                </a:cubicBezTo>
                <a:cubicBezTo>
                  <a:pt x="-1713" y="2488254"/>
                  <a:pt x="225" y="2186835"/>
                  <a:pt x="0" y="1990029"/>
                </a:cubicBezTo>
                <a:cubicBezTo>
                  <a:pt x="-225" y="1793224"/>
                  <a:pt x="9403" y="1527864"/>
                  <a:pt x="0" y="1412279"/>
                </a:cubicBezTo>
                <a:cubicBezTo>
                  <a:pt x="-9403" y="1296694"/>
                  <a:pt x="18985" y="877238"/>
                  <a:pt x="0" y="641945"/>
                </a:cubicBezTo>
                <a:cubicBezTo>
                  <a:pt x="-18985" y="406652"/>
                  <a:pt x="17264" y="225558"/>
                  <a:pt x="0" y="0"/>
                </a:cubicBezTo>
                <a:close/>
              </a:path>
            </a:pathLst>
          </a:custGeom>
          <a:solidFill>
            <a:srgbClr val="F7F7F7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1832796384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>
            <a:outerShdw blurRad="63500" sx="102000" sy="102000" algn="ctr" rotWithShape="0">
              <a:schemeClr val="tx1">
                <a:lumMod val="50000"/>
                <a:lumOff val="50000"/>
                <a:alpha val="40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graphicFrame>
        <p:nvGraphicFramePr>
          <p:cNvPr id="2" name="جدول 1">
            <a:extLst>
              <a:ext uri="{FF2B5EF4-FFF2-40B4-BE49-F238E27FC236}">
                <a16:creationId xmlns:a16="http://schemas.microsoft.com/office/drawing/2014/main" id="{6A36DB06-205D-7365-E33F-08A5F0AC4DCE}"/>
              </a:ext>
            </a:extLst>
          </p:cNvPr>
          <p:cNvGraphicFramePr>
            <a:graphicFrameLocks noGrp="1"/>
          </p:cNvGraphicFramePr>
          <p:nvPr/>
        </p:nvGraphicFramePr>
        <p:xfrm>
          <a:off x="377189" y="656440"/>
          <a:ext cx="11442350" cy="5888740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11442350">
                  <a:extLst>
                    <a:ext uri="{9D8B030D-6E8A-4147-A177-3AD203B41FA5}">
                      <a16:colId xmlns:a16="http://schemas.microsoft.com/office/drawing/2014/main" val="1774482938"/>
                    </a:ext>
                  </a:extLst>
                </a:gridCol>
              </a:tblGrid>
              <a:tr h="586632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200" dirty="0">
                          <a:solidFill>
                            <a:srgbClr val="68766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اليوم/ </a:t>
                      </a:r>
                      <a:r>
                        <a:rPr lang="ar-SA" sz="3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الاربعاء</a:t>
                      </a:r>
                      <a:r>
                        <a:rPr lang="ar-SA" sz="3200" dirty="0">
                          <a:solidFill>
                            <a:srgbClr val="68766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               التاريخ/</a:t>
                      </a:r>
                      <a:r>
                        <a:rPr lang="ar-SA" sz="3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1447/04/23ه</a:t>
                      </a:r>
                      <a:r>
                        <a:rPr lang="ar-SA" sz="3200" dirty="0">
                          <a:solidFill>
                            <a:srgbClr val="68766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           الحصة/ </a:t>
                      </a:r>
                      <a:r>
                        <a:rPr lang="ar-SA" sz="3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الثالثة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1351637"/>
                  </a:ext>
                </a:extLst>
              </a:tr>
              <a:tr h="710133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4000" b="1" dirty="0">
                          <a:solidFill>
                            <a:srgbClr val="8A7254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الموضوع/ </a:t>
                      </a:r>
                      <a:r>
                        <a:rPr lang="ar-SA" sz="4000" b="1" dirty="0">
                          <a:solidFill>
                            <a:srgbClr val="616C79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مهارة حل المسألة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8259712"/>
                  </a:ext>
                </a:extLst>
              </a:tr>
              <a:tr h="4591975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10581994"/>
                  </a:ext>
                </a:extLst>
              </a:tr>
            </a:tbl>
          </a:graphicData>
        </a:graphic>
      </p:graphicFrame>
      <p:sp>
        <p:nvSpPr>
          <p:cNvPr id="7" name="سهم: بشكل رتبة عسكرية 6">
            <a:extLst>
              <a:ext uri="{FF2B5EF4-FFF2-40B4-BE49-F238E27FC236}">
                <a16:creationId xmlns:a16="http://schemas.microsoft.com/office/drawing/2014/main" id="{22653E0F-A2D8-6DDD-FF20-29E3D8FFFB65}"/>
              </a:ext>
            </a:extLst>
          </p:cNvPr>
          <p:cNvSpPr/>
          <p:nvPr/>
        </p:nvSpPr>
        <p:spPr>
          <a:xfrm flipH="1">
            <a:off x="224852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DACFC2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7" name="مربع نص 56">
            <a:extLst>
              <a:ext uri="{FF2B5EF4-FFF2-40B4-BE49-F238E27FC236}">
                <a16:creationId xmlns:a16="http://schemas.microsoft.com/office/drawing/2014/main" id="{77F69A3E-FEFB-1599-2624-4871EDAA0544}"/>
              </a:ext>
            </a:extLst>
          </p:cNvPr>
          <p:cNvSpPr txBox="1"/>
          <p:nvPr/>
        </p:nvSpPr>
        <p:spPr>
          <a:xfrm>
            <a:off x="479433" y="64338"/>
            <a:ext cx="2588368" cy="646331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التقويـــــــــــــــــــــــــــــــــم</a:t>
            </a:r>
          </a:p>
        </p:txBody>
      </p:sp>
      <p:sp>
        <p:nvSpPr>
          <p:cNvPr id="28" name="سهم: بشكل رتبة عسكرية 27">
            <a:extLst>
              <a:ext uri="{FF2B5EF4-FFF2-40B4-BE49-F238E27FC236}">
                <a16:creationId xmlns:a16="http://schemas.microsoft.com/office/drawing/2014/main" id="{4A93C1FF-4EC4-69CD-5D24-3E2B8F0FF7AB}"/>
              </a:ext>
            </a:extLst>
          </p:cNvPr>
          <p:cNvSpPr/>
          <p:nvPr/>
        </p:nvSpPr>
        <p:spPr>
          <a:xfrm flipH="1">
            <a:off x="1665646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A4AF9D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6" name="مربع نص 55">
            <a:extLst>
              <a:ext uri="{FF2B5EF4-FFF2-40B4-BE49-F238E27FC236}">
                <a16:creationId xmlns:a16="http://schemas.microsoft.com/office/drawing/2014/main" id="{2992C11E-94B2-FBCB-F22A-91AD25F6181A}"/>
              </a:ext>
            </a:extLst>
          </p:cNvPr>
          <p:cNvSpPr txBox="1"/>
          <p:nvPr/>
        </p:nvSpPr>
        <p:spPr>
          <a:xfrm>
            <a:off x="2028198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التـــــــــــــــــــــــــدريـــــــــــــــــــــــــــــــــــــــــب</a:t>
            </a:r>
          </a:p>
        </p:txBody>
      </p:sp>
      <p:pic>
        <p:nvPicPr>
          <p:cNvPr id="8" name="صورة 7">
            <a:extLst>
              <a:ext uri="{FF2B5EF4-FFF2-40B4-BE49-F238E27FC236}">
                <a16:creationId xmlns:a16="http://schemas.microsoft.com/office/drawing/2014/main" id="{0AA9397E-FC68-9ECC-5FDB-FC6A3A18A67D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rgbClr val="D9C3A5">
                <a:tint val="50000"/>
                <a:satMod val="18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745" y="571555"/>
            <a:ext cx="744303" cy="744303"/>
          </a:xfrm>
          <a:prstGeom prst="rect">
            <a:avLst/>
          </a:prstGeom>
        </p:spPr>
      </p:pic>
      <p:sp>
        <p:nvSpPr>
          <p:cNvPr id="9" name="مربع نص 8">
            <a:extLst>
              <a:ext uri="{FF2B5EF4-FFF2-40B4-BE49-F238E27FC236}">
                <a16:creationId xmlns:a16="http://schemas.microsoft.com/office/drawing/2014/main" id="{131B5D29-1102-6EA1-A5EA-E5B258EBB97C}"/>
              </a:ext>
            </a:extLst>
          </p:cNvPr>
          <p:cNvSpPr txBox="1"/>
          <p:nvPr/>
        </p:nvSpPr>
        <p:spPr>
          <a:xfrm>
            <a:off x="-58905" y="6219278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latin typeface="Sakkal Majalla" panose="02000000000000000000" pitchFamily="2" charset="-78"/>
                <a:cs typeface="Sakkal Majalla" panose="02000000000000000000" pitchFamily="2" charset="-78"/>
              </a:rPr>
              <a:t>جواهر الحارثي </a:t>
            </a:r>
            <a:r>
              <a:rPr lang="en-US" dirty="0">
                <a:latin typeface="Sakkal Majalla" panose="02000000000000000000" pitchFamily="2" charset="-78"/>
                <a:cs typeface="Sakkal Majalla" panose="02000000000000000000" pitchFamily="2" charset="-78"/>
              </a:rPr>
              <a:t>@jewelsAlshdaddi</a:t>
            </a:r>
            <a:endParaRPr lang="ar-SA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grpSp>
        <p:nvGrpSpPr>
          <p:cNvPr id="15" name="مجموعة 14">
            <a:extLst>
              <a:ext uri="{FF2B5EF4-FFF2-40B4-BE49-F238E27FC236}">
                <a16:creationId xmlns:a16="http://schemas.microsoft.com/office/drawing/2014/main" id="{6A25A132-648A-2573-6A45-6EC7FB871A17}"/>
              </a:ext>
            </a:extLst>
          </p:cNvPr>
          <p:cNvGrpSpPr/>
          <p:nvPr/>
        </p:nvGrpSpPr>
        <p:grpSpPr>
          <a:xfrm>
            <a:off x="4377990" y="2890216"/>
            <a:ext cx="1054732" cy="3703146"/>
            <a:chOff x="4559604" y="2792128"/>
            <a:chExt cx="1054732" cy="3703146"/>
          </a:xfrm>
        </p:grpSpPr>
        <p:cxnSp>
          <p:nvCxnSpPr>
            <p:cNvPr id="16" name="رابط مستقيم 15">
              <a:extLst>
                <a:ext uri="{FF2B5EF4-FFF2-40B4-BE49-F238E27FC236}">
                  <a16:creationId xmlns:a16="http://schemas.microsoft.com/office/drawing/2014/main" id="{1A65DB5B-DDF4-57D5-4143-D3AB0DD690DC}"/>
                </a:ext>
              </a:extLst>
            </p:cNvPr>
            <p:cNvCxnSpPr>
              <a:cxnSpLocks/>
            </p:cNvCxnSpPr>
            <p:nvPr/>
          </p:nvCxnSpPr>
          <p:spPr>
            <a:xfrm>
              <a:off x="5614336" y="2973796"/>
              <a:ext cx="0" cy="3255699"/>
            </a:xfrm>
            <a:prstGeom prst="line">
              <a:avLst/>
            </a:prstGeom>
            <a:ln w="28575" cap="flat" cmpd="sng" algn="ctr">
              <a:solidFill>
                <a:schemeClr val="dk1"/>
              </a:solidFill>
              <a:prstDash val="dash"/>
              <a:round/>
              <a:headEnd type="none" w="med" len="med"/>
              <a:tailEnd type="non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cxnSp>
        <p:sp>
          <p:nvSpPr>
            <p:cNvPr id="17" name="مربع نص 16">
              <a:extLst>
                <a:ext uri="{FF2B5EF4-FFF2-40B4-BE49-F238E27FC236}">
                  <a16:creationId xmlns:a16="http://schemas.microsoft.com/office/drawing/2014/main" id="{E3AE48BB-3F50-9B7A-3D0F-EE63CA36E4C3}"/>
                </a:ext>
              </a:extLst>
            </p:cNvPr>
            <p:cNvSpPr txBox="1"/>
            <p:nvPr/>
          </p:nvSpPr>
          <p:spPr>
            <a:xfrm>
              <a:off x="4562559" y="2792128"/>
              <a:ext cx="950691" cy="52322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800" dirty="0">
                  <a:solidFill>
                    <a:srgbClr val="687660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افهم:</a:t>
              </a:r>
            </a:p>
          </p:txBody>
        </p:sp>
        <p:sp>
          <p:nvSpPr>
            <p:cNvPr id="18" name="مربع نص 17">
              <a:extLst>
                <a:ext uri="{FF2B5EF4-FFF2-40B4-BE49-F238E27FC236}">
                  <a16:creationId xmlns:a16="http://schemas.microsoft.com/office/drawing/2014/main" id="{84447313-7ECC-B3EF-7CEB-9BC428815E8F}"/>
                </a:ext>
              </a:extLst>
            </p:cNvPr>
            <p:cNvSpPr txBox="1"/>
            <p:nvPr/>
          </p:nvSpPr>
          <p:spPr>
            <a:xfrm>
              <a:off x="4559604" y="3808181"/>
              <a:ext cx="950691" cy="52322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800" dirty="0">
                  <a:solidFill>
                    <a:srgbClr val="687660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خطط:</a:t>
              </a:r>
            </a:p>
          </p:txBody>
        </p:sp>
        <p:sp>
          <p:nvSpPr>
            <p:cNvPr id="19" name="مربع نص 18">
              <a:extLst>
                <a:ext uri="{FF2B5EF4-FFF2-40B4-BE49-F238E27FC236}">
                  <a16:creationId xmlns:a16="http://schemas.microsoft.com/office/drawing/2014/main" id="{679AC38C-5766-96B0-1926-702A0E37894A}"/>
                </a:ext>
              </a:extLst>
            </p:cNvPr>
            <p:cNvSpPr txBox="1"/>
            <p:nvPr/>
          </p:nvSpPr>
          <p:spPr>
            <a:xfrm>
              <a:off x="4559604" y="4644013"/>
              <a:ext cx="950691" cy="52322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800" dirty="0">
                  <a:solidFill>
                    <a:srgbClr val="687660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حل:</a:t>
              </a:r>
            </a:p>
          </p:txBody>
        </p:sp>
        <p:sp>
          <p:nvSpPr>
            <p:cNvPr id="20" name="مربع نص 19">
              <a:extLst>
                <a:ext uri="{FF2B5EF4-FFF2-40B4-BE49-F238E27FC236}">
                  <a16:creationId xmlns:a16="http://schemas.microsoft.com/office/drawing/2014/main" id="{E663FFB2-54CC-4AE2-CB9D-4FFD26B4DE98}"/>
                </a:ext>
              </a:extLst>
            </p:cNvPr>
            <p:cNvSpPr txBox="1"/>
            <p:nvPr/>
          </p:nvSpPr>
          <p:spPr>
            <a:xfrm>
              <a:off x="4559604" y="5972054"/>
              <a:ext cx="950691" cy="52322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800" dirty="0">
                  <a:solidFill>
                    <a:srgbClr val="687660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تحقق:</a:t>
              </a:r>
            </a:p>
          </p:txBody>
        </p:sp>
      </p:grpSp>
      <p:sp>
        <p:nvSpPr>
          <p:cNvPr id="4" name="مربع نص 3">
            <a:extLst>
              <a:ext uri="{FF2B5EF4-FFF2-40B4-BE49-F238E27FC236}">
                <a16:creationId xmlns:a16="http://schemas.microsoft.com/office/drawing/2014/main" id="{7118F179-B7C0-F435-77A4-E549E3F80EF2}"/>
              </a:ext>
            </a:extLst>
          </p:cNvPr>
          <p:cNvSpPr txBox="1"/>
          <p:nvPr/>
        </p:nvSpPr>
        <p:spPr>
          <a:xfrm>
            <a:off x="372462" y="1932130"/>
            <a:ext cx="11442350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فكرة الدرس: أستعمل الخطوات الأربعة لحل المسألة </a:t>
            </a:r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851338D2-5F41-95E3-FE5E-40E62395B8A9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b="74148"/>
          <a:stretch>
            <a:fillRect/>
          </a:stretch>
        </p:blipFill>
        <p:spPr>
          <a:xfrm>
            <a:off x="5633207" y="2567503"/>
            <a:ext cx="6100148" cy="861498"/>
          </a:xfrm>
          <a:prstGeom prst="rect">
            <a:avLst/>
          </a:prstGeom>
        </p:spPr>
      </p:pic>
      <p:pic>
        <p:nvPicPr>
          <p:cNvPr id="10" name="صورة 9">
            <a:extLst>
              <a:ext uri="{FF2B5EF4-FFF2-40B4-BE49-F238E27FC236}">
                <a16:creationId xmlns:a16="http://schemas.microsoft.com/office/drawing/2014/main" id="{D8EF18EA-8A8E-4345-A68A-3E3EE920BE1D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481018" y="3393879"/>
            <a:ext cx="6252337" cy="2809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36564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739772-E7AC-FF89-3B50-AFB086F140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سهم: بشكل رتبة عسكرية 32">
            <a:extLst>
              <a:ext uri="{FF2B5EF4-FFF2-40B4-BE49-F238E27FC236}">
                <a16:creationId xmlns:a16="http://schemas.microsoft.com/office/drawing/2014/main" id="{E516446B-D8C4-AA7F-7A4D-E3ED0824DC26}"/>
              </a:ext>
            </a:extLst>
          </p:cNvPr>
          <p:cNvSpPr/>
          <p:nvPr/>
        </p:nvSpPr>
        <p:spPr>
          <a:xfrm flipH="1">
            <a:off x="8869618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FAF9EF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4B6E8265-E9FA-C4E2-11ED-33CDB14DE27D}"/>
              </a:ext>
            </a:extLst>
          </p:cNvPr>
          <p:cNvSpPr txBox="1"/>
          <p:nvPr/>
        </p:nvSpPr>
        <p:spPr>
          <a:xfrm>
            <a:off x="9248930" y="64338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حـــــــــــــــل الواجـــــــــــــب</a:t>
            </a:r>
          </a:p>
        </p:txBody>
      </p:sp>
      <p:sp>
        <p:nvSpPr>
          <p:cNvPr id="32" name="سهم: بشكل رتبة عسكرية 31">
            <a:extLst>
              <a:ext uri="{FF2B5EF4-FFF2-40B4-BE49-F238E27FC236}">
                <a16:creationId xmlns:a16="http://schemas.microsoft.com/office/drawing/2014/main" id="{199175F6-A51C-F014-8B37-F862F657544C}"/>
              </a:ext>
            </a:extLst>
          </p:cNvPr>
          <p:cNvSpPr/>
          <p:nvPr/>
        </p:nvSpPr>
        <p:spPr>
          <a:xfrm flipH="1">
            <a:off x="7428822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A4AF9D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2" name="مربع نص 51">
            <a:extLst>
              <a:ext uri="{FF2B5EF4-FFF2-40B4-BE49-F238E27FC236}">
                <a16:creationId xmlns:a16="http://schemas.microsoft.com/office/drawing/2014/main" id="{C45F35EE-005E-F36F-78E1-DE07D6E86A86}"/>
              </a:ext>
            </a:extLst>
          </p:cNvPr>
          <p:cNvSpPr txBox="1"/>
          <p:nvPr/>
        </p:nvSpPr>
        <p:spPr>
          <a:xfrm>
            <a:off x="7765708" y="40563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اختبــــــــــار قصــــــــــــــــــــــــير</a:t>
            </a:r>
          </a:p>
        </p:txBody>
      </p:sp>
      <p:sp>
        <p:nvSpPr>
          <p:cNvPr id="31" name="سهم: بشكل رتبة عسكرية 30">
            <a:extLst>
              <a:ext uri="{FF2B5EF4-FFF2-40B4-BE49-F238E27FC236}">
                <a16:creationId xmlns:a16="http://schemas.microsoft.com/office/drawing/2014/main" id="{B9A659F0-730C-5565-8B5A-110D85A6EE7B}"/>
              </a:ext>
            </a:extLst>
          </p:cNvPr>
          <p:cNvSpPr/>
          <p:nvPr/>
        </p:nvSpPr>
        <p:spPr>
          <a:xfrm flipH="1">
            <a:off x="5988028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DACFC2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3" name="مربع نص 52">
            <a:extLst>
              <a:ext uri="{FF2B5EF4-FFF2-40B4-BE49-F238E27FC236}">
                <a16:creationId xmlns:a16="http://schemas.microsoft.com/office/drawing/2014/main" id="{B428C782-37E5-85F1-DB14-F94CDD8A239F}"/>
              </a:ext>
            </a:extLst>
          </p:cNvPr>
          <p:cNvSpPr txBox="1"/>
          <p:nvPr/>
        </p:nvSpPr>
        <p:spPr>
          <a:xfrm>
            <a:off x="6242609" y="64338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الـــــــــــــــــــرئيـــــــسيــــــــــــــــــــــــة</a:t>
            </a:r>
          </a:p>
        </p:txBody>
      </p:sp>
      <p:sp>
        <p:nvSpPr>
          <p:cNvPr id="30" name="سهم: بشكل رتبة عسكرية 29">
            <a:extLst>
              <a:ext uri="{FF2B5EF4-FFF2-40B4-BE49-F238E27FC236}">
                <a16:creationId xmlns:a16="http://schemas.microsoft.com/office/drawing/2014/main" id="{6403FBA4-0F5A-BAC5-18F6-466521B09841}"/>
              </a:ext>
            </a:extLst>
          </p:cNvPr>
          <p:cNvSpPr/>
          <p:nvPr/>
        </p:nvSpPr>
        <p:spPr>
          <a:xfrm flipH="1">
            <a:off x="4547234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EEEEEE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4" name="مربع نص 53">
            <a:extLst>
              <a:ext uri="{FF2B5EF4-FFF2-40B4-BE49-F238E27FC236}">
                <a16:creationId xmlns:a16="http://schemas.microsoft.com/office/drawing/2014/main" id="{5159CD99-4DE6-02CA-D87A-B9BD0E1E4297}"/>
              </a:ext>
            </a:extLst>
          </p:cNvPr>
          <p:cNvSpPr txBox="1"/>
          <p:nvPr/>
        </p:nvSpPr>
        <p:spPr>
          <a:xfrm>
            <a:off x="4909786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التهــــــــــيــــــــــــــئــــــــــــــــــــــــــــــــــة</a:t>
            </a:r>
          </a:p>
        </p:txBody>
      </p:sp>
      <p:sp>
        <p:nvSpPr>
          <p:cNvPr id="29" name="سهم: بشكل رتبة عسكرية 28">
            <a:extLst>
              <a:ext uri="{FF2B5EF4-FFF2-40B4-BE49-F238E27FC236}">
                <a16:creationId xmlns:a16="http://schemas.microsoft.com/office/drawing/2014/main" id="{E9EC6E47-7A24-1D2A-E2E0-848DC77EFE0C}"/>
              </a:ext>
            </a:extLst>
          </p:cNvPr>
          <p:cNvSpPr/>
          <p:nvPr/>
        </p:nvSpPr>
        <p:spPr>
          <a:xfrm flipH="1">
            <a:off x="3106440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FAF9EF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5" name="مربع نص 54">
            <a:extLst>
              <a:ext uri="{FF2B5EF4-FFF2-40B4-BE49-F238E27FC236}">
                <a16:creationId xmlns:a16="http://schemas.microsoft.com/office/drawing/2014/main" id="{64DE9222-D437-F483-EB03-5BB81BC819EB}"/>
              </a:ext>
            </a:extLst>
          </p:cNvPr>
          <p:cNvSpPr txBox="1"/>
          <p:nvPr/>
        </p:nvSpPr>
        <p:spPr>
          <a:xfrm>
            <a:off x="3468992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التـــــــــــــــــــــــدريـــــــــــــــــــــــــــــــــــــــس</a:t>
            </a:r>
          </a:p>
        </p:txBody>
      </p:sp>
      <p:sp>
        <p:nvSpPr>
          <p:cNvPr id="26" name="مستطيل 25">
            <a:extLst>
              <a:ext uri="{FF2B5EF4-FFF2-40B4-BE49-F238E27FC236}">
                <a16:creationId xmlns:a16="http://schemas.microsoft.com/office/drawing/2014/main" id="{B48A12EB-9D1C-B136-FFB7-D7BA7ED8397E}"/>
              </a:ext>
            </a:extLst>
          </p:cNvPr>
          <p:cNvSpPr/>
          <p:nvPr/>
        </p:nvSpPr>
        <p:spPr>
          <a:xfrm>
            <a:off x="224852" y="312821"/>
            <a:ext cx="11775819" cy="6419449"/>
          </a:xfrm>
          <a:custGeom>
            <a:avLst/>
            <a:gdLst>
              <a:gd name="connsiteX0" fmla="*/ 0 w 11775819"/>
              <a:gd name="connsiteY0" fmla="*/ 0 h 6419449"/>
              <a:gd name="connsiteX1" fmla="*/ 810453 w 11775819"/>
              <a:gd name="connsiteY1" fmla="*/ 0 h 6419449"/>
              <a:gd name="connsiteX2" fmla="*/ 1620907 w 11775819"/>
              <a:gd name="connsiteY2" fmla="*/ 0 h 6419449"/>
              <a:gd name="connsiteX3" fmla="*/ 2195844 w 11775819"/>
              <a:gd name="connsiteY3" fmla="*/ 0 h 6419449"/>
              <a:gd name="connsiteX4" fmla="*/ 2770781 w 11775819"/>
              <a:gd name="connsiteY4" fmla="*/ 0 h 6419449"/>
              <a:gd name="connsiteX5" fmla="*/ 3581234 w 11775819"/>
              <a:gd name="connsiteY5" fmla="*/ 0 h 6419449"/>
              <a:gd name="connsiteX6" fmla="*/ 4273930 w 11775819"/>
              <a:gd name="connsiteY6" fmla="*/ 0 h 6419449"/>
              <a:gd name="connsiteX7" fmla="*/ 4731108 w 11775819"/>
              <a:gd name="connsiteY7" fmla="*/ 0 h 6419449"/>
              <a:gd name="connsiteX8" fmla="*/ 5659320 w 11775819"/>
              <a:gd name="connsiteY8" fmla="*/ 0 h 6419449"/>
              <a:gd name="connsiteX9" fmla="*/ 6587532 w 11775819"/>
              <a:gd name="connsiteY9" fmla="*/ 0 h 6419449"/>
              <a:gd name="connsiteX10" fmla="*/ 7280227 w 11775819"/>
              <a:gd name="connsiteY10" fmla="*/ 0 h 6419449"/>
              <a:gd name="connsiteX11" fmla="*/ 8090680 w 11775819"/>
              <a:gd name="connsiteY11" fmla="*/ 0 h 6419449"/>
              <a:gd name="connsiteX12" fmla="*/ 8901134 w 11775819"/>
              <a:gd name="connsiteY12" fmla="*/ 0 h 6419449"/>
              <a:gd name="connsiteX13" fmla="*/ 9476071 w 11775819"/>
              <a:gd name="connsiteY13" fmla="*/ 0 h 6419449"/>
              <a:gd name="connsiteX14" fmla="*/ 10168766 w 11775819"/>
              <a:gd name="connsiteY14" fmla="*/ 0 h 6419449"/>
              <a:gd name="connsiteX15" fmla="*/ 10861461 w 11775819"/>
              <a:gd name="connsiteY15" fmla="*/ 0 h 6419449"/>
              <a:gd name="connsiteX16" fmla="*/ 11775819 w 11775819"/>
              <a:gd name="connsiteY16" fmla="*/ 0 h 6419449"/>
              <a:gd name="connsiteX17" fmla="*/ 11775819 w 11775819"/>
              <a:gd name="connsiteY17" fmla="*/ 641945 h 6419449"/>
              <a:gd name="connsiteX18" fmla="*/ 11775819 w 11775819"/>
              <a:gd name="connsiteY18" fmla="*/ 1412279 h 6419449"/>
              <a:gd name="connsiteX19" fmla="*/ 11775819 w 11775819"/>
              <a:gd name="connsiteY19" fmla="*/ 2118418 h 6419449"/>
              <a:gd name="connsiteX20" fmla="*/ 11775819 w 11775819"/>
              <a:gd name="connsiteY20" fmla="*/ 2696169 h 6419449"/>
              <a:gd name="connsiteX21" fmla="*/ 11775819 w 11775819"/>
              <a:gd name="connsiteY21" fmla="*/ 3145530 h 6419449"/>
              <a:gd name="connsiteX22" fmla="*/ 11775819 w 11775819"/>
              <a:gd name="connsiteY22" fmla="*/ 3787475 h 6419449"/>
              <a:gd name="connsiteX23" fmla="*/ 11775819 w 11775819"/>
              <a:gd name="connsiteY23" fmla="*/ 4365225 h 6419449"/>
              <a:gd name="connsiteX24" fmla="*/ 11775819 w 11775819"/>
              <a:gd name="connsiteY24" fmla="*/ 5135559 h 6419449"/>
              <a:gd name="connsiteX25" fmla="*/ 11775819 w 11775819"/>
              <a:gd name="connsiteY25" fmla="*/ 6419449 h 6419449"/>
              <a:gd name="connsiteX26" fmla="*/ 10847607 w 11775819"/>
              <a:gd name="connsiteY26" fmla="*/ 6419449 h 6419449"/>
              <a:gd name="connsiteX27" fmla="*/ 10037154 w 11775819"/>
              <a:gd name="connsiteY27" fmla="*/ 6419449 h 6419449"/>
              <a:gd name="connsiteX28" fmla="*/ 9344459 w 11775819"/>
              <a:gd name="connsiteY28" fmla="*/ 6419449 h 6419449"/>
              <a:gd name="connsiteX29" fmla="*/ 8651763 w 11775819"/>
              <a:gd name="connsiteY29" fmla="*/ 6419449 h 6419449"/>
              <a:gd name="connsiteX30" fmla="*/ 7723552 w 11775819"/>
              <a:gd name="connsiteY30" fmla="*/ 6419449 h 6419449"/>
              <a:gd name="connsiteX31" fmla="*/ 6795340 w 11775819"/>
              <a:gd name="connsiteY31" fmla="*/ 6419449 h 6419449"/>
              <a:gd name="connsiteX32" fmla="*/ 6338161 w 11775819"/>
              <a:gd name="connsiteY32" fmla="*/ 6419449 h 6419449"/>
              <a:gd name="connsiteX33" fmla="*/ 5880983 w 11775819"/>
              <a:gd name="connsiteY33" fmla="*/ 6419449 h 6419449"/>
              <a:gd name="connsiteX34" fmla="*/ 5070529 w 11775819"/>
              <a:gd name="connsiteY34" fmla="*/ 6419449 h 6419449"/>
              <a:gd name="connsiteX35" fmla="*/ 4613350 w 11775819"/>
              <a:gd name="connsiteY35" fmla="*/ 6419449 h 6419449"/>
              <a:gd name="connsiteX36" fmla="*/ 4273930 w 11775819"/>
              <a:gd name="connsiteY36" fmla="*/ 6419449 h 6419449"/>
              <a:gd name="connsiteX37" fmla="*/ 3345718 w 11775819"/>
              <a:gd name="connsiteY37" fmla="*/ 6419449 h 6419449"/>
              <a:gd name="connsiteX38" fmla="*/ 2417506 w 11775819"/>
              <a:gd name="connsiteY38" fmla="*/ 6419449 h 6419449"/>
              <a:gd name="connsiteX39" fmla="*/ 1489295 w 11775819"/>
              <a:gd name="connsiteY39" fmla="*/ 6419449 h 6419449"/>
              <a:gd name="connsiteX40" fmla="*/ 678841 w 11775819"/>
              <a:gd name="connsiteY40" fmla="*/ 6419449 h 6419449"/>
              <a:gd name="connsiteX41" fmla="*/ 0 w 11775819"/>
              <a:gd name="connsiteY41" fmla="*/ 6419449 h 6419449"/>
              <a:gd name="connsiteX42" fmla="*/ 0 w 11775819"/>
              <a:gd name="connsiteY42" fmla="*/ 5777504 h 6419449"/>
              <a:gd name="connsiteX43" fmla="*/ 0 w 11775819"/>
              <a:gd name="connsiteY43" fmla="*/ 5135559 h 6419449"/>
              <a:gd name="connsiteX44" fmla="*/ 0 w 11775819"/>
              <a:gd name="connsiteY44" fmla="*/ 4429420 h 6419449"/>
              <a:gd name="connsiteX45" fmla="*/ 0 w 11775819"/>
              <a:gd name="connsiteY45" fmla="*/ 3851669 h 6419449"/>
              <a:gd name="connsiteX46" fmla="*/ 0 w 11775819"/>
              <a:gd name="connsiteY46" fmla="*/ 3081336 h 6419449"/>
              <a:gd name="connsiteX47" fmla="*/ 0 w 11775819"/>
              <a:gd name="connsiteY47" fmla="*/ 2311002 h 6419449"/>
              <a:gd name="connsiteX48" fmla="*/ 0 w 11775819"/>
              <a:gd name="connsiteY48" fmla="*/ 1540668 h 6419449"/>
              <a:gd name="connsiteX49" fmla="*/ 0 w 11775819"/>
              <a:gd name="connsiteY49" fmla="*/ 962917 h 6419449"/>
              <a:gd name="connsiteX50" fmla="*/ 0 w 11775819"/>
              <a:gd name="connsiteY50" fmla="*/ 0 h 6419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11775819" h="6419449" fill="none" extrusionOk="0">
                <a:moveTo>
                  <a:pt x="0" y="0"/>
                </a:moveTo>
                <a:cubicBezTo>
                  <a:pt x="289838" y="-33106"/>
                  <a:pt x="522246" y="27096"/>
                  <a:pt x="810453" y="0"/>
                </a:cubicBezTo>
                <a:cubicBezTo>
                  <a:pt x="1098660" y="-27096"/>
                  <a:pt x="1366998" y="21362"/>
                  <a:pt x="1620907" y="0"/>
                </a:cubicBezTo>
                <a:cubicBezTo>
                  <a:pt x="1874816" y="-21362"/>
                  <a:pt x="1929640" y="15253"/>
                  <a:pt x="2195844" y="0"/>
                </a:cubicBezTo>
                <a:cubicBezTo>
                  <a:pt x="2462048" y="-15253"/>
                  <a:pt x="2547887" y="-5753"/>
                  <a:pt x="2770781" y="0"/>
                </a:cubicBezTo>
                <a:cubicBezTo>
                  <a:pt x="2993675" y="5753"/>
                  <a:pt x="3196074" y="-18004"/>
                  <a:pt x="3581234" y="0"/>
                </a:cubicBezTo>
                <a:cubicBezTo>
                  <a:pt x="3966394" y="18004"/>
                  <a:pt x="4056686" y="18395"/>
                  <a:pt x="4273930" y="0"/>
                </a:cubicBezTo>
                <a:cubicBezTo>
                  <a:pt x="4491174" y="-18395"/>
                  <a:pt x="4636963" y="1782"/>
                  <a:pt x="4731108" y="0"/>
                </a:cubicBezTo>
                <a:cubicBezTo>
                  <a:pt x="4825253" y="-1782"/>
                  <a:pt x="5307587" y="9924"/>
                  <a:pt x="5659320" y="0"/>
                </a:cubicBezTo>
                <a:cubicBezTo>
                  <a:pt x="6011053" y="-9924"/>
                  <a:pt x="6302459" y="3347"/>
                  <a:pt x="6587532" y="0"/>
                </a:cubicBezTo>
                <a:cubicBezTo>
                  <a:pt x="6872605" y="-3347"/>
                  <a:pt x="7106548" y="19056"/>
                  <a:pt x="7280227" y="0"/>
                </a:cubicBezTo>
                <a:cubicBezTo>
                  <a:pt x="7453907" y="-19056"/>
                  <a:pt x="7896126" y="-25607"/>
                  <a:pt x="8090680" y="0"/>
                </a:cubicBezTo>
                <a:cubicBezTo>
                  <a:pt x="8285234" y="25607"/>
                  <a:pt x="8497142" y="16586"/>
                  <a:pt x="8901134" y="0"/>
                </a:cubicBezTo>
                <a:cubicBezTo>
                  <a:pt x="9305126" y="-16586"/>
                  <a:pt x="9200039" y="-18048"/>
                  <a:pt x="9476071" y="0"/>
                </a:cubicBezTo>
                <a:cubicBezTo>
                  <a:pt x="9752103" y="18048"/>
                  <a:pt x="9839118" y="-25353"/>
                  <a:pt x="10168766" y="0"/>
                </a:cubicBezTo>
                <a:cubicBezTo>
                  <a:pt x="10498414" y="25353"/>
                  <a:pt x="10669033" y="-29357"/>
                  <a:pt x="10861461" y="0"/>
                </a:cubicBezTo>
                <a:cubicBezTo>
                  <a:pt x="11053890" y="29357"/>
                  <a:pt x="11344088" y="-10480"/>
                  <a:pt x="11775819" y="0"/>
                </a:cubicBezTo>
                <a:cubicBezTo>
                  <a:pt x="11793222" y="231986"/>
                  <a:pt x="11754214" y="355311"/>
                  <a:pt x="11775819" y="641945"/>
                </a:cubicBezTo>
                <a:cubicBezTo>
                  <a:pt x="11797424" y="928579"/>
                  <a:pt x="11744218" y="1065487"/>
                  <a:pt x="11775819" y="1412279"/>
                </a:cubicBezTo>
                <a:cubicBezTo>
                  <a:pt x="11807420" y="1759071"/>
                  <a:pt x="11807651" y="1964741"/>
                  <a:pt x="11775819" y="2118418"/>
                </a:cubicBezTo>
                <a:cubicBezTo>
                  <a:pt x="11743987" y="2272095"/>
                  <a:pt x="11790988" y="2445750"/>
                  <a:pt x="11775819" y="2696169"/>
                </a:cubicBezTo>
                <a:cubicBezTo>
                  <a:pt x="11760650" y="2946588"/>
                  <a:pt x="11788204" y="2989092"/>
                  <a:pt x="11775819" y="3145530"/>
                </a:cubicBezTo>
                <a:cubicBezTo>
                  <a:pt x="11763434" y="3301968"/>
                  <a:pt x="11762617" y="3474766"/>
                  <a:pt x="11775819" y="3787475"/>
                </a:cubicBezTo>
                <a:cubicBezTo>
                  <a:pt x="11789021" y="4100184"/>
                  <a:pt x="11764740" y="4131110"/>
                  <a:pt x="11775819" y="4365225"/>
                </a:cubicBezTo>
                <a:cubicBezTo>
                  <a:pt x="11786899" y="4599340"/>
                  <a:pt x="11804891" y="4897475"/>
                  <a:pt x="11775819" y="5135559"/>
                </a:cubicBezTo>
                <a:cubicBezTo>
                  <a:pt x="11746747" y="5373643"/>
                  <a:pt x="11741546" y="5824447"/>
                  <a:pt x="11775819" y="6419449"/>
                </a:cubicBezTo>
                <a:cubicBezTo>
                  <a:pt x="11315723" y="6417918"/>
                  <a:pt x="11302299" y="6465124"/>
                  <a:pt x="10847607" y="6419449"/>
                </a:cubicBezTo>
                <a:cubicBezTo>
                  <a:pt x="10392915" y="6373774"/>
                  <a:pt x="10210696" y="6453437"/>
                  <a:pt x="10037154" y="6419449"/>
                </a:cubicBezTo>
                <a:cubicBezTo>
                  <a:pt x="9863612" y="6385461"/>
                  <a:pt x="9657013" y="6436951"/>
                  <a:pt x="9344459" y="6419449"/>
                </a:cubicBezTo>
                <a:cubicBezTo>
                  <a:pt x="9031905" y="6401947"/>
                  <a:pt x="8876058" y="6390633"/>
                  <a:pt x="8651763" y="6419449"/>
                </a:cubicBezTo>
                <a:cubicBezTo>
                  <a:pt x="8427468" y="6448265"/>
                  <a:pt x="8046326" y="6378869"/>
                  <a:pt x="7723552" y="6419449"/>
                </a:cubicBezTo>
                <a:cubicBezTo>
                  <a:pt x="7400778" y="6460029"/>
                  <a:pt x="7225002" y="6388877"/>
                  <a:pt x="6795340" y="6419449"/>
                </a:cubicBezTo>
                <a:cubicBezTo>
                  <a:pt x="6365678" y="6450021"/>
                  <a:pt x="6557322" y="6438388"/>
                  <a:pt x="6338161" y="6419449"/>
                </a:cubicBezTo>
                <a:cubicBezTo>
                  <a:pt x="6119000" y="6400510"/>
                  <a:pt x="6102903" y="6410508"/>
                  <a:pt x="5880983" y="6419449"/>
                </a:cubicBezTo>
                <a:cubicBezTo>
                  <a:pt x="5659063" y="6428390"/>
                  <a:pt x="5323062" y="6397318"/>
                  <a:pt x="5070529" y="6419449"/>
                </a:cubicBezTo>
                <a:cubicBezTo>
                  <a:pt x="4817996" y="6441580"/>
                  <a:pt x="4830666" y="6428423"/>
                  <a:pt x="4613350" y="6419449"/>
                </a:cubicBezTo>
                <a:cubicBezTo>
                  <a:pt x="4396034" y="6410475"/>
                  <a:pt x="4368483" y="6422224"/>
                  <a:pt x="4273930" y="6419449"/>
                </a:cubicBezTo>
                <a:cubicBezTo>
                  <a:pt x="4179377" y="6416674"/>
                  <a:pt x="3575967" y="6460584"/>
                  <a:pt x="3345718" y="6419449"/>
                </a:cubicBezTo>
                <a:cubicBezTo>
                  <a:pt x="3115469" y="6378314"/>
                  <a:pt x="2658173" y="6374501"/>
                  <a:pt x="2417506" y="6419449"/>
                </a:cubicBezTo>
                <a:cubicBezTo>
                  <a:pt x="2176839" y="6464397"/>
                  <a:pt x="1771375" y="6412076"/>
                  <a:pt x="1489295" y="6419449"/>
                </a:cubicBezTo>
                <a:cubicBezTo>
                  <a:pt x="1207215" y="6426822"/>
                  <a:pt x="841733" y="6409428"/>
                  <a:pt x="678841" y="6419449"/>
                </a:cubicBezTo>
                <a:cubicBezTo>
                  <a:pt x="515949" y="6429470"/>
                  <a:pt x="234889" y="6420416"/>
                  <a:pt x="0" y="6419449"/>
                </a:cubicBezTo>
                <a:cubicBezTo>
                  <a:pt x="11452" y="6182211"/>
                  <a:pt x="-19359" y="5918479"/>
                  <a:pt x="0" y="5777504"/>
                </a:cubicBezTo>
                <a:cubicBezTo>
                  <a:pt x="19359" y="5636530"/>
                  <a:pt x="-30380" y="5273178"/>
                  <a:pt x="0" y="5135559"/>
                </a:cubicBezTo>
                <a:cubicBezTo>
                  <a:pt x="30380" y="4997940"/>
                  <a:pt x="-13671" y="4754059"/>
                  <a:pt x="0" y="4429420"/>
                </a:cubicBezTo>
                <a:cubicBezTo>
                  <a:pt x="13671" y="4104781"/>
                  <a:pt x="-12423" y="4055918"/>
                  <a:pt x="0" y="3851669"/>
                </a:cubicBezTo>
                <a:cubicBezTo>
                  <a:pt x="12423" y="3647420"/>
                  <a:pt x="-37794" y="3309887"/>
                  <a:pt x="0" y="3081336"/>
                </a:cubicBezTo>
                <a:cubicBezTo>
                  <a:pt x="37794" y="2852785"/>
                  <a:pt x="-16347" y="2675751"/>
                  <a:pt x="0" y="2311002"/>
                </a:cubicBezTo>
                <a:cubicBezTo>
                  <a:pt x="16347" y="1946253"/>
                  <a:pt x="14834" y="1784736"/>
                  <a:pt x="0" y="1540668"/>
                </a:cubicBezTo>
                <a:cubicBezTo>
                  <a:pt x="-14834" y="1296600"/>
                  <a:pt x="20956" y="1143514"/>
                  <a:pt x="0" y="962917"/>
                </a:cubicBezTo>
                <a:cubicBezTo>
                  <a:pt x="-20956" y="782320"/>
                  <a:pt x="10281" y="267164"/>
                  <a:pt x="0" y="0"/>
                </a:cubicBezTo>
                <a:close/>
              </a:path>
              <a:path w="11775819" h="6419449" stroke="0" extrusionOk="0">
                <a:moveTo>
                  <a:pt x="0" y="0"/>
                </a:moveTo>
                <a:cubicBezTo>
                  <a:pt x="249632" y="1047"/>
                  <a:pt x="384507" y="-13422"/>
                  <a:pt x="574937" y="0"/>
                </a:cubicBezTo>
                <a:cubicBezTo>
                  <a:pt x="765367" y="13422"/>
                  <a:pt x="771544" y="-5817"/>
                  <a:pt x="914358" y="0"/>
                </a:cubicBezTo>
                <a:cubicBezTo>
                  <a:pt x="1057172" y="5817"/>
                  <a:pt x="1336683" y="16815"/>
                  <a:pt x="1489295" y="0"/>
                </a:cubicBezTo>
                <a:cubicBezTo>
                  <a:pt x="1641907" y="-16815"/>
                  <a:pt x="1845716" y="20134"/>
                  <a:pt x="1946474" y="0"/>
                </a:cubicBezTo>
                <a:cubicBezTo>
                  <a:pt x="2047232" y="-20134"/>
                  <a:pt x="2400066" y="-28515"/>
                  <a:pt x="2521411" y="0"/>
                </a:cubicBezTo>
                <a:cubicBezTo>
                  <a:pt x="2642756" y="28515"/>
                  <a:pt x="2837597" y="-10934"/>
                  <a:pt x="2978590" y="0"/>
                </a:cubicBezTo>
                <a:cubicBezTo>
                  <a:pt x="3119583" y="10934"/>
                  <a:pt x="3218444" y="-5927"/>
                  <a:pt x="3318010" y="0"/>
                </a:cubicBezTo>
                <a:cubicBezTo>
                  <a:pt x="3417576" y="5927"/>
                  <a:pt x="3733679" y="-39209"/>
                  <a:pt x="4128464" y="0"/>
                </a:cubicBezTo>
                <a:cubicBezTo>
                  <a:pt x="4523249" y="39209"/>
                  <a:pt x="4486286" y="23615"/>
                  <a:pt x="4821159" y="0"/>
                </a:cubicBezTo>
                <a:cubicBezTo>
                  <a:pt x="5156032" y="-23615"/>
                  <a:pt x="5028752" y="-9000"/>
                  <a:pt x="5160580" y="0"/>
                </a:cubicBezTo>
                <a:cubicBezTo>
                  <a:pt x="5292408" y="9000"/>
                  <a:pt x="5814709" y="15000"/>
                  <a:pt x="6088791" y="0"/>
                </a:cubicBezTo>
                <a:cubicBezTo>
                  <a:pt x="6362873" y="-15000"/>
                  <a:pt x="6773413" y="-42061"/>
                  <a:pt x="7017003" y="0"/>
                </a:cubicBezTo>
                <a:cubicBezTo>
                  <a:pt x="7260593" y="42061"/>
                  <a:pt x="7535309" y="-12428"/>
                  <a:pt x="7709698" y="0"/>
                </a:cubicBezTo>
                <a:cubicBezTo>
                  <a:pt x="7884087" y="12428"/>
                  <a:pt x="7980833" y="9521"/>
                  <a:pt x="8049119" y="0"/>
                </a:cubicBezTo>
                <a:cubicBezTo>
                  <a:pt x="8117405" y="-9521"/>
                  <a:pt x="8347887" y="-13464"/>
                  <a:pt x="8506297" y="0"/>
                </a:cubicBezTo>
                <a:cubicBezTo>
                  <a:pt x="8664707" y="13464"/>
                  <a:pt x="8953593" y="13807"/>
                  <a:pt x="9316751" y="0"/>
                </a:cubicBezTo>
                <a:cubicBezTo>
                  <a:pt x="9679909" y="-13807"/>
                  <a:pt x="10055390" y="35789"/>
                  <a:pt x="10244963" y="0"/>
                </a:cubicBezTo>
                <a:cubicBezTo>
                  <a:pt x="10434536" y="-35789"/>
                  <a:pt x="10700078" y="-16901"/>
                  <a:pt x="10937658" y="0"/>
                </a:cubicBezTo>
                <a:cubicBezTo>
                  <a:pt x="11175238" y="16901"/>
                  <a:pt x="11458873" y="-36582"/>
                  <a:pt x="11775819" y="0"/>
                </a:cubicBezTo>
                <a:cubicBezTo>
                  <a:pt x="11769878" y="105669"/>
                  <a:pt x="11790239" y="406989"/>
                  <a:pt x="11775819" y="513556"/>
                </a:cubicBezTo>
                <a:cubicBezTo>
                  <a:pt x="11761399" y="620123"/>
                  <a:pt x="11790152" y="931903"/>
                  <a:pt x="11775819" y="1091306"/>
                </a:cubicBezTo>
                <a:cubicBezTo>
                  <a:pt x="11761487" y="1250709"/>
                  <a:pt x="11757448" y="1478339"/>
                  <a:pt x="11775819" y="1669057"/>
                </a:cubicBezTo>
                <a:cubicBezTo>
                  <a:pt x="11794190" y="1859775"/>
                  <a:pt x="11797774" y="2052323"/>
                  <a:pt x="11775819" y="2375196"/>
                </a:cubicBezTo>
                <a:cubicBezTo>
                  <a:pt x="11753864" y="2698069"/>
                  <a:pt x="11797112" y="2830528"/>
                  <a:pt x="11775819" y="2952947"/>
                </a:cubicBezTo>
                <a:cubicBezTo>
                  <a:pt x="11754526" y="3075366"/>
                  <a:pt x="11792003" y="3319787"/>
                  <a:pt x="11775819" y="3594891"/>
                </a:cubicBezTo>
                <a:cubicBezTo>
                  <a:pt x="11759635" y="3869995"/>
                  <a:pt x="11793911" y="3869597"/>
                  <a:pt x="11775819" y="4108447"/>
                </a:cubicBezTo>
                <a:cubicBezTo>
                  <a:pt x="11757727" y="4347297"/>
                  <a:pt x="11759886" y="4333279"/>
                  <a:pt x="11775819" y="4557809"/>
                </a:cubicBezTo>
                <a:cubicBezTo>
                  <a:pt x="11791752" y="4782339"/>
                  <a:pt x="11793777" y="4854447"/>
                  <a:pt x="11775819" y="5071365"/>
                </a:cubicBezTo>
                <a:cubicBezTo>
                  <a:pt x="11757861" y="5288283"/>
                  <a:pt x="11782731" y="5391312"/>
                  <a:pt x="11775819" y="5584921"/>
                </a:cubicBezTo>
                <a:cubicBezTo>
                  <a:pt x="11768907" y="5778530"/>
                  <a:pt x="11794127" y="6005587"/>
                  <a:pt x="11775819" y="6419449"/>
                </a:cubicBezTo>
                <a:cubicBezTo>
                  <a:pt x="11657834" y="6407649"/>
                  <a:pt x="11482103" y="6411018"/>
                  <a:pt x="11200882" y="6419449"/>
                </a:cubicBezTo>
                <a:cubicBezTo>
                  <a:pt x="10919661" y="6427880"/>
                  <a:pt x="10899843" y="6430265"/>
                  <a:pt x="10625945" y="6419449"/>
                </a:cubicBezTo>
                <a:cubicBezTo>
                  <a:pt x="10352047" y="6408633"/>
                  <a:pt x="10358040" y="6401481"/>
                  <a:pt x="10168766" y="6419449"/>
                </a:cubicBezTo>
                <a:cubicBezTo>
                  <a:pt x="9979492" y="6437417"/>
                  <a:pt x="9495584" y="6439835"/>
                  <a:pt x="9240554" y="6419449"/>
                </a:cubicBezTo>
                <a:cubicBezTo>
                  <a:pt x="8985524" y="6399063"/>
                  <a:pt x="8936507" y="6399206"/>
                  <a:pt x="8665617" y="6419449"/>
                </a:cubicBezTo>
                <a:cubicBezTo>
                  <a:pt x="8394727" y="6439692"/>
                  <a:pt x="8213576" y="6417903"/>
                  <a:pt x="7972922" y="6419449"/>
                </a:cubicBezTo>
                <a:cubicBezTo>
                  <a:pt x="7732269" y="6420995"/>
                  <a:pt x="7551520" y="6428783"/>
                  <a:pt x="7397985" y="6419449"/>
                </a:cubicBezTo>
                <a:cubicBezTo>
                  <a:pt x="7244450" y="6410115"/>
                  <a:pt x="7016984" y="6437911"/>
                  <a:pt x="6823048" y="6419449"/>
                </a:cubicBezTo>
                <a:cubicBezTo>
                  <a:pt x="6629112" y="6400987"/>
                  <a:pt x="6371676" y="6420964"/>
                  <a:pt x="6130353" y="6419449"/>
                </a:cubicBezTo>
                <a:cubicBezTo>
                  <a:pt x="5889031" y="6417934"/>
                  <a:pt x="5863644" y="6431147"/>
                  <a:pt x="5790932" y="6419449"/>
                </a:cubicBezTo>
                <a:cubicBezTo>
                  <a:pt x="5718220" y="6407751"/>
                  <a:pt x="5528982" y="6430057"/>
                  <a:pt x="5333753" y="6419449"/>
                </a:cubicBezTo>
                <a:cubicBezTo>
                  <a:pt x="5138524" y="6408841"/>
                  <a:pt x="5141297" y="6434743"/>
                  <a:pt x="4994333" y="6419449"/>
                </a:cubicBezTo>
                <a:cubicBezTo>
                  <a:pt x="4847369" y="6404155"/>
                  <a:pt x="4661072" y="6406640"/>
                  <a:pt x="4419396" y="6419449"/>
                </a:cubicBezTo>
                <a:cubicBezTo>
                  <a:pt x="4177720" y="6432258"/>
                  <a:pt x="3773638" y="6444469"/>
                  <a:pt x="3491184" y="6419449"/>
                </a:cubicBezTo>
                <a:cubicBezTo>
                  <a:pt x="3208730" y="6394429"/>
                  <a:pt x="3061722" y="6401396"/>
                  <a:pt x="2916247" y="6419449"/>
                </a:cubicBezTo>
                <a:cubicBezTo>
                  <a:pt x="2770772" y="6437502"/>
                  <a:pt x="2473290" y="6430552"/>
                  <a:pt x="2223552" y="6419449"/>
                </a:cubicBezTo>
                <a:cubicBezTo>
                  <a:pt x="1973815" y="6408346"/>
                  <a:pt x="1960607" y="6413786"/>
                  <a:pt x="1884131" y="6419449"/>
                </a:cubicBezTo>
                <a:cubicBezTo>
                  <a:pt x="1807655" y="6425112"/>
                  <a:pt x="1288275" y="6399427"/>
                  <a:pt x="1073678" y="6419449"/>
                </a:cubicBezTo>
                <a:cubicBezTo>
                  <a:pt x="859081" y="6439471"/>
                  <a:pt x="324081" y="6458335"/>
                  <a:pt x="0" y="6419449"/>
                </a:cubicBezTo>
                <a:cubicBezTo>
                  <a:pt x="21399" y="6199700"/>
                  <a:pt x="-1801" y="6108399"/>
                  <a:pt x="0" y="5905893"/>
                </a:cubicBezTo>
                <a:cubicBezTo>
                  <a:pt x="1801" y="5703387"/>
                  <a:pt x="5804" y="5546128"/>
                  <a:pt x="0" y="5263948"/>
                </a:cubicBezTo>
                <a:cubicBezTo>
                  <a:pt x="-5804" y="4981769"/>
                  <a:pt x="17446" y="4841472"/>
                  <a:pt x="0" y="4686198"/>
                </a:cubicBezTo>
                <a:cubicBezTo>
                  <a:pt x="-17446" y="4530924"/>
                  <a:pt x="38039" y="4225934"/>
                  <a:pt x="0" y="3915864"/>
                </a:cubicBezTo>
                <a:cubicBezTo>
                  <a:pt x="-38039" y="3605794"/>
                  <a:pt x="-37933" y="3415180"/>
                  <a:pt x="0" y="3145530"/>
                </a:cubicBezTo>
                <a:cubicBezTo>
                  <a:pt x="37933" y="2875880"/>
                  <a:pt x="1713" y="2775694"/>
                  <a:pt x="0" y="2631974"/>
                </a:cubicBezTo>
                <a:cubicBezTo>
                  <a:pt x="-1713" y="2488254"/>
                  <a:pt x="225" y="2186835"/>
                  <a:pt x="0" y="1990029"/>
                </a:cubicBezTo>
                <a:cubicBezTo>
                  <a:pt x="-225" y="1793224"/>
                  <a:pt x="9403" y="1527864"/>
                  <a:pt x="0" y="1412279"/>
                </a:cubicBezTo>
                <a:cubicBezTo>
                  <a:pt x="-9403" y="1296694"/>
                  <a:pt x="18985" y="877238"/>
                  <a:pt x="0" y="641945"/>
                </a:cubicBezTo>
                <a:cubicBezTo>
                  <a:pt x="-18985" y="406652"/>
                  <a:pt x="17264" y="225558"/>
                  <a:pt x="0" y="0"/>
                </a:cubicBezTo>
                <a:close/>
              </a:path>
            </a:pathLst>
          </a:custGeom>
          <a:solidFill>
            <a:srgbClr val="F7F7F7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1832796384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>
            <a:outerShdw blurRad="63500" sx="102000" sy="102000" algn="ctr" rotWithShape="0">
              <a:schemeClr val="tx1">
                <a:lumMod val="50000"/>
                <a:lumOff val="50000"/>
                <a:alpha val="40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graphicFrame>
        <p:nvGraphicFramePr>
          <p:cNvPr id="2" name="جدول 1">
            <a:extLst>
              <a:ext uri="{FF2B5EF4-FFF2-40B4-BE49-F238E27FC236}">
                <a16:creationId xmlns:a16="http://schemas.microsoft.com/office/drawing/2014/main" id="{599B6E44-8897-3BD2-30C3-D8F10B7F24A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98549481"/>
              </p:ext>
            </p:extLst>
          </p:nvPr>
        </p:nvGraphicFramePr>
        <p:xfrm>
          <a:off x="377189" y="656440"/>
          <a:ext cx="11442350" cy="5888740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11442350">
                  <a:extLst>
                    <a:ext uri="{9D8B030D-6E8A-4147-A177-3AD203B41FA5}">
                      <a16:colId xmlns:a16="http://schemas.microsoft.com/office/drawing/2014/main" val="1774482938"/>
                    </a:ext>
                  </a:extLst>
                </a:gridCol>
              </a:tblGrid>
              <a:tr h="586632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200" dirty="0">
                          <a:solidFill>
                            <a:srgbClr val="68766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اليوم/ </a:t>
                      </a:r>
                      <a:r>
                        <a:rPr lang="ar-SA" sz="3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الاربعاء</a:t>
                      </a:r>
                      <a:r>
                        <a:rPr lang="ar-SA" sz="3200" dirty="0">
                          <a:solidFill>
                            <a:srgbClr val="68766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               التاريخ/</a:t>
                      </a:r>
                      <a:r>
                        <a:rPr lang="ar-SA" sz="3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1447/04/23ه</a:t>
                      </a:r>
                      <a:r>
                        <a:rPr lang="ar-SA" sz="3200" dirty="0">
                          <a:solidFill>
                            <a:srgbClr val="68766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           الحصة/ </a:t>
                      </a:r>
                      <a:r>
                        <a:rPr lang="ar-SA" sz="3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الثالثة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1351637"/>
                  </a:ext>
                </a:extLst>
              </a:tr>
              <a:tr h="710133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4000" b="1" dirty="0">
                          <a:solidFill>
                            <a:srgbClr val="8A7254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الموضوع/ </a:t>
                      </a:r>
                      <a:r>
                        <a:rPr lang="ar-SA" sz="4000" b="1" dirty="0">
                          <a:solidFill>
                            <a:srgbClr val="616C79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مهارة حل المسألة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8259712"/>
                  </a:ext>
                </a:extLst>
              </a:tr>
              <a:tr h="4591975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10581994"/>
                  </a:ext>
                </a:extLst>
              </a:tr>
            </a:tbl>
          </a:graphicData>
        </a:graphic>
      </p:graphicFrame>
      <p:sp>
        <p:nvSpPr>
          <p:cNvPr id="7" name="سهم: بشكل رتبة عسكرية 6">
            <a:extLst>
              <a:ext uri="{FF2B5EF4-FFF2-40B4-BE49-F238E27FC236}">
                <a16:creationId xmlns:a16="http://schemas.microsoft.com/office/drawing/2014/main" id="{0C71342E-85EC-AC8A-BB78-79C065C745F1}"/>
              </a:ext>
            </a:extLst>
          </p:cNvPr>
          <p:cNvSpPr/>
          <p:nvPr/>
        </p:nvSpPr>
        <p:spPr>
          <a:xfrm flipH="1">
            <a:off x="224852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DACFC2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7" name="مربع نص 56">
            <a:extLst>
              <a:ext uri="{FF2B5EF4-FFF2-40B4-BE49-F238E27FC236}">
                <a16:creationId xmlns:a16="http://schemas.microsoft.com/office/drawing/2014/main" id="{2CA9C74C-464D-391F-4A18-C19A03331134}"/>
              </a:ext>
            </a:extLst>
          </p:cNvPr>
          <p:cNvSpPr txBox="1"/>
          <p:nvPr/>
        </p:nvSpPr>
        <p:spPr>
          <a:xfrm>
            <a:off x="479433" y="64338"/>
            <a:ext cx="2588368" cy="646331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التقويـــــــــــــــــــــــــــــــــم</a:t>
            </a:r>
          </a:p>
        </p:txBody>
      </p:sp>
      <p:sp>
        <p:nvSpPr>
          <p:cNvPr id="28" name="سهم: بشكل رتبة عسكرية 27">
            <a:extLst>
              <a:ext uri="{FF2B5EF4-FFF2-40B4-BE49-F238E27FC236}">
                <a16:creationId xmlns:a16="http://schemas.microsoft.com/office/drawing/2014/main" id="{ADA56E4A-D3F8-B7C3-2A83-4D6EB1F861F5}"/>
              </a:ext>
            </a:extLst>
          </p:cNvPr>
          <p:cNvSpPr/>
          <p:nvPr/>
        </p:nvSpPr>
        <p:spPr>
          <a:xfrm flipH="1">
            <a:off x="1665646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A4AF9D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6" name="مربع نص 55">
            <a:extLst>
              <a:ext uri="{FF2B5EF4-FFF2-40B4-BE49-F238E27FC236}">
                <a16:creationId xmlns:a16="http://schemas.microsoft.com/office/drawing/2014/main" id="{20B5D229-269D-B3A0-5A3E-FA9013CD2236}"/>
              </a:ext>
            </a:extLst>
          </p:cNvPr>
          <p:cNvSpPr txBox="1"/>
          <p:nvPr/>
        </p:nvSpPr>
        <p:spPr>
          <a:xfrm>
            <a:off x="2028198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التـــــــــــــــــــــــــدريـــــــــــــــــــــــــــــــــــــــــب</a:t>
            </a:r>
          </a:p>
        </p:txBody>
      </p:sp>
      <p:pic>
        <p:nvPicPr>
          <p:cNvPr id="8" name="صورة 7">
            <a:extLst>
              <a:ext uri="{FF2B5EF4-FFF2-40B4-BE49-F238E27FC236}">
                <a16:creationId xmlns:a16="http://schemas.microsoft.com/office/drawing/2014/main" id="{27201DF4-D23F-0F74-1598-752A313946D3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rgbClr val="D9C3A5">
                <a:tint val="50000"/>
                <a:satMod val="18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745" y="571555"/>
            <a:ext cx="744303" cy="744303"/>
          </a:xfrm>
          <a:prstGeom prst="rect">
            <a:avLst/>
          </a:prstGeom>
        </p:spPr>
      </p:pic>
      <p:sp>
        <p:nvSpPr>
          <p:cNvPr id="9" name="مربع نص 8">
            <a:extLst>
              <a:ext uri="{FF2B5EF4-FFF2-40B4-BE49-F238E27FC236}">
                <a16:creationId xmlns:a16="http://schemas.microsoft.com/office/drawing/2014/main" id="{B3A22A37-2F6B-0761-6937-0B07810EF9F1}"/>
              </a:ext>
            </a:extLst>
          </p:cNvPr>
          <p:cNvSpPr txBox="1"/>
          <p:nvPr/>
        </p:nvSpPr>
        <p:spPr>
          <a:xfrm>
            <a:off x="-58905" y="6219278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latin typeface="Sakkal Majalla" panose="02000000000000000000" pitchFamily="2" charset="-78"/>
                <a:cs typeface="Sakkal Majalla" panose="02000000000000000000" pitchFamily="2" charset="-78"/>
              </a:rPr>
              <a:t>جواهر الحارثي </a:t>
            </a:r>
            <a:r>
              <a:rPr lang="en-US" dirty="0">
                <a:latin typeface="Sakkal Majalla" panose="02000000000000000000" pitchFamily="2" charset="-78"/>
                <a:cs typeface="Sakkal Majalla" panose="02000000000000000000" pitchFamily="2" charset="-78"/>
              </a:rPr>
              <a:t>@jewelsAlshdaddi</a:t>
            </a:r>
            <a:endParaRPr lang="ar-SA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88A2DFD1-8480-2A3B-466C-7D407D32FCB9}"/>
              </a:ext>
            </a:extLst>
          </p:cNvPr>
          <p:cNvSpPr txBox="1"/>
          <p:nvPr/>
        </p:nvSpPr>
        <p:spPr>
          <a:xfrm>
            <a:off x="372462" y="1932130"/>
            <a:ext cx="11442350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فكرة الدرس: أستعمل الخطوات الأربعة لحل المسألة </a:t>
            </a:r>
          </a:p>
        </p:txBody>
      </p:sp>
      <p:grpSp>
        <p:nvGrpSpPr>
          <p:cNvPr id="6" name="مجموعة 5">
            <a:extLst>
              <a:ext uri="{FF2B5EF4-FFF2-40B4-BE49-F238E27FC236}">
                <a16:creationId xmlns:a16="http://schemas.microsoft.com/office/drawing/2014/main" id="{24B53D68-F28D-9EDE-76E9-CFB6F8331C94}"/>
              </a:ext>
            </a:extLst>
          </p:cNvPr>
          <p:cNvGrpSpPr/>
          <p:nvPr/>
        </p:nvGrpSpPr>
        <p:grpSpPr>
          <a:xfrm>
            <a:off x="4377990" y="2890216"/>
            <a:ext cx="1054732" cy="3703146"/>
            <a:chOff x="4559604" y="2792128"/>
            <a:chExt cx="1054732" cy="3703146"/>
          </a:xfrm>
        </p:grpSpPr>
        <p:cxnSp>
          <p:nvCxnSpPr>
            <p:cNvPr id="10" name="رابط مستقيم 9">
              <a:extLst>
                <a:ext uri="{FF2B5EF4-FFF2-40B4-BE49-F238E27FC236}">
                  <a16:creationId xmlns:a16="http://schemas.microsoft.com/office/drawing/2014/main" id="{DACECA6A-F864-6FD0-C9A5-874C4F23C899}"/>
                </a:ext>
              </a:extLst>
            </p:cNvPr>
            <p:cNvCxnSpPr>
              <a:cxnSpLocks/>
            </p:cNvCxnSpPr>
            <p:nvPr/>
          </p:nvCxnSpPr>
          <p:spPr>
            <a:xfrm>
              <a:off x="5614336" y="2973796"/>
              <a:ext cx="0" cy="3255699"/>
            </a:xfrm>
            <a:prstGeom prst="line">
              <a:avLst/>
            </a:prstGeom>
            <a:ln w="28575" cap="flat" cmpd="sng" algn="ctr">
              <a:solidFill>
                <a:schemeClr val="dk1"/>
              </a:solidFill>
              <a:prstDash val="dash"/>
              <a:round/>
              <a:headEnd type="none" w="med" len="med"/>
              <a:tailEnd type="non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cxnSp>
        <p:sp>
          <p:nvSpPr>
            <p:cNvPr id="11" name="مربع نص 10">
              <a:extLst>
                <a:ext uri="{FF2B5EF4-FFF2-40B4-BE49-F238E27FC236}">
                  <a16:creationId xmlns:a16="http://schemas.microsoft.com/office/drawing/2014/main" id="{A32F0C3A-49D2-F5B3-92B2-33366E1D9699}"/>
                </a:ext>
              </a:extLst>
            </p:cNvPr>
            <p:cNvSpPr txBox="1"/>
            <p:nvPr/>
          </p:nvSpPr>
          <p:spPr>
            <a:xfrm>
              <a:off x="4562559" y="2792128"/>
              <a:ext cx="950691" cy="52322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800" dirty="0">
                  <a:solidFill>
                    <a:srgbClr val="687660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افهم:</a:t>
              </a:r>
            </a:p>
          </p:txBody>
        </p:sp>
        <p:sp>
          <p:nvSpPr>
            <p:cNvPr id="12" name="مربع نص 11">
              <a:extLst>
                <a:ext uri="{FF2B5EF4-FFF2-40B4-BE49-F238E27FC236}">
                  <a16:creationId xmlns:a16="http://schemas.microsoft.com/office/drawing/2014/main" id="{811DB0B5-4D5D-75E2-EE4C-8A02ADD82FF6}"/>
                </a:ext>
              </a:extLst>
            </p:cNvPr>
            <p:cNvSpPr txBox="1"/>
            <p:nvPr/>
          </p:nvSpPr>
          <p:spPr>
            <a:xfrm>
              <a:off x="4559604" y="3808181"/>
              <a:ext cx="950691" cy="52322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800" dirty="0">
                  <a:solidFill>
                    <a:srgbClr val="687660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خطط:</a:t>
              </a:r>
            </a:p>
          </p:txBody>
        </p:sp>
        <p:sp>
          <p:nvSpPr>
            <p:cNvPr id="13" name="مربع نص 12">
              <a:extLst>
                <a:ext uri="{FF2B5EF4-FFF2-40B4-BE49-F238E27FC236}">
                  <a16:creationId xmlns:a16="http://schemas.microsoft.com/office/drawing/2014/main" id="{6A8590F4-FC48-EB8A-4921-5B66EA5089C2}"/>
                </a:ext>
              </a:extLst>
            </p:cNvPr>
            <p:cNvSpPr txBox="1"/>
            <p:nvPr/>
          </p:nvSpPr>
          <p:spPr>
            <a:xfrm>
              <a:off x="4559604" y="4644013"/>
              <a:ext cx="950691" cy="52322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800" dirty="0">
                  <a:solidFill>
                    <a:srgbClr val="687660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حل:</a:t>
              </a:r>
            </a:p>
          </p:txBody>
        </p:sp>
        <p:sp>
          <p:nvSpPr>
            <p:cNvPr id="21" name="مربع نص 20">
              <a:extLst>
                <a:ext uri="{FF2B5EF4-FFF2-40B4-BE49-F238E27FC236}">
                  <a16:creationId xmlns:a16="http://schemas.microsoft.com/office/drawing/2014/main" id="{DE320431-DA38-05AA-9425-7AA5E1D19751}"/>
                </a:ext>
              </a:extLst>
            </p:cNvPr>
            <p:cNvSpPr txBox="1"/>
            <p:nvPr/>
          </p:nvSpPr>
          <p:spPr>
            <a:xfrm>
              <a:off x="4559604" y="5972054"/>
              <a:ext cx="950691" cy="52322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800" dirty="0">
                  <a:solidFill>
                    <a:srgbClr val="687660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تحقق:</a:t>
              </a:r>
            </a:p>
          </p:txBody>
        </p:sp>
      </p:grpSp>
      <p:pic>
        <p:nvPicPr>
          <p:cNvPr id="23" name="صورة 22">
            <a:extLst>
              <a:ext uri="{FF2B5EF4-FFF2-40B4-BE49-F238E27FC236}">
                <a16:creationId xmlns:a16="http://schemas.microsoft.com/office/drawing/2014/main" id="{AF4FEDAA-61B5-C802-C388-42A2B698A646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b="74148"/>
          <a:stretch>
            <a:fillRect/>
          </a:stretch>
        </p:blipFill>
        <p:spPr>
          <a:xfrm>
            <a:off x="5633207" y="2567503"/>
            <a:ext cx="6100148" cy="861498"/>
          </a:xfrm>
          <a:prstGeom prst="rect">
            <a:avLst/>
          </a:prstGeom>
        </p:spPr>
      </p:pic>
      <p:pic>
        <p:nvPicPr>
          <p:cNvPr id="25" name="صورة 24">
            <a:extLst>
              <a:ext uri="{FF2B5EF4-FFF2-40B4-BE49-F238E27FC236}">
                <a16:creationId xmlns:a16="http://schemas.microsoft.com/office/drawing/2014/main" id="{752B2FF6-A199-7C02-F8C5-678CB1617618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423661" y="3267877"/>
            <a:ext cx="4549452" cy="33532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77888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5E9787-C813-25A6-F202-E54685B620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سهم: بشكل رتبة عسكرية 32">
            <a:extLst>
              <a:ext uri="{FF2B5EF4-FFF2-40B4-BE49-F238E27FC236}">
                <a16:creationId xmlns:a16="http://schemas.microsoft.com/office/drawing/2014/main" id="{7B47CDAD-0EBC-09ED-0A06-230A25B805A6}"/>
              </a:ext>
            </a:extLst>
          </p:cNvPr>
          <p:cNvSpPr/>
          <p:nvPr/>
        </p:nvSpPr>
        <p:spPr>
          <a:xfrm flipH="1">
            <a:off x="8869618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FAF9EF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D0160C42-C42A-3A1B-3B48-35678ECE3C02}"/>
              </a:ext>
            </a:extLst>
          </p:cNvPr>
          <p:cNvSpPr txBox="1"/>
          <p:nvPr/>
        </p:nvSpPr>
        <p:spPr>
          <a:xfrm>
            <a:off x="9248930" y="64338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حـــــــــــــــل الواجـــــــــــــب</a:t>
            </a:r>
          </a:p>
        </p:txBody>
      </p:sp>
      <p:sp>
        <p:nvSpPr>
          <p:cNvPr id="32" name="سهم: بشكل رتبة عسكرية 31">
            <a:extLst>
              <a:ext uri="{FF2B5EF4-FFF2-40B4-BE49-F238E27FC236}">
                <a16:creationId xmlns:a16="http://schemas.microsoft.com/office/drawing/2014/main" id="{C1DC9707-02DC-36AD-261B-13278531B396}"/>
              </a:ext>
            </a:extLst>
          </p:cNvPr>
          <p:cNvSpPr/>
          <p:nvPr/>
        </p:nvSpPr>
        <p:spPr>
          <a:xfrm flipH="1">
            <a:off x="7428822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A4AF9D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2" name="مربع نص 51">
            <a:extLst>
              <a:ext uri="{FF2B5EF4-FFF2-40B4-BE49-F238E27FC236}">
                <a16:creationId xmlns:a16="http://schemas.microsoft.com/office/drawing/2014/main" id="{789C45F2-7B9B-EAE7-D603-3C9D53EE1457}"/>
              </a:ext>
            </a:extLst>
          </p:cNvPr>
          <p:cNvSpPr txBox="1"/>
          <p:nvPr/>
        </p:nvSpPr>
        <p:spPr>
          <a:xfrm>
            <a:off x="7765708" y="40563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اختبــــــــــار قصــــــــــــــــــــــــير</a:t>
            </a:r>
          </a:p>
        </p:txBody>
      </p:sp>
      <p:sp>
        <p:nvSpPr>
          <p:cNvPr id="31" name="سهم: بشكل رتبة عسكرية 30">
            <a:extLst>
              <a:ext uri="{FF2B5EF4-FFF2-40B4-BE49-F238E27FC236}">
                <a16:creationId xmlns:a16="http://schemas.microsoft.com/office/drawing/2014/main" id="{9104E486-2C51-C39A-D7C5-171DFAD4BF4D}"/>
              </a:ext>
            </a:extLst>
          </p:cNvPr>
          <p:cNvSpPr/>
          <p:nvPr/>
        </p:nvSpPr>
        <p:spPr>
          <a:xfrm flipH="1">
            <a:off x="5988028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DACFC2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3" name="مربع نص 52">
            <a:extLst>
              <a:ext uri="{FF2B5EF4-FFF2-40B4-BE49-F238E27FC236}">
                <a16:creationId xmlns:a16="http://schemas.microsoft.com/office/drawing/2014/main" id="{A1C26F3E-D1CF-354A-65AB-D1EBC9F47A02}"/>
              </a:ext>
            </a:extLst>
          </p:cNvPr>
          <p:cNvSpPr txBox="1"/>
          <p:nvPr/>
        </p:nvSpPr>
        <p:spPr>
          <a:xfrm>
            <a:off x="6242609" y="64338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الـــــــــــــــــــرئيـــــــسيــــــــــــــــــــــــة</a:t>
            </a:r>
          </a:p>
        </p:txBody>
      </p:sp>
      <p:sp>
        <p:nvSpPr>
          <p:cNvPr id="30" name="سهم: بشكل رتبة عسكرية 29">
            <a:extLst>
              <a:ext uri="{FF2B5EF4-FFF2-40B4-BE49-F238E27FC236}">
                <a16:creationId xmlns:a16="http://schemas.microsoft.com/office/drawing/2014/main" id="{9543070D-A2D4-6F8C-F836-03C1D35799C1}"/>
              </a:ext>
            </a:extLst>
          </p:cNvPr>
          <p:cNvSpPr/>
          <p:nvPr/>
        </p:nvSpPr>
        <p:spPr>
          <a:xfrm flipH="1">
            <a:off x="4547234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EEEEEE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4" name="مربع نص 53">
            <a:extLst>
              <a:ext uri="{FF2B5EF4-FFF2-40B4-BE49-F238E27FC236}">
                <a16:creationId xmlns:a16="http://schemas.microsoft.com/office/drawing/2014/main" id="{DAAE7D87-CB40-C4CB-6DFA-E401DC8D4F4F}"/>
              </a:ext>
            </a:extLst>
          </p:cNvPr>
          <p:cNvSpPr txBox="1"/>
          <p:nvPr/>
        </p:nvSpPr>
        <p:spPr>
          <a:xfrm>
            <a:off x="4909786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التهــــــــــيــــــــــــــئــــــــــــــــــــــــــــــــــة</a:t>
            </a:r>
          </a:p>
        </p:txBody>
      </p:sp>
      <p:sp>
        <p:nvSpPr>
          <p:cNvPr id="29" name="سهم: بشكل رتبة عسكرية 28">
            <a:extLst>
              <a:ext uri="{FF2B5EF4-FFF2-40B4-BE49-F238E27FC236}">
                <a16:creationId xmlns:a16="http://schemas.microsoft.com/office/drawing/2014/main" id="{723C94FA-60F9-2657-7F41-B877AE2A1D20}"/>
              </a:ext>
            </a:extLst>
          </p:cNvPr>
          <p:cNvSpPr/>
          <p:nvPr/>
        </p:nvSpPr>
        <p:spPr>
          <a:xfrm flipH="1">
            <a:off x="3106440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FAF9EF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5" name="مربع نص 54">
            <a:extLst>
              <a:ext uri="{FF2B5EF4-FFF2-40B4-BE49-F238E27FC236}">
                <a16:creationId xmlns:a16="http://schemas.microsoft.com/office/drawing/2014/main" id="{4A36D301-9258-32E5-0D53-64C3C242CD22}"/>
              </a:ext>
            </a:extLst>
          </p:cNvPr>
          <p:cNvSpPr txBox="1"/>
          <p:nvPr/>
        </p:nvSpPr>
        <p:spPr>
          <a:xfrm>
            <a:off x="3468992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التـــــــــــــــــــــــدريـــــــــــــــــــــــــــــــــــــــس</a:t>
            </a:r>
          </a:p>
        </p:txBody>
      </p:sp>
      <p:sp>
        <p:nvSpPr>
          <p:cNvPr id="28" name="سهم: بشكل رتبة عسكرية 27">
            <a:extLst>
              <a:ext uri="{FF2B5EF4-FFF2-40B4-BE49-F238E27FC236}">
                <a16:creationId xmlns:a16="http://schemas.microsoft.com/office/drawing/2014/main" id="{54E5FD72-7EC3-5822-2240-85E384B3983E}"/>
              </a:ext>
            </a:extLst>
          </p:cNvPr>
          <p:cNvSpPr/>
          <p:nvPr/>
        </p:nvSpPr>
        <p:spPr>
          <a:xfrm flipH="1">
            <a:off x="1665646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A4AF9D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6" name="مربع نص 55">
            <a:extLst>
              <a:ext uri="{FF2B5EF4-FFF2-40B4-BE49-F238E27FC236}">
                <a16:creationId xmlns:a16="http://schemas.microsoft.com/office/drawing/2014/main" id="{59D48861-1B7D-00BA-5BA2-70747536FCD9}"/>
              </a:ext>
            </a:extLst>
          </p:cNvPr>
          <p:cNvSpPr txBox="1"/>
          <p:nvPr/>
        </p:nvSpPr>
        <p:spPr>
          <a:xfrm>
            <a:off x="2028198" y="52961"/>
            <a:ext cx="2588368" cy="552882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التـــــــــــــــــــــــــدريـــــــــــــــــــــــــــــــــــــــــب</a:t>
            </a:r>
          </a:p>
        </p:txBody>
      </p:sp>
      <p:sp>
        <p:nvSpPr>
          <p:cNvPr id="26" name="مستطيل 25">
            <a:extLst>
              <a:ext uri="{FF2B5EF4-FFF2-40B4-BE49-F238E27FC236}">
                <a16:creationId xmlns:a16="http://schemas.microsoft.com/office/drawing/2014/main" id="{C405F084-EE7E-F207-5FFB-9552272F0159}"/>
              </a:ext>
            </a:extLst>
          </p:cNvPr>
          <p:cNvSpPr/>
          <p:nvPr/>
        </p:nvSpPr>
        <p:spPr>
          <a:xfrm>
            <a:off x="224852" y="312821"/>
            <a:ext cx="11775819" cy="6419449"/>
          </a:xfrm>
          <a:custGeom>
            <a:avLst/>
            <a:gdLst>
              <a:gd name="connsiteX0" fmla="*/ 0 w 11775819"/>
              <a:gd name="connsiteY0" fmla="*/ 0 h 6419449"/>
              <a:gd name="connsiteX1" fmla="*/ 810453 w 11775819"/>
              <a:gd name="connsiteY1" fmla="*/ 0 h 6419449"/>
              <a:gd name="connsiteX2" fmla="*/ 1620907 w 11775819"/>
              <a:gd name="connsiteY2" fmla="*/ 0 h 6419449"/>
              <a:gd name="connsiteX3" fmla="*/ 2195844 w 11775819"/>
              <a:gd name="connsiteY3" fmla="*/ 0 h 6419449"/>
              <a:gd name="connsiteX4" fmla="*/ 2770781 w 11775819"/>
              <a:gd name="connsiteY4" fmla="*/ 0 h 6419449"/>
              <a:gd name="connsiteX5" fmla="*/ 3581234 w 11775819"/>
              <a:gd name="connsiteY5" fmla="*/ 0 h 6419449"/>
              <a:gd name="connsiteX6" fmla="*/ 4273930 w 11775819"/>
              <a:gd name="connsiteY6" fmla="*/ 0 h 6419449"/>
              <a:gd name="connsiteX7" fmla="*/ 4731108 w 11775819"/>
              <a:gd name="connsiteY7" fmla="*/ 0 h 6419449"/>
              <a:gd name="connsiteX8" fmla="*/ 5659320 w 11775819"/>
              <a:gd name="connsiteY8" fmla="*/ 0 h 6419449"/>
              <a:gd name="connsiteX9" fmla="*/ 6587532 w 11775819"/>
              <a:gd name="connsiteY9" fmla="*/ 0 h 6419449"/>
              <a:gd name="connsiteX10" fmla="*/ 7280227 w 11775819"/>
              <a:gd name="connsiteY10" fmla="*/ 0 h 6419449"/>
              <a:gd name="connsiteX11" fmla="*/ 8090680 w 11775819"/>
              <a:gd name="connsiteY11" fmla="*/ 0 h 6419449"/>
              <a:gd name="connsiteX12" fmla="*/ 8901134 w 11775819"/>
              <a:gd name="connsiteY12" fmla="*/ 0 h 6419449"/>
              <a:gd name="connsiteX13" fmla="*/ 9476071 w 11775819"/>
              <a:gd name="connsiteY13" fmla="*/ 0 h 6419449"/>
              <a:gd name="connsiteX14" fmla="*/ 10168766 w 11775819"/>
              <a:gd name="connsiteY14" fmla="*/ 0 h 6419449"/>
              <a:gd name="connsiteX15" fmla="*/ 10861461 w 11775819"/>
              <a:gd name="connsiteY15" fmla="*/ 0 h 6419449"/>
              <a:gd name="connsiteX16" fmla="*/ 11775819 w 11775819"/>
              <a:gd name="connsiteY16" fmla="*/ 0 h 6419449"/>
              <a:gd name="connsiteX17" fmla="*/ 11775819 w 11775819"/>
              <a:gd name="connsiteY17" fmla="*/ 641945 h 6419449"/>
              <a:gd name="connsiteX18" fmla="*/ 11775819 w 11775819"/>
              <a:gd name="connsiteY18" fmla="*/ 1412279 h 6419449"/>
              <a:gd name="connsiteX19" fmla="*/ 11775819 w 11775819"/>
              <a:gd name="connsiteY19" fmla="*/ 2118418 h 6419449"/>
              <a:gd name="connsiteX20" fmla="*/ 11775819 w 11775819"/>
              <a:gd name="connsiteY20" fmla="*/ 2696169 h 6419449"/>
              <a:gd name="connsiteX21" fmla="*/ 11775819 w 11775819"/>
              <a:gd name="connsiteY21" fmla="*/ 3145530 h 6419449"/>
              <a:gd name="connsiteX22" fmla="*/ 11775819 w 11775819"/>
              <a:gd name="connsiteY22" fmla="*/ 3787475 h 6419449"/>
              <a:gd name="connsiteX23" fmla="*/ 11775819 w 11775819"/>
              <a:gd name="connsiteY23" fmla="*/ 4365225 h 6419449"/>
              <a:gd name="connsiteX24" fmla="*/ 11775819 w 11775819"/>
              <a:gd name="connsiteY24" fmla="*/ 5135559 h 6419449"/>
              <a:gd name="connsiteX25" fmla="*/ 11775819 w 11775819"/>
              <a:gd name="connsiteY25" fmla="*/ 6419449 h 6419449"/>
              <a:gd name="connsiteX26" fmla="*/ 10847607 w 11775819"/>
              <a:gd name="connsiteY26" fmla="*/ 6419449 h 6419449"/>
              <a:gd name="connsiteX27" fmla="*/ 10037154 w 11775819"/>
              <a:gd name="connsiteY27" fmla="*/ 6419449 h 6419449"/>
              <a:gd name="connsiteX28" fmla="*/ 9344459 w 11775819"/>
              <a:gd name="connsiteY28" fmla="*/ 6419449 h 6419449"/>
              <a:gd name="connsiteX29" fmla="*/ 8651763 w 11775819"/>
              <a:gd name="connsiteY29" fmla="*/ 6419449 h 6419449"/>
              <a:gd name="connsiteX30" fmla="*/ 7723552 w 11775819"/>
              <a:gd name="connsiteY30" fmla="*/ 6419449 h 6419449"/>
              <a:gd name="connsiteX31" fmla="*/ 6795340 w 11775819"/>
              <a:gd name="connsiteY31" fmla="*/ 6419449 h 6419449"/>
              <a:gd name="connsiteX32" fmla="*/ 6338161 w 11775819"/>
              <a:gd name="connsiteY32" fmla="*/ 6419449 h 6419449"/>
              <a:gd name="connsiteX33" fmla="*/ 5880983 w 11775819"/>
              <a:gd name="connsiteY33" fmla="*/ 6419449 h 6419449"/>
              <a:gd name="connsiteX34" fmla="*/ 5070529 w 11775819"/>
              <a:gd name="connsiteY34" fmla="*/ 6419449 h 6419449"/>
              <a:gd name="connsiteX35" fmla="*/ 4613350 w 11775819"/>
              <a:gd name="connsiteY35" fmla="*/ 6419449 h 6419449"/>
              <a:gd name="connsiteX36" fmla="*/ 4273930 w 11775819"/>
              <a:gd name="connsiteY36" fmla="*/ 6419449 h 6419449"/>
              <a:gd name="connsiteX37" fmla="*/ 3345718 w 11775819"/>
              <a:gd name="connsiteY37" fmla="*/ 6419449 h 6419449"/>
              <a:gd name="connsiteX38" fmla="*/ 2417506 w 11775819"/>
              <a:gd name="connsiteY38" fmla="*/ 6419449 h 6419449"/>
              <a:gd name="connsiteX39" fmla="*/ 1489295 w 11775819"/>
              <a:gd name="connsiteY39" fmla="*/ 6419449 h 6419449"/>
              <a:gd name="connsiteX40" fmla="*/ 678841 w 11775819"/>
              <a:gd name="connsiteY40" fmla="*/ 6419449 h 6419449"/>
              <a:gd name="connsiteX41" fmla="*/ 0 w 11775819"/>
              <a:gd name="connsiteY41" fmla="*/ 6419449 h 6419449"/>
              <a:gd name="connsiteX42" fmla="*/ 0 w 11775819"/>
              <a:gd name="connsiteY42" fmla="*/ 5777504 h 6419449"/>
              <a:gd name="connsiteX43" fmla="*/ 0 w 11775819"/>
              <a:gd name="connsiteY43" fmla="*/ 5135559 h 6419449"/>
              <a:gd name="connsiteX44" fmla="*/ 0 w 11775819"/>
              <a:gd name="connsiteY44" fmla="*/ 4429420 h 6419449"/>
              <a:gd name="connsiteX45" fmla="*/ 0 w 11775819"/>
              <a:gd name="connsiteY45" fmla="*/ 3851669 h 6419449"/>
              <a:gd name="connsiteX46" fmla="*/ 0 w 11775819"/>
              <a:gd name="connsiteY46" fmla="*/ 3081336 h 6419449"/>
              <a:gd name="connsiteX47" fmla="*/ 0 w 11775819"/>
              <a:gd name="connsiteY47" fmla="*/ 2311002 h 6419449"/>
              <a:gd name="connsiteX48" fmla="*/ 0 w 11775819"/>
              <a:gd name="connsiteY48" fmla="*/ 1540668 h 6419449"/>
              <a:gd name="connsiteX49" fmla="*/ 0 w 11775819"/>
              <a:gd name="connsiteY49" fmla="*/ 962917 h 6419449"/>
              <a:gd name="connsiteX50" fmla="*/ 0 w 11775819"/>
              <a:gd name="connsiteY50" fmla="*/ 0 h 6419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11775819" h="6419449" fill="none" extrusionOk="0">
                <a:moveTo>
                  <a:pt x="0" y="0"/>
                </a:moveTo>
                <a:cubicBezTo>
                  <a:pt x="289838" y="-33106"/>
                  <a:pt x="522246" y="27096"/>
                  <a:pt x="810453" y="0"/>
                </a:cubicBezTo>
                <a:cubicBezTo>
                  <a:pt x="1098660" y="-27096"/>
                  <a:pt x="1366998" y="21362"/>
                  <a:pt x="1620907" y="0"/>
                </a:cubicBezTo>
                <a:cubicBezTo>
                  <a:pt x="1874816" y="-21362"/>
                  <a:pt x="1929640" y="15253"/>
                  <a:pt x="2195844" y="0"/>
                </a:cubicBezTo>
                <a:cubicBezTo>
                  <a:pt x="2462048" y="-15253"/>
                  <a:pt x="2547887" y="-5753"/>
                  <a:pt x="2770781" y="0"/>
                </a:cubicBezTo>
                <a:cubicBezTo>
                  <a:pt x="2993675" y="5753"/>
                  <a:pt x="3196074" y="-18004"/>
                  <a:pt x="3581234" y="0"/>
                </a:cubicBezTo>
                <a:cubicBezTo>
                  <a:pt x="3966394" y="18004"/>
                  <a:pt x="4056686" y="18395"/>
                  <a:pt x="4273930" y="0"/>
                </a:cubicBezTo>
                <a:cubicBezTo>
                  <a:pt x="4491174" y="-18395"/>
                  <a:pt x="4636963" y="1782"/>
                  <a:pt x="4731108" y="0"/>
                </a:cubicBezTo>
                <a:cubicBezTo>
                  <a:pt x="4825253" y="-1782"/>
                  <a:pt x="5307587" y="9924"/>
                  <a:pt x="5659320" y="0"/>
                </a:cubicBezTo>
                <a:cubicBezTo>
                  <a:pt x="6011053" y="-9924"/>
                  <a:pt x="6302459" y="3347"/>
                  <a:pt x="6587532" y="0"/>
                </a:cubicBezTo>
                <a:cubicBezTo>
                  <a:pt x="6872605" y="-3347"/>
                  <a:pt x="7106548" y="19056"/>
                  <a:pt x="7280227" y="0"/>
                </a:cubicBezTo>
                <a:cubicBezTo>
                  <a:pt x="7453907" y="-19056"/>
                  <a:pt x="7896126" y="-25607"/>
                  <a:pt x="8090680" y="0"/>
                </a:cubicBezTo>
                <a:cubicBezTo>
                  <a:pt x="8285234" y="25607"/>
                  <a:pt x="8497142" y="16586"/>
                  <a:pt x="8901134" y="0"/>
                </a:cubicBezTo>
                <a:cubicBezTo>
                  <a:pt x="9305126" y="-16586"/>
                  <a:pt x="9200039" y="-18048"/>
                  <a:pt x="9476071" y="0"/>
                </a:cubicBezTo>
                <a:cubicBezTo>
                  <a:pt x="9752103" y="18048"/>
                  <a:pt x="9839118" y="-25353"/>
                  <a:pt x="10168766" y="0"/>
                </a:cubicBezTo>
                <a:cubicBezTo>
                  <a:pt x="10498414" y="25353"/>
                  <a:pt x="10669033" y="-29357"/>
                  <a:pt x="10861461" y="0"/>
                </a:cubicBezTo>
                <a:cubicBezTo>
                  <a:pt x="11053890" y="29357"/>
                  <a:pt x="11344088" y="-10480"/>
                  <a:pt x="11775819" y="0"/>
                </a:cubicBezTo>
                <a:cubicBezTo>
                  <a:pt x="11793222" y="231986"/>
                  <a:pt x="11754214" y="355311"/>
                  <a:pt x="11775819" y="641945"/>
                </a:cubicBezTo>
                <a:cubicBezTo>
                  <a:pt x="11797424" y="928579"/>
                  <a:pt x="11744218" y="1065487"/>
                  <a:pt x="11775819" y="1412279"/>
                </a:cubicBezTo>
                <a:cubicBezTo>
                  <a:pt x="11807420" y="1759071"/>
                  <a:pt x="11807651" y="1964741"/>
                  <a:pt x="11775819" y="2118418"/>
                </a:cubicBezTo>
                <a:cubicBezTo>
                  <a:pt x="11743987" y="2272095"/>
                  <a:pt x="11790988" y="2445750"/>
                  <a:pt x="11775819" y="2696169"/>
                </a:cubicBezTo>
                <a:cubicBezTo>
                  <a:pt x="11760650" y="2946588"/>
                  <a:pt x="11788204" y="2989092"/>
                  <a:pt x="11775819" y="3145530"/>
                </a:cubicBezTo>
                <a:cubicBezTo>
                  <a:pt x="11763434" y="3301968"/>
                  <a:pt x="11762617" y="3474766"/>
                  <a:pt x="11775819" y="3787475"/>
                </a:cubicBezTo>
                <a:cubicBezTo>
                  <a:pt x="11789021" y="4100184"/>
                  <a:pt x="11764740" y="4131110"/>
                  <a:pt x="11775819" y="4365225"/>
                </a:cubicBezTo>
                <a:cubicBezTo>
                  <a:pt x="11786899" y="4599340"/>
                  <a:pt x="11804891" y="4897475"/>
                  <a:pt x="11775819" y="5135559"/>
                </a:cubicBezTo>
                <a:cubicBezTo>
                  <a:pt x="11746747" y="5373643"/>
                  <a:pt x="11741546" y="5824447"/>
                  <a:pt x="11775819" y="6419449"/>
                </a:cubicBezTo>
                <a:cubicBezTo>
                  <a:pt x="11315723" y="6417918"/>
                  <a:pt x="11302299" y="6465124"/>
                  <a:pt x="10847607" y="6419449"/>
                </a:cubicBezTo>
                <a:cubicBezTo>
                  <a:pt x="10392915" y="6373774"/>
                  <a:pt x="10210696" y="6453437"/>
                  <a:pt x="10037154" y="6419449"/>
                </a:cubicBezTo>
                <a:cubicBezTo>
                  <a:pt x="9863612" y="6385461"/>
                  <a:pt x="9657013" y="6436951"/>
                  <a:pt x="9344459" y="6419449"/>
                </a:cubicBezTo>
                <a:cubicBezTo>
                  <a:pt x="9031905" y="6401947"/>
                  <a:pt x="8876058" y="6390633"/>
                  <a:pt x="8651763" y="6419449"/>
                </a:cubicBezTo>
                <a:cubicBezTo>
                  <a:pt x="8427468" y="6448265"/>
                  <a:pt x="8046326" y="6378869"/>
                  <a:pt x="7723552" y="6419449"/>
                </a:cubicBezTo>
                <a:cubicBezTo>
                  <a:pt x="7400778" y="6460029"/>
                  <a:pt x="7225002" y="6388877"/>
                  <a:pt x="6795340" y="6419449"/>
                </a:cubicBezTo>
                <a:cubicBezTo>
                  <a:pt x="6365678" y="6450021"/>
                  <a:pt x="6557322" y="6438388"/>
                  <a:pt x="6338161" y="6419449"/>
                </a:cubicBezTo>
                <a:cubicBezTo>
                  <a:pt x="6119000" y="6400510"/>
                  <a:pt x="6102903" y="6410508"/>
                  <a:pt x="5880983" y="6419449"/>
                </a:cubicBezTo>
                <a:cubicBezTo>
                  <a:pt x="5659063" y="6428390"/>
                  <a:pt x="5323062" y="6397318"/>
                  <a:pt x="5070529" y="6419449"/>
                </a:cubicBezTo>
                <a:cubicBezTo>
                  <a:pt x="4817996" y="6441580"/>
                  <a:pt x="4830666" y="6428423"/>
                  <a:pt x="4613350" y="6419449"/>
                </a:cubicBezTo>
                <a:cubicBezTo>
                  <a:pt x="4396034" y="6410475"/>
                  <a:pt x="4368483" y="6422224"/>
                  <a:pt x="4273930" y="6419449"/>
                </a:cubicBezTo>
                <a:cubicBezTo>
                  <a:pt x="4179377" y="6416674"/>
                  <a:pt x="3575967" y="6460584"/>
                  <a:pt x="3345718" y="6419449"/>
                </a:cubicBezTo>
                <a:cubicBezTo>
                  <a:pt x="3115469" y="6378314"/>
                  <a:pt x="2658173" y="6374501"/>
                  <a:pt x="2417506" y="6419449"/>
                </a:cubicBezTo>
                <a:cubicBezTo>
                  <a:pt x="2176839" y="6464397"/>
                  <a:pt x="1771375" y="6412076"/>
                  <a:pt x="1489295" y="6419449"/>
                </a:cubicBezTo>
                <a:cubicBezTo>
                  <a:pt x="1207215" y="6426822"/>
                  <a:pt x="841733" y="6409428"/>
                  <a:pt x="678841" y="6419449"/>
                </a:cubicBezTo>
                <a:cubicBezTo>
                  <a:pt x="515949" y="6429470"/>
                  <a:pt x="234889" y="6420416"/>
                  <a:pt x="0" y="6419449"/>
                </a:cubicBezTo>
                <a:cubicBezTo>
                  <a:pt x="11452" y="6182211"/>
                  <a:pt x="-19359" y="5918479"/>
                  <a:pt x="0" y="5777504"/>
                </a:cubicBezTo>
                <a:cubicBezTo>
                  <a:pt x="19359" y="5636530"/>
                  <a:pt x="-30380" y="5273178"/>
                  <a:pt x="0" y="5135559"/>
                </a:cubicBezTo>
                <a:cubicBezTo>
                  <a:pt x="30380" y="4997940"/>
                  <a:pt x="-13671" y="4754059"/>
                  <a:pt x="0" y="4429420"/>
                </a:cubicBezTo>
                <a:cubicBezTo>
                  <a:pt x="13671" y="4104781"/>
                  <a:pt x="-12423" y="4055918"/>
                  <a:pt x="0" y="3851669"/>
                </a:cubicBezTo>
                <a:cubicBezTo>
                  <a:pt x="12423" y="3647420"/>
                  <a:pt x="-37794" y="3309887"/>
                  <a:pt x="0" y="3081336"/>
                </a:cubicBezTo>
                <a:cubicBezTo>
                  <a:pt x="37794" y="2852785"/>
                  <a:pt x="-16347" y="2675751"/>
                  <a:pt x="0" y="2311002"/>
                </a:cubicBezTo>
                <a:cubicBezTo>
                  <a:pt x="16347" y="1946253"/>
                  <a:pt x="14834" y="1784736"/>
                  <a:pt x="0" y="1540668"/>
                </a:cubicBezTo>
                <a:cubicBezTo>
                  <a:pt x="-14834" y="1296600"/>
                  <a:pt x="20956" y="1143514"/>
                  <a:pt x="0" y="962917"/>
                </a:cubicBezTo>
                <a:cubicBezTo>
                  <a:pt x="-20956" y="782320"/>
                  <a:pt x="10281" y="267164"/>
                  <a:pt x="0" y="0"/>
                </a:cubicBezTo>
                <a:close/>
              </a:path>
              <a:path w="11775819" h="6419449" stroke="0" extrusionOk="0">
                <a:moveTo>
                  <a:pt x="0" y="0"/>
                </a:moveTo>
                <a:cubicBezTo>
                  <a:pt x="249632" y="1047"/>
                  <a:pt x="384507" y="-13422"/>
                  <a:pt x="574937" y="0"/>
                </a:cubicBezTo>
                <a:cubicBezTo>
                  <a:pt x="765367" y="13422"/>
                  <a:pt x="771544" y="-5817"/>
                  <a:pt x="914358" y="0"/>
                </a:cubicBezTo>
                <a:cubicBezTo>
                  <a:pt x="1057172" y="5817"/>
                  <a:pt x="1336683" y="16815"/>
                  <a:pt x="1489295" y="0"/>
                </a:cubicBezTo>
                <a:cubicBezTo>
                  <a:pt x="1641907" y="-16815"/>
                  <a:pt x="1845716" y="20134"/>
                  <a:pt x="1946474" y="0"/>
                </a:cubicBezTo>
                <a:cubicBezTo>
                  <a:pt x="2047232" y="-20134"/>
                  <a:pt x="2400066" y="-28515"/>
                  <a:pt x="2521411" y="0"/>
                </a:cubicBezTo>
                <a:cubicBezTo>
                  <a:pt x="2642756" y="28515"/>
                  <a:pt x="2837597" y="-10934"/>
                  <a:pt x="2978590" y="0"/>
                </a:cubicBezTo>
                <a:cubicBezTo>
                  <a:pt x="3119583" y="10934"/>
                  <a:pt x="3218444" y="-5927"/>
                  <a:pt x="3318010" y="0"/>
                </a:cubicBezTo>
                <a:cubicBezTo>
                  <a:pt x="3417576" y="5927"/>
                  <a:pt x="3733679" y="-39209"/>
                  <a:pt x="4128464" y="0"/>
                </a:cubicBezTo>
                <a:cubicBezTo>
                  <a:pt x="4523249" y="39209"/>
                  <a:pt x="4486286" y="23615"/>
                  <a:pt x="4821159" y="0"/>
                </a:cubicBezTo>
                <a:cubicBezTo>
                  <a:pt x="5156032" y="-23615"/>
                  <a:pt x="5028752" y="-9000"/>
                  <a:pt x="5160580" y="0"/>
                </a:cubicBezTo>
                <a:cubicBezTo>
                  <a:pt x="5292408" y="9000"/>
                  <a:pt x="5814709" y="15000"/>
                  <a:pt x="6088791" y="0"/>
                </a:cubicBezTo>
                <a:cubicBezTo>
                  <a:pt x="6362873" y="-15000"/>
                  <a:pt x="6773413" y="-42061"/>
                  <a:pt x="7017003" y="0"/>
                </a:cubicBezTo>
                <a:cubicBezTo>
                  <a:pt x="7260593" y="42061"/>
                  <a:pt x="7535309" y="-12428"/>
                  <a:pt x="7709698" y="0"/>
                </a:cubicBezTo>
                <a:cubicBezTo>
                  <a:pt x="7884087" y="12428"/>
                  <a:pt x="7980833" y="9521"/>
                  <a:pt x="8049119" y="0"/>
                </a:cubicBezTo>
                <a:cubicBezTo>
                  <a:pt x="8117405" y="-9521"/>
                  <a:pt x="8347887" y="-13464"/>
                  <a:pt x="8506297" y="0"/>
                </a:cubicBezTo>
                <a:cubicBezTo>
                  <a:pt x="8664707" y="13464"/>
                  <a:pt x="8953593" y="13807"/>
                  <a:pt x="9316751" y="0"/>
                </a:cubicBezTo>
                <a:cubicBezTo>
                  <a:pt x="9679909" y="-13807"/>
                  <a:pt x="10055390" y="35789"/>
                  <a:pt x="10244963" y="0"/>
                </a:cubicBezTo>
                <a:cubicBezTo>
                  <a:pt x="10434536" y="-35789"/>
                  <a:pt x="10700078" y="-16901"/>
                  <a:pt x="10937658" y="0"/>
                </a:cubicBezTo>
                <a:cubicBezTo>
                  <a:pt x="11175238" y="16901"/>
                  <a:pt x="11458873" y="-36582"/>
                  <a:pt x="11775819" y="0"/>
                </a:cubicBezTo>
                <a:cubicBezTo>
                  <a:pt x="11769878" y="105669"/>
                  <a:pt x="11790239" y="406989"/>
                  <a:pt x="11775819" y="513556"/>
                </a:cubicBezTo>
                <a:cubicBezTo>
                  <a:pt x="11761399" y="620123"/>
                  <a:pt x="11790152" y="931903"/>
                  <a:pt x="11775819" y="1091306"/>
                </a:cubicBezTo>
                <a:cubicBezTo>
                  <a:pt x="11761487" y="1250709"/>
                  <a:pt x="11757448" y="1478339"/>
                  <a:pt x="11775819" y="1669057"/>
                </a:cubicBezTo>
                <a:cubicBezTo>
                  <a:pt x="11794190" y="1859775"/>
                  <a:pt x="11797774" y="2052323"/>
                  <a:pt x="11775819" y="2375196"/>
                </a:cubicBezTo>
                <a:cubicBezTo>
                  <a:pt x="11753864" y="2698069"/>
                  <a:pt x="11797112" y="2830528"/>
                  <a:pt x="11775819" y="2952947"/>
                </a:cubicBezTo>
                <a:cubicBezTo>
                  <a:pt x="11754526" y="3075366"/>
                  <a:pt x="11792003" y="3319787"/>
                  <a:pt x="11775819" y="3594891"/>
                </a:cubicBezTo>
                <a:cubicBezTo>
                  <a:pt x="11759635" y="3869995"/>
                  <a:pt x="11793911" y="3869597"/>
                  <a:pt x="11775819" y="4108447"/>
                </a:cubicBezTo>
                <a:cubicBezTo>
                  <a:pt x="11757727" y="4347297"/>
                  <a:pt x="11759886" y="4333279"/>
                  <a:pt x="11775819" y="4557809"/>
                </a:cubicBezTo>
                <a:cubicBezTo>
                  <a:pt x="11791752" y="4782339"/>
                  <a:pt x="11793777" y="4854447"/>
                  <a:pt x="11775819" y="5071365"/>
                </a:cubicBezTo>
                <a:cubicBezTo>
                  <a:pt x="11757861" y="5288283"/>
                  <a:pt x="11782731" y="5391312"/>
                  <a:pt x="11775819" y="5584921"/>
                </a:cubicBezTo>
                <a:cubicBezTo>
                  <a:pt x="11768907" y="5778530"/>
                  <a:pt x="11794127" y="6005587"/>
                  <a:pt x="11775819" y="6419449"/>
                </a:cubicBezTo>
                <a:cubicBezTo>
                  <a:pt x="11657834" y="6407649"/>
                  <a:pt x="11482103" y="6411018"/>
                  <a:pt x="11200882" y="6419449"/>
                </a:cubicBezTo>
                <a:cubicBezTo>
                  <a:pt x="10919661" y="6427880"/>
                  <a:pt x="10899843" y="6430265"/>
                  <a:pt x="10625945" y="6419449"/>
                </a:cubicBezTo>
                <a:cubicBezTo>
                  <a:pt x="10352047" y="6408633"/>
                  <a:pt x="10358040" y="6401481"/>
                  <a:pt x="10168766" y="6419449"/>
                </a:cubicBezTo>
                <a:cubicBezTo>
                  <a:pt x="9979492" y="6437417"/>
                  <a:pt x="9495584" y="6439835"/>
                  <a:pt x="9240554" y="6419449"/>
                </a:cubicBezTo>
                <a:cubicBezTo>
                  <a:pt x="8985524" y="6399063"/>
                  <a:pt x="8936507" y="6399206"/>
                  <a:pt x="8665617" y="6419449"/>
                </a:cubicBezTo>
                <a:cubicBezTo>
                  <a:pt x="8394727" y="6439692"/>
                  <a:pt x="8213576" y="6417903"/>
                  <a:pt x="7972922" y="6419449"/>
                </a:cubicBezTo>
                <a:cubicBezTo>
                  <a:pt x="7732269" y="6420995"/>
                  <a:pt x="7551520" y="6428783"/>
                  <a:pt x="7397985" y="6419449"/>
                </a:cubicBezTo>
                <a:cubicBezTo>
                  <a:pt x="7244450" y="6410115"/>
                  <a:pt x="7016984" y="6437911"/>
                  <a:pt x="6823048" y="6419449"/>
                </a:cubicBezTo>
                <a:cubicBezTo>
                  <a:pt x="6629112" y="6400987"/>
                  <a:pt x="6371676" y="6420964"/>
                  <a:pt x="6130353" y="6419449"/>
                </a:cubicBezTo>
                <a:cubicBezTo>
                  <a:pt x="5889031" y="6417934"/>
                  <a:pt x="5863644" y="6431147"/>
                  <a:pt x="5790932" y="6419449"/>
                </a:cubicBezTo>
                <a:cubicBezTo>
                  <a:pt x="5718220" y="6407751"/>
                  <a:pt x="5528982" y="6430057"/>
                  <a:pt x="5333753" y="6419449"/>
                </a:cubicBezTo>
                <a:cubicBezTo>
                  <a:pt x="5138524" y="6408841"/>
                  <a:pt x="5141297" y="6434743"/>
                  <a:pt x="4994333" y="6419449"/>
                </a:cubicBezTo>
                <a:cubicBezTo>
                  <a:pt x="4847369" y="6404155"/>
                  <a:pt x="4661072" y="6406640"/>
                  <a:pt x="4419396" y="6419449"/>
                </a:cubicBezTo>
                <a:cubicBezTo>
                  <a:pt x="4177720" y="6432258"/>
                  <a:pt x="3773638" y="6444469"/>
                  <a:pt x="3491184" y="6419449"/>
                </a:cubicBezTo>
                <a:cubicBezTo>
                  <a:pt x="3208730" y="6394429"/>
                  <a:pt x="3061722" y="6401396"/>
                  <a:pt x="2916247" y="6419449"/>
                </a:cubicBezTo>
                <a:cubicBezTo>
                  <a:pt x="2770772" y="6437502"/>
                  <a:pt x="2473290" y="6430552"/>
                  <a:pt x="2223552" y="6419449"/>
                </a:cubicBezTo>
                <a:cubicBezTo>
                  <a:pt x="1973815" y="6408346"/>
                  <a:pt x="1960607" y="6413786"/>
                  <a:pt x="1884131" y="6419449"/>
                </a:cubicBezTo>
                <a:cubicBezTo>
                  <a:pt x="1807655" y="6425112"/>
                  <a:pt x="1288275" y="6399427"/>
                  <a:pt x="1073678" y="6419449"/>
                </a:cubicBezTo>
                <a:cubicBezTo>
                  <a:pt x="859081" y="6439471"/>
                  <a:pt x="324081" y="6458335"/>
                  <a:pt x="0" y="6419449"/>
                </a:cubicBezTo>
                <a:cubicBezTo>
                  <a:pt x="21399" y="6199700"/>
                  <a:pt x="-1801" y="6108399"/>
                  <a:pt x="0" y="5905893"/>
                </a:cubicBezTo>
                <a:cubicBezTo>
                  <a:pt x="1801" y="5703387"/>
                  <a:pt x="5804" y="5546128"/>
                  <a:pt x="0" y="5263948"/>
                </a:cubicBezTo>
                <a:cubicBezTo>
                  <a:pt x="-5804" y="4981769"/>
                  <a:pt x="17446" y="4841472"/>
                  <a:pt x="0" y="4686198"/>
                </a:cubicBezTo>
                <a:cubicBezTo>
                  <a:pt x="-17446" y="4530924"/>
                  <a:pt x="38039" y="4225934"/>
                  <a:pt x="0" y="3915864"/>
                </a:cubicBezTo>
                <a:cubicBezTo>
                  <a:pt x="-38039" y="3605794"/>
                  <a:pt x="-37933" y="3415180"/>
                  <a:pt x="0" y="3145530"/>
                </a:cubicBezTo>
                <a:cubicBezTo>
                  <a:pt x="37933" y="2875880"/>
                  <a:pt x="1713" y="2775694"/>
                  <a:pt x="0" y="2631974"/>
                </a:cubicBezTo>
                <a:cubicBezTo>
                  <a:pt x="-1713" y="2488254"/>
                  <a:pt x="225" y="2186835"/>
                  <a:pt x="0" y="1990029"/>
                </a:cubicBezTo>
                <a:cubicBezTo>
                  <a:pt x="-225" y="1793224"/>
                  <a:pt x="9403" y="1527864"/>
                  <a:pt x="0" y="1412279"/>
                </a:cubicBezTo>
                <a:cubicBezTo>
                  <a:pt x="-9403" y="1296694"/>
                  <a:pt x="18985" y="877238"/>
                  <a:pt x="0" y="641945"/>
                </a:cubicBezTo>
                <a:cubicBezTo>
                  <a:pt x="-18985" y="406652"/>
                  <a:pt x="17264" y="225558"/>
                  <a:pt x="0" y="0"/>
                </a:cubicBezTo>
                <a:close/>
              </a:path>
            </a:pathLst>
          </a:custGeom>
          <a:solidFill>
            <a:srgbClr val="F7F7F7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1832796384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>
            <a:outerShdw blurRad="63500" sx="102000" sy="102000" algn="ctr" rotWithShape="0">
              <a:schemeClr val="tx1">
                <a:lumMod val="50000"/>
                <a:lumOff val="50000"/>
                <a:alpha val="40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graphicFrame>
        <p:nvGraphicFramePr>
          <p:cNvPr id="2" name="جدول 1">
            <a:extLst>
              <a:ext uri="{FF2B5EF4-FFF2-40B4-BE49-F238E27FC236}">
                <a16:creationId xmlns:a16="http://schemas.microsoft.com/office/drawing/2014/main" id="{82418507-9DEC-C054-3500-C662434E2CA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0617570"/>
              </p:ext>
            </p:extLst>
          </p:nvPr>
        </p:nvGraphicFramePr>
        <p:xfrm>
          <a:off x="377189" y="656440"/>
          <a:ext cx="11442350" cy="5888740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11442350">
                  <a:extLst>
                    <a:ext uri="{9D8B030D-6E8A-4147-A177-3AD203B41FA5}">
                      <a16:colId xmlns:a16="http://schemas.microsoft.com/office/drawing/2014/main" val="1774482938"/>
                    </a:ext>
                  </a:extLst>
                </a:gridCol>
              </a:tblGrid>
              <a:tr h="586632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200" dirty="0">
                          <a:solidFill>
                            <a:srgbClr val="68766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اليوم/ </a:t>
                      </a:r>
                      <a:r>
                        <a:rPr lang="ar-SA" sz="3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الاربعاء</a:t>
                      </a:r>
                      <a:r>
                        <a:rPr lang="ar-SA" sz="3200" dirty="0">
                          <a:solidFill>
                            <a:srgbClr val="68766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               التاريخ/</a:t>
                      </a:r>
                      <a:r>
                        <a:rPr lang="ar-SA" sz="3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1447/04/23ه</a:t>
                      </a:r>
                      <a:r>
                        <a:rPr lang="ar-SA" sz="3200" dirty="0">
                          <a:solidFill>
                            <a:srgbClr val="68766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           الحصة/ </a:t>
                      </a:r>
                      <a:r>
                        <a:rPr lang="ar-SA" sz="3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الثالثة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1351637"/>
                  </a:ext>
                </a:extLst>
              </a:tr>
              <a:tr h="710133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4000" b="1" dirty="0">
                          <a:solidFill>
                            <a:srgbClr val="8A7254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الموضوع/ </a:t>
                      </a:r>
                      <a:r>
                        <a:rPr lang="ar-SA" sz="4000" b="1" dirty="0">
                          <a:solidFill>
                            <a:srgbClr val="616C79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مهارة حل المسألة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8259712"/>
                  </a:ext>
                </a:extLst>
              </a:tr>
              <a:tr h="4591975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10581994"/>
                  </a:ext>
                </a:extLst>
              </a:tr>
            </a:tbl>
          </a:graphicData>
        </a:graphic>
      </p:graphicFrame>
      <p:sp>
        <p:nvSpPr>
          <p:cNvPr id="7" name="سهم: بشكل رتبة عسكرية 6">
            <a:extLst>
              <a:ext uri="{FF2B5EF4-FFF2-40B4-BE49-F238E27FC236}">
                <a16:creationId xmlns:a16="http://schemas.microsoft.com/office/drawing/2014/main" id="{5ADBC53D-2250-4FA6-91FE-46B7BAC9FF97}"/>
              </a:ext>
            </a:extLst>
          </p:cNvPr>
          <p:cNvSpPr/>
          <p:nvPr/>
        </p:nvSpPr>
        <p:spPr>
          <a:xfrm flipH="1">
            <a:off x="224852" y="79783"/>
            <a:ext cx="3097530" cy="499240"/>
          </a:xfrm>
          <a:custGeom>
            <a:avLst/>
            <a:gdLst>
              <a:gd name="connsiteX0" fmla="*/ 0 w 3097530"/>
              <a:gd name="connsiteY0" fmla="*/ 0 h 499240"/>
              <a:gd name="connsiteX1" fmla="*/ 484145 w 3097530"/>
              <a:gd name="connsiteY1" fmla="*/ 0 h 499240"/>
              <a:gd name="connsiteX2" fmla="*/ 996769 w 3097530"/>
              <a:gd name="connsiteY2" fmla="*/ 0 h 499240"/>
              <a:gd name="connsiteX3" fmla="*/ 1623309 w 3097530"/>
              <a:gd name="connsiteY3" fmla="*/ 0 h 499240"/>
              <a:gd name="connsiteX4" fmla="*/ 2221370 w 3097530"/>
              <a:gd name="connsiteY4" fmla="*/ 0 h 499240"/>
              <a:gd name="connsiteX5" fmla="*/ 2847910 w 3097530"/>
              <a:gd name="connsiteY5" fmla="*/ 0 h 499240"/>
              <a:gd name="connsiteX6" fmla="*/ 3097530 w 3097530"/>
              <a:gd name="connsiteY6" fmla="*/ 249620 h 499240"/>
              <a:gd name="connsiteX7" fmla="*/ 2847910 w 3097530"/>
              <a:gd name="connsiteY7" fmla="*/ 499240 h 499240"/>
              <a:gd name="connsiteX8" fmla="*/ 2278328 w 3097530"/>
              <a:gd name="connsiteY8" fmla="*/ 499240 h 499240"/>
              <a:gd name="connsiteX9" fmla="*/ 1680267 w 3097530"/>
              <a:gd name="connsiteY9" fmla="*/ 499240 h 499240"/>
              <a:gd name="connsiteX10" fmla="*/ 1053727 w 3097530"/>
              <a:gd name="connsiteY10" fmla="*/ 499240 h 499240"/>
              <a:gd name="connsiteX11" fmla="*/ 512624 w 3097530"/>
              <a:gd name="connsiteY11" fmla="*/ 499240 h 499240"/>
              <a:gd name="connsiteX12" fmla="*/ 0 w 3097530"/>
              <a:gd name="connsiteY12" fmla="*/ 499240 h 499240"/>
              <a:gd name="connsiteX13" fmla="*/ 249620 w 3097530"/>
              <a:gd name="connsiteY13" fmla="*/ 249620 h 499240"/>
              <a:gd name="connsiteX14" fmla="*/ 0 w 3097530"/>
              <a:gd name="connsiteY14" fmla="*/ 0 h 49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97530" h="499240" fill="none" extrusionOk="0">
                <a:moveTo>
                  <a:pt x="0" y="0"/>
                </a:moveTo>
                <a:cubicBezTo>
                  <a:pt x="201536" y="-17760"/>
                  <a:pt x="324515" y="23153"/>
                  <a:pt x="484145" y="0"/>
                </a:cubicBezTo>
                <a:cubicBezTo>
                  <a:pt x="643775" y="-23153"/>
                  <a:pt x="757508" y="-12667"/>
                  <a:pt x="996769" y="0"/>
                </a:cubicBezTo>
                <a:cubicBezTo>
                  <a:pt x="1236030" y="12667"/>
                  <a:pt x="1346877" y="-24735"/>
                  <a:pt x="1623309" y="0"/>
                </a:cubicBezTo>
                <a:cubicBezTo>
                  <a:pt x="1899741" y="24735"/>
                  <a:pt x="1933357" y="-24979"/>
                  <a:pt x="2221370" y="0"/>
                </a:cubicBezTo>
                <a:cubicBezTo>
                  <a:pt x="2509383" y="24979"/>
                  <a:pt x="2637311" y="26301"/>
                  <a:pt x="2847910" y="0"/>
                </a:cubicBezTo>
                <a:cubicBezTo>
                  <a:pt x="2944286" y="98558"/>
                  <a:pt x="2984781" y="125893"/>
                  <a:pt x="3097530" y="249620"/>
                </a:cubicBezTo>
                <a:cubicBezTo>
                  <a:pt x="2981642" y="380484"/>
                  <a:pt x="2933137" y="416593"/>
                  <a:pt x="2847910" y="499240"/>
                </a:cubicBezTo>
                <a:cubicBezTo>
                  <a:pt x="2569937" y="522679"/>
                  <a:pt x="2524965" y="519759"/>
                  <a:pt x="2278328" y="499240"/>
                </a:cubicBezTo>
                <a:cubicBezTo>
                  <a:pt x="2031691" y="478721"/>
                  <a:pt x="1850337" y="478542"/>
                  <a:pt x="1680267" y="499240"/>
                </a:cubicBezTo>
                <a:cubicBezTo>
                  <a:pt x="1510197" y="519938"/>
                  <a:pt x="1241092" y="525876"/>
                  <a:pt x="1053727" y="499240"/>
                </a:cubicBezTo>
                <a:cubicBezTo>
                  <a:pt x="866362" y="472604"/>
                  <a:pt x="714015" y="518449"/>
                  <a:pt x="512624" y="499240"/>
                </a:cubicBezTo>
                <a:cubicBezTo>
                  <a:pt x="311233" y="480031"/>
                  <a:pt x="165517" y="485409"/>
                  <a:pt x="0" y="499240"/>
                </a:cubicBezTo>
                <a:cubicBezTo>
                  <a:pt x="108076" y="411236"/>
                  <a:pt x="178637" y="321747"/>
                  <a:pt x="249620" y="249620"/>
                </a:cubicBezTo>
                <a:cubicBezTo>
                  <a:pt x="128863" y="125555"/>
                  <a:pt x="43281" y="60742"/>
                  <a:pt x="0" y="0"/>
                </a:cubicBezTo>
                <a:close/>
              </a:path>
              <a:path w="3097530" h="499240" stroke="0" extrusionOk="0">
                <a:moveTo>
                  <a:pt x="0" y="0"/>
                </a:moveTo>
                <a:cubicBezTo>
                  <a:pt x="139781" y="26597"/>
                  <a:pt x="369651" y="-27858"/>
                  <a:pt x="569582" y="0"/>
                </a:cubicBezTo>
                <a:cubicBezTo>
                  <a:pt x="769513" y="27858"/>
                  <a:pt x="981377" y="-23760"/>
                  <a:pt x="1167643" y="0"/>
                </a:cubicBezTo>
                <a:cubicBezTo>
                  <a:pt x="1353909" y="23760"/>
                  <a:pt x="1617098" y="-8848"/>
                  <a:pt x="1794183" y="0"/>
                </a:cubicBezTo>
                <a:cubicBezTo>
                  <a:pt x="1971268" y="8848"/>
                  <a:pt x="2392098" y="-3280"/>
                  <a:pt x="2847910" y="0"/>
                </a:cubicBezTo>
                <a:cubicBezTo>
                  <a:pt x="2953627" y="81498"/>
                  <a:pt x="3018980" y="170192"/>
                  <a:pt x="3097530" y="249620"/>
                </a:cubicBezTo>
                <a:cubicBezTo>
                  <a:pt x="2987618" y="366756"/>
                  <a:pt x="2919633" y="439980"/>
                  <a:pt x="2847910" y="499240"/>
                </a:cubicBezTo>
                <a:cubicBezTo>
                  <a:pt x="2722237" y="515004"/>
                  <a:pt x="2455536" y="526498"/>
                  <a:pt x="2221370" y="499240"/>
                </a:cubicBezTo>
                <a:cubicBezTo>
                  <a:pt x="1987204" y="471982"/>
                  <a:pt x="1839374" y="502169"/>
                  <a:pt x="1623309" y="499240"/>
                </a:cubicBezTo>
                <a:cubicBezTo>
                  <a:pt x="1407244" y="496311"/>
                  <a:pt x="1259243" y="482991"/>
                  <a:pt x="1110685" y="499240"/>
                </a:cubicBezTo>
                <a:cubicBezTo>
                  <a:pt x="962127" y="515489"/>
                  <a:pt x="686423" y="470918"/>
                  <a:pt x="541103" y="499240"/>
                </a:cubicBezTo>
                <a:cubicBezTo>
                  <a:pt x="395783" y="527562"/>
                  <a:pt x="191421" y="484795"/>
                  <a:pt x="0" y="499240"/>
                </a:cubicBezTo>
                <a:cubicBezTo>
                  <a:pt x="87235" y="436150"/>
                  <a:pt x="149300" y="349378"/>
                  <a:pt x="249620" y="249620"/>
                </a:cubicBezTo>
                <a:cubicBezTo>
                  <a:pt x="161773" y="150574"/>
                  <a:pt x="113410" y="135983"/>
                  <a:pt x="0" y="0"/>
                </a:cubicBezTo>
                <a:close/>
              </a:path>
            </a:pathLst>
          </a:custGeom>
          <a:solidFill>
            <a:srgbClr val="DACFC2"/>
          </a:solidFill>
          <a:ln>
            <a:solidFill>
              <a:schemeClr val="tx1">
                <a:lumMod val="50000"/>
                <a:lumOff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2757713030">
                  <a:prstGeom prst="chevron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7" name="مربع نص 56">
            <a:extLst>
              <a:ext uri="{FF2B5EF4-FFF2-40B4-BE49-F238E27FC236}">
                <a16:creationId xmlns:a16="http://schemas.microsoft.com/office/drawing/2014/main" id="{52FE12D1-11A6-DAF7-B1A0-045F2C9FEB1B}"/>
              </a:ext>
            </a:extLst>
          </p:cNvPr>
          <p:cNvSpPr txBox="1"/>
          <p:nvPr/>
        </p:nvSpPr>
        <p:spPr>
          <a:xfrm>
            <a:off x="479433" y="64338"/>
            <a:ext cx="2588368" cy="646331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التقويـــــــــــــــــــــــــــــــــم</a:t>
            </a:r>
          </a:p>
        </p:txBody>
      </p:sp>
      <p:pic>
        <p:nvPicPr>
          <p:cNvPr id="8" name="صورة 7">
            <a:extLst>
              <a:ext uri="{FF2B5EF4-FFF2-40B4-BE49-F238E27FC236}">
                <a16:creationId xmlns:a16="http://schemas.microsoft.com/office/drawing/2014/main" id="{F2FE66EE-1714-6455-55FF-C79CD10B7159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rgbClr val="D9C3A5">
                <a:tint val="50000"/>
                <a:satMod val="18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745" y="571555"/>
            <a:ext cx="744303" cy="744303"/>
          </a:xfrm>
          <a:prstGeom prst="rect">
            <a:avLst/>
          </a:prstGeom>
        </p:spPr>
      </p:pic>
      <p:sp>
        <p:nvSpPr>
          <p:cNvPr id="9" name="مربع نص 8">
            <a:extLst>
              <a:ext uri="{FF2B5EF4-FFF2-40B4-BE49-F238E27FC236}">
                <a16:creationId xmlns:a16="http://schemas.microsoft.com/office/drawing/2014/main" id="{C6EC3DE9-BBB7-A5D8-1666-98E4C668BF5D}"/>
              </a:ext>
            </a:extLst>
          </p:cNvPr>
          <p:cNvSpPr txBox="1"/>
          <p:nvPr/>
        </p:nvSpPr>
        <p:spPr>
          <a:xfrm>
            <a:off x="-58905" y="6219278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latin typeface="Sakkal Majalla" panose="02000000000000000000" pitchFamily="2" charset="-78"/>
                <a:cs typeface="Sakkal Majalla" panose="02000000000000000000" pitchFamily="2" charset="-78"/>
              </a:rPr>
              <a:t>جواهر الحارثي </a:t>
            </a:r>
            <a:r>
              <a:rPr lang="en-US" dirty="0">
                <a:latin typeface="Sakkal Majalla" panose="02000000000000000000" pitchFamily="2" charset="-78"/>
                <a:cs typeface="Sakkal Majalla" panose="02000000000000000000" pitchFamily="2" charset="-78"/>
              </a:rPr>
              <a:t>@jewelsAlshdaddi</a:t>
            </a:r>
            <a:endParaRPr lang="ar-SA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A7198392-2FFD-DF9F-A143-CBD00219623C}"/>
              </a:ext>
            </a:extLst>
          </p:cNvPr>
          <p:cNvSpPr txBox="1"/>
          <p:nvPr/>
        </p:nvSpPr>
        <p:spPr>
          <a:xfrm>
            <a:off x="372462" y="1932130"/>
            <a:ext cx="11442350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فكرة الدرس: أستعمل الخطوات الأربعة لحل المسألة </a:t>
            </a:r>
          </a:p>
        </p:txBody>
      </p:sp>
      <p:grpSp>
        <p:nvGrpSpPr>
          <p:cNvPr id="10" name="مجموعة 9">
            <a:extLst>
              <a:ext uri="{FF2B5EF4-FFF2-40B4-BE49-F238E27FC236}">
                <a16:creationId xmlns:a16="http://schemas.microsoft.com/office/drawing/2014/main" id="{6D15A8AA-8BAF-481B-D3C8-6E21F096884D}"/>
              </a:ext>
            </a:extLst>
          </p:cNvPr>
          <p:cNvGrpSpPr/>
          <p:nvPr/>
        </p:nvGrpSpPr>
        <p:grpSpPr>
          <a:xfrm>
            <a:off x="4377990" y="2890216"/>
            <a:ext cx="1054732" cy="3703146"/>
            <a:chOff x="4559604" y="2792128"/>
            <a:chExt cx="1054732" cy="3703146"/>
          </a:xfrm>
        </p:grpSpPr>
        <p:cxnSp>
          <p:nvCxnSpPr>
            <p:cNvPr id="11" name="رابط مستقيم 10">
              <a:extLst>
                <a:ext uri="{FF2B5EF4-FFF2-40B4-BE49-F238E27FC236}">
                  <a16:creationId xmlns:a16="http://schemas.microsoft.com/office/drawing/2014/main" id="{CBBD8B6B-4168-2503-F423-63F5F6170D68}"/>
                </a:ext>
              </a:extLst>
            </p:cNvPr>
            <p:cNvCxnSpPr>
              <a:cxnSpLocks/>
            </p:cNvCxnSpPr>
            <p:nvPr/>
          </p:nvCxnSpPr>
          <p:spPr>
            <a:xfrm>
              <a:off x="5614336" y="2973796"/>
              <a:ext cx="0" cy="3255699"/>
            </a:xfrm>
            <a:prstGeom prst="line">
              <a:avLst/>
            </a:prstGeom>
            <a:ln w="28575" cap="flat" cmpd="sng" algn="ctr">
              <a:solidFill>
                <a:schemeClr val="dk1"/>
              </a:solidFill>
              <a:prstDash val="dash"/>
              <a:round/>
              <a:headEnd type="none" w="med" len="med"/>
              <a:tailEnd type="non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cxnSp>
        <p:sp>
          <p:nvSpPr>
            <p:cNvPr id="12" name="مربع نص 11">
              <a:extLst>
                <a:ext uri="{FF2B5EF4-FFF2-40B4-BE49-F238E27FC236}">
                  <a16:creationId xmlns:a16="http://schemas.microsoft.com/office/drawing/2014/main" id="{A89D461A-1514-AA2B-5F0D-FD35376953CF}"/>
                </a:ext>
              </a:extLst>
            </p:cNvPr>
            <p:cNvSpPr txBox="1"/>
            <p:nvPr/>
          </p:nvSpPr>
          <p:spPr>
            <a:xfrm>
              <a:off x="4562559" y="2792128"/>
              <a:ext cx="950691" cy="52322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800" dirty="0">
                  <a:solidFill>
                    <a:srgbClr val="687660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افهم:</a:t>
              </a:r>
            </a:p>
          </p:txBody>
        </p:sp>
        <p:sp>
          <p:nvSpPr>
            <p:cNvPr id="14" name="مربع نص 13">
              <a:extLst>
                <a:ext uri="{FF2B5EF4-FFF2-40B4-BE49-F238E27FC236}">
                  <a16:creationId xmlns:a16="http://schemas.microsoft.com/office/drawing/2014/main" id="{7DE5431D-F7E9-9FF8-0080-ED2C353B9C18}"/>
                </a:ext>
              </a:extLst>
            </p:cNvPr>
            <p:cNvSpPr txBox="1"/>
            <p:nvPr/>
          </p:nvSpPr>
          <p:spPr>
            <a:xfrm>
              <a:off x="4559604" y="3808181"/>
              <a:ext cx="950691" cy="52322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800" dirty="0">
                  <a:solidFill>
                    <a:srgbClr val="687660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خطط:</a:t>
              </a:r>
            </a:p>
          </p:txBody>
        </p:sp>
        <p:sp>
          <p:nvSpPr>
            <p:cNvPr id="15" name="مربع نص 14">
              <a:extLst>
                <a:ext uri="{FF2B5EF4-FFF2-40B4-BE49-F238E27FC236}">
                  <a16:creationId xmlns:a16="http://schemas.microsoft.com/office/drawing/2014/main" id="{E16A75ED-7D4F-D2E4-25D1-FF5A87473E9C}"/>
                </a:ext>
              </a:extLst>
            </p:cNvPr>
            <p:cNvSpPr txBox="1"/>
            <p:nvPr/>
          </p:nvSpPr>
          <p:spPr>
            <a:xfrm>
              <a:off x="4559604" y="4644013"/>
              <a:ext cx="950691" cy="52322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800" dirty="0">
                  <a:solidFill>
                    <a:srgbClr val="687660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حل:</a:t>
              </a:r>
            </a:p>
          </p:txBody>
        </p:sp>
        <p:sp>
          <p:nvSpPr>
            <p:cNvPr id="16" name="مربع نص 15">
              <a:extLst>
                <a:ext uri="{FF2B5EF4-FFF2-40B4-BE49-F238E27FC236}">
                  <a16:creationId xmlns:a16="http://schemas.microsoft.com/office/drawing/2014/main" id="{8441A626-AC02-9488-0720-799D65BD9D2E}"/>
                </a:ext>
              </a:extLst>
            </p:cNvPr>
            <p:cNvSpPr txBox="1"/>
            <p:nvPr/>
          </p:nvSpPr>
          <p:spPr>
            <a:xfrm>
              <a:off x="4559604" y="5972054"/>
              <a:ext cx="950691" cy="52322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800" dirty="0">
                  <a:solidFill>
                    <a:srgbClr val="687660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تحقق:</a:t>
              </a:r>
            </a:p>
          </p:txBody>
        </p:sp>
      </p:grpSp>
      <p:pic>
        <p:nvPicPr>
          <p:cNvPr id="17" name="صورة 16">
            <a:extLst>
              <a:ext uri="{FF2B5EF4-FFF2-40B4-BE49-F238E27FC236}">
                <a16:creationId xmlns:a16="http://schemas.microsoft.com/office/drawing/2014/main" id="{05877BDC-5FB9-FA19-0181-2AB9699153C8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b="74148"/>
          <a:stretch>
            <a:fillRect/>
          </a:stretch>
        </p:blipFill>
        <p:spPr>
          <a:xfrm>
            <a:off x="5633207" y="2567503"/>
            <a:ext cx="6100148" cy="861498"/>
          </a:xfrm>
          <a:prstGeom prst="rect">
            <a:avLst/>
          </a:prstGeom>
        </p:spPr>
      </p:pic>
      <p:pic>
        <p:nvPicPr>
          <p:cNvPr id="35" name="صورة 34">
            <a:extLst>
              <a:ext uri="{FF2B5EF4-FFF2-40B4-BE49-F238E27FC236}">
                <a16:creationId xmlns:a16="http://schemas.microsoft.com/office/drawing/2014/main" id="{2DCA58B1-8C16-4E14-A8E8-4C80F3A47C5C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8817"/>
          <a:stretch>
            <a:fillRect/>
          </a:stretch>
        </p:blipFill>
        <p:spPr>
          <a:xfrm>
            <a:off x="5805980" y="3468221"/>
            <a:ext cx="5927375" cy="23317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1658815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682</TotalTime>
  <Words>552</Words>
  <Application>Microsoft Office PowerPoint</Application>
  <PresentationFormat>شاشة عريضة</PresentationFormat>
  <Paragraphs>199</Paragraphs>
  <Slides>13</Slides>
  <Notes>13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13</vt:i4>
      </vt:variant>
    </vt:vector>
  </HeadingPairs>
  <TitlesOfParts>
    <vt:vector size="18" baseType="lpstr">
      <vt:lpstr>Aptos</vt:lpstr>
      <vt:lpstr>Aptos Display</vt:lpstr>
      <vt:lpstr>Arial</vt:lpstr>
      <vt:lpstr>Sakkal Majalla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User67R</dc:creator>
  <cp:lastModifiedBy>User67R</cp:lastModifiedBy>
  <cp:revision>34</cp:revision>
  <dcterms:created xsi:type="dcterms:W3CDTF">2024-08-19T04:20:33Z</dcterms:created>
  <dcterms:modified xsi:type="dcterms:W3CDTF">2025-10-14T13:10:49Z</dcterms:modified>
</cp:coreProperties>
</file>