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5" r:id="rId3"/>
    <p:sldId id="287" r:id="rId4"/>
    <p:sldId id="258" r:id="rId5"/>
    <p:sldId id="288" r:id="rId6"/>
    <p:sldId id="289" r:id="rId7"/>
    <p:sldId id="290" r:id="rId8"/>
    <p:sldId id="301" r:id="rId9"/>
    <p:sldId id="291" r:id="rId10"/>
    <p:sldId id="292" r:id="rId11"/>
    <p:sldId id="293" r:id="rId12"/>
    <p:sldId id="294" r:id="rId13"/>
    <p:sldId id="259" r:id="rId14"/>
    <p:sldId id="295" r:id="rId15"/>
    <p:sldId id="296" r:id="rId16"/>
    <p:sldId id="297" r:id="rId17"/>
    <p:sldId id="300" r:id="rId18"/>
    <p:sldId id="299" r:id="rId19"/>
    <p:sldId id="286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6D9EA-74B7-4495-B292-8E2280DF5EC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F75B7-F44B-4C16-9782-E991BC65F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0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096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603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895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459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4473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185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629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616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51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259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27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101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433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657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18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1CC33-8E26-4A1C-A844-A756DC7D7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DE666-AEB9-42ED-8B98-7EC0038BB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FF461-58D1-4CD0-9BDC-9F9257DF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2E1F9-E50C-40F4-8B0A-40AE2881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7D530-7B6F-49F8-A74D-D46DF6F1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2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E372-5383-4F3E-B480-3A97FD9B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896B0-BA83-4DBD-ABB7-DA3B1235B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ECAFA-81C6-4E61-B4D7-D3C7A98A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DF72B-C9AE-49CA-927E-2F0ED3EE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60053-080C-440D-960D-36E71547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8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A75F30-A270-4D4D-8C8E-5ABD7FDF8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49638-971D-4DE8-B47F-E0CC7C2DD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E0AFB-BE4B-41BF-A28B-15774ABA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98BB6-616F-4332-AF23-B7B7582AD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6B360-ED96-41EB-8F85-59845EA7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45467" y="167601"/>
            <a:ext cx="11701140" cy="652284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519333" y="2655767"/>
            <a:ext cx="515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828467" y="4418134"/>
            <a:ext cx="2378392" cy="227165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9443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56267" y="153633"/>
            <a:ext cx="11879411" cy="6550699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187067" y="274633"/>
            <a:ext cx="9818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187067" y="1600200"/>
            <a:ext cx="4480800" cy="4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524283" y="1600200"/>
            <a:ext cx="4480800" cy="4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75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79301" y="178834"/>
            <a:ext cx="11633236" cy="6500244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620000" y="2212733"/>
            <a:ext cx="8952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620000" y="4193139"/>
            <a:ext cx="8952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003485" y="3833484"/>
            <a:ext cx="2184916" cy="206999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ADDE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71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187067" y="274633"/>
            <a:ext cx="9818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187067" y="1600199"/>
            <a:ext cx="9818000" cy="40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28" name="Google Shape;28;p5"/>
          <p:cNvSpPr/>
          <p:nvPr/>
        </p:nvSpPr>
        <p:spPr>
          <a:xfrm>
            <a:off x="209801" y="167601"/>
            <a:ext cx="11772247" cy="6522868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515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D1A5-B040-49AC-B0F7-174B96AA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7C6F9-C48F-46F2-941E-3D78140A7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901F7-5F13-4DFF-A288-9612DFFD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43841-CE53-4C7D-ACBD-D0DEB9C8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8053A-68A9-42CB-9BA4-24292F1F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4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6058-9D8D-49E2-AA7B-1B18D158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4E33B-2C10-4810-9BE9-C58E3E886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AB7F7-2854-4AFB-BCF2-05BA2149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C7C13-F003-448D-8578-CB77B86C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4FA80-DFC3-462F-B8ED-CCF9BCC4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532B5-164D-4916-BE00-6B705D9D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83CD2-97C2-4B5A-82DF-D047CF15E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D94C6-A4B7-4EAC-ACED-DC53CE6DE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899EF-2589-49FD-B268-3AE55E78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9A878-330F-438B-9EB7-8006CDE7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C7B5B-E676-460E-AF5D-3CC099A7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1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DE07-13C7-4AC2-9FCB-751C7F699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C34D5-D944-4FB2-8C5F-783C38CC6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6ADB2-7285-415F-A5A2-DAB070B6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80C09-006D-4EB5-BB5C-FDE8F9A2B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BF2CE-DCFB-4FC5-BA5C-355E6C71B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543036-54E2-4437-AF0A-55707508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D7F6AB-A50B-457D-8809-3700940F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9D670-E30B-4CAB-AEE8-099E8403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9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9A59-EA84-42F1-B371-D70386CC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7FE09-233F-457F-84B8-70FD6132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E3C01-F123-46EB-90E6-878AAAB3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637EE-4CB1-4938-B808-B54F70B3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09BAA-5B78-4DAE-8873-421F7C7BE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225FF3-9EA6-435F-A4C9-0BE125617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DAB49-386E-43B2-A9E5-2B0E8140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1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19AC-B6D1-4914-89F2-FDAD8513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C12F6-F1C9-499D-88FA-89F42FE86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29FCC-B520-4DAE-9B5A-BBA54D114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FE6E6-49EA-4F69-92CD-5530936D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2B188-2495-4B9E-868F-36BB2A6D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8B964-4022-4A70-9923-2A1AEA80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5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0183-AF50-4112-8257-845F421D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65B9B-52F4-4EE1-A4A4-23F88165C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D94F0-C56C-493F-9609-3F5192DCD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622AE-3100-4D74-B22D-5E0EA813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61CA4-579C-4CDE-ADEF-EE7680D8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02F67-9377-418D-9CFC-BAF762C4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DE2925-752C-48CA-8B6F-CE8D63ED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4DB9-BD25-4AE7-813B-DE1D35AA7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C48F7-4C48-4D9C-B7C0-7351F13D0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E003B-86A8-4CBB-ACDB-29DAEBC85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72898-B5A7-4EE3-A63A-4A4C3C7D9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7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ngall.com/school-png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simply2ndresources.blogspot.com/2012/09/wbt-lesson-plans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commons.wikimedia.org/wiki/File:Noto_Emoji_Pie_1f60e.svg" TargetMode="External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12.xml"/><Relationship Id="rId9" Type="http://schemas.openxmlformats.org/officeDocument/2006/relationships/hyperlink" Target="https://www.dpti.sa.gov.au/livingneighbourhoods/welcome/about-living-neighbourhood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4.xml"/><Relationship Id="rId7" Type="http://schemas.openxmlformats.org/officeDocument/2006/relationships/hyperlink" Target="https://commons.wikimedia.org/wiki/File:Noto_Emoji_Pie_1f60e.svg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13.xml"/><Relationship Id="rId9" Type="http://schemas.openxmlformats.org/officeDocument/2006/relationships/hyperlink" Target="https://www.dpti.sa.gov.au/livingneighbourhoods/welcome/about-living-neighbourhood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4.xml"/><Relationship Id="rId7" Type="http://schemas.openxmlformats.org/officeDocument/2006/relationships/hyperlink" Target="https://commons.wikimedia.org/wiki/File:Noto_Emoji_Pie_1f60e.svg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35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14.xml"/><Relationship Id="rId9" Type="http://schemas.openxmlformats.org/officeDocument/2006/relationships/hyperlink" Target="https://www.dpti.sa.gov.au/livingneighbourhoods/welcome/about-living-neighbourhood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pti.sa.gov.au/livingneighbourhoods/welcome/about-living-neighbourhoods" TargetMode="Externa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commons.wikimedia.org/wiki/File:Noto_Emoji_Pie_1f60e.svg" TargetMode="External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0CWWNzprEQ4?feature=oembed" TargetMode="Externa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ixabay.com/illustrations/thumbs-up-smiley-face-emoji-happy-4007573/" TargetMode="Externa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://creative-commons-images.com/handwriting/g/goals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freeimageslive.co.uk/free_stock_image/happy-stick-girl-jpg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glishiscoolsite.wordpress.com/2016/11/23/school-subject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EED041-B864-46FA-B75D-8DAB3F75650C}"/>
              </a:ext>
            </a:extLst>
          </p:cNvPr>
          <p:cNvSpPr/>
          <p:nvPr/>
        </p:nvSpPr>
        <p:spPr>
          <a:xfrm>
            <a:off x="2812675" y="2106821"/>
            <a:ext cx="574077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WE CAN 3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2000505000000020004" pitchFamily="2" charset="0"/>
            </a:endParaRPr>
          </a:p>
          <a:p>
            <a:pPr algn="ctr"/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2000505000000020004" pitchFamily="2" charset="0"/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2000505000000020004" pitchFamily="2" charset="0"/>
            </a:endParaRP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LESSON2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1467D9-D0E5-4ED7-B8DF-164F605AE8A7}"/>
              </a:ext>
            </a:extLst>
          </p:cNvPr>
          <p:cNvSpPr/>
          <p:nvPr/>
        </p:nvSpPr>
        <p:spPr>
          <a:xfrm>
            <a:off x="3005002" y="2834472"/>
            <a:ext cx="57407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My school is cool!</a:t>
            </a:r>
            <a:endParaRPr lang="en-US" sz="36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2000505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B942EC-9E7A-4CB5-8235-05395BEB2F0D}"/>
              </a:ext>
            </a:extLst>
          </p:cNvPr>
          <p:cNvSpPr/>
          <p:nvPr/>
        </p:nvSpPr>
        <p:spPr>
          <a:xfrm>
            <a:off x="3327025" y="5196185"/>
            <a:ext cx="5740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umin Pro" panose="020B0504020202090204" pitchFamily="34" charset="0"/>
              </a:rPr>
              <a:t>T.HANAN ALLAHEEB</a:t>
            </a:r>
            <a:endParaRPr lang="en-US" sz="24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cumin Pro" panose="020B050402020209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1F08CC-5A08-4597-91F8-CDE028AA8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28794" y="1765421"/>
            <a:ext cx="3989439" cy="3989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E4181A-B5DD-4E66-8E75-89385B660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86167" y="2711087"/>
            <a:ext cx="2560058" cy="25600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>
            <a:extLst>
              <a:ext uri="{FF2B5EF4-FFF2-40B4-BE49-F238E27FC236}">
                <a16:creationId xmlns:a16="http://schemas.microsoft.com/office/drawing/2014/main" id="{D33C0121-2A49-404A-A482-4DD436614641}"/>
              </a:ext>
            </a:extLst>
          </p:cNvPr>
          <p:cNvSpPr/>
          <p:nvPr/>
        </p:nvSpPr>
        <p:spPr>
          <a:xfrm>
            <a:off x="4298703" y="572966"/>
            <a:ext cx="3300904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English  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D0F0C2D-4987-4FC9-A4A4-7C1281DDD802}"/>
              </a:ext>
            </a:extLst>
          </p:cNvPr>
          <p:cNvSpPr>
            <a:spLocks noGrp="1"/>
          </p:cNvSpPr>
          <p:nvPr/>
        </p:nvSpPr>
        <p:spPr>
          <a:xfrm>
            <a:off x="2388393" y="1384300"/>
            <a:ext cx="4968875" cy="14700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3074" name="Picture 2" descr="Image result for english clip art">
            <a:extLst>
              <a:ext uri="{FF2B5EF4-FFF2-40B4-BE49-F238E27FC236}">
                <a16:creationId xmlns:a16="http://schemas.microsoft.com/office/drawing/2014/main" id="{0A3CDED2-D0B7-4697-A012-BD2D9D06C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960" y="2274570"/>
            <a:ext cx="48768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8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>
            <a:extLst>
              <a:ext uri="{FF2B5EF4-FFF2-40B4-BE49-F238E27FC236}">
                <a16:creationId xmlns:a16="http://schemas.microsoft.com/office/drawing/2014/main" id="{D33C0121-2A49-404A-A482-4DD436614641}"/>
              </a:ext>
            </a:extLst>
          </p:cNvPr>
          <p:cNvSpPr/>
          <p:nvPr/>
        </p:nvSpPr>
        <p:spPr>
          <a:xfrm>
            <a:off x="5044098" y="572966"/>
            <a:ext cx="1810112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Art  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D0F0C2D-4987-4FC9-A4A4-7C1281DDD802}"/>
              </a:ext>
            </a:extLst>
          </p:cNvPr>
          <p:cNvSpPr>
            <a:spLocks noGrp="1"/>
          </p:cNvSpPr>
          <p:nvPr/>
        </p:nvSpPr>
        <p:spPr>
          <a:xfrm>
            <a:off x="2388393" y="1384300"/>
            <a:ext cx="4968875" cy="14700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4098" name="Picture 2" descr="Image result for art clip art">
            <a:extLst>
              <a:ext uri="{FF2B5EF4-FFF2-40B4-BE49-F238E27FC236}">
                <a16:creationId xmlns:a16="http://schemas.microsoft.com/office/drawing/2014/main" id="{ABCB8EA7-6CF0-48AC-A33A-F5611DFA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147930"/>
            <a:ext cx="2920365" cy="371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3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>
            <a:extLst>
              <a:ext uri="{FF2B5EF4-FFF2-40B4-BE49-F238E27FC236}">
                <a16:creationId xmlns:a16="http://schemas.microsoft.com/office/drawing/2014/main" id="{D33C0121-2A49-404A-A482-4DD436614641}"/>
              </a:ext>
            </a:extLst>
          </p:cNvPr>
          <p:cNvSpPr/>
          <p:nvPr/>
        </p:nvSpPr>
        <p:spPr>
          <a:xfrm>
            <a:off x="1190963" y="2237612"/>
            <a:ext cx="2483373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 err="1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This</a:t>
            </a:r>
            <a:r>
              <a:rPr lang="es-ES" sz="4000" b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 </a:t>
            </a:r>
            <a:r>
              <a:rPr lang="es-ES" sz="4000" b="1" dirty="0" err="1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year</a:t>
            </a:r>
            <a:r>
              <a:rPr lang="es-ES" sz="4000" b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  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D0F0C2D-4987-4FC9-A4A4-7C1281DDD802}"/>
              </a:ext>
            </a:extLst>
          </p:cNvPr>
          <p:cNvSpPr>
            <a:spLocks noGrp="1"/>
          </p:cNvSpPr>
          <p:nvPr/>
        </p:nvSpPr>
        <p:spPr>
          <a:xfrm>
            <a:off x="1270793" y="3152140"/>
            <a:ext cx="4968875" cy="14700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9ADB8CD0-8743-4704-8AE9-D5E8A042A989}"/>
              </a:ext>
            </a:extLst>
          </p:cNvPr>
          <p:cNvSpPr/>
          <p:nvPr/>
        </p:nvSpPr>
        <p:spPr>
          <a:xfrm>
            <a:off x="7491018" y="2209682"/>
            <a:ext cx="2685351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 err="1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Last</a:t>
            </a:r>
            <a:r>
              <a:rPr lang="es-ES" sz="4000" b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  </a:t>
            </a:r>
            <a:r>
              <a:rPr lang="es-ES" sz="4000" b="1" dirty="0" err="1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year</a:t>
            </a:r>
            <a:r>
              <a:rPr lang="es-ES" sz="4000" b="1" dirty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  </a:t>
            </a: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FBB3EF3A-363F-4EC1-AC9C-087BE949F45A}"/>
              </a:ext>
            </a:extLst>
          </p:cNvPr>
          <p:cNvSpPr/>
          <p:nvPr/>
        </p:nvSpPr>
        <p:spPr>
          <a:xfrm>
            <a:off x="468597" y="3743226"/>
            <a:ext cx="5205271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This</a:t>
            </a:r>
            <a:r>
              <a:rPr lang="es-ES" sz="28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 </a:t>
            </a:r>
            <a:r>
              <a:rPr lang="es-ES" sz="2800" b="1" dirty="0" err="1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year</a:t>
            </a:r>
            <a:r>
              <a:rPr lang="es-ES" sz="28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 </a:t>
            </a:r>
            <a:r>
              <a:rPr lang="es-ES" sz="2800" b="1" dirty="0" err="1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Berlin Sans FB Demi" panose="020E0802020502020306" pitchFamily="34" charset="0"/>
                <a:cs typeface="+mn-cs"/>
              </a:rPr>
              <a:t>I`</a:t>
            </a:r>
            <a:r>
              <a:rPr lang="es-ES" sz="2800" b="1" dirty="0" err="1">
                <a:ln w="10541" cmpd="sng">
                  <a:noFill/>
                  <a:prstDash val="solid"/>
                </a:ln>
                <a:solidFill>
                  <a:srgbClr val="00B050"/>
                </a:solidFill>
                <a:highlight>
                  <a:srgbClr val="FFFF00"/>
                </a:highlight>
                <a:latin typeface="Berlin Sans FB Demi" panose="020E0802020502020306" pitchFamily="34" charset="0"/>
                <a:cs typeface="+mn-cs"/>
              </a:rPr>
              <a:t>m</a:t>
            </a:r>
            <a:r>
              <a:rPr lang="es-ES" sz="28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 in </a:t>
            </a:r>
            <a:r>
              <a:rPr lang="es-ES" sz="2800" b="1" dirty="0" err="1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the</a:t>
            </a:r>
            <a:r>
              <a:rPr lang="es-ES" sz="28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 </a:t>
            </a:r>
            <a:r>
              <a:rPr lang="es-ES" sz="28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Berlin Sans FB Demi" panose="020E0802020502020306" pitchFamily="34" charset="0"/>
                <a:cs typeface="+mn-cs"/>
              </a:rPr>
              <a:t>6th grade.  </a:t>
            </a:r>
          </a:p>
        </p:txBody>
      </p:sp>
      <p:sp>
        <p:nvSpPr>
          <p:cNvPr id="8" name="4 Rectángulo">
            <a:extLst>
              <a:ext uri="{FF2B5EF4-FFF2-40B4-BE49-F238E27FC236}">
                <a16:creationId xmlns:a16="http://schemas.microsoft.com/office/drawing/2014/main" id="{0D2A7916-026A-483E-9D4E-E679F6798351}"/>
              </a:ext>
            </a:extLst>
          </p:cNvPr>
          <p:cNvSpPr/>
          <p:nvPr/>
        </p:nvSpPr>
        <p:spPr>
          <a:xfrm>
            <a:off x="6108885" y="3743226"/>
            <a:ext cx="5674951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Last</a:t>
            </a:r>
            <a:r>
              <a:rPr lang="es-ES" sz="28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 </a:t>
            </a:r>
            <a:r>
              <a:rPr lang="es-ES" sz="2800" b="1" dirty="0" err="1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year</a:t>
            </a:r>
            <a:r>
              <a:rPr lang="es-ES" sz="28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 </a:t>
            </a:r>
            <a:r>
              <a:rPr lang="es-ES" sz="28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Berlin Sans FB Demi" panose="020E0802020502020306" pitchFamily="34" charset="0"/>
                <a:cs typeface="+mn-cs"/>
              </a:rPr>
              <a:t>I  </a:t>
            </a:r>
            <a:r>
              <a:rPr lang="es-ES" sz="2800" b="1" dirty="0" err="1">
                <a:ln w="10541" cmpd="sng">
                  <a:noFill/>
                  <a:prstDash val="solid"/>
                </a:ln>
                <a:solidFill>
                  <a:srgbClr val="00B050"/>
                </a:solidFill>
                <a:highlight>
                  <a:srgbClr val="FFFF00"/>
                </a:highlight>
                <a:latin typeface="Berlin Sans FB Demi" panose="020E0802020502020306" pitchFamily="34" charset="0"/>
                <a:cs typeface="+mn-cs"/>
              </a:rPr>
              <a:t>was</a:t>
            </a:r>
            <a:r>
              <a:rPr lang="es-ES" sz="28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Berlin Sans FB Demi" panose="020E0802020502020306" pitchFamily="34" charset="0"/>
                <a:cs typeface="+mn-cs"/>
              </a:rPr>
              <a:t>  </a:t>
            </a:r>
            <a:r>
              <a:rPr lang="es-ES" sz="28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in </a:t>
            </a:r>
            <a:r>
              <a:rPr lang="es-ES" sz="2800" b="1" dirty="0" err="1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the</a:t>
            </a:r>
            <a:r>
              <a:rPr lang="es-ES" sz="28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  <a:cs typeface="+mn-cs"/>
              </a:rPr>
              <a:t> </a:t>
            </a:r>
            <a:r>
              <a:rPr lang="es-ES" sz="28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Berlin Sans FB Demi" panose="020E0802020502020306" pitchFamily="34" charset="0"/>
                <a:cs typeface="+mn-cs"/>
              </a:rPr>
              <a:t>5th grade.  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6D662B93-79F4-4DA7-9DC6-ACD1C8E66936}"/>
              </a:ext>
            </a:extLst>
          </p:cNvPr>
          <p:cNvSpPr/>
          <p:nvPr/>
        </p:nvSpPr>
        <p:spPr>
          <a:xfrm>
            <a:off x="1443854" y="1130862"/>
            <a:ext cx="2150652" cy="70788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 err="1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Present</a:t>
            </a:r>
            <a:r>
              <a:rPr lang="es-ES" sz="4000" b="1" dirty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</a:t>
            </a:r>
          </a:p>
        </p:txBody>
      </p:sp>
      <p:sp>
        <p:nvSpPr>
          <p:cNvPr id="11" name="4 Rectángulo">
            <a:extLst>
              <a:ext uri="{FF2B5EF4-FFF2-40B4-BE49-F238E27FC236}">
                <a16:creationId xmlns:a16="http://schemas.microsoft.com/office/drawing/2014/main" id="{64BA6DCD-C458-4737-A4D5-5862961A33BD}"/>
              </a:ext>
            </a:extLst>
          </p:cNvPr>
          <p:cNvSpPr/>
          <p:nvPr/>
        </p:nvSpPr>
        <p:spPr>
          <a:xfrm>
            <a:off x="8227734" y="1130862"/>
            <a:ext cx="1437253" cy="70788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 err="1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past</a:t>
            </a:r>
            <a:r>
              <a:rPr lang="es-ES" sz="4000" b="1" dirty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65512-57B4-459D-8ED4-65877CBF7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6776" y="864227"/>
            <a:ext cx="3300288" cy="2583456"/>
          </a:xfrm>
          <a:prstGeom prst="rect">
            <a:avLst/>
          </a:prstGeom>
        </p:spPr>
      </p:pic>
      <p:pic>
        <p:nvPicPr>
          <p:cNvPr id="5124" name="Picture 4" descr="Image result for 6th grade  clip art">
            <a:extLst>
              <a:ext uri="{FF2B5EF4-FFF2-40B4-BE49-F238E27FC236}">
                <a16:creationId xmlns:a16="http://schemas.microsoft.com/office/drawing/2014/main" id="{D076DF89-4079-4FE2-A7A8-E839C0BBC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54" y="4363326"/>
            <a:ext cx="2191324" cy="17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5th grade  clip art">
            <a:extLst>
              <a:ext uri="{FF2B5EF4-FFF2-40B4-BE49-F238E27FC236}">
                <a16:creationId xmlns:a16="http://schemas.microsoft.com/office/drawing/2014/main" id="{C350BC48-F351-47C9-9D9E-3D9D672FD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154" y="4532520"/>
            <a:ext cx="1798412" cy="179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8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00C842D-A318-49F0-8791-8F9A34D14950}"/>
              </a:ext>
            </a:extLst>
          </p:cNvPr>
          <p:cNvSpPr txBox="1"/>
          <p:nvPr/>
        </p:nvSpPr>
        <p:spPr>
          <a:xfrm>
            <a:off x="2956560" y="701039"/>
            <a:ext cx="7528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B050"/>
                </a:solidFill>
                <a:latin typeface="Garamond" panose="02020404030301010803" pitchFamily="18" charset="0"/>
              </a:rPr>
              <a:t>Listen and chant Which + </a:t>
            </a:r>
            <a:r>
              <a:rPr lang="en-US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Present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Garamond" panose="02020404030301010803" pitchFamily="18" charset="0"/>
              </a:rPr>
              <a:t> and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Garamond" panose="02020404030301010803" pitchFamily="18" charset="0"/>
              </a:rPr>
              <a:t>Past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Garamond" panose="02020404030301010803" pitchFamily="18" charset="0"/>
              </a:rPr>
              <a:t> Tense. </a:t>
            </a:r>
            <a:endParaRPr lang="en-US" sz="2400" b="0" i="0" u="none" strike="noStrike" baseline="0" dirty="0">
              <a:solidFill>
                <a:srgbClr val="00B050"/>
              </a:solidFill>
              <a:latin typeface="Garamond" panose="02020404030301010803" pitchFamily="18" charset="0"/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00B050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7062B5-1D13-47A7-B57D-5BCD3A897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2253502" y="593318"/>
            <a:ext cx="599440" cy="5994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3E77FEE-A156-48CC-82BE-98B32CF59F2A}"/>
              </a:ext>
            </a:extLst>
          </p:cNvPr>
          <p:cNvSpPr txBox="1"/>
          <p:nvPr/>
        </p:nvSpPr>
        <p:spPr>
          <a:xfrm>
            <a:off x="427240" y="2500995"/>
            <a:ext cx="1500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Present</a:t>
            </a:r>
            <a:endParaRPr lang="en-US" sz="2400" b="0" i="0" u="none" strike="noStrike" baseline="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EB1FF7-D97A-4B1D-93B8-269456DD60B3}"/>
              </a:ext>
            </a:extLst>
          </p:cNvPr>
          <p:cNvSpPr txBox="1"/>
          <p:nvPr/>
        </p:nvSpPr>
        <p:spPr>
          <a:xfrm>
            <a:off x="10302242" y="593318"/>
            <a:ext cx="1361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p20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FBD75-7871-462C-833B-371D85BADB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124" y="1853327"/>
            <a:ext cx="9759432" cy="37143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4BE5DA-3561-4403-AFCE-F019A7FF6FDB}"/>
              </a:ext>
            </a:extLst>
          </p:cNvPr>
          <p:cNvSpPr txBox="1"/>
          <p:nvPr/>
        </p:nvSpPr>
        <p:spPr>
          <a:xfrm>
            <a:off x="449060" y="4220548"/>
            <a:ext cx="1478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</a:rPr>
              <a:t>Past</a:t>
            </a:r>
            <a:endParaRPr lang="en-US" sz="3200" b="0" i="0" u="none" strike="noStrike" baseline="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ouble Brace 4">
            <a:extLst>
              <a:ext uri="{FF2B5EF4-FFF2-40B4-BE49-F238E27FC236}">
                <a16:creationId xmlns:a16="http://schemas.microsoft.com/office/drawing/2014/main" id="{62E42670-33F2-4AF4-A54F-08D9A48BAE85}"/>
              </a:ext>
            </a:extLst>
          </p:cNvPr>
          <p:cNvSpPr/>
          <p:nvPr/>
        </p:nvSpPr>
        <p:spPr>
          <a:xfrm>
            <a:off x="1714124" y="1799739"/>
            <a:ext cx="4249128" cy="1864179"/>
          </a:xfrm>
          <a:prstGeom prst="bracePai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Brace 6">
            <a:extLst>
              <a:ext uri="{FF2B5EF4-FFF2-40B4-BE49-F238E27FC236}">
                <a16:creationId xmlns:a16="http://schemas.microsoft.com/office/drawing/2014/main" id="{5751E163-AC1B-4A88-84FB-B27577B4F561}"/>
              </a:ext>
            </a:extLst>
          </p:cNvPr>
          <p:cNvSpPr/>
          <p:nvPr/>
        </p:nvSpPr>
        <p:spPr>
          <a:xfrm>
            <a:off x="1615440" y="3770852"/>
            <a:ext cx="4347812" cy="1689894"/>
          </a:xfrm>
          <a:prstGeom prst="bracePair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F52810-11D5-4AF4-B2B8-FB9C7E937E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233942" y="5372057"/>
            <a:ext cx="987538" cy="9875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E77BDB9-A024-46CD-93E6-63792F366E6D}"/>
              </a:ext>
            </a:extLst>
          </p:cNvPr>
          <p:cNvSpPr txBox="1"/>
          <p:nvPr/>
        </p:nvSpPr>
        <p:spPr>
          <a:xfrm>
            <a:off x="4475480" y="5864358"/>
            <a:ext cx="60096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KODQL C+ MH Eupperelemsans EM Infant"/>
              </a:rPr>
              <a:t>Ask a partner the questions and get the real answers. </a:t>
            </a:r>
            <a:endParaRPr lang="en-US" sz="1800" b="0" i="0" u="none" strike="noStrike" baseline="0" dirty="0">
              <a:solidFill>
                <a:schemeClr val="accent2">
                  <a:lumMod val="75000"/>
                </a:schemeClr>
              </a:solidFill>
              <a:latin typeface="KODQL C+ MH Eupperelemsans EM Infant"/>
            </a:endParaRPr>
          </a:p>
          <a:p>
            <a:pPr algn="l"/>
            <a:r>
              <a:rPr lang="en-US" sz="20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 </a:t>
            </a:r>
            <a:endParaRPr lang="en-US" sz="2000" b="0" i="0" u="none" strike="noStrike" baseline="0" dirty="0">
              <a:solidFill>
                <a:schemeClr val="accent2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" name="We Can 6 (2020) SB_CD 1_33">
            <a:hlinkClick r:id="" action="ppaction://media"/>
            <a:extLst>
              <a:ext uri="{FF2B5EF4-FFF2-40B4-BE49-F238E27FC236}">
                <a16:creationId xmlns:a16="http://schemas.microsoft.com/office/drawing/2014/main" id="{E7525580-B168-4581-A756-6F7FBDE7C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12812" y="968995"/>
            <a:ext cx="1031875" cy="103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19729E-037E-4185-88D7-F41BE33421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84"/>
          <a:stretch/>
        </p:blipFill>
        <p:spPr>
          <a:xfrm>
            <a:off x="1714124" y="1719200"/>
            <a:ext cx="9350116" cy="37415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C842D-A318-49F0-8791-8F9A34D14950}"/>
              </a:ext>
            </a:extLst>
          </p:cNvPr>
          <p:cNvSpPr txBox="1"/>
          <p:nvPr/>
        </p:nvSpPr>
        <p:spPr>
          <a:xfrm>
            <a:off x="2956560" y="701039"/>
            <a:ext cx="7528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B050"/>
                </a:solidFill>
                <a:latin typeface="Garamond" panose="02020404030301010803" pitchFamily="18" charset="0"/>
              </a:rPr>
              <a:t>Listen and chant Which + </a:t>
            </a:r>
            <a:r>
              <a:rPr lang="en-US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Present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Garamond" panose="02020404030301010803" pitchFamily="18" charset="0"/>
              </a:rPr>
              <a:t> and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Garamond" panose="02020404030301010803" pitchFamily="18" charset="0"/>
              </a:rPr>
              <a:t>Past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Garamond" panose="02020404030301010803" pitchFamily="18" charset="0"/>
              </a:rPr>
              <a:t> Tense. </a:t>
            </a:r>
            <a:endParaRPr lang="en-US" sz="2400" b="0" i="0" u="none" strike="noStrike" baseline="0" dirty="0">
              <a:solidFill>
                <a:srgbClr val="00B050"/>
              </a:solidFill>
              <a:latin typeface="Garamond" panose="02020404030301010803" pitchFamily="18" charset="0"/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00B050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7062B5-1D13-47A7-B57D-5BCD3A897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2253502" y="593318"/>
            <a:ext cx="599440" cy="5994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3E77FEE-A156-48CC-82BE-98B32CF59F2A}"/>
              </a:ext>
            </a:extLst>
          </p:cNvPr>
          <p:cNvSpPr txBox="1"/>
          <p:nvPr/>
        </p:nvSpPr>
        <p:spPr>
          <a:xfrm>
            <a:off x="427240" y="2500995"/>
            <a:ext cx="1500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Present</a:t>
            </a:r>
            <a:endParaRPr lang="en-US" sz="2400" b="0" i="0" u="none" strike="noStrike" baseline="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EB1FF7-D97A-4B1D-93B8-269456DD60B3}"/>
              </a:ext>
            </a:extLst>
          </p:cNvPr>
          <p:cNvSpPr txBox="1"/>
          <p:nvPr/>
        </p:nvSpPr>
        <p:spPr>
          <a:xfrm>
            <a:off x="10302242" y="593318"/>
            <a:ext cx="1361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p20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BE5DA-3561-4403-AFCE-F019A7FF6FDB}"/>
              </a:ext>
            </a:extLst>
          </p:cNvPr>
          <p:cNvSpPr txBox="1"/>
          <p:nvPr/>
        </p:nvSpPr>
        <p:spPr>
          <a:xfrm>
            <a:off x="449060" y="4220548"/>
            <a:ext cx="1478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</a:rPr>
              <a:t>Past</a:t>
            </a:r>
            <a:endParaRPr lang="en-US" sz="3200" b="0" i="0" u="none" strike="noStrike" baseline="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ouble Brace 4">
            <a:extLst>
              <a:ext uri="{FF2B5EF4-FFF2-40B4-BE49-F238E27FC236}">
                <a16:creationId xmlns:a16="http://schemas.microsoft.com/office/drawing/2014/main" id="{62E42670-33F2-4AF4-A54F-08D9A48BAE85}"/>
              </a:ext>
            </a:extLst>
          </p:cNvPr>
          <p:cNvSpPr/>
          <p:nvPr/>
        </p:nvSpPr>
        <p:spPr>
          <a:xfrm>
            <a:off x="1714124" y="1799739"/>
            <a:ext cx="5489316" cy="1878181"/>
          </a:xfrm>
          <a:prstGeom prst="bracePai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Brace 6">
            <a:extLst>
              <a:ext uri="{FF2B5EF4-FFF2-40B4-BE49-F238E27FC236}">
                <a16:creationId xmlns:a16="http://schemas.microsoft.com/office/drawing/2014/main" id="{5751E163-AC1B-4A88-84FB-B27577B4F561}"/>
              </a:ext>
            </a:extLst>
          </p:cNvPr>
          <p:cNvSpPr/>
          <p:nvPr/>
        </p:nvSpPr>
        <p:spPr>
          <a:xfrm>
            <a:off x="1615440" y="3758459"/>
            <a:ext cx="5760720" cy="1702287"/>
          </a:xfrm>
          <a:prstGeom prst="bracePair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33123B-91DD-41C8-81AE-4247819EBF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233942" y="5372057"/>
            <a:ext cx="987538" cy="9875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40E569-510E-4EB3-9CDA-46374537AB19}"/>
              </a:ext>
            </a:extLst>
          </p:cNvPr>
          <p:cNvSpPr txBox="1"/>
          <p:nvPr/>
        </p:nvSpPr>
        <p:spPr>
          <a:xfrm>
            <a:off x="4475480" y="5864358"/>
            <a:ext cx="60096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KODQL C+ MH Eupperelemsans EM Infant"/>
              </a:rPr>
              <a:t>Ask a partner the questions and get the real answers. </a:t>
            </a:r>
            <a:endParaRPr lang="en-US" sz="1800" b="0" i="0" u="none" strike="noStrike" baseline="0" dirty="0">
              <a:solidFill>
                <a:schemeClr val="accent2">
                  <a:lumMod val="75000"/>
                </a:schemeClr>
              </a:solidFill>
              <a:latin typeface="KODQL C+ MH Eupperelemsans EM Infant"/>
            </a:endParaRPr>
          </a:p>
          <a:p>
            <a:pPr algn="l"/>
            <a:r>
              <a:rPr lang="en-US" sz="20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 </a:t>
            </a:r>
            <a:endParaRPr lang="en-US" sz="2000" b="0" i="0" u="none" strike="noStrike" baseline="0" dirty="0">
              <a:solidFill>
                <a:schemeClr val="accent2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2" name="We Can 6 (2020) SB_CD 1_33">
            <a:hlinkClick r:id="" action="ppaction://media"/>
            <a:extLst>
              <a:ext uri="{FF2B5EF4-FFF2-40B4-BE49-F238E27FC236}">
                <a16:creationId xmlns:a16="http://schemas.microsoft.com/office/drawing/2014/main" id="{E8E4F45F-FF48-4B0F-95E4-27D1CA63E1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12812" y="968995"/>
            <a:ext cx="1031875" cy="10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F5FD4D-0F48-441F-B26C-5DEF0FC41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305" y="1799739"/>
            <a:ext cx="9858375" cy="3952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C842D-A318-49F0-8791-8F9A34D14950}"/>
              </a:ext>
            </a:extLst>
          </p:cNvPr>
          <p:cNvSpPr txBox="1"/>
          <p:nvPr/>
        </p:nvSpPr>
        <p:spPr>
          <a:xfrm>
            <a:off x="2956560" y="701039"/>
            <a:ext cx="7528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B050"/>
                </a:solidFill>
                <a:latin typeface="Garamond" panose="02020404030301010803" pitchFamily="18" charset="0"/>
              </a:rPr>
              <a:t>Listen and chant Which + </a:t>
            </a:r>
            <a:r>
              <a:rPr lang="en-US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Present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Garamond" panose="02020404030301010803" pitchFamily="18" charset="0"/>
              </a:rPr>
              <a:t> and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Garamond" panose="02020404030301010803" pitchFamily="18" charset="0"/>
              </a:rPr>
              <a:t>Past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Garamond" panose="02020404030301010803" pitchFamily="18" charset="0"/>
              </a:rPr>
              <a:t> Tense. </a:t>
            </a:r>
            <a:endParaRPr lang="en-US" sz="2400" b="0" i="0" u="none" strike="noStrike" baseline="0" dirty="0">
              <a:solidFill>
                <a:srgbClr val="00B050"/>
              </a:solidFill>
              <a:latin typeface="Garamond" panose="02020404030301010803" pitchFamily="18" charset="0"/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00B050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7062B5-1D13-47A7-B57D-5BCD3A897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2253502" y="593318"/>
            <a:ext cx="599440" cy="5994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3E77FEE-A156-48CC-82BE-98B32CF59F2A}"/>
              </a:ext>
            </a:extLst>
          </p:cNvPr>
          <p:cNvSpPr txBox="1"/>
          <p:nvPr/>
        </p:nvSpPr>
        <p:spPr>
          <a:xfrm>
            <a:off x="214024" y="2317434"/>
            <a:ext cx="1500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Present</a:t>
            </a:r>
            <a:endParaRPr lang="en-US" sz="2400" b="0" i="0" u="none" strike="noStrike" baseline="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EB1FF7-D97A-4B1D-93B8-269456DD60B3}"/>
              </a:ext>
            </a:extLst>
          </p:cNvPr>
          <p:cNvSpPr txBox="1"/>
          <p:nvPr/>
        </p:nvSpPr>
        <p:spPr>
          <a:xfrm>
            <a:off x="10302242" y="593318"/>
            <a:ext cx="1361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p20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BE5DA-3561-4403-AFCE-F019A7FF6FDB}"/>
              </a:ext>
            </a:extLst>
          </p:cNvPr>
          <p:cNvSpPr txBox="1"/>
          <p:nvPr/>
        </p:nvSpPr>
        <p:spPr>
          <a:xfrm>
            <a:off x="528320" y="4057553"/>
            <a:ext cx="1478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</a:rPr>
              <a:t>Past</a:t>
            </a:r>
            <a:endParaRPr lang="en-US" sz="3200" b="0" i="0" u="none" strike="noStrike" baseline="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ouble Brace 4">
            <a:extLst>
              <a:ext uri="{FF2B5EF4-FFF2-40B4-BE49-F238E27FC236}">
                <a16:creationId xmlns:a16="http://schemas.microsoft.com/office/drawing/2014/main" id="{62E42670-33F2-4AF4-A54F-08D9A48BAE85}"/>
              </a:ext>
            </a:extLst>
          </p:cNvPr>
          <p:cNvSpPr/>
          <p:nvPr/>
        </p:nvSpPr>
        <p:spPr>
          <a:xfrm>
            <a:off x="1714124" y="1799739"/>
            <a:ext cx="4930516" cy="1512421"/>
          </a:xfrm>
          <a:prstGeom prst="bracePai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Brace 6">
            <a:extLst>
              <a:ext uri="{FF2B5EF4-FFF2-40B4-BE49-F238E27FC236}">
                <a16:creationId xmlns:a16="http://schemas.microsoft.com/office/drawing/2014/main" id="{5751E163-AC1B-4A88-84FB-B27577B4F561}"/>
              </a:ext>
            </a:extLst>
          </p:cNvPr>
          <p:cNvSpPr/>
          <p:nvPr/>
        </p:nvSpPr>
        <p:spPr>
          <a:xfrm>
            <a:off x="1615440" y="3429001"/>
            <a:ext cx="5212080" cy="1841880"/>
          </a:xfrm>
          <a:prstGeom prst="bracePair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30867-9FCD-4415-A0C6-9816D84D93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233942" y="5372057"/>
            <a:ext cx="987538" cy="9875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443F20-F6F8-4733-9B05-A69DBB35E5F9}"/>
              </a:ext>
            </a:extLst>
          </p:cNvPr>
          <p:cNvSpPr txBox="1"/>
          <p:nvPr/>
        </p:nvSpPr>
        <p:spPr>
          <a:xfrm>
            <a:off x="4475480" y="5864358"/>
            <a:ext cx="60096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KODQL C+ MH Eupperelemsans EM Infant"/>
              </a:rPr>
              <a:t>Ask a partner the questions and get the real answers. </a:t>
            </a:r>
            <a:endParaRPr lang="en-US" sz="1800" b="0" i="0" u="none" strike="noStrike" baseline="0" dirty="0">
              <a:solidFill>
                <a:schemeClr val="accent2">
                  <a:lumMod val="75000"/>
                </a:schemeClr>
              </a:solidFill>
              <a:latin typeface="KODQL C+ MH Eupperelemsans EM Infant"/>
            </a:endParaRPr>
          </a:p>
          <a:p>
            <a:pPr algn="l"/>
            <a:r>
              <a:rPr lang="en-US" sz="20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 </a:t>
            </a:r>
            <a:endParaRPr lang="en-US" sz="2000" b="0" i="0" u="none" strike="noStrike" baseline="0" dirty="0">
              <a:solidFill>
                <a:schemeClr val="accent2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4" name="We Can 6 (2020) SB_CD 1_33">
            <a:hlinkClick r:id="" action="ppaction://media"/>
            <a:extLst>
              <a:ext uri="{FF2B5EF4-FFF2-40B4-BE49-F238E27FC236}">
                <a16:creationId xmlns:a16="http://schemas.microsoft.com/office/drawing/2014/main" id="{04C98C04-260F-49D8-A858-81D103C48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12812" y="968995"/>
            <a:ext cx="1031875" cy="10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B7062B5-1D13-47A7-B57D-5BCD3A897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690292" y="2317434"/>
            <a:ext cx="599440" cy="5994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2EB1FF7-D97A-4B1D-93B8-269456DD60B3}"/>
              </a:ext>
            </a:extLst>
          </p:cNvPr>
          <p:cNvSpPr txBox="1"/>
          <p:nvPr/>
        </p:nvSpPr>
        <p:spPr>
          <a:xfrm>
            <a:off x="9885682" y="656964"/>
            <a:ext cx="1361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p20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30867-9FCD-4415-A0C6-9816D84D93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823982" y="3973197"/>
            <a:ext cx="2023858" cy="20238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F0B495-A43C-4B44-90C9-62D6AC7CC0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4212" y="2520634"/>
            <a:ext cx="9348376" cy="1655763"/>
          </a:xfrm>
          <a:prstGeom prst="rect">
            <a:avLst/>
          </a:prstGeom>
        </p:spPr>
      </p:pic>
      <p:pic>
        <p:nvPicPr>
          <p:cNvPr id="2" name="We Can 6 (2020) SB_CD 1_35">
            <a:hlinkClick r:id="" action="ppaction://media"/>
            <a:extLst>
              <a:ext uri="{FF2B5EF4-FFF2-40B4-BE49-F238E27FC236}">
                <a16:creationId xmlns:a16="http://schemas.microsoft.com/office/drawing/2014/main" id="{0D048022-5FF8-4B17-8053-070943DB3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73674" y="656964"/>
            <a:ext cx="1260475" cy="12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Ordinal Numbers Song">
            <a:hlinkClick r:id="" action="ppaction://media"/>
            <a:extLst>
              <a:ext uri="{FF2B5EF4-FFF2-40B4-BE49-F238E27FC236}">
                <a16:creationId xmlns:a16="http://schemas.microsoft.com/office/drawing/2014/main" id="{E038C41F-EE0E-4155-9106-431719FA08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93520" y="1390650"/>
            <a:ext cx="8768080" cy="49539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976DE8-2B83-48A1-B30C-03DC55D0E4C8}"/>
              </a:ext>
            </a:extLst>
          </p:cNvPr>
          <p:cNvSpPr txBox="1"/>
          <p:nvPr/>
        </p:nvSpPr>
        <p:spPr>
          <a:xfrm>
            <a:off x="4084321" y="655625"/>
            <a:ext cx="3586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Ordinal numbers</a:t>
            </a:r>
            <a:endParaRPr lang="en-US" sz="28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3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2A58B-57BB-4DD6-8346-2E2FE6094653}"/>
              </a:ext>
            </a:extLst>
          </p:cNvPr>
          <p:cNvSpPr txBox="1"/>
          <p:nvPr/>
        </p:nvSpPr>
        <p:spPr>
          <a:xfrm>
            <a:off x="9885682" y="656964"/>
            <a:ext cx="1361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p20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DA914-A55F-4AA8-AD7E-EF2D778BEA3C}"/>
              </a:ext>
            </a:extLst>
          </p:cNvPr>
          <p:cNvSpPr txBox="1"/>
          <p:nvPr/>
        </p:nvSpPr>
        <p:spPr>
          <a:xfrm>
            <a:off x="2448559" y="1519700"/>
            <a:ext cx="9489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trike="noStrike" baseline="0" dirty="0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This year </a:t>
            </a:r>
            <a:r>
              <a:rPr lang="en-US" sz="2800" b="0" strike="noStrike" baseline="0" dirty="0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I like ______. </a:t>
            </a:r>
            <a:r>
              <a:rPr lang="en-US" sz="2800" b="1" strike="noStrike" baseline="0" dirty="0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Last year </a:t>
            </a:r>
            <a:r>
              <a:rPr lang="en-US" sz="2800" b="0" strike="noStrike" baseline="0" dirty="0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I lik</a:t>
            </a:r>
            <a:r>
              <a:rPr lang="en-US" sz="2800" b="0" strike="noStrike" baseline="0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ed</a:t>
            </a:r>
            <a:r>
              <a:rPr lang="en-US" sz="2800" b="0" strike="noStrike" baseline="0" dirty="0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 _______.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Picture 4" descr="Image result for school subjects picture">
            <a:extLst>
              <a:ext uri="{FF2B5EF4-FFF2-40B4-BE49-F238E27FC236}">
                <a16:creationId xmlns:a16="http://schemas.microsoft.com/office/drawing/2014/main" id="{4A11CD0F-6D47-4213-B4DA-AC2F7677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60" y="2662123"/>
            <a:ext cx="4714239" cy="316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8BB606-EB38-45AE-92A8-2847A91E595D}"/>
              </a:ext>
            </a:extLst>
          </p:cNvPr>
          <p:cNvSpPr txBox="1"/>
          <p:nvPr/>
        </p:nvSpPr>
        <p:spPr>
          <a:xfrm>
            <a:off x="481010" y="3502647"/>
            <a:ext cx="72034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 strike="noStrike" baseline="0" dirty="0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</a:rPr>
              <a:t>This year </a:t>
            </a:r>
            <a:r>
              <a:rPr lang="en-US" sz="28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</a:rPr>
              <a:t>I am in the __________ grade</a:t>
            </a:r>
            <a:r>
              <a:rPr lang="en-US" sz="2800" b="1" i="0" u="none" strike="noStrike" baseline="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.</a:t>
            </a:r>
          </a:p>
          <a:p>
            <a:endParaRPr lang="en-US" sz="2800" b="1" i="0" u="none" strike="noStrike" baseline="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</a:endParaRPr>
          </a:p>
          <a:p>
            <a:endParaRPr lang="en-US" sz="2800" b="1" i="0" u="none" strike="noStrike" baseline="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</a:endParaRPr>
          </a:p>
          <a:p>
            <a:r>
              <a:rPr lang="en-US" sz="2800" b="1" i="0" u="none" strike="noStrike" baseline="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800" b="1" i="1" u="sng" strike="noStrike" baseline="0" dirty="0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</a:rPr>
              <a:t>Last year </a:t>
            </a:r>
            <a:r>
              <a:rPr lang="en-US" sz="28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</a:rPr>
              <a:t>I was in the _________ grade.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06A537-FD93-42B9-BDB2-E2951EF5F353}"/>
              </a:ext>
            </a:extLst>
          </p:cNvPr>
          <p:cNvSpPr txBox="1"/>
          <p:nvPr/>
        </p:nvSpPr>
        <p:spPr>
          <a:xfrm>
            <a:off x="3506947" y="3429000"/>
            <a:ext cx="2131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Montserrat" panose="02000505000000020004" pitchFamily="2" charset="0"/>
              </a:rPr>
              <a:t>6</a:t>
            </a:r>
            <a:r>
              <a:rPr lang="en-US" sz="2800" b="0" cap="none" spc="0" baseline="30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Montserrat" panose="02000505000000020004" pitchFamily="2" charset="0"/>
              </a:rPr>
              <a:t>th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Montserrat" panose="02000505000000020004" pitchFamily="2" charset="0"/>
              </a:rPr>
              <a:t> grade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8CA074-6239-4FA0-8D2F-6A6A9AFD51F7}"/>
              </a:ext>
            </a:extLst>
          </p:cNvPr>
          <p:cNvSpPr txBox="1"/>
          <p:nvPr/>
        </p:nvSpPr>
        <p:spPr>
          <a:xfrm>
            <a:off x="3852388" y="4755660"/>
            <a:ext cx="17864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Montserrat" panose="02000505000000020004" pitchFamily="2" charset="0"/>
              </a:rPr>
              <a:t>5</a:t>
            </a:r>
            <a:r>
              <a:rPr lang="en-US" sz="2800" b="0" cap="none" spc="0" baseline="30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Montserrat" panose="02000505000000020004" pitchFamily="2" charset="0"/>
              </a:rPr>
              <a:t>th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Montserrat" panose="02000505000000020004" pitchFamily="2" charset="0"/>
              </a:rPr>
              <a:t> grade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3312D0-838E-4502-884E-1D4FEFB28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68400" y="1386633"/>
            <a:ext cx="1130171" cy="78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1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676CBD-80F1-45F1-B474-EAD7A1D85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39" y="1604760"/>
            <a:ext cx="2874101" cy="38206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F6F34F-4A28-41DE-88BD-724F780D1774}"/>
              </a:ext>
            </a:extLst>
          </p:cNvPr>
          <p:cNvSpPr txBox="1">
            <a:spLocks/>
          </p:cNvSpPr>
          <p:nvPr/>
        </p:nvSpPr>
        <p:spPr>
          <a:xfrm>
            <a:off x="3046347" y="4292087"/>
            <a:ext cx="7418453" cy="78791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 sz="4400" kern="1200">
                <a:solidFill>
                  <a:srgbClr val="B5D4E9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DB3AB-D835-4D87-A063-DA7A976476BD}"/>
              </a:ext>
            </a:extLst>
          </p:cNvPr>
          <p:cNvSpPr txBox="1"/>
          <p:nvPr/>
        </p:nvSpPr>
        <p:spPr>
          <a:xfrm>
            <a:off x="3850640" y="311565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https://www.liveworksheets.com/hy1584637uh</a:t>
            </a:r>
          </a:p>
        </p:txBody>
      </p:sp>
    </p:spTree>
    <p:extLst>
      <p:ext uri="{BB962C8B-B14F-4D97-AF65-F5344CB8AC3E}">
        <p14:creationId xmlns:p14="http://schemas.microsoft.com/office/powerpoint/2010/main" val="403134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B3696-97D6-458C-BEAA-E7F3AB8E5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6DCF34-6FCB-4D56-9BB8-0ADFC3F09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50" y="3971924"/>
            <a:ext cx="5862637" cy="21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17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AC2047-980B-498A-9DAC-2A6A77AC3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05" y="917574"/>
            <a:ext cx="5761990" cy="48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3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ays of the week">
            <a:extLst>
              <a:ext uri="{FF2B5EF4-FFF2-40B4-BE49-F238E27FC236}">
                <a16:creationId xmlns:a16="http://schemas.microsoft.com/office/drawing/2014/main" id="{467D2609-B7B5-43FE-AD48-E49523508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1" y="521350"/>
            <a:ext cx="4510088" cy="58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D20062-0E01-4C00-B928-71E465980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95975" y="11049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2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F34592-B209-4BB5-A01F-873007D249F2}"/>
              </a:ext>
            </a:extLst>
          </p:cNvPr>
          <p:cNvSpPr/>
          <p:nvPr/>
        </p:nvSpPr>
        <p:spPr>
          <a:xfrm>
            <a:off x="2854137" y="748010"/>
            <a:ext cx="57407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School Subjects </a:t>
            </a:r>
            <a:endParaRPr lang="en-US" sz="36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2000505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D2EB2-91AA-4239-8F54-1B4C4E50F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82737" y="1660611"/>
            <a:ext cx="5003988" cy="44493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Imagen">
            <a:extLst>
              <a:ext uri="{FF2B5EF4-FFF2-40B4-BE49-F238E27FC236}">
                <a16:creationId xmlns:a16="http://schemas.microsoft.com/office/drawing/2014/main" id="{74A51822-5CE7-49E2-858C-CC11E01D3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994" y="962818"/>
            <a:ext cx="38004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">
            <a:extLst>
              <a:ext uri="{FF2B5EF4-FFF2-40B4-BE49-F238E27FC236}">
                <a16:creationId xmlns:a16="http://schemas.microsoft.com/office/drawing/2014/main" id="{D33C0121-2A49-404A-A482-4DD436614641}"/>
              </a:ext>
            </a:extLst>
          </p:cNvPr>
          <p:cNvSpPr/>
          <p:nvPr/>
        </p:nvSpPr>
        <p:spPr>
          <a:xfrm>
            <a:off x="3042885" y="4263053"/>
            <a:ext cx="2622256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b="1" dirty="0" err="1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Maths</a:t>
            </a:r>
            <a:endParaRPr lang="es-ES" sz="7200" b="1" dirty="0">
              <a:ln w="10541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5 Imagen">
            <a:extLst>
              <a:ext uri="{FF2B5EF4-FFF2-40B4-BE49-F238E27FC236}">
                <a16:creationId xmlns:a16="http://schemas.microsoft.com/office/drawing/2014/main" id="{A72DCCA6-671C-45FA-B889-0938D220B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06" y="1394618"/>
            <a:ext cx="2295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6 Imagen">
            <a:extLst>
              <a:ext uri="{FF2B5EF4-FFF2-40B4-BE49-F238E27FC236}">
                <a16:creationId xmlns:a16="http://schemas.microsoft.com/office/drawing/2014/main" id="{32E0BFE5-EA93-4D2C-93C0-A97BE624D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544" y="3483768"/>
            <a:ext cx="15303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9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>
            <a:extLst>
              <a:ext uri="{FF2B5EF4-FFF2-40B4-BE49-F238E27FC236}">
                <a16:creationId xmlns:a16="http://schemas.microsoft.com/office/drawing/2014/main" id="{D33C0121-2A49-404A-A482-4DD436614641}"/>
              </a:ext>
            </a:extLst>
          </p:cNvPr>
          <p:cNvSpPr/>
          <p:nvPr/>
        </p:nvSpPr>
        <p:spPr>
          <a:xfrm>
            <a:off x="4419734" y="1510556"/>
            <a:ext cx="3252814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b="1" dirty="0" err="1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Science</a:t>
            </a:r>
            <a:r>
              <a:rPr lang="es-ES" sz="72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D0F0C2D-4987-4FC9-A4A4-7C1281DDD802}"/>
              </a:ext>
            </a:extLst>
          </p:cNvPr>
          <p:cNvSpPr>
            <a:spLocks noGrp="1"/>
          </p:cNvSpPr>
          <p:nvPr/>
        </p:nvSpPr>
        <p:spPr>
          <a:xfrm>
            <a:off x="2388393" y="1384300"/>
            <a:ext cx="4968875" cy="14700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0" name="2 Subtítulo">
            <a:extLst>
              <a:ext uri="{FF2B5EF4-FFF2-40B4-BE49-F238E27FC236}">
                <a16:creationId xmlns:a16="http://schemas.microsoft.com/office/drawing/2014/main" id="{B4278DC3-E93F-49EF-A742-C3378DF42BF1}"/>
              </a:ext>
            </a:extLst>
          </p:cNvPr>
          <p:cNvSpPr>
            <a:spLocks noGrp="1"/>
          </p:cNvSpPr>
          <p:nvPr/>
        </p:nvSpPr>
        <p:spPr bwMode="auto">
          <a:xfrm>
            <a:off x="2748756" y="3833813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0" marR="64008" indent="0" algn="r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/>
            <a:endParaRPr lang="en-US" altLang="en-US"/>
          </a:p>
        </p:txBody>
      </p:sp>
      <p:pic>
        <p:nvPicPr>
          <p:cNvPr id="11" name="3 Imagen">
            <a:extLst>
              <a:ext uri="{FF2B5EF4-FFF2-40B4-BE49-F238E27FC236}">
                <a16:creationId xmlns:a16="http://schemas.microsoft.com/office/drawing/2014/main" id="{1B0D0F7E-DB1F-4F73-9008-4992F7BB8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68" y="1025525"/>
            <a:ext cx="20859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>
            <a:extLst>
              <a:ext uri="{FF2B5EF4-FFF2-40B4-BE49-F238E27FC236}">
                <a16:creationId xmlns:a16="http://schemas.microsoft.com/office/drawing/2014/main" id="{19DCE54D-2C78-4591-9353-F5C81A4B3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56" y="3241675"/>
            <a:ext cx="4700587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6 Imagen">
            <a:extLst>
              <a:ext uri="{FF2B5EF4-FFF2-40B4-BE49-F238E27FC236}">
                <a16:creationId xmlns:a16="http://schemas.microsoft.com/office/drawing/2014/main" id="{006D86B6-CDDC-494C-A4D0-BC841FE73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8" y="3760788"/>
            <a:ext cx="1771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7 Imagen">
            <a:extLst>
              <a:ext uri="{FF2B5EF4-FFF2-40B4-BE49-F238E27FC236}">
                <a16:creationId xmlns:a16="http://schemas.microsoft.com/office/drawing/2014/main" id="{8D196FC0-847C-4803-99A1-BEA1A34725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56" y="736600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14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>
            <a:extLst>
              <a:ext uri="{FF2B5EF4-FFF2-40B4-BE49-F238E27FC236}">
                <a16:creationId xmlns:a16="http://schemas.microsoft.com/office/drawing/2014/main" id="{D33C0121-2A49-404A-A482-4DD436614641}"/>
              </a:ext>
            </a:extLst>
          </p:cNvPr>
          <p:cNvSpPr/>
          <p:nvPr/>
        </p:nvSpPr>
        <p:spPr>
          <a:xfrm>
            <a:off x="5208857" y="572966"/>
            <a:ext cx="1480598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P.E 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D0F0C2D-4987-4FC9-A4A4-7C1281DDD802}"/>
              </a:ext>
            </a:extLst>
          </p:cNvPr>
          <p:cNvSpPr>
            <a:spLocks noGrp="1"/>
          </p:cNvSpPr>
          <p:nvPr/>
        </p:nvSpPr>
        <p:spPr>
          <a:xfrm>
            <a:off x="2388393" y="1384300"/>
            <a:ext cx="4968875" cy="14700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0" name="2 Subtítulo">
            <a:extLst>
              <a:ext uri="{FF2B5EF4-FFF2-40B4-BE49-F238E27FC236}">
                <a16:creationId xmlns:a16="http://schemas.microsoft.com/office/drawing/2014/main" id="{B4278DC3-E93F-49EF-A742-C3378DF42BF1}"/>
              </a:ext>
            </a:extLst>
          </p:cNvPr>
          <p:cNvSpPr>
            <a:spLocks noGrp="1"/>
          </p:cNvSpPr>
          <p:nvPr/>
        </p:nvSpPr>
        <p:spPr bwMode="auto">
          <a:xfrm>
            <a:off x="2748756" y="3833813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0" marR="64008" indent="0" algn="r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/>
            <a:endParaRPr lang="en-US" altLang="en-US"/>
          </a:p>
        </p:txBody>
      </p:sp>
      <p:pic>
        <p:nvPicPr>
          <p:cNvPr id="12" name="3 Marcador de contenido">
            <a:extLst>
              <a:ext uri="{FF2B5EF4-FFF2-40B4-BE49-F238E27FC236}">
                <a16:creationId xmlns:a16="http://schemas.microsoft.com/office/drawing/2014/main" id="{B3C4CBD4-86DF-46D5-A23D-73A36C14E826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56" y="4043362"/>
            <a:ext cx="223043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6 Imagen">
            <a:extLst>
              <a:ext uri="{FF2B5EF4-FFF2-40B4-BE49-F238E27FC236}">
                <a16:creationId xmlns:a16="http://schemas.microsoft.com/office/drawing/2014/main" id="{D94AB8C9-B2A6-45EF-AA60-3AE3E452D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23" y="2062958"/>
            <a:ext cx="2230437" cy="169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7 Imagen">
            <a:extLst>
              <a:ext uri="{FF2B5EF4-FFF2-40B4-BE49-F238E27FC236}">
                <a16:creationId xmlns:a16="http://schemas.microsoft.com/office/drawing/2014/main" id="{6B054C94-C63A-42BE-A412-63A106696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79" y="2625228"/>
            <a:ext cx="1956276" cy="226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8 Imagen">
            <a:extLst>
              <a:ext uri="{FF2B5EF4-FFF2-40B4-BE49-F238E27FC236}">
                <a16:creationId xmlns:a16="http://schemas.microsoft.com/office/drawing/2014/main" id="{3C963499-AB5D-41A7-AE01-95AE0834C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56" y="2576513"/>
            <a:ext cx="3175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4 Rectángulo">
            <a:extLst>
              <a:ext uri="{FF2B5EF4-FFF2-40B4-BE49-F238E27FC236}">
                <a16:creationId xmlns:a16="http://schemas.microsoft.com/office/drawing/2014/main" id="{1E1AA481-242B-44FD-A381-E8A3D5B9FD2F}"/>
              </a:ext>
            </a:extLst>
          </p:cNvPr>
          <p:cNvSpPr/>
          <p:nvPr/>
        </p:nvSpPr>
        <p:spPr>
          <a:xfrm>
            <a:off x="4807693" y="1813673"/>
            <a:ext cx="220355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err="1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Physical</a:t>
            </a:r>
            <a:r>
              <a:rPr lang="es-ES" sz="20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2000" b="1" dirty="0" err="1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Education</a:t>
            </a:r>
            <a:r>
              <a:rPr lang="es-ES" sz="20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992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Imagen">
            <a:extLst>
              <a:ext uri="{FF2B5EF4-FFF2-40B4-BE49-F238E27FC236}">
                <a16:creationId xmlns:a16="http://schemas.microsoft.com/office/drawing/2014/main" id="{329B7217-5849-46AA-A5FD-11691AC64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82" y="367506"/>
            <a:ext cx="28575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id="{9D89E27D-5B39-4DEF-94B9-5CFA17D9E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45" y="3967956"/>
            <a:ext cx="2795587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>
            <a:extLst>
              <a:ext uri="{FF2B5EF4-FFF2-40B4-BE49-F238E27FC236}">
                <a16:creationId xmlns:a16="http://schemas.microsoft.com/office/drawing/2014/main" id="{62D3F396-ACC3-4BF2-9EAD-D326C48B0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82" y="4040981"/>
            <a:ext cx="2254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30A8146E-4062-4098-9C72-06076B28DF73}"/>
              </a:ext>
            </a:extLst>
          </p:cNvPr>
          <p:cNvSpPr/>
          <p:nvPr/>
        </p:nvSpPr>
        <p:spPr>
          <a:xfrm>
            <a:off x="976539" y="2544006"/>
            <a:ext cx="3138039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b="1" dirty="0" err="1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History</a:t>
            </a:r>
            <a:r>
              <a:rPr lang="es-ES" sz="72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7170" name="Picture 2" descr="Image result for history clipart">
            <a:extLst>
              <a:ext uri="{FF2B5EF4-FFF2-40B4-BE49-F238E27FC236}">
                <a16:creationId xmlns:a16="http://schemas.microsoft.com/office/drawing/2014/main" id="{289EBBCF-A9F1-4467-80BC-CBE9211CD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994" y="1115708"/>
            <a:ext cx="3101053" cy="262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>
            <a:extLst>
              <a:ext uri="{FF2B5EF4-FFF2-40B4-BE49-F238E27FC236}">
                <a16:creationId xmlns:a16="http://schemas.microsoft.com/office/drawing/2014/main" id="{D33C0121-2A49-404A-A482-4DD436614641}"/>
              </a:ext>
            </a:extLst>
          </p:cNvPr>
          <p:cNvSpPr/>
          <p:nvPr/>
        </p:nvSpPr>
        <p:spPr>
          <a:xfrm>
            <a:off x="3066381" y="572966"/>
            <a:ext cx="5765553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Social </a:t>
            </a:r>
            <a:r>
              <a:rPr lang="es-ES" sz="7200" b="1" dirty="0" err="1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studies</a:t>
            </a:r>
            <a:r>
              <a:rPr lang="es-ES" sz="72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D0F0C2D-4987-4FC9-A4A4-7C1281DDD802}"/>
              </a:ext>
            </a:extLst>
          </p:cNvPr>
          <p:cNvSpPr>
            <a:spLocks noGrp="1"/>
          </p:cNvSpPr>
          <p:nvPr/>
        </p:nvSpPr>
        <p:spPr>
          <a:xfrm>
            <a:off x="2388393" y="1384300"/>
            <a:ext cx="4968875" cy="14700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2050" name="Picture 2" descr="Image result for social studies clip art">
            <a:extLst>
              <a:ext uri="{FF2B5EF4-FFF2-40B4-BE49-F238E27FC236}">
                <a16:creationId xmlns:a16="http://schemas.microsoft.com/office/drawing/2014/main" id="{72262EFE-410C-42E0-81E8-887AE2D96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28" y="2119312"/>
            <a:ext cx="3023201" cy="37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ocial studies clip art">
            <a:extLst>
              <a:ext uri="{FF2B5EF4-FFF2-40B4-BE49-F238E27FC236}">
                <a16:creationId xmlns:a16="http://schemas.microsoft.com/office/drawing/2014/main" id="{E4F9345F-6BDD-4775-A72A-50CE2717F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73" y="2119312"/>
            <a:ext cx="3023201" cy="397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86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176</Words>
  <Application>Microsoft Office PowerPoint</Application>
  <PresentationFormat>Widescreen</PresentationFormat>
  <Paragraphs>53</Paragraphs>
  <Slides>20</Slides>
  <Notes>18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KODQL C+ MH Eupperelemsans EM Infant</vt:lpstr>
      <vt:lpstr>Abadi</vt:lpstr>
      <vt:lpstr>Acumin Pro</vt:lpstr>
      <vt:lpstr>Arial</vt:lpstr>
      <vt:lpstr>Berlin Sans FB Demi</vt:lpstr>
      <vt:lpstr>Calibri</vt:lpstr>
      <vt:lpstr>Calibri Light</vt:lpstr>
      <vt:lpstr>Comic Sans MS</vt:lpstr>
      <vt:lpstr>Franklin Gothic Demi Cond</vt:lpstr>
      <vt:lpstr>Garamond</vt:lpstr>
      <vt:lpstr>Montserrat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حنان الحويطي</dc:creator>
  <cp:lastModifiedBy>حنان الحويطي</cp:lastModifiedBy>
  <cp:revision>37</cp:revision>
  <dcterms:created xsi:type="dcterms:W3CDTF">2021-02-12T08:05:47Z</dcterms:created>
  <dcterms:modified xsi:type="dcterms:W3CDTF">2023-03-11T11:58:44Z</dcterms:modified>
</cp:coreProperties>
</file>