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0" r:id="rId2"/>
    <p:sldId id="275" r:id="rId3"/>
    <p:sldId id="261" r:id="rId4"/>
    <p:sldId id="262" r:id="rId5"/>
    <p:sldId id="272" r:id="rId6"/>
    <p:sldId id="263" r:id="rId7"/>
    <p:sldId id="264" r:id="rId8"/>
    <p:sldId id="273" r:id="rId9"/>
    <p:sldId id="265" r:id="rId10"/>
    <p:sldId id="268" r:id="rId11"/>
    <p:sldId id="266" r:id="rId12"/>
    <p:sldId id="267" r:id="rId13"/>
    <p:sldId id="270" r:id="rId14"/>
    <p:sldId id="269" r:id="rId15"/>
    <p:sldId id="271" r:id="rId16"/>
    <p:sldId id="274"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9" d="100"/>
          <a:sy n="89" d="100"/>
        </p:scale>
        <p:origin x="-10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E55AF-B0DB-49C5-9C23-9F67675E83F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pPr rtl="1"/>
          <a:endParaRPr lang="ar-SA"/>
        </a:p>
      </dgm:t>
    </dgm:pt>
    <dgm:pt modelId="{4FB9FA1E-7019-4566-845F-D76D735E4EA0}">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3200" dirty="0" smtClean="0">
              <a:cs typeface="Generator Black" pitchFamily="2" charset="-78"/>
            </a:rPr>
            <a:t>الأشكال الهندسية</a:t>
          </a:r>
          <a:endParaRPr lang="ar-SA" sz="3200" dirty="0">
            <a:cs typeface="Generator Black" pitchFamily="2" charset="-78"/>
          </a:endParaRPr>
        </a:p>
      </dgm:t>
    </dgm:pt>
    <dgm:pt modelId="{FD748272-6898-495B-8651-D780DEB61374}" type="parTrans" cxnId="{FB914D21-0636-48C7-8EE5-4AB7CB661169}">
      <dgm:prSet/>
      <dgm:spPr/>
      <dgm:t>
        <a:bodyPr/>
        <a:lstStyle/>
        <a:p>
          <a:pPr rtl="1"/>
          <a:endParaRPr lang="ar-SA"/>
        </a:p>
      </dgm:t>
    </dgm:pt>
    <dgm:pt modelId="{DEDF5BE3-52F8-48EF-BFA4-B9828E5C303A}" type="sibTrans" cxnId="{FB914D21-0636-48C7-8EE5-4AB7CB661169}">
      <dgm:prSet/>
      <dgm:spPr/>
      <dgm:t>
        <a:bodyPr/>
        <a:lstStyle/>
        <a:p>
          <a:pPr rtl="1"/>
          <a:endParaRPr lang="ar-SA"/>
        </a:p>
      </dgm:t>
    </dgm:pt>
    <dgm:pt modelId="{B5FB7164-5E58-4541-ADA0-BF9A3860B79F}">
      <dgm:prSet phldrT="[نص]"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lnSpc>
              <a:spcPct val="50000"/>
            </a:lnSpc>
            <a:spcAft>
              <a:spcPts val="0"/>
            </a:spcAft>
          </a:pPr>
          <a:r>
            <a:rPr lang="ar-SA" sz="3200" dirty="0" smtClean="0">
              <a:cs typeface="Generator Black" pitchFamily="2" charset="-78"/>
            </a:rPr>
            <a:t>المجسمات</a:t>
          </a:r>
        </a:p>
        <a:p>
          <a:pPr rtl="1">
            <a:lnSpc>
              <a:spcPct val="50000"/>
            </a:lnSpc>
            <a:spcAft>
              <a:spcPts val="0"/>
            </a:spcAft>
          </a:pPr>
          <a:r>
            <a:rPr lang="ar-SA" sz="3200" dirty="0" smtClean="0">
              <a:cs typeface="Generator Black" pitchFamily="2" charset="-78"/>
            </a:rPr>
            <a:t>(ثلاثية </a:t>
          </a:r>
          <a:r>
            <a:rPr lang="ar-SA" sz="3200" dirty="0" err="1" smtClean="0">
              <a:cs typeface="Generator Black" pitchFamily="2" charset="-78"/>
            </a:rPr>
            <a:t>الابعاد</a:t>
          </a:r>
          <a:r>
            <a:rPr lang="ar-SA" sz="3200" dirty="0" smtClean="0">
              <a:cs typeface="Generator Black" pitchFamily="2" charset="-78"/>
            </a:rPr>
            <a:t>)</a:t>
          </a:r>
          <a:endParaRPr lang="ar-SA" sz="3200" dirty="0">
            <a:cs typeface="Generator Black" pitchFamily="2" charset="-78"/>
          </a:endParaRPr>
        </a:p>
      </dgm:t>
    </dgm:pt>
    <dgm:pt modelId="{DD0149FB-657A-4C35-81AD-820DCB46170C}" type="parTrans" cxnId="{C94CF94A-BE20-4868-90AC-47E643895027}">
      <dgm:prSet/>
      <dgm:spPr/>
      <dgm:t>
        <a:bodyPr/>
        <a:lstStyle/>
        <a:p>
          <a:pPr rtl="1"/>
          <a:endParaRPr lang="ar-SA"/>
        </a:p>
      </dgm:t>
    </dgm:pt>
    <dgm:pt modelId="{CD55CF27-C75E-445B-B323-5C06D478F500}" type="sibTrans" cxnId="{C94CF94A-BE20-4868-90AC-47E643895027}">
      <dgm:prSet/>
      <dgm:spPr/>
      <dgm:t>
        <a:bodyPr/>
        <a:lstStyle/>
        <a:p>
          <a:pPr rtl="1"/>
          <a:endParaRPr lang="ar-SA"/>
        </a:p>
      </dgm:t>
    </dgm:pt>
    <dgm:pt modelId="{85D8C6BA-1E0E-43A8-95F6-0BC01186D53C}">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مكعب</a:t>
          </a:r>
          <a:endParaRPr lang="ar-SA" sz="2800" dirty="0">
            <a:cs typeface="Generator Black" pitchFamily="2" charset="-78"/>
          </a:endParaRPr>
        </a:p>
      </dgm:t>
    </dgm:pt>
    <dgm:pt modelId="{2AFCC7D2-FD08-44D6-8FF6-B8A780191FA5}" type="parTrans" cxnId="{6C1E7A64-6F6D-49E5-9C77-746086B89C76}">
      <dgm:prSet/>
      <dgm:spPr/>
      <dgm:t>
        <a:bodyPr/>
        <a:lstStyle/>
        <a:p>
          <a:pPr rtl="1"/>
          <a:endParaRPr lang="ar-SA"/>
        </a:p>
      </dgm:t>
    </dgm:pt>
    <dgm:pt modelId="{E00E2160-8C54-466F-AECA-64C787025883}" type="sibTrans" cxnId="{6C1E7A64-6F6D-49E5-9C77-746086B89C76}">
      <dgm:prSet/>
      <dgm:spPr/>
      <dgm:t>
        <a:bodyPr/>
        <a:lstStyle/>
        <a:p>
          <a:pPr rtl="1"/>
          <a:endParaRPr lang="ar-SA"/>
        </a:p>
      </dgm:t>
    </dgm:pt>
    <dgm:pt modelId="{1F1CDC92-FE4C-4349-BA33-6244AA064B9C}">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متوازي مستطيلات</a:t>
          </a:r>
          <a:endParaRPr lang="ar-SA" sz="2800" dirty="0">
            <a:cs typeface="Generator Black" pitchFamily="2" charset="-78"/>
          </a:endParaRPr>
        </a:p>
      </dgm:t>
    </dgm:pt>
    <dgm:pt modelId="{CB843938-87B1-4A95-813A-520C443E8B5A}" type="parTrans" cxnId="{9D634209-9AA7-40DF-977B-D7C688EFAD2C}">
      <dgm:prSet/>
      <dgm:spPr/>
      <dgm:t>
        <a:bodyPr/>
        <a:lstStyle/>
        <a:p>
          <a:pPr rtl="1"/>
          <a:endParaRPr lang="ar-SA"/>
        </a:p>
      </dgm:t>
    </dgm:pt>
    <dgm:pt modelId="{11A00DE8-910B-4053-8BF5-DC12A08083C3}" type="sibTrans" cxnId="{9D634209-9AA7-40DF-977B-D7C688EFAD2C}">
      <dgm:prSet/>
      <dgm:spPr/>
      <dgm:t>
        <a:bodyPr/>
        <a:lstStyle/>
        <a:p>
          <a:pPr rtl="1"/>
          <a:endParaRPr lang="ar-SA"/>
        </a:p>
      </dgm:t>
    </dgm:pt>
    <dgm:pt modelId="{6DC5CE80-293D-4DC2-B6D3-8D70C8110109}">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lnSpc>
              <a:spcPct val="100000"/>
            </a:lnSpc>
            <a:spcAft>
              <a:spcPts val="0"/>
            </a:spcAft>
          </a:pPr>
          <a:r>
            <a:rPr lang="ar-SA" sz="3200" dirty="0" smtClean="0">
              <a:cs typeface="Generator Black" pitchFamily="2" charset="-78"/>
            </a:rPr>
            <a:t>الأشكال المستوية</a:t>
          </a:r>
        </a:p>
        <a:p>
          <a:pPr rtl="1">
            <a:lnSpc>
              <a:spcPct val="100000"/>
            </a:lnSpc>
            <a:spcAft>
              <a:spcPts val="0"/>
            </a:spcAft>
          </a:pPr>
          <a:r>
            <a:rPr lang="ar-SA" sz="3200" dirty="0" smtClean="0">
              <a:cs typeface="Generator Black" pitchFamily="2" charset="-78"/>
            </a:rPr>
            <a:t>( ثنائية الأبعاد )</a:t>
          </a:r>
          <a:endParaRPr lang="ar-SA" sz="3200" dirty="0">
            <a:cs typeface="Generator Black" pitchFamily="2" charset="-78"/>
          </a:endParaRPr>
        </a:p>
      </dgm:t>
    </dgm:pt>
    <dgm:pt modelId="{E3E68F0E-8155-4090-86AB-2F8407CF92FE}" type="parTrans" cxnId="{205C749E-2D80-4C41-B2C2-E66EBF271F2E}">
      <dgm:prSet/>
      <dgm:spPr/>
      <dgm:t>
        <a:bodyPr/>
        <a:lstStyle/>
        <a:p>
          <a:pPr rtl="1"/>
          <a:endParaRPr lang="ar-SA"/>
        </a:p>
      </dgm:t>
    </dgm:pt>
    <dgm:pt modelId="{97F74727-B410-49A4-87A4-812E2A57A291}" type="sibTrans" cxnId="{205C749E-2D80-4C41-B2C2-E66EBF271F2E}">
      <dgm:prSet/>
      <dgm:spPr/>
      <dgm:t>
        <a:bodyPr/>
        <a:lstStyle/>
        <a:p>
          <a:pPr rtl="1"/>
          <a:endParaRPr lang="ar-SA"/>
        </a:p>
      </dgm:t>
    </dgm:pt>
    <dgm:pt modelId="{2C16DED2-2AF8-4E5F-8CAC-25366B6D1487}">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3600" b="0" dirty="0" smtClean="0">
              <a:cs typeface="Generator Black" pitchFamily="2" charset="-78"/>
            </a:rPr>
            <a:t>مثلث</a:t>
          </a:r>
          <a:endParaRPr lang="ar-SA" sz="3600" b="0" dirty="0">
            <a:cs typeface="Generator Black" pitchFamily="2" charset="-78"/>
          </a:endParaRPr>
        </a:p>
      </dgm:t>
    </dgm:pt>
    <dgm:pt modelId="{F0447210-B1CE-4F8A-B283-81B745DFB281}" type="parTrans" cxnId="{94F9C377-F30A-4FD6-8507-139F67A496DA}">
      <dgm:prSet/>
      <dgm:spPr/>
      <dgm:t>
        <a:bodyPr/>
        <a:lstStyle/>
        <a:p>
          <a:pPr rtl="1"/>
          <a:endParaRPr lang="ar-SA"/>
        </a:p>
      </dgm:t>
    </dgm:pt>
    <dgm:pt modelId="{7CDB4CFF-8C0C-4DC7-9B39-15AD6BEE19F4}" type="sibTrans" cxnId="{94F9C377-F30A-4FD6-8507-139F67A496DA}">
      <dgm:prSet/>
      <dgm:spPr/>
      <dgm:t>
        <a:bodyPr/>
        <a:lstStyle/>
        <a:p>
          <a:pPr rtl="1"/>
          <a:endParaRPr lang="ar-SA"/>
        </a:p>
      </dgm:t>
    </dgm:pt>
    <dgm:pt modelId="{9C9CC883-6D0F-4002-BACF-C10BD4B0592F}">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800" dirty="0" smtClean="0">
              <a:cs typeface="Generator Black" pitchFamily="2" charset="-78"/>
            </a:rPr>
            <a:t>شكل رباعي</a:t>
          </a:r>
          <a:endParaRPr lang="ar-SA" sz="2800" dirty="0">
            <a:cs typeface="Generator Black" pitchFamily="2" charset="-78"/>
          </a:endParaRPr>
        </a:p>
      </dgm:t>
    </dgm:pt>
    <dgm:pt modelId="{005A642E-46C9-47AD-9C3C-6318CD16A46A}" type="parTrans" cxnId="{46567C46-A857-4893-B551-B63DD0C4127F}">
      <dgm:prSet/>
      <dgm:spPr/>
      <dgm:t>
        <a:bodyPr/>
        <a:lstStyle/>
        <a:p>
          <a:pPr rtl="1"/>
          <a:endParaRPr lang="ar-SA"/>
        </a:p>
      </dgm:t>
    </dgm:pt>
    <dgm:pt modelId="{5FDC28CB-23EC-4750-8E69-378242B5CE11}" type="sibTrans" cxnId="{46567C46-A857-4893-B551-B63DD0C4127F}">
      <dgm:prSet/>
      <dgm:spPr/>
      <dgm:t>
        <a:bodyPr/>
        <a:lstStyle/>
        <a:p>
          <a:pPr rtl="1"/>
          <a:endParaRPr lang="ar-SA"/>
        </a:p>
      </dgm:t>
    </dgm:pt>
    <dgm:pt modelId="{26F691B7-4D0A-4B36-9910-079EAF0A4D5C}">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800" dirty="0" smtClean="0">
              <a:cs typeface="Generator Black" pitchFamily="2" charset="-78"/>
            </a:rPr>
            <a:t>شكل خماسي</a:t>
          </a:r>
          <a:endParaRPr lang="ar-SA" sz="2800" dirty="0">
            <a:cs typeface="Generator Black" pitchFamily="2" charset="-78"/>
          </a:endParaRPr>
        </a:p>
      </dgm:t>
    </dgm:pt>
    <dgm:pt modelId="{F8AF1712-CA1C-4987-93F9-A2D4F350879D}" type="parTrans" cxnId="{9AA26E39-97DA-4FB9-B7B1-43B5ED319DE7}">
      <dgm:prSet/>
      <dgm:spPr/>
      <dgm:t>
        <a:bodyPr/>
        <a:lstStyle/>
        <a:p>
          <a:pPr rtl="1"/>
          <a:endParaRPr lang="ar-SA"/>
        </a:p>
      </dgm:t>
    </dgm:pt>
    <dgm:pt modelId="{5DF0E794-DA6E-4D96-B308-1DB400BB546B}" type="sibTrans" cxnId="{9AA26E39-97DA-4FB9-B7B1-43B5ED319DE7}">
      <dgm:prSet/>
      <dgm:spPr/>
      <dgm:t>
        <a:bodyPr/>
        <a:lstStyle/>
        <a:p>
          <a:pPr rtl="1"/>
          <a:endParaRPr lang="ar-SA"/>
        </a:p>
      </dgm:t>
    </dgm:pt>
    <dgm:pt modelId="{7A45FA00-47F3-4916-BDFF-C3197B201CBF}">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800" dirty="0" smtClean="0">
              <a:cs typeface="Generator Black" pitchFamily="2" charset="-78"/>
            </a:rPr>
            <a:t>شكل سداسي</a:t>
          </a:r>
          <a:endParaRPr lang="ar-SA" sz="2800" dirty="0">
            <a:cs typeface="Generator Black" pitchFamily="2" charset="-78"/>
          </a:endParaRPr>
        </a:p>
      </dgm:t>
    </dgm:pt>
    <dgm:pt modelId="{5E1245C5-0A31-462D-983C-7643D44C078A}" type="parTrans" cxnId="{25FA96F4-616B-4AF8-B0D5-5C3FFAB8285B}">
      <dgm:prSet/>
      <dgm:spPr/>
      <dgm:t>
        <a:bodyPr/>
        <a:lstStyle/>
        <a:p>
          <a:pPr rtl="1"/>
          <a:endParaRPr lang="ar-SA"/>
        </a:p>
      </dgm:t>
    </dgm:pt>
    <dgm:pt modelId="{DE29313A-D13F-44A6-825D-2E2BC7E0D0B8}" type="sibTrans" cxnId="{25FA96F4-616B-4AF8-B0D5-5C3FFAB8285B}">
      <dgm:prSet/>
      <dgm:spPr/>
      <dgm:t>
        <a:bodyPr/>
        <a:lstStyle/>
        <a:p>
          <a:pPr rtl="1"/>
          <a:endParaRPr lang="ar-SA"/>
        </a:p>
      </dgm:t>
    </dgm:pt>
    <dgm:pt modelId="{BE6CD25E-FA2F-4C6F-943A-768B416AFA70}">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800" dirty="0" smtClean="0">
              <a:cs typeface="Generator Black" pitchFamily="2" charset="-78"/>
            </a:rPr>
            <a:t>شكل ثماني</a:t>
          </a:r>
          <a:endParaRPr lang="ar-SA" sz="2800" dirty="0">
            <a:cs typeface="Generator Black" pitchFamily="2" charset="-78"/>
          </a:endParaRPr>
        </a:p>
      </dgm:t>
    </dgm:pt>
    <dgm:pt modelId="{19B77E2D-78B6-42ED-8D0C-D5597753AE1A}" type="parTrans" cxnId="{492C86C7-46C0-43B8-8F7D-F579FAD0119F}">
      <dgm:prSet/>
      <dgm:spPr/>
      <dgm:t>
        <a:bodyPr/>
        <a:lstStyle/>
        <a:p>
          <a:pPr rtl="1"/>
          <a:endParaRPr lang="ar-SA"/>
        </a:p>
      </dgm:t>
    </dgm:pt>
    <dgm:pt modelId="{6871B710-9AB7-45FE-BAE6-9F22668EAD74}" type="sibTrans" cxnId="{492C86C7-46C0-43B8-8F7D-F579FAD0119F}">
      <dgm:prSet/>
      <dgm:spPr/>
      <dgm:t>
        <a:bodyPr/>
        <a:lstStyle/>
        <a:p>
          <a:pPr rtl="1"/>
          <a:endParaRPr lang="ar-SA"/>
        </a:p>
      </dgm:t>
    </dgm:pt>
    <dgm:pt modelId="{94330C5D-C46D-4E7B-9BE6-FFB6C6F119F8}">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هرم</a:t>
          </a:r>
          <a:endParaRPr lang="ar-SA" sz="2800" dirty="0">
            <a:cs typeface="Generator Black" pitchFamily="2" charset="-78"/>
          </a:endParaRPr>
        </a:p>
      </dgm:t>
    </dgm:pt>
    <dgm:pt modelId="{1BC9558B-70AD-4BD3-908A-53D3FBDD2A5E}" type="parTrans" cxnId="{C85BC6E1-D197-4C8B-920E-8143E51ECE35}">
      <dgm:prSet/>
      <dgm:spPr/>
      <dgm:t>
        <a:bodyPr/>
        <a:lstStyle/>
        <a:p>
          <a:pPr rtl="1"/>
          <a:endParaRPr lang="ar-SA"/>
        </a:p>
      </dgm:t>
    </dgm:pt>
    <dgm:pt modelId="{CFFAA49E-D3B1-4004-8350-ACFB64BEA91B}" type="sibTrans" cxnId="{C85BC6E1-D197-4C8B-920E-8143E51ECE35}">
      <dgm:prSet/>
      <dgm:spPr/>
      <dgm:t>
        <a:bodyPr/>
        <a:lstStyle/>
        <a:p>
          <a:pPr rtl="1"/>
          <a:endParaRPr lang="ar-SA"/>
        </a:p>
      </dgm:t>
    </dgm:pt>
    <dgm:pt modelId="{2638CE74-D3D3-44A9-8F79-A069AA439ECF}">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اسطوانة</a:t>
          </a:r>
          <a:endParaRPr lang="ar-SA" sz="2800" dirty="0">
            <a:cs typeface="Generator Black" pitchFamily="2" charset="-78"/>
          </a:endParaRPr>
        </a:p>
      </dgm:t>
    </dgm:pt>
    <dgm:pt modelId="{9AFFD41B-F0C6-4C58-BFA3-F1EB8C50AD0F}" type="parTrans" cxnId="{A3D1DF2D-D944-4B75-AC57-F23EBC76F26E}">
      <dgm:prSet/>
      <dgm:spPr/>
      <dgm:t>
        <a:bodyPr/>
        <a:lstStyle/>
        <a:p>
          <a:pPr rtl="1"/>
          <a:endParaRPr lang="ar-SA"/>
        </a:p>
      </dgm:t>
    </dgm:pt>
    <dgm:pt modelId="{9FA7C9F3-A8CB-4347-8A7B-272F636B6FD2}" type="sibTrans" cxnId="{A3D1DF2D-D944-4B75-AC57-F23EBC76F26E}">
      <dgm:prSet/>
      <dgm:spPr/>
      <dgm:t>
        <a:bodyPr/>
        <a:lstStyle/>
        <a:p>
          <a:pPr rtl="1"/>
          <a:endParaRPr lang="ar-SA"/>
        </a:p>
      </dgm:t>
    </dgm:pt>
    <dgm:pt modelId="{42D07F5F-4AFD-4C82-B499-BE2BE03CA8D6}">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كرهـ</a:t>
          </a:r>
          <a:endParaRPr lang="ar-SA" sz="2800" dirty="0">
            <a:cs typeface="Generator Black" pitchFamily="2" charset="-78"/>
          </a:endParaRPr>
        </a:p>
      </dgm:t>
    </dgm:pt>
    <dgm:pt modelId="{7D24BC2E-B776-416C-A347-374BEDE352EE}" type="parTrans" cxnId="{38F282C7-7462-4FFE-AB00-D965B2B7F759}">
      <dgm:prSet/>
      <dgm:spPr/>
      <dgm:t>
        <a:bodyPr/>
        <a:lstStyle/>
        <a:p>
          <a:pPr rtl="1"/>
          <a:endParaRPr lang="ar-SA"/>
        </a:p>
      </dgm:t>
    </dgm:pt>
    <dgm:pt modelId="{B98985A2-BBB4-4804-9867-E0057B3AAA5A}" type="sibTrans" cxnId="{38F282C7-7462-4FFE-AB00-D965B2B7F759}">
      <dgm:prSet/>
      <dgm:spPr/>
      <dgm:t>
        <a:bodyPr/>
        <a:lstStyle/>
        <a:p>
          <a:pPr rtl="1"/>
          <a:endParaRPr lang="ar-SA"/>
        </a:p>
      </dgm:t>
    </dgm:pt>
    <dgm:pt modelId="{20E9B559-7A22-40E4-90E7-3320D506342A}">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dirty="0" smtClean="0">
              <a:cs typeface="Generator Black" pitchFamily="2" charset="-78"/>
            </a:rPr>
            <a:t>مخروط</a:t>
          </a:r>
          <a:endParaRPr lang="ar-SA" sz="2800" dirty="0">
            <a:cs typeface="Generator Black" pitchFamily="2" charset="-78"/>
          </a:endParaRPr>
        </a:p>
      </dgm:t>
    </dgm:pt>
    <dgm:pt modelId="{4A8FE988-29D3-4861-818C-2B7ECC62DC15}" type="parTrans" cxnId="{ED0DA791-3F0F-4088-94A4-6BFF83658B37}">
      <dgm:prSet/>
      <dgm:spPr/>
      <dgm:t>
        <a:bodyPr/>
        <a:lstStyle/>
        <a:p>
          <a:pPr rtl="1"/>
          <a:endParaRPr lang="ar-SA"/>
        </a:p>
      </dgm:t>
    </dgm:pt>
    <dgm:pt modelId="{89CED9C0-896C-42B0-8B86-B2581BCCF719}" type="sibTrans" cxnId="{ED0DA791-3F0F-4088-94A4-6BFF83658B37}">
      <dgm:prSet/>
      <dgm:spPr/>
      <dgm:t>
        <a:bodyPr/>
        <a:lstStyle/>
        <a:p>
          <a:pPr rtl="1"/>
          <a:endParaRPr lang="ar-SA"/>
        </a:p>
      </dgm:t>
    </dgm:pt>
    <dgm:pt modelId="{DC2BCDA3-D028-4772-8F8D-FDCBB94BE437}" type="pres">
      <dgm:prSet presAssocID="{56AE55AF-B0DB-49C5-9C23-9F67675E83F2}" presName="hierChild1" presStyleCnt="0">
        <dgm:presLayoutVars>
          <dgm:orgChart val="1"/>
          <dgm:chPref val="1"/>
          <dgm:dir/>
          <dgm:animOne val="branch"/>
          <dgm:animLvl val="lvl"/>
          <dgm:resizeHandles/>
        </dgm:presLayoutVars>
      </dgm:prSet>
      <dgm:spPr/>
      <dgm:t>
        <a:bodyPr/>
        <a:lstStyle/>
        <a:p>
          <a:pPr rtl="1"/>
          <a:endParaRPr lang="ar-SA"/>
        </a:p>
      </dgm:t>
    </dgm:pt>
    <dgm:pt modelId="{96DF07B9-7272-4E07-AD57-417A49BB0081}" type="pres">
      <dgm:prSet presAssocID="{4FB9FA1E-7019-4566-845F-D76D735E4EA0}" presName="hierRoot1" presStyleCnt="0">
        <dgm:presLayoutVars>
          <dgm:hierBranch val="init"/>
        </dgm:presLayoutVars>
      </dgm:prSet>
      <dgm:spPr/>
    </dgm:pt>
    <dgm:pt modelId="{E894219F-4D7F-48C4-AF44-405C8EB225CC}" type="pres">
      <dgm:prSet presAssocID="{4FB9FA1E-7019-4566-845F-D76D735E4EA0}" presName="rootComposite1" presStyleCnt="0"/>
      <dgm:spPr/>
    </dgm:pt>
    <dgm:pt modelId="{A12411F8-94DF-4A17-B108-543A3D209F57}" type="pres">
      <dgm:prSet presAssocID="{4FB9FA1E-7019-4566-845F-D76D735E4EA0}" presName="rootText1" presStyleLbl="node0" presStyleIdx="0" presStyleCnt="1" custScaleX="269931" custScaleY="165552" custLinFactNeighborX="0" custLinFactNeighborY="-77199">
        <dgm:presLayoutVars>
          <dgm:chPref val="3"/>
        </dgm:presLayoutVars>
      </dgm:prSet>
      <dgm:spPr/>
      <dgm:t>
        <a:bodyPr/>
        <a:lstStyle/>
        <a:p>
          <a:pPr rtl="1"/>
          <a:endParaRPr lang="ar-SA"/>
        </a:p>
      </dgm:t>
    </dgm:pt>
    <dgm:pt modelId="{643E2D31-F809-4094-93D0-B46637160F0A}" type="pres">
      <dgm:prSet presAssocID="{4FB9FA1E-7019-4566-845F-D76D735E4EA0}" presName="rootConnector1" presStyleLbl="node1" presStyleIdx="0" presStyleCnt="0"/>
      <dgm:spPr/>
      <dgm:t>
        <a:bodyPr/>
        <a:lstStyle/>
        <a:p>
          <a:pPr rtl="1"/>
          <a:endParaRPr lang="ar-SA"/>
        </a:p>
      </dgm:t>
    </dgm:pt>
    <dgm:pt modelId="{2A1B5B3C-F591-478F-BF7B-8CDE7298BC48}" type="pres">
      <dgm:prSet presAssocID="{4FB9FA1E-7019-4566-845F-D76D735E4EA0}" presName="hierChild2" presStyleCnt="0"/>
      <dgm:spPr/>
    </dgm:pt>
    <dgm:pt modelId="{40570AF6-B66D-4487-8EF2-EC0EDEAF8DCF}" type="pres">
      <dgm:prSet presAssocID="{DD0149FB-657A-4C35-81AD-820DCB46170C}" presName="Name37" presStyleLbl="parChTrans1D2" presStyleIdx="0" presStyleCnt="2"/>
      <dgm:spPr/>
      <dgm:t>
        <a:bodyPr/>
        <a:lstStyle/>
        <a:p>
          <a:pPr rtl="1"/>
          <a:endParaRPr lang="ar-SA"/>
        </a:p>
      </dgm:t>
    </dgm:pt>
    <dgm:pt modelId="{53A0651D-AE73-49D3-A58C-3F21D9B340ED}" type="pres">
      <dgm:prSet presAssocID="{B5FB7164-5E58-4541-ADA0-BF9A3860B79F}" presName="hierRoot2" presStyleCnt="0">
        <dgm:presLayoutVars>
          <dgm:hierBranch val="init"/>
        </dgm:presLayoutVars>
      </dgm:prSet>
      <dgm:spPr/>
    </dgm:pt>
    <dgm:pt modelId="{8A6E3112-4381-4442-AC4A-9E7D4D6E0EAD}" type="pres">
      <dgm:prSet presAssocID="{B5FB7164-5E58-4541-ADA0-BF9A3860B79F}" presName="rootComposite" presStyleCnt="0"/>
      <dgm:spPr/>
    </dgm:pt>
    <dgm:pt modelId="{B40B7D20-6BCF-4743-B6EB-A18DC1C3373A}" type="pres">
      <dgm:prSet presAssocID="{B5FB7164-5E58-4541-ADA0-BF9A3860B79F}" presName="rootText" presStyleLbl="node2" presStyleIdx="0" presStyleCnt="2" custScaleX="213955" custScaleY="190480" custLinFactX="-45197" custLinFactNeighborX="-100000" custLinFactNeighborY="-5072">
        <dgm:presLayoutVars>
          <dgm:chPref val="3"/>
        </dgm:presLayoutVars>
      </dgm:prSet>
      <dgm:spPr/>
      <dgm:t>
        <a:bodyPr/>
        <a:lstStyle/>
        <a:p>
          <a:pPr rtl="1"/>
          <a:endParaRPr lang="ar-SA"/>
        </a:p>
      </dgm:t>
    </dgm:pt>
    <dgm:pt modelId="{A9FFF7BD-50E4-4756-9FE9-81DD22830A85}" type="pres">
      <dgm:prSet presAssocID="{B5FB7164-5E58-4541-ADA0-BF9A3860B79F}" presName="rootConnector" presStyleLbl="node2" presStyleIdx="0" presStyleCnt="2"/>
      <dgm:spPr/>
      <dgm:t>
        <a:bodyPr/>
        <a:lstStyle/>
        <a:p>
          <a:pPr rtl="1"/>
          <a:endParaRPr lang="ar-SA"/>
        </a:p>
      </dgm:t>
    </dgm:pt>
    <dgm:pt modelId="{204F80B1-8076-4DB5-9194-7B7392AA7718}" type="pres">
      <dgm:prSet presAssocID="{B5FB7164-5E58-4541-ADA0-BF9A3860B79F}" presName="hierChild4" presStyleCnt="0"/>
      <dgm:spPr/>
    </dgm:pt>
    <dgm:pt modelId="{0BBFD7C9-B7BB-4C8F-ACF6-2A130F4D1EC2}" type="pres">
      <dgm:prSet presAssocID="{2AFCC7D2-FD08-44D6-8FF6-B8A780191FA5}" presName="Name37" presStyleLbl="parChTrans1D3" presStyleIdx="0" presStyleCnt="11"/>
      <dgm:spPr/>
      <dgm:t>
        <a:bodyPr/>
        <a:lstStyle/>
        <a:p>
          <a:pPr rtl="1"/>
          <a:endParaRPr lang="ar-SA"/>
        </a:p>
      </dgm:t>
    </dgm:pt>
    <dgm:pt modelId="{0FF59095-F56C-4A3B-8EC8-669B3E0ACE8A}" type="pres">
      <dgm:prSet presAssocID="{85D8C6BA-1E0E-43A8-95F6-0BC01186D53C}" presName="hierRoot2" presStyleCnt="0">
        <dgm:presLayoutVars>
          <dgm:hierBranch val="init"/>
        </dgm:presLayoutVars>
      </dgm:prSet>
      <dgm:spPr/>
    </dgm:pt>
    <dgm:pt modelId="{F015C599-F91B-415A-B93B-48AD00A81AC6}" type="pres">
      <dgm:prSet presAssocID="{85D8C6BA-1E0E-43A8-95F6-0BC01186D53C}" presName="rootComposite" presStyleCnt="0"/>
      <dgm:spPr/>
    </dgm:pt>
    <dgm:pt modelId="{162D4B63-62DA-4FE4-8034-58F7D3D50ACA}" type="pres">
      <dgm:prSet presAssocID="{85D8C6BA-1E0E-43A8-95F6-0BC01186D53C}" presName="rootText" presStyleLbl="node3" presStyleIdx="0" presStyleCnt="11" custLinFactNeighborX="-61063" custLinFactNeighborY="626">
        <dgm:presLayoutVars>
          <dgm:chPref val="3"/>
        </dgm:presLayoutVars>
      </dgm:prSet>
      <dgm:spPr/>
      <dgm:t>
        <a:bodyPr/>
        <a:lstStyle/>
        <a:p>
          <a:pPr rtl="1"/>
          <a:endParaRPr lang="ar-SA"/>
        </a:p>
      </dgm:t>
    </dgm:pt>
    <dgm:pt modelId="{AD63D169-2143-4EB6-93E2-593504E0505A}" type="pres">
      <dgm:prSet presAssocID="{85D8C6BA-1E0E-43A8-95F6-0BC01186D53C}" presName="rootConnector" presStyleLbl="node3" presStyleIdx="0" presStyleCnt="11"/>
      <dgm:spPr/>
      <dgm:t>
        <a:bodyPr/>
        <a:lstStyle/>
        <a:p>
          <a:pPr rtl="1"/>
          <a:endParaRPr lang="ar-SA"/>
        </a:p>
      </dgm:t>
    </dgm:pt>
    <dgm:pt modelId="{D061EDD9-5B48-4746-A4C9-1C734F1B51C1}" type="pres">
      <dgm:prSet presAssocID="{85D8C6BA-1E0E-43A8-95F6-0BC01186D53C}" presName="hierChild4" presStyleCnt="0"/>
      <dgm:spPr/>
    </dgm:pt>
    <dgm:pt modelId="{1863D7CD-1880-4500-8FB8-B0A0AD6ED7E4}" type="pres">
      <dgm:prSet presAssocID="{85D8C6BA-1E0E-43A8-95F6-0BC01186D53C}" presName="hierChild5" presStyleCnt="0"/>
      <dgm:spPr/>
    </dgm:pt>
    <dgm:pt modelId="{499EE18E-D735-4FE7-A1E1-E33705EACCC7}" type="pres">
      <dgm:prSet presAssocID="{CB843938-87B1-4A95-813A-520C443E8B5A}" presName="Name37" presStyleLbl="parChTrans1D3" presStyleIdx="1" presStyleCnt="11"/>
      <dgm:spPr/>
      <dgm:t>
        <a:bodyPr/>
        <a:lstStyle/>
        <a:p>
          <a:pPr rtl="1"/>
          <a:endParaRPr lang="ar-SA"/>
        </a:p>
      </dgm:t>
    </dgm:pt>
    <dgm:pt modelId="{11551172-F535-4363-8B6D-817D01D526B1}" type="pres">
      <dgm:prSet presAssocID="{1F1CDC92-FE4C-4349-BA33-6244AA064B9C}" presName="hierRoot2" presStyleCnt="0">
        <dgm:presLayoutVars>
          <dgm:hierBranch val="init"/>
        </dgm:presLayoutVars>
      </dgm:prSet>
      <dgm:spPr/>
    </dgm:pt>
    <dgm:pt modelId="{BCCD46DC-5E4C-4352-990B-632FC7D6B728}" type="pres">
      <dgm:prSet presAssocID="{1F1CDC92-FE4C-4349-BA33-6244AA064B9C}" presName="rootComposite" presStyleCnt="0"/>
      <dgm:spPr/>
    </dgm:pt>
    <dgm:pt modelId="{FF9F80D0-712B-48D8-9A3D-DAFD136A7F7C}" type="pres">
      <dgm:prSet presAssocID="{1F1CDC92-FE4C-4349-BA33-6244AA064B9C}" presName="rootText" presStyleLbl="node3" presStyleIdx="1" presStyleCnt="11" custScaleX="231395" custLinFactX="-26227" custLinFactNeighborX="-100000" custLinFactNeighborY="340">
        <dgm:presLayoutVars>
          <dgm:chPref val="3"/>
        </dgm:presLayoutVars>
      </dgm:prSet>
      <dgm:spPr/>
      <dgm:t>
        <a:bodyPr/>
        <a:lstStyle/>
        <a:p>
          <a:pPr rtl="1"/>
          <a:endParaRPr lang="ar-SA"/>
        </a:p>
      </dgm:t>
    </dgm:pt>
    <dgm:pt modelId="{5DAAA091-C94A-448C-B694-E38E4AFFFEE8}" type="pres">
      <dgm:prSet presAssocID="{1F1CDC92-FE4C-4349-BA33-6244AA064B9C}" presName="rootConnector" presStyleLbl="node3" presStyleIdx="1" presStyleCnt="11"/>
      <dgm:spPr/>
      <dgm:t>
        <a:bodyPr/>
        <a:lstStyle/>
        <a:p>
          <a:pPr rtl="1"/>
          <a:endParaRPr lang="ar-SA"/>
        </a:p>
      </dgm:t>
    </dgm:pt>
    <dgm:pt modelId="{CD94C7F9-817F-4F33-90E1-B90F12BC28F6}" type="pres">
      <dgm:prSet presAssocID="{1F1CDC92-FE4C-4349-BA33-6244AA064B9C}" presName="hierChild4" presStyleCnt="0"/>
      <dgm:spPr/>
    </dgm:pt>
    <dgm:pt modelId="{812A3777-38D0-4CDD-A5B0-ADD72E61CB3F}" type="pres">
      <dgm:prSet presAssocID="{1F1CDC92-FE4C-4349-BA33-6244AA064B9C}" presName="hierChild5" presStyleCnt="0"/>
      <dgm:spPr/>
    </dgm:pt>
    <dgm:pt modelId="{4A9E1C6A-5CE2-4DDB-A9E9-4E387EFC4A5D}" type="pres">
      <dgm:prSet presAssocID="{9AFFD41B-F0C6-4C58-BFA3-F1EB8C50AD0F}" presName="Name37" presStyleLbl="parChTrans1D3" presStyleIdx="2" presStyleCnt="11"/>
      <dgm:spPr/>
      <dgm:t>
        <a:bodyPr/>
        <a:lstStyle/>
        <a:p>
          <a:pPr rtl="1"/>
          <a:endParaRPr lang="ar-SA"/>
        </a:p>
      </dgm:t>
    </dgm:pt>
    <dgm:pt modelId="{E0D22F7B-5924-4F86-8EE0-E8D80113241F}" type="pres">
      <dgm:prSet presAssocID="{2638CE74-D3D3-44A9-8F79-A069AA439ECF}" presName="hierRoot2" presStyleCnt="0">
        <dgm:presLayoutVars>
          <dgm:hierBranch val="init"/>
        </dgm:presLayoutVars>
      </dgm:prSet>
      <dgm:spPr/>
    </dgm:pt>
    <dgm:pt modelId="{BA426B57-E1D5-453A-AB91-2211C625ADA1}" type="pres">
      <dgm:prSet presAssocID="{2638CE74-D3D3-44A9-8F79-A069AA439ECF}" presName="rootComposite" presStyleCnt="0"/>
      <dgm:spPr/>
    </dgm:pt>
    <dgm:pt modelId="{0B0E3FC3-C521-4FFD-BD3C-E99D04A5B008}" type="pres">
      <dgm:prSet presAssocID="{2638CE74-D3D3-44A9-8F79-A069AA439ECF}" presName="rootText" presStyleLbl="node3" presStyleIdx="2" presStyleCnt="11" custScaleX="177695" custLinFactNeighborX="-61063" custLinFactNeighborY="-2368">
        <dgm:presLayoutVars>
          <dgm:chPref val="3"/>
        </dgm:presLayoutVars>
      </dgm:prSet>
      <dgm:spPr/>
      <dgm:t>
        <a:bodyPr/>
        <a:lstStyle/>
        <a:p>
          <a:pPr rtl="1"/>
          <a:endParaRPr lang="ar-SA"/>
        </a:p>
      </dgm:t>
    </dgm:pt>
    <dgm:pt modelId="{5023D5AA-D1B0-49B0-B476-918716FAC497}" type="pres">
      <dgm:prSet presAssocID="{2638CE74-D3D3-44A9-8F79-A069AA439ECF}" presName="rootConnector" presStyleLbl="node3" presStyleIdx="2" presStyleCnt="11"/>
      <dgm:spPr/>
      <dgm:t>
        <a:bodyPr/>
        <a:lstStyle/>
        <a:p>
          <a:pPr rtl="1"/>
          <a:endParaRPr lang="ar-SA"/>
        </a:p>
      </dgm:t>
    </dgm:pt>
    <dgm:pt modelId="{44411C56-CF31-4DE7-B792-AFFDC7B44A8A}" type="pres">
      <dgm:prSet presAssocID="{2638CE74-D3D3-44A9-8F79-A069AA439ECF}" presName="hierChild4" presStyleCnt="0"/>
      <dgm:spPr/>
    </dgm:pt>
    <dgm:pt modelId="{7D88D297-7531-4609-B64C-E8270A0A0F06}" type="pres">
      <dgm:prSet presAssocID="{2638CE74-D3D3-44A9-8F79-A069AA439ECF}" presName="hierChild5" presStyleCnt="0"/>
      <dgm:spPr/>
    </dgm:pt>
    <dgm:pt modelId="{9033F64D-3C13-4D8C-AAD3-7A19023C6C17}" type="pres">
      <dgm:prSet presAssocID="{7D24BC2E-B776-416C-A347-374BEDE352EE}" presName="Name37" presStyleLbl="parChTrans1D3" presStyleIdx="3" presStyleCnt="11"/>
      <dgm:spPr/>
      <dgm:t>
        <a:bodyPr/>
        <a:lstStyle/>
        <a:p>
          <a:pPr rtl="1"/>
          <a:endParaRPr lang="ar-SA"/>
        </a:p>
      </dgm:t>
    </dgm:pt>
    <dgm:pt modelId="{CC5F8A3D-1ED3-4713-B4FA-4DBBE120C65E}" type="pres">
      <dgm:prSet presAssocID="{42D07F5F-4AFD-4C82-B499-BE2BE03CA8D6}" presName="hierRoot2" presStyleCnt="0">
        <dgm:presLayoutVars>
          <dgm:hierBranch val="init"/>
        </dgm:presLayoutVars>
      </dgm:prSet>
      <dgm:spPr/>
    </dgm:pt>
    <dgm:pt modelId="{DDC9AE91-381B-47DB-A1A2-80AEC3500958}" type="pres">
      <dgm:prSet presAssocID="{42D07F5F-4AFD-4C82-B499-BE2BE03CA8D6}" presName="rootComposite" presStyleCnt="0"/>
      <dgm:spPr/>
    </dgm:pt>
    <dgm:pt modelId="{B3E5CAB9-56BC-491E-A8D7-C659FCE1433B}" type="pres">
      <dgm:prSet presAssocID="{42D07F5F-4AFD-4C82-B499-BE2BE03CA8D6}" presName="rootText" presStyleLbl="node3" presStyleIdx="3" presStyleCnt="11" custLinFactNeighborX="-61063" custLinFactNeighborY="-3865">
        <dgm:presLayoutVars>
          <dgm:chPref val="3"/>
        </dgm:presLayoutVars>
      </dgm:prSet>
      <dgm:spPr/>
      <dgm:t>
        <a:bodyPr/>
        <a:lstStyle/>
        <a:p>
          <a:pPr rtl="1"/>
          <a:endParaRPr lang="ar-SA"/>
        </a:p>
      </dgm:t>
    </dgm:pt>
    <dgm:pt modelId="{C2737DC8-2EB8-4D82-A276-D4A7E18700C6}" type="pres">
      <dgm:prSet presAssocID="{42D07F5F-4AFD-4C82-B499-BE2BE03CA8D6}" presName="rootConnector" presStyleLbl="node3" presStyleIdx="3" presStyleCnt="11"/>
      <dgm:spPr/>
      <dgm:t>
        <a:bodyPr/>
        <a:lstStyle/>
        <a:p>
          <a:pPr rtl="1"/>
          <a:endParaRPr lang="ar-SA"/>
        </a:p>
      </dgm:t>
    </dgm:pt>
    <dgm:pt modelId="{C557EB8D-0A62-4F0D-ABCD-A970114FC378}" type="pres">
      <dgm:prSet presAssocID="{42D07F5F-4AFD-4C82-B499-BE2BE03CA8D6}" presName="hierChild4" presStyleCnt="0"/>
      <dgm:spPr/>
    </dgm:pt>
    <dgm:pt modelId="{625958FC-4B21-442F-AC16-E1D4D57C9086}" type="pres">
      <dgm:prSet presAssocID="{42D07F5F-4AFD-4C82-B499-BE2BE03CA8D6}" presName="hierChild5" presStyleCnt="0"/>
      <dgm:spPr/>
    </dgm:pt>
    <dgm:pt modelId="{1A79F737-2A12-4F35-8C5B-8AEBD9CF21F4}" type="pres">
      <dgm:prSet presAssocID="{4A8FE988-29D3-4861-818C-2B7ECC62DC15}" presName="Name37" presStyleLbl="parChTrans1D3" presStyleIdx="4" presStyleCnt="11"/>
      <dgm:spPr/>
      <dgm:t>
        <a:bodyPr/>
        <a:lstStyle/>
        <a:p>
          <a:pPr rtl="1"/>
          <a:endParaRPr lang="ar-SA"/>
        </a:p>
      </dgm:t>
    </dgm:pt>
    <dgm:pt modelId="{3F149C26-DC38-4E7E-B1F4-96553D3B4CFA}" type="pres">
      <dgm:prSet presAssocID="{20E9B559-7A22-40E4-90E7-3320D506342A}" presName="hierRoot2" presStyleCnt="0">
        <dgm:presLayoutVars>
          <dgm:hierBranch val="init"/>
        </dgm:presLayoutVars>
      </dgm:prSet>
      <dgm:spPr/>
    </dgm:pt>
    <dgm:pt modelId="{4CCB4E4A-6BFA-4043-A047-6A69A79B7360}" type="pres">
      <dgm:prSet presAssocID="{20E9B559-7A22-40E4-90E7-3320D506342A}" presName="rootComposite" presStyleCnt="0"/>
      <dgm:spPr/>
    </dgm:pt>
    <dgm:pt modelId="{EFB32E0C-8BD6-49CE-A10A-7E4A0C9EE57F}" type="pres">
      <dgm:prSet presAssocID="{20E9B559-7A22-40E4-90E7-3320D506342A}" presName="rootText" presStyleLbl="node3" presStyleIdx="4" presStyleCnt="11" custScaleX="146846" custLinFactNeighborX="-61063" custLinFactNeighborY="-5362">
        <dgm:presLayoutVars>
          <dgm:chPref val="3"/>
        </dgm:presLayoutVars>
      </dgm:prSet>
      <dgm:spPr/>
      <dgm:t>
        <a:bodyPr/>
        <a:lstStyle/>
        <a:p>
          <a:pPr rtl="1"/>
          <a:endParaRPr lang="ar-SA"/>
        </a:p>
      </dgm:t>
    </dgm:pt>
    <dgm:pt modelId="{230E0405-2E58-4D09-8691-D1D7CDBBFDC0}" type="pres">
      <dgm:prSet presAssocID="{20E9B559-7A22-40E4-90E7-3320D506342A}" presName="rootConnector" presStyleLbl="node3" presStyleIdx="4" presStyleCnt="11"/>
      <dgm:spPr/>
      <dgm:t>
        <a:bodyPr/>
        <a:lstStyle/>
        <a:p>
          <a:pPr rtl="1"/>
          <a:endParaRPr lang="ar-SA"/>
        </a:p>
      </dgm:t>
    </dgm:pt>
    <dgm:pt modelId="{921C04C1-B717-4430-8274-20C6F7AB4827}" type="pres">
      <dgm:prSet presAssocID="{20E9B559-7A22-40E4-90E7-3320D506342A}" presName="hierChild4" presStyleCnt="0"/>
      <dgm:spPr/>
    </dgm:pt>
    <dgm:pt modelId="{38BD013B-3213-47F9-ACF8-3078D8E0BA8C}" type="pres">
      <dgm:prSet presAssocID="{20E9B559-7A22-40E4-90E7-3320D506342A}" presName="hierChild5" presStyleCnt="0"/>
      <dgm:spPr/>
    </dgm:pt>
    <dgm:pt modelId="{455F601E-8118-4E00-A518-98A2B760B9D3}" type="pres">
      <dgm:prSet presAssocID="{1BC9558B-70AD-4BD3-908A-53D3FBDD2A5E}" presName="Name37" presStyleLbl="parChTrans1D3" presStyleIdx="5" presStyleCnt="11"/>
      <dgm:spPr/>
      <dgm:t>
        <a:bodyPr/>
        <a:lstStyle/>
        <a:p>
          <a:pPr rtl="1"/>
          <a:endParaRPr lang="ar-SA"/>
        </a:p>
      </dgm:t>
    </dgm:pt>
    <dgm:pt modelId="{5C44C4CE-73EB-43D9-8389-DB86C0CAEDC0}" type="pres">
      <dgm:prSet presAssocID="{94330C5D-C46D-4E7B-9BE6-FFB6C6F119F8}" presName="hierRoot2" presStyleCnt="0">
        <dgm:presLayoutVars>
          <dgm:hierBranch val="init"/>
        </dgm:presLayoutVars>
      </dgm:prSet>
      <dgm:spPr/>
    </dgm:pt>
    <dgm:pt modelId="{A6F53759-3464-4247-B16C-29514EA5D748}" type="pres">
      <dgm:prSet presAssocID="{94330C5D-C46D-4E7B-9BE6-FFB6C6F119F8}" presName="rootComposite" presStyleCnt="0"/>
      <dgm:spPr/>
    </dgm:pt>
    <dgm:pt modelId="{267C3D94-59BF-407F-80D6-5621823D98BD}" type="pres">
      <dgm:prSet presAssocID="{94330C5D-C46D-4E7B-9BE6-FFB6C6F119F8}" presName="rootText" presStyleLbl="node3" presStyleIdx="5" presStyleCnt="11" custLinFactNeighborX="-61063" custLinFactNeighborY="-6859">
        <dgm:presLayoutVars>
          <dgm:chPref val="3"/>
        </dgm:presLayoutVars>
      </dgm:prSet>
      <dgm:spPr/>
      <dgm:t>
        <a:bodyPr/>
        <a:lstStyle/>
        <a:p>
          <a:pPr rtl="1"/>
          <a:endParaRPr lang="ar-SA"/>
        </a:p>
      </dgm:t>
    </dgm:pt>
    <dgm:pt modelId="{7FDD884F-1577-417E-973B-A8F3ABCFB39D}" type="pres">
      <dgm:prSet presAssocID="{94330C5D-C46D-4E7B-9BE6-FFB6C6F119F8}" presName="rootConnector" presStyleLbl="node3" presStyleIdx="5" presStyleCnt="11"/>
      <dgm:spPr/>
      <dgm:t>
        <a:bodyPr/>
        <a:lstStyle/>
        <a:p>
          <a:pPr rtl="1"/>
          <a:endParaRPr lang="ar-SA"/>
        </a:p>
      </dgm:t>
    </dgm:pt>
    <dgm:pt modelId="{502B7F47-476A-4D6A-94BB-4FD8A7D4AB7E}" type="pres">
      <dgm:prSet presAssocID="{94330C5D-C46D-4E7B-9BE6-FFB6C6F119F8}" presName="hierChild4" presStyleCnt="0"/>
      <dgm:spPr/>
    </dgm:pt>
    <dgm:pt modelId="{F6FBA0AF-F7F8-4A66-973F-AC638D3FA89C}" type="pres">
      <dgm:prSet presAssocID="{94330C5D-C46D-4E7B-9BE6-FFB6C6F119F8}" presName="hierChild5" presStyleCnt="0"/>
      <dgm:spPr/>
    </dgm:pt>
    <dgm:pt modelId="{95D8118B-3724-4DBD-B40C-735E9DA84354}" type="pres">
      <dgm:prSet presAssocID="{B5FB7164-5E58-4541-ADA0-BF9A3860B79F}" presName="hierChild5" presStyleCnt="0"/>
      <dgm:spPr/>
    </dgm:pt>
    <dgm:pt modelId="{6550ED5B-72CC-4E4E-9BF8-2A44B405EAD4}" type="pres">
      <dgm:prSet presAssocID="{E3E68F0E-8155-4090-86AB-2F8407CF92FE}" presName="Name37" presStyleLbl="parChTrans1D2" presStyleIdx="1" presStyleCnt="2"/>
      <dgm:spPr/>
      <dgm:t>
        <a:bodyPr/>
        <a:lstStyle/>
        <a:p>
          <a:pPr rtl="1"/>
          <a:endParaRPr lang="ar-SA"/>
        </a:p>
      </dgm:t>
    </dgm:pt>
    <dgm:pt modelId="{4FB7F1A7-93DF-496F-B7AB-93F20370A6F8}" type="pres">
      <dgm:prSet presAssocID="{6DC5CE80-293D-4DC2-B6D3-8D70C8110109}" presName="hierRoot2" presStyleCnt="0">
        <dgm:presLayoutVars>
          <dgm:hierBranch val="init"/>
        </dgm:presLayoutVars>
      </dgm:prSet>
      <dgm:spPr/>
    </dgm:pt>
    <dgm:pt modelId="{326068F3-75FD-4917-9896-CB901471CAD7}" type="pres">
      <dgm:prSet presAssocID="{6DC5CE80-293D-4DC2-B6D3-8D70C8110109}" presName="rootComposite" presStyleCnt="0"/>
      <dgm:spPr/>
    </dgm:pt>
    <dgm:pt modelId="{90B307A9-771B-4DCC-873F-F3F94912CFA6}" type="pres">
      <dgm:prSet presAssocID="{6DC5CE80-293D-4DC2-B6D3-8D70C8110109}" presName="rootText" presStyleLbl="node2" presStyleIdx="1" presStyleCnt="2" custScaleX="279504" custScaleY="211356" custLinFactNeighborX="89980" custLinFactNeighborY="-1505">
        <dgm:presLayoutVars>
          <dgm:chPref val="3"/>
        </dgm:presLayoutVars>
      </dgm:prSet>
      <dgm:spPr/>
      <dgm:t>
        <a:bodyPr/>
        <a:lstStyle/>
        <a:p>
          <a:pPr rtl="1"/>
          <a:endParaRPr lang="ar-SA"/>
        </a:p>
      </dgm:t>
    </dgm:pt>
    <dgm:pt modelId="{4C4FCFD6-D291-4D89-9C8F-A15425679E53}" type="pres">
      <dgm:prSet presAssocID="{6DC5CE80-293D-4DC2-B6D3-8D70C8110109}" presName="rootConnector" presStyleLbl="node2" presStyleIdx="1" presStyleCnt="2"/>
      <dgm:spPr/>
      <dgm:t>
        <a:bodyPr/>
        <a:lstStyle/>
        <a:p>
          <a:pPr rtl="1"/>
          <a:endParaRPr lang="ar-SA"/>
        </a:p>
      </dgm:t>
    </dgm:pt>
    <dgm:pt modelId="{59A6A6AD-9A47-462F-BFAA-4379979EA15C}" type="pres">
      <dgm:prSet presAssocID="{6DC5CE80-293D-4DC2-B6D3-8D70C8110109}" presName="hierChild4" presStyleCnt="0"/>
      <dgm:spPr/>
    </dgm:pt>
    <dgm:pt modelId="{B20046E3-8AA9-485B-AC8D-06A3DD67C050}" type="pres">
      <dgm:prSet presAssocID="{F0447210-B1CE-4F8A-B283-81B745DFB281}" presName="Name37" presStyleLbl="parChTrans1D3" presStyleIdx="6" presStyleCnt="11"/>
      <dgm:spPr/>
      <dgm:t>
        <a:bodyPr/>
        <a:lstStyle/>
        <a:p>
          <a:pPr rtl="1"/>
          <a:endParaRPr lang="ar-SA"/>
        </a:p>
      </dgm:t>
    </dgm:pt>
    <dgm:pt modelId="{65A89468-E03D-4A95-81C9-A32CE03FD6B2}" type="pres">
      <dgm:prSet presAssocID="{2C16DED2-2AF8-4E5F-8CAC-25366B6D1487}" presName="hierRoot2" presStyleCnt="0">
        <dgm:presLayoutVars>
          <dgm:hierBranch val="init"/>
        </dgm:presLayoutVars>
      </dgm:prSet>
      <dgm:spPr/>
    </dgm:pt>
    <dgm:pt modelId="{6C2CB35B-7563-4AC2-92B0-90E065CA075B}" type="pres">
      <dgm:prSet presAssocID="{2C16DED2-2AF8-4E5F-8CAC-25366B6D1487}" presName="rootComposite" presStyleCnt="0"/>
      <dgm:spPr/>
    </dgm:pt>
    <dgm:pt modelId="{67834202-9966-4AC3-AF1F-E9F153051C76}" type="pres">
      <dgm:prSet presAssocID="{2C16DED2-2AF8-4E5F-8CAC-25366B6D1487}" presName="rootText" presStyleLbl="node3" presStyleIdx="6" presStyleCnt="11" custScaleX="152811" custLinFactX="14249" custLinFactNeighborX="100000" custLinFactNeighborY="-16814">
        <dgm:presLayoutVars>
          <dgm:chPref val="3"/>
        </dgm:presLayoutVars>
      </dgm:prSet>
      <dgm:spPr/>
      <dgm:t>
        <a:bodyPr/>
        <a:lstStyle/>
        <a:p>
          <a:pPr rtl="1"/>
          <a:endParaRPr lang="ar-SA"/>
        </a:p>
      </dgm:t>
    </dgm:pt>
    <dgm:pt modelId="{41AC95BF-9A34-40A0-8A7F-5DDD42CD74D5}" type="pres">
      <dgm:prSet presAssocID="{2C16DED2-2AF8-4E5F-8CAC-25366B6D1487}" presName="rootConnector" presStyleLbl="node3" presStyleIdx="6" presStyleCnt="11"/>
      <dgm:spPr/>
      <dgm:t>
        <a:bodyPr/>
        <a:lstStyle/>
        <a:p>
          <a:pPr rtl="1"/>
          <a:endParaRPr lang="ar-SA"/>
        </a:p>
      </dgm:t>
    </dgm:pt>
    <dgm:pt modelId="{AFA2685A-E019-4C46-BA1C-6D04205D86A9}" type="pres">
      <dgm:prSet presAssocID="{2C16DED2-2AF8-4E5F-8CAC-25366B6D1487}" presName="hierChild4" presStyleCnt="0"/>
      <dgm:spPr/>
    </dgm:pt>
    <dgm:pt modelId="{0F502D4F-AA65-4669-A461-4250DBB5207B}" type="pres">
      <dgm:prSet presAssocID="{2C16DED2-2AF8-4E5F-8CAC-25366B6D1487}" presName="hierChild5" presStyleCnt="0"/>
      <dgm:spPr/>
    </dgm:pt>
    <dgm:pt modelId="{02A12ADD-4635-4C4D-9E95-93765F26E75A}" type="pres">
      <dgm:prSet presAssocID="{005A642E-46C9-47AD-9C3C-6318CD16A46A}" presName="Name37" presStyleLbl="parChTrans1D3" presStyleIdx="7" presStyleCnt="11"/>
      <dgm:spPr/>
      <dgm:t>
        <a:bodyPr/>
        <a:lstStyle/>
        <a:p>
          <a:pPr rtl="1"/>
          <a:endParaRPr lang="ar-SA"/>
        </a:p>
      </dgm:t>
    </dgm:pt>
    <dgm:pt modelId="{83070AAF-FA95-48D4-9008-AFFE17D96524}" type="pres">
      <dgm:prSet presAssocID="{9C9CC883-6D0F-4002-BACF-C10BD4B0592F}" presName="hierRoot2" presStyleCnt="0">
        <dgm:presLayoutVars>
          <dgm:hierBranch val="init"/>
        </dgm:presLayoutVars>
      </dgm:prSet>
      <dgm:spPr/>
    </dgm:pt>
    <dgm:pt modelId="{19839140-4B4C-4649-9A25-D3835B88DB01}" type="pres">
      <dgm:prSet presAssocID="{9C9CC883-6D0F-4002-BACF-C10BD4B0592F}" presName="rootComposite" presStyleCnt="0"/>
      <dgm:spPr/>
    </dgm:pt>
    <dgm:pt modelId="{883A8184-4719-4F3A-90F5-16E423DE6B1B}" type="pres">
      <dgm:prSet presAssocID="{9C9CC883-6D0F-4002-BACF-C10BD4B0592F}" presName="rootText" presStyleLbl="node3" presStyleIdx="7" presStyleCnt="11" custScaleX="152676" custLinFactX="14249" custLinFactNeighborX="100000" custLinFactNeighborY="-18046">
        <dgm:presLayoutVars>
          <dgm:chPref val="3"/>
        </dgm:presLayoutVars>
      </dgm:prSet>
      <dgm:spPr/>
      <dgm:t>
        <a:bodyPr/>
        <a:lstStyle/>
        <a:p>
          <a:pPr rtl="1"/>
          <a:endParaRPr lang="ar-SA"/>
        </a:p>
      </dgm:t>
    </dgm:pt>
    <dgm:pt modelId="{4AAC490D-B45F-43F3-BC74-3CA508485821}" type="pres">
      <dgm:prSet presAssocID="{9C9CC883-6D0F-4002-BACF-C10BD4B0592F}" presName="rootConnector" presStyleLbl="node3" presStyleIdx="7" presStyleCnt="11"/>
      <dgm:spPr/>
      <dgm:t>
        <a:bodyPr/>
        <a:lstStyle/>
        <a:p>
          <a:pPr rtl="1"/>
          <a:endParaRPr lang="ar-SA"/>
        </a:p>
      </dgm:t>
    </dgm:pt>
    <dgm:pt modelId="{28A2DD6C-53AC-4B22-9262-6C0FA8E7925E}" type="pres">
      <dgm:prSet presAssocID="{9C9CC883-6D0F-4002-BACF-C10BD4B0592F}" presName="hierChild4" presStyleCnt="0"/>
      <dgm:spPr/>
    </dgm:pt>
    <dgm:pt modelId="{68F10946-07C2-4DC2-A326-44249C49E463}" type="pres">
      <dgm:prSet presAssocID="{9C9CC883-6D0F-4002-BACF-C10BD4B0592F}" presName="hierChild5" presStyleCnt="0"/>
      <dgm:spPr/>
    </dgm:pt>
    <dgm:pt modelId="{E2A1FD91-04CE-45B9-88FB-B4DD121892EC}" type="pres">
      <dgm:prSet presAssocID="{F8AF1712-CA1C-4987-93F9-A2D4F350879D}" presName="Name37" presStyleLbl="parChTrans1D3" presStyleIdx="8" presStyleCnt="11"/>
      <dgm:spPr/>
      <dgm:t>
        <a:bodyPr/>
        <a:lstStyle/>
        <a:p>
          <a:pPr rtl="1"/>
          <a:endParaRPr lang="ar-SA"/>
        </a:p>
      </dgm:t>
    </dgm:pt>
    <dgm:pt modelId="{F9139B7A-8D56-4FD6-9C08-467B560E656E}" type="pres">
      <dgm:prSet presAssocID="{26F691B7-4D0A-4B36-9910-079EAF0A4D5C}" presName="hierRoot2" presStyleCnt="0">
        <dgm:presLayoutVars>
          <dgm:hierBranch val="init"/>
        </dgm:presLayoutVars>
      </dgm:prSet>
      <dgm:spPr/>
    </dgm:pt>
    <dgm:pt modelId="{6ED16587-790F-4142-A44E-90D1A6556FDC}" type="pres">
      <dgm:prSet presAssocID="{26F691B7-4D0A-4B36-9910-079EAF0A4D5C}" presName="rootComposite" presStyleCnt="0"/>
      <dgm:spPr/>
    </dgm:pt>
    <dgm:pt modelId="{5F6D9287-03DE-4B38-8831-42E9079328B5}" type="pres">
      <dgm:prSet presAssocID="{26F691B7-4D0A-4B36-9910-079EAF0A4D5C}" presName="rootText" presStyleLbl="node3" presStyleIdx="8" presStyleCnt="11" custScaleX="186194" custLinFactX="14249" custLinFactNeighborX="100000" custLinFactNeighborY="-33354">
        <dgm:presLayoutVars>
          <dgm:chPref val="3"/>
        </dgm:presLayoutVars>
      </dgm:prSet>
      <dgm:spPr/>
      <dgm:t>
        <a:bodyPr/>
        <a:lstStyle/>
        <a:p>
          <a:pPr rtl="1"/>
          <a:endParaRPr lang="ar-SA"/>
        </a:p>
      </dgm:t>
    </dgm:pt>
    <dgm:pt modelId="{28DC85F9-AA04-49B9-90BB-A3EF9598F723}" type="pres">
      <dgm:prSet presAssocID="{26F691B7-4D0A-4B36-9910-079EAF0A4D5C}" presName="rootConnector" presStyleLbl="node3" presStyleIdx="8" presStyleCnt="11"/>
      <dgm:spPr/>
      <dgm:t>
        <a:bodyPr/>
        <a:lstStyle/>
        <a:p>
          <a:pPr rtl="1"/>
          <a:endParaRPr lang="ar-SA"/>
        </a:p>
      </dgm:t>
    </dgm:pt>
    <dgm:pt modelId="{2B47391C-C9B0-468F-A57F-F89BEEDE33B8}" type="pres">
      <dgm:prSet presAssocID="{26F691B7-4D0A-4B36-9910-079EAF0A4D5C}" presName="hierChild4" presStyleCnt="0"/>
      <dgm:spPr/>
    </dgm:pt>
    <dgm:pt modelId="{7F422B83-D155-406C-97A2-3C28A515A2E5}" type="pres">
      <dgm:prSet presAssocID="{26F691B7-4D0A-4B36-9910-079EAF0A4D5C}" presName="hierChild5" presStyleCnt="0"/>
      <dgm:spPr/>
    </dgm:pt>
    <dgm:pt modelId="{BA3C097E-0216-4324-923A-4FFD6CC3E841}" type="pres">
      <dgm:prSet presAssocID="{5E1245C5-0A31-462D-983C-7643D44C078A}" presName="Name37" presStyleLbl="parChTrans1D3" presStyleIdx="9" presStyleCnt="11"/>
      <dgm:spPr/>
      <dgm:t>
        <a:bodyPr/>
        <a:lstStyle/>
        <a:p>
          <a:pPr rtl="1"/>
          <a:endParaRPr lang="ar-SA"/>
        </a:p>
      </dgm:t>
    </dgm:pt>
    <dgm:pt modelId="{848F7B34-46F8-43F3-AA20-E24483CBD0EA}" type="pres">
      <dgm:prSet presAssocID="{7A45FA00-47F3-4916-BDFF-C3197B201CBF}" presName="hierRoot2" presStyleCnt="0">
        <dgm:presLayoutVars>
          <dgm:hierBranch val="init"/>
        </dgm:presLayoutVars>
      </dgm:prSet>
      <dgm:spPr/>
    </dgm:pt>
    <dgm:pt modelId="{DEDAD5A6-C97F-4AF0-8355-977B1558F22E}" type="pres">
      <dgm:prSet presAssocID="{7A45FA00-47F3-4916-BDFF-C3197B201CBF}" presName="rootComposite" presStyleCnt="0"/>
      <dgm:spPr/>
    </dgm:pt>
    <dgm:pt modelId="{9B58F03B-C727-4123-8791-ADFEE5D8D6F3}" type="pres">
      <dgm:prSet presAssocID="{7A45FA00-47F3-4916-BDFF-C3197B201CBF}" presName="rootText" presStyleLbl="node3" presStyleIdx="9" presStyleCnt="11" custScaleX="190644" custLinFactX="21287" custLinFactNeighborX="100000" custLinFactNeighborY="-20509">
        <dgm:presLayoutVars>
          <dgm:chPref val="3"/>
        </dgm:presLayoutVars>
      </dgm:prSet>
      <dgm:spPr/>
      <dgm:t>
        <a:bodyPr/>
        <a:lstStyle/>
        <a:p>
          <a:pPr rtl="1"/>
          <a:endParaRPr lang="ar-SA"/>
        </a:p>
      </dgm:t>
    </dgm:pt>
    <dgm:pt modelId="{C66393F8-6B14-490C-A807-1878C6F81F2E}" type="pres">
      <dgm:prSet presAssocID="{7A45FA00-47F3-4916-BDFF-C3197B201CBF}" presName="rootConnector" presStyleLbl="node3" presStyleIdx="9" presStyleCnt="11"/>
      <dgm:spPr/>
      <dgm:t>
        <a:bodyPr/>
        <a:lstStyle/>
        <a:p>
          <a:pPr rtl="1"/>
          <a:endParaRPr lang="ar-SA"/>
        </a:p>
      </dgm:t>
    </dgm:pt>
    <dgm:pt modelId="{21C59E0A-8975-482A-8BDE-C2DACAE2DFF3}" type="pres">
      <dgm:prSet presAssocID="{7A45FA00-47F3-4916-BDFF-C3197B201CBF}" presName="hierChild4" presStyleCnt="0"/>
      <dgm:spPr/>
    </dgm:pt>
    <dgm:pt modelId="{7B321086-C05F-49DF-BCD6-DE29150870BC}" type="pres">
      <dgm:prSet presAssocID="{7A45FA00-47F3-4916-BDFF-C3197B201CBF}" presName="hierChild5" presStyleCnt="0"/>
      <dgm:spPr/>
    </dgm:pt>
    <dgm:pt modelId="{C31FD407-02B2-4CFE-B94C-94AB5FD9C98C}" type="pres">
      <dgm:prSet presAssocID="{19B77E2D-78B6-42ED-8D0C-D5597753AE1A}" presName="Name37" presStyleLbl="parChTrans1D3" presStyleIdx="10" presStyleCnt="11"/>
      <dgm:spPr/>
      <dgm:t>
        <a:bodyPr/>
        <a:lstStyle/>
        <a:p>
          <a:pPr rtl="1"/>
          <a:endParaRPr lang="ar-SA"/>
        </a:p>
      </dgm:t>
    </dgm:pt>
    <dgm:pt modelId="{42292804-5588-41D4-9D3F-87BC2E7405EE}" type="pres">
      <dgm:prSet presAssocID="{BE6CD25E-FA2F-4C6F-943A-768B416AFA70}" presName="hierRoot2" presStyleCnt="0">
        <dgm:presLayoutVars>
          <dgm:hierBranch val="init"/>
        </dgm:presLayoutVars>
      </dgm:prSet>
      <dgm:spPr/>
    </dgm:pt>
    <dgm:pt modelId="{0D898C64-0280-4712-91FF-17E38EBF49C2}" type="pres">
      <dgm:prSet presAssocID="{BE6CD25E-FA2F-4C6F-943A-768B416AFA70}" presName="rootComposite" presStyleCnt="0"/>
      <dgm:spPr/>
    </dgm:pt>
    <dgm:pt modelId="{AD1D6143-1ABE-4F36-9E58-6397798E1361}" type="pres">
      <dgm:prSet presAssocID="{BE6CD25E-FA2F-4C6F-943A-768B416AFA70}" presName="rootText" presStyleLbl="node3" presStyleIdx="10" presStyleCnt="11" custScaleX="152811" custLinFactX="21287" custLinFactNeighborX="100000" custLinFactNeighborY="-7665">
        <dgm:presLayoutVars>
          <dgm:chPref val="3"/>
        </dgm:presLayoutVars>
      </dgm:prSet>
      <dgm:spPr/>
      <dgm:t>
        <a:bodyPr/>
        <a:lstStyle/>
        <a:p>
          <a:pPr rtl="1"/>
          <a:endParaRPr lang="ar-SA"/>
        </a:p>
      </dgm:t>
    </dgm:pt>
    <dgm:pt modelId="{689F0BEA-A019-4CB7-B583-6690B58EBF57}" type="pres">
      <dgm:prSet presAssocID="{BE6CD25E-FA2F-4C6F-943A-768B416AFA70}" presName="rootConnector" presStyleLbl="node3" presStyleIdx="10" presStyleCnt="11"/>
      <dgm:spPr/>
      <dgm:t>
        <a:bodyPr/>
        <a:lstStyle/>
        <a:p>
          <a:pPr rtl="1"/>
          <a:endParaRPr lang="ar-SA"/>
        </a:p>
      </dgm:t>
    </dgm:pt>
    <dgm:pt modelId="{02D3FAF7-6A80-4C88-B51A-C065479F47BC}" type="pres">
      <dgm:prSet presAssocID="{BE6CD25E-FA2F-4C6F-943A-768B416AFA70}" presName="hierChild4" presStyleCnt="0"/>
      <dgm:spPr/>
    </dgm:pt>
    <dgm:pt modelId="{01C6FE9A-84D9-4BCA-B63A-305561BD12B5}" type="pres">
      <dgm:prSet presAssocID="{BE6CD25E-FA2F-4C6F-943A-768B416AFA70}" presName="hierChild5" presStyleCnt="0"/>
      <dgm:spPr/>
    </dgm:pt>
    <dgm:pt modelId="{D3C76AF9-DD31-4767-B1EE-2760F64BB928}" type="pres">
      <dgm:prSet presAssocID="{6DC5CE80-293D-4DC2-B6D3-8D70C8110109}" presName="hierChild5" presStyleCnt="0"/>
      <dgm:spPr/>
    </dgm:pt>
    <dgm:pt modelId="{01A56D5F-01BE-4FD2-BD24-F6B07CEA535C}" type="pres">
      <dgm:prSet presAssocID="{4FB9FA1E-7019-4566-845F-D76D735E4EA0}" presName="hierChild3" presStyleCnt="0"/>
      <dgm:spPr/>
    </dgm:pt>
  </dgm:ptLst>
  <dgm:cxnLst>
    <dgm:cxn modelId="{205C749E-2D80-4C41-B2C2-E66EBF271F2E}" srcId="{4FB9FA1E-7019-4566-845F-D76D735E4EA0}" destId="{6DC5CE80-293D-4DC2-B6D3-8D70C8110109}" srcOrd="1" destOrd="0" parTransId="{E3E68F0E-8155-4090-86AB-2F8407CF92FE}" sibTransId="{97F74727-B410-49A4-87A4-812E2A57A291}"/>
    <dgm:cxn modelId="{DC7BEDAA-1495-4528-94AA-4711E049CD1D}" type="presOf" srcId="{E3E68F0E-8155-4090-86AB-2F8407CF92FE}" destId="{6550ED5B-72CC-4E4E-9BF8-2A44B405EAD4}" srcOrd="0" destOrd="0" presId="urn:microsoft.com/office/officeart/2005/8/layout/orgChart1"/>
    <dgm:cxn modelId="{993FDFF3-C7F9-43E3-B8C9-1BDACD9275AB}" type="presOf" srcId="{9C9CC883-6D0F-4002-BACF-C10BD4B0592F}" destId="{4AAC490D-B45F-43F3-BC74-3CA508485821}" srcOrd="1" destOrd="0" presId="urn:microsoft.com/office/officeart/2005/8/layout/orgChart1"/>
    <dgm:cxn modelId="{B02C1FAF-C549-4939-99C0-E1303B9DA0E2}" type="presOf" srcId="{CB843938-87B1-4A95-813A-520C443E8B5A}" destId="{499EE18E-D735-4FE7-A1E1-E33705EACCC7}" srcOrd="0" destOrd="0" presId="urn:microsoft.com/office/officeart/2005/8/layout/orgChart1"/>
    <dgm:cxn modelId="{9B4BD2FC-E06C-4730-B069-E65A182A32D2}" type="presOf" srcId="{F8AF1712-CA1C-4987-93F9-A2D4F350879D}" destId="{E2A1FD91-04CE-45B9-88FB-B4DD121892EC}" srcOrd="0" destOrd="0" presId="urn:microsoft.com/office/officeart/2005/8/layout/orgChart1"/>
    <dgm:cxn modelId="{1DDB8734-4312-4986-989E-B12E1F78C656}" type="presOf" srcId="{B5FB7164-5E58-4541-ADA0-BF9A3860B79F}" destId="{A9FFF7BD-50E4-4756-9FE9-81DD22830A85}" srcOrd="1" destOrd="0" presId="urn:microsoft.com/office/officeart/2005/8/layout/orgChart1"/>
    <dgm:cxn modelId="{9AA26E39-97DA-4FB9-B7B1-43B5ED319DE7}" srcId="{6DC5CE80-293D-4DC2-B6D3-8D70C8110109}" destId="{26F691B7-4D0A-4B36-9910-079EAF0A4D5C}" srcOrd="2" destOrd="0" parTransId="{F8AF1712-CA1C-4987-93F9-A2D4F350879D}" sibTransId="{5DF0E794-DA6E-4D96-B308-1DB400BB546B}"/>
    <dgm:cxn modelId="{EC868DCD-6EAA-4EA8-8196-2E9B4FA203C9}" type="presOf" srcId="{20E9B559-7A22-40E4-90E7-3320D506342A}" destId="{EFB32E0C-8BD6-49CE-A10A-7E4A0C9EE57F}" srcOrd="0" destOrd="0" presId="urn:microsoft.com/office/officeart/2005/8/layout/orgChart1"/>
    <dgm:cxn modelId="{063B179E-A6C5-412E-9CC5-82F781C6308A}" type="presOf" srcId="{1BC9558B-70AD-4BD3-908A-53D3FBDD2A5E}" destId="{455F601E-8118-4E00-A518-98A2B760B9D3}" srcOrd="0" destOrd="0" presId="urn:microsoft.com/office/officeart/2005/8/layout/orgChart1"/>
    <dgm:cxn modelId="{438A90A0-45CF-4470-AE0A-3600D985766B}" type="presOf" srcId="{BE6CD25E-FA2F-4C6F-943A-768B416AFA70}" destId="{AD1D6143-1ABE-4F36-9E58-6397798E1361}" srcOrd="0" destOrd="0" presId="urn:microsoft.com/office/officeart/2005/8/layout/orgChart1"/>
    <dgm:cxn modelId="{6FC957B7-0AAB-4DFA-BBF6-FB5A0225C7A1}" type="presOf" srcId="{2AFCC7D2-FD08-44D6-8FF6-B8A780191FA5}" destId="{0BBFD7C9-B7BB-4C8F-ACF6-2A130F4D1EC2}" srcOrd="0" destOrd="0" presId="urn:microsoft.com/office/officeart/2005/8/layout/orgChart1"/>
    <dgm:cxn modelId="{1673CF89-EF87-47CD-AB7C-D3EC7A06289F}" type="presOf" srcId="{DD0149FB-657A-4C35-81AD-820DCB46170C}" destId="{40570AF6-B66D-4487-8EF2-EC0EDEAF8DCF}" srcOrd="0" destOrd="0" presId="urn:microsoft.com/office/officeart/2005/8/layout/orgChart1"/>
    <dgm:cxn modelId="{656E8E87-295A-4BEC-AEFF-83DA00F0EACA}" type="presOf" srcId="{94330C5D-C46D-4E7B-9BE6-FFB6C6F119F8}" destId="{7FDD884F-1577-417E-973B-A8F3ABCFB39D}" srcOrd="1" destOrd="0" presId="urn:microsoft.com/office/officeart/2005/8/layout/orgChart1"/>
    <dgm:cxn modelId="{C85BC6E1-D197-4C8B-920E-8143E51ECE35}" srcId="{B5FB7164-5E58-4541-ADA0-BF9A3860B79F}" destId="{94330C5D-C46D-4E7B-9BE6-FFB6C6F119F8}" srcOrd="5" destOrd="0" parTransId="{1BC9558B-70AD-4BD3-908A-53D3FBDD2A5E}" sibTransId="{CFFAA49E-D3B1-4004-8350-ACFB64BEA91B}"/>
    <dgm:cxn modelId="{9E3CBFBC-F9A1-4F51-9DE5-B7F523A3AF89}" type="presOf" srcId="{4FB9FA1E-7019-4566-845F-D76D735E4EA0}" destId="{643E2D31-F809-4094-93D0-B46637160F0A}" srcOrd="1" destOrd="0" presId="urn:microsoft.com/office/officeart/2005/8/layout/orgChart1"/>
    <dgm:cxn modelId="{9D634209-9AA7-40DF-977B-D7C688EFAD2C}" srcId="{B5FB7164-5E58-4541-ADA0-BF9A3860B79F}" destId="{1F1CDC92-FE4C-4349-BA33-6244AA064B9C}" srcOrd="1" destOrd="0" parTransId="{CB843938-87B1-4A95-813A-520C443E8B5A}" sibTransId="{11A00DE8-910B-4053-8BF5-DC12A08083C3}"/>
    <dgm:cxn modelId="{69C1F9CB-2B01-482C-AC68-437F92C4AB05}" type="presOf" srcId="{85D8C6BA-1E0E-43A8-95F6-0BC01186D53C}" destId="{AD63D169-2143-4EB6-93E2-593504E0505A}" srcOrd="1" destOrd="0" presId="urn:microsoft.com/office/officeart/2005/8/layout/orgChart1"/>
    <dgm:cxn modelId="{0C752D5D-49A1-4BD6-97B5-76C0B8E4D415}" type="presOf" srcId="{6DC5CE80-293D-4DC2-B6D3-8D70C8110109}" destId="{90B307A9-771B-4DCC-873F-F3F94912CFA6}" srcOrd="0" destOrd="0" presId="urn:microsoft.com/office/officeart/2005/8/layout/orgChart1"/>
    <dgm:cxn modelId="{2D4A7E57-94CC-4F51-B985-D1262573AF20}" type="presOf" srcId="{42D07F5F-4AFD-4C82-B499-BE2BE03CA8D6}" destId="{C2737DC8-2EB8-4D82-A276-D4A7E18700C6}" srcOrd="1" destOrd="0" presId="urn:microsoft.com/office/officeart/2005/8/layout/orgChart1"/>
    <dgm:cxn modelId="{46567C46-A857-4893-B551-B63DD0C4127F}" srcId="{6DC5CE80-293D-4DC2-B6D3-8D70C8110109}" destId="{9C9CC883-6D0F-4002-BACF-C10BD4B0592F}" srcOrd="1" destOrd="0" parTransId="{005A642E-46C9-47AD-9C3C-6318CD16A46A}" sibTransId="{5FDC28CB-23EC-4750-8E69-378242B5CE11}"/>
    <dgm:cxn modelId="{87C49815-D461-4A55-ADEA-1828BECC22ED}" type="presOf" srcId="{26F691B7-4D0A-4B36-9910-079EAF0A4D5C}" destId="{5F6D9287-03DE-4B38-8831-42E9079328B5}" srcOrd="0" destOrd="0" presId="urn:microsoft.com/office/officeart/2005/8/layout/orgChart1"/>
    <dgm:cxn modelId="{E4F0B06F-6AD8-47D0-9CEB-7D5C28DEE485}" type="presOf" srcId="{1F1CDC92-FE4C-4349-BA33-6244AA064B9C}" destId="{5DAAA091-C94A-448C-B694-E38E4AFFFEE8}" srcOrd="1" destOrd="0" presId="urn:microsoft.com/office/officeart/2005/8/layout/orgChart1"/>
    <dgm:cxn modelId="{DC6AE540-FF12-470C-8EA7-9333385F2126}" type="presOf" srcId="{20E9B559-7A22-40E4-90E7-3320D506342A}" destId="{230E0405-2E58-4D09-8691-D1D7CDBBFDC0}" srcOrd="1" destOrd="0" presId="urn:microsoft.com/office/officeart/2005/8/layout/orgChart1"/>
    <dgm:cxn modelId="{B02E4758-D067-4B5D-8200-39E08EE59058}" type="presOf" srcId="{7A45FA00-47F3-4916-BDFF-C3197B201CBF}" destId="{C66393F8-6B14-490C-A807-1878C6F81F2E}" srcOrd="1" destOrd="0" presId="urn:microsoft.com/office/officeart/2005/8/layout/orgChart1"/>
    <dgm:cxn modelId="{C00FDB65-865C-4AB3-86E7-BF820968F609}" type="presOf" srcId="{2C16DED2-2AF8-4E5F-8CAC-25366B6D1487}" destId="{67834202-9966-4AC3-AF1F-E9F153051C76}" srcOrd="0" destOrd="0" presId="urn:microsoft.com/office/officeart/2005/8/layout/orgChart1"/>
    <dgm:cxn modelId="{80E25F27-BDDB-49E3-9D2D-300EE33EBD95}" type="presOf" srcId="{B5FB7164-5E58-4541-ADA0-BF9A3860B79F}" destId="{B40B7D20-6BCF-4743-B6EB-A18DC1C3373A}" srcOrd="0" destOrd="0" presId="urn:microsoft.com/office/officeart/2005/8/layout/orgChart1"/>
    <dgm:cxn modelId="{940B7F4A-C04C-474C-BF8A-A4C487B5774F}" type="presOf" srcId="{6DC5CE80-293D-4DC2-B6D3-8D70C8110109}" destId="{4C4FCFD6-D291-4D89-9C8F-A15425679E53}" srcOrd="1" destOrd="0" presId="urn:microsoft.com/office/officeart/2005/8/layout/orgChart1"/>
    <dgm:cxn modelId="{91C4275A-A560-4E08-99D2-1F64A094CE48}" type="presOf" srcId="{9C9CC883-6D0F-4002-BACF-C10BD4B0592F}" destId="{883A8184-4719-4F3A-90F5-16E423DE6B1B}" srcOrd="0" destOrd="0" presId="urn:microsoft.com/office/officeart/2005/8/layout/orgChart1"/>
    <dgm:cxn modelId="{38F282C7-7462-4FFE-AB00-D965B2B7F759}" srcId="{B5FB7164-5E58-4541-ADA0-BF9A3860B79F}" destId="{42D07F5F-4AFD-4C82-B499-BE2BE03CA8D6}" srcOrd="3" destOrd="0" parTransId="{7D24BC2E-B776-416C-A347-374BEDE352EE}" sibTransId="{B98985A2-BBB4-4804-9867-E0057B3AAA5A}"/>
    <dgm:cxn modelId="{6C1E7A64-6F6D-49E5-9C77-746086B89C76}" srcId="{B5FB7164-5E58-4541-ADA0-BF9A3860B79F}" destId="{85D8C6BA-1E0E-43A8-95F6-0BC01186D53C}" srcOrd="0" destOrd="0" parTransId="{2AFCC7D2-FD08-44D6-8FF6-B8A780191FA5}" sibTransId="{E00E2160-8C54-466F-AECA-64C787025883}"/>
    <dgm:cxn modelId="{047FE314-2AFB-4C27-8D5B-EFA0E449EC77}" type="presOf" srcId="{1F1CDC92-FE4C-4349-BA33-6244AA064B9C}" destId="{FF9F80D0-712B-48D8-9A3D-DAFD136A7F7C}" srcOrd="0" destOrd="0" presId="urn:microsoft.com/office/officeart/2005/8/layout/orgChart1"/>
    <dgm:cxn modelId="{35551C26-4371-47F6-AEBF-D3B77738D0DC}" type="presOf" srcId="{56AE55AF-B0DB-49C5-9C23-9F67675E83F2}" destId="{DC2BCDA3-D028-4772-8F8D-FDCBB94BE437}" srcOrd="0" destOrd="0" presId="urn:microsoft.com/office/officeart/2005/8/layout/orgChart1"/>
    <dgm:cxn modelId="{28C894B4-3212-4181-949B-3AED1D46097F}" type="presOf" srcId="{4FB9FA1E-7019-4566-845F-D76D735E4EA0}" destId="{A12411F8-94DF-4A17-B108-543A3D209F57}" srcOrd="0" destOrd="0" presId="urn:microsoft.com/office/officeart/2005/8/layout/orgChart1"/>
    <dgm:cxn modelId="{AC62A6FC-BA95-4E4B-AA8A-8F5527EE3FEA}" type="presOf" srcId="{94330C5D-C46D-4E7B-9BE6-FFB6C6F119F8}" destId="{267C3D94-59BF-407F-80D6-5621823D98BD}" srcOrd="0" destOrd="0" presId="urn:microsoft.com/office/officeart/2005/8/layout/orgChart1"/>
    <dgm:cxn modelId="{1C0A8928-DF43-45A3-836D-7ADF94AC5EBB}" type="presOf" srcId="{7A45FA00-47F3-4916-BDFF-C3197B201CBF}" destId="{9B58F03B-C727-4123-8791-ADFEE5D8D6F3}" srcOrd="0" destOrd="0" presId="urn:microsoft.com/office/officeart/2005/8/layout/orgChart1"/>
    <dgm:cxn modelId="{A4E107AF-6754-415A-A0B6-541DDFBE8AC1}" type="presOf" srcId="{19B77E2D-78B6-42ED-8D0C-D5597753AE1A}" destId="{C31FD407-02B2-4CFE-B94C-94AB5FD9C98C}" srcOrd="0" destOrd="0" presId="urn:microsoft.com/office/officeart/2005/8/layout/orgChart1"/>
    <dgm:cxn modelId="{BBA11F3C-E572-4E83-9FDF-DD74190D4B47}" type="presOf" srcId="{2638CE74-D3D3-44A9-8F79-A069AA439ECF}" destId="{0B0E3FC3-C521-4FFD-BD3C-E99D04A5B008}" srcOrd="0" destOrd="0" presId="urn:microsoft.com/office/officeart/2005/8/layout/orgChart1"/>
    <dgm:cxn modelId="{54407DAD-8435-44A2-873E-CF14426050AE}" type="presOf" srcId="{5E1245C5-0A31-462D-983C-7643D44C078A}" destId="{BA3C097E-0216-4324-923A-4FFD6CC3E841}" srcOrd="0" destOrd="0" presId="urn:microsoft.com/office/officeart/2005/8/layout/orgChart1"/>
    <dgm:cxn modelId="{23B2EB41-B96E-4450-B779-04467D9E2197}" type="presOf" srcId="{2C16DED2-2AF8-4E5F-8CAC-25366B6D1487}" destId="{41AC95BF-9A34-40A0-8A7F-5DDD42CD74D5}" srcOrd="1" destOrd="0" presId="urn:microsoft.com/office/officeart/2005/8/layout/orgChart1"/>
    <dgm:cxn modelId="{8970632B-428B-4C39-99D8-A03996B0282F}" type="presOf" srcId="{2638CE74-D3D3-44A9-8F79-A069AA439ECF}" destId="{5023D5AA-D1B0-49B0-B476-918716FAC497}" srcOrd="1" destOrd="0" presId="urn:microsoft.com/office/officeart/2005/8/layout/orgChart1"/>
    <dgm:cxn modelId="{A3D1DF2D-D944-4B75-AC57-F23EBC76F26E}" srcId="{B5FB7164-5E58-4541-ADA0-BF9A3860B79F}" destId="{2638CE74-D3D3-44A9-8F79-A069AA439ECF}" srcOrd="2" destOrd="0" parTransId="{9AFFD41B-F0C6-4C58-BFA3-F1EB8C50AD0F}" sibTransId="{9FA7C9F3-A8CB-4347-8A7B-272F636B6FD2}"/>
    <dgm:cxn modelId="{07997522-287C-45B8-89E4-35907BEBBB70}" type="presOf" srcId="{85D8C6BA-1E0E-43A8-95F6-0BC01186D53C}" destId="{162D4B63-62DA-4FE4-8034-58F7D3D50ACA}" srcOrd="0" destOrd="0" presId="urn:microsoft.com/office/officeart/2005/8/layout/orgChart1"/>
    <dgm:cxn modelId="{492C86C7-46C0-43B8-8F7D-F579FAD0119F}" srcId="{6DC5CE80-293D-4DC2-B6D3-8D70C8110109}" destId="{BE6CD25E-FA2F-4C6F-943A-768B416AFA70}" srcOrd="4" destOrd="0" parTransId="{19B77E2D-78B6-42ED-8D0C-D5597753AE1A}" sibTransId="{6871B710-9AB7-45FE-BAE6-9F22668EAD74}"/>
    <dgm:cxn modelId="{03B04AC2-CFA3-4FD3-8A7B-B505339324E9}" type="presOf" srcId="{9AFFD41B-F0C6-4C58-BFA3-F1EB8C50AD0F}" destId="{4A9E1C6A-5CE2-4DDB-A9E9-4E387EFC4A5D}" srcOrd="0" destOrd="0" presId="urn:microsoft.com/office/officeart/2005/8/layout/orgChart1"/>
    <dgm:cxn modelId="{1CD79B8B-BF0D-4D7E-8274-CD0B6AD44E7D}" type="presOf" srcId="{4A8FE988-29D3-4861-818C-2B7ECC62DC15}" destId="{1A79F737-2A12-4F35-8C5B-8AEBD9CF21F4}" srcOrd="0" destOrd="0" presId="urn:microsoft.com/office/officeart/2005/8/layout/orgChart1"/>
    <dgm:cxn modelId="{25FA96F4-616B-4AF8-B0D5-5C3FFAB8285B}" srcId="{6DC5CE80-293D-4DC2-B6D3-8D70C8110109}" destId="{7A45FA00-47F3-4916-BDFF-C3197B201CBF}" srcOrd="3" destOrd="0" parTransId="{5E1245C5-0A31-462D-983C-7643D44C078A}" sibTransId="{DE29313A-D13F-44A6-825D-2E2BC7E0D0B8}"/>
    <dgm:cxn modelId="{457FD900-FC72-47D0-B4F9-8DB62E4CBF7B}" type="presOf" srcId="{F0447210-B1CE-4F8A-B283-81B745DFB281}" destId="{B20046E3-8AA9-485B-AC8D-06A3DD67C050}" srcOrd="0" destOrd="0" presId="urn:microsoft.com/office/officeart/2005/8/layout/orgChart1"/>
    <dgm:cxn modelId="{94676550-7C4A-4D36-AD74-30E13E37C5C9}" type="presOf" srcId="{26F691B7-4D0A-4B36-9910-079EAF0A4D5C}" destId="{28DC85F9-AA04-49B9-90BB-A3EF9598F723}" srcOrd="1" destOrd="0" presId="urn:microsoft.com/office/officeart/2005/8/layout/orgChart1"/>
    <dgm:cxn modelId="{4B894610-896D-4AE9-B213-8526AC02EB4A}" type="presOf" srcId="{BE6CD25E-FA2F-4C6F-943A-768B416AFA70}" destId="{689F0BEA-A019-4CB7-B583-6690B58EBF57}" srcOrd="1" destOrd="0" presId="urn:microsoft.com/office/officeart/2005/8/layout/orgChart1"/>
    <dgm:cxn modelId="{E0D5B076-6FC7-4F67-96E8-067080E2503E}" type="presOf" srcId="{7D24BC2E-B776-416C-A347-374BEDE352EE}" destId="{9033F64D-3C13-4D8C-AAD3-7A19023C6C17}" srcOrd="0" destOrd="0" presId="urn:microsoft.com/office/officeart/2005/8/layout/orgChart1"/>
    <dgm:cxn modelId="{FB914D21-0636-48C7-8EE5-4AB7CB661169}" srcId="{56AE55AF-B0DB-49C5-9C23-9F67675E83F2}" destId="{4FB9FA1E-7019-4566-845F-D76D735E4EA0}" srcOrd="0" destOrd="0" parTransId="{FD748272-6898-495B-8651-D780DEB61374}" sibTransId="{DEDF5BE3-52F8-48EF-BFA4-B9828E5C303A}"/>
    <dgm:cxn modelId="{2E89781C-E587-4E69-9841-571CA9ABD9BE}" type="presOf" srcId="{005A642E-46C9-47AD-9C3C-6318CD16A46A}" destId="{02A12ADD-4635-4C4D-9E95-93765F26E75A}" srcOrd="0" destOrd="0" presId="urn:microsoft.com/office/officeart/2005/8/layout/orgChart1"/>
    <dgm:cxn modelId="{94F9C377-F30A-4FD6-8507-139F67A496DA}" srcId="{6DC5CE80-293D-4DC2-B6D3-8D70C8110109}" destId="{2C16DED2-2AF8-4E5F-8CAC-25366B6D1487}" srcOrd="0" destOrd="0" parTransId="{F0447210-B1CE-4F8A-B283-81B745DFB281}" sibTransId="{7CDB4CFF-8C0C-4DC7-9B39-15AD6BEE19F4}"/>
    <dgm:cxn modelId="{C94CF94A-BE20-4868-90AC-47E643895027}" srcId="{4FB9FA1E-7019-4566-845F-D76D735E4EA0}" destId="{B5FB7164-5E58-4541-ADA0-BF9A3860B79F}" srcOrd="0" destOrd="0" parTransId="{DD0149FB-657A-4C35-81AD-820DCB46170C}" sibTransId="{CD55CF27-C75E-445B-B323-5C06D478F500}"/>
    <dgm:cxn modelId="{DA4F7213-1902-430A-BBD9-728470D70BEB}" type="presOf" srcId="{42D07F5F-4AFD-4C82-B499-BE2BE03CA8D6}" destId="{B3E5CAB9-56BC-491E-A8D7-C659FCE1433B}" srcOrd="0" destOrd="0" presId="urn:microsoft.com/office/officeart/2005/8/layout/orgChart1"/>
    <dgm:cxn modelId="{ED0DA791-3F0F-4088-94A4-6BFF83658B37}" srcId="{B5FB7164-5E58-4541-ADA0-BF9A3860B79F}" destId="{20E9B559-7A22-40E4-90E7-3320D506342A}" srcOrd="4" destOrd="0" parTransId="{4A8FE988-29D3-4861-818C-2B7ECC62DC15}" sibTransId="{89CED9C0-896C-42B0-8B86-B2581BCCF719}"/>
    <dgm:cxn modelId="{466AD385-6522-4B66-827E-C5FCEDAC3057}" type="presParOf" srcId="{DC2BCDA3-D028-4772-8F8D-FDCBB94BE437}" destId="{96DF07B9-7272-4E07-AD57-417A49BB0081}" srcOrd="0" destOrd="0" presId="urn:microsoft.com/office/officeart/2005/8/layout/orgChart1"/>
    <dgm:cxn modelId="{DD63AA26-613B-4145-B276-1F8D0DB5B4FD}" type="presParOf" srcId="{96DF07B9-7272-4E07-AD57-417A49BB0081}" destId="{E894219F-4D7F-48C4-AF44-405C8EB225CC}" srcOrd="0" destOrd="0" presId="urn:microsoft.com/office/officeart/2005/8/layout/orgChart1"/>
    <dgm:cxn modelId="{05A47681-CE34-4885-B5D4-89D3936A813A}" type="presParOf" srcId="{E894219F-4D7F-48C4-AF44-405C8EB225CC}" destId="{A12411F8-94DF-4A17-B108-543A3D209F57}" srcOrd="0" destOrd="0" presId="urn:microsoft.com/office/officeart/2005/8/layout/orgChart1"/>
    <dgm:cxn modelId="{CD18273A-6E86-4FBC-AFB2-4B5AC535A360}" type="presParOf" srcId="{E894219F-4D7F-48C4-AF44-405C8EB225CC}" destId="{643E2D31-F809-4094-93D0-B46637160F0A}" srcOrd="1" destOrd="0" presId="urn:microsoft.com/office/officeart/2005/8/layout/orgChart1"/>
    <dgm:cxn modelId="{593EBE72-44DB-422B-BEE6-1CE4F7C56555}" type="presParOf" srcId="{96DF07B9-7272-4E07-AD57-417A49BB0081}" destId="{2A1B5B3C-F591-478F-BF7B-8CDE7298BC48}" srcOrd="1" destOrd="0" presId="urn:microsoft.com/office/officeart/2005/8/layout/orgChart1"/>
    <dgm:cxn modelId="{B77442AD-7755-4620-8EFF-589082B1E96C}" type="presParOf" srcId="{2A1B5B3C-F591-478F-BF7B-8CDE7298BC48}" destId="{40570AF6-B66D-4487-8EF2-EC0EDEAF8DCF}" srcOrd="0" destOrd="0" presId="urn:microsoft.com/office/officeart/2005/8/layout/orgChart1"/>
    <dgm:cxn modelId="{2EBDD837-8B86-49EB-99D4-D74DED795999}" type="presParOf" srcId="{2A1B5B3C-F591-478F-BF7B-8CDE7298BC48}" destId="{53A0651D-AE73-49D3-A58C-3F21D9B340ED}" srcOrd="1" destOrd="0" presId="urn:microsoft.com/office/officeart/2005/8/layout/orgChart1"/>
    <dgm:cxn modelId="{B74FFCE6-0F41-4462-B086-B3C89B16452C}" type="presParOf" srcId="{53A0651D-AE73-49D3-A58C-3F21D9B340ED}" destId="{8A6E3112-4381-4442-AC4A-9E7D4D6E0EAD}" srcOrd="0" destOrd="0" presId="urn:microsoft.com/office/officeart/2005/8/layout/orgChart1"/>
    <dgm:cxn modelId="{4227B71A-568E-468A-8AC7-81E07BB9A374}" type="presParOf" srcId="{8A6E3112-4381-4442-AC4A-9E7D4D6E0EAD}" destId="{B40B7D20-6BCF-4743-B6EB-A18DC1C3373A}" srcOrd="0" destOrd="0" presId="urn:microsoft.com/office/officeart/2005/8/layout/orgChart1"/>
    <dgm:cxn modelId="{243F7E6D-031A-4114-BD03-AED6E480308A}" type="presParOf" srcId="{8A6E3112-4381-4442-AC4A-9E7D4D6E0EAD}" destId="{A9FFF7BD-50E4-4756-9FE9-81DD22830A85}" srcOrd="1" destOrd="0" presId="urn:microsoft.com/office/officeart/2005/8/layout/orgChart1"/>
    <dgm:cxn modelId="{A33BA606-3C06-4972-AD3A-FEB60D943EF9}" type="presParOf" srcId="{53A0651D-AE73-49D3-A58C-3F21D9B340ED}" destId="{204F80B1-8076-4DB5-9194-7B7392AA7718}" srcOrd="1" destOrd="0" presId="urn:microsoft.com/office/officeart/2005/8/layout/orgChart1"/>
    <dgm:cxn modelId="{6EF7C34C-7F94-4235-B74C-EE5929A564D7}" type="presParOf" srcId="{204F80B1-8076-4DB5-9194-7B7392AA7718}" destId="{0BBFD7C9-B7BB-4C8F-ACF6-2A130F4D1EC2}" srcOrd="0" destOrd="0" presId="urn:microsoft.com/office/officeart/2005/8/layout/orgChart1"/>
    <dgm:cxn modelId="{A6A33C88-E200-42CC-AEAC-7FACA52487CC}" type="presParOf" srcId="{204F80B1-8076-4DB5-9194-7B7392AA7718}" destId="{0FF59095-F56C-4A3B-8EC8-669B3E0ACE8A}" srcOrd="1" destOrd="0" presId="urn:microsoft.com/office/officeart/2005/8/layout/orgChart1"/>
    <dgm:cxn modelId="{C6C6B8F9-7F0C-4198-9A2B-30DA5029048E}" type="presParOf" srcId="{0FF59095-F56C-4A3B-8EC8-669B3E0ACE8A}" destId="{F015C599-F91B-415A-B93B-48AD00A81AC6}" srcOrd="0" destOrd="0" presId="urn:microsoft.com/office/officeart/2005/8/layout/orgChart1"/>
    <dgm:cxn modelId="{540DAC64-A80D-4B62-A2E1-FB32F57E9910}" type="presParOf" srcId="{F015C599-F91B-415A-B93B-48AD00A81AC6}" destId="{162D4B63-62DA-4FE4-8034-58F7D3D50ACA}" srcOrd="0" destOrd="0" presId="urn:microsoft.com/office/officeart/2005/8/layout/orgChart1"/>
    <dgm:cxn modelId="{4D6FD133-B5EC-4EEB-8370-3593AA4BA6A6}" type="presParOf" srcId="{F015C599-F91B-415A-B93B-48AD00A81AC6}" destId="{AD63D169-2143-4EB6-93E2-593504E0505A}" srcOrd="1" destOrd="0" presId="urn:microsoft.com/office/officeart/2005/8/layout/orgChart1"/>
    <dgm:cxn modelId="{A582AC79-236B-4978-8E89-DB751B38F4C9}" type="presParOf" srcId="{0FF59095-F56C-4A3B-8EC8-669B3E0ACE8A}" destId="{D061EDD9-5B48-4746-A4C9-1C734F1B51C1}" srcOrd="1" destOrd="0" presId="urn:microsoft.com/office/officeart/2005/8/layout/orgChart1"/>
    <dgm:cxn modelId="{C5E95104-9D70-4518-A655-DC3694461F99}" type="presParOf" srcId="{0FF59095-F56C-4A3B-8EC8-669B3E0ACE8A}" destId="{1863D7CD-1880-4500-8FB8-B0A0AD6ED7E4}" srcOrd="2" destOrd="0" presId="urn:microsoft.com/office/officeart/2005/8/layout/orgChart1"/>
    <dgm:cxn modelId="{A70743A5-D670-4C75-9903-13461678382D}" type="presParOf" srcId="{204F80B1-8076-4DB5-9194-7B7392AA7718}" destId="{499EE18E-D735-4FE7-A1E1-E33705EACCC7}" srcOrd="2" destOrd="0" presId="urn:microsoft.com/office/officeart/2005/8/layout/orgChart1"/>
    <dgm:cxn modelId="{FFB6AF5D-15FE-4EAE-829B-CB161A178D97}" type="presParOf" srcId="{204F80B1-8076-4DB5-9194-7B7392AA7718}" destId="{11551172-F535-4363-8B6D-817D01D526B1}" srcOrd="3" destOrd="0" presId="urn:microsoft.com/office/officeart/2005/8/layout/orgChart1"/>
    <dgm:cxn modelId="{6C49CD02-B2DA-4792-8099-7CE0D6E3DC62}" type="presParOf" srcId="{11551172-F535-4363-8B6D-817D01D526B1}" destId="{BCCD46DC-5E4C-4352-990B-632FC7D6B728}" srcOrd="0" destOrd="0" presId="urn:microsoft.com/office/officeart/2005/8/layout/orgChart1"/>
    <dgm:cxn modelId="{6830B32F-D215-4689-A038-E0AE8D7753CD}" type="presParOf" srcId="{BCCD46DC-5E4C-4352-990B-632FC7D6B728}" destId="{FF9F80D0-712B-48D8-9A3D-DAFD136A7F7C}" srcOrd="0" destOrd="0" presId="urn:microsoft.com/office/officeart/2005/8/layout/orgChart1"/>
    <dgm:cxn modelId="{1CD86269-ADCB-4CA7-8BD2-F6BC15C9253C}" type="presParOf" srcId="{BCCD46DC-5E4C-4352-990B-632FC7D6B728}" destId="{5DAAA091-C94A-448C-B694-E38E4AFFFEE8}" srcOrd="1" destOrd="0" presId="urn:microsoft.com/office/officeart/2005/8/layout/orgChart1"/>
    <dgm:cxn modelId="{40BC6C6A-E20C-422A-B2C6-3D589A2F4CFA}" type="presParOf" srcId="{11551172-F535-4363-8B6D-817D01D526B1}" destId="{CD94C7F9-817F-4F33-90E1-B90F12BC28F6}" srcOrd="1" destOrd="0" presId="urn:microsoft.com/office/officeart/2005/8/layout/orgChart1"/>
    <dgm:cxn modelId="{4EB032B8-4E67-4165-9B52-F6A8BE2A075E}" type="presParOf" srcId="{11551172-F535-4363-8B6D-817D01D526B1}" destId="{812A3777-38D0-4CDD-A5B0-ADD72E61CB3F}" srcOrd="2" destOrd="0" presId="urn:microsoft.com/office/officeart/2005/8/layout/orgChart1"/>
    <dgm:cxn modelId="{A8C23F97-C9B6-4F0E-AE98-3DF6390C7C52}" type="presParOf" srcId="{204F80B1-8076-4DB5-9194-7B7392AA7718}" destId="{4A9E1C6A-5CE2-4DDB-A9E9-4E387EFC4A5D}" srcOrd="4" destOrd="0" presId="urn:microsoft.com/office/officeart/2005/8/layout/orgChart1"/>
    <dgm:cxn modelId="{0B76F539-FFE1-4204-A6D7-CC797C07A7E1}" type="presParOf" srcId="{204F80B1-8076-4DB5-9194-7B7392AA7718}" destId="{E0D22F7B-5924-4F86-8EE0-E8D80113241F}" srcOrd="5" destOrd="0" presId="urn:microsoft.com/office/officeart/2005/8/layout/orgChart1"/>
    <dgm:cxn modelId="{1BCDAE18-956C-4119-A9AE-CF30FD719A82}" type="presParOf" srcId="{E0D22F7B-5924-4F86-8EE0-E8D80113241F}" destId="{BA426B57-E1D5-453A-AB91-2211C625ADA1}" srcOrd="0" destOrd="0" presId="urn:microsoft.com/office/officeart/2005/8/layout/orgChart1"/>
    <dgm:cxn modelId="{14169A58-9CC2-4356-BD65-874E61726C29}" type="presParOf" srcId="{BA426B57-E1D5-453A-AB91-2211C625ADA1}" destId="{0B0E3FC3-C521-4FFD-BD3C-E99D04A5B008}" srcOrd="0" destOrd="0" presId="urn:microsoft.com/office/officeart/2005/8/layout/orgChart1"/>
    <dgm:cxn modelId="{0DF34B57-4F34-4F28-8E67-1EC575523D29}" type="presParOf" srcId="{BA426B57-E1D5-453A-AB91-2211C625ADA1}" destId="{5023D5AA-D1B0-49B0-B476-918716FAC497}" srcOrd="1" destOrd="0" presId="urn:microsoft.com/office/officeart/2005/8/layout/orgChart1"/>
    <dgm:cxn modelId="{FF00E34E-1834-44DE-97FA-236D6FFF4AC9}" type="presParOf" srcId="{E0D22F7B-5924-4F86-8EE0-E8D80113241F}" destId="{44411C56-CF31-4DE7-B792-AFFDC7B44A8A}" srcOrd="1" destOrd="0" presId="urn:microsoft.com/office/officeart/2005/8/layout/orgChart1"/>
    <dgm:cxn modelId="{A5FD377C-0568-4D7C-BB0C-C416D90A30BF}" type="presParOf" srcId="{E0D22F7B-5924-4F86-8EE0-E8D80113241F}" destId="{7D88D297-7531-4609-B64C-E8270A0A0F06}" srcOrd="2" destOrd="0" presId="urn:microsoft.com/office/officeart/2005/8/layout/orgChart1"/>
    <dgm:cxn modelId="{87AE42EA-E24E-4FE7-B049-049B184824BC}" type="presParOf" srcId="{204F80B1-8076-4DB5-9194-7B7392AA7718}" destId="{9033F64D-3C13-4D8C-AAD3-7A19023C6C17}" srcOrd="6" destOrd="0" presId="urn:microsoft.com/office/officeart/2005/8/layout/orgChart1"/>
    <dgm:cxn modelId="{E695C628-A8EA-40AA-A217-6E4461097246}" type="presParOf" srcId="{204F80B1-8076-4DB5-9194-7B7392AA7718}" destId="{CC5F8A3D-1ED3-4713-B4FA-4DBBE120C65E}" srcOrd="7" destOrd="0" presId="urn:microsoft.com/office/officeart/2005/8/layout/orgChart1"/>
    <dgm:cxn modelId="{ECF62D28-D223-4A77-AD53-BFB4480FCD42}" type="presParOf" srcId="{CC5F8A3D-1ED3-4713-B4FA-4DBBE120C65E}" destId="{DDC9AE91-381B-47DB-A1A2-80AEC3500958}" srcOrd="0" destOrd="0" presId="urn:microsoft.com/office/officeart/2005/8/layout/orgChart1"/>
    <dgm:cxn modelId="{469B2196-8F15-487F-B023-1A8EB3337E9F}" type="presParOf" srcId="{DDC9AE91-381B-47DB-A1A2-80AEC3500958}" destId="{B3E5CAB9-56BC-491E-A8D7-C659FCE1433B}" srcOrd="0" destOrd="0" presId="urn:microsoft.com/office/officeart/2005/8/layout/orgChart1"/>
    <dgm:cxn modelId="{B65453D5-8DB2-45CB-9F18-99B4472EB8B8}" type="presParOf" srcId="{DDC9AE91-381B-47DB-A1A2-80AEC3500958}" destId="{C2737DC8-2EB8-4D82-A276-D4A7E18700C6}" srcOrd="1" destOrd="0" presId="urn:microsoft.com/office/officeart/2005/8/layout/orgChart1"/>
    <dgm:cxn modelId="{C8E6B706-B21D-4FDE-9428-EB9633E1E944}" type="presParOf" srcId="{CC5F8A3D-1ED3-4713-B4FA-4DBBE120C65E}" destId="{C557EB8D-0A62-4F0D-ABCD-A970114FC378}" srcOrd="1" destOrd="0" presId="urn:microsoft.com/office/officeart/2005/8/layout/orgChart1"/>
    <dgm:cxn modelId="{89729FB2-0E12-492B-A2EF-4FC87A5808F2}" type="presParOf" srcId="{CC5F8A3D-1ED3-4713-B4FA-4DBBE120C65E}" destId="{625958FC-4B21-442F-AC16-E1D4D57C9086}" srcOrd="2" destOrd="0" presId="urn:microsoft.com/office/officeart/2005/8/layout/orgChart1"/>
    <dgm:cxn modelId="{774EB8A9-2AB1-4C67-88A5-08E411D59795}" type="presParOf" srcId="{204F80B1-8076-4DB5-9194-7B7392AA7718}" destId="{1A79F737-2A12-4F35-8C5B-8AEBD9CF21F4}" srcOrd="8" destOrd="0" presId="urn:microsoft.com/office/officeart/2005/8/layout/orgChart1"/>
    <dgm:cxn modelId="{E56C57E4-B367-4336-8B9D-81477B00F5F3}" type="presParOf" srcId="{204F80B1-8076-4DB5-9194-7B7392AA7718}" destId="{3F149C26-DC38-4E7E-B1F4-96553D3B4CFA}" srcOrd="9" destOrd="0" presId="urn:microsoft.com/office/officeart/2005/8/layout/orgChart1"/>
    <dgm:cxn modelId="{A32F81B4-561E-4E6B-8247-E3C96C172965}" type="presParOf" srcId="{3F149C26-DC38-4E7E-B1F4-96553D3B4CFA}" destId="{4CCB4E4A-6BFA-4043-A047-6A69A79B7360}" srcOrd="0" destOrd="0" presId="urn:microsoft.com/office/officeart/2005/8/layout/orgChart1"/>
    <dgm:cxn modelId="{74DBF1FA-505D-480F-9A98-25C9694C61BE}" type="presParOf" srcId="{4CCB4E4A-6BFA-4043-A047-6A69A79B7360}" destId="{EFB32E0C-8BD6-49CE-A10A-7E4A0C9EE57F}" srcOrd="0" destOrd="0" presId="urn:microsoft.com/office/officeart/2005/8/layout/orgChart1"/>
    <dgm:cxn modelId="{10C8D435-1559-4E0E-9BC2-CD678688D704}" type="presParOf" srcId="{4CCB4E4A-6BFA-4043-A047-6A69A79B7360}" destId="{230E0405-2E58-4D09-8691-D1D7CDBBFDC0}" srcOrd="1" destOrd="0" presId="urn:microsoft.com/office/officeart/2005/8/layout/orgChart1"/>
    <dgm:cxn modelId="{032E9B90-568E-4E95-AB54-0B45B5C4C209}" type="presParOf" srcId="{3F149C26-DC38-4E7E-B1F4-96553D3B4CFA}" destId="{921C04C1-B717-4430-8274-20C6F7AB4827}" srcOrd="1" destOrd="0" presId="urn:microsoft.com/office/officeart/2005/8/layout/orgChart1"/>
    <dgm:cxn modelId="{BA5111DC-5520-49F8-988A-8C9F6E056ABF}" type="presParOf" srcId="{3F149C26-DC38-4E7E-B1F4-96553D3B4CFA}" destId="{38BD013B-3213-47F9-ACF8-3078D8E0BA8C}" srcOrd="2" destOrd="0" presId="urn:microsoft.com/office/officeart/2005/8/layout/orgChart1"/>
    <dgm:cxn modelId="{9BC8A3CE-A995-4E8F-AA42-15029DD0F510}" type="presParOf" srcId="{204F80B1-8076-4DB5-9194-7B7392AA7718}" destId="{455F601E-8118-4E00-A518-98A2B760B9D3}" srcOrd="10" destOrd="0" presId="urn:microsoft.com/office/officeart/2005/8/layout/orgChart1"/>
    <dgm:cxn modelId="{E2C651BB-FB52-46F0-9C30-579DF4B264C4}" type="presParOf" srcId="{204F80B1-8076-4DB5-9194-7B7392AA7718}" destId="{5C44C4CE-73EB-43D9-8389-DB86C0CAEDC0}" srcOrd="11" destOrd="0" presId="urn:microsoft.com/office/officeart/2005/8/layout/orgChart1"/>
    <dgm:cxn modelId="{2B4531B0-0EFF-4E5F-8129-8A40957D7D5F}" type="presParOf" srcId="{5C44C4CE-73EB-43D9-8389-DB86C0CAEDC0}" destId="{A6F53759-3464-4247-B16C-29514EA5D748}" srcOrd="0" destOrd="0" presId="urn:microsoft.com/office/officeart/2005/8/layout/orgChart1"/>
    <dgm:cxn modelId="{5CA15799-C3B7-4119-833B-BFCCC396916C}" type="presParOf" srcId="{A6F53759-3464-4247-B16C-29514EA5D748}" destId="{267C3D94-59BF-407F-80D6-5621823D98BD}" srcOrd="0" destOrd="0" presId="urn:microsoft.com/office/officeart/2005/8/layout/orgChart1"/>
    <dgm:cxn modelId="{594E0901-5B81-44EE-A067-F31465FDC3FE}" type="presParOf" srcId="{A6F53759-3464-4247-B16C-29514EA5D748}" destId="{7FDD884F-1577-417E-973B-A8F3ABCFB39D}" srcOrd="1" destOrd="0" presId="urn:microsoft.com/office/officeart/2005/8/layout/orgChart1"/>
    <dgm:cxn modelId="{AD862CBD-71B4-491B-AE17-F52E10C371BE}" type="presParOf" srcId="{5C44C4CE-73EB-43D9-8389-DB86C0CAEDC0}" destId="{502B7F47-476A-4D6A-94BB-4FD8A7D4AB7E}" srcOrd="1" destOrd="0" presId="urn:microsoft.com/office/officeart/2005/8/layout/orgChart1"/>
    <dgm:cxn modelId="{B300E2DE-88C5-4469-92EF-5899E0CE92BD}" type="presParOf" srcId="{5C44C4CE-73EB-43D9-8389-DB86C0CAEDC0}" destId="{F6FBA0AF-F7F8-4A66-973F-AC638D3FA89C}" srcOrd="2" destOrd="0" presId="urn:microsoft.com/office/officeart/2005/8/layout/orgChart1"/>
    <dgm:cxn modelId="{CB5A5181-C24D-4389-9D27-1FCADAA9BC3D}" type="presParOf" srcId="{53A0651D-AE73-49D3-A58C-3F21D9B340ED}" destId="{95D8118B-3724-4DBD-B40C-735E9DA84354}" srcOrd="2" destOrd="0" presId="urn:microsoft.com/office/officeart/2005/8/layout/orgChart1"/>
    <dgm:cxn modelId="{6A605EB7-9081-464E-8D72-A01B05C56503}" type="presParOf" srcId="{2A1B5B3C-F591-478F-BF7B-8CDE7298BC48}" destId="{6550ED5B-72CC-4E4E-9BF8-2A44B405EAD4}" srcOrd="2" destOrd="0" presId="urn:microsoft.com/office/officeart/2005/8/layout/orgChart1"/>
    <dgm:cxn modelId="{0E2241D9-76DB-4AE1-BF6A-D2820DCF3EB3}" type="presParOf" srcId="{2A1B5B3C-F591-478F-BF7B-8CDE7298BC48}" destId="{4FB7F1A7-93DF-496F-B7AB-93F20370A6F8}" srcOrd="3" destOrd="0" presId="urn:microsoft.com/office/officeart/2005/8/layout/orgChart1"/>
    <dgm:cxn modelId="{C7F4F91F-D0F8-4E4D-A61A-6C12D676783F}" type="presParOf" srcId="{4FB7F1A7-93DF-496F-B7AB-93F20370A6F8}" destId="{326068F3-75FD-4917-9896-CB901471CAD7}" srcOrd="0" destOrd="0" presId="urn:microsoft.com/office/officeart/2005/8/layout/orgChart1"/>
    <dgm:cxn modelId="{BDD27655-5F0A-40A5-B830-6C8C051A457B}" type="presParOf" srcId="{326068F3-75FD-4917-9896-CB901471CAD7}" destId="{90B307A9-771B-4DCC-873F-F3F94912CFA6}" srcOrd="0" destOrd="0" presId="urn:microsoft.com/office/officeart/2005/8/layout/orgChart1"/>
    <dgm:cxn modelId="{6C165369-153A-4B63-BB2F-02504695353C}" type="presParOf" srcId="{326068F3-75FD-4917-9896-CB901471CAD7}" destId="{4C4FCFD6-D291-4D89-9C8F-A15425679E53}" srcOrd="1" destOrd="0" presId="urn:microsoft.com/office/officeart/2005/8/layout/orgChart1"/>
    <dgm:cxn modelId="{EAD4BF56-43EC-4968-B0FD-78BFAF44CD1D}" type="presParOf" srcId="{4FB7F1A7-93DF-496F-B7AB-93F20370A6F8}" destId="{59A6A6AD-9A47-462F-BFAA-4379979EA15C}" srcOrd="1" destOrd="0" presId="urn:microsoft.com/office/officeart/2005/8/layout/orgChart1"/>
    <dgm:cxn modelId="{57DFF2BE-B3B9-405D-B30F-7D092F019CCA}" type="presParOf" srcId="{59A6A6AD-9A47-462F-BFAA-4379979EA15C}" destId="{B20046E3-8AA9-485B-AC8D-06A3DD67C050}" srcOrd="0" destOrd="0" presId="urn:microsoft.com/office/officeart/2005/8/layout/orgChart1"/>
    <dgm:cxn modelId="{A570A8D0-BFDF-46F7-BACE-FF58EBC01236}" type="presParOf" srcId="{59A6A6AD-9A47-462F-BFAA-4379979EA15C}" destId="{65A89468-E03D-4A95-81C9-A32CE03FD6B2}" srcOrd="1" destOrd="0" presId="urn:microsoft.com/office/officeart/2005/8/layout/orgChart1"/>
    <dgm:cxn modelId="{5C630E3A-2184-4B45-8D65-528146EC0C0E}" type="presParOf" srcId="{65A89468-E03D-4A95-81C9-A32CE03FD6B2}" destId="{6C2CB35B-7563-4AC2-92B0-90E065CA075B}" srcOrd="0" destOrd="0" presId="urn:microsoft.com/office/officeart/2005/8/layout/orgChart1"/>
    <dgm:cxn modelId="{ABBFF704-57B3-4966-9D26-CB6363F89C74}" type="presParOf" srcId="{6C2CB35B-7563-4AC2-92B0-90E065CA075B}" destId="{67834202-9966-4AC3-AF1F-E9F153051C76}" srcOrd="0" destOrd="0" presId="urn:microsoft.com/office/officeart/2005/8/layout/orgChart1"/>
    <dgm:cxn modelId="{189E96C4-C2D7-47A8-869D-F543C09B1CB1}" type="presParOf" srcId="{6C2CB35B-7563-4AC2-92B0-90E065CA075B}" destId="{41AC95BF-9A34-40A0-8A7F-5DDD42CD74D5}" srcOrd="1" destOrd="0" presId="urn:microsoft.com/office/officeart/2005/8/layout/orgChart1"/>
    <dgm:cxn modelId="{E5EF1C22-6DF5-45B8-B724-8F48FAC800A7}" type="presParOf" srcId="{65A89468-E03D-4A95-81C9-A32CE03FD6B2}" destId="{AFA2685A-E019-4C46-BA1C-6D04205D86A9}" srcOrd="1" destOrd="0" presId="urn:microsoft.com/office/officeart/2005/8/layout/orgChart1"/>
    <dgm:cxn modelId="{34000DEA-C3AA-473F-90E4-DA8E146A0C42}" type="presParOf" srcId="{65A89468-E03D-4A95-81C9-A32CE03FD6B2}" destId="{0F502D4F-AA65-4669-A461-4250DBB5207B}" srcOrd="2" destOrd="0" presId="urn:microsoft.com/office/officeart/2005/8/layout/orgChart1"/>
    <dgm:cxn modelId="{A3CC2FBE-D108-4CC3-8A0A-7ADCF192177E}" type="presParOf" srcId="{59A6A6AD-9A47-462F-BFAA-4379979EA15C}" destId="{02A12ADD-4635-4C4D-9E95-93765F26E75A}" srcOrd="2" destOrd="0" presId="urn:microsoft.com/office/officeart/2005/8/layout/orgChart1"/>
    <dgm:cxn modelId="{8DE28021-A35E-4EA9-8066-2D509677FF08}" type="presParOf" srcId="{59A6A6AD-9A47-462F-BFAA-4379979EA15C}" destId="{83070AAF-FA95-48D4-9008-AFFE17D96524}" srcOrd="3" destOrd="0" presId="urn:microsoft.com/office/officeart/2005/8/layout/orgChart1"/>
    <dgm:cxn modelId="{1187213A-1036-40FB-9BCE-47446BFF6719}" type="presParOf" srcId="{83070AAF-FA95-48D4-9008-AFFE17D96524}" destId="{19839140-4B4C-4649-9A25-D3835B88DB01}" srcOrd="0" destOrd="0" presId="urn:microsoft.com/office/officeart/2005/8/layout/orgChart1"/>
    <dgm:cxn modelId="{EA604D2C-D57B-4101-B41E-2FD117362383}" type="presParOf" srcId="{19839140-4B4C-4649-9A25-D3835B88DB01}" destId="{883A8184-4719-4F3A-90F5-16E423DE6B1B}" srcOrd="0" destOrd="0" presId="urn:microsoft.com/office/officeart/2005/8/layout/orgChart1"/>
    <dgm:cxn modelId="{B130E2C9-7319-4220-9C64-68A365993C39}" type="presParOf" srcId="{19839140-4B4C-4649-9A25-D3835B88DB01}" destId="{4AAC490D-B45F-43F3-BC74-3CA508485821}" srcOrd="1" destOrd="0" presId="urn:microsoft.com/office/officeart/2005/8/layout/orgChart1"/>
    <dgm:cxn modelId="{CC8AB1C7-C0FB-4B3B-B10D-189ADB0C0AC5}" type="presParOf" srcId="{83070AAF-FA95-48D4-9008-AFFE17D96524}" destId="{28A2DD6C-53AC-4B22-9262-6C0FA8E7925E}" srcOrd="1" destOrd="0" presId="urn:microsoft.com/office/officeart/2005/8/layout/orgChart1"/>
    <dgm:cxn modelId="{76D2D3E6-443B-4C8B-810A-7E28D4C55AEF}" type="presParOf" srcId="{83070AAF-FA95-48D4-9008-AFFE17D96524}" destId="{68F10946-07C2-4DC2-A326-44249C49E463}" srcOrd="2" destOrd="0" presId="urn:microsoft.com/office/officeart/2005/8/layout/orgChart1"/>
    <dgm:cxn modelId="{07063D04-984E-4645-A5EC-76DBDAAC478D}" type="presParOf" srcId="{59A6A6AD-9A47-462F-BFAA-4379979EA15C}" destId="{E2A1FD91-04CE-45B9-88FB-B4DD121892EC}" srcOrd="4" destOrd="0" presId="urn:microsoft.com/office/officeart/2005/8/layout/orgChart1"/>
    <dgm:cxn modelId="{912F95BD-655B-4C53-B923-13EF7B142865}" type="presParOf" srcId="{59A6A6AD-9A47-462F-BFAA-4379979EA15C}" destId="{F9139B7A-8D56-4FD6-9C08-467B560E656E}" srcOrd="5" destOrd="0" presId="urn:microsoft.com/office/officeart/2005/8/layout/orgChart1"/>
    <dgm:cxn modelId="{E30BE1C9-A63C-46D9-BA4C-29284B776F95}" type="presParOf" srcId="{F9139B7A-8D56-4FD6-9C08-467B560E656E}" destId="{6ED16587-790F-4142-A44E-90D1A6556FDC}" srcOrd="0" destOrd="0" presId="urn:microsoft.com/office/officeart/2005/8/layout/orgChart1"/>
    <dgm:cxn modelId="{9A434C2E-14EC-44F2-84EF-AD07C01FE2E2}" type="presParOf" srcId="{6ED16587-790F-4142-A44E-90D1A6556FDC}" destId="{5F6D9287-03DE-4B38-8831-42E9079328B5}" srcOrd="0" destOrd="0" presId="urn:microsoft.com/office/officeart/2005/8/layout/orgChart1"/>
    <dgm:cxn modelId="{57E6C048-3ABB-4293-9152-F3B55C87EAB9}" type="presParOf" srcId="{6ED16587-790F-4142-A44E-90D1A6556FDC}" destId="{28DC85F9-AA04-49B9-90BB-A3EF9598F723}" srcOrd="1" destOrd="0" presId="urn:microsoft.com/office/officeart/2005/8/layout/orgChart1"/>
    <dgm:cxn modelId="{A14C1CC6-DAA1-4A41-803B-AA54A2CAB9E1}" type="presParOf" srcId="{F9139B7A-8D56-4FD6-9C08-467B560E656E}" destId="{2B47391C-C9B0-468F-A57F-F89BEEDE33B8}" srcOrd="1" destOrd="0" presId="urn:microsoft.com/office/officeart/2005/8/layout/orgChart1"/>
    <dgm:cxn modelId="{C085DF9F-A9C9-41B2-895C-AB3ADBE6F2AC}" type="presParOf" srcId="{F9139B7A-8D56-4FD6-9C08-467B560E656E}" destId="{7F422B83-D155-406C-97A2-3C28A515A2E5}" srcOrd="2" destOrd="0" presId="urn:microsoft.com/office/officeart/2005/8/layout/orgChart1"/>
    <dgm:cxn modelId="{E9FD2E26-CB7F-4DBB-BFE7-883D57B7E1E6}" type="presParOf" srcId="{59A6A6AD-9A47-462F-BFAA-4379979EA15C}" destId="{BA3C097E-0216-4324-923A-4FFD6CC3E841}" srcOrd="6" destOrd="0" presId="urn:microsoft.com/office/officeart/2005/8/layout/orgChart1"/>
    <dgm:cxn modelId="{9B7BF2F9-863B-4572-9F12-7565A35E64E9}" type="presParOf" srcId="{59A6A6AD-9A47-462F-BFAA-4379979EA15C}" destId="{848F7B34-46F8-43F3-AA20-E24483CBD0EA}" srcOrd="7" destOrd="0" presId="urn:microsoft.com/office/officeart/2005/8/layout/orgChart1"/>
    <dgm:cxn modelId="{0734C9E3-259F-4EA5-A2F9-0CF5B8D6E269}" type="presParOf" srcId="{848F7B34-46F8-43F3-AA20-E24483CBD0EA}" destId="{DEDAD5A6-C97F-4AF0-8355-977B1558F22E}" srcOrd="0" destOrd="0" presId="urn:microsoft.com/office/officeart/2005/8/layout/orgChart1"/>
    <dgm:cxn modelId="{500983B7-11E3-4152-B577-75CA5C5AF9AC}" type="presParOf" srcId="{DEDAD5A6-C97F-4AF0-8355-977B1558F22E}" destId="{9B58F03B-C727-4123-8791-ADFEE5D8D6F3}" srcOrd="0" destOrd="0" presId="urn:microsoft.com/office/officeart/2005/8/layout/orgChart1"/>
    <dgm:cxn modelId="{A9151EE0-0E57-44CD-A2A7-3FE11F48F15B}" type="presParOf" srcId="{DEDAD5A6-C97F-4AF0-8355-977B1558F22E}" destId="{C66393F8-6B14-490C-A807-1878C6F81F2E}" srcOrd="1" destOrd="0" presId="urn:microsoft.com/office/officeart/2005/8/layout/orgChart1"/>
    <dgm:cxn modelId="{BC5F0141-0429-4947-BBA1-B37A060F271D}" type="presParOf" srcId="{848F7B34-46F8-43F3-AA20-E24483CBD0EA}" destId="{21C59E0A-8975-482A-8BDE-C2DACAE2DFF3}" srcOrd="1" destOrd="0" presId="urn:microsoft.com/office/officeart/2005/8/layout/orgChart1"/>
    <dgm:cxn modelId="{08807E62-DE4A-4A7D-99D1-F7171CA4ACEC}" type="presParOf" srcId="{848F7B34-46F8-43F3-AA20-E24483CBD0EA}" destId="{7B321086-C05F-49DF-BCD6-DE29150870BC}" srcOrd="2" destOrd="0" presId="urn:microsoft.com/office/officeart/2005/8/layout/orgChart1"/>
    <dgm:cxn modelId="{35115D32-3B11-4ED7-85D7-C72F72795335}" type="presParOf" srcId="{59A6A6AD-9A47-462F-BFAA-4379979EA15C}" destId="{C31FD407-02B2-4CFE-B94C-94AB5FD9C98C}" srcOrd="8" destOrd="0" presId="urn:microsoft.com/office/officeart/2005/8/layout/orgChart1"/>
    <dgm:cxn modelId="{B5B12BFA-9B69-465D-BEE0-AAC62FC844DE}" type="presParOf" srcId="{59A6A6AD-9A47-462F-BFAA-4379979EA15C}" destId="{42292804-5588-41D4-9D3F-87BC2E7405EE}" srcOrd="9" destOrd="0" presId="urn:microsoft.com/office/officeart/2005/8/layout/orgChart1"/>
    <dgm:cxn modelId="{5DFF23E4-595A-47B5-9A37-22EE499BC8E4}" type="presParOf" srcId="{42292804-5588-41D4-9D3F-87BC2E7405EE}" destId="{0D898C64-0280-4712-91FF-17E38EBF49C2}" srcOrd="0" destOrd="0" presId="urn:microsoft.com/office/officeart/2005/8/layout/orgChart1"/>
    <dgm:cxn modelId="{AEB54BB2-90F6-487B-9AA9-181D697D1B5B}" type="presParOf" srcId="{0D898C64-0280-4712-91FF-17E38EBF49C2}" destId="{AD1D6143-1ABE-4F36-9E58-6397798E1361}" srcOrd="0" destOrd="0" presId="urn:microsoft.com/office/officeart/2005/8/layout/orgChart1"/>
    <dgm:cxn modelId="{87F78AAF-2E8D-4B08-8E43-028CBC78ADBC}" type="presParOf" srcId="{0D898C64-0280-4712-91FF-17E38EBF49C2}" destId="{689F0BEA-A019-4CB7-B583-6690B58EBF57}" srcOrd="1" destOrd="0" presId="urn:microsoft.com/office/officeart/2005/8/layout/orgChart1"/>
    <dgm:cxn modelId="{00FC866B-51FA-4635-82C0-2D1CBF40CC34}" type="presParOf" srcId="{42292804-5588-41D4-9D3F-87BC2E7405EE}" destId="{02D3FAF7-6A80-4C88-B51A-C065479F47BC}" srcOrd="1" destOrd="0" presId="urn:microsoft.com/office/officeart/2005/8/layout/orgChart1"/>
    <dgm:cxn modelId="{ECA01A15-A191-4299-97C7-F5D4B0FA4103}" type="presParOf" srcId="{42292804-5588-41D4-9D3F-87BC2E7405EE}" destId="{01C6FE9A-84D9-4BCA-B63A-305561BD12B5}" srcOrd="2" destOrd="0" presId="urn:microsoft.com/office/officeart/2005/8/layout/orgChart1"/>
    <dgm:cxn modelId="{D8EA5A8F-FB4D-4C8A-9446-7A53E6511F34}" type="presParOf" srcId="{4FB7F1A7-93DF-496F-B7AB-93F20370A6F8}" destId="{D3C76AF9-DD31-4767-B1EE-2760F64BB928}" srcOrd="2" destOrd="0" presId="urn:microsoft.com/office/officeart/2005/8/layout/orgChart1"/>
    <dgm:cxn modelId="{2CB5F7C7-688F-4E51-8DB0-044DE39AD901}" type="presParOf" srcId="{96DF07B9-7272-4E07-AD57-417A49BB0081}" destId="{01A56D5F-01BE-4FD2-BD24-F6B07CEA53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FD407-02B2-4CFE-B94C-94AB5FD9C98C}">
      <dsp:nvSpPr>
        <dsp:cNvPr id="0" name=""/>
        <dsp:cNvSpPr/>
      </dsp:nvSpPr>
      <dsp:spPr>
        <a:xfrm>
          <a:off x="5002994" y="2099892"/>
          <a:ext cx="736075" cy="3285938"/>
        </a:xfrm>
        <a:custGeom>
          <a:avLst/>
          <a:gdLst/>
          <a:ahLst/>
          <a:cxnLst/>
          <a:rect l="0" t="0" r="0" b="0"/>
          <a:pathLst>
            <a:path>
              <a:moveTo>
                <a:pt x="0" y="0"/>
              </a:moveTo>
              <a:lnTo>
                <a:pt x="0" y="3285938"/>
              </a:lnTo>
              <a:lnTo>
                <a:pt x="736075" y="32859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C097E-0216-4324-923A-4FFD6CC3E841}">
      <dsp:nvSpPr>
        <dsp:cNvPr id="0" name=""/>
        <dsp:cNvSpPr/>
      </dsp:nvSpPr>
      <dsp:spPr>
        <a:xfrm>
          <a:off x="5002994" y="2099892"/>
          <a:ext cx="736075" cy="2507754"/>
        </a:xfrm>
        <a:custGeom>
          <a:avLst/>
          <a:gdLst/>
          <a:ahLst/>
          <a:cxnLst/>
          <a:rect l="0" t="0" r="0" b="0"/>
          <a:pathLst>
            <a:path>
              <a:moveTo>
                <a:pt x="0" y="0"/>
              </a:moveTo>
              <a:lnTo>
                <a:pt x="0" y="2507754"/>
              </a:lnTo>
              <a:lnTo>
                <a:pt x="736075" y="250775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1FD91-04CE-45B9-88FB-B4DD121892EC}">
      <dsp:nvSpPr>
        <dsp:cNvPr id="0" name=""/>
        <dsp:cNvSpPr/>
      </dsp:nvSpPr>
      <dsp:spPr>
        <a:xfrm>
          <a:off x="5002994" y="2099892"/>
          <a:ext cx="665335" cy="1729565"/>
        </a:xfrm>
        <a:custGeom>
          <a:avLst/>
          <a:gdLst/>
          <a:ahLst/>
          <a:cxnLst/>
          <a:rect l="0" t="0" r="0" b="0"/>
          <a:pathLst>
            <a:path>
              <a:moveTo>
                <a:pt x="0" y="0"/>
              </a:moveTo>
              <a:lnTo>
                <a:pt x="0" y="1729565"/>
              </a:lnTo>
              <a:lnTo>
                <a:pt x="665335" y="172956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12ADD-4635-4C4D-9E95-93765F26E75A}">
      <dsp:nvSpPr>
        <dsp:cNvPr id="0" name=""/>
        <dsp:cNvSpPr/>
      </dsp:nvSpPr>
      <dsp:spPr>
        <a:xfrm>
          <a:off x="5002994" y="2099892"/>
          <a:ext cx="665335" cy="1092862"/>
        </a:xfrm>
        <a:custGeom>
          <a:avLst/>
          <a:gdLst/>
          <a:ahLst/>
          <a:cxnLst/>
          <a:rect l="0" t="0" r="0" b="0"/>
          <a:pathLst>
            <a:path>
              <a:moveTo>
                <a:pt x="0" y="0"/>
              </a:moveTo>
              <a:lnTo>
                <a:pt x="0" y="1092862"/>
              </a:lnTo>
              <a:lnTo>
                <a:pt x="665335" y="109286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046E3-8AA9-485B-AC8D-06A3DD67C050}">
      <dsp:nvSpPr>
        <dsp:cNvPr id="0" name=""/>
        <dsp:cNvSpPr/>
      </dsp:nvSpPr>
      <dsp:spPr>
        <a:xfrm>
          <a:off x="5002994" y="2099892"/>
          <a:ext cx="665335" cy="385418"/>
        </a:xfrm>
        <a:custGeom>
          <a:avLst/>
          <a:gdLst/>
          <a:ahLst/>
          <a:cxnLst/>
          <a:rect l="0" t="0" r="0" b="0"/>
          <a:pathLst>
            <a:path>
              <a:moveTo>
                <a:pt x="0" y="0"/>
              </a:moveTo>
              <a:lnTo>
                <a:pt x="0" y="385418"/>
              </a:lnTo>
              <a:lnTo>
                <a:pt x="665335" y="3854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0ED5B-72CC-4E4E-9BF8-2A44B405EAD4}">
      <dsp:nvSpPr>
        <dsp:cNvPr id="0" name=""/>
        <dsp:cNvSpPr/>
      </dsp:nvSpPr>
      <dsp:spPr>
        <a:xfrm>
          <a:off x="4036247" y="831998"/>
          <a:ext cx="2090487" cy="205702"/>
        </a:xfrm>
        <a:custGeom>
          <a:avLst/>
          <a:gdLst/>
          <a:ahLst/>
          <a:cxnLst/>
          <a:rect l="0" t="0" r="0" b="0"/>
          <a:pathLst>
            <a:path>
              <a:moveTo>
                <a:pt x="0" y="0"/>
              </a:moveTo>
              <a:lnTo>
                <a:pt x="0" y="100165"/>
              </a:lnTo>
              <a:lnTo>
                <a:pt x="2090487" y="100165"/>
              </a:lnTo>
              <a:lnTo>
                <a:pt x="2090487" y="2057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F601E-8118-4E00-A518-98A2B760B9D3}">
      <dsp:nvSpPr>
        <dsp:cNvPr id="0" name=""/>
        <dsp:cNvSpPr/>
      </dsp:nvSpPr>
      <dsp:spPr>
        <a:xfrm>
          <a:off x="215050" y="1977051"/>
          <a:ext cx="1154310" cy="4021550"/>
        </a:xfrm>
        <a:custGeom>
          <a:avLst/>
          <a:gdLst/>
          <a:ahLst/>
          <a:cxnLst/>
          <a:rect l="0" t="0" r="0" b="0"/>
          <a:pathLst>
            <a:path>
              <a:moveTo>
                <a:pt x="0" y="0"/>
              </a:moveTo>
              <a:lnTo>
                <a:pt x="0" y="4021550"/>
              </a:lnTo>
              <a:lnTo>
                <a:pt x="1154310" y="402155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9F737-2A12-4F35-8C5B-8AEBD9CF21F4}">
      <dsp:nvSpPr>
        <dsp:cNvPr id="0" name=""/>
        <dsp:cNvSpPr/>
      </dsp:nvSpPr>
      <dsp:spPr>
        <a:xfrm>
          <a:off x="215050" y="1977051"/>
          <a:ext cx="1154310" cy="3315438"/>
        </a:xfrm>
        <a:custGeom>
          <a:avLst/>
          <a:gdLst/>
          <a:ahLst/>
          <a:cxnLst/>
          <a:rect l="0" t="0" r="0" b="0"/>
          <a:pathLst>
            <a:path>
              <a:moveTo>
                <a:pt x="0" y="0"/>
              </a:moveTo>
              <a:lnTo>
                <a:pt x="0" y="3315438"/>
              </a:lnTo>
              <a:lnTo>
                <a:pt x="1154310" y="33154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3F64D-3C13-4D8C-AAD3-7A19023C6C17}">
      <dsp:nvSpPr>
        <dsp:cNvPr id="0" name=""/>
        <dsp:cNvSpPr/>
      </dsp:nvSpPr>
      <dsp:spPr>
        <a:xfrm>
          <a:off x="215050" y="1977051"/>
          <a:ext cx="1154310" cy="2609326"/>
        </a:xfrm>
        <a:custGeom>
          <a:avLst/>
          <a:gdLst/>
          <a:ahLst/>
          <a:cxnLst/>
          <a:rect l="0" t="0" r="0" b="0"/>
          <a:pathLst>
            <a:path>
              <a:moveTo>
                <a:pt x="0" y="0"/>
              </a:moveTo>
              <a:lnTo>
                <a:pt x="0" y="2609326"/>
              </a:lnTo>
              <a:lnTo>
                <a:pt x="1154310" y="260932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E1C6A-5CE2-4DDB-A9E9-4E387EFC4A5D}">
      <dsp:nvSpPr>
        <dsp:cNvPr id="0" name=""/>
        <dsp:cNvSpPr/>
      </dsp:nvSpPr>
      <dsp:spPr>
        <a:xfrm>
          <a:off x="215050" y="1977051"/>
          <a:ext cx="1154310" cy="1903215"/>
        </a:xfrm>
        <a:custGeom>
          <a:avLst/>
          <a:gdLst/>
          <a:ahLst/>
          <a:cxnLst/>
          <a:rect l="0" t="0" r="0" b="0"/>
          <a:pathLst>
            <a:path>
              <a:moveTo>
                <a:pt x="0" y="0"/>
              </a:moveTo>
              <a:lnTo>
                <a:pt x="0" y="1903215"/>
              </a:lnTo>
              <a:lnTo>
                <a:pt x="1154310" y="19032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EE18E-D735-4FE7-A1E1-E33705EACCC7}">
      <dsp:nvSpPr>
        <dsp:cNvPr id="0" name=""/>
        <dsp:cNvSpPr/>
      </dsp:nvSpPr>
      <dsp:spPr>
        <a:xfrm>
          <a:off x="215050" y="1977051"/>
          <a:ext cx="499333" cy="1203189"/>
        </a:xfrm>
        <a:custGeom>
          <a:avLst/>
          <a:gdLst/>
          <a:ahLst/>
          <a:cxnLst/>
          <a:rect l="0" t="0" r="0" b="0"/>
          <a:pathLst>
            <a:path>
              <a:moveTo>
                <a:pt x="0" y="0"/>
              </a:moveTo>
              <a:lnTo>
                <a:pt x="0" y="1203189"/>
              </a:lnTo>
              <a:lnTo>
                <a:pt x="499333" y="120318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FD7C9-B7BB-4C8F-ACF6-2A130F4D1EC2}">
      <dsp:nvSpPr>
        <dsp:cNvPr id="0" name=""/>
        <dsp:cNvSpPr/>
      </dsp:nvSpPr>
      <dsp:spPr>
        <a:xfrm>
          <a:off x="215050" y="1977051"/>
          <a:ext cx="1154310" cy="490991"/>
        </a:xfrm>
        <a:custGeom>
          <a:avLst/>
          <a:gdLst/>
          <a:ahLst/>
          <a:cxnLst/>
          <a:rect l="0" t="0" r="0" b="0"/>
          <a:pathLst>
            <a:path>
              <a:moveTo>
                <a:pt x="0" y="0"/>
              </a:moveTo>
              <a:lnTo>
                <a:pt x="0" y="490991"/>
              </a:lnTo>
              <a:lnTo>
                <a:pt x="1154310" y="4909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70AF6-B66D-4487-8EF2-EC0EDEAF8DCF}">
      <dsp:nvSpPr>
        <dsp:cNvPr id="0" name=""/>
        <dsp:cNvSpPr/>
      </dsp:nvSpPr>
      <dsp:spPr>
        <a:xfrm>
          <a:off x="1075252" y="831998"/>
          <a:ext cx="2960994" cy="187776"/>
        </a:xfrm>
        <a:custGeom>
          <a:avLst/>
          <a:gdLst/>
          <a:ahLst/>
          <a:cxnLst/>
          <a:rect l="0" t="0" r="0" b="0"/>
          <a:pathLst>
            <a:path>
              <a:moveTo>
                <a:pt x="2960994" y="0"/>
              </a:moveTo>
              <a:lnTo>
                <a:pt x="2960994" y="82239"/>
              </a:lnTo>
              <a:lnTo>
                <a:pt x="0" y="82239"/>
              </a:lnTo>
              <a:lnTo>
                <a:pt x="0" y="1877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411F8-94DF-4A17-B108-543A3D209F57}">
      <dsp:nvSpPr>
        <dsp:cNvPr id="0" name=""/>
        <dsp:cNvSpPr/>
      </dsp:nvSpPr>
      <dsp:spPr>
        <a:xfrm>
          <a:off x="2679681" y="0"/>
          <a:ext cx="2713130" cy="83199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cs typeface="Generator Black" pitchFamily="2" charset="-78"/>
            </a:rPr>
            <a:t>الأشكال الهندسية</a:t>
          </a:r>
          <a:endParaRPr lang="ar-SA" sz="3200" kern="1200" dirty="0">
            <a:cs typeface="Generator Black" pitchFamily="2" charset="-78"/>
          </a:endParaRPr>
        </a:p>
      </dsp:txBody>
      <dsp:txXfrm>
        <a:off x="2679681" y="0"/>
        <a:ext cx="2713130" cy="831998"/>
      </dsp:txXfrm>
    </dsp:sp>
    <dsp:sp modelId="{B40B7D20-6BCF-4743-B6EB-A18DC1C3373A}">
      <dsp:nvSpPr>
        <dsp:cNvPr id="0" name=""/>
        <dsp:cNvSpPr/>
      </dsp:nvSpPr>
      <dsp:spPr>
        <a:xfrm>
          <a:off x="0" y="1019774"/>
          <a:ext cx="2150504" cy="957276"/>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50000"/>
            </a:lnSpc>
            <a:spcBef>
              <a:spcPct val="0"/>
            </a:spcBef>
            <a:spcAft>
              <a:spcPts val="0"/>
            </a:spcAft>
          </a:pPr>
          <a:r>
            <a:rPr lang="ar-SA" sz="3200" kern="1200" dirty="0" smtClean="0">
              <a:cs typeface="Generator Black" pitchFamily="2" charset="-78"/>
            </a:rPr>
            <a:t>المجسمات</a:t>
          </a:r>
        </a:p>
        <a:p>
          <a:pPr lvl="0" algn="ctr" defTabSz="1422400" rtl="1">
            <a:lnSpc>
              <a:spcPct val="50000"/>
            </a:lnSpc>
            <a:spcBef>
              <a:spcPct val="0"/>
            </a:spcBef>
            <a:spcAft>
              <a:spcPts val="0"/>
            </a:spcAft>
          </a:pPr>
          <a:r>
            <a:rPr lang="ar-SA" sz="3200" kern="1200" dirty="0" smtClean="0">
              <a:cs typeface="Generator Black" pitchFamily="2" charset="-78"/>
            </a:rPr>
            <a:t>(ثلاثية </a:t>
          </a:r>
          <a:r>
            <a:rPr lang="ar-SA" sz="3200" kern="1200" dirty="0" err="1" smtClean="0">
              <a:cs typeface="Generator Black" pitchFamily="2" charset="-78"/>
            </a:rPr>
            <a:t>الابعاد</a:t>
          </a:r>
          <a:r>
            <a:rPr lang="ar-SA" sz="3200" kern="1200" dirty="0" smtClean="0">
              <a:cs typeface="Generator Black" pitchFamily="2" charset="-78"/>
            </a:rPr>
            <a:t>)</a:t>
          </a:r>
          <a:endParaRPr lang="ar-SA" sz="3200" kern="1200" dirty="0">
            <a:cs typeface="Generator Black" pitchFamily="2" charset="-78"/>
          </a:endParaRPr>
        </a:p>
      </dsp:txBody>
      <dsp:txXfrm>
        <a:off x="0" y="1019774"/>
        <a:ext cx="2150504" cy="957276"/>
      </dsp:txXfrm>
    </dsp:sp>
    <dsp:sp modelId="{162D4B63-62DA-4FE4-8034-58F7D3D50ACA}">
      <dsp:nvSpPr>
        <dsp:cNvPr id="0" name=""/>
        <dsp:cNvSpPr/>
      </dsp:nvSpPr>
      <dsp:spPr>
        <a:xfrm>
          <a:off x="1369360" y="2216762"/>
          <a:ext cx="1005120"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مكعب</a:t>
          </a:r>
          <a:endParaRPr lang="ar-SA" sz="2800" kern="1200" dirty="0">
            <a:cs typeface="Generator Black" pitchFamily="2" charset="-78"/>
          </a:endParaRPr>
        </a:p>
      </dsp:txBody>
      <dsp:txXfrm>
        <a:off x="1369360" y="2216762"/>
        <a:ext cx="1005120" cy="502560"/>
      </dsp:txXfrm>
    </dsp:sp>
    <dsp:sp modelId="{FF9F80D0-712B-48D8-9A3D-DAFD136A7F7C}">
      <dsp:nvSpPr>
        <dsp:cNvPr id="0" name=""/>
        <dsp:cNvSpPr/>
      </dsp:nvSpPr>
      <dsp:spPr>
        <a:xfrm>
          <a:off x="714384" y="2928960"/>
          <a:ext cx="2325797"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متوازي مستطيلات</a:t>
          </a:r>
          <a:endParaRPr lang="ar-SA" sz="2800" kern="1200" dirty="0">
            <a:cs typeface="Generator Black" pitchFamily="2" charset="-78"/>
          </a:endParaRPr>
        </a:p>
      </dsp:txBody>
      <dsp:txXfrm>
        <a:off x="714384" y="2928960"/>
        <a:ext cx="2325797" cy="502560"/>
      </dsp:txXfrm>
    </dsp:sp>
    <dsp:sp modelId="{0B0E3FC3-C521-4FFD-BD3C-E99D04A5B008}">
      <dsp:nvSpPr>
        <dsp:cNvPr id="0" name=""/>
        <dsp:cNvSpPr/>
      </dsp:nvSpPr>
      <dsp:spPr>
        <a:xfrm>
          <a:off x="1369360" y="3628986"/>
          <a:ext cx="1786048"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اسطوانة</a:t>
          </a:r>
          <a:endParaRPr lang="ar-SA" sz="2800" kern="1200" dirty="0">
            <a:cs typeface="Generator Black" pitchFamily="2" charset="-78"/>
          </a:endParaRPr>
        </a:p>
      </dsp:txBody>
      <dsp:txXfrm>
        <a:off x="1369360" y="3628986"/>
        <a:ext cx="1786048" cy="502560"/>
      </dsp:txXfrm>
    </dsp:sp>
    <dsp:sp modelId="{B3E5CAB9-56BC-491E-A8D7-C659FCE1433B}">
      <dsp:nvSpPr>
        <dsp:cNvPr id="0" name=""/>
        <dsp:cNvSpPr/>
      </dsp:nvSpPr>
      <dsp:spPr>
        <a:xfrm>
          <a:off x="1369360" y="4335098"/>
          <a:ext cx="1005120"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كرهـ</a:t>
          </a:r>
          <a:endParaRPr lang="ar-SA" sz="2800" kern="1200" dirty="0">
            <a:cs typeface="Generator Black" pitchFamily="2" charset="-78"/>
          </a:endParaRPr>
        </a:p>
      </dsp:txBody>
      <dsp:txXfrm>
        <a:off x="1369360" y="4335098"/>
        <a:ext cx="1005120" cy="502560"/>
      </dsp:txXfrm>
    </dsp:sp>
    <dsp:sp modelId="{EFB32E0C-8BD6-49CE-A10A-7E4A0C9EE57F}">
      <dsp:nvSpPr>
        <dsp:cNvPr id="0" name=""/>
        <dsp:cNvSpPr/>
      </dsp:nvSpPr>
      <dsp:spPr>
        <a:xfrm>
          <a:off x="1369360" y="5041210"/>
          <a:ext cx="1475978"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مخروط</a:t>
          </a:r>
          <a:endParaRPr lang="ar-SA" sz="2800" kern="1200" dirty="0">
            <a:cs typeface="Generator Black" pitchFamily="2" charset="-78"/>
          </a:endParaRPr>
        </a:p>
      </dsp:txBody>
      <dsp:txXfrm>
        <a:off x="1369360" y="5041210"/>
        <a:ext cx="1475978" cy="502560"/>
      </dsp:txXfrm>
    </dsp:sp>
    <dsp:sp modelId="{267C3D94-59BF-407F-80D6-5621823D98BD}">
      <dsp:nvSpPr>
        <dsp:cNvPr id="0" name=""/>
        <dsp:cNvSpPr/>
      </dsp:nvSpPr>
      <dsp:spPr>
        <a:xfrm>
          <a:off x="1369360" y="5747322"/>
          <a:ext cx="1005120" cy="50256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هرم</a:t>
          </a:r>
          <a:endParaRPr lang="ar-SA" sz="2800" kern="1200" dirty="0">
            <a:cs typeface="Generator Black" pitchFamily="2" charset="-78"/>
          </a:endParaRPr>
        </a:p>
      </dsp:txBody>
      <dsp:txXfrm>
        <a:off x="1369360" y="5747322"/>
        <a:ext cx="1005120" cy="502560"/>
      </dsp:txXfrm>
    </dsp:sp>
    <dsp:sp modelId="{90B307A9-771B-4DCC-873F-F3F94912CFA6}">
      <dsp:nvSpPr>
        <dsp:cNvPr id="0" name=""/>
        <dsp:cNvSpPr/>
      </dsp:nvSpPr>
      <dsp:spPr>
        <a:xfrm>
          <a:off x="4722059" y="1037701"/>
          <a:ext cx="2809350" cy="1062190"/>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100000"/>
            </a:lnSpc>
            <a:spcBef>
              <a:spcPct val="0"/>
            </a:spcBef>
            <a:spcAft>
              <a:spcPts val="0"/>
            </a:spcAft>
          </a:pPr>
          <a:r>
            <a:rPr lang="ar-SA" sz="3200" kern="1200" dirty="0" smtClean="0">
              <a:cs typeface="Generator Black" pitchFamily="2" charset="-78"/>
            </a:rPr>
            <a:t>الأشكال المستوية</a:t>
          </a:r>
        </a:p>
        <a:p>
          <a:pPr lvl="0" algn="ctr" defTabSz="1422400" rtl="1">
            <a:lnSpc>
              <a:spcPct val="100000"/>
            </a:lnSpc>
            <a:spcBef>
              <a:spcPct val="0"/>
            </a:spcBef>
            <a:spcAft>
              <a:spcPts val="0"/>
            </a:spcAft>
          </a:pPr>
          <a:r>
            <a:rPr lang="ar-SA" sz="3200" kern="1200" dirty="0" smtClean="0">
              <a:cs typeface="Generator Black" pitchFamily="2" charset="-78"/>
            </a:rPr>
            <a:t>( ثنائية الأبعاد )</a:t>
          </a:r>
          <a:endParaRPr lang="ar-SA" sz="3200" kern="1200" dirty="0">
            <a:cs typeface="Generator Black" pitchFamily="2" charset="-78"/>
          </a:endParaRPr>
        </a:p>
      </dsp:txBody>
      <dsp:txXfrm>
        <a:off x="4722059" y="1037701"/>
        <a:ext cx="2809350" cy="1062190"/>
      </dsp:txXfrm>
    </dsp:sp>
    <dsp:sp modelId="{67834202-9966-4AC3-AF1F-E9F153051C76}">
      <dsp:nvSpPr>
        <dsp:cNvPr id="0" name=""/>
        <dsp:cNvSpPr/>
      </dsp:nvSpPr>
      <dsp:spPr>
        <a:xfrm>
          <a:off x="5668329" y="2234030"/>
          <a:ext cx="1535934" cy="50256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0" kern="1200" dirty="0" smtClean="0">
              <a:cs typeface="Generator Black" pitchFamily="2" charset="-78"/>
            </a:rPr>
            <a:t>مثلث</a:t>
          </a:r>
          <a:endParaRPr lang="ar-SA" sz="3600" b="0" kern="1200" dirty="0">
            <a:cs typeface="Generator Black" pitchFamily="2" charset="-78"/>
          </a:endParaRPr>
        </a:p>
      </dsp:txBody>
      <dsp:txXfrm>
        <a:off x="5668329" y="2234030"/>
        <a:ext cx="1535934" cy="502560"/>
      </dsp:txXfrm>
    </dsp:sp>
    <dsp:sp modelId="{883A8184-4719-4F3A-90F5-16E423DE6B1B}">
      <dsp:nvSpPr>
        <dsp:cNvPr id="0" name=""/>
        <dsp:cNvSpPr/>
      </dsp:nvSpPr>
      <dsp:spPr>
        <a:xfrm>
          <a:off x="5668329" y="2941474"/>
          <a:ext cx="1534577" cy="50256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شكل رباعي</a:t>
          </a:r>
          <a:endParaRPr lang="ar-SA" sz="2800" kern="1200" dirty="0">
            <a:cs typeface="Generator Black" pitchFamily="2" charset="-78"/>
          </a:endParaRPr>
        </a:p>
      </dsp:txBody>
      <dsp:txXfrm>
        <a:off x="5668329" y="2941474"/>
        <a:ext cx="1534577" cy="502560"/>
      </dsp:txXfrm>
    </dsp:sp>
    <dsp:sp modelId="{5F6D9287-03DE-4B38-8831-42E9079328B5}">
      <dsp:nvSpPr>
        <dsp:cNvPr id="0" name=""/>
        <dsp:cNvSpPr/>
      </dsp:nvSpPr>
      <dsp:spPr>
        <a:xfrm>
          <a:off x="5668329" y="3578177"/>
          <a:ext cx="1871473" cy="50256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شكل خماسي</a:t>
          </a:r>
          <a:endParaRPr lang="ar-SA" sz="2800" kern="1200" dirty="0">
            <a:cs typeface="Generator Black" pitchFamily="2" charset="-78"/>
          </a:endParaRPr>
        </a:p>
      </dsp:txBody>
      <dsp:txXfrm>
        <a:off x="5668329" y="3578177"/>
        <a:ext cx="1871473" cy="502560"/>
      </dsp:txXfrm>
    </dsp:sp>
    <dsp:sp modelId="{9B58F03B-C727-4123-8791-ADFEE5D8D6F3}">
      <dsp:nvSpPr>
        <dsp:cNvPr id="0" name=""/>
        <dsp:cNvSpPr/>
      </dsp:nvSpPr>
      <dsp:spPr>
        <a:xfrm>
          <a:off x="5739069" y="4356366"/>
          <a:ext cx="1916201" cy="50256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شكل سداسي</a:t>
          </a:r>
          <a:endParaRPr lang="ar-SA" sz="2800" kern="1200" dirty="0">
            <a:cs typeface="Generator Black" pitchFamily="2" charset="-78"/>
          </a:endParaRPr>
        </a:p>
      </dsp:txBody>
      <dsp:txXfrm>
        <a:off x="5739069" y="4356366"/>
        <a:ext cx="1916201" cy="502560"/>
      </dsp:txXfrm>
    </dsp:sp>
    <dsp:sp modelId="{AD1D6143-1ABE-4F36-9E58-6397798E1361}">
      <dsp:nvSpPr>
        <dsp:cNvPr id="0" name=""/>
        <dsp:cNvSpPr/>
      </dsp:nvSpPr>
      <dsp:spPr>
        <a:xfrm>
          <a:off x="5739069" y="5134550"/>
          <a:ext cx="1535934" cy="50256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cs typeface="Generator Black" pitchFamily="2" charset="-78"/>
            </a:rPr>
            <a:t>شكل ثماني</a:t>
          </a:r>
          <a:endParaRPr lang="ar-SA" sz="2800" kern="1200" dirty="0">
            <a:cs typeface="Generator Black" pitchFamily="2" charset="-78"/>
          </a:endParaRPr>
        </a:p>
      </dsp:txBody>
      <dsp:txXfrm>
        <a:off x="5739069" y="5134550"/>
        <a:ext cx="1535934" cy="5025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25125553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12135926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1474779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4291897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28856917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2370026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20851642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34668305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39553649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3281249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681351-B137-40B5-B1A4-7A302DC5D198}" type="datetimeFigureOut">
              <a:rPr lang="ar-SA" smtClean="0"/>
              <a:pPr/>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EE2D35-EB17-4139-82A2-E82142CED9D9}" type="slidenum">
              <a:rPr lang="ar-SA" smtClean="0"/>
              <a:pPr/>
              <a:t>‹#›</a:t>
            </a:fld>
            <a:endParaRPr lang="ar-SA"/>
          </a:p>
        </p:txBody>
      </p:sp>
    </p:spTree>
    <p:extLst>
      <p:ext uri="{BB962C8B-B14F-4D97-AF65-F5344CB8AC3E}">
        <p14:creationId xmlns:p14="http://schemas.microsoft.com/office/powerpoint/2010/main" val="26387672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3000" r="10000" b="-3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681351-B137-40B5-B1A4-7A302DC5D198}" type="datetimeFigureOut">
              <a:rPr lang="ar-SA" smtClean="0"/>
              <a:pPr/>
              <a:t>13/06/1440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EE2D35-EB17-4139-82A2-E82142CED9D9}" type="slidenum">
              <a:rPr lang="ar-SA" smtClean="0"/>
              <a:pPr/>
              <a:t>‹#›</a:t>
            </a:fld>
            <a:endParaRPr lang="ar-SA"/>
          </a:p>
        </p:txBody>
      </p:sp>
    </p:spTree>
    <p:extLst>
      <p:ext uri="{BB962C8B-B14F-4D97-AF65-F5344CB8AC3E}">
        <p14:creationId xmlns:p14="http://schemas.microsoft.com/office/powerpoint/2010/main" val="2607986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diagramData" Target="../diagrams/data1.xml"/><Relationship Id="rId16"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gif"/><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dirty="0"/>
          </a:p>
        </p:txBody>
      </p:sp>
      <p:pic>
        <p:nvPicPr>
          <p:cNvPr id="5123" name="Picture 3"/>
          <p:cNvPicPr>
            <a:picLocks noChangeAspect="1" noChangeArrowheads="1"/>
          </p:cNvPicPr>
          <p:nvPr/>
        </p:nvPicPr>
        <p:blipFill>
          <a:blip r:embed="rId2"/>
          <a:srcRect/>
          <a:stretch>
            <a:fillRect/>
          </a:stretch>
        </p:blipFill>
        <p:spPr bwMode="auto">
          <a:xfrm>
            <a:off x="3571868" y="1214422"/>
            <a:ext cx="4945897" cy="5267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2714612" y="214290"/>
            <a:ext cx="412324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cap="none" spc="0" dirty="0" smtClean="0">
                <a:ln/>
                <a:solidFill>
                  <a:schemeClr val="accent3"/>
                </a:solidFill>
                <a:effectLst/>
              </a:rPr>
              <a:t>نظرة عامة للفصل</a:t>
            </a:r>
            <a:endParaRPr lang="ar-SA" sz="5400" b="1" cap="none" spc="0" dirty="0">
              <a:ln/>
              <a:solidFill>
                <a:schemeClr val="accent3"/>
              </a:solidFill>
              <a:effectLst/>
            </a:endParaRPr>
          </a:p>
        </p:txBody>
      </p:sp>
      <p:pic>
        <p:nvPicPr>
          <p:cNvPr id="7" name="Picture 4" descr="http://up.3dlat.com/uploads/13775571675.gif"/>
          <p:cNvPicPr>
            <a:picLocks noChangeAspect="1" noChangeArrowheads="1" noCrop="1"/>
          </p:cNvPicPr>
          <p:nvPr/>
        </p:nvPicPr>
        <p:blipFill>
          <a:blip r:embed="rId3"/>
          <a:srcRect/>
          <a:stretch>
            <a:fillRect/>
          </a:stretch>
        </p:blipFill>
        <p:spPr bwMode="auto">
          <a:xfrm>
            <a:off x="714348" y="3857628"/>
            <a:ext cx="2371414" cy="2643206"/>
          </a:xfrm>
          <a:prstGeom prst="rect">
            <a:avLst/>
          </a:prstGeom>
          <a:noFill/>
        </p:spPr>
      </p:pic>
      <p:pic>
        <p:nvPicPr>
          <p:cNvPr id="8" name="Picture 2" descr="http://www.3roos.com/files/ups/2010/289586/21258755578.gif"/>
          <p:cNvPicPr>
            <a:picLocks noChangeAspect="1" noChangeArrowheads="1" noCrop="1"/>
          </p:cNvPicPr>
          <p:nvPr/>
        </p:nvPicPr>
        <p:blipFill>
          <a:blip r:embed="rId4"/>
          <a:srcRect/>
          <a:stretch>
            <a:fillRect/>
          </a:stretch>
        </p:blipFill>
        <p:spPr bwMode="auto">
          <a:xfrm>
            <a:off x="785786" y="571480"/>
            <a:ext cx="1857388" cy="1714513"/>
          </a:xfrm>
          <a:prstGeom prst="rect">
            <a:avLst/>
          </a:prstGeom>
          <a:noFill/>
        </p:spPr>
      </p:pic>
      <p:pic>
        <p:nvPicPr>
          <p:cNvPr id="9"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5786" y="1643050"/>
            <a:ext cx="142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8992" y="214290"/>
            <a:ext cx="142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57884" y="928670"/>
            <a:ext cx="142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7290" y="3643314"/>
            <a:ext cx="142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57818" y="3500438"/>
            <a:ext cx="14287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فواصل متحركة لتزيين المواضيع اكبر مكتبة فواصل متحركة 2014 فواصل دينية ومتحركة روعه"/>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4282" y="1428736"/>
            <a:ext cx="1428750"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4579" name="Picture 3"/>
          <p:cNvPicPr>
            <a:picLocks noChangeAspect="1" noChangeArrowheads="1"/>
          </p:cNvPicPr>
          <p:nvPr/>
        </p:nvPicPr>
        <p:blipFill>
          <a:blip r:embed="rId3"/>
          <a:srcRect/>
          <a:stretch>
            <a:fillRect/>
          </a:stretch>
        </p:blipFill>
        <p:spPr bwMode="auto">
          <a:xfrm>
            <a:off x="857224" y="1785926"/>
            <a:ext cx="7096125" cy="3581402"/>
          </a:xfrm>
          <a:prstGeom prst="rect">
            <a:avLst/>
          </a:prstGeom>
          <a:noFill/>
          <a:ln w="9525">
            <a:noFill/>
            <a:miter lim="800000"/>
            <a:headEnd/>
            <a:tailEnd/>
          </a:ln>
          <a:effectLst/>
        </p:spPr>
      </p:pic>
      <p:pic>
        <p:nvPicPr>
          <p:cNvPr id="24580" name="Picture 4" descr="C:\Users\extra\Desktop\Documents\Pictures\8319.gif"/>
          <p:cNvPicPr>
            <a:picLocks noChangeAspect="1" noChangeArrowheads="1" noCrop="1"/>
          </p:cNvPicPr>
          <p:nvPr/>
        </p:nvPicPr>
        <p:blipFill>
          <a:blip r:embed="rId4"/>
          <a:srcRect/>
          <a:stretch>
            <a:fillRect/>
          </a:stretch>
        </p:blipFill>
        <p:spPr bwMode="auto">
          <a:xfrm>
            <a:off x="357158" y="357166"/>
            <a:ext cx="4286280" cy="1781486"/>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C:\Users\extra\Desktop\46خلفيه متحركة وايطارات لعروض البوربوينت ppt\1.gif"/>
          <p:cNvPicPr>
            <a:picLocks noChangeAspect="1" noChangeArrowheads="1" noCrop="1"/>
          </p:cNvPicPr>
          <p:nvPr/>
        </p:nvPicPr>
        <p:blipFill>
          <a:blip r:embed="rId2"/>
          <a:srcRect/>
          <a:stretch>
            <a:fillRect/>
          </a:stretch>
        </p:blipFill>
        <p:spPr bwMode="auto">
          <a:xfrm>
            <a:off x="0" y="56006"/>
            <a:ext cx="9144000" cy="6801994"/>
          </a:xfrm>
          <a:prstGeom prst="rect">
            <a:avLst/>
          </a:prstGeom>
          <a:noFill/>
        </p:spPr>
      </p:pic>
      <p:sp>
        <p:nvSpPr>
          <p:cNvPr id="2" name="عنوان 1"/>
          <p:cNvSpPr>
            <a:spLocks noGrp="1"/>
          </p:cNvSpPr>
          <p:nvPr>
            <p:ph type="title"/>
          </p:nvPr>
        </p:nvSpPr>
        <p:spPr/>
        <p:txBody>
          <a:bodyPr/>
          <a:lstStyle/>
          <a:p>
            <a:endParaRPr lang="ar-SA"/>
          </a:p>
        </p:txBody>
      </p:sp>
      <p:pic>
        <p:nvPicPr>
          <p:cNvPr id="23555" name="Picture 3"/>
          <p:cNvPicPr>
            <a:picLocks noGrp="1" noChangeAspect="1" noChangeArrowheads="1"/>
          </p:cNvPicPr>
          <p:nvPr>
            <p:ph idx="1"/>
          </p:nvPr>
        </p:nvPicPr>
        <p:blipFill>
          <a:blip r:embed="rId3"/>
          <a:srcRect/>
          <a:stretch>
            <a:fillRect/>
          </a:stretch>
        </p:blipFill>
        <p:spPr bwMode="auto">
          <a:xfrm>
            <a:off x="1500166" y="1285860"/>
            <a:ext cx="2286000" cy="533400"/>
          </a:xfrm>
          <a:prstGeom prst="rect">
            <a:avLst/>
          </a:prstGeom>
          <a:noFill/>
          <a:ln w="9525">
            <a:noFill/>
            <a:miter lim="800000"/>
            <a:headEnd/>
            <a:tailEnd/>
          </a:ln>
          <a:effectLst/>
        </p:spPr>
      </p:pic>
      <p:pic>
        <p:nvPicPr>
          <p:cNvPr id="23554" name="Picture 2"/>
          <p:cNvPicPr>
            <a:picLocks noChangeAspect="1" noChangeArrowheads="1"/>
          </p:cNvPicPr>
          <p:nvPr/>
        </p:nvPicPr>
        <p:blipFill>
          <a:blip r:embed="rId4"/>
          <a:srcRect/>
          <a:stretch>
            <a:fillRect/>
          </a:stretch>
        </p:blipFill>
        <p:spPr bwMode="auto">
          <a:xfrm>
            <a:off x="4143372" y="1000108"/>
            <a:ext cx="3876675" cy="66675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5"/>
          <a:srcRect/>
          <a:stretch>
            <a:fillRect/>
          </a:stretch>
        </p:blipFill>
        <p:spPr bwMode="auto">
          <a:xfrm>
            <a:off x="1071538" y="2285992"/>
            <a:ext cx="6858048" cy="1762125"/>
          </a:xfrm>
          <a:prstGeom prst="rect">
            <a:avLst/>
          </a:prstGeom>
          <a:noFill/>
          <a:ln w="9525">
            <a:noFill/>
            <a:miter lim="800000"/>
            <a:headEnd/>
            <a:tailEnd/>
          </a:ln>
          <a:effectLst/>
        </p:spPr>
      </p:pic>
      <p:pic>
        <p:nvPicPr>
          <p:cNvPr id="23557" name="Picture 5"/>
          <p:cNvPicPr>
            <a:picLocks noChangeAspect="1" noChangeArrowheads="1"/>
          </p:cNvPicPr>
          <p:nvPr/>
        </p:nvPicPr>
        <p:blipFill>
          <a:blip r:embed="rId6"/>
          <a:srcRect/>
          <a:stretch>
            <a:fillRect/>
          </a:stretch>
        </p:blipFill>
        <p:spPr bwMode="auto">
          <a:xfrm>
            <a:off x="4857752" y="4000504"/>
            <a:ext cx="2362200" cy="1171575"/>
          </a:xfrm>
          <a:prstGeom prst="rect">
            <a:avLst/>
          </a:prstGeom>
          <a:noFill/>
          <a:ln w="9525">
            <a:noFill/>
            <a:miter lim="800000"/>
            <a:headEnd/>
            <a:tailEnd/>
          </a:ln>
          <a:effectLst/>
        </p:spPr>
      </p:pic>
      <p:pic>
        <p:nvPicPr>
          <p:cNvPr id="23558" name="Picture 6"/>
          <p:cNvPicPr>
            <a:picLocks noChangeAspect="1" noChangeArrowheads="1"/>
          </p:cNvPicPr>
          <p:nvPr/>
        </p:nvPicPr>
        <p:blipFill>
          <a:blip r:embed="rId7"/>
          <a:srcRect/>
          <a:stretch>
            <a:fillRect/>
          </a:stretch>
        </p:blipFill>
        <p:spPr bwMode="auto">
          <a:xfrm>
            <a:off x="1214414" y="4143380"/>
            <a:ext cx="2590800" cy="1190625"/>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wipe(down)">
                                      <p:cBhvr>
                                        <p:cTn id="12" dur="5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down)">
                                      <p:cBhvr>
                                        <p:cTn id="17" dur="5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down)">
                                      <p:cBhvr>
                                        <p:cTn id="2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5602" name="Picture 2"/>
          <p:cNvPicPr>
            <a:picLocks noChangeAspect="1" noChangeArrowheads="1"/>
          </p:cNvPicPr>
          <p:nvPr/>
        </p:nvPicPr>
        <p:blipFill>
          <a:blip r:embed="rId3"/>
          <a:srcRect/>
          <a:stretch>
            <a:fillRect/>
          </a:stretch>
        </p:blipFill>
        <p:spPr bwMode="auto">
          <a:xfrm>
            <a:off x="1000100" y="2071678"/>
            <a:ext cx="7629525" cy="314325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pic>
        <p:nvPicPr>
          <p:cNvPr id="26626" name="Picture 2"/>
          <p:cNvPicPr>
            <a:picLocks noGrp="1" noChangeAspect="1" noChangeArrowheads="1"/>
          </p:cNvPicPr>
          <p:nvPr>
            <p:ph idx="1"/>
          </p:nvPr>
        </p:nvPicPr>
        <p:blipFill>
          <a:blip r:embed="rId3"/>
          <a:srcRect/>
          <a:stretch>
            <a:fillRect/>
          </a:stretch>
        </p:blipFill>
        <p:spPr bwMode="auto">
          <a:xfrm>
            <a:off x="571472" y="1000108"/>
            <a:ext cx="8001056" cy="535785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a:srcRect/>
          <a:stretch>
            <a:fillRect/>
          </a:stretch>
        </p:blipFill>
        <p:spPr bwMode="auto">
          <a:xfrm>
            <a:off x="3286116" y="428604"/>
            <a:ext cx="5214942" cy="571504"/>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Users\extra\Desktop\46خلفيه متحركة وايطارات لعروض البوربوينت ppt\35.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pic>
        <p:nvPicPr>
          <p:cNvPr id="27650" name="Picture 2"/>
          <p:cNvPicPr>
            <a:picLocks noChangeAspect="1" noChangeArrowheads="1"/>
          </p:cNvPicPr>
          <p:nvPr/>
        </p:nvPicPr>
        <p:blipFill>
          <a:blip r:embed="rId3"/>
          <a:srcRect/>
          <a:stretch>
            <a:fillRect/>
          </a:stretch>
        </p:blipFill>
        <p:spPr bwMode="auto">
          <a:xfrm>
            <a:off x="428596" y="714356"/>
            <a:ext cx="8143932" cy="378621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4"/>
          <a:srcRect/>
          <a:stretch>
            <a:fillRect/>
          </a:stretch>
        </p:blipFill>
        <p:spPr bwMode="auto">
          <a:xfrm>
            <a:off x="428596" y="4500570"/>
            <a:ext cx="8001056" cy="1928826"/>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a:srcRect/>
          <a:stretch>
            <a:fillRect/>
          </a:stretch>
        </p:blipFill>
        <p:spPr bwMode="auto">
          <a:xfrm>
            <a:off x="5000628" y="214290"/>
            <a:ext cx="3362325" cy="438150"/>
          </a:xfrm>
          <a:prstGeom prst="rect">
            <a:avLst/>
          </a:prstGeom>
          <a:noFill/>
          <a:ln w="9525">
            <a:noFill/>
            <a:miter lim="800000"/>
            <a:headEnd/>
            <a:tailEnd/>
          </a:ln>
          <a:effectLst/>
        </p:spPr>
      </p:pic>
      <p:sp>
        <p:nvSpPr>
          <p:cNvPr id="6" name="مستطيل 5"/>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pic>
        <p:nvPicPr>
          <p:cNvPr id="28674" name="Picture 2"/>
          <p:cNvPicPr>
            <a:picLocks noChangeAspect="1" noChangeArrowheads="1"/>
          </p:cNvPicPr>
          <p:nvPr/>
        </p:nvPicPr>
        <p:blipFill>
          <a:blip r:embed="rId3"/>
          <a:srcRect/>
          <a:stretch>
            <a:fillRect/>
          </a:stretch>
        </p:blipFill>
        <p:spPr bwMode="auto">
          <a:xfrm>
            <a:off x="714348" y="714356"/>
            <a:ext cx="7714882" cy="5429288"/>
          </a:xfrm>
          <a:prstGeom prst="rect">
            <a:avLst/>
          </a:prstGeom>
          <a:noFill/>
          <a:ln w="9525">
            <a:noFill/>
            <a:miter lim="800000"/>
            <a:headEnd/>
            <a:tailEnd/>
          </a:ln>
          <a:effectLst/>
        </p:spPr>
      </p:pic>
      <p:sp>
        <p:nvSpPr>
          <p:cNvPr id="4" name="مستطيل 3"/>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1747" name="Picture 3"/>
          <p:cNvPicPr>
            <a:picLocks noChangeAspect="1" noChangeArrowheads="1"/>
          </p:cNvPicPr>
          <p:nvPr/>
        </p:nvPicPr>
        <p:blipFill>
          <a:blip r:embed="rId2"/>
          <a:srcRect/>
          <a:stretch>
            <a:fillRect/>
          </a:stretch>
        </p:blipFill>
        <p:spPr bwMode="auto">
          <a:xfrm>
            <a:off x="5286380" y="1357298"/>
            <a:ext cx="2899272" cy="603033"/>
          </a:xfrm>
          <a:prstGeom prst="rect">
            <a:avLst/>
          </a:prstGeom>
          <a:noFill/>
          <a:ln w="9525">
            <a:noFill/>
            <a:miter lim="800000"/>
            <a:headEnd/>
            <a:tailEnd/>
          </a:ln>
          <a:effectLst/>
        </p:spPr>
      </p:pic>
      <p:sp>
        <p:nvSpPr>
          <p:cNvPr id="6" name="مستطيل 5"/>
          <p:cNvSpPr/>
          <p:nvPr/>
        </p:nvSpPr>
        <p:spPr>
          <a:xfrm>
            <a:off x="1214414" y="2214554"/>
            <a:ext cx="6830717" cy="1754326"/>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هل كل شكل خماسي مضلع ؟</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وهل كل مضلع شكل خماسي ؟</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ستطيل 6"/>
          <p:cNvSpPr/>
          <p:nvPr/>
        </p:nvSpPr>
        <p:spPr>
          <a:xfrm>
            <a:off x="571472" y="4000504"/>
            <a:ext cx="8002512" cy="92333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هل جميع الأشكال المغلقة مضلعات؟</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ستطيل 7"/>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xtra\Desktop\Documents\Pictures\0dc9668e7168aa86b10d73ff7f0a42df.gif"/>
          <p:cNvPicPr>
            <a:picLocks noChangeAspect="1" noChangeArrowheads="1"/>
          </p:cNvPicPr>
          <p:nvPr/>
        </p:nvPicPr>
        <p:blipFill>
          <a:blip r:embed="rId2"/>
          <a:srcRect/>
          <a:stretch>
            <a:fillRect/>
          </a:stretch>
        </p:blipFill>
        <p:spPr bwMode="auto">
          <a:xfrm>
            <a:off x="4000496" y="2500306"/>
            <a:ext cx="4286248" cy="3786214"/>
          </a:xfrm>
          <a:prstGeom prst="rect">
            <a:avLst/>
          </a:prstGeom>
          <a:noFill/>
        </p:spPr>
      </p:pic>
      <p:pic>
        <p:nvPicPr>
          <p:cNvPr id="2050" name="Picture 2" descr="http://upthesaddlers.com/wp/wp-content/uploads/2011/10/Province-chair.jpg"/>
          <p:cNvPicPr>
            <a:picLocks noChangeAspect="1" noChangeArrowheads="1"/>
          </p:cNvPicPr>
          <p:nvPr/>
        </p:nvPicPr>
        <p:blipFill>
          <a:blip r:embed="rId3"/>
          <a:srcRect/>
          <a:stretch>
            <a:fillRect/>
          </a:stretch>
        </p:blipFill>
        <p:spPr bwMode="auto">
          <a:xfrm rot="21131664">
            <a:off x="535370" y="1543019"/>
            <a:ext cx="3071834" cy="4937973"/>
          </a:xfrm>
          <a:prstGeom prst="rect">
            <a:avLst/>
          </a:prstGeom>
          <a:noFill/>
        </p:spPr>
      </p:pic>
      <p:sp>
        <p:nvSpPr>
          <p:cNvPr id="6" name="عنوان 5"/>
          <p:cNvSpPr>
            <a:spLocks noGrp="1"/>
          </p:cNvSpPr>
          <p:nvPr>
            <p:ph type="title"/>
          </p:nvPr>
        </p:nvSpPr>
        <p:spPr>
          <a:xfrm>
            <a:off x="1285852" y="285728"/>
            <a:ext cx="6686568" cy="1143000"/>
          </a:xfrm>
        </p:spPr>
        <p:txBody>
          <a:bodyPr>
            <a:noAutofit/>
          </a:bodyPr>
          <a:lstStyle/>
          <a:p>
            <a:pPr algn="ctr"/>
            <a:r>
              <a:rPr lang="ar-SA" sz="5400" dirty="0" smtClean="0">
                <a:solidFill>
                  <a:srgbClr val="FF0000"/>
                </a:solidFill>
                <a:effectLst>
                  <a:glow rad="139700">
                    <a:schemeClr val="accent4">
                      <a:satMod val="175000"/>
                      <a:alpha val="40000"/>
                    </a:schemeClr>
                  </a:glow>
                </a:effectLst>
                <a:latin typeface="ae_Ostorah" pitchFamily="18" charset="-78"/>
                <a:cs typeface="ae_Ostorah" pitchFamily="18" charset="-78"/>
              </a:rPr>
              <a:t>الكرسي الساخن</a:t>
            </a:r>
            <a:endParaRPr lang="ar-SA" sz="5400" dirty="0">
              <a:solidFill>
                <a:srgbClr val="FF0000"/>
              </a:solidFill>
              <a:effectLst>
                <a:glow rad="139700">
                  <a:schemeClr val="accent4">
                    <a:satMod val="175000"/>
                    <a:alpha val="40000"/>
                  </a:schemeClr>
                </a:glow>
              </a:effectLst>
              <a:latin typeface="ae_Ostorah" pitchFamily="18" charset="-78"/>
              <a:cs typeface="ae_Ostorah" pitchFamily="18" charset="-78"/>
            </a:endParaRPr>
          </a:p>
        </p:txBody>
      </p:sp>
      <p:sp>
        <p:nvSpPr>
          <p:cNvPr id="5" name="مستطيل 4"/>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xtra\Desktop\46خلفيه متحركة وايطارات لعروض البوربوينت ppt\38.gif"/>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a:xfrm>
            <a:off x="285720" y="285728"/>
            <a:ext cx="3749567" cy="649077"/>
          </a:xfrm>
        </p:spPr>
        <p:style>
          <a:lnRef idx="2">
            <a:schemeClr val="accent5"/>
          </a:lnRef>
          <a:fillRef idx="1003">
            <a:schemeClr val="lt1"/>
          </a:fillRef>
          <a:effectRef idx="0">
            <a:schemeClr val="accent5"/>
          </a:effectRef>
          <a:fontRef idx="minor">
            <a:schemeClr val="dk1"/>
          </a:fontRef>
        </p:style>
        <p:txBody>
          <a:bodyPr>
            <a:normAutofit fontScale="90000"/>
          </a:bodyPr>
          <a:lstStyle/>
          <a:p>
            <a:r>
              <a:rPr lang="ar-SA" dirty="0" smtClean="0">
                <a:effectLst>
                  <a:glow rad="228600">
                    <a:schemeClr val="accent3">
                      <a:satMod val="175000"/>
                      <a:alpha val="40000"/>
                    </a:schemeClr>
                  </a:glow>
                </a:effectLst>
                <a:cs typeface="Al-Mothnna" pitchFamily="2" charset="-78"/>
              </a:rPr>
              <a:t>نشطي عقلك ....</a:t>
            </a:r>
            <a:endParaRPr lang="ar-SA" dirty="0">
              <a:effectLst>
                <a:glow rad="228600">
                  <a:schemeClr val="accent3">
                    <a:satMod val="175000"/>
                    <a:alpha val="40000"/>
                  </a:schemeClr>
                </a:glow>
              </a:effectLst>
              <a:cs typeface="Al-Mothnna" pitchFamily="2" charset="-78"/>
            </a:endParaRPr>
          </a:p>
        </p:txBody>
      </p:sp>
      <p:pic>
        <p:nvPicPr>
          <p:cNvPr id="5" name="Picture 2" descr="http://www.traidnt.net/vb/attachments/425139d1257354111-1_01252342091.png"/>
          <p:cNvPicPr>
            <a:picLocks noChangeAspect="1" noChangeArrowheads="1"/>
          </p:cNvPicPr>
          <p:nvPr/>
        </p:nvPicPr>
        <p:blipFill>
          <a:blip r:embed="rId4"/>
          <a:srcRect/>
          <a:stretch>
            <a:fillRect/>
          </a:stretch>
        </p:blipFill>
        <p:spPr bwMode="auto">
          <a:xfrm rot="21099725">
            <a:off x="464669" y="1288060"/>
            <a:ext cx="2804524" cy="4594985"/>
          </a:xfrm>
          <a:prstGeom prst="rect">
            <a:avLst/>
          </a:prstGeom>
          <a:noFill/>
        </p:spPr>
      </p:pic>
      <p:sp>
        <p:nvSpPr>
          <p:cNvPr id="10" name="وسيلة شرح مستطيلة 9"/>
          <p:cNvSpPr/>
          <p:nvPr/>
        </p:nvSpPr>
        <p:spPr>
          <a:xfrm>
            <a:off x="4000496" y="1214422"/>
            <a:ext cx="4214842" cy="1785950"/>
          </a:xfrm>
          <a:prstGeom prst="wedgeRectCallout">
            <a:avLst>
              <a:gd name="adj1" fmla="val -89788"/>
              <a:gd name="adj2" fmla="val 8389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cs typeface="B Shadi" pitchFamily="2" charset="-78"/>
              </a:rPr>
              <a:t>مسالة اليوم :</a:t>
            </a:r>
          </a:p>
          <a:p>
            <a:pPr algn="ctr">
              <a:lnSpc>
                <a:spcPct val="150000"/>
              </a:lnSpc>
            </a:pPr>
            <a:r>
              <a:rPr lang="ar-SA" dirty="0" smtClean="0">
                <a:latin typeface="ae_AlMateen" pitchFamily="18" charset="-78"/>
                <a:cs typeface="ae_AlMateen" pitchFamily="18" charset="-78"/>
              </a:rPr>
              <a:t>تغلف اله 5 علب في 4 ثواني . </a:t>
            </a:r>
          </a:p>
          <a:p>
            <a:pPr algn="ctr">
              <a:lnSpc>
                <a:spcPct val="150000"/>
              </a:lnSpc>
            </a:pPr>
            <a:r>
              <a:rPr lang="ar-SA" dirty="0" smtClean="0">
                <a:latin typeface="ae_AlMateen" pitchFamily="18" charset="-78"/>
                <a:cs typeface="ae_AlMateen" pitchFamily="18" charset="-78"/>
              </a:rPr>
              <a:t>كم علبة تغلفها 6 آلات في 4 ثواني ؟</a:t>
            </a:r>
            <a:endParaRPr lang="ar-SA" dirty="0">
              <a:latin typeface="ae_AlMateen" pitchFamily="18" charset="-78"/>
              <a:cs typeface="ae_AlMateen" pitchFamily="18" charset="-78"/>
            </a:endParaRPr>
          </a:p>
        </p:txBody>
      </p:sp>
      <p:pic>
        <p:nvPicPr>
          <p:cNvPr id="9" name="Picture 4" descr="http://www.butterflypictures.net/images/Butterfly9.gif"/>
          <p:cNvPicPr>
            <a:picLocks noChangeAspect="1" noChangeArrowheads="1" noCrop="1"/>
          </p:cNvPicPr>
          <p:nvPr/>
        </p:nvPicPr>
        <p:blipFill>
          <a:blip r:embed="rId5"/>
          <a:srcRect/>
          <a:stretch>
            <a:fillRect/>
          </a:stretch>
        </p:blipFill>
        <p:spPr bwMode="auto">
          <a:xfrm>
            <a:off x="6500826" y="3929066"/>
            <a:ext cx="2381240" cy="2381240"/>
          </a:xfrm>
          <a:prstGeom prst="rect">
            <a:avLst/>
          </a:prstGeom>
          <a:noFill/>
        </p:spPr>
      </p:pic>
      <p:sp>
        <p:nvSpPr>
          <p:cNvPr id="7" name="مستطيل 6"/>
          <p:cNvSpPr/>
          <p:nvPr/>
        </p:nvSpPr>
        <p:spPr>
          <a:xfrm>
            <a:off x="2682954" y="6020085"/>
            <a:ext cx="52073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alManahj.com/</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down)">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nvPr>
        </p:nvGraphicFramePr>
        <p:xfrm>
          <a:off x="500034" y="285728"/>
          <a:ext cx="8072494"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srcRect/>
          <a:stretch>
            <a:fillRect/>
          </a:stretch>
        </p:blipFill>
        <p:spPr bwMode="auto">
          <a:xfrm>
            <a:off x="3143240" y="2239946"/>
            <a:ext cx="857256" cy="841381"/>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3714744" y="3143248"/>
            <a:ext cx="1329729" cy="719139"/>
          </a:xfrm>
          <a:prstGeom prst="rect">
            <a:avLst/>
          </a:prstGeom>
          <a:noFill/>
          <a:ln w="9525">
            <a:noFill/>
            <a:miter lim="800000"/>
            <a:headEnd/>
            <a:tailEnd/>
          </a:ln>
          <a:effectLst/>
        </p:spPr>
      </p:pic>
      <p:pic>
        <p:nvPicPr>
          <p:cNvPr id="1029" name="Picture 5"/>
          <p:cNvPicPr>
            <a:picLocks noChangeAspect="1" noChangeArrowheads="1"/>
          </p:cNvPicPr>
          <p:nvPr/>
        </p:nvPicPr>
        <p:blipFill>
          <a:blip r:embed="rId9"/>
          <a:srcRect/>
          <a:stretch>
            <a:fillRect/>
          </a:stretch>
        </p:blipFill>
        <p:spPr bwMode="auto">
          <a:xfrm rot="1014844">
            <a:off x="3745015" y="5178898"/>
            <a:ext cx="857256" cy="826639"/>
          </a:xfrm>
          <a:prstGeom prst="rect">
            <a:avLst/>
          </a:prstGeom>
          <a:noFill/>
          <a:ln w="9525">
            <a:noFill/>
            <a:miter lim="800000"/>
            <a:headEnd/>
            <a:tailEnd/>
          </a:ln>
          <a:effectLst/>
        </p:spPr>
      </p:pic>
      <p:pic>
        <p:nvPicPr>
          <p:cNvPr id="1030" name="Picture 6"/>
          <p:cNvPicPr>
            <a:picLocks noChangeAspect="1" noChangeArrowheads="1"/>
          </p:cNvPicPr>
          <p:nvPr/>
        </p:nvPicPr>
        <p:blipFill>
          <a:blip r:embed="rId10"/>
          <a:srcRect/>
          <a:stretch>
            <a:fillRect/>
          </a:stretch>
        </p:blipFill>
        <p:spPr bwMode="auto">
          <a:xfrm>
            <a:off x="2928926" y="4500570"/>
            <a:ext cx="801054" cy="690564"/>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a:srcRect/>
          <a:stretch>
            <a:fillRect/>
          </a:stretch>
        </p:blipFill>
        <p:spPr bwMode="auto">
          <a:xfrm rot="895931">
            <a:off x="3015750" y="5975466"/>
            <a:ext cx="853855" cy="785794"/>
          </a:xfrm>
          <a:prstGeom prst="rect">
            <a:avLst/>
          </a:prstGeom>
          <a:noFill/>
          <a:ln w="9525">
            <a:noFill/>
            <a:miter lim="800000"/>
            <a:headEnd/>
            <a:tailEnd/>
          </a:ln>
          <a:effectLst/>
        </p:spPr>
      </p:pic>
      <p:pic>
        <p:nvPicPr>
          <p:cNvPr id="1032" name="Picture 8"/>
          <p:cNvPicPr>
            <a:picLocks noChangeAspect="1" noChangeArrowheads="1"/>
          </p:cNvPicPr>
          <p:nvPr/>
        </p:nvPicPr>
        <p:blipFill>
          <a:blip r:embed="rId12"/>
          <a:srcRect/>
          <a:stretch>
            <a:fillRect/>
          </a:stretch>
        </p:blipFill>
        <p:spPr bwMode="auto">
          <a:xfrm>
            <a:off x="3857620" y="3857628"/>
            <a:ext cx="1100140" cy="642942"/>
          </a:xfrm>
          <a:prstGeom prst="rect">
            <a:avLst/>
          </a:prstGeom>
          <a:noFill/>
          <a:ln w="9525">
            <a:noFill/>
            <a:miter lim="800000"/>
            <a:headEnd/>
            <a:tailEnd/>
          </a:ln>
          <a:effectLst/>
        </p:spPr>
      </p:pic>
      <p:pic>
        <p:nvPicPr>
          <p:cNvPr id="1033" name="Picture 9"/>
          <p:cNvPicPr>
            <a:picLocks noChangeAspect="1" noChangeArrowheads="1"/>
          </p:cNvPicPr>
          <p:nvPr/>
        </p:nvPicPr>
        <p:blipFill>
          <a:blip r:embed="rId13"/>
          <a:srcRect/>
          <a:stretch>
            <a:fillRect/>
          </a:stretch>
        </p:blipFill>
        <p:spPr bwMode="auto">
          <a:xfrm>
            <a:off x="7786710" y="2428868"/>
            <a:ext cx="1000132" cy="68332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4"/>
          <a:srcRect/>
          <a:stretch>
            <a:fillRect/>
          </a:stretch>
        </p:blipFill>
        <p:spPr bwMode="auto">
          <a:xfrm>
            <a:off x="7858148" y="3143248"/>
            <a:ext cx="925357" cy="56197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5"/>
          <a:srcRect/>
          <a:stretch>
            <a:fillRect/>
          </a:stretch>
        </p:blipFill>
        <p:spPr bwMode="auto">
          <a:xfrm rot="11071848">
            <a:off x="8101139" y="3742201"/>
            <a:ext cx="724808" cy="754758"/>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6"/>
          <a:srcRect/>
          <a:stretch>
            <a:fillRect/>
          </a:stretch>
        </p:blipFill>
        <p:spPr bwMode="auto">
          <a:xfrm>
            <a:off x="8286776" y="4572008"/>
            <a:ext cx="694245" cy="731627"/>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7"/>
          <a:srcRect/>
          <a:stretch>
            <a:fillRect/>
          </a:stretch>
        </p:blipFill>
        <p:spPr bwMode="auto">
          <a:xfrm>
            <a:off x="7858148" y="5429264"/>
            <a:ext cx="738188" cy="72764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extra\Desktop\46خلفيه متحركة وايطارات لعروض البوربوينت ppt\1.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a:xfrm rot="21283920">
            <a:off x="35090" y="732551"/>
            <a:ext cx="8229600" cy="1143000"/>
          </a:xfrm>
        </p:spPr>
        <p:txBody>
          <a:bodyPr>
            <a:normAutofit/>
          </a:bodyPr>
          <a:lstStyle/>
          <a:p>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2">
                      <a:satMod val="175000"/>
                      <a:alpha val="40000"/>
                    </a:schemeClr>
                  </a:glow>
                  <a:reflection blurRad="12700" stA="28000" endPos="45000" dist="1000" dir="5400000" sy="-100000" algn="bl" rotWithShape="0"/>
                </a:effectLst>
              </a:rPr>
              <a:t>في ظلال القران </a:t>
            </a:r>
            <a:endPar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2">
                    <a:satMod val="175000"/>
                    <a:alpha val="40000"/>
                  </a:schemeClr>
                </a:glow>
                <a:reflection blurRad="12700" stA="28000" endPos="45000" dist="1000" dir="5400000" sy="-100000" algn="bl" rotWithShape="0"/>
              </a:effectLst>
            </a:endParaRPr>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1214414" y="2071678"/>
            <a:ext cx="6500858" cy="1200329"/>
          </a:xfrm>
          <a:prstGeom prst="rect">
            <a:avLst/>
          </a:prstGeom>
        </p:spPr>
        <p:txBody>
          <a:bodyPr wrap="square">
            <a:spAutoFit/>
          </a:bodyPr>
          <a:lstStyle/>
          <a:p>
            <a:r>
              <a:rPr lang="ar-SA" sz="2400" b="1" dirty="0" smtClean="0">
                <a:cs typeface="DecoType Naskh Variants" pitchFamily="2" charset="-78"/>
              </a:rPr>
              <a:t>قال تعالى :</a:t>
            </a:r>
          </a:p>
          <a:p>
            <a:r>
              <a:rPr lang="ar-SA" sz="2400" b="1" dirty="0"/>
              <a:t> </a:t>
            </a:r>
            <a:r>
              <a:rPr lang="ar-SA" sz="2400" b="1" dirty="0" smtClean="0"/>
              <a:t> {وَمِنَ </a:t>
            </a:r>
            <a:r>
              <a:rPr lang="ar-SA" sz="2400" b="1" dirty="0"/>
              <a:t>الْأَعْرَابِ مَنْ يَتَّخِذُ مَا يُنْفِقُ مَغْرَمًا وَيَتَرَبَّصُ بِكُمُ الدَّوَائِرَ عَلَيْهِمْ دَائِرَةُ السَّوْءِ وَاللَّهُ سَمِيعٌ عَلِيمٌ </a:t>
            </a:r>
            <a:r>
              <a:rPr lang="ar-SA" sz="2400" b="1" dirty="0" smtClean="0"/>
              <a:t>} (</a:t>
            </a:r>
            <a:r>
              <a:rPr lang="ar-SA" sz="2400" b="1" dirty="0"/>
              <a:t>98)  التوبة</a:t>
            </a:r>
            <a:endParaRPr lang="ar-SA" sz="2400" dirty="0"/>
          </a:p>
        </p:txBody>
      </p:sp>
      <p:sp>
        <p:nvSpPr>
          <p:cNvPr id="5" name="مستطيل 4"/>
          <p:cNvSpPr/>
          <p:nvPr/>
        </p:nvSpPr>
        <p:spPr>
          <a:xfrm>
            <a:off x="1142976" y="3357562"/>
            <a:ext cx="6643734" cy="2677656"/>
          </a:xfrm>
          <a:prstGeom prst="rect">
            <a:avLst/>
          </a:prstGeom>
        </p:spPr>
        <p:txBody>
          <a:bodyPr wrap="square">
            <a:spAutoFit/>
          </a:bodyPr>
          <a:lstStyle/>
          <a:p>
            <a:r>
              <a:rPr lang="ar-SA" sz="2800" b="1" dirty="0">
                <a:cs typeface="DecoType Naskh Variants" pitchFamily="2" charset="-78"/>
              </a:rPr>
              <a:t>قال تعالى </a:t>
            </a:r>
            <a:r>
              <a:rPr lang="ar-SA" sz="2800" b="1" dirty="0" smtClean="0">
                <a:cs typeface="DecoType Naskh Variants" pitchFamily="2" charset="-78"/>
              </a:rPr>
              <a:t>:</a:t>
            </a:r>
          </a:p>
          <a:p>
            <a:r>
              <a:rPr lang="ar-SA" sz="2800" b="1" dirty="0" smtClean="0"/>
              <a:t>{</a:t>
            </a:r>
            <a:r>
              <a:rPr lang="ar-SA" sz="2800" b="1" dirty="0"/>
              <a:t>ويسألونك عن ذي القرنين قل </a:t>
            </a:r>
            <a:r>
              <a:rPr lang="ar-SA" sz="2800" b="1" dirty="0" err="1"/>
              <a:t>سأتلوا</a:t>
            </a:r>
            <a:r>
              <a:rPr lang="ar-SA" sz="2800" b="1" dirty="0"/>
              <a:t> عليكم منه ذكرا، إنا مكنا له في الأرض وآتيناه من كل شيء سببا، فأتبع سببا، حتى إذا بلغ مغرب الشمس وجدها تغرب في عين حمئة ووجد عندها قوما قلنا يا ذا القرنين إما أن تعذب وإما أن تتخذ فيهم حسنا} (الكهف:83-8</a:t>
            </a:r>
            <a:r>
              <a:rPr lang="ar-SA" sz="2800" b="1" dirty="0">
                <a:cs typeface="DecoType Naskh Variants" pitchFamily="2" charset="-78"/>
              </a:rPr>
              <a:t>6)</a:t>
            </a:r>
            <a:endParaRPr lang="ar-SA" sz="2800" dirty="0">
              <a:cs typeface="DecoType Naskh Variants" pitchFamily="2" charset="-78"/>
            </a:endParaRPr>
          </a:p>
        </p:txBody>
      </p:sp>
      <p:pic>
        <p:nvPicPr>
          <p:cNvPr id="29700" name="Picture 4" descr="http://up.3dlat.com/uploads/13665792981.gif"/>
          <p:cNvPicPr>
            <a:picLocks noChangeAspect="1" noChangeArrowheads="1" noCrop="1"/>
          </p:cNvPicPr>
          <p:nvPr/>
        </p:nvPicPr>
        <p:blipFill>
          <a:blip r:embed="rId3"/>
          <a:srcRect/>
          <a:stretch>
            <a:fillRect/>
          </a:stretch>
        </p:blipFill>
        <p:spPr bwMode="auto">
          <a:xfrm rot="17869552">
            <a:off x="1123052" y="4445913"/>
            <a:ext cx="737346" cy="2499749"/>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4930"/>
            <a:ext cx="9144000" cy="6862930"/>
          </a:xfrm>
          <a:prstGeom prst="rect">
            <a:avLst/>
          </a:prstGeom>
          <a:noFill/>
        </p:spPr>
      </p:pic>
      <p:sp>
        <p:nvSpPr>
          <p:cNvPr id="2" name="عنوان 1"/>
          <p:cNvSpPr>
            <a:spLocks noGrp="1"/>
          </p:cNvSpPr>
          <p:nvPr>
            <p:ph type="title"/>
          </p:nvPr>
        </p:nvSpPr>
        <p:spPr/>
        <p:txBody>
          <a:bodyPr/>
          <a:lstStyle/>
          <a:p>
            <a:endParaRPr lang="ar-SA"/>
          </a:p>
        </p:txBody>
      </p:sp>
      <p:sp>
        <p:nvSpPr>
          <p:cNvPr id="6" name="عنصر نائب للمحتوى 5"/>
          <p:cNvSpPr>
            <a:spLocks noGrp="1"/>
          </p:cNvSpPr>
          <p:nvPr>
            <p:ph idx="1"/>
          </p:nvPr>
        </p:nvSpPr>
        <p:spPr>
          <a:xfrm>
            <a:off x="214282" y="500043"/>
            <a:ext cx="4000528" cy="2571767"/>
          </a:xfrm>
          <a:prstGeom prst="cloudCallout">
            <a:avLst>
              <a:gd name="adj1" fmla="val 3579"/>
              <a:gd name="adj2" fmla="val 64527"/>
            </a:avLst>
          </a:prstGeom>
        </p:spPr>
        <p:style>
          <a:lnRef idx="2">
            <a:schemeClr val="accent2"/>
          </a:lnRef>
          <a:fillRef idx="1">
            <a:schemeClr val="lt1"/>
          </a:fillRef>
          <a:effectRef idx="0">
            <a:schemeClr val="accent2"/>
          </a:effectRef>
          <a:fontRef idx="minor">
            <a:schemeClr val="dk1"/>
          </a:fontRef>
        </p:style>
        <p:txBody>
          <a:bodyPr rtlCol="1" anchor="ctr"/>
          <a:lstStyle/>
          <a:p>
            <a:endParaRPr lang="ar-SA" dirty="0"/>
          </a:p>
        </p:txBody>
      </p:sp>
      <p:pic>
        <p:nvPicPr>
          <p:cNvPr id="4" name="Picture 3" descr="C:\Users\extra\Desktop\Documents\Pictures\s2q70957.png"/>
          <p:cNvPicPr>
            <a:picLocks noChangeAspect="1" noChangeArrowheads="1"/>
          </p:cNvPicPr>
          <p:nvPr/>
        </p:nvPicPr>
        <p:blipFill>
          <a:blip r:embed="rId3"/>
          <a:srcRect/>
          <a:stretch>
            <a:fillRect/>
          </a:stretch>
        </p:blipFill>
        <p:spPr bwMode="auto">
          <a:xfrm>
            <a:off x="714348" y="3000372"/>
            <a:ext cx="8429652" cy="3643338"/>
          </a:xfrm>
          <a:prstGeom prst="rect">
            <a:avLst/>
          </a:prstGeom>
          <a:noFill/>
        </p:spPr>
      </p:pic>
      <p:sp>
        <p:nvSpPr>
          <p:cNvPr id="5" name="وسيلة شرح على شكل سحابة 4"/>
          <p:cNvSpPr/>
          <p:nvPr/>
        </p:nvSpPr>
        <p:spPr>
          <a:xfrm>
            <a:off x="4286248" y="285728"/>
            <a:ext cx="4429156" cy="2571744"/>
          </a:xfrm>
          <a:prstGeom prst="cloudCallout">
            <a:avLst>
              <a:gd name="adj1" fmla="val -22"/>
              <a:gd name="adj2" fmla="val 75335"/>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ar-SA" dirty="0"/>
          </a:p>
        </p:txBody>
      </p:sp>
      <p:sp>
        <p:nvSpPr>
          <p:cNvPr id="8" name="مستطيل 7"/>
          <p:cNvSpPr/>
          <p:nvPr/>
        </p:nvSpPr>
        <p:spPr>
          <a:xfrm>
            <a:off x="4714876" y="714356"/>
            <a:ext cx="3571900" cy="707886"/>
          </a:xfrm>
          <a:prstGeom prst="rect">
            <a:avLst/>
          </a:prstGeom>
          <a:noFill/>
        </p:spPr>
        <p:txBody>
          <a:bodyPr wrap="square" lIns="91440" tIns="45720" rIns="91440" bIns="45720">
            <a:spAutoFit/>
          </a:bodyPr>
          <a:lstStyle/>
          <a:p>
            <a:pPr algn="ctr"/>
            <a:r>
              <a:rPr lang="ar-SA" sz="4000" b="1" cap="none" spc="0" dirty="0" smtClean="0">
                <a:ln w="1905"/>
                <a:solidFill>
                  <a:srgbClr val="FF0000"/>
                </a:solidFill>
                <a:effectLst>
                  <a:innerShdw blurRad="69850" dist="43180" dir="5400000">
                    <a:srgbClr val="000000">
                      <a:alpha val="65000"/>
                    </a:srgbClr>
                  </a:innerShdw>
                </a:effectLst>
              </a:rPr>
              <a:t>عنوان الدرس</a:t>
            </a:r>
            <a:endParaRPr lang="ar-SA" sz="4000" b="1" cap="none" spc="0" dirty="0">
              <a:ln w="1905"/>
              <a:solidFill>
                <a:srgbClr val="FF0000"/>
              </a:solidFill>
              <a:effectLst>
                <a:innerShdw blurRad="69850" dist="43180" dir="5400000">
                  <a:srgbClr val="000000">
                    <a:alpha val="65000"/>
                  </a:srgbClr>
                </a:innerShdw>
              </a:effectLst>
            </a:endParaRPr>
          </a:p>
        </p:txBody>
      </p:sp>
      <p:sp>
        <p:nvSpPr>
          <p:cNvPr id="9" name="مستطيل 8"/>
          <p:cNvSpPr/>
          <p:nvPr/>
        </p:nvSpPr>
        <p:spPr>
          <a:xfrm>
            <a:off x="714348" y="928670"/>
            <a:ext cx="30428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solidFill>
                  <a:srgbClr val="FF0000"/>
                </a:solidFill>
                <a:effectLst>
                  <a:outerShdw blurRad="50800" dist="39000" dir="5460000" algn="tl">
                    <a:srgbClr val="000000">
                      <a:alpha val="38000"/>
                    </a:srgbClr>
                  </a:outerShdw>
                </a:effectLst>
              </a:rPr>
              <a:t>فكرة الدرس</a:t>
            </a:r>
            <a:endParaRPr lang="ar-SA" sz="4000" b="1" cap="none" spc="0" dirty="0">
              <a:ln w="11430"/>
              <a:solidFill>
                <a:srgbClr val="FF00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4857752" y="1428736"/>
            <a:ext cx="3143272" cy="880116"/>
          </a:xfrm>
          <a:prstGeom prst="rect">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642910" y="1714488"/>
            <a:ext cx="2827053" cy="832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forum.tawwat.com/images-topics/images/but/0045.gif"/>
          <p:cNvPicPr>
            <a:picLocks noChangeAspect="1" noChangeArrowheads="1" noCrop="1"/>
          </p:cNvPicPr>
          <p:nvPr/>
        </p:nvPicPr>
        <p:blipFill>
          <a:blip r:embed="rId6"/>
          <a:srcRect/>
          <a:stretch>
            <a:fillRect/>
          </a:stretch>
        </p:blipFill>
        <p:spPr bwMode="auto">
          <a:xfrm rot="19935463">
            <a:off x="1701034" y="1409025"/>
            <a:ext cx="4305300" cy="1619251"/>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wipe(down)">
                                      <p:cBhvr>
                                        <p:cTn id="32" dur="500"/>
                                        <p:tgtEl>
                                          <p:spTgt spid="6">
                                            <p:bg/>
                                          </p:spTgt>
                                        </p:tgtEl>
                                      </p:cBhvr>
                                    </p:animEffect>
                                  </p:childTnLst>
                                </p:cTn>
                              </p:par>
                              <p:par>
                                <p:cTn id="33" presetID="22" presetClass="entr" presetSubtype="4" fill="hold" grpId="0" nodeType="withEffect" nodePh="1">
                                  <p:stCondLst>
                                    <p:cond delay="0"/>
                                  </p:stCondLst>
                                  <p:endCondLst>
                                    <p:cond evt="begin" delay="0">
                                      <p:tn val="33"/>
                                    </p:cond>
                                  </p:end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5" grpId="0" animBg="1"/>
      <p:bldP spid="8" grpId="0" build="p"/>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4930"/>
            <a:ext cx="9144000" cy="6745220"/>
          </a:xfrm>
          <a:prstGeom prst="rect">
            <a:avLst/>
          </a:prstGeom>
          <a:noFill/>
        </p:spPr>
      </p:pic>
      <p:sp>
        <p:nvSpPr>
          <p:cNvPr id="2" name="عنوان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3"/>
          <a:srcRect/>
          <a:stretch>
            <a:fillRect/>
          </a:stretch>
        </p:blipFill>
        <p:spPr bwMode="auto">
          <a:xfrm>
            <a:off x="3428992" y="928670"/>
            <a:ext cx="5238750" cy="6000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a:srcRect/>
          <a:stretch>
            <a:fillRect/>
          </a:stretch>
        </p:blipFill>
        <p:spPr bwMode="auto">
          <a:xfrm rot="21200801">
            <a:off x="1468347" y="1825679"/>
            <a:ext cx="6915150" cy="108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5"/>
          <a:srcRect/>
          <a:stretch>
            <a:fillRect/>
          </a:stretch>
        </p:blipFill>
        <p:spPr bwMode="auto">
          <a:xfrm rot="20650166">
            <a:off x="6637979" y="3175741"/>
            <a:ext cx="1676400" cy="280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p:cNvPicPr>
            <a:picLocks noChangeAspect="1" noChangeArrowheads="1"/>
          </p:cNvPicPr>
          <p:nvPr/>
        </p:nvPicPr>
        <p:blipFill>
          <a:blip r:embed="rId6"/>
          <a:srcRect/>
          <a:stretch>
            <a:fillRect/>
          </a:stretch>
        </p:blipFill>
        <p:spPr bwMode="auto">
          <a:xfrm rot="21133285">
            <a:off x="5072066" y="3214686"/>
            <a:ext cx="2085975"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p:cNvPicPr>
            <a:picLocks noChangeAspect="1" noChangeArrowheads="1"/>
          </p:cNvPicPr>
          <p:nvPr/>
        </p:nvPicPr>
        <p:blipFill>
          <a:blip r:embed="rId7"/>
          <a:srcRect/>
          <a:stretch>
            <a:fillRect/>
          </a:stretch>
        </p:blipFill>
        <p:spPr bwMode="auto">
          <a:xfrm rot="20555947">
            <a:off x="3535861" y="3232881"/>
            <a:ext cx="151447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5" name="Picture 7"/>
          <p:cNvPicPr>
            <a:picLocks noChangeAspect="1" noChangeArrowheads="1"/>
          </p:cNvPicPr>
          <p:nvPr/>
        </p:nvPicPr>
        <p:blipFill>
          <a:blip r:embed="rId8"/>
          <a:srcRect/>
          <a:stretch>
            <a:fillRect/>
          </a:stretch>
        </p:blipFill>
        <p:spPr bwMode="auto">
          <a:xfrm rot="20981851">
            <a:off x="1860129" y="3427071"/>
            <a:ext cx="180975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p:cNvPicPr>
            <a:picLocks noChangeAspect="1" noChangeArrowheads="1"/>
          </p:cNvPicPr>
          <p:nvPr/>
        </p:nvPicPr>
        <p:blipFill>
          <a:blip r:embed="rId9"/>
          <a:srcRect/>
          <a:stretch>
            <a:fillRect/>
          </a:stretch>
        </p:blipFill>
        <p:spPr bwMode="auto">
          <a:xfrm rot="20852252">
            <a:off x="526380" y="3605822"/>
            <a:ext cx="1905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مستطيل 21"/>
          <p:cNvSpPr/>
          <p:nvPr/>
        </p:nvSpPr>
        <p:spPr>
          <a:xfrm rot="20498963">
            <a:off x="863008" y="519366"/>
            <a:ext cx="2146743" cy="92333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effectLst>
                  <a:glow rad="139700">
                    <a:schemeClr val="accent2">
                      <a:satMod val="175000"/>
                      <a:alpha val="40000"/>
                    </a:schemeClr>
                  </a:glow>
                  <a:reflection blurRad="12700" stA="28000" endPos="45000" dist="1000" dir="5400000" sy="-100000" algn="bl" rotWithShape="0"/>
                </a:effectLst>
              </a:rPr>
              <a:t>المفردات</a:t>
            </a:r>
            <a:endParaRPr lang="ar-SA" sz="5400" b="1" cap="all" spc="0" dirty="0">
              <a:ln w="9000" cmpd="sng">
                <a:solidFill>
                  <a:schemeClr val="accent4">
                    <a:shade val="50000"/>
                    <a:satMod val="120000"/>
                  </a:schemeClr>
                </a:solidFill>
                <a:prstDash val="solid"/>
              </a:ln>
              <a:effectLst>
                <a:glow rad="139700">
                  <a:schemeClr val="accent2">
                    <a:satMod val="175000"/>
                    <a:alpha val="40000"/>
                  </a:schemeClr>
                </a:glow>
                <a:reflection blurRad="12700" stA="28000" endPos="45000" dist="1000" dir="5400000" sy="-100000" algn="bl" rotWithShape="0"/>
              </a:effectLst>
            </a:endParaRPr>
          </a:p>
        </p:txBody>
      </p:sp>
      <p:pic>
        <p:nvPicPr>
          <p:cNvPr id="2061" name="Picture 13" descr="http://www.free-nature-animal-butterfly-wallpaper.com/animate/ani-Butterfly8.gif"/>
          <p:cNvPicPr>
            <a:picLocks noChangeAspect="1" noChangeArrowheads="1" noCrop="1"/>
          </p:cNvPicPr>
          <p:nvPr/>
        </p:nvPicPr>
        <p:blipFill>
          <a:blip r:embed="rId10"/>
          <a:srcRect/>
          <a:stretch>
            <a:fillRect/>
          </a:stretch>
        </p:blipFill>
        <p:spPr bwMode="auto">
          <a:xfrm>
            <a:off x="71406" y="214290"/>
            <a:ext cx="2524116" cy="25241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wipe(down)">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down)">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Effect transition="in" filter="wipe(down)">
                                      <p:cBhvr>
                                        <p:cTn id="37" dur="500"/>
                                        <p:tgtEl>
                                          <p:spTgt spid="20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wipe(down)">
                                      <p:cBhvr>
                                        <p:cTn id="4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extra\Desktop\46خلفيه متحركة وايطارات لعروض البوربوينت ppt\6.gif"/>
          <p:cNvPicPr>
            <a:picLocks noChangeAspect="1" noChangeArrowheads="1" noCrop="1"/>
          </p:cNvPicPr>
          <p:nvPr/>
        </p:nvPicPr>
        <p:blipFill>
          <a:blip r:embed="rId2"/>
          <a:srcRect/>
          <a:stretch>
            <a:fillRect/>
          </a:stretch>
        </p:blipFill>
        <p:spPr bwMode="auto">
          <a:xfrm>
            <a:off x="0" y="-4930"/>
            <a:ext cx="9144000" cy="6745220"/>
          </a:xfrm>
          <a:prstGeom prst="rect">
            <a:avLst/>
          </a:prstGeom>
          <a:noFill/>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22" name="Picture 2"/>
          <p:cNvPicPr>
            <a:picLocks noChangeAspect="1" noChangeArrowheads="1"/>
          </p:cNvPicPr>
          <p:nvPr/>
        </p:nvPicPr>
        <p:blipFill>
          <a:blip r:embed="rId3"/>
          <a:srcRect/>
          <a:stretch>
            <a:fillRect/>
          </a:stretch>
        </p:blipFill>
        <p:spPr bwMode="auto">
          <a:xfrm>
            <a:off x="428596" y="1357298"/>
            <a:ext cx="8215370" cy="4214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http://www.oyegraphics.com/o/butterfly/butterfly_089.gif"/>
          <p:cNvPicPr>
            <a:picLocks noChangeAspect="1" noChangeArrowheads="1" noCrop="1"/>
          </p:cNvPicPr>
          <p:nvPr/>
        </p:nvPicPr>
        <p:blipFill>
          <a:blip r:embed="rId4"/>
          <a:srcRect/>
          <a:stretch>
            <a:fillRect/>
          </a:stretch>
        </p:blipFill>
        <p:spPr bwMode="auto">
          <a:xfrm>
            <a:off x="4572000" y="2285992"/>
            <a:ext cx="4133850" cy="413385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C:\Users\extra\Desktop\46خلفيه متحركة وايطارات لعروض البوربوينت ppt\5.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p:txBody>
          <a:bodyPr/>
          <a:lstStyle/>
          <a:p>
            <a:endParaRPr lang="ar-SA"/>
          </a:p>
        </p:txBody>
      </p:sp>
      <p:pic>
        <p:nvPicPr>
          <p:cNvPr id="22531" name="Picture 3"/>
          <p:cNvPicPr>
            <a:picLocks noGrp="1" noChangeAspect="1" noChangeArrowheads="1"/>
          </p:cNvPicPr>
          <p:nvPr>
            <p:ph idx="1"/>
          </p:nvPr>
        </p:nvPicPr>
        <p:blipFill>
          <a:blip r:embed="rId3"/>
          <a:srcRect/>
          <a:stretch>
            <a:fillRect/>
          </a:stretch>
        </p:blipFill>
        <p:spPr bwMode="auto">
          <a:xfrm>
            <a:off x="5072066" y="1785926"/>
            <a:ext cx="2902453" cy="778194"/>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1357290" y="3071810"/>
            <a:ext cx="1836962" cy="1770765"/>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a:srcRect/>
          <a:stretch>
            <a:fillRect/>
          </a:stretch>
        </p:blipFill>
        <p:spPr bwMode="auto">
          <a:xfrm>
            <a:off x="3357554" y="2928934"/>
            <a:ext cx="4505325" cy="1685925"/>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سمة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سمة4</Template>
  <TotalTime>213</TotalTime>
  <Words>171</Words>
  <Application>Microsoft Office PowerPoint</Application>
  <PresentationFormat>عرض على الشاشة (3:4)‏</PresentationFormat>
  <Paragraphs>39</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سمة4</vt:lpstr>
      <vt:lpstr>عرض تقديمي في PowerPoint</vt:lpstr>
      <vt:lpstr>الكرسي الساخن</vt:lpstr>
      <vt:lpstr>نشطي عقلك ....</vt:lpstr>
      <vt:lpstr>عرض تقديمي في PowerPoint</vt:lpstr>
      <vt:lpstr>في ظلال القران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suzan</dc:creator>
  <cp:lastModifiedBy>أمل</cp:lastModifiedBy>
  <cp:revision>11</cp:revision>
  <dcterms:created xsi:type="dcterms:W3CDTF">2014-03-17T20:03:31Z</dcterms:created>
  <dcterms:modified xsi:type="dcterms:W3CDTF">2019-02-18T15:40:14Z</dcterms:modified>
</cp:coreProperties>
</file>