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90" r:id="rId5"/>
    <p:sldId id="277" r:id="rId6"/>
    <p:sldId id="278" r:id="rId7"/>
    <p:sldId id="289" r:id="rId8"/>
    <p:sldId id="281" r:id="rId9"/>
    <p:sldId id="282" r:id="rId10"/>
    <p:sldId id="276" r:id="rId11"/>
    <p:sldId id="286" r:id="rId12"/>
    <p:sldId id="28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8A7254"/>
    <a:srgbClr val="687660"/>
    <a:srgbClr val="616C79"/>
    <a:srgbClr val="FAF9EF"/>
    <a:srgbClr val="A4AF9D"/>
    <a:srgbClr val="DACFC2"/>
    <a:srgbClr val="EEE7EA"/>
    <a:srgbClr val="9CA6B1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21585-B77F-3AD1-3757-A457B437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463949F-CAB0-F977-99B2-D9ECDA600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22FED8-8870-94CA-BA7B-F56580EC1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9D53BC-CD17-1F83-9282-06FE254B6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23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D9DE3-538E-E4ED-2C3F-74985595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A74EC5E-D76D-5977-FB6C-FBD73E747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509C4D3-35EB-EB5A-0B3D-DFE275021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1FCFD4-D429-AE14-73B4-70C0D365B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62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D4BBD-49F5-F8A1-0A48-E51F15371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78B66F6-613E-25C8-A50E-AD7377B9F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65C4F53-E0A5-A5A3-826E-7BF6756E8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027E2D8-F1B9-5214-E336-B8302CC4F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722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D4A1E-338E-7066-2149-132D6F60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9684EAD-58B2-5318-ED20-E92179F0C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8D93550-CF67-E4B1-7E30-5F213145B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C53994-9D05-CD84-5F72-00B2FC83B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94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E34C-1183-A0D0-8C7A-4D1195ED0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81F0DA-C082-5054-1C03-6CC7140C0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82A9BA8-6E68-51D5-0010-49498F44C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D9BFB9E-A019-5EC6-DB9A-6DEBB9423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915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2201B-8419-155F-5676-E9DFC774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E20BF40-CB4A-7D08-ACA7-431EA2DB0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B8A076C-302F-762B-98BD-66405DB66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92BDCF7-AA55-AA26-7F9E-65262FA1B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85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96004-6589-032C-B146-98F198B8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F188108-B369-BF89-76A2-B83E2F668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094B0F-60EC-28AB-D4AD-338091BC9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9C0D7F-F42C-C0A0-875A-6B3155032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268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9B057-950A-16C2-D490-1CE1A7BA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6F82A16-00EF-500E-F901-C5A01C56D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C376154-FEAE-3E68-FD40-022396216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0EC899-76F8-4BCC-D65A-8E0D79189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2881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0BD2-0DD9-86D0-8F3C-F4A67ADE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CD36FC9-81EF-114C-A5FC-6795E32F7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8FA1D47-446A-1067-493A-2E48F82D7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A2B995-C7AB-8AA6-0234-0E44B944F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4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22/05/47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00983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0F7F484-CF4F-3A8A-5342-E9F167215E29}"/>
              </a:ext>
            </a:extLst>
          </p:cNvPr>
          <p:cNvSpPr txBox="1"/>
          <p:nvPr/>
        </p:nvSpPr>
        <p:spPr>
          <a:xfrm>
            <a:off x="9332750" y="194266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0751977-03CE-4195-8950-A852FE23F332}"/>
              </a:ext>
            </a:extLst>
          </p:cNvPr>
          <p:cNvSpPr txBox="1"/>
          <p:nvPr/>
        </p:nvSpPr>
        <p:spPr>
          <a:xfrm>
            <a:off x="8830977" y="2588999"/>
            <a:ext cx="2588368" cy="286232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8) 32</a:t>
            </a:r>
          </a:p>
          <a:p>
            <a:r>
              <a:rPr lang="ar-SA" sz="36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9) 28</a:t>
            </a:r>
          </a:p>
          <a:p>
            <a:r>
              <a:rPr lang="ar-SA" sz="36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10) 36 </a:t>
            </a:r>
          </a:p>
          <a:p>
            <a:r>
              <a:rPr lang="ar-SA" sz="36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11) 12 طالبًا.</a:t>
            </a:r>
          </a:p>
          <a:p>
            <a:r>
              <a:rPr lang="ar-SA" sz="36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12) 7 علب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5DA0-787F-B10F-60B1-4081E8DA4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D9C2772-93E0-BBFC-A7C3-C1AAD796551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23B3BC7-0515-2078-E5E3-C0BC65F8A8D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74F87A4-5BB6-F59A-15C4-B59501C72E1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C142401-2464-F0FD-2668-D21187C4EEC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5EDD097-DAE8-ADC2-D94F-00C5F6AB106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FBDEE03-348C-9B9D-16AF-E435074D9C4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E250E7F-4C00-E20A-8016-91BFAF589F5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85B6C5E-9B3C-C985-57E3-FC75DB6184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96F9AB1-9904-0E7A-4AF4-089C143D0B6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8EA2A8E-901F-55D6-C47C-617DECDD7D9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FF01FE8-03F0-B510-9B9B-09195C729F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111DB4C-F053-373D-5433-94660B4F69A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CF4BFF0-2E19-BBE7-DF5D-C3145DD155A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0D46845-8033-82B2-32E1-CF1680A1EEA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A974A23-1902-26E3-04D8-2FE532943E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6C5D905-4101-C8A9-B5E3-FF308AAE1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52404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F939C70-7AF2-6E61-48D9-07B63993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0AC55E3-121F-D514-BC71-FF0C1E4E0427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BB27BCD-8499-5D83-59EA-BFD29A0BE9CC}"/>
              </a:ext>
            </a:extLst>
          </p:cNvPr>
          <p:cNvSpPr txBox="1"/>
          <p:nvPr/>
        </p:nvSpPr>
        <p:spPr>
          <a:xfrm>
            <a:off x="8054706" y="263201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sp>
        <p:nvSpPr>
          <p:cNvPr id="5" name="متوازي أضلاع 4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9964636" y="1985738"/>
            <a:ext cx="1830218" cy="552882"/>
          </a:xfrm>
          <a:custGeom>
            <a:avLst/>
            <a:gdLst>
              <a:gd name="connsiteX0" fmla="*/ 0 w 1830218"/>
              <a:gd name="connsiteY0" fmla="*/ 552882 h 552882"/>
              <a:gd name="connsiteX1" fmla="*/ 138221 w 1830218"/>
              <a:gd name="connsiteY1" fmla="*/ 0 h 552882"/>
              <a:gd name="connsiteX2" fmla="*/ 651460 w 1830218"/>
              <a:gd name="connsiteY2" fmla="*/ 0 h 552882"/>
              <a:gd name="connsiteX3" fmla="*/ 1198539 w 1830218"/>
              <a:gd name="connsiteY3" fmla="*/ 0 h 552882"/>
              <a:gd name="connsiteX4" fmla="*/ 1830218 w 1830218"/>
              <a:gd name="connsiteY4" fmla="*/ 0 h 552882"/>
              <a:gd name="connsiteX5" fmla="*/ 1691998 w 1830218"/>
              <a:gd name="connsiteY5" fmla="*/ 552882 h 552882"/>
              <a:gd name="connsiteX6" fmla="*/ 1161839 w 1830218"/>
              <a:gd name="connsiteY6" fmla="*/ 552882 h 552882"/>
              <a:gd name="connsiteX7" fmla="*/ 580919 w 1830218"/>
              <a:gd name="connsiteY7" fmla="*/ 552882 h 552882"/>
              <a:gd name="connsiteX8" fmla="*/ 0 w 1830218"/>
              <a:gd name="connsiteY8" fmla="*/ 552882 h 5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0218" h="552882" fill="none" extrusionOk="0">
                <a:moveTo>
                  <a:pt x="0" y="552882"/>
                </a:moveTo>
                <a:cubicBezTo>
                  <a:pt x="38562" y="316847"/>
                  <a:pt x="121743" y="163305"/>
                  <a:pt x="138221" y="0"/>
                </a:cubicBezTo>
                <a:cubicBezTo>
                  <a:pt x="350872" y="-25294"/>
                  <a:pt x="539263" y="1919"/>
                  <a:pt x="651460" y="0"/>
                </a:cubicBezTo>
                <a:cubicBezTo>
                  <a:pt x="763657" y="-1919"/>
                  <a:pt x="954523" y="4881"/>
                  <a:pt x="1198539" y="0"/>
                </a:cubicBezTo>
                <a:cubicBezTo>
                  <a:pt x="1442555" y="-4881"/>
                  <a:pt x="1639702" y="1694"/>
                  <a:pt x="1830218" y="0"/>
                </a:cubicBezTo>
                <a:cubicBezTo>
                  <a:pt x="1808933" y="126302"/>
                  <a:pt x="1716716" y="342767"/>
                  <a:pt x="1691998" y="552882"/>
                </a:cubicBezTo>
                <a:cubicBezTo>
                  <a:pt x="1468298" y="577525"/>
                  <a:pt x="1391561" y="543648"/>
                  <a:pt x="1161839" y="552882"/>
                </a:cubicBezTo>
                <a:cubicBezTo>
                  <a:pt x="932117" y="562116"/>
                  <a:pt x="802031" y="553888"/>
                  <a:pt x="580919" y="552882"/>
                </a:cubicBezTo>
                <a:cubicBezTo>
                  <a:pt x="359807" y="551876"/>
                  <a:pt x="211108" y="567113"/>
                  <a:pt x="0" y="552882"/>
                </a:cubicBezTo>
                <a:close/>
              </a:path>
              <a:path w="1830218" h="552882" stroke="0" extrusionOk="0">
                <a:moveTo>
                  <a:pt x="0" y="552882"/>
                </a:moveTo>
                <a:cubicBezTo>
                  <a:pt x="52452" y="275232"/>
                  <a:pt x="75645" y="272363"/>
                  <a:pt x="138221" y="0"/>
                </a:cubicBezTo>
                <a:cubicBezTo>
                  <a:pt x="403213" y="-28255"/>
                  <a:pt x="486013" y="26418"/>
                  <a:pt x="719140" y="0"/>
                </a:cubicBezTo>
                <a:cubicBezTo>
                  <a:pt x="952267" y="-26418"/>
                  <a:pt x="1109955" y="12139"/>
                  <a:pt x="1249299" y="0"/>
                </a:cubicBezTo>
                <a:cubicBezTo>
                  <a:pt x="1388643" y="-12139"/>
                  <a:pt x="1587541" y="9774"/>
                  <a:pt x="1830218" y="0"/>
                </a:cubicBezTo>
                <a:cubicBezTo>
                  <a:pt x="1791462" y="157776"/>
                  <a:pt x="1740941" y="402821"/>
                  <a:pt x="1691998" y="552882"/>
                </a:cubicBezTo>
                <a:cubicBezTo>
                  <a:pt x="1520783" y="542710"/>
                  <a:pt x="1367360" y="544131"/>
                  <a:pt x="1094159" y="552882"/>
                </a:cubicBezTo>
                <a:cubicBezTo>
                  <a:pt x="820958" y="561633"/>
                  <a:pt x="686863" y="547510"/>
                  <a:pt x="547079" y="552882"/>
                </a:cubicBezTo>
                <a:cubicBezTo>
                  <a:pt x="407295" y="558254"/>
                  <a:pt x="235241" y="538214"/>
                  <a:pt x="0" y="55288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55C42C-A24C-0688-2969-051334483A05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7291367-E9DB-CDB4-8255-183A4DCBFD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2341" y="3108963"/>
            <a:ext cx="5734554" cy="125880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F7194F4-581F-B3D2-ED1C-A464E457B462}"/>
              </a:ext>
            </a:extLst>
          </p:cNvPr>
          <p:cNvSpPr txBox="1"/>
          <p:nvPr/>
        </p:nvSpPr>
        <p:spPr>
          <a:xfrm>
            <a:off x="479433" y="1986359"/>
            <a:ext cx="18402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123</a:t>
            </a:r>
          </a:p>
        </p:txBody>
      </p:sp>
    </p:spTree>
    <p:extLst>
      <p:ext uri="{BB962C8B-B14F-4D97-AF65-F5344CB8AC3E}">
        <p14:creationId xmlns:p14="http://schemas.microsoft.com/office/powerpoint/2010/main" val="71565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5361-21D2-D40A-74A2-DA76F2A0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90945D0-60C8-69BF-E1AE-6C2D2CE2E72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35884A7-ABD3-26FC-026D-05E2EC08B26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C2908AC-32ED-40F4-F2AB-C845E8A9CF0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E7E667E-7C26-7C1E-2DF3-BE80A2A9621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0B26B5-9541-D05B-9E33-9BD892BD344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D40A123-AD29-DC9D-3DA9-C52561FBD34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585B513-40DA-38FA-E234-102FBE0CA27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CDCD6E9-0817-99B2-4691-D29659C8609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CA946C3-0B18-96AE-5189-D5B45BD294F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FC963F-D413-A53A-DEF5-690ACD4880F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B91C8AE-8228-1309-CAB1-D394E137E1B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A5AD205-E5E9-3161-0A24-192CCB8D448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BB90763-83FC-240B-E2E9-898995C8699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46DF0E0-D183-9AAD-4103-04FF01C788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828ADE-77B3-2173-060F-F4D37D2E570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4508CC1-E377-8B96-940A-05935058B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63614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5AC7F77-2DF5-DDB9-A2FD-64FE4E9098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CB1977E-E1C3-2CF5-198F-EDF54CA43642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FCA27FDC-EA7C-DF54-9753-CB59F4EE0F57}"/>
              </a:ext>
            </a:extLst>
          </p:cNvPr>
          <p:cNvGraphicFramePr>
            <a:graphicFrameLocks noGrp="1"/>
          </p:cNvGraphicFramePr>
          <p:nvPr/>
        </p:nvGraphicFramePr>
        <p:xfrm>
          <a:off x="1721666" y="2964731"/>
          <a:ext cx="8532723" cy="33087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62488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260773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80B78C8E-733A-F4F6-C004-0678B23666E0}"/>
              </a:ext>
            </a:extLst>
          </p:cNvPr>
          <p:cNvSpPr txBox="1"/>
          <p:nvPr/>
        </p:nvSpPr>
        <p:spPr>
          <a:xfrm>
            <a:off x="3688657" y="2339115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5" name="متوازي أضلاع 4">
            <a:extLst>
              <a:ext uri="{FF2B5EF4-FFF2-40B4-BE49-F238E27FC236}">
                <a16:creationId xmlns:a16="http://schemas.microsoft.com/office/drawing/2014/main" id="{8AB5AE11-AC26-9269-1787-A19E704566F0}"/>
              </a:ext>
            </a:extLst>
          </p:cNvPr>
          <p:cNvSpPr/>
          <p:nvPr/>
        </p:nvSpPr>
        <p:spPr>
          <a:xfrm>
            <a:off x="9964636" y="1985738"/>
            <a:ext cx="1830218" cy="552882"/>
          </a:xfrm>
          <a:custGeom>
            <a:avLst/>
            <a:gdLst>
              <a:gd name="connsiteX0" fmla="*/ 0 w 1830218"/>
              <a:gd name="connsiteY0" fmla="*/ 552882 h 552882"/>
              <a:gd name="connsiteX1" fmla="*/ 138221 w 1830218"/>
              <a:gd name="connsiteY1" fmla="*/ 0 h 552882"/>
              <a:gd name="connsiteX2" fmla="*/ 651460 w 1830218"/>
              <a:gd name="connsiteY2" fmla="*/ 0 h 552882"/>
              <a:gd name="connsiteX3" fmla="*/ 1198539 w 1830218"/>
              <a:gd name="connsiteY3" fmla="*/ 0 h 552882"/>
              <a:gd name="connsiteX4" fmla="*/ 1830218 w 1830218"/>
              <a:gd name="connsiteY4" fmla="*/ 0 h 552882"/>
              <a:gd name="connsiteX5" fmla="*/ 1691998 w 1830218"/>
              <a:gd name="connsiteY5" fmla="*/ 552882 h 552882"/>
              <a:gd name="connsiteX6" fmla="*/ 1161839 w 1830218"/>
              <a:gd name="connsiteY6" fmla="*/ 552882 h 552882"/>
              <a:gd name="connsiteX7" fmla="*/ 580919 w 1830218"/>
              <a:gd name="connsiteY7" fmla="*/ 552882 h 552882"/>
              <a:gd name="connsiteX8" fmla="*/ 0 w 1830218"/>
              <a:gd name="connsiteY8" fmla="*/ 552882 h 5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0218" h="552882" fill="none" extrusionOk="0">
                <a:moveTo>
                  <a:pt x="0" y="552882"/>
                </a:moveTo>
                <a:cubicBezTo>
                  <a:pt x="38562" y="316847"/>
                  <a:pt x="121743" y="163305"/>
                  <a:pt x="138221" y="0"/>
                </a:cubicBezTo>
                <a:cubicBezTo>
                  <a:pt x="350872" y="-25294"/>
                  <a:pt x="539263" y="1919"/>
                  <a:pt x="651460" y="0"/>
                </a:cubicBezTo>
                <a:cubicBezTo>
                  <a:pt x="763657" y="-1919"/>
                  <a:pt x="954523" y="4881"/>
                  <a:pt x="1198539" y="0"/>
                </a:cubicBezTo>
                <a:cubicBezTo>
                  <a:pt x="1442555" y="-4881"/>
                  <a:pt x="1639702" y="1694"/>
                  <a:pt x="1830218" y="0"/>
                </a:cubicBezTo>
                <a:cubicBezTo>
                  <a:pt x="1808933" y="126302"/>
                  <a:pt x="1716716" y="342767"/>
                  <a:pt x="1691998" y="552882"/>
                </a:cubicBezTo>
                <a:cubicBezTo>
                  <a:pt x="1468298" y="577525"/>
                  <a:pt x="1391561" y="543648"/>
                  <a:pt x="1161839" y="552882"/>
                </a:cubicBezTo>
                <a:cubicBezTo>
                  <a:pt x="932117" y="562116"/>
                  <a:pt x="802031" y="553888"/>
                  <a:pt x="580919" y="552882"/>
                </a:cubicBezTo>
                <a:cubicBezTo>
                  <a:pt x="359807" y="551876"/>
                  <a:pt x="211108" y="567113"/>
                  <a:pt x="0" y="552882"/>
                </a:cubicBezTo>
                <a:close/>
              </a:path>
              <a:path w="1830218" h="552882" stroke="0" extrusionOk="0">
                <a:moveTo>
                  <a:pt x="0" y="552882"/>
                </a:moveTo>
                <a:cubicBezTo>
                  <a:pt x="52452" y="275232"/>
                  <a:pt x="75645" y="272363"/>
                  <a:pt x="138221" y="0"/>
                </a:cubicBezTo>
                <a:cubicBezTo>
                  <a:pt x="403213" y="-28255"/>
                  <a:pt x="486013" y="26418"/>
                  <a:pt x="719140" y="0"/>
                </a:cubicBezTo>
                <a:cubicBezTo>
                  <a:pt x="952267" y="-26418"/>
                  <a:pt x="1109955" y="12139"/>
                  <a:pt x="1249299" y="0"/>
                </a:cubicBezTo>
                <a:cubicBezTo>
                  <a:pt x="1388643" y="-12139"/>
                  <a:pt x="1587541" y="9774"/>
                  <a:pt x="1830218" y="0"/>
                </a:cubicBezTo>
                <a:cubicBezTo>
                  <a:pt x="1791462" y="157776"/>
                  <a:pt x="1740941" y="402821"/>
                  <a:pt x="1691998" y="552882"/>
                </a:cubicBezTo>
                <a:cubicBezTo>
                  <a:pt x="1520783" y="542710"/>
                  <a:pt x="1367360" y="544131"/>
                  <a:pt x="1094159" y="552882"/>
                </a:cubicBezTo>
                <a:cubicBezTo>
                  <a:pt x="820958" y="561633"/>
                  <a:pt x="686863" y="547510"/>
                  <a:pt x="547079" y="552882"/>
                </a:cubicBezTo>
                <a:cubicBezTo>
                  <a:pt x="407295" y="558254"/>
                  <a:pt x="235241" y="538214"/>
                  <a:pt x="0" y="55288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9590BC-D561-619C-7DDD-32E1AFF37531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</p:spTree>
    <p:extLst>
      <p:ext uri="{BB962C8B-B14F-4D97-AF65-F5344CB8AC3E}">
        <p14:creationId xmlns:p14="http://schemas.microsoft.com/office/powerpoint/2010/main" val="425968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D0410-C77E-39C8-2C53-E016EA2C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74BF669-7F34-5E4F-9474-1BDE055C261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669603-7B04-20D5-59C2-4D841A3B738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EC9524B-C8D5-2987-A24D-53326810AEE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8A813E-F85B-0747-44D5-99998CC5E65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F7B8F8E-552A-603D-BE8D-49C4D842176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339950E-49F3-F212-864F-910705AB6C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B974818-9EB1-64ED-AE3F-3375AB2F877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DBD7FCD-8356-2FAD-E129-AB049A04545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2A775F7-7203-66EE-3F35-E7BEC669949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F72C2CC-02C4-242A-BB62-EE04D15F1F2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1EFFA4D-1D77-E14B-A32C-042C04CA0EC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DCB4D38-49C7-275A-53DD-034A3FA30A4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7216F6B-DFB2-847B-4600-C9302F5AF66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F31BADB-A6D8-4824-7805-18ED5A89BDB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9254B30-2893-55F8-8222-E5C14E82605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A15C465-7E74-6235-C81F-D211A157D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10834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EC2B34E-A563-1773-A307-069F9ABB5E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C896923-150E-A01F-2643-D9C930A977AC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توازي أضلاع 4">
            <a:extLst>
              <a:ext uri="{FF2B5EF4-FFF2-40B4-BE49-F238E27FC236}">
                <a16:creationId xmlns:a16="http://schemas.microsoft.com/office/drawing/2014/main" id="{0E4DB6C8-B964-32BD-6747-BB64A2405A15}"/>
              </a:ext>
            </a:extLst>
          </p:cNvPr>
          <p:cNvSpPr/>
          <p:nvPr/>
        </p:nvSpPr>
        <p:spPr>
          <a:xfrm>
            <a:off x="9964636" y="1985738"/>
            <a:ext cx="1830218" cy="552882"/>
          </a:xfrm>
          <a:custGeom>
            <a:avLst/>
            <a:gdLst>
              <a:gd name="connsiteX0" fmla="*/ 0 w 1830218"/>
              <a:gd name="connsiteY0" fmla="*/ 552882 h 552882"/>
              <a:gd name="connsiteX1" fmla="*/ 138221 w 1830218"/>
              <a:gd name="connsiteY1" fmla="*/ 0 h 552882"/>
              <a:gd name="connsiteX2" fmla="*/ 651460 w 1830218"/>
              <a:gd name="connsiteY2" fmla="*/ 0 h 552882"/>
              <a:gd name="connsiteX3" fmla="*/ 1198539 w 1830218"/>
              <a:gd name="connsiteY3" fmla="*/ 0 h 552882"/>
              <a:gd name="connsiteX4" fmla="*/ 1830218 w 1830218"/>
              <a:gd name="connsiteY4" fmla="*/ 0 h 552882"/>
              <a:gd name="connsiteX5" fmla="*/ 1691998 w 1830218"/>
              <a:gd name="connsiteY5" fmla="*/ 552882 h 552882"/>
              <a:gd name="connsiteX6" fmla="*/ 1161839 w 1830218"/>
              <a:gd name="connsiteY6" fmla="*/ 552882 h 552882"/>
              <a:gd name="connsiteX7" fmla="*/ 580919 w 1830218"/>
              <a:gd name="connsiteY7" fmla="*/ 552882 h 552882"/>
              <a:gd name="connsiteX8" fmla="*/ 0 w 1830218"/>
              <a:gd name="connsiteY8" fmla="*/ 552882 h 5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0218" h="552882" fill="none" extrusionOk="0">
                <a:moveTo>
                  <a:pt x="0" y="552882"/>
                </a:moveTo>
                <a:cubicBezTo>
                  <a:pt x="38562" y="316847"/>
                  <a:pt x="121743" y="163305"/>
                  <a:pt x="138221" y="0"/>
                </a:cubicBezTo>
                <a:cubicBezTo>
                  <a:pt x="350872" y="-25294"/>
                  <a:pt x="539263" y="1919"/>
                  <a:pt x="651460" y="0"/>
                </a:cubicBezTo>
                <a:cubicBezTo>
                  <a:pt x="763657" y="-1919"/>
                  <a:pt x="954523" y="4881"/>
                  <a:pt x="1198539" y="0"/>
                </a:cubicBezTo>
                <a:cubicBezTo>
                  <a:pt x="1442555" y="-4881"/>
                  <a:pt x="1639702" y="1694"/>
                  <a:pt x="1830218" y="0"/>
                </a:cubicBezTo>
                <a:cubicBezTo>
                  <a:pt x="1808933" y="126302"/>
                  <a:pt x="1716716" y="342767"/>
                  <a:pt x="1691998" y="552882"/>
                </a:cubicBezTo>
                <a:cubicBezTo>
                  <a:pt x="1468298" y="577525"/>
                  <a:pt x="1391561" y="543648"/>
                  <a:pt x="1161839" y="552882"/>
                </a:cubicBezTo>
                <a:cubicBezTo>
                  <a:pt x="932117" y="562116"/>
                  <a:pt x="802031" y="553888"/>
                  <a:pt x="580919" y="552882"/>
                </a:cubicBezTo>
                <a:cubicBezTo>
                  <a:pt x="359807" y="551876"/>
                  <a:pt x="211108" y="567113"/>
                  <a:pt x="0" y="552882"/>
                </a:cubicBezTo>
                <a:close/>
              </a:path>
              <a:path w="1830218" h="552882" stroke="0" extrusionOk="0">
                <a:moveTo>
                  <a:pt x="0" y="552882"/>
                </a:moveTo>
                <a:cubicBezTo>
                  <a:pt x="52452" y="275232"/>
                  <a:pt x="75645" y="272363"/>
                  <a:pt x="138221" y="0"/>
                </a:cubicBezTo>
                <a:cubicBezTo>
                  <a:pt x="403213" y="-28255"/>
                  <a:pt x="486013" y="26418"/>
                  <a:pt x="719140" y="0"/>
                </a:cubicBezTo>
                <a:cubicBezTo>
                  <a:pt x="952267" y="-26418"/>
                  <a:pt x="1109955" y="12139"/>
                  <a:pt x="1249299" y="0"/>
                </a:cubicBezTo>
                <a:cubicBezTo>
                  <a:pt x="1388643" y="-12139"/>
                  <a:pt x="1587541" y="9774"/>
                  <a:pt x="1830218" y="0"/>
                </a:cubicBezTo>
                <a:cubicBezTo>
                  <a:pt x="1791462" y="157776"/>
                  <a:pt x="1740941" y="402821"/>
                  <a:pt x="1691998" y="552882"/>
                </a:cubicBezTo>
                <a:cubicBezTo>
                  <a:pt x="1520783" y="542710"/>
                  <a:pt x="1367360" y="544131"/>
                  <a:pt x="1094159" y="552882"/>
                </a:cubicBezTo>
                <a:cubicBezTo>
                  <a:pt x="820958" y="561633"/>
                  <a:pt x="686863" y="547510"/>
                  <a:pt x="547079" y="552882"/>
                </a:cubicBezTo>
                <a:cubicBezTo>
                  <a:pt x="407295" y="558254"/>
                  <a:pt x="235241" y="538214"/>
                  <a:pt x="0" y="552882"/>
                </a:cubicBezTo>
                <a:close/>
              </a:path>
            </a:pathLst>
          </a:custGeom>
          <a:solidFill>
            <a:srgbClr val="DACFC2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BC1FE0-4E85-2011-DBB4-EEB86E47FD72}"/>
              </a:ext>
            </a:extLst>
          </p:cNvPr>
          <p:cNvSpPr txBox="1"/>
          <p:nvPr/>
        </p:nvSpPr>
        <p:spPr>
          <a:xfrm>
            <a:off x="7935014" y="3000318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8A725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600" dirty="0">
              <a:solidFill>
                <a:srgbClr val="8A7254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2F434E8-0A5E-586C-F1CA-2D7CA00911E7}"/>
              </a:ext>
            </a:extLst>
          </p:cNvPr>
          <p:cNvSpPr txBox="1"/>
          <p:nvPr/>
        </p:nvSpPr>
        <p:spPr>
          <a:xfrm>
            <a:off x="5145729" y="3562263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– 7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123</a:t>
            </a:r>
          </a:p>
        </p:txBody>
      </p:sp>
      <p:pic>
        <p:nvPicPr>
          <p:cNvPr id="14" name="Picture 4" descr="صور خلفيات ماشا والدب بدقة عالية">
            <a:extLst>
              <a:ext uri="{FF2B5EF4-FFF2-40B4-BE49-F238E27FC236}">
                <a16:creationId xmlns:a16="http://schemas.microsoft.com/office/drawing/2014/main" id="{2284A2D5-E8A0-3F6A-8866-12F86D71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8770" y="2552326"/>
            <a:ext cx="2155154" cy="37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246494A-6E06-51DC-4A6B-2F9F77C6B70A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</p:spTree>
    <p:extLst>
      <p:ext uri="{BB962C8B-B14F-4D97-AF65-F5344CB8AC3E}">
        <p14:creationId xmlns:p14="http://schemas.microsoft.com/office/powerpoint/2010/main" val="16750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702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9C8FE4C-2AC7-2A93-558F-362186BDE454}"/>
              </a:ext>
            </a:extLst>
          </p:cNvPr>
          <p:cNvSpPr txBox="1"/>
          <p:nvPr/>
        </p:nvSpPr>
        <p:spPr>
          <a:xfrm>
            <a:off x="9315208" y="1929084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D41310A-6596-F89E-0995-6AEDB1CB0B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134" y="2614635"/>
            <a:ext cx="10885958" cy="23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05227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C64E184A-4228-8AE0-8E27-8324C36D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38291"/>
              </p:ext>
            </p:extLst>
          </p:nvPr>
        </p:nvGraphicFramePr>
        <p:xfrm>
          <a:off x="1721666" y="2964731"/>
          <a:ext cx="8532723" cy="33087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62488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4AF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260773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6" name="مربع نص 5">
            <a:extLst>
              <a:ext uri="{FF2B5EF4-FFF2-40B4-BE49-F238E27FC236}">
                <a16:creationId xmlns:a16="http://schemas.microsoft.com/office/drawing/2014/main" id="{1350AE4F-9D55-BF83-4AF9-9B132FBE4FA3}"/>
              </a:ext>
            </a:extLst>
          </p:cNvPr>
          <p:cNvSpPr txBox="1"/>
          <p:nvPr/>
        </p:nvSpPr>
        <p:spPr>
          <a:xfrm>
            <a:off x="3688657" y="2339115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C2E7A-8461-33E2-6BB4-4DE133E9E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1338594-4C70-BBA1-689C-065663B0372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34FA2AF-9600-2C69-3665-6285D776A5C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CEF7CA0-59FB-92E2-3E90-4832BF8170A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53AD91A-657B-26F5-ACD5-C21D8A37161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5A7BEA5-86A4-F830-DBC7-3E935E6FA17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62D4229-B396-A667-0558-752CF3F2112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0183B97-C1F9-3757-9CEF-D8B7BE435B4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34F64-81B6-4F0D-0EB4-C6B81CE1C555}"/>
              </a:ext>
            </a:extLst>
          </p:cNvPr>
          <p:cNvGraphicFramePr>
            <a:graphicFrameLocks noGrp="1"/>
          </p:cNvGraphicFramePr>
          <p:nvPr/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استراتيجية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C518D3-7838-5A42-B8D5-90E0FE5C069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3934200-C913-CF71-9E0E-1DA7779E03A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B9F817C-0859-8C47-A7B5-2353C0A7A9B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AB08222-BCD0-B6A3-DD7C-D49B0A4CA79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35813FC-C859-844F-2DC6-7A1E16A7419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FD4AC79-0901-18F7-83ED-E863431F99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5C0521C-6B0A-28F3-F3F8-144F249704A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2CF0833-A81D-E7FD-EE0B-1A33838C465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5A11E5-9317-863C-3E4C-571C48ED08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B4F9FD7-CC7E-2184-A38C-9C9C30E64F63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F787379-4B9A-677B-8EE2-44A346EDC39D}"/>
              </a:ext>
            </a:extLst>
          </p:cNvPr>
          <p:cNvSpPr txBox="1"/>
          <p:nvPr/>
        </p:nvSpPr>
        <p:spPr>
          <a:xfrm>
            <a:off x="10252710" y="2419375"/>
            <a:ext cx="17144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إثراء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B81D09-CCEF-2931-8159-A86A58CA2E1A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1C6888B-BB2C-0EAA-A6A4-890B4426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58" y="3118013"/>
            <a:ext cx="11200884" cy="2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FBE11-D29B-5B31-E0A6-678C2E07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8A827E-3523-9199-0B51-1FFDA27E88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A124D4-5136-0571-703D-E984BECBAE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14147FA-F4C8-0F6E-1735-85D2A466D45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039C634-2793-310C-20E8-8896883EBF0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22D9E4E-4949-4455-3A91-DE21356EBDC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D4D3AE0-65CB-B483-FC76-5D632CF90DA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7CCF9B-D674-E279-5BA6-DD19E32933A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F52C7A5-B931-8762-A0C4-88C2E4CE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09700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استراتيجية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AF2AAFC-A309-FAC5-6699-2BDD7E2750B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183DA71-6910-2AFD-B7E6-75A3D66AF13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3955C9E-B359-397D-29A5-D74E4F57AB4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BE8BF1E-6C54-8B24-243D-A2F0E339E89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7CA2CA7-3BD0-F410-F9CA-87DAD22FB40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EDBBD9-94D6-7C43-9153-CBD4557D393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6C362A-B618-3EA0-DD9D-F13E0EE164C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C75C6B7-A7F5-FD7C-5504-26B0E549EA4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A341410-ECD6-3806-6170-9BCCBB90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0DC9263-D47B-1882-EB05-696AF66F058D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12F010B-36F4-CE82-C1F6-98540028936D}"/>
              </a:ext>
            </a:extLst>
          </p:cNvPr>
          <p:cNvSpPr txBox="1"/>
          <p:nvPr/>
        </p:nvSpPr>
        <p:spPr>
          <a:xfrm>
            <a:off x="8281820" y="2419375"/>
            <a:ext cx="3685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الخطوات الأربعة لحل المسألة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50B4364-3185-063F-CD13-93072CA0E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42" b="63858"/>
          <a:stretch/>
        </p:blipFill>
        <p:spPr>
          <a:xfrm>
            <a:off x="7093818" y="2885025"/>
            <a:ext cx="4835122" cy="224917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EDC9C3-2803-0E16-A615-E9749573C2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24" t="38014" r="1769" b="39819"/>
          <a:stretch/>
        </p:blipFill>
        <p:spPr>
          <a:xfrm>
            <a:off x="5954626" y="5148729"/>
            <a:ext cx="5882672" cy="13795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A887CED-8463-106B-8464-1C666E189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2" t="60850" r="1521" b="21054"/>
          <a:stretch/>
        </p:blipFill>
        <p:spPr>
          <a:xfrm>
            <a:off x="1180929" y="3559663"/>
            <a:ext cx="5395913" cy="112615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6F24D72-169C-9726-7F63-5EB076DD9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66" t="78847" r="1960" b="-1014"/>
          <a:stretch/>
        </p:blipFill>
        <p:spPr>
          <a:xfrm>
            <a:off x="474319" y="5044367"/>
            <a:ext cx="6074760" cy="137950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71BBF40-3B7E-133E-C254-35BA4706FB27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</p:spTree>
    <p:extLst>
      <p:ext uri="{BB962C8B-B14F-4D97-AF65-F5344CB8AC3E}">
        <p14:creationId xmlns:p14="http://schemas.microsoft.com/office/powerpoint/2010/main" val="173509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9B188-BA7E-2157-6BF6-0D86423E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D4BB8A5-C09F-A1DC-95AB-45CC1809E02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70D98D-C0A3-2588-4328-0E53C852AD7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48946EE-72D8-5B60-6F0F-AF24F61CC46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D57A1A-6822-4195-7A23-8CAA2DA9958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59B86F2-87E2-EA79-DFA4-A07A1A84B4E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5F5171B-F932-29DE-D767-A16AB3C643A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2A8FA95-BC0D-56C3-2DEB-815BA5487BF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0F23797-5FC9-2417-401E-97D6A6C5AC1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E96CC0F-AB0E-DA3B-B57B-5E8AAC4F333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A5E8721-0FC3-6E26-AC43-66D75F3A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0197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5AD9BB3-BDB9-6506-88C5-D7BFEDE7BEC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3557F-F984-F52D-0618-E7B4F52A028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6319861-F3E8-5048-1D56-AF6030B5AB7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0401075-AF09-CD5F-C8D1-03EDBC99FD0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944189F-F871-8319-B39B-BF2D206CCCE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26C4F6D-A635-FECF-CD6F-548292E0BEA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7874A11-08ED-DCFA-5922-6E9DD177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BBE8333-6D4E-C369-370F-D6C8FF08BE18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1D6C199-ADF7-6BA2-BE60-5C188D186089}"/>
              </a:ext>
            </a:extLst>
          </p:cNvPr>
          <p:cNvGrpSpPr/>
          <p:nvPr/>
        </p:nvGrpSpPr>
        <p:grpSpPr>
          <a:xfrm>
            <a:off x="4559604" y="2403343"/>
            <a:ext cx="1054732" cy="4091931"/>
            <a:chOff x="4559604" y="2403343"/>
            <a:chExt cx="1054732" cy="4091931"/>
          </a:xfrm>
        </p:grpSpPr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2C7A800B-CC1B-1E8F-4A38-29F1E12B36B0}"/>
                </a:ext>
              </a:extLst>
            </p:cNvPr>
            <p:cNvCxnSpPr/>
            <p:nvPr/>
          </p:nvCxnSpPr>
          <p:spPr>
            <a:xfrm>
              <a:off x="5614336" y="2403343"/>
              <a:ext cx="0" cy="3826152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70FC7D3-383A-2487-D9F8-A2446A820663}"/>
                </a:ext>
              </a:extLst>
            </p:cNvPr>
            <p:cNvSpPr txBox="1"/>
            <p:nvPr/>
          </p:nvSpPr>
          <p:spPr>
            <a:xfrm>
              <a:off x="4562559" y="2586388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افهم: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6F211E6-ABA0-6812-FF33-5D3D50AFE0B7}"/>
                </a:ext>
              </a:extLst>
            </p:cNvPr>
            <p:cNvSpPr txBox="1"/>
            <p:nvPr/>
          </p:nvSpPr>
          <p:spPr>
            <a:xfrm>
              <a:off x="4559604" y="3808181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خطط: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46879E3B-7928-5F96-BF70-2EF684D38A83}"/>
                </a:ext>
              </a:extLst>
            </p:cNvPr>
            <p:cNvSpPr txBox="1"/>
            <p:nvPr/>
          </p:nvSpPr>
          <p:spPr>
            <a:xfrm>
              <a:off x="4559604" y="4644013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حل: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F34D1EA8-0410-88C5-6F0A-3C8FB51E28BD}"/>
                </a:ext>
              </a:extLst>
            </p:cNvPr>
            <p:cNvSpPr txBox="1"/>
            <p:nvPr/>
          </p:nvSpPr>
          <p:spPr>
            <a:xfrm>
              <a:off x="4559604" y="5972054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تحقق: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A56DC4F-D8CA-47C4-9F48-263AE33D589E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303D16B-AA2E-ADCB-28D0-5FBA4CF7F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5587" y="2418957"/>
            <a:ext cx="6111505" cy="283884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2E1F99-5AB5-41BA-E626-3EE9593FE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03" y="3001291"/>
            <a:ext cx="2372859" cy="3217987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030C0FF-C089-D975-F57F-310C156775F9}"/>
              </a:ext>
            </a:extLst>
          </p:cNvPr>
          <p:cNvSpPr txBox="1"/>
          <p:nvPr/>
        </p:nvSpPr>
        <p:spPr>
          <a:xfrm>
            <a:off x="646783" y="2146886"/>
            <a:ext cx="18402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122</a:t>
            </a:r>
          </a:p>
        </p:txBody>
      </p:sp>
    </p:spTree>
    <p:extLst>
      <p:ext uri="{BB962C8B-B14F-4D97-AF65-F5344CB8AC3E}">
        <p14:creationId xmlns:p14="http://schemas.microsoft.com/office/powerpoint/2010/main" val="385974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3E0F-C7F3-5BAB-6F82-021261AD5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B83DC5-7CC9-9651-CCCA-202F7739B41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113C038-F61F-AF17-7B59-CB0877220CE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A3B1C1C-DF5C-8308-1496-3C37E6874A3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2D345A-C2BE-97BB-E498-4276B7BB7C9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FD74C04-544D-3BC0-2DAE-2F82307E7FE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2E94365-7D5A-2ECB-15A7-2EE05D9CF4F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DD548DB-14D6-F33F-1F09-C7CC583DC17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8720B0E-83F7-3187-6DCB-2DB44A917AD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8D8E01-C306-F259-1ED9-ED1EA264451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088E125-D01D-275D-1EDE-C1DD1269B0E3}"/>
              </a:ext>
            </a:extLst>
          </p:cNvPr>
          <p:cNvGraphicFramePr>
            <a:graphicFrameLocks noGrp="1"/>
          </p:cNvGraphicFramePr>
          <p:nvPr/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2B6B9C8-5E98-622C-5409-BBE19CB1AF5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BECFA0E-FAE0-EA26-D633-D9CB3F45420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07D182F-A6C2-CDD0-F3CD-724FA1EADAB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126B09E-5FEA-05FF-8E7B-C90F04E8170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9FFEFDE-0D87-AFF0-9539-85FD7597EA5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4BCD500-DDF6-0B73-FE38-DF2D19AACA8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FDCFD89-1A7E-5090-737A-AE6DC7BF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5ECE035-13D0-F0A4-7072-A0B0D3B511C9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1588355-744C-BD2D-920F-B954B10EDE30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4356DE5-E544-A8A4-B67F-46CE5BC5CA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726" y="2622563"/>
            <a:ext cx="10466070" cy="3578997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6B7B0EF-FB2E-E2A9-BADA-2AFA079BD90E}"/>
              </a:ext>
            </a:extLst>
          </p:cNvPr>
          <p:cNvSpPr txBox="1"/>
          <p:nvPr/>
        </p:nvSpPr>
        <p:spPr>
          <a:xfrm>
            <a:off x="479433" y="1986359"/>
            <a:ext cx="18402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123</a:t>
            </a:r>
          </a:p>
        </p:txBody>
      </p:sp>
    </p:spTree>
    <p:extLst>
      <p:ext uri="{BB962C8B-B14F-4D97-AF65-F5344CB8AC3E}">
        <p14:creationId xmlns:p14="http://schemas.microsoft.com/office/powerpoint/2010/main" val="40171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3FBF4-A345-57C0-FD8A-131996951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2AF884B-7300-A566-12D1-893FE7331E9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89C7CA9-B26B-266F-9070-6582295951D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3049E01-FEB8-2AAB-BB13-EE3CC1AB8C6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E53EFF9-2376-98AC-0E9D-9F5C28D6343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01C10-C5BE-7728-8F23-52711175EC7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A80972A-C771-75C4-F554-ACF5F40606D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8904C5-0A59-64EC-FD6E-97CD27923A2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5376C74-0F3E-174C-49FC-BC2F9F58EC4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B186354-46AA-C34C-42C8-2172AD04521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E659CC4-E406-7BE2-EAF6-476CCDC57D6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4CCAE54-FBC3-B26C-A131-F915095CAF7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3FD21E0-C823-2295-6BAF-9047D4021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0549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C34ACA6-3436-9D27-38D5-73A37B4097E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D303D50-EE97-3DB1-383B-BA7B039D4D1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5A38E4-31F2-8034-2B4A-13B5F06AAF6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D8D23B5-1D94-6174-6A9F-BFBBCED0BEA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740A433-F790-7045-B268-59544FBA3E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C4DC4BA-6DC6-6340-9CAE-46761D2A6AF8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CBCFAE5-FDC6-6041-6A24-89561ED89AE7}"/>
              </a:ext>
            </a:extLst>
          </p:cNvPr>
          <p:cNvGrpSpPr/>
          <p:nvPr/>
        </p:nvGrpSpPr>
        <p:grpSpPr>
          <a:xfrm>
            <a:off x="4492290" y="2890216"/>
            <a:ext cx="1054732" cy="3703146"/>
            <a:chOff x="4559604" y="2792128"/>
            <a:chExt cx="1054732" cy="3703146"/>
          </a:xfrm>
        </p:grpSpPr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AB7C7BBE-61DA-6BDC-C142-FAE58092AA1A}"/>
                </a:ext>
              </a:extLst>
            </p:cNvPr>
            <p:cNvCxnSpPr>
              <a:cxnSpLocks/>
            </p:cNvCxnSpPr>
            <p:nvPr/>
          </p:nvCxnSpPr>
          <p:spPr>
            <a:xfrm>
              <a:off x="5614336" y="2973796"/>
              <a:ext cx="0" cy="3255699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F566C8C-901D-66F1-0CDE-3F50BD44108B}"/>
                </a:ext>
              </a:extLst>
            </p:cNvPr>
            <p:cNvSpPr txBox="1"/>
            <p:nvPr/>
          </p:nvSpPr>
          <p:spPr>
            <a:xfrm>
              <a:off x="4562559" y="2792128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افهم: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23F00EF7-A4B8-9134-4296-6538EF305C53}"/>
                </a:ext>
              </a:extLst>
            </p:cNvPr>
            <p:cNvSpPr txBox="1"/>
            <p:nvPr/>
          </p:nvSpPr>
          <p:spPr>
            <a:xfrm>
              <a:off x="4559604" y="3808181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خطط: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E32E473-F65F-AF2E-6500-8DC843CCF5D6}"/>
                </a:ext>
              </a:extLst>
            </p:cNvPr>
            <p:cNvSpPr txBox="1"/>
            <p:nvPr/>
          </p:nvSpPr>
          <p:spPr>
            <a:xfrm>
              <a:off x="4559604" y="4644013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حل: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D548E2E-4B64-470E-96F9-7DAE0AA95DA9}"/>
                </a:ext>
              </a:extLst>
            </p:cNvPr>
            <p:cNvSpPr txBox="1"/>
            <p:nvPr/>
          </p:nvSpPr>
          <p:spPr>
            <a:xfrm>
              <a:off x="4559604" y="5972054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تحقق: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1EB225A-06FD-2105-6192-06D072CDDCAE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0AA8FE9-7B5D-1428-A1A4-0A755B880F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3583" y="3236055"/>
            <a:ext cx="5570636" cy="349621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BE074AB-DC60-8C57-47B4-C3175A169C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883" y="2236278"/>
            <a:ext cx="9248928" cy="111741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3886795-7EB3-89E6-F428-ADAA0A0CFB69}"/>
              </a:ext>
            </a:extLst>
          </p:cNvPr>
          <p:cNvSpPr txBox="1"/>
          <p:nvPr/>
        </p:nvSpPr>
        <p:spPr>
          <a:xfrm>
            <a:off x="479433" y="1986359"/>
            <a:ext cx="18402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123</a:t>
            </a:r>
          </a:p>
        </p:txBody>
      </p:sp>
    </p:spTree>
    <p:extLst>
      <p:ext uri="{BB962C8B-B14F-4D97-AF65-F5344CB8AC3E}">
        <p14:creationId xmlns:p14="http://schemas.microsoft.com/office/powerpoint/2010/main" val="335454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E9787-C813-25A6-F202-E54685B6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B47CDAD-0EBC-09ED-0A06-230A25B805A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160C42-C42A-3A1B-3B48-35678ECE3C0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DC9707-02DC-36AD-261B-13278531B39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89C45F2-7B9B-EAE7-D603-3C9D53EE145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04E486-2C51-C39A-D7C5-171DFAD4BF4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1C26F3E-D1CF-354A-65AB-D1EBC9F47A0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3070D-A2D4-6F8C-F836-03C1D35799C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AAE7D87-CB40-C4CB-6DFA-E401DC8D4F4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3C94FA-60F9-2657-7F41-B877AE2A1D2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AF9EF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A36D301-9258-32E5-0D53-64C3C242CD2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4E5FD72-7EC3-5822-2240-85E384B3983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A4AF9D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9D48861-1B7D-00BA-5BA2-70747536FCD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05F084-EE7E-F207-5FFB-9552272F015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2418507-9DEC-C054-3500-C662434E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89980"/>
              </p:ext>
            </p:extLst>
          </p:nvPr>
        </p:nvGraphicFramePr>
        <p:xfrm>
          <a:off x="377189" y="656440"/>
          <a:ext cx="11442350" cy="58887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4235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866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1447/05/22ه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1" dirty="0">
                          <a:solidFill>
                            <a:srgbClr val="616C79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مهارة حل المسألة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ADBC53D-2250-4FA6-91FE-46B7BAC9FF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DACFC2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2FE12D1-11A6-DAF7-B1A0-045F2C9FEB1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2FE66EE-1714-6455-55FF-C79CD10B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6EC3DE9-BBB7-A5D8-1666-98E4C668BF5D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D15A8AA-8BAF-481B-D3C8-6E21F096884D}"/>
              </a:ext>
            </a:extLst>
          </p:cNvPr>
          <p:cNvGrpSpPr/>
          <p:nvPr/>
        </p:nvGrpSpPr>
        <p:grpSpPr>
          <a:xfrm>
            <a:off x="4377990" y="2890216"/>
            <a:ext cx="1054732" cy="3703146"/>
            <a:chOff x="4559604" y="2792128"/>
            <a:chExt cx="1054732" cy="3703146"/>
          </a:xfrm>
        </p:grpSpPr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CBBD8B6B-4168-2503-F423-63F5F6170D68}"/>
                </a:ext>
              </a:extLst>
            </p:cNvPr>
            <p:cNvCxnSpPr>
              <a:cxnSpLocks/>
            </p:cNvCxnSpPr>
            <p:nvPr/>
          </p:nvCxnSpPr>
          <p:spPr>
            <a:xfrm>
              <a:off x="5614336" y="2973796"/>
              <a:ext cx="0" cy="3255699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A89D461A-1514-AA2B-5F0D-FD35376953CF}"/>
                </a:ext>
              </a:extLst>
            </p:cNvPr>
            <p:cNvSpPr txBox="1"/>
            <p:nvPr/>
          </p:nvSpPr>
          <p:spPr>
            <a:xfrm>
              <a:off x="4562559" y="2792128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افهم: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DE5431D-F7E9-9FF8-0080-ED2C353B9C18}"/>
                </a:ext>
              </a:extLst>
            </p:cNvPr>
            <p:cNvSpPr txBox="1"/>
            <p:nvPr/>
          </p:nvSpPr>
          <p:spPr>
            <a:xfrm>
              <a:off x="4559604" y="3808181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خطط: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E16A75ED-7D4F-D2E4-25D1-FF5A87473E9C}"/>
                </a:ext>
              </a:extLst>
            </p:cNvPr>
            <p:cNvSpPr txBox="1"/>
            <p:nvPr/>
          </p:nvSpPr>
          <p:spPr>
            <a:xfrm>
              <a:off x="4559604" y="4644013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حل: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441A626-AC02-9488-0720-799D65BD9D2E}"/>
                </a:ext>
              </a:extLst>
            </p:cNvPr>
            <p:cNvSpPr txBox="1"/>
            <p:nvPr/>
          </p:nvSpPr>
          <p:spPr>
            <a:xfrm>
              <a:off x="4559604" y="5972054"/>
              <a:ext cx="9506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solidFill>
                    <a:srgbClr val="6876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تحقق: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DDBA727-71B5-5BBA-59CD-C891DD675F49}"/>
              </a:ext>
            </a:extLst>
          </p:cNvPr>
          <p:cNvSpPr txBox="1"/>
          <p:nvPr/>
        </p:nvSpPr>
        <p:spPr>
          <a:xfrm>
            <a:off x="372462" y="1932130"/>
            <a:ext cx="11442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فكرة الدرس: أحل المسألة بتحديد المعطيات الزائدة أو الناقصة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14B382-0A25-07CA-ED0B-A11919351F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883" y="2236278"/>
            <a:ext cx="9248928" cy="111741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183B44B-5290-F711-4138-8F152B0892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673" y="3309876"/>
            <a:ext cx="5813432" cy="2142233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70B6BAC-86A4-6769-D6C1-3AEA3F3B3863}"/>
              </a:ext>
            </a:extLst>
          </p:cNvPr>
          <p:cNvSpPr txBox="1"/>
          <p:nvPr/>
        </p:nvSpPr>
        <p:spPr>
          <a:xfrm>
            <a:off x="479433" y="1986359"/>
            <a:ext cx="18402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123</a:t>
            </a:r>
          </a:p>
        </p:txBody>
      </p:sp>
    </p:spTree>
    <p:extLst>
      <p:ext uri="{BB962C8B-B14F-4D97-AF65-F5344CB8AC3E}">
        <p14:creationId xmlns:p14="http://schemas.microsoft.com/office/powerpoint/2010/main" val="10116588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530</Words>
  <Application>Microsoft Office PowerPoint</Application>
  <PresentationFormat>شاشة عريضة</PresentationFormat>
  <Paragraphs>183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37</cp:revision>
  <dcterms:created xsi:type="dcterms:W3CDTF">2024-08-19T04:20:33Z</dcterms:created>
  <dcterms:modified xsi:type="dcterms:W3CDTF">2025-11-12T16:17:51Z</dcterms:modified>
</cp:coreProperties>
</file>