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77" r:id="rId5"/>
    <p:sldId id="278" r:id="rId6"/>
    <p:sldId id="284" r:id="rId7"/>
    <p:sldId id="281" r:id="rId8"/>
    <p:sldId id="285" r:id="rId9"/>
    <p:sldId id="282" r:id="rId10"/>
    <p:sldId id="276" r:id="rId11"/>
    <p:sldId id="286" r:id="rId12"/>
    <p:sldId id="283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7254"/>
    <a:srgbClr val="6D7A89"/>
    <a:srgbClr val="687660"/>
    <a:srgbClr val="616C79"/>
    <a:srgbClr val="FAF9EF"/>
    <a:srgbClr val="A4AF9D"/>
    <a:srgbClr val="DACFC2"/>
    <a:srgbClr val="EEE7EA"/>
    <a:srgbClr val="9CA6B1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21585-B77F-3AD1-3757-A457B4372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463949F-CAB0-F977-99B2-D9ECDA6003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F22FED8-8870-94CA-BA7B-F56580EC15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D9D53BC-CD17-1F83-9282-06FE254B6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235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D9DE3-538E-E4ED-2C3F-74985595D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A74EC5E-D76D-5977-FB6C-FBD73E747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509C4D3-35EB-EB5A-0B3D-DFE2750211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21FCFD4-D429-AE14-73B4-70C0D365B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362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D4BBD-49F5-F8A1-0A48-E51F15371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78B66F6-613E-25C8-A50E-AD7377B9F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65C4F53-E0A5-A5A3-826E-7BF6756E8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027E2D8-F1B9-5214-E336-B8302CC4F4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722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6E34C-1183-A0D0-8C7A-4D1195ED0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681F0DA-C082-5054-1C03-6CC7140C0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82A9BA8-6E68-51D5-0010-49498F44C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D9BFB9E-A019-5EC6-DB9A-6DEBB9423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153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2201B-8419-155F-5676-E9DFC774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E20BF40-CB4A-7D08-ACA7-431EA2DB0E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B8A076C-302F-762B-98BD-66405DB66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92BDCF7-AA55-AA26-7F9E-65262FA1B9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985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9CBA0-14E1-082E-A155-B6DF1E445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D8D937D-8D10-309A-E381-F197FA299E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B319D18-83FC-11FE-C182-5FED4FAE3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6DCAE89-37B4-18E5-0298-9BA04FEFF9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5114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9B057-950A-16C2-D490-1CE1A7BA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6F82A16-00EF-500E-F901-C5A01C56D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C376154-FEAE-3E68-FD40-022396216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40EC899-76F8-4BCC-D65A-8E0D79189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881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F720D-0855-5D8F-3CCD-93F386A2D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AAD21E9-81FE-9126-E5AC-17C6D6864B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2FE9F7F-FCB5-542B-0354-D8C9F1DAC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FF07C3-FB7C-CEBF-C170-B535880D8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2003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70BD2-0DD9-86D0-8F3C-F4A67ADE6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CD36FC9-81EF-114C-A5FC-6795E32F7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8FA1D47-446A-1067-493A-2E48F82D7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DA2B995-C7AB-8AA6-0234-0E44B944F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499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14/04/47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324191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C5DA0-787F-B10F-60B1-4081E8DA4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9C2772-93E0-BBFC-A7C3-C1AAD7965511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23B3BC7-0515-2078-E5E3-C0BC65F8A8DF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74F87A4-5BB6-F59A-15C4-B59501C72E1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C142401-2464-F0FD-2668-D21187C4EEC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C5EDD097-DAE8-ADC2-D94F-00C5F6AB10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3FBDEE03-348C-9B9D-16AF-E435074D9C4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CE250E7F-4C00-E20A-8016-91BFAF589F5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585B6C5E-9B3C-C985-57E3-FC75DB6184BA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96F9AB1-9904-0E7A-4AF4-089C143D0B6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8EA2A8E-901F-55D6-C47C-617DECDD7D9A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FF01FE8-03F0-B510-9B9B-09195C729F1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111DB4C-F053-373D-5433-94660B4F69A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6CF4BFF0-2E19-BBE7-DF5D-C3145DD155A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0D46845-8033-82B2-32E1-CF1680A1EEA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7A974A23-1902-26E3-04D8-2FE532943E9C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96C5D905-4101-C8A9-B5E3-FF308AAE1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830672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F939C70-7AF2-6E61-48D9-07B6399300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70AC55E3-121F-D514-BC71-FF0C1E4E0427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BB27BCD-8499-5D83-59EA-BFD29A0BE9CC}"/>
              </a:ext>
            </a:extLst>
          </p:cNvPr>
          <p:cNvSpPr txBox="1"/>
          <p:nvPr/>
        </p:nvSpPr>
        <p:spPr>
          <a:xfrm>
            <a:off x="8054706" y="2632014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مهارات تفكير عليا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212C3A40-F178-9E32-7EE8-EF9442A3465F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4C4744-B17C-8722-AC94-F2ED3292D0C3}"/>
              </a:ext>
            </a:extLst>
          </p:cNvPr>
          <p:cNvSpPr txBox="1"/>
          <p:nvPr/>
        </p:nvSpPr>
        <p:spPr>
          <a:xfrm>
            <a:off x="-550262" y="1920911"/>
            <a:ext cx="114423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599A0937-9BC1-1A8A-423D-4AA41AC76BC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53553" y="3302693"/>
            <a:ext cx="5412677" cy="257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51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05361-21D2-D40A-74A2-DA76F2A07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90945D0-60C8-69BF-E1AE-6C2D2CE2E72A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35884A7-ABD3-26FC-026D-05E2EC08B26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C2908AC-32ED-40F4-F2AB-C845E8A9CF0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E7E667E-7C26-7C1E-2DF3-BE80A2A96212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20B26B5-9541-D05B-9E33-9BD892BD3449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D40A123-AD29-DC9D-3DA9-C52561FBD34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F585B513-40DA-38FA-E234-102FBE0CA276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DCDCD6E9-0817-99B2-4691-D29659C8609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8CA946C3-0B18-96AE-5189-D5B45BD294F4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FC963F-D413-A53A-DEF5-690ACD4880F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B91C8AE-8228-1309-CAB1-D394E137E1B2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A5AD205-E5E9-3161-0A24-192CCB8D448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BB90763-83FC-240B-E2E9-898995C8699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46DF0E0-D183-9AAD-4103-04FF01C7887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828ADE-77B3-2173-060F-F4D37D2E570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74508CC1-E377-8B96-940A-05935058BE9B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75AC7F77-2DF5-DDB9-A2FD-64FE4E9098A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CB1977E-E1C3-2CF5-198F-EDF54CA43642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FCA27FDC-EA7C-DF54-9753-CB59F4EE0F57}"/>
              </a:ext>
            </a:extLst>
          </p:cNvPr>
          <p:cNvGraphicFramePr>
            <a:graphicFrameLocks noGrp="1"/>
          </p:cNvGraphicFramePr>
          <p:nvPr/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80B78C8E-733A-F4F6-C004-0678B23666E0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8AB5AE11-AC26-9269-1787-A19E704566F0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4549D30-1BE0-5783-46EF-E2F9769A9F5D}"/>
              </a:ext>
            </a:extLst>
          </p:cNvPr>
          <p:cNvSpPr txBox="1"/>
          <p:nvPr/>
        </p:nvSpPr>
        <p:spPr>
          <a:xfrm>
            <a:off x="-550262" y="1920911"/>
            <a:ext cx="114423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</p:spTree>
    <p:extLst>
      <p:ext uri="{BB962C8B-B14F-4D97-AF65-F5344CB8AC3E}">
        <p14:creationId xmlns:p14="http://schemas.microsoft.com/office/powerpoint/2010/main" val="425968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0410-C77E-39C8-2C53-E016EA2C9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74BF669-7F34-5E4F-9474-1BDE055C261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D669603-7B04-20D5-59C2-4D841A3B738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DEC9524B-C8D5-2987-A24D-53326810AEE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38A813E-F85B-0747-44D5-99998CC5E65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9F7B8F8E-552A-603D-BE8D-49C4D84217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339950E-49F3-F212-864F-910705AB6C71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FB974818-9EB1-64ED-AE3F-3375AB2F877B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DBD7FCD-8356-2FAD-E129-AB049A04545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42A775F7-7203-66EE-3F35-E7BEC669949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F72C2CC-02C4-242A-BB62-EE04D15F1F2E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1EFFA4D-1D77-E14B-A32C-042C04CA0ECC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DCB4D38-49C7-275A-53DD-034A3FA30A4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7216F6B-DFB2-847B-4600-C9302F5AF663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F31BADB-A6D8-4824-7805-18ED5A89BDB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9254B30-2893-55F8-8222-E5C14E826058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15C465-7E74-6235-C81F-D211A157DBC6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CEC2B34E-A563-1773-A307-069F9ABB5E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C896923-150E-A01F-2643-D9C930A977AC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0E4DB6C8-B964-32BD-6747-BB64A2405A15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6BC1FE0-4E85-2011-DBB4-EEB86E47FD72}"/>
              </a:ext>
            </a:extLst>
          </p:cNvPr>
          <p:cNvSpPr txBox="1"/>
          <p:nvPr/>
        </p:nvSpPr>
        <p:spPr>
          <a:xfrm>
            <a:off x="7935014" y="3000318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600" dirty="0">
              <a:solidFill>
                <a:srgbClr val="8A7254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2F434E8-0A5E-586C-F1CA-2D7CA00911E7}"/>
              </a:ext>
            </a:extLst>
          </p:cNvPr>
          <p:cNvSpPr txBox="1"/>
          <p:nvPr/>
        </p:nvSpPr>
        <p:spPr>
          <a:xfrm>
            <a:off x="5145729" y="3562263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 – 8 </a:t>
            </a:r>
          </a:p>
          <a:p>
            <a:pPr algn="ctr"/>
            <a:r>
              <a:rPr lang="ar-SA" sz="4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</a:t>
            </a:r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61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573DE77-4419-5B42-5D60-EB8C83B3D24C}"/>
              </a:ext>
            </a:extLst>
          </p:cNvPr>
          <p:cNvSpPr txBox="1"/>
          <p:nvPr/>
        </p:nvSpPr>
        <p:spPr>
          <a:xfrm>
            <a:off x="-550262" y="1920911"/>
            <a:ext cx="114423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pic>
        <p:nvPicPr>
          <p:cNvPr id="14" name="Picture 4" descr="صور خلفيات ماشا والدب بدقة عالية">
            <a:extLst>
              <a:ext uri="{FF2B5EF4-FFF2-40B4-BE49-F238E27FC236}">
                <a16:creationId xmlns:a16="http://schemas.microsoft.com/office/drawing/2014/main" id="{2284A2D5-E8A0-3F6A-8866-12F86D713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48770" y="2552326"/>
            <a:ext cx="2155154" cy="3717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0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843737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714949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C64E184A-4228-8AE0-8E27-8324C36DE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138291"/>
              </p:ext>
            </p:extLst>
          </p:nvPr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1350AE4F-9D55-BF83-4AF9-9B132FBE4FA3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FBE11-D29B-5B31-E0A6-678C2E07E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28A827E-3523-9199-0B51-1FFDA27E883B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A124D4-5136-0571-703D-E984BECBAE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14147FA-F4C8-0F6E-1735-85D2A466D45E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039C634-2793-310C-20E8-8896883EBF0D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22D9E4E-4949-4455-3A91-DE21356EBDC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FD4D3AE0-65CB-B483-FC76-5D632CF90DA5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7CCF9B-D674-E279-5BA6-DD19E32933A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CF52C7A5-B931-8762-A0C4-88C2E4CE9CAB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1447/3/17ه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الأولى - السادسة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AF2AAFC-A309-FAC5-6699-2BDD7E2750B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183DA71-6910-2AFD-B7E6-75A3D66AF13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3955C9E-B359-397D-29A5-D74E4F57AB4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BE8BF1E-6C54-8B24-243D-A2F0E339E898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57CA2CA7-3BD0-F410-F9CA-87DAD22FB40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7EEDBBD9-94D6-7C43-9153-CBD4557D393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6C362A-B618-3EA0-DD9D-F13E0EE164CB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C75C6B7-A7F5-FD7C-5504-26B0E549EA4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A341410-ECD6-3806-6170-9BCCBB900A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0DC9263-D47B-1882-EB05-696AF66F058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EA3171E-939F-B63C-8813-64D91C70A63F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12F010B-36F4-CE82-C1F6-98540028936D}"/>
              </a:ext>
            </a:extLst>
          </p:cNvPr>
          <p:cNvSpPr txBox="1"/>
          <p:nvPr/>
        </p:nvSpPr>
        <p:spPr>
          <a:xfrm>
            <a:off x="8281820" y="2419375"/>
            <a:ext cx="36853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الأربعة لحل المسألة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50B4364-3185-063F-CD13-93072CA0E8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842" b="63858"/>
          <a:stretch/>
        </p:blipFill>
        <p:spPr>
          <a:xfrm>
            <a:off x="7093818" y="2885025"/>
            <a:ext cx="4835122" cy="224917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AEDC9C3-2803-0E16-A615-E9749573C25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524" t="38014" r="1769" b="39819"/>
          <a:stretch/>
        </p:blipFill>
        <p:spPr>
          <a:xfrm>
            <a:off x="5954626" y="5148729"/>
            <a:ext cx="5882672" cy="137950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A887CED-8463-106B-8464-1C666E1892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532" t="60850" r="1521" b="21054"/>
          <a:stretch/>
        </p:blipFill>
        <p:spPr>
          <a:xfrm>
            <a:off x="1180929" y="3559663"/>
            <a:ext cx="5395913" cy="1126156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6F24D72-169C-9726-7F63-5EB076DD984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66" t="78847" r="1960" b="-1014"/>
          <a:stretch/>
        </p:blipFill>
        <p:spPr>
          <a:xfrm>
            <a:off x="474319" y="5044367"/>
            <a:ext cx="6074760" cy="1379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9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9B188-BA7E-2157-6BF6-0D86423EC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4BB8A5-C09F-A1DC-95AB-45CC1809E02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B70D98D-C0A3-2588-4328-0E53C852AD74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48946EE-72D8-5B60-6F0F-AF24F61CC46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8D57A1A-6822-4195-7A23-8CAA2DA99580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059B86F2-87E2-EA79-DFA4-A07A1A84B4E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25F5171B-F932-29DE-D767-A16AB3C643A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E2A8FA95-BC0D-56C3-2DEB-815BA5487BF3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0F23797-5FC9-2417-401E-97D6A6C5AC1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E96CC0F-AB0E-DA3B-B57B-5E8AAC4F333F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5E8721-0FC3-6E26-AC43-66D75F3AB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064012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5AD9BB3-BDB9-6506-88C5-D7BFEDE7BECC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3557F-F984-F52D-0618-E7B4F52A028A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6319861-F3E8-5048-1D56-AF6030B5AB76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B0401075-AF09-CD5F-C8D1-03EDBC99FD0B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944189F-F871-8319-B39B-BF2D206CCCE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26C4F6D-A635-FECF-CD6F-548292E0BEA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874A11-08ED-DCFA-5922-6E9DD17719D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BBE8333-6D4E-C369-370F-D6C8FF08BE1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31D6C199-ADF7-6BA2-BE60-5C188D186089}"/>
              </a:ext>
            </a:extLst>
          </p:cNvPr>
          <p:cNvGrpSpPr/>
          <p:nvPr/>
        </p:nvGrpSpPr>
        <p:grpSpPr>
          <a:xfrm>
            <a:off x="4559604" y="2403343"/>
            <a:ext cx="1054732" cy="4091931"/>
            <a:chOff x="4559604" y="2403343"/>
            <a:chExt cx="1054732" cy="4091931"/>
          </a:xfrm>
        </p:grpSpPr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2C7A800B-CC1B-1E8F-4A38-29F1E12B36B0}"/>
                </a:ext>
              </a:extLst>
            </p:cNvPr>
            <p:cNvCxnSpPr/>
            <p:nvPr/>
          </p:nvCxnSpPr>
          <p:spPr>
            <a:xfrm>
              <a:off x="561433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270FC7D3-383A-2487-D9F8-A2446A820663}"/>
                </a:ext>
              </a:extLst>
            </p:cNvPr>
            <p:cNvSpPr txBox="1"/>
            <p:nvPr/>
          </p:nvSpPr>
          <p:spPr>
            <a:xfrm>
              <a:off x="456255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56F211E6-ABA0-6812-FF33-5D3D50AFE0B7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46879E3B-7928-5F96-BF70-2EF684D38A83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F34D1EA8-0410-88C5-6F0A-3C8FB51E28BD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BF41158-E389-C947-390B-C311D4855EAF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1311D2A0-EB46-343D-32D0-DE9708B0B2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9912" y="2424688"/>
            <a:ext cx="6029325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4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9BE1E-E8BE-9588-82A2-08D96595F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467AD81-9D38-CEC5-7E54-C5AFDBC5B64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79CB7EB-BDC9-C05D-5405-F6443960C82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91158FC-C9F7-CA18-ADAB-AD1433B42C3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D7549DBF-16C9-F777-207C-A1901A1A458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03F16B8C-42C7-96C4-9134-441CFEC10BE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EF67957-FB17-E988-696A-187A909DA60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F6E5668-2C0C-2DF4-CE34-6973D19CABB4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6845911-13D1-4254-C0E6-605F5F793C3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9AC04F0-6332-FF75-7661-F180C8F13E3A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F962B43-3C45-2B95-9DF0-6A1FD7CC7644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DDC5B74-FB78-D895-BCEF-D16D76600644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DDBD5DA-4306-F229-3E69-03EDBDEA9EA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84086A9-B8AF-9048-8A26-730CDE9842F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2535740-E943-B2B9-99A8-ECDE99DF9567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AB469FAB-4BF4-1F2D-48B2-7DE05DF50E1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509E9E36-5A46-B1F5-DE3F-8E040205FB7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7B3041D-E98C-9A04-BB46-15612339181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98E47A65-2D98-079A-C540-F78A0FC2B243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4DF1984-6544-BB73-6A46-FACF455B5B79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27608967-E4DF-9DBD-565B-B80AA023E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8992" y="2497935"/>
            <a:ext cx="8294649" cy="274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11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3FBF4-A345-57C0-FD8A-131996951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2AF884B-7300-A566-12D1-893FE7331E9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89C7CA9-B26B-266F-9070-6582295951D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3049E01-FEB8-2AAB-BB13-EE3CC1AB8C6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E53EFF9-2376-98AC-0E9D-9F5C28D6343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01C10-C5BE-7728-8F23-52711175EC7B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A80972A-C771-75C4-F554-ACF5F40606D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8904C5-0A59-64EC-FD6E-97CD27923A2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5376C74-0F3E-174C-49FC-BC2F9F58EC4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B186354-46AA-C34C-42C8-2172AD04521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3E659CC4-E406-7BE2-EAF6-476CCDC57D6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4CCAE54-FBC3-B26C-A131-F915095CAF75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3FD21E0-C823-2295-6BAF-9047D4021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799080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CC34ACA6-3436-9D27-38D5-73A37B4097E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FD303D50-EE97-3DB1-383B-BA7B039D4D1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B5A38E4-31F2-8034-2B4A-13B5F06AAF6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D8D23B5-1D94-6174-6A9F-BFBBCED0BEA3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740A433-F790-7045-B268-59544FBA3E7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C4DC4BA-6DC6-6340-9CAE-46761D2A6AF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BA03D1A4-DCE6-EA62-055C-C0867E6C68A9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ECBCFAE5-FDC6-6041-6A24-89561ED89AE7}"/>
              </a:ext>
            </a:extLst>
          </p:cNvPr>
          <p:cNvGrpSpPr/>
          <p:nvPr/>
        </p:nvGrpSpPr>
        <p:grpSpPr>
          <a:xfrm>
            <a:off x="5841030" y="2890216"/>
            <a:ext cx="1054732" cy="3703146"/>
            <a:chOff x="4559604" y="2792128"/>
            <a:chExt cx="1054732" cy="3703146"/>
          </a:xfrm>
        </p:grpSpPr>
        <p:cxnSp>
          <p:nvCxnSpPr>
            <p:cNvPr id="16" name="رابط مستقيم 15">
              <a:extLst>
                <a:ext uri="{FF2B5EF4-FFF2-40B4-BE49-F238E27FC236}">
                  <a16:creationId xmlns:a16="http://schemas.microsoft.com/office/drawing/2014/main" id="{AB7C7BBE-61DA-6BDC-C142-FAE58092AA1A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3F566C8C-901D-66F1-0CDE-3F50BD44108B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23F00EF7-A4B8-9134-4296-6538EF305C53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4E32E473-F65F-AF2E-6500-8DC843CCF5D6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CD548E2E-4B64-470E-96F9-7DAE0AA95DA9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22" name="صورة 21">
            <a:extLst>
              <a:ext uri="{FF2B5EF4-FFF2-40B4-BE49-F238E27FC236}">
                <a16:creationId xmlns:a16="http://schemas.microsoft.com/office/drawing/2014/main" id="{11F7D40D-DBB8-F00E-486D-DC307DC0092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59742" y="2361311"/>
            <a:ext cx="8155069" cy="584775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ACD8E95-B779-D9D5-D7A5-0FCFBE13AAB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5087" y="2890216"/>
            <a:ext cx="4302547" cy="356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4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39772-E7AC-FF89-3B50-AFB086F14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516446B-D8C4-AA7F-7A4D-E3ED0824DC2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B6E8265-E9FA-C4E2-11ED-33CDB14DE27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199175F6-A51C-F014-8B37-F862F657544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C45F35EE-005E-F36F-78E1-DE07D6E86A8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9A659F0-730C-5565-8B5A-110D85A6EE7B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428C782-37E5-85F1-DB14-F94CDD8A239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403FBA4-0F5A-BAC5-18F6-466521B0984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159CD99-4DE6-02CA-D87A-B9BD0E1E429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9EC6E47-7A24-1D2A-E2E0-848DC77EFE0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4DE9222-D437-F483-EB03-5BB81BC819EB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48A12EB-9D1C-B136-FFB7-D7BA7ED8397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9B6E44-8897-3BD2-30C3-D8F10B7F24A6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C71342E-85EC-AC8A-BB78-79C065C745F1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CA9C74C-464D-391F-4A18-C19A0333113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DA56E4A-D3F8-B7C3-2A83-4D6EB1F861F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0B5D229-269D-B3A0-5A3E-FA9013CD223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7201DF4-D23F-0F74-1598-752A313946D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3A22A37-2F6B-0761-6937-0B07810EF9F1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7B9BC99-E3BB-B2C9-3818-8D3AA20F0D54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CAAEDD07-D09B-67C6-3A9B-A09A6187EF17}"/>
              </a:ext>
            </a:extLst>
          </p:cNvPr>
          <p:cNvGrpSpPr/>
          <p:nvPr/>
        </p:nvGrpSpPr>
        <p:grpSpPr>
          <a:xfrm>
            <a:off x="5841030" y="2890216"/>
            <a:ext cx="1054732" cy="3703146"/>
            <a:chOff x="4559604" y="2792128"/>
            <a:chExt cx="1054732" cy="3703146"/>
          </a:xfrm>
        </p:grpSpPr>
        <p:cxnSp>
          <p:nvCxnSpPr>
            <p:cNvPr id="16" name="رابط مستقيم 15">
              <a:extLst>
                <a:ext uri="{FF2B5EF4-FFF2-40B4-BE49-F238E27FC236}">
                  <a16:creationId xmlns:a16="http://schemas.microsoft.com/office/drawing/2014/main" id="{62511A7C-C122-AD8B-CCD7-526567D22247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AF254175-D011-3CCB-7FAF-E5AD184562BC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66D3873A-3338-DFD2-1314-E55DEE7E1E42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5CD0E3FE-7B8F-13C6-9E17-66655F3CEE26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14F71CDC-6FAC-4AF2-56EE-D88656476A3E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22" name="صورة 21">
            <a:extLst>
              <a:ext uri="{FF2B5EF4-FFF2-40B4-BE49-F238E27FC236}">
                <a16:creationId xmlns:a16="http://schemas.microsoft.com/office/drawing/2014/main" id="{456D6492-E8AC-2E14-50E3-5CBC9EC6463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59742" y="2361311"/>
            <a:ext cx="8155069" cy="5847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E233C48-A67C-B15A-807A-65C61431628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92488" y="2838924"/>
            <a:ext cx="4844810" cy="348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78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E9787-C813-25A6-F202-E54685B62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B47CDAD-0EBC-09ED-0A06-230A25B805A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160C42-C42A-3A1B-3B48-35678ECE3C0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C1DC9707-02DC-36AD-261B-13278531B39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89C45F2-7B9B-EAE7-D603-3C9D53EE145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104E486-2C51-C39A-D7C5-171DFAD4BF4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1C26F3E-D1CF-354A-65AB-D1EBC9F47A0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9543070D-A2D4-6F8C-F836-03C1D35799C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AAE7D87-CB40-C4CB-6DFA-E401DC8D4F4F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23C94FA-60F9-2657-7F41-B877AE2A1D20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A36D301-9258-32E5-0D53-64C3C242CD2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4E5FD72-7EC3-5822-2240-85E384B3983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9D48861-1B7D-00BA-5BA2-70747536FCD9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405F084-EE7E-F207-5FFB-9552272F015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2418507-9DEC-C054-3500-C662434E2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376814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ADBC53D-2250-4FA6-91FE-46B7BAC9FF9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2FE12D1-11A6-DAF7-B1A0-045F2C9FEB1B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2FE66EE-1714-6455-55FF-C79CD10B71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C6EC3DE9-BBB7-A5D8-1666-98E4C668BF5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54CA0DA-A2D6-FFD8-3ECF-1384BE996F04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أحدد هل الجواب الدقيق هو المطلوب في المسألة أم الجواب التقديري </a:t>
            </a:r>
          </a:p>
        </p:txBody>
      </p: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8600750A-279D-1A82-FF87-6CEC9E37CF00}"/>
              </a:ext>
            </a:extLst>
          </p:cNvPr>
          <p:cNvGrpSpPr/>
          <p:nvPr/>
        </p:nvGrpSpPr>
        <p:grpSpPr>
          <a:xfrm>
            <a:off x="5841030" y="2890216"/>
            <a:ext cx="1054732" cy="3703146"/>
            <a:chOff x="4559604" y="2792128"/>
            <a:chExt cx="1054732" cy="3703146"/>
          </a:xfrm>
        </p:grpSpPr>
        <p:cxnSp>
          <p:nvCxnSpPr>
            <p:cNvPr id="22" name="رابط مستقيم 21">
              <a:extLst>
                <a:ext uri="{FF2B5EF4-FFF2-40B4-BE49-F238E27FC236}">
                  <a16:creationId xmlns:a16="http://schemas.microsoft.com/office/drawing/2014/main" id="{5A035FBA-4292-664F-E483-AF0AD4A9B1B7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C137494A-3874-E32F-000D-A39091A409D3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AB34D87E-BCA7-195A-BE8B-3A235630EDAA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593F9797-447F-EDB3-D9AD-473D957F9A6D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8FA66C58-D0CA-469D-105C-39473D496297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34" name="صورة 33">
            <a:extLst>
              <a:ext uri="{FF2B5EF4-FFF2-40B4-BE49-F238E27FC236}">
                <a16:creationId xmlns:a16="http://schemas.microsoft.com/office/drawing/2014/main" id="{B6F80400-F30F-A699-2084-1B1484F5D51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59742" y="2361311"/>
            <a:ext cx="8155069" cy="584775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FA3AB565-A7B1-51F6-3DFC-D40FBB9A8B9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79520" y="2949667"/>
            <a:ext cx="4466137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588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546</Words>
  <Application>Microsoft Office PowerPoint</Application>
  <PresentationFormat>شاشة عريضة</PresentationFormat>
  <Paragraphs>174</Paragraphs>
  <Slides>12</Slides>
  <Notes>12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30</cp:revision>
  <dcterms:created xsi:type="dcterms:W3CDTF">2024-08-19T04:20:33Z</dcterms:created>
  <dcterms:modified xsi:type="dcterms:W3CDTF">2025-10-06T20:39:30Z</dcterms:modified>
</cp:coreProperties>
</file>