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8" r:id="rId6"/>
    <p:sldId id="298" r:id="rId7"/>
    <p:sldId id="311" r:id="rId8"/>
    <p:sldId id="261" r:id="rId9"/>
    <p:sldId id="316" r:id="rId10"/>
    <p:sldId id="313" r:id="rId11"/>
    <p:sldId id="309" r:id="rId12"/>
    <p:sldId id="312" r:id="rId13"/>
    <p:sldId id="303" r:id="rId14"/>
    <p:sldId id="308" r:id="rId15"/>
    <p:sldId id="317" r:id="rId16"/>
    <p:sldId id="318" r:id="rId17"/>
    <p:sldId id="266" r:id="rId18"/>
    <p:sldId id="310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A095B1"/>
    <a:srgbClr val="E1E5E7"/>
    <a:srgbClr val="ECD6D4"/>
    <a:srgbClr val="E2F2E4"/>
    <a:srgbClr val="FDE9D7"/>
    <a:srgbClr val="E2EAFE"/>
    <a:srgbClr val="FDEDF5"/>
    <a:srgbClr val="EFFFEF"/>
    <a:srgbClr val="6D7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EBF19-25C7-72B5-6C5B-3E53D6D88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5AD8AA1-0795-4E4C-C4E9-329832016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A10650D-3BE8-A010-AEAF-2913D37DB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8940030-2EDF-06B1-0586-0704C488F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3405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26CEB-CB86-6061-955E-18F77662F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D782123-FA7B-7878-9C80-4C40B572F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27ABCF5-C3A1-9C6B-267B-3C2F2C0DC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9B30385-09CE-9265-B849-DCA112ED6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712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6D2FC-721B-9D49-40A1-709C85486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A46F5AC-F1CC-D7D3-CDAE-A78403948C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677E362-C08E-1767-031D-BDF69DB82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0005A4-8156-8CDE-200E-274231FD7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4834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BF9C6-AC6F-E6B6-DC2B-38E0321CC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C99EEE6-1317-9866-7702-71AECB904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837375-30BF-C28A-47ED-7FC8E5C63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AB8182-0B36-F8A1-C1E6-AA7A34975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1892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3EFFF-E329-A76C-D8BD-7538EC555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21B945-4CF9-E796-AC38-9C7E70F48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3CDD3B-561B-FB8E-29E1-FCAE19A95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9F3AF57-B543-5ED4-6BAD-E4DC09FEF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876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60B07-5AEC-E5E6-18CE-1588039B8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C0D32E8-C7A2-6659-EA80-A6A65C00E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8CA48B7-BD8E-9CFA-D04B-490DE75CE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7CE4179-C29F-E509-5EC9-4DA802021D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5408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B3123-182A-D9DE-961F-A76109A22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E36CD02-E5C4-4983-B21A-398A42D3B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1AE0F1B-A9B3-3F4B-6326-A27A05FA1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357438-DC55-8E70-C8F9-D87812CD2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3437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051B-B795-2319-DC77-E952DF84A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1FA2C44-12FA-003D-D433-AD4B772C5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4E5B3B0-873E-E1EB-7A06-6C57A178D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A7EB08C-4E06-ADCE-1437-9AE93C899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07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ECDCF-FFA2-48EC-D768-CDDF360A4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3C040-C6C0-3846-E479-70990E9B6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C5BD13B-E398-DF6D-A44A-A0EAD16D2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DCEFE6A-DB43-586E-3EFB-A49277874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770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323B-A8C9-F6C8-AF7D-8D46D4D5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27CFC5-12ED-758D-450C-8B69C990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B7CF0-3703-592F-6606-28A1A4490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93A685-D5C7-9694-519F-75F9A26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07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7E95-C068-5017-AE35-6D91775CF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8E19D8A-3E4E-1D47-E532-A95A27C50D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B6A2BDE-4454-2714-CEA5-78A9D7CBE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B4CB58E-A0DD-1CCE-3EB5-1988B7286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18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youtu.be/JMoBd747fCY?si=K3MRPMRnqppHZ8I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850426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1447/04/08ه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 - السابعة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خصائص الجمع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0398F-CF84-E22C-896B-0C638B260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EFE659F-79E9-A059-F5A2-0519426EC73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7FCCBD8-DA38-19C8-1581-0ACC9CE698C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25C2E95-79A1-E0A2-F351-96C2D4793B8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E60EFE5-3716-CF42-C79C-8E698A535B2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737AE6B-8A8B-FFB9-FDB7-CF812313460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7C6324F-3308-2F63-8803-D6A68DAA063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C06AFB5-8A6E-5941-AF2B-7A1367F0EF0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B8DB8FF-CDE7-E3E2-4180-1F2A63FD7E2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C2FF3BA-8C44-CB2F-73C0-6213DDE3D6A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6F752A1-DB0E-554B-A710-1462FBC5112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D8F819C-D69F-5705-5A06-275AF5728A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E6003AD-661E-8FC2-0355-22A696664D8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A8FADD2-7E40-BE00-7F9C-593B552CF93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F329605-121E-3C03-3343-6516B4C44D6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287E383-9969-B581-33D8-8AF478DC2E1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AC060BC-C57C-369F-0793-58A84B36BCE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F1E46C10-70F8-8B4A-D93C-6349D056CE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FBDA3B9-65BE-F574-E186-D4E0B50EB14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9AE4E3F-6677-9AEF-354E-EA4CA186BB42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759FA9F-2EFD-7DF0-9D68-47713AB979D8}"/>
              </a:ext>
            </a:extLst>
          </p:cNvPr>
          <p:cNvSpPr txBox="1"/>
          <p:nvPr/>
        </p:nvSpPr>
        <p:spPr>
          <a:xfrm>
            <a:off x="9464008" y="38084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5799C13-020B-EB97-A26D-B0D6FD98D7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16A9598-6210-7410-8228-0FA9E9D6EC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7933" y="850258"/>
            <a:ext cx="7639050" cy="8763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93AF55B-B86C-1079-AA2B-1EB46CA2CE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AF0E3"/>
              </a:clrFrom>
              <a:clrTo>
                <a:srgbClr val="FAF0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55" y="2149470"/>
            <a:ext cx="90201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9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CD188-C033-2059-EC03-D8B1DCC26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885C6FE-F047-D59D-D1C9-5C98147F215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AFDAC6C-0E15-FE1C-305C-33D9D2B4B54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F2AA58F-8EC7-8663-9F68-688DC023356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404C533-FD15-505E-7E87-BFFDA0AD228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42879EE-2B90-C35B-F4FB-8887D21E0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206F83E-297B-EEB1-F58A-36DC2C2102B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3814ACE-0FC5-A0C6-CB2A-139D36806F0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BB1EEE1-00A1-92B8-E0E8-14FE5E4B594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58668D1-DCB4-71EC-28C7-1AE32EB1D0A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DB193DC-D9F4-09B2-CF2E-0566AC852B3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F810806-A650-2D5C-3C22-42BDA1012D3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21E8126-6B98-150F-5C59-E4E9B483B94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9D60B94-D84E-531C-BE11-0F17A25C4A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8AACBA9-31E6-8DD0-D126-8CA9C2983A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06134B6-DEA4-8781-F52C-DA7B6CA0D3C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845443D-E0A1-3B0C-9126-01BF72EB8CB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213CD015-9C12-64FC-6876-66BE8B35E2DE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665D4E72-705D-F608-789A-7BECC689CEF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3EC48482-2213-F0C5-CAA3-D8B00EFFDA53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4884A3CD-A337-DC2A-2BFA-EE933DD1EBE9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F85F3E45-5AF4-ACD4-5AEC-33AEB7918FE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35E71A77-079F-C18D-E481-B5878187E26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C041DA0B-8B38-E336-CB20-B452490D460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E8D15587-92BD-1434-B382-5CE0CB41145E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6943E88-2EE0-6476-2B96-9B541FCD7E5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26A1B49-A714-7210-0452-7B91D31C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73CD0F4-157D-7938-1602-FD49240F92E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73FEB5D-4F92-9524-B77F-BC24E6B65CB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24B8BB5-6C38-6C00-770B-C0C91A73B692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FD63D8E-3BAC-6046-CC35-1CE44BFF9CC3}"/>
              </a:ext>
            </a:extLst>
          </p:cNvPr>
          <p:cNvSpPr txBox="1"/>
          <p:nvPr/>
        </p:nvSpPr>
        <p:spPr>
          <a:xfrm>
            <a:off x="9464008" y="38084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A90327B0-5788-0268-7885-72516AC3281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9F59022-F18D-A6FF-B8A8-CF717EA6F87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6445" y="2303905"/>
            <a:ext cx="3276600" cy="138112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38837DA-8F69-A19B-1438-6C69466EFC8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578"/>
          <a:stretch>
            <a:fillRect/>
          </a:stretch>
        </p:blipFill>
        <p:spPr>
          <a:xfrm>
            <a:off x="5459906" y="1231577"/>
            <a:ext cx="4048125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8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EAB2A-D307-5155-BAD9-32C96FC5B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785268F-6E10-988C-D6D2-028B72EF190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C0183B-3694-DFA7-FC1B-76D35101275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F1D3D64-C5EC-CBFF-AC9B-44CBF1E19E0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3C91630-8A4B-A19F-E1F6-88835056DF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B31BEC6-99B2-AC41-B55E-F84423149EF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AA29016-AE78-6476-04B4-29FD307ACC3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71AB9C2-7ADC-0ACF-3906-B889A0F7687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BF048ED-4C8A-A114-BE48-EC5E1D5C8B4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A9C55DB-CDE4-9F41-9374-3014CE0A820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29A8D17-4D8A-D4EE-61E4-B3DC2E30A3A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9FAE8A2-B410-69F8-A391-732CCA6F29B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4A6DAEB-35D8-555A-236C-79BF5D081D3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9EF4CAB-FFC2-3069-8F0E-827462743A1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8FB7D30-AF62-2BFC-C7A5-849A46DF28C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134A90C-7D30-F54E-5B7A-A04B09BB653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F2A3302-BFFF-BD4D-1231-353527E4B8E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CE0F8A89-E0F3-C89E-DBC4-8E732FDE2C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3300726-4E9F-C5FC-78F4-2566FDB4BAA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3569C3-5C1A-E015-9AB4-DD0C0445F6EA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E23B97-7413-8518-5DA9-997EEC3DBBE2}"/>
              </a:ext>
            </a:extLst>
          </p:cNvPr>
          <p:cNvSpPr txBox="1"/>
          <p:nvPr/>
        </p:nvSpPr>
        <p:spPr>
          <a:xfrm>
            <a:off x="9464008" y="38084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6126E6D-CEF2-D3F3-6EFC-71ACAD30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473964C-A86A-8EBE-8445-352392C76E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7933" y="850258"/>
            <a:ext cx="7639050" cy="8763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1624843-AD2C-C8F3-4842-AD8295908CB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F1E4"/>
              </a:clrFrom>
              <a:clrTo>
                <a:srgbClr val="FCF1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486" y="1780078"/>
            <a:ext cx="83915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0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830D1684-0DB7-2E07-83A5-032BE124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55" y="1026948"/>
            <a:ext cx="2153569" cy="21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شعار رؤية 2030 | شعارات المملكة">
            <a:extLst>
              <a:ext uri="{FF2B5EF4-FFF2-40B4-BE49-F238E27FC236}">
                <a16:creationId xmlns:a16="http://schemas.microsoft.com/office/drawing/2014/main" id="{89BF403D-1ACE-093C-19C3-BCFE068E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6" y="64338"/>
            <a:ext cx="418719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6413289-9346-E554-4710-02B665268D8F}"/>
              </a:ext>
            </a:extLst>
          </p:cNvPr>
          <p:cNvSpPr txBox="1"/>
          <p:nvPr/>
        </p:nvSpPr>
        <p:spPr>
          <a:xfrm>
            <a:off x="5718510" y="3066494"/>
            <a:ext cx="348241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القرآن الصلاة بر الوالدين كلها تجمع في ميزان الحسنات مهما كان ترتيبها 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BBD475B-9A57-38B9-4257-9BAECAEF5274}"/>
              </a:ext>
            </a:extLst>
          </p:cNvPr>
          <p:cNvSpPr txBox="1"/>
          <p:nvPr/>
        </p:nvSpPr>
        <p:spPr>
          <a:xfrm>
            <a:off x="900717" y="3068322"/>
            <a:ext cx="388878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ترتيب جهود المواطنين لا يهم في كل الجهود تجمع لتكوين وطن قوي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28E735-3DB1-02B6-E341-0718D189ADA5}"/>
              </a:ext>
            </a:extLst>
          </p:cNvPr>
          <p:cNvSpPr txBox="1"/>
          <p:nvPr/>
        </p:nvSpPr>
        <p:spPr>
          <a:xfrm>
            <a:off x="479382" y="5035232"/>
            <a:ext cx="602423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المهام لا يغير النتيجة فمثلا تنظيف الغرفة، ثم الدراسة، ثم اللعب أو اللعب، ثم الدراسة ثم تنظيف الغرفة </a:t>
            </a:r>
          </a:p>
        </p:txBody>
      </p:sp>
      <p:pic>
        <p:nvPicPr>
          <p:cNvPr id="14" name="Picture 2" descr="Nwf.com: الرياضيات في حياتنا ؛ طرائق وألعاب: محمد عبد العظيم: كتب">
            <a:extLst>
              <a:ext uri="{FF2B5EF4-FFF2-40B4-BE49-F238E27FC236}">
                <a16:creationId xmlns:a16="http://schemas.microsoft.com/office/drawing/2014/main" id="{745714FB-FBEC-48F5-13D7-2BD933773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33"/>
          <a:stretch>
            <a:fillRect/>
          </a:stretch>
        </p:blipFill>
        <p:spPr bwMode="auto">
          <a:xfrm>
            <a:off x="6118508" y="4950849"/>
            <a:ext cx="3289645" cy="13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391DA39-E6DB-B729-488D-04658DD322C0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1447/04/06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9BF40B1-01FF-4CB0-E5E4-51EEB60354B5}"/>
              </a:ext>
            </a:extLst>
          </p:cNvPr>
          <p:cNvSpPr txBox="1"/>
          <p:nvPr/>
        </p:nvSpPr>
        <p:spPr>
          <a:xfrm>
            <a:off x="9464008" y="3808411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خاصية الابدال.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2359781-3406-1517-27BA-FD5FF74A37C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7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9E963-B7E2-2039-67C0-FB1BFE4B6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DB5AB24-8FE8-F3CA-0EA1-1678632888A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8A88D46-1BD6-A4A3-DE62-2153EE064F3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F1AA045-BD02-1014-2FFA-955F77314ED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136F96A-FFFC-1CCA-7CA4-3172B29189C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8839F64-5720-461B-672A-AA2E61654A2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6777793-6D6A-0DBA-43D6-BFBEA64463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3DF90E8-7A3A-FB6B-4DF6-B6B0D204BA8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42D03C0-6976-6D6F-92F7-57C6C6E82C9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10E3C94-B4CA-F2C8-1480-25F1E817850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A953F5-BCD9-8989-35BC-3C2CF476E75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8457B-37CE-7A99-D08E-C9FFC3B5984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EB69DFD-A44C-0FDA-AD85-EEE7DAFCD77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219EB12-578E-0CA0-32A3-316DE0426C1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7CA56B0-C146-7AA8-6118-F0124983ABF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AEDF856-7E6C-3F9C-4354-D39BF6A52EC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872DEAC8-D7FF-28CA-1EF4-FFE79ADEDCB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56D27568-AF0D-936E-A642-69BFB2A1D9D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FEA84C0A-8D8D-A2D7-AFC6-56EB6BF7708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59EC0415-4454-B21A-D960-69AE4683CCC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8B4E18F-BE43-9B8A-EFF4-291BE0AEACFA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7FB5595A-FA73-93AD-A098-DD902C9A3A8F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C37DEFA-3B59-0D5B-F00E-67B1E8BD1E1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81632C9B-3E4D-A75F-E407-BF9578ABB038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103B2C3-93D8-2D1F-78B0-7261A007B677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BBD995E-8F0A-0B42-E6E9-CFE48F706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A8BE93F-ABA3-FA11-94A7-40E77FD2FCF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02A974E-A7BC-97A7-E260-7BCAA5E4990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88E2E6-A3B4-146E-FEB7-D35C921F02AA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401C73A-7EC9-6D5F-E79D-C1E89D5A6981}"/>
              </a:ext>
            </a:extLst>
          </p:cNvPr>
          <p:cNvSpPr txBox="1"/>
          <p:nvPr/>
        </p:nvSpPr>
        <p:spPr>
          <a:xfrm>
            <a:off x="9464008" y="38084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41FDE97D-6983-4C97-5C60-4B2C390A160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0A3B1CA-EE6A-0FA8-48E5-7BF1CDBBF13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426" y="1359283"/>
            <a:ext cx="9459245" cy="160972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F3AE574-2397-C09D-B2CE-E2801CAD3B9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34" y="3135460"/>
            <a:ext cx="33909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7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D77F0-6A3E-DA02-445B-4E0B3E259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1EDFDDF-5133-22B8-4E0A-D91936BED35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30EB1B-6AE5-257D-DA13-7108FA8CF5E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3783F1A-5617-D29C-2B4E-3D7D6626C86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ACF0656-24BC-E40E-0F28-A5309D26981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6B070CF-6A36-9992-69C3-F9FECAA18F7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A6136DB-CCAD-1A0C-7222-0D965E603A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20B62C7-8F52-DF31-DABA-AED26DD8B42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F1624B7-D182-AE9F-C09D-ABE6CC10023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BBF01BC-A0B9-0B17-815E-A04913B2B51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13337C0-7D5D-1BDA-BAB1-7F848918D12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71B7E9B-8926-E337-8077-364F23481EE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7F8E281-6D77-C431-7628-B6940BC5451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F928AE9-2578-8090-47F1-2043AC1F221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1AD65EB-3394-AE3C-1F01-E6427C5C9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0ABEEBA-0AD5-C4B3-8502-174D729AB03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85B6B67-D78D-7FEF-C4BA-416DD0BE0B3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E372D2C5-971D-CCDF-143B-D3B3D27096F0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34D91AEE-F144-C65E-F549-25C862586CB4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BCAD46E8-FDD0-B0F1-B588-3347A8EEDEF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7538177-AB3D-1719-1294-A217FC967FC3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1F0F2B43-3A41-D1E9-7A90-584D706DF10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53B9ED16-59B1-92E5-82F9-879C5843060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B54CBCC1-6F7F-184D-E61F-91836A2DC1F6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D5A06B60-4861-0A8A-6B75-82A3D005488C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80219CE3-356A-F884-811C-44366FF58F01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B2F7E351-055C-C3D2-7413-24B3329AC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50F1D62-F5B7-488E-3509-DB737EB628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495B342-7D6B-D47F-1A1F-408686B9BC7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EC3BB3C-C3CF-6B4E-6648-BEB63E61ACCA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853604EF-F0E3-58A8-CDF9-DE516993D501}"/>
              </a:ext>
            </a:extLst>
          </p:cNvPr>
          <p:cNvSpPr txBox="1"/>
          <p:nvPr/>
        </p:nvSpPr>
        <p:spPr>
          <a:xfrm>
            <a:off x="9464008" y="38084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FCEAA0F3-5042-7609-DDA6-858DFCA4A6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330F1FA-BEE9-C0E8-2707-54F31450462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300"/>
          <a:stretch>
            <a:fillRect/>
          </a:stretch>
        </p:blipFill>
        <p:spPr>
          <a:xfrm>
            <a:off x="5536240" y="1193290"/>
            <a:ext cx="4048125" cy="111061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9B006AF-4C36-2461-013A-9C39FD2FDE5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4472" y="1941511"/>
            <a:ext cx="44005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80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652E-CBDF-F653-0E62-1AEE74EFA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0ABE6DB-403A-D3AE-5FE3-06317FCFC96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69116A-B58F-ECC9-85CE-F21165A9193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6A9C354-3113-F6BF-1ECD-D34C4E30C0D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3AF5CB1-5E7D-59AA-79F4-81879C8CC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DE9D76A-36D6-5455-55D1-539FEEE8612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16A44B3-88F7-1130-4735-47E5DC2F5A4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4061B7C-C58F-74EB-4510-718EFB452C8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84BE165-72A6-1B8C-51BF-EFFC75C7A9D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377418E-FE4F-5A26-FED0-F09F83AC2B4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BBF1A18-2EEA-81EE-FE6C-ED5E40ABA28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B31BEB5-1652-F77D-1A01-044816CD029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526E247-FEA0-9868-1700-DBDA98B3992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664115B-963D-9F7A-1B75-A70F78C88D7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3E7B4D-DB10-BCE0-0966-33997D87015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211E7EC-D7F7-D1C7-5C21-80483BA1B7D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FC7301B1-D490-E139-73B8-4A77DA2FB14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9F88066-A468-F72C-91BA-389F4D144DAF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09480912-3CA5-BBA2-8C1C-54EE8BB3344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1D00EFF-20DA-148D-3CD6-4E8EFB1FEB74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7BDAD9D-5973-1FD9-91FB-D42E4855D422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537D7CBB-0FF1-C843-841F-DB9D8EE0FD6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F1BCDFEA-9442-22D3-A407-2E244E10E67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EB190F90-DB0F-750A-033A-C50469E18AC1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487CCF6E-F923-C186-A136-8E735C3A75EE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25E9D91E-552F-20B2-BE49-E3323F29A4A9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6A0E7E8F-C22C-BD2C-80E4-080B7808C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89715958-F162-FF66-7010-4559E8442E1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3FF6F91-9602-3C72-4326-2F8ADD21BF4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2A7F2BB-7282-1986-3652-AA920D9475F7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31AA9A1D-52B5-DD1D-DD84-6F214403190C}"/>
              </a:ext>
            </a:extLst>
          </p:cNvPr>
          <p:cNvSpPr txBox="1"/>
          <p:nvPr/>
        </p:nvSpPr>
        <p:spPr>
          <a:xfrm>
            <a:off x="9464008" y="38084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E2EC0202-F061-8C4F-50BA-11D9F416399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97C62EC-3999-53C3-4A35-5DA78EE6C72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5893" y="1334813"/>
            <a:ext cx="1768729" cy="93558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70D7D20-DDF8-0DCC-E0E7-010DA13C20B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425" y="2194380"/>
            <a:ext cx="9088491" cy="6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9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471524" y="443913"/>
            <a:ext cx="3141177" cy="595662"/>
          </a:xfrm>
          <a:custGeom>
            <a:avLst/>
            <a:gdLst>
              <a:gd name="connsiteX0" fmla="*/ 0 w 3141177"/>
              <a:gd name="connsiteY0" fmla="*/ 595662 h 595662"/>
              <a:gd name="connsiteX1" fmla="*/ 148916 w 3141177"/>
              <a:gd name="connsiteY1" fmla="*/ 0 h 595662"/>
              <a:gd name="connsiteX2" fmla="*/ 657600 w 3141177"/>
              <a:gd name="connsiteY2" fmla="*/ 0 h 595662"/>
              <a:gd name="connsiteX3" fmla="*/ 1285975 w 3141177"/>
              <a:gd name="connsiteY3" fmla="*/ 0 h 595662"/>
              <a:gd name="connsiteX4" fmla="*/ 1794660 w 3141177"/>
              <a:gd name="connsiteY4" fmla="*/ 0 h 595662"/>
              <a:gd name="connsiteX5" fmla="*/ 2363189 w 3141177"/>
              <a:gd name="connsiteY5" fmla="*/ 0 h 595662"/>
              <a:gd name="connsiteX6" fmla="*/ 3141177 w 3141177"/>
              <a:gd name="connsiteY6" fmla="*/ 0 h 595662"/>
              <a:gd name="connsiteX7" fmla="*/ 2992262 w 3141177"/>
              <a:gd name="connsiteY7" fmla="*/ 595662 h 595662"/>
              <a:gd name="connsiteX8" fmla="*/ 2453655 w 3141177"/>
              <a:gd name="connsiteY8" fmla="*/ 595662 h 595662"/>
              <a:gd name="connsiteX9" fmla="*/ 1915048 w 3141177"/>
              <a:gd name="connsiteY9" fmla="*/ 595662 h 595662"/>
              <a:gd name="connsiteX10" fmla="*/ 1316595 w 3141177"/>
              <a:gd name="connsiteY10" fmla="*/ 595662 h 595662"/>
              <a:gd name="connsiteX11" fmla="*/ 748066 w 3141177"/>
              <a:gd name="connsiteY11" fmla="*/ 595662 h 595662"/>
              <a:gd name="connsiteX12" fmla="*/ 0 w 314117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117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4247" y="-5372"/>
                  <a:pt x="417636" y="-7250"/>
                  <a:pt x="657600" y="0"/>
                </a:cubicBezTo>
                <a:cubicBezTo>
                  <a:pt x="897564" y="7250"/>
                  <a:pt x="1046440" y="-17935"/>
                  <a:pt x="1285975" y="0"/>
                </a:cubicBezTo>
                <a:cubicBezTo>
                  <a:pt x="1525511" y="17935"/>
                  <a:pt x="1656009" y="3193"/>
                  <a:pt x="1794660" y="0"/>
                </a:cubicBezTo>
                <a:cubicBezTo>
                  <a:pt x="1933311" y="-3193"/>
                  <a:pt x="2125159" y="2158"/>
                  <a:pt x="2363189" y="0"/>
                </a:cubicBezTo>
                <a:cubicBezTo>
                  <a:pt x="2601219" y="-2158"/>
                  <a:pt x="2885861" y="2466"/>
                  <a:pt x="3141177" y="0"/>
                </a:cubicBezTo>
                <a:cubicBezTo>
                  <a:pt x="3082118" y="168032"/>
                  <a:pt x="3040622" y="356244"/>
                  <a:pt x="2992262" y="595662"/>
                </a:cubicBezTo>
                <a:cubicBezTo>
                  <a:pt x="2730577" y="604276"/>
                  <a:pt x="2598239" y="620976"/>
                  <a:pt x="2453655" y="595662"/>
                </a:cubicBezTo>
                <a:cubicBezTo>
                  <a:pt x="2309071" y="570348"/>
                  <a:pt x="2105032" y="574737"/>
                  <a:pt x="1915048" y="595662"/>
                </a:cubicBezTo>
                <a:cubicBezTo>
                  <a:pt x="1725064" y="616587"/>
                  <a:pt x="1489189" y="577901"/>
                  <a:pt x="1316595" y="595662"/>
                </a:cubicBezTo>
                <a:cubicBezTo>
                  <a:pt x="1144001" y="613423"/>
                  <a:pt x="891455" y="575298"/>
                  <a:pt x="748066" y="595662"/>
                </a:cubicBezTo>
                <a:cubicBezTo>
                  <a:pt x="604677" y="616026"/>
                  <a:pt x="210464" y="614150"/>
                  <a:pt x="0" y="595662"/>
                </a:cubicBezTo>
                <a:close/>
              </a:path>
              <a:path w="314117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71139" y="-23535"/>
                  <a:pt x="651149" y="29105"/>
                  <a:pt x="777291" y="0"/>
                </a:cubicBezTo>
                <a:cubicBezTo>
                  <a:pt x="903433" y="-29105"/>
                  <a:pt x="1083026" y="18028"/>
                  <a:pt x="1315898" y="0"/>
                </a:cubicBezTo>
                <a:cubicBezTo>
                  <a:pt x="1548770" y="-18028"/>
                  <a:pt x="1596565" y="16802"/>
                  <a:pt x="1824582" y="0"/>
                </a:cubicBezTo>
                <a:cubicBezTo>
                  <a:pt x="2052599" y="-16802"/>
                  <a:pt x="2119637" y="-8987"/>
                  <a:pt x="2393112" y="0"/>
                </a:cubicBezTo>
                <a:cubicBezTo>
                  <a:pt x="2666587" y="8987"/>
                  <a:pt x="2865371" y="23878"/>
                  <a:pt x="3141177" y="0"/>
                </a:cubicBezTo>
                <a:cubicBezTo>
                  <a:pt x="3069802" y="236470"/>
                  <a:pt x="3035772" y="461100"/>
                  <a:pt x="2992262" y="595662"/>
                </a:cubicBezTo>
                <a:cubicBezTo>
                  <a:pt x="2750316" y="601010"/>
                  <a:pt x="2524136" y="611742"/>
                  <a:pt x="2333964" y="595662"/>
                </a:cubicBezTo>
                <a:cubicBezTo>
                  <a:pt x="2143792" y="579582"/>
                  <a:pt x="1949401" y="575745"/>
                  <a:pt x="1765435" y="595662"/>
                </a:cubicBezTo>
                <a:cubicBezTo>
                  <a:pt x="1581469" y="615579"/>
                  <a:pt x="1395432" y="608747"/>
                  <a:pt x="1196905" y="595662"/>
                </a:cubicBezTo>
                <a:cubicBezTo>
                  <a:pt x="998378" y="582578"/>
                  <a:pt x="676334" y="620476"/>
                  <a:pt x="538607" y="595662"/>
                </a:cubicBezTo>
                <a:cubicBezTo>
                  <a:pt x="400880" y="570848"/>
                  <a:pt x="191341" y="57119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0D3653-EE18-56F3-2448-6F2DC3A68354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93E178F-E032-1CA9-4C14-54CB0B7995D8}"/>
              </a:ext>
            </a:extLst>
          </p:cNvPr>
          <p:cNvSpPr txBox="1"/>
          <p:nvPr/>
        </p:nvSpPr>
        <p:spPr>
          <a:xfrm>
            <a:off x="9464008" y="3808411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خاصية الابدال.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C2CD1F0-E599-FBD1-1E65-4F3FF56BAC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5CA4DF4-9908-CAAD-FCB4-A7161692DB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04" y="879846"/>
            <a:ext cx="9157527" cy="167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3BCEC-BD19-FFED-802E-4C6D7C025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7BF394A-7CDF-18FA-0485-8E301B31C8F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6863067-E47D-E496-5181-7D8AF199524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DAA1A42-9F3D-A68C-8C7E-7B4F0F44125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5E623D3-75D1-12D6-6B86-A5044AEBBDC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1FCF76-3051-C18D-B824-235FFA93E22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9318186-F3C9-635E-A660-B2C31BEC318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E7F6014-978C-1650-3779-4C474844846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5217512-8CA4-B991-A67F-E4069A32469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7700BD9-4B6D-93AC-7899-F1EBB3729CA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AC908A8-0390-01A6-B484-29BAD0CDFED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48F732F-2D26-3887-8F15-72F9C1FDC6E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4E267A2-4947-E38E-0C62-9E1849F1FE6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DDAC5B1-471B-D790-69AC-5BE8B63167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9C0D357-4AC6-45C4-726F-5FB04B304D8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795C2C9-6B3D-1EA7-F883-585445A25FF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F2CCAE5-9644-328B-1147-C9D49CEB81B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C7CF6160-19E2-E241-D70B-E39E99A171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C9E3288-27B0-23E5-34DC-8B8A7A163176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CCA2D43A-8B76-7C08-3F70-022955D91B2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A56491E-606B-799C-1001-37C7ABC8A23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AB64B77-F2FE-45C6-AC5A-BD373B1159CD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3C52CD61-F4CD-8D64-E594-9103DF4EF73C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DDBE58D1-DAE1-0BBE-0CD3-308BDBBDB6F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3DDD02B2-4CE1-BE8E-BE17-DB998FB60115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9B33D31B-B528-0079-BFDE-83EB8E95017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B37DEE5-B307-B3E8-185D-4F8F79805F48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7227CF8-911B-E816-C03E-0A1F25E94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7E33C1-2998-70D6-F43E-C8E1B3BB57E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DAB5628-4496-2D65-688D-68063FA1DB02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9E68DDA-454C-05F1-2261-162F83F9722D}"/>
              </a:ext>
            </a:extLst>
          </p:cNvPr>
          <p:cNvSpPr txBox="1"/>
          <p:nvPr/>
        </p:nvSpPr>
        <p:spPr>
          <a:xfrm>
            <a:off x="9464008" y="38084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638AF28B-25F4-5663-8F6D-5C329D7E57F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BC68220D-204B-E538-798B-24258480BB7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755" y="1314532"/>
            <a:ext cx="9146264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10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A5B9FE-E984-0E0E-46E8-AA126BC18FEE}"/>
              </a:ext>
            </a:extLst>
          </p:cNvPr>
          <p:cNvSpPr txBox="1"/>
          <p:nvPr/>
        </p:nvSpPr>
        <p:spPr>
          <a:xfrm>
            <a:off x="5795011" y="1131292"/>
            <a:ext cx="35483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ســـــــــؤال من اختبار نافس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68D9302-98FE-E91E-7857-7D2B6A7DAA08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0D74E32-F828-FD5C-D450-9277A7B3ACBC}"/>
              </a:ext>
            </a:extLst>
          </p:cNvPr>
          <p:cNvSpPr txBox="1"/>
          <p:nvPr/>
        </p:nvSpPr>
        <p:spPr>
          <a:xfrm>
            <a:off x="9464008" y="3808411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خاصية الابدال.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901E2D2-1400-0668-86C1-D2FAD5422E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53BB5241-6451-B1C8-F95E-FAB05256B1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410" y="1630144"/>
            <a:ext cx="9197291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3915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1447/04/08ه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 - السابعة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خصائص الجمع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F2E206B-83F5-8143-827A-6DB6AA7497A2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0DBD547-DC59-EF3E-8C8F-080A85B768E3}"/>
              </a:ext>
            </a:extLst>
          </p:cNvPr>
          <p:cNvSpPr txBox="1"/>
          <p:nvPr/>
        </p:nvSpPr>
        <p:spPr>
          <a:xfrm>
            <a:off x="9464008" y="3808411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خاصية الابدال.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BD83B001-9B08-7539-C7FC-21F29B664E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95589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00693" y="1174344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67B1F0E-AC1B-FBAB-5262-22FB56A88053}"/>
              </a:ext>
            </a:extLst>
          </p:cNvPr>
          <p:cNvSpPr txBox="1"/>
          <p:nvPr/>
        </p:nvSpPr>
        <p:spPr>
          <a:xfrm>
            <a:off x="5022601" y="2644170"/>
            <a:ext cx="3046979" cy="2481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– 11 – 15 </a:t>
            </a:r>
          </a:p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صفحة45</a:t>
            </a:r>
            <a:endParaRPr lang="ar-SA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F6D3EE2-06A2-A12C-1826-82C5FADE73D3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49CBC8E-B167-1168-1EC2-856BEBBF5965}"/>
              </a:ext>
            </a:extLst>
          </p:cNvPr>
          <p:cNvSpPr txBox="1"/>
          <p:nvPr/>
        </p:nvSpPr>
        <p:spPr>
          <a:xfrm>
            <a:off x="9464008" y="3808411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خاصية الابدال.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6622FC9-DE5F-0887-AF41-4392B9848C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  <p:pic>
        <p:nvPicPr>
          <p:cNvPr id="1028" name="Picture 4" descr="صور خلفيات ماشا والدب بدقة عالية">
            <a:extLst>
              <a:ext uri="{FF2B5EF4-FFF2-40B4-BE49-F238E27FC236}">
                <a16:creationId xmlns:a16="http://schemas.microsoft.com/office/drawing/2014/main" id="{B989E874-87CB-E561-8DC4-E6FDB1AD2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0209" y="1163492"/>
            <a:ext cx="2764345" cy="47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72313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5863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572251">
                  <a:extLst>
                    <a:ext uri="{9D8B030D-6E8A-4147-A177-3AD203B41FA5}">
                      <a16:colId xmlns:a16="http://schemas.microsoft.com/office/drawing/2014/main" val="2966511878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1447/04/08ه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 - السابعة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خصائص الجمع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472045" y="2046823"/>
            <a:ext cx="53934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خاصية الابدال.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4671464-B93A-8444-631E-5E6EF6E35A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77880" y="1951322"/>
            <a:ext cx="2149523" cy="147767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2C45883-4360-AB42-B599-95A648337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l="-604" t="34348" r="604" b="1891"/>
          <a:stretch>
            <a:fillRect/>
          </a:stretch>
        </p:blipFill>
        <p:spPr>
          <a:xfrm>
            <a:off x="7152836" y="2003392"/>
            <a:ext cx="2149522" cy="26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547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464008" y="3808411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خاصية الابدال.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AFE6DB86-CEB4-6C52-693B-3AEA89B82B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C7B36F2-CDCB-8E0D-7671-9CE3698AA2EB}"/>
              </a:ext>
            </a:extLst>
          </p:cNvPr>
          <p:cNvSpPr txBox="1"/>
          <p:nvPr/>
        </p:nvSpPr>
        <p:spPr>
          <a:xfrm>
            <a:off x="9475943" y="2636332"/>
            <a:ext cx="25304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فيما سبق :</a:t>
            </a:r>
          </a:p>
          <a:p>
            <a:pPr lvl="0"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10D8436-A544-F927-8B11-33301808EB41}"/>
              </a:ext>
            </a:extLst>
          </p:cNvPr>
          <p:cNvSpPr txBox="1"/>
          <p:nvPr/>
        </p:nvSpPr>
        <p:spPr>
          <a:xfrm>
            <a:off x="9464008" y="3808411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خاصية الابدال.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9948AB7-7B88-6428-EE6E-613058085969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pic>
        <p:nvPicPr>
          <p:cNvPr id="12" name="رسم 11" descr="عرض تقديمي مع وسائط مع تعبئة خالصة">
            <a:hlinkClick r:id="rId4"/>
            <a:extLst>
              <a:ext uri="{FF2B5EF4-FFF2-40B4-BE49-F238E27FC236}">
                <a16:creationId xmlns:a16="http://schemas.microsoft.com/office/drawing/2014/main" id="{5BDC9618-7787-9201-FE50-98D992ADF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4016" y="1523674"/>
            <a:ext cx="3729990" cy="37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964F5-9AF9-6C24-89B8-505B34393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9F0218A-6D1E-3A31-37CB-F5B2680F5E4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12EF7B-B1B2-5936-BFC5-7EA1ABAF79D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38BC555-38B1-74A0-40C0-D4E20539841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F088340-21CF-C90A-93B5-C1B59CD986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2D9DFAC-7B2F-2D66-CBE8-593161E50E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E0C23FD-6D20-77F1-6FCE-657063C97AE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486C132-4B97-CFB0-9A8A-5B6CAFD546E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E98438B-0B95-DA8A-0D37-B7F4974941B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AB2662D-FF23-39F5-BD5E-E03BA116CB4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B0AEA5C-EFB5-EFF4-2699-00364C97C9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8B82FA2-A73C-5D1A-1BF9-275F824DFA3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DE5B79D-485D-5688-1998-76A4AEE2BD1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AF9DCB-B874-A142-C105-78D66F113DB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F918DE1-21DA-8C9F-D66A-55F1392D906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AB82121-D1C1-1D4C-1571-566AF7FEFCD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EDB370A-B8C1-B5CA-368E-1E5E61C8C66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1E530CDE-55F7-AC26-F674-315B06FB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7AD7971-F2C2-D634-DB06-A30B04AD39D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282B388-0120-90CF-C718-647763B80E42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3D0F7E1-FB05-21C1-2C62-0218886527B2}"/>
              </a:ext>
            </a:extLst>
          </p:cNvPr>
          <p:cNvSpPr txBox="1"/>
          <p:nvPr/>
        </p:nvSpPr>
        <p:spPr>
          <a:xfrm>
            <a:off x="9464008" y="3808411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خاصية الابدال.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36E216B-6927-A557-6D5C-9F7A231D21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A8C1232-B315-E427-A417-987AEDCDB17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555" y="849946"/>
            <a:ext cx="9034207" cy="43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AC764-12D2-4390-2D72-C67139813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0B55842-5679-0953-49CA-BBDC5767341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4F60B7C-C735-30F5-6157-EB11A56C597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63D775F-6953-B442-576A-804AC3F3395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6B97A2D-12E7-4DE0-D331-91F1211A920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1DBA32C-BEEC-BAE8-4C4C-5AF58E92F8D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64B59B3-7D6E-7BB1-1638-FB884DE1D18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6D2DFD0-BF00-3A28-A93C-96BC87F1314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7ED4875-A6D8-CC1E-D20C-D2C22613E9B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E6BC94A-AE71-F909-8C6F-01C043E72EA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E86BF63-F791-AAE9-0D01-F51DABBAD10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D9D09CD-C011-6F2E-6762-057EBC04BD9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860B885-4A3F-8265-C532-2CF50F155A3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E84DDD0-8BBC-28DF-AE56-FA029F2125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CD172CD-3C57-5C91-0061-F7C368F3936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102C9C8-1E0C-68DD-2A2F-B1EFD0DA71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B70A4805-E117-2FDC-8270-054E654BF7B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C82A3AF5-2140-AEC5-EA66-ED14BC138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3437958-4656-AFF7-0B00-B4F7755EA32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26F5DDD-A421-C395-4FDA-FE7AC5F8E630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2FB8060-0661-E4AE-71AA-7E8BE6299172}"/>
              </a:ext>
            </a:extLst>
          </p:cNvPr>
          <p:cNvSpPr txBox="1"/>
          <p:nvPr/>
        </p:nvSpPr>
        <p:spPr>
          <a:xfrm>
            <a:off x="9464008" y="38084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خاصية الابدال.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3BBB18F-B916-B616-D0D8-B0954D4FDD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9F276F7-DEFB-6B4E-EE52-40E2DC0A4D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AF0E3"/>
              </a:clrFrom>
              <a:clrTo>
                <a:srgbClr val="FAF0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896" y="1913577"/>
            <a:ext cx="8439150" cy="41529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871BAB6-4004-4AB9-CD33-0F47C09B539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7933" y="850258"/>
            <a:ext cx="76390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90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6E91-8F37-B16D-A4DC-49BC66B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9EF6DEC-B32C-66C2-DC88-3D377A19BA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C74A9-B983-67A0-D757-32C919DB6DC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ED2C2E-1C3F-932B-93D7-90D1AC315F1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6271AC-A7E1-A9E9-51A4-F83E85B7A7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1833AB-6F71-F307-4475-B57547D87C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75932-46A9-E80B-87B0-841C40D7D7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C573E6-0A1F-33BB-B5FD-73557AE8086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502B70-0947-1327-3A4F-31CD59F391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6E2C33-21E5-DFDC-1A96-A34F970544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0D438B-1907-9A1B-D95C-3C1B11366E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99D171E-1B1F-029C-8390-2D6F27D9AC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EEFD80-DE0E-5A5D-FA3B-152F2831DB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DCCEE3-170F-1978-D573-435C7A42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6BDC47C-2530-66F7-4830-BCA9DDEE67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42166-5CC4-C952-B7D2-0D5F912554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E539D5-DAF9-5387-78CB-5A3FCBF7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944684-1A25-DC73-E3B2-4DBFF5D88A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3241BC5-EF99-9AD5-3424-F2DB902E51D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1AC9061-641E-2424-3186-DE7E2C99208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4B3B161-CFD3-856E-CA55-E2F7CD61167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714FCFC-A5AF-BB8B-3521-E982CD2D75E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FAE34E-5FA0-27D2-F0FE-914BD48100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9D24F72-7382-04BB-F230-D00670DBF7F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A44549-D642-5193-2560-7F3E9B1B23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AED41B-A883-497C-069E-2A5E90B7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B08D211-A3F3-0810-2EBB-4D4E944D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D7D643-998D-87E4-3FD7-1511C85CBF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4FCBE75-4690-6056-9E19-E00081CF62F7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A9969DC-9F06-A887-DCAD-CD101E6644BB}"/>
              </a:ext>
            </a:extLst>
          </p:cNvPr>
          <p:cNvSpPr txBox="1"/>
          <p:nvPr/>
        </p:nvSpPr>
        <p:spPr>
          <a:xfrm>
            <a:off x="9464008" y="38084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خاصية الابدال.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8D98E4E5-F559-9C29-C1D3-FD143153CDD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D91DB83-3626-8CC2-8021-53AAF408D3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8834" y="1236584"/>
            <a:ext cx="6192114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75949-9A57-103E-BCD6-22095D3BC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A18994F-D57A-35EF-19DD-80F2A1A0596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1B60C4C-2A79-E042-ACA3-3BA7D7D2857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024FDCC-D172-171D-A42E-CDFC15272E0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264EC6A-4B3E-D989-DF61-17521D6D7EA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6CE7D90-3892-666A-01AF-CF76F7BD1DA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5EC5794-7E5F-B2C3-D2C0-E1CED29E2D7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556FA67-66DB-6B18-BE5E-C781EBDDFB4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03942DF-41E3-26DE-1CA1-410EE950E67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FB32ED7-A230-D194-721A-9DDEEF6567E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657C20D-2590-E9ED-FC48-E701751D772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A18D70-46F4-D9DF-C184-D74BB7B62CE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52B8471-AB64-9007-78C7-6BEB1BE230D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7A2F7EE-51F1-94DC-C9AF-70F899D367E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3231BB6-0A04-A39C-E226-7A32A073393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B03B482-6B5A-CE9B-FEBD-95646A0D0B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F7BE1E7-7CC4-A449-2269-381331A14CB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8045DC7-2E7E-11AF-0B8C-7A4DEA6B20F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44DFC32E-FFCC-A862-B83F-5CBE8716990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F2917186-B8DF-A551-0EDF-5DD1ADEC022E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86BEDD96-B79C-7E02-B02C-02E28C533790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7E40E1C5-43B4-0D8C-20B4-D36F5E03BED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B62818B5-7546-1211-8DE6-A7D4C5B3D97F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E8C8A627-9200-EADB-76CF-4253DD52230D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703B07EB-4579-B85B-C074-CFC579FEDF05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23DF435E-BA01-2889-971E-AEF56DA27594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6AFFE6C-3E58-84B3-2BB9-2C21AF83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3123A69-8FC5-1649-87E2-E0F97E85425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FEBC2F4-E361-5E21-0032-688A2000072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35D7616-E2AC-3143-291B-F2AC8B4863FA}"/>
              </a:ext>
            </a:extLst>
          </p:cNvPr>
          <p:cNvSpPr txBox="1"/>
          <p:nvPr/>
        </p:nvSpPr>
        <p:spPr>
          <a:xfrm>
            <a:off x="9393916" y="107674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EE59769-E459-0261-EBA0-590F08F9EEF6}"/>
              </a:ext>
            </a:extLst>
          </p:cNvPr>
          <p:cNvSpPr txBox="1"/>
          <p:nvPr/>
        </p:nvSpPr>
        <p:spPr>
          <a:xfrm>
            <a:off x="9464008" y="38084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خصائص الجمع.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E2DB3EDC-ECCE-9894-630D-0D724BD8642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63826"/>
          <a:stretch>
            <a:fillRect/>
          </a:stretch>
        </p:blipFill>
        <p:spPr>
          <a:xfrm>
            <a:off x="9584365" y="2303906"/>
            <a:ext cx="2149523" cy="147767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322DA6E-18E2-D180-A58B-A629A9333F4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9906" y="1221956"/>
            <a:ext cx="40481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0582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713</Words>
  <Application>Microsoft Office PowerPoint</Application>
  <PresentationFormat>شاشة عريضة</PresentationFormat>
  <Paragraphs>334</Paragraphs>
  <Slides>21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8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70</cp:revision>
  <dcterms:created xsi:type="dcterms:W3CDTF">2024-08-19T04:20:33Z</dcterms:created>
  <dcterms:modified xsi:type="dcterms:W3CDTF">2025-09-29T21:15:11Z</dcterms:modified>
</cp:coreProperties>
</file>