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66" r:id="rId4"/>
    <p:sldId id="268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3" r:id="rId28"/>
    <p:sldId id="264" r:id="rId29"/>
  </p:sldIdLst>
  <p:sldSz cx="12192000" cy="6858000"/>
  <p:notesSz cx="6858000" cy="9144000"/>
  <p:custDataLst>
    <p:tags r:id="rId31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Calibri"/>
      </a:defRPr>
    </a:lvl1pPr>
    <a:lvl2pPr indent="228600" rtl="1" latinLnBrk="0">
      <a:defRPr sz="1200">
        <a:latin typeface="+mj-lt"/>
        <a:ea typeface="+mj-ea"/>
        <a:cs typeface="+mj-cs"/>
        <a:sym typeface="Calibri"/>
      </a:defRPr>
    </a:lvl2pPr>
    <a:lvl3pPr indent="457200" rtl="1" latinLnBrk="0">
      <a:defRPr sz="1200">
        <a:latin typeface="+mj-lt"/>
        <a:ea typeface="+mj-ea"/>
        <a:cs typeface="+mj-cs"/>
        <a:sym typeface="Calibri"/>
      </a:defRPr>
    </a:lvl3pPr>
    <a:lvl4pPr indent="685800" rtl="1" latinLnBrk="0">
      <a:defRPr sz="1200">
        <a:latin typeface="+mj-lt"/>
        <a:ea typeface="+mj-ea"/>
        <a:cs typeface="+mj-cs"/>
        <a:sym typeface="Calibri"/>
      </a:defRPr>
    </a:lvl4pPr>
    <a:lvl5pPr indent="914400" rtl="1" latinLnBrk="0">
      <a:defRPr sz="1200">
        <a:latin typeface="+mj-lt"/>
        <a:ea typeface="+mj-ea"/>
        <a:cs typeface="+mj-cs"/>
        <a:sym typeface="Calibri"/>
      </a:defRPr>
    </a:lvl5pPr>
    <a:lvl6pPr indent="1143000" rtl="1" latinLnBrk="0">
      <a:defRPr sz="1200">
        <a:latin typeface="+mj-lt"/>
        <a:ea typeface="+mj-ea"/>
        <a:cs typeface="+mj-cs"/>
        <a:sym typeface="Calibri"/>
      </a:defRPr>
    </a:lvl6pPr>
    <a:lvl7pPr indent="1371600" rtl="1" latinLnBrk="0">
      <a:defRPr sz="1200">
        <a:latin typeface="+mj-lt"/>
        <a:ea typeface="+mj-ea"/>
        <a:cs typeface="+mj-cs"/>
        <a:sym typeface="Calibri"/>
      </a:defRPr>
    </a:lvl7pPr>
    <a:lvl8pPr indent="1600200" rtl="1" latinLnBrk="0">
      <a:defRPr sz="1200">
        <a:latin typeface="+mj-lt"/>
        <a:ea typeface="+mj-ea"/>
        <a:cs typeface="+mj-cs"/>
        <a:sym typeface="Calibri"/>
      </a:defRPr>
    </a:lvl8pPr>
    <a:lvl9pPr indent="18288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2D86C2-D81D-8C46-B85A-B514421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9C6714-0FC3-1045-B795-D07BB81D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AF084B-2433-194B-91EA-6E8C9FD2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3E89-1A6F-8149-9ADC-A15AEDAE1F77}" type="datetimeFigureOut">
              <a:rPr lang="ar-SA" smtClean="0"/>
              <a:pPr/>
              <a:t>25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22FFD2-4235-0E42-98CC-DFD597E9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B4A101-CCE7-A648-93B8-9BC4189C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08D-A2EA-034A-BB03-52EE71A950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4164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0948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7.png"/><Relationship Id="rId5" Type="http://schemas.openxmlformats.org/officeDocument/2006/relationships/slide" Target="slide5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7.png"/><Relationship Id="rId5" Type="http://schemas.openxmlformats.org/officeDocument/2006/relationships/slide" Target="slide5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0.xml"/><Relationship Id="rId5" Type="http://schemas.openxmlformats.org/officeDocument/2006/relationships/image" Target="../media/image35.png"/><Relationship Id="rId10" Type="http://schemas.openxmlformats.org/officeDocument/2006/relationships/slide" Target="slide11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image" Target="../media/image31.png"/><Relationship Id="rId21" Type="http://schemas.openxmlformats.org/officeDocument/2006/relationships/slide" Target="slide17.xml"/><Relationship Id="rId34" Type="http://schemas.openxmlformats.org/officeDocument/2006/relationships/image" Target="../media/image28.png"/><Relationship Id="rId7" Type="http://schemas.openxmlformats.org/officeDocument/2006/relationships/slide" Target="slide8.xml"/><Relationship Id="rId12" Type="http://schemas.openxmlformats.org/officeDocument/2006/relationships/image" Target="../media/image17.png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33" Type="http://schemas.openxmlformats.org/officeDocument/2006/relationships/slide" Target="slide23.xml"/><Relationship Id="rId38" Type="http://schemas.openxmlformats.org/officeDocument/2006/relationships/slide" Target="slide26.xml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2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image" Target="../media/image30.png"/><Relationship Id="rId5" Type="http://schemas.openxmlformats.org/officeDocument/2006/relationships/slide" Target="slide7.xml"/><Relationship Id="rId15" Type="http://schemas.openxmlformats.org/officeDocument/2006/relationships/slide" Target="slide14.xml"/><Relationship Id="rId23" Type="http://schemas.openxmlformats.org/officeDocument/2006/relationships/slide" Target="slide18.xml"/><Relationship Id="rId28" Type="http://schemas.openxmlformats.org/officeDocument/2006/relationships/image" Target="../media/image25.png"/><Relationship Id="rId36" Type="http://schemas.openxmlformats.org/officeDocument/2006/relationships/slide" Target="slide25.xml"/><Relationship Id="rId10" Type="http://schemas.openxmlformats.org/officeDocument/2006/relationships/image" Target="../media/image16.png"/><Relationship Id="rId19" Type="http://schemas.openxmlformats.org/officeDocument/2006/relationships/slide" Target="slide16.xml"/><Relationship Id="rId31" Type="http://schemas.openxmlformats.org/officeDocument/2006/relationships/slide" Target="slide22.xml"/><Relationship Id="rId4" Type="http://schemas.openxmlformats.org/officeDocument/2006/relationships/image" Target="../media/image13.png"/><Relationship Id="rId9" Type="http://schemas.openxmlformats.org/officeDocument/2006/relationships/slide" Target="slide9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slide" Target="slide20.xml"/><Relationship Id="rId30" Type="http://schemas.openxmlformats.org/officeDocument/2006/relationships/image" Target="../media/image26.png"/><Relationship Id="rId35" Type="http://schemas.openxmlformats.org/officeDocument/2006/relationships/image" Target="../media/image29.png"/><Relationship Id="rId8" Type="http://schemas.openxmlformats.org/officeDocument/2006/relationships/image" Target="../media/image15.png"/><Relationship Id="rId3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11.xml"/><Relationship Id="rId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7A52459-FA5D-4D40-A093-810AB913712C}"/>
              </a:ext>
            </a:extLst>
          </p:cNvPr>
          <p:cNvSpPr txBox="1"/>
          <p:nvPr/>
        </p:nvSpPr>
        <p:spPr>
          <a:xfrm>
            <a:off x="3442368" y="2782670"/>
            <a:ext cx="10226841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7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مسابقة </a:t>
            </a:r>
            <a:endParaRPr lang="ar-SA" sz="7800" b="1" dirty="0"/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7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تعزيز المهارات 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1C52FAAC-ADB0-A14B-891A-0D3A5AE95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" y="2033335"/>
            <a:ext cx="3354137" cy="33541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34" descr="Picture 3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الجرس إجابة خاطئة - الألعاب تأثير الصوت (HD) || Buzzer Wrong Answer - Gaming Sound Effect (HD).m4a" descr="الجرس إجابة خاطئة - الألعاب تأثير الصوت (HD) || Buzzer Wrong Answer - Gaming Sound Effect (HD)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107885" y="14117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4186.jpeg" descr="IMG_4186.jpeg"/>
          <p:cNvPicPr>
            <a:picLocks noChangeAspect="1"/>
          </p:cNvPicPr>
          <p:nvPr/>
        </p:nvPicPr>
        <p:blipFill>
          <a:blip r:embed="rId8" cstate="print"/>
          <a:srcRect l="1590" t="8112" r="8448" b="5650"/>
          <a:stretch>
            <a:fillRect/>
          </a:stretch>
        </p:blipFill>
        <p:spPr>
          <a:xfrm>
            <a:off x="1554786" y="102772"/>
            <a:ext cx="9082186" cy="6529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66" extrusionOk="0">
                <a:moveTo>
                  <a:pt x="18670" y="1"/>
                </a:moveTo>
                <a:cubicBezTo>
                  <a:pt x="18627" y="-1"/>
                  <a:pt x="18579" y="2"/>
                  <a:pt x="18522" y="7"/>
                </a:cubicBezTo>
                <a:cubicBezTo>
                  <a:pt x="18201" y="36"/>
                  <a:pt x="17884" y="242"/>
                  <a:pt x="17591" y="614"/>
                </a:cubicBezTo>
                <a:cubicBezTo>
                  <a:pt x="17479" y="756"/>
                  <a:pt x="17322" y="935"/>
                  <a:pt x="17241" y="1010"/>
                </a:cubicBezTo>
                <a:cubicBezTo>
                  <a:pt x="17161" y="1085"/>
                  <a:pt x="17021" y="1241"/>
                  <a:pt x="16929" y="1359"/>
                </a:cubicBezTo>
                <a:cubicBezTo>
                  <a:pt x="16837" y="1476"/>
                  <a:pt x="16678" y="1667"/>
                  <a:pt x="16575" y="1783"/>
                </a:cubicBezTo>
                <a:cubicBezTo>
                  <a:pt x="16472" y="1899"/>
                  <a:pt x="16106" y="2319"/>
                  <a:pt x="15762" y="2718"/>
                </a:cubicBezTo>
                <a:cubicBezTo>
                  <a:pt x="15418" y="3116"/>
                  <a:pt x="15107" y="3475"/>
                  <a:pt x="15071" y="3515"/>
                </a:cubicBezTo>
                <a:cubicBezTo>
                  <a:pt x="15014" y="3577"/>
                  <a:pt x="14902" y="3469"/>
                  <a:pt x="14300" y="2772"/>
                </a:cubicBezTo>
                <a:cubicBezTo>
                  <a:pt x="13913" y="2323"/>
                  <a:pt x="13581" y="1919"/>
                  <a:pt x="13563" y="1874"/>
                </a:cubicBezTo>
                <a:cubicBezTo>
                  <a:pt x="13545" y="1829"/>
                  <a:pt x="13504" y="1792"/>
                  <a:pt x="13473" y="1792"/>
                </a:cubicBezTo>
                <a:cubicBezTo>
                  <a:pt x="13441" y="1792"/>
                  <a:pt x="13372" y="1720"/>
                  <a:pt x="13319" y="1632"/>
                </a:cubicBezTo>
                <a:cubicBezTo>
                  <a:pt x="13178" y="1402"/>
                  <a:pt x="12334" y="418"/>
                  <a:pt x="12183" y="309"/>
                </a:cubicBezTo>
                <a:cubicBezTo>
                  <a:pt x="12112" y="257"/>
                  <a:pt x="11998" y="174"/>
                  <a:pt x="11929" y="124"/>
                </a:cubicBezTo>
                <a:cubicBezTo>
                  <a:pt x="11768" y="6"/>
                  <a:pt x="11392" y="-32"/>
                  <a:pt x="11179" y="48"/>
                </a:cubicBezTo>
                <a:cubicBezTo>
                  <a:pt x="10945" y="135"/>
                  <a:pt x="10444" y="613"/>
                  <a:pt x="10075" y="1100"/>
                </a:cubicBezTo>
                <a:cubicBezTo>
                  <a:pt x="9903" y="1328"/>
                  <a:pt x="9665" y="1616"/>
                  <a:pt x="9545" y="1741"/>
                </a:cubicBezTo>
                <a:cubicBezTo>
                  <a:pt x="9168" y="2135"/>
                  <a:pt x="8774" y="2681"/>
                  <a:pt x="8695" y="2921"/>
                </a:cubicBezTo>
                <a:cubicBezTo>
                  <a:pt x="8602" y="3205"/>
                  <a:pt x="8597" y="3522"/>
                  <a:pt x="8681" y="3802"/>
                </a:cubicBezTo>
                <a:cubicBezTo>
                  <a:pt x="8747" y="4020"/>
                  <a:pt x="9147" y="4590"/>
                  <a:pt x="9473" y="4928"/>
                </a:cubicBezTo>
                <a:cubicBezTo>
                  <a:pt x="9763" y="5227"/>
                  <a:pt x="10148" y="5654"/>
                  <a:pt x="10600" y="6177"/>
                </a:cubicBezTo>
                <a:cubicBezTo>
                  <a:pt x="11459" y="7170"/>
                  <a:pt x="11653" y="7418"/>
                  <a:pt x="11632" y="7495"/>
                </a:cubicBezTo>
                <a:cubicBezTo>
                  <a:pt x="11620" y="7538"/>
                  <a:pt x="11364" y="7858"/>
                  <a:pt x="11062" y="8206"/>
                </a:cubicBezTo>
                <a:cubicBezTo>
                  <a:pt x="8906" y="10691"/>
                  <a:pt x="8818" y="10797"/>
                  <a:pt x="8697" y="11124"/>
                </a:cubicBezTo>
                <a:cubicBezTo>
                  <a:pt x="8603" y="11377"/>
                  <a:pt x="8594" y="11736"/>
                  <a:pt x="8675" y="11997"/>
                </a:cubicBezTo>
                <a:cubicBezTo>
                  <a:pt x="8773" y="12310"/>
                  <a:pt x="9184" y="12848"/>
                  <a:pt x="9678" y="13311"/>
                </a:cubicBezTo>
                <a:cubicBezTo>
                  <a:pt x="9768" y="13396"/>
                  <a:pt x="9814" y="13452"/>
                  <a:pt x="10259" y="14013"/>
                </a:cubicBezTo>
                <a:cubicBezTo>
                  <a:pt x="10773" y="14659"/>
                  <a:pt x="11042" y="14873"/>
                  <a:pt x="11408" y="14928"/>
                </a:cubicBezTo>
                <a:cubicBezTo>
                  <a:pt x="11609" y="14957"/>
                  <a:pt x="11673" y="14939"/>
                  <a:pt x="11912" y="14778"/>
                </a:cubicBezTo>
                <a:cubicBezTo>
                  <a:pt x="12244" y="14555"/>
                  <a:pt x="12172" y="14633"/>
                  <a:pt x="14566" y="11834"/>
                </a:cubicBezTo>
                <a:cubicBezTo>
                  <a:pt x="15061" y="11255"/>
                  <a:pt x="14968" y="11248"/>
                  <a:pt x="15513" y="11906"/>
                </a:cubicBezTo>
                <a:cubicBezTo>
                  <a:pt x="15696" y="12128"/>
                  <a:pt x="15867" y="12319"/>
                  <a:pt x="15892" y="12332"/>
                </a:cubicBezTo>
                <a:cubicBezTo>
                  <a:pt x="15918" y="12345"/>
                  <a:pt x="16069" y="12516"/>
                  <a:pt x="16226" y="12711"/>
                </a:cubicBezTo>
                <a:cubicBezTo>
                  <a:pt x="16384" y="12906"/>
                  <a:pt x="16689" y="13272"/>
                  <a:pt x="16905" y="13522"/>
                </a:cubicBezTo>
                <a:cubicBezTo>
                  <a:pt x="17120" y="13773"/>
                  <a:pt x="17401" y="14101"/>
                  <a:pt x="17529" y="14251"/>
                </a:cubicBezTo>
                <a:cubicBezTo>
                  <a:pt x="17883" y="14667"/>
                  <a:pt x="18285" y="14933"/>
                  <a:pt x="18558" y="14933"/>
                </a:cubicBezTo>
                <a:cubicBezTo>
                  <a:pt x="18966" y="14933"/>
                  <a:pt x="19375" y="14578"/>
                  <a:pt x="20161" y="13543"/>
                </a:cubicBezTo>
                <a:cubicBezTo>
                  <a:pt x="20246" y="13432"/>
                  <a:pt x="20405" y="13250"/>
                  <a:pt x="20516" y="13138"/>
                </a:cubicBezTo>
                <a:cubicBezTo>
                  <a:pt x="20806" y="12846"/>
                  <a:pt x="21279" y="12217"/>
                  <a:pt x="21349" y="12031"/>
                </a:cubicBezTo>
                <a:cubicBezTo>
                  <a:pt x="21382" y="11943"/>
                  <a:pt x="21408" y="11742"/>
                  <a:pt x="21408" y="11585"/>
                </a:cubicBezTo>
                <a:cubicBezTo>
                  <a:pt x="21408" y="11068"/>
                  <a:pt x="21311" y="10919"/>
                  <a:pt x="19865" y="9247"/>
                </a:cubicBezTo>
                <a:cubicBezTo>
                  <a:pt x="18546" y="7721"/>
                  <a:pt x="18367" y="7506"/>
                  <a:pt x="18367" y="7459"/>
                </a:cubicBezTo>
                <a:cubicBezTo>
                  <a:pt x="18367" y="7432"/>
                  <a:pt x="18521" y="7230"/>
                  <a:pt x="18710" y="7008"/>
                </a:cubicBezTo>
                <a:cubicBezTo>
                  <a:pt x="19486" y="6097"/>
                  <a:pt x="20187" y="5285"/>
                  <a:pt x="20324" y="5140"/>
                </a:cubicBezTo>
                <a:cubicBezTo>
                  <a:pt x="20404" y="5056"/>
                  <a:pt x="20549" y="4886"/>
                  <a:pt x="20645" y="4764"/>
                </a:cubicBezTo>
                <a:cubicBezTo>
                  <a:pt x="20741" y="4641"/>
                  <a:pt x="20897" y="4453"/>
                  <a:pt x="20993" y="4344"/>
                </a:cubicBezTo>
                <a:cubicBezTo>
                  <a:pt x="21254" y="4049"/>
                  <a:pt x="21408" y="3681"/>
                  <a:pt x="21408" y="3347"/>
                </a:cubicBezTo>
                <a:cubicBezTo>
                  <a:pt x="21408" y="3195"/>
                  <a:pt x="21384" y="2999"/>
                  <a:pt x="21355" y="2912"/>
                </a:cubicBezTo>
                <a:cubicBezTo>
                  <a:pt x="21272" y="2657"/>
                  <a:pt x="21004" y="2280"/>
                  <a:pt x="20598" y="1850"/>
                </a:cubicBezTo>
                <a:cubicBezTo>
                  <a:pt x="20390" y="1630"/>
                  <a:pt x="20014" y="1201"/>
                  <a:pt x="19762" y="896"/>
                </a:cubicBezTo>
                <a:cubicBezTo>
                  <a:pt x="19509" y="590"/>
                  <a:pt x="19188" y="262"/>
                  <a:pt x="19045" y="163"/>
                </a:cubicBezTo>
                <a:cubicBezTo>
                  <a:pt x="18875" y="46"/>
                  <a:pt x="18796" y="5"/>
                  <a:pt x="18670" y="1"/>
                </a:cubicBezTo>
                <a:close/>
                <a:moveTo>
                  <a:pt x="3171" y="1567"/>
                </a:moveTo>
                <a:cubicBezTo>
                  <a:pt x="2968" y="1548"/>
                  <a:pt x="2505" y="1610"/>
                  <a:pt x="2353" y="1698"/>
                </a:cubicBezTo>
                <a:cubicBezTo>
                  <a:pt x="2267" y="1748"/>
                  <a:pt x="2123" y="1893"/>
                  <a:pt x="2031" y="2022"/>
                </a:cubicBezTo>
                <a:cubicBezTo>
                  <a:pt x="1940" y="2150"/>
                  <a:pt x="1849" y="2255"/>
                  <a:pt x="1830" y="2255"/>
                </a:cubicBezTo>
                <a:cubicBezTo>
                  <a:pt x="1811" y="2255"/>
                  <a:pt x="1746" y="2360"/>
                  <a:pt x="1686" y="2487"/>
                </a:cubicBezTo>
                <a:cubicBezTo>
                  <a:pt x="1625" y="2614"/>
                  <a:pt x="1547" y="2718"/>
                  <a:pt x="1511" y="2718"/>
                </a:cubicBezTo>
                <a:cubicBezTo>
                  <a:pt x="1265" y="2718"/>
                  <a:pt x="494" y="3513"/>
                  <a:pt x="304" y="3963"/>
                </a:cubicBezTo>
                <a:cubicBezTo>
                  <a:pt x="148" y="4331"/>
                  <a:pt x="29" y="5032"/>
                  <a:pt x="34" y="5541"/>
                </a:cubicBezTo>
                <a:cubicBezTo>
                  <a:pt x="36" y="5787"/>
                  <a:pt x="25" y="6341"/>
                  <a:pt x="10" y="6771"/>
                </a:cubicBezTo>
                <a:cubicBezTo>
                  <a:pt x="-11" y="7377"/>
                  <a:pt x="-1" y="7668"/>
                  <a:pt x="52" y="8072"/>
                </a:cubicBezTo>
                <a:cubicBezTo>
                  <a:pt x="149" y="8812"/>
                  <a:pt x="211" y="9090"/>
                  <a:pt x="295" y="9152"/>
                </a:cubicBezTo>
                <a:cubicBezTo>
                  <a:pt x="352" y="9194"/>
                  <a:pt x="360" y="9231"/>
                  <a:pt x="328" y="9314"/>
                </a:cubicBezTo>
                <a:cubicBezTo>
                  <a:pt x="297" y="9395"/>
                  <a:pt x="310" y="9470"/>
                  <a:pt x="386" y="9624"/>
                </a:cubicBezTo>
                <a:cubicBezTo>
                  <a:pt x="440" y="9736"/>
                  <a:pt x="496" y="9875"/>
                  <a:pt x="509" y="9935"/>
                </a:cubicBezTo>
                <a:cubicBezTo>
                  <a:pt x="523" y="9995"/>
                  <a:pt x="627" y="10179"/>
                  <a:pt x="740" y="10344"/>
                </a:cubicBezTo>
                <a:cubicBezTo>
                  <a:pt x="853" y="10508"/>
                  <a:pt x="977" y="10742"/>
                  <a:pt x="1016" y="10863"/>
                </a:cubicBezTo>
                <a:cubicBezTo>
                  <a:pt x="1055" y="10984"/>
                  <a:pt x="1122" y="11188"/>
                  <a:pt x="1164" y="11315"/>
                </a:cubicBezTo>
                <a:cubicBezTo>
                  <a:pt x="1206" y="11442"/>
                  <a:pt x="1269" y="11715"/>
                  <a:pt x="1305" y="11922"/>
                </a:cubicBezTo>
                <a:cubicBezTo>
                  <a:pt x="1367" y="12281"/>
                  <a:pt x="1390" y="12407"/>
                  <a:pt x="1488" y="12935"/>
                </a:cubicBezTo>
                <a:cubicBezTo>
                  <a:pt x="1511" y="13063"/>
                  <a:pt x="1521" y="13270"/>
                  <a:pt x="1508" y="13398"/>
                </a:cubicBezTo>
                <a:cubicBezTo>
                  <a:pt x="1481" y="13685"/>
                  <a:pt x="1654" y="14463"/>
                  <a:pt x="1800" y="14703"/>
                </a:cubicBezTo>
                <a:cubicBezTo>
                  <a:pt x="2020" y="15067"/>
                  <a:pt x="2048" y="15915"/>
                  <a:pt x="1844" y="16044"/>
                </a:cubicBezTo>
                <a:cubicBezTo>
                  <a:pt x="1730" y="16117"/>
                  <a:pt x="1716" y="16179"/>
                  <a:pt x="1803" y="16225"/>
                </a:cubicBezTo>
                <a:cubicBezTo>
                  <a:pt x="1836" y="16243"/>
                  <a:pt x="1875" y="16378"/>
                  <a:pt x="1891" y="16536"/>
                </a:cubicBezTo>
                <a:cubicBezTo>
                  <a:pt x="1926" y="16873"/>
                  <a:pt x="2000" y="17132"/>
                  <a:pt x="2158" y="17478"/>
                </a:cubicBezTo>
                <a:cubicBezTo>
                  <a:pt x="2290" y="17766"/>
                  <a:pt x="2332" y="18114"/>
                  <a:pt x="2251" y="18249"/>
                </a:cubicBezTo>
                <a:cubicBezTo>
                  <a:pt x="2209" y="18319"/>
                  <a:pt x="2211" y="18381"/>
                  <a:pt x="2266" y="18571"/>
                </a:cubicBezTo>
                <a:cubicBezTo>
                  <a:pt x="2331" y="18798"/>
                  <a:pt x="2331" y="18814"/>
                  <a:pt x="2247" y="18962"/>
                </a:cubicBezTo>
                <a:cubicBezTo>
                  <a:pt x="2199" y="19047"/>
                  <a:pt x="2159" y="19137"/>
                  <a:pt x="2159" y="19163"/>
                </a:cubicBezTo>
                <a:cubicBezTo>
                  <a:pt x="2159" y="19188"/>
                  <a:pt x="2141" y="19279"/>
                  <a:pt x="2117" y="19366"/>
                </a:cubicBezTo>
                <a:lnTo>
                  <a:pt x="2074" y="19523"/>
                </a:lnTo>
                <a:lnTo>
                  <a:pt x="1978" y="19399"/>
                </a:lnTo>
                <a:cubicBezTo>
                  <a:pt x="1843" y="19222"/>
                  <a:pt x="1716" y="19239"/>
                  <a:pt x="1640" y="19444"/>
                </a:cubicBezTo>
                <a:cubicBezTo>
                  <a:pt x="1518" y="19772"/>
                  <a:pt x="1554" y="19947"/>
                  <a:pt x="1814" y="20306"/>
                </a:cubicBezTo>
                <a:cubicBezTo>
                  <a:pt x="2037" y="20613"/>
                  <a:pt x="2063" y="20632"/>
                  <a:pt x="2241" y="20623"/>
                </a:cubicBezTo>
                <a:cubicBezTo>
                  <a:pt x="2410" y="20614"/>
                  <a:pt x="2449" y="20584"/>
                  <a:pt x="2617" y="20329"/>
                </a:cubicBezTo>
                <a:cubicBezTo>
                  <a:pt x="2958" y="19813"/>
                  <a:pt x="3091" y="19549"/>
                  <a:pt x="3116" y="19338"/>
                </a:cubicBezTo>
                <a:cubicBezTo>
                  <a:pt x="3146" y="19085"/>
                  <a:pt x="3218" y="19063"/>
                  <a:pt x="3233" y="19303"/>
                </a:cubicBezTo>
                <a:cubicBezTo>
                  <a:pt x="3257" y="19681"/>
                  <a:pt x="3291" y="19853"/>
                  <a:pt x="3340" y="19853"/>
                </a:cubicBezTo>
                <a:cubicBezTo>
                  <a:pt x="3452" y="19853"/>
                  <a:pt x="3487" y="19974"/>
                  <a:pt x="3430" y="20163"/>
                </a:cubicBezTo>
                <a:cubicBezTo>
                  <a:pt x="3400" y="20263"/>
                  <a:pt x="3363" y="20489"/>
                  <a:pt x="3347" y="20666"/>
                </a:cubicBezTo>
                <a:cubicBezTo>
                  <a:pt x="3316" y="21020"/>
                  <a:pt x="3346" y="21093"/>
                  <a:pt x="3563" y="21184"/>
                </a:cubicBezTo>
                <a:cubicBezTo>
                  <a:pt x="3827" y="21294"/>
                  <a:pt x="4145" y="21195"/>
                  <a:pt x="4182" y="20991"/>
                </a:cubicBezTo>
                <a:cubicBezTo>
                  <a:pt x="4221" y="20777"/>
                  <a:pt x="4222" y="20299"/>
                  <a:pt x="4185" y="20126"/>
                </a:cubicBezTo>
                <a:cubicBezTo>
                  <a:pt x="4153" y="19981"/>
                  <a:pt x="4162" y="19957"/>
                  <a:pt x="4275" y="19898"/>
                </a:cubicBezTo>
                <a:cubicBezTo>
                  <a:pt x="4384" y="19841"/>
                  <a:pt x="4404" y="19796"/>
                  <a:pt x="4427" y="19556"/>
                </a:cubicBezTo>
                <a:cubicBezTo>
                  <a:pt x="4455" y="19260"/>
                  <a:pt x="4520" y="19141"/>
                  <a:pt x="4558" y="19313"/>
                </a:cubicBezTo>
                <a:cubicBezTo>
                  <a:pt x="4571" y="19371"/>
                  <a:pt x="4599" y="19462"/>
                  <a:pt x="4619" y="19515"/>
                </a:cubicBezTo>
                <a:cubicBezTo>
                  <a:pt x="4639" y="19569"/>
                  <a:pt x="4641" y="19745"/>
                  <a:pt x="4622" y="19914"/>
                </a:cubicBezTo>
                <a:cubicBezTo>
                  <a:pt x="4573" y="20339"/>
                  <a:pt x="4596" y="20412"/>
                  <a:pt x="4790" y="20455"/>
                </a:cubicBezTo>
                <a:cubicBezTo>
                  <a:pt x="4882" y="20475"/>
                  <a:pt x="4976" y="20475"/>
                  <a:pt x="5001" y="20454"/>
                </a:cubicBezTo>
                <a:cubicBezTo>
                  <a:pt x="5084" y="20382"/>
                  <a:pt x="5302" y="20424"/>
                  <a:pt x="5353" y="20521"/>
                </a:cubicBezTo>
                <a:cubicBezTo>
                  <a:pt x="5420" y="20647"/>
                  <a:pt x="5657" y="20718"/>
                  <a:pt x="6019" y="20720"/>
                </a:cubicBezTo>
                <a:lnTo>
                  <a:pt x="6315" y="20721"/>
                </a:lnTo>
                <a:lnTo>
                  <a:pt x="6342" y="20437"/>
                </a:lnTo>
                <a:cubicBezTo>
                  <a:pt x="6384" y="20000"/>
                  <a:pt x="6281" y="19800"/>
                  <a:pt x="5938" y="19654"/>
                </a:cubicBezTo>
                <a:cubicBezTo>
                  <a:pt x="5868" y="19624"/>
                  <a:pt x="5867" y="19612"/>
                  <a:pt x="5927" y="19493"/>
                </a:cubicBezTo>
                <a:cubicBezTo>
                  <a:pt x="5963" y="19422"/>
                  <a:pt x="5992" y="19298"/>
                  <a:pt x="5992" y="19218"/>
                </a:cubicBezTo>
                <a:cubicBezTo>
                  <a:pt x="5992" y="19137"/>
                  <a:pt x="6026" y="18982"/>
                  <a:pt x="6066" y="18874"/>
                </a:cubicBezTo>
                <a:cubicBezTo>
                  <a:pt x="6129" y="18704"/>
                  <a:pt x="6184" y="18656"/>
                  <a:pt x="6472" y="18522"/>
                </a:cubicBezTo>
                <a:cubicBezTo>
                  <a:pt x="6655" y="18436"/>
                  <a:pt x="6885" y="18309"/>
                  <a:pt x="6983" y="18240"/>
                </a:cubicBezTo>
                <a:lnTo>
                  <a:pt x="7160" y="18113"/>
                </a:lnTo>
                <a:lnTo>
                  <a:pt x="7205" y="18274"/>
                </a:lnTo>
                <a:cubicBezTo>
                  <a:pt x="7229" y="18362"/>
                  <a:pt x="7281" y="18487"/>
                  <a:pt x="7322" y="18550"/>
                </a:cubicBezTo>
                <a:cubicBezTo>
                  <a:pt x="7362" y="18614"/>
                  <a:pt x="7398" y="18739"/>
                  <a:pt x="7402" y="18828"/>
                </a:cubicBezTo>
                <a:cubicBezTo>
                  <a:pt x="7410" y="19006"/>
                  <a:pt x="7479" y="19221"/>
                  <a:pt x="7551" y="19287"/>
                </a:cubicBezTo>
                <a:cubicBezTo>
                  <a:pt x="7716" y="19440"/>
                  <a:pt x="8245" y="19122"/>
                  <a:pt x="8342" y="18811"/>
                </a:cubicBezTo>
                <a:cubicBezTo>
                  <a:pt x="8510" y="18277"/>
                  <a:pt x="8547" y="17938"/>
                  <a:pt x="8519" y="17173"/>
                </a:cubicBezTo>
                <a:cubicBezTo>
                  <a:pt x="8501" y="16693"/>
                  <a:pt x="8471" y="16388"/>
                  <a:pt x="8433" y="16305"/>
                </a:cubicBezTo>
                <a:cubicBezTo>
                  <a:pt x="8371" y="16170"/>
                  <a:pt x="8284" y="15486"/>
                  <a:pt x="8284" y="15137"/>
                </a:cubicBezTo>
                <a:cubicBezTo>
                  <a:pt x="8284" y="15024"/>
                  <a:pt x="8266" y="14886"/>
                  <a:pt x="8245" y="14831"/>
                </a:cubicBezTo>
                <a:cubicBezTo>
                  <a:pt x="8197" y="14703"/>
                  <a:pt x="8100" y="13378"/>
                  <a:pt x="8112" y="12994"/>
                </a:cubicBezTo>
                <a:cubicBezTo>
                  <a:pt x="8123" y="12634"/>
                  <a:pt x="8009" y="12017"/>
                  <a:pt x="7881" y="11750"/>
                </a:cubicBezTo>
                <a:cubicBezTo>
                  <a:pt x="7828" y="11639"/>
                  <a:pt x="7784" y="11523"/>
                  <a:pt x="7784" y="11493"/>
                </a:cubicBezTo>
                <a:cubicBezTo>
                  <a:pt x="7784" y="11463"/>
                  <a:pt x="7752" y="11390"/>
                  <a:pt x="7713" y="11329"/>
                </a:cubicBezTo>
                <a:cubicBezTo>
                  <a:pt x="7663" y="11252"/>
                  <a:pt x="7639" y="11106"/>
                  <a:pt x="7634" y="10834"/>
                </a:cubicBezTo>
                <a:cubicBezTo>
                  <a:pt x="7625" y="10397"/>
                  <a:pt x="7534" y="9983"/>
                  <a:pt x="7447" y="9983"/>
                </a:cubicBezTo>
                <a:cubicBezTo>
                  <a:pt x="7413" y="9983"/>
                  <a:pt x="7383" y="9911"/>
                  <a:pt x="7375" y="9809"/>
                </a:cubicBezTo>
                <a:cubicBezTo>
                  <a:pt x="7368" y="9713"/>
                  <a:pt x="7318" y="9467"/>
                  <a:pt x="7264" y="9260"/>
                </a:cubicBezTo>
                <a:cubicBezTo>
                  <a:pt x="7210" y="9053"/>
                  <a:pt x="7152" y="8792"/>
                  <a:pt x="7137" y="8680"/>
                </a:cubicBezTo>
                <a:cubicBezTo>
                  <a:pt x="7121" y="8569"/>
                  <a:pt x="7096" y="8451"/>
                  <a:pt x="7080" y="8420"/>
                </a:cubicBezTo>
                <a:cubicBezTo>
                  <a:pt x="7065" y="8388"/>
                  <a:pt x="7016" y="8218"/>
                  <a:pt x="6973" y="8043"/>
                </a:cubicBezTo>
                <a:cubicBezTo>
                  <a:pt x="6929" y="7868"/>
                  <a:pt x="6869" y="7660"/>
                  <a:pt x="6840" y="7581"/>
                </a:cubicBezTo>
                <a:cubicBezTo>
                  <a:pt x="6810" y="7501"/>
                  <a:pt x="6785" y="7382"/>
                  <a:pt x="6785" y="7317"/>
                </a:cubicBezTo>
                <a:cubicBezTo>
                  <a:pt x="6785" y="7252"/>
                  <a:pt x="6767" y="7174"/>
                  <a:pt x="6747" y="7144"/>
                </a:cubicBezTo>
                <a:cubicBezTo>
                  <a:pt x="6727" y="7114"/>
                  <a:pt x="6645" y="6864"/>
                  <a:pt x="6565" y="6588"/>
                </a:cubicBezTo>
                <a:cubicBezTo>
                  <a:pt x="6427" y="6112"/>
                  <a:pt x="6423" y="6082"/>
                  <a:pt x="6491" y="5980"/>
                </a:cubicBezTo>
                <a:cubicBezTo>
                  <a:pt x="6531" y="5921"/>
                  <a:pt x="6605" y="5696"/>
                  <a:pt x="6657" y="5478"/>
                </a:cubicBezTo>
                <a:cubicBezTo>
                  <a:pt x="6809" y="4831"/>
                  <a:pt x="6772" y="4059"/>
                  <a:pt x="6555" y="3378"/>
                </a:cubicBezTo>
                <a:cubicBezTo>
                  <a:pt x="6353" y="2745"/>
                  <a:pt x="6305" y="2653"/>
                  <a:pt x="6000" y="2319"/>
                </a:cubicBezTo>
                <a:cubicBezTo>
                  <a:pt x="5846" y="2151"/>
                  <a:pt x="5780" y="2120"/>
                  <a:pt x="5534" y="2095"/>
                </a:cubicBezTo>
                <a:cubicBezTo>
                  <a:pt x="5282" y="2070"/>
                  <a:pt x="5226" y="2084"/>
                  <a:pt x="5068" y="2213"/>
                </a:cubicBezTo>
                <a:cubicBezTo>
                  <a:pt x="4969" y="2294"/>
                  <a:pt x="4853" y="2412"/>
                  <a:pt x="4811" y="2477"/>
                </a:cubicBezTo>
                <a:cubicBezTo>
                  <a:pt x="4726" y="2608"/>
                  <a:pt x="4716" y="2605"/>
                  <a:pt x="4326" y="2359"/>
                </a:cubicBezTo>
                <a:cubicBezTo>
                  <a:pt x="4177" y="2264"/>
                  <a:pt x="4017" y="2165"/>
                  <a:pt x="3972" y="2138"/>
                </a:cubicBezTo>
                <a:cubicBezTo>
                  <a:pt x="3877" y="2083"/>
                  <a:pt x="3516" y="2021"/>
                  <a:pt x="3134" y="1996"/>
                </a:cubicBezTo>
                <a:cubicBezTo>
                  <a:pt x="2869" y="1978"/>
                  <a:pt x="2785" y="1943"/>
                  <a:pt x="2785" y="1849"/>
                </a:cubicBezTo>
                <a:cubicBezTo>
                  <a:pt x="2785" y="1754"/>
                  <a:pt x="3030" y="1615"/>
                  <a:pt x="3134" y="1651"/>
                </a:cubicBezTo>
                <a:cubicBezTo>
                  <a:pt x="3193" y="1672"/>
                  <a:pt x="3247" y="1657"/>
                  <a:pt x="3266" y="1614"/>
                </a:cubicBezTo>
                <a:cubicBezTo>
                  <a:pt x="3277" y="1588"/>
                  <a:pt x="3238" y="1573"/>
                  <a:pt x="3171" y="1567"/>
                </a:cubicBezTo>
                <a:close/>
                <a:moveTo>
                  <a:pt x="14485" y="17017"/>
                </a:moveTo>
                <a:cubicBezTo>
                  <a:pt x="11444" y="17017"/>
                  <a:pt x="8949" y="17036"/>
                  <a:pt x="8942" y="17060"/>
                </a:cubicBezTo>
                <a:cubicBezTo>
                  <a:pt x="8935" y="17084"/>
                  <a:pt x="8935" y="18099"/>
                  <a:pt x="8941" y="19316"/>
                </a:cubicBezTo>
                <a:lnTo>
                  <a:pt x="8954" y="21527"/>
                </a:lnTo>
                <a:lnTo>
                  <a:pt x="9379" y="21549"/>
                </a:lnTo>
                <a:cubicBezTo>
                  <a:pt x="9613" y="21561"/>
                  <a:pt x="12106" y="21568"/>
                  <a:pt x="14919" y="21565"/>
                </a:cubicBezTo>
                <a:lnTo>
                  <a:pt x="20032" y="21560"/>
                </a:lnTo>
                <a:lnTo>
                  <a:pt x="20786" y="20519"/>
                </a:lnTo>
                <a:cubicBezTo>
                  <a:pt x="21200" y="19946"/>
                  <a:pt x="21558" y="19427"/>
                  <a:pt x="21582" y="19367"/>
                </a:cubicBezTo>
                <a:cubicBezTo>
                  <a:pt x="21587" y="19355"/>
                  <a:pt x="21589" y="19343"/>
                  <a:pt x="21588" y="19328"/>
                </a:cubicBezTo>
                <a:cubicBezTo>
                  <a:pt x="21585" y="19220"/>
                  <a:pt x="21431" y="18989"/>
                  <a:pt x="20819" y="18138"/>
                </a:cubicBezTo>
                <a:lnTo>
                  <a:pt x="20013" y="17017"/>
                </a:lnTo>
                <a:lnTo>
                  <a:pt x="14485" y="1701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34" descr="Picture 3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تصفيق الجمهور - مؤثرات صوتية للمونتاج || Audience applause - sound effects.m4a" descr="تصفيق الجمهور - مؤثرات صوتية للمونتاج || Audience applause - sound effects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54753" y="18711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4187.jpeg" descr="IMG_4187.jpeg"/>
          <p:cNvPicPr>
            <a:picLocks noChangeAspect="1"/>
          </p:cNvPicPr>
          <p:nvPr/>
        </p:nvPicPr>
        <p:blipFill>
          <a:blip r:embed="rId8" cstate="print"/>
          <a:srcRect l="1178" t="4164" r="8245" b="5788"/>
          <a:stretch>
            <a:fillRect/>
          </a:stretch>
        </p:blipFill>
        <p:spPr>
          <a:xfrm>
            <a:off x="1472163" y="95722"/>
            <a:ext cx="8940756" cy="6666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44" extrusionOk="0">
                <a:moveTo>
                  <a:pt x="3028" y="0"/>
                </a:moveTo>
                <a:cubicBezTo>
                  <a:pt x="3026" y="3"/>
                  <a:pt x="3039" y="25"/>
                  <a:pt x="3065" y="69"/>
                </a:cubicBezTo>
                <a:cubicBezTo>
                  <a:pt x="3096" y="122"/>
                  <a:pt x="3129" y="167"/>
                  <a:pt x="3137" y="167"/>
                </a:cubicBezTo>
                <a:cubicBezTo>
                  <a:pt x="3171" y="167"/>
                  <a:pt x="3149" y="121"/>
                  <a:pt x="3080" y="49"/>
                </a:cubicBezTo>
                <a:cubicBezTo>
                  <a:pt x="3047" y="14"/>
                  <a:pt x="3030" y="-3"/>
                  <a:pt x="3028" y="0"/>
                </a:cubicBezTo>
                <a:close/>
                <a:moveTo>
                  <a:pt x="3944" y="449"/>
                </a:moveTo>
                <a:cubicBezTo>
                  <a:pt x="3938" y="448"/>
                  <a:pt x="3940" y="470"/>
                  <a:pt x="3946" y="515"/>
                </a:cubicBezTo>
                <a:cubicBezTo>
                  <a:pt x="3956" y="593"/>
                  <a:pt x="3908" y="639"/>
                  <a:pt x="3733" y="719"/>
                </a:cubicBezTo>
                <a:cubicBezTo>
                  <a:pt x="3609" y="776"/>
                  <a:pt x="3492" y="811"/>
                  <a:pt x="3475" y="796"/>
                </a:cubicBezTo>
                <a:cubicBezTo>
                  <a:pt x="3457" y="782"/>
                  <a:pt x="3377" y="837"/>
                  <a:pt x="3297" y="918"/>
                </a:cubicBezTo>
                <a:cubicBezTo>
                  <a:pt x="3183" y="1035"/>
                  <a:pt x="3140" y="1053"/>
                  <a:pt x="3094" y="1002"/>
                </a:cubicBezTo>
                <a:cubicBezTo>
                  <a:pt x="3054" y="957"/>
                  <a:pt x="3028" y="954"/>
                  <a:pt x="3009" y="995"/>
                </a:cubicBezTo>
                <a:cubicBezTo>
                  <a:pt x="2994" y="1028"/>
                  <a:pt x="2959" y="1036"/>
                  <a:pt x="2932" y="1014"/>
                </a:cubicBezTo>
                <a:cubicBezTo>
                  <a:pt x="2906" y="993"/>
                  <a:pt x="2909" y="1018"/>
                  <a:pt x="2941" y="1071"/>
                </a:cubicBezTo>
                <a:cubicBezTo>
                  <a:pt x="2992" y="1154"/>
                  <a:pt x="2987" y="1184"/>
                  <a:pt x="2903" y="1304"/>
                </a:cubicBezTo>
                <a:lnTo>
                  <a:pt x="2806" y="1443"/>
                </a:lnTo>
                <a:lnTo>
                  <a:pt x="2617" y="1205"/>
                </a:lnTo>
                <a:lnTo>
                  <a:pt x="2429" y="969"/>
                </a:lnTo>
                <a:lnTo>
                  <a:pt x="2588" y="1199"/>
                </a:lnTo>
                <a:cubicBezTo>
                  <a:pt x="2744" y="1425"/>
                  <a:pt x="2746" y="1430"/>
                  <a:pt x="2677" y="1572"/>
                </a:cubicBezTo>
                <a:cubicBezTo>
                  <a:pt x="2618" y="1692"/>
                  <a:pt x="2581" y="1712"/>
                  <a:pt x="2452" y="1697"/>
                </a:cubicBezTo>
                <a:cubicBezTo>
                  <a:pt x="2366" y="1686"/>
                  <a:pt x="2271" y="1658"/>
                  <a:pt x="2241" y="1633"/>
                </a:cubicBezTo>
                <a:cubicBezTo>
                  <a:pt x="2210" y="1607"/>
                  <a:pt x="2224" y="1659"/>
                  <a:pt x="2271" y="1749"/>
                </a:cubicBezTo>
                <a:cubicBezTo>
                  <a:pt x="2394" y="1980"/>
                  <a:pt x="2398" y="2055"/>
                  <a:pt x="2299" y="2243"/>
                </a:cubicBezTo>
                <a:cubicBezTo>
                  <a:pt x="2162" y="2503"/>
                  <a:pt x="1948" y="3200"/>
                  <a:pt x="1865" y="3655"/>
                </a:cubicBezTo>
                <a:cubicBezTo>
                  <a:pt x="1824" y="3883"/>
                  <a:pt x="1761" y="4098"/>
                  <a:pt x="1726" y="4132"/>
                </a:cubicBezTo>
                <a:cubicBezTo>
                  <a:pt x="1634" y="4222"/>
                  <a:pt x="1598" y="5079"/>
                  <a:pt x="1681" y="5202"/>
                </a:cubicBezTo>
                <a:cubicBezTo>
                  <a:pt x="1727" y="5269"/>
                  <a:pt x="1733" y="5347"/>
                  <a:pt x="1705" y="5538"/>
                </a:cubicBezTo>
                <a:cubicBezTo>
                  <a:pt x="1686" y="5675"/>
                  <a:pt x="1647" y="6223"/>
                  <a:pt x="1620" y="6756"/>
                </a:cubicBezTo>
                <a:cubicBezTo>
                  <a:pt x="1593" y="7290"/>
                  <a:pt x="1554" y="7771"/>
                  <a:pt x="1533" y="7825"/>
                </a:cubicBezTo>
                <a:cubicBezTo>
                  <a:pt x="1488" y="7940"/>
                  <a:pt x="1415" y="7900"/>
                  <a:pt x="1415" y="7761"/>
                </a:cubicBezTo>
                <a:cubicBezTo>
                  <a:pt x="1415" y="7611"/>
                  <a:pt x="1314" y="7461"/>
                  <a:pt x="1206" y="7450"/>
                </a:cubicBezTo>
                <a:cubicBezTo>
                  <a:pt x="1133" y="7443"/>
                  <a:pt x="1100" y="7395"/>
                  <a:pt x="1073" y="7258"/>
                </a:cubicBezTo>
                <a:cubicBezTo>
                  <a:pt x="975" y="6749"/>
                  <a:pt x="743" y="6664"/>
                  <a:pt x="540" y="7062"/>
                </a:cubicBezTo>
                <a:cubicBezTo>
                  <a:pt x="469" y="7201"/>
                  <a:pt x="402" y="7276"/>
                  <a:pt x="357" y="7264"/>
                </a:cubicBezTo>
                <a:cubicBezTo>
                  <a:pt x="223" y="7230"/>
                  <a:pt x="102" y="7310"/>
                  <a:pt x="56" y="7462"/>
                </a:cubicBezTo>
                <a:cubicBezTo>
                  <a:pt x="-3" y="7656"/>
                  <a:pt x="-19" y="8724"/>
                  <a:pt x="27" y="9424"/>
                </a:cubicBezTo>
                <a:cubicBezTo>
                  <a:pt x="55" y="9859"/>
                  <a:pt x="76" y="9965"/>
                  <a:pt x="133" y="9985"/>
                </a:cubicBezTo>
                <a:cubicBezTo>
                  <a:pt x="181" y="10002"/>
                  <a:pt x="211" y="10088"/>
                  <a:pt x="227" y="10253"/>
                </a:cubicBezTo>
                <a:cubicBezTo>
                  <a:pt x="271" y="10708"/>
                  <a:pt x="426" y="11769"/>
                  <a:pt x="472" y="11936"/>
                </a:cubicBezTo>
                <a:cubicBezTo>
                  <a:pt x="498" y="12027"/>
                  <a:pt x="582" y="12283"/>
                  <a:pt x="657" y="12506"/>
                </a:cubicBezTo>
                <a:cubicBezTo>
                  <a:pt x="733" y="12729"/>
                  <a:pt x="795" y="12935"/>
                  <a:pt x="795" y="12964"/>
                </a:cubicBezTo>
                <a:cubicBezTo>
                  <a:pt x="795" y="12993"/>
                  <a:pt x="812" y="13060"/>
                  <a:pt x="834" y="13113"/>
                </a:cubicBezTo>
                <a:cubicBezTo>
                  <a:pt x="855" y="13166"/>
                  <a:pt x="943" y="13408"/>
                  <a:pt x="1029" y="13652"/>
                </a:cubicBezTo>
                <a:cubicBezTo>
                  <a:pt x="1115" y="13895"/>
                  <a:pt x="1257" y="14245"/>
                  <a:pt x="1346" y="14428"/>
                </a:cubicBezTo>
                <a:lnTo>
                  <a:pt x="1508" y="14758"/>
                </a:lnTo>
                <a:lnTo>
                  <a:pt x="1451" y="15424"/>
                </a:lnTo>
                <a:cubicBezTo>
                  <a:pt x="1363" y="16460"/>
                  <a:pt x="1381" y="16779"/>
                  <a:pt x="1556" y="17252"/>
                </a:cubicBezTo>
                <a:cubicBezTo>
                  <a:pt x="1792" y="17891"/>
                  <a:pt x="2271" y="18475"/>
                  <a:pt x="2777" y="18741"/>
                </a:cubicBezTo>
                <a:cubicBezTo>
                  <a:pt x="3116" y="18919"/>
                  <a:pt x="3298" y="19194"/>
                  <a:pt x="3426" y="19721"/>
                </a:cubicBezTo>
                <a:cubicBezTo>
                  <a:pt x="3466" y="19886"/>
                  <a:pt x="3524" y="20046"/>
                  <a:pt x="3555" y="20077"/>
                </a:cubicBezTo>
                <a:cubicBezTo>
                  <a:pt x="3602" y="20125"/>
                  <a:pt x="3601" y="20166"/>
                  <a:pt x="3547" y="20339"/>
                </a:cubicBezTo>
                <a:cubicBezTo>
                  <a:pt x="3465" y="20603"/>
                  <a:pt x="3446" y="21279"/>
                  <a:pt x="3519" y="21396"/>
                </a:cubicBezTo>
                <a:cubicBezTo>
                  <a:pt x="3548" y="21443"/>
                  <a:pt x="3613" y="21492"/>
                  <a:pt x="3662" y="21505"/>
                </a:cubicBezTo>
                <a:cubicBezTo>
                  <a:pt x="4016" y="21597"/>
                  <a:pt x="4395" y="21479"/>
                  <a:pt x="4440" y="21262"/>
                </a:cubicBezTo>
                <a:cubicBezTo>
                  <a:pt x="4486" y="21044"/>
                  <a:pt x="4480" y="20467"/>
                  <a:pt x="4431" y="20276"/>
                </a:cubicBezTo>
                <a:cubicBezTo>
                  <a:pt x="4393" y="20131"/>
                  <a:pt x="4396" y="20082"/>
                  <a:pt x="4451" y="20000"/>
                </a:cubicBezTo>
                <a:cubicBezTo>
                  <a:pt x="4500" y="19928"/>
                  <a:pt x="4518" y="19790"/>
                  <a:pt x="4518" y="19480"/>
                </a:cubicBezTo>
                <a:cubicBezTo>
                  <a:pt x="4518" y="19248"/>
                  <a:pt x="4534" y="19045"/>
                  <a:pt x="4554" y="19028"/>
                </a:cubicBezTo>
                <a:cubicBezTo>
                  <a:pt x="4651" y="18948"/>
                  <a:pt x="4709" y="19276"/>
                  <a:pt x="4744" y="20093"/>
                </a:cubicBezTo>
                <a:cubicBezTo>
                  <a:pt x="4764" y="20560"/>
                  <a:pt x="4784" y="20622"/>
                  <a:pt x="4908" y="20580"/>
                </a:cubicBezTo>
                <a:cubicBezTo>
                  <a:pt x="4985" y="20554"/>
                  <a:pt x="5029" y="20582"/>
                  <a:pt x="5104" y="20707"/>
                </a:cubicBezTo>
                <a:cubicBezTo>
                  <a:pt x="5225" y="20909"/>
                  <a:pt x="5521" y="21046"/>
                  <a:pt x="5840" y="21046"/>
                </a:cubicBezTo>
                <a:cubicBezTo>
                  <a:pt x="6201" y="21046"/>
                  <a:pt x="6213" y="21032"/>
                  <a:pt x="6213" y="20648"/>
                </a:cubicBezTo>
                <a:cubicBezTo>
                  <a:pt x="6213" y="20301"/>
                  <a:pt x="6211" y="20296"/>
                  <a:pt x="5929" y="20004"/>
                </a:cubicBezTo>
                <a:cubicBezTo>
                  <a:pt x="5850" y="19923"/>
                  <a:pt x="5839" y="19883"/>
                  <a:pt x="5872" y="19796"/>
                </a:cubicBezTo>
                <a:cubicBezTo>
                  <a:pt x="5895" y="19737"/>
                  <a:pt x="5936" y="19541"/>
                  <a:pt x="5961" y="19360"/>
                </a:cubicBezTo>
                <a:cubicBezTo>
                  <a:pt x="6006" y="19032"/>
                  <a:pt x="6130" y="18774"/>
                  <a:pt x="6244" y="18774"/>
                </a:cubicBezTo>
                <a:cubicBezTo>
                  <a:pt x="6276" y="18774"/>
                  <a:pt x="6445" y="18686"/>
                  <a:pt x="6620" y="18578"/>
                </a:cubicBezTo>
                <a:cubicBezTo>
                  <a:pt x="7143" y="18255"/>
                  <a:pt x="7505" y="17671"/>
                  <a:pt x="7621" y="16965"/>
                </a:cubicBezTo>
                <a:cubicBezTo>
                  <a:pt x="7645" y="16818"/>
                  <a:pt x="7694" y="16612"/>
                  <a:pt x="7730" y="16508"/>
                </a:cubicBezTo>
                <a:cubicBezTo>
                  <a:pt x="7790" y="16336"/>
                  <a:pt x="7790" y="16302"/>
                  <a:pt x="7732" y="16148"/>
                </a:cubicBezTo>
                <a:cubicBezTo>
                  <a:pt x="7697" y="16054"/>
                  <a:pt x="7659" y="15869"/>
                  <a:pt x="7647" y="15735"/>
                </a:cubicBezTo>
                <a:cubicBezTo>
                  <a:pt x="7636" y="15600"/>
                  <a:pt x="7584" y="15415"/>
                  <a:pt x="7533" y="15323"/>
                </a:cubicBezTo>
                <a:cubicBezTo>
                  <a:pt x="7457" y="15185"/>
                  <a:pt x="7450" y="15132"/>
                  <a:pt x="7486" y="15014"/>
                </a:cubicBezTo>
                <a:cubicBezTo>
                  <a:pt x="7510" y="14935"/>
                  <a:pt x="7686" y="14371"/>
                  <a:pt x="7878" y="13761"/>
                </a:cubicBezTo>
                <a:cubicBezTo>
                  <a:pt x="8071" y="13150"/>
                  <a:pt x="8320" y="12294"/>
                  <a:pt x="8431" y="11857"/>
                </a:cubicBezTo>
                <a:cubicBezTo>
                  <a:pt x="8545" y="11412"/>
                  <a:pt x="8661" y="11048"/>
                  <a:pt x="8696" y="11029"/>
                </a:cubicBezTo>
                <a:cubicBezTo>
                  <a:pt x="8730" y="11010"/>
                  <a:pt x="8761" y="10965"/>
                  <a:pt x="8766" y="10930"/>
                </a:cubicBezTo>
                <a:cubicBezTo>
                  <a:pt x="8771" y="10895"/>
                  <a:pt x="8815" y="10608"/>
                  <a:pt x="8864" y="10293"/>
                </a:cubicBezTo>
                <a:cubicBezTo>
                  <a:pt x="8955" y="9704"/>
                  <a:pt x="8954" y="9051"/>
                  <a:pt x="8860" y="8721"/>
                </a:cubicBezTo>
                <a:cubicBezTo>
                  <a:pt x="8793" y="8484"/>
                  <a:pt x="8347" y="7920"/>
                  <a:pt x="8227" y="7920"/>
                </a:cubicBezTo>
                <a:cubicBezTo>
                  <a:pt x="8099" y="7920"/>
                  <a:pt x="7844" y="8113"/>
                  <a:pt x="7808" y="8237"/>
                </a:cubicBezTo>
                <a:cubicBezTo>
                  <a:pt x="7791" y="8297"/>
                  <a:pt x="7769" y="8308"/>
                  <a:pt x="7740" y="8270"/>
                </a:cubicBezTo>
                <a:cubicBezTo>
                  <a:pt x="7700" y="8216"/>
                  <a:pt x="7765" y="6791"/>
                  <a:pt x="7812" y="6688"/>
                </a:cubicBezTo>
                <a:cubicBezTo>
                  <a:pt x="7823" y="6665"/>
                  <a:pt x="7865" y="6646"/>
                  <a:pt x="7906" y="6646"/>
                </a:cubicBezTo>
                <a:cubicBezTo>
                  <a:pt x="7969" y="6646"/>
                  <a:pt x="7985" y="6585"/>
                  <a:pt x="8003" y="6272"/>
                </a:cubicBezTo>
                <a:cubicBezTo>
                  <a:pt x="8015" y="6066"/>
                  <a:pt x="8037" y="5858"/>
                  <a:pt x="8052" y="5809"/>
                </a:cubicBezTo>
                <a:cubicBezTo>
                  <a:pt x="8069" y="5753"/>
                  <a:pt x="8040" y="5657"/>
                  <a:pt x="7975" y="5553"/>
                </a:cubicBezTo>
                <a:cubicBezTo>
                  <a:pt x="7918" y="5462"/>
                  <a:pt x="7878" y="5377"/>
                  <a:pt x="7888" y="5364"/>
                </a:cubicBezTo>
                <a:cubicBezTo>
                  <a:pt x="7913" y="5330"/>
                  <a:pt x="7837" y="4347"/>
                  <a:pt x="7783" y="4016"/>
                </a:cubicBezTo>
                <a:cubicBezTo>
                  <a:pt x="7758" y="3863"/>
                  <a:pt x="7699" y="3578"/>
                  <a:pt x="7652" y="3382"/>
                </a:cubicBezTo>
                <a:lnTo>
                  <a:pt x="7567" y="3027"/>
                </a:lnTo>
                <a:lnTo>
                  <a:pt x="7660" y="2925"/>
                </a:lnTo>
                <a:cubicBezTo>
                  <a:pt x="7711" y="2870"/>
                  <a:pt x="7734" y="2824"/>
                  <a:pt x="7710" y="2824"/>
                </a:cubicBezTo>
                <a:cubicBezTo>
                  <a:pt x="7686" y="2824"/>
                  <a:pt x="7655" y="2850"/>
                  <a:pt x="7641" y="2881"/>
                </a:cubicBezTo>
                <a:cubicBezTo>
                  <a:pt x="7591" y="2987"/>
                  <a:pt x="7549" y="2932"/>
                  <a:pt x="7363" y="2525"/>
                </a:cubicBezTo>
                <a:cubicBezTo>
                  <a:pt x="7178" y="2120"/>
                  <a:pt x="7177" y="2114"/>
                  <a:pt x="7256" y="2008"/>
                </a:cubicBezTo>
                <a:cubicBezTo>
                  <a:pt x="7334" y="1903"/>
                  <a:pt x="7333" y="1902"/>
                  <a:pt x="7208" y="1926"/>
                </a:cubicBezTo>
                <a:cubicBezTo>
                  <a:pt x="7103" y="1947"/>
                  <a:pt x="7047" y="1910"/>
                  <a:pt x="6885" y="1712"/>
                </a:cubicBezTo>
                <a:cubicBezTo>
                  <a:pt x="6777" y="1581"/>
                  <a:pt x="6669" y="1428"/>
                  <a:pt x="6645" y="1372"/>
                </a:cubicBezTo>
                <a:cubicBezTo>
                  <a:pt x="6622" y="1316"/>
                  <a:pt x="6590" y="1288"/>
                  <a:pt x="6574" y="1309"/>
                </a:cubicBezTo>
                <a:cubicBezTo>
                  <a:pt x="6535" y="1361"/>
                  <a:pt x="6334" y="1106"/>
                  <a:pt x="6363" y="1043"/>
                </a:cubicBezTo>
                <a:cubicBezTo>
                  <a:pt x="6375" y="1016"/>
                  <a:pt x="6370" y="998"/>
                  <a:pt x="6351" y="1003"/>
                </a:cubicBezTo>
                <a:cubicBezTo>
                  <a:pt x="6333" y="1007"/>
                  <a:pt x="6308" y="1006"/>
                  <a:pt x="6297" y="1000"/>
                </a:cubicBezTo>
                <a:cubicBezTo>
                  <a:pt x="6285" y="995"/>
                  <a:pt x="6223" y="980"/>
                  <a:pt x="6158" y="968"/>
                </a:cubicBezTo>
                <a:cubicBezTo>
                  <a:pt x="6093" y="957"/>
                  <a:pt x="6008" y="914"/>
                  <a:pt x="5971" y="873"/>
                </a:cubicBezTo>
                <a:cubicBezTo>
                  <a:pt x="5934" y="832"/>
                  <a:pt x="5848" y="790"/>
                  <a:pt x="5779" y="781"/>
                </a:cubicBezTo>
                <a:cubicBezTo>
                  <a:pt x="5711" y="771"/>
                  <a:pt x="5619" y="737"/>
                  <a:pt x="5574" y="705"/>
                </a:cubicBezTo>
                <a:cubicBezTo>
                  <a:pt x="5529" y="673"/>
                  <a:pt x="5389" y="639"/>
                  <a:pt x="5263" y="628"/>
                </a:cubicBezTo>
                <a:cubicBezTo>
                  <a:pt x="5137" y="618"/>
                  <a:pt x="5007" y="595"/>
                  <a:pt x="4973" y="576"/>
                </a:cubicBezTo>
                <a:cubicBezTo>
                  <a:pt x="4879" y="523"/>
                  <a:pt x="4338" y="518"/>
                  <a:pt x="4283" y="569"/>
                </a:cubicBezTo>
                <a:cubicBezTo>
                  <a:pt x="4256" y="594"/>
                  <a:pt x="4223" y="588"/>
                  <a:pt x="4207" y="554"/>
                </a:cubicBezTo>
                <a:cubicBezTo>
                  <a:pt x="4188" y="511"/>
                  <a:pt x="4161" y="513"/>
                  <a:pt x="4116" y="563"/>
                </a:cubicBezTo>
                <a:cubicBezTo>
                  <a:pt x="4065" y="620"/>
                  <a:pt x="4043" y="614"/>
                  <a:pt x="3993" y="524"/>
                </a:cubicBezTo>
                <a:cubicBezTo>
                  <a:pt x="3965" y="475"/>
                  <a:pt x="3951" y="450"/>
                  <a:pt x="3944" y="449"/>
                </a:cubicBezTo>
                <a:close/>
                <a:moveTo>
                  <a:pt x="6827" y="941"/>
                </a:moveTo>
                <a:cubicBezTo>
                  <a:pt x="6815" y="941"/>
                  <a:pt x="6772" y="992"/>
                  <a:pt x="6731" y="1053"/>
                </a:cubicBezTo>
                <a:cubicBezTo>
                  <a:pt x="6690" y="1114"/>
                  <a:pt x="6665" y="1163"/>
                  <a:pt x="6676" y="1163"/>
                </a:cubicBezTo>
                <a:cubicBezTo>
                  <a:pt x="6688" y="1163"/>
                  <a:pt x="6731" y="1114"/>
                  <a:pt x="6772" y="1053"/>
                </a:cubicBezTo>
                <a:cubicBezTo>
                  <a:pt x="6813" y="992"/>
                  <a:pt x="6838" y="941"/>
                  <a:pt x="6827" y="941"/>
                </a:cubicBezTo>
                <a:close/>
                <a:moveTo>
                  <a:pt x="20417" y="1117"/>
                </a:moveTo>
                <a:cubicBezTo>
                  <a:pt x="20401" y="1118"/>
                  <a:pt x="20381" y="1122"/>
                  <a:pt x="20356" y="1129"/>
                </a:cubicBezTo>
                <a:cubicBezTo>
                  <a:pt x="20291" y="1146"/>
                  <a:pt x="20161" y="1229"/>
                  <a:pt x="20066" y="1313"/>
                </a:cubicBezTo>
                <a:cubicBezTo>
                  <a:pt x="19972" y="1398"/>
                  <a:pt x="19805" y="1545"/>
                  <a:pt x="19696" y="1638"/>
                </a:cubicBezTo>
                <a:cubicBezTo>
                  <a:pt x="19381" y="1905"/>
                  <a:pt x="19046" y="2264"/>
                  <a:pt x="18694" y="2714"/>
                </a:cubicBezTo>
                <a:cubicBezTo>
                  <a:pt x="18156" y="3400"/>
                  <a:pt x="17928" y="3714"/>
                  <a:pt x="17902" y="3803"/>
                </a:cubicBezTo>
                <a:cubicBezTo>
                  <a:pt x="17889" y="3849"/>
                  <a:pt x="17841" y="3901"/>
                  <a:pt x="17795" y="3917"/>
                </a:cubicBezTo>
                <a:cubicBezTo>
                  <a:pt x="17750" y="3933"/>
                  <a:pt x="17713" y="3966"/>
                  <a:pt x="17713" y="3991"/>
                </a:cubicBezTo>
                <a:cubicBezTo>
                  <a:pt x="17713" y="4017"/>
                  <a:pt x="17665" y="4107"/>
                  <a:pt x="17605" y="4193"/>
                </a:cubicBezTo>
                <a:cubicBezTo>
                  <a:pt x="17546" y="4278"/>
                  <a:pt x="17440" y="4453"/>
                  <a:pt x="17371" y="4583"/>
                </a:cubicBezTo>
                <a:cubicBezTo>
                  <a:pt x="17301" y="4712"/>
                  <a:pt x="17229" y="4818"/>
                  <a:pt x="17210" y="4818"/>
                </a:cubicBezTo>
                <a:cubicBezTo>
                  <a:pt x="17191" y="4818"/>
                  <a:pt x="17175" y="4855"/>
                  <a:pt x="17175" y="4899"/>
                </a:cubicBezTo>
                <a:cubicBezTo>
                  <a:pt x="17175" y="4943"/>
                  <a:pt x="17152" y="4999"/>
                  <a:pt x="17124" y="5024"/>
                </a:cubicBezTo>
                <a:cubicBezTo>
                  <a:pt x="17038" y="5097"/>
                  <a:pt x="16735" y="5612"/>
                  <a:pt x="16644" y="5841"/>
                </a:cubicBezTo>
                <a:cubicBezTo>
                  <a:pt x="16597" y="5959"/>
                  <a:pt x="16542" y="6071"/>
                  <a:pt x="16522" y="6088"/>
                </a:cubicBezTo>
                <a:cubicBezTo>
                  <a:pt x="16473" y="6132"/>
                  <a:pt x="15979" y="7123"/>
                  <a:pt x="15946" y="7243"/>
                </a:cubicBezTo>
                <a:cubicBezTo>
                  <a:pt x="15932" y="7295"/>
                  <a:pt x="15877" y="7409"/>
                  <a:pt x="15824" y="7495"/>
                </a:cubicBezTo>
                <a:cubicBezTo>
                  <a:pt x="15771" y="7581"/>
                  <a:pt x="15715" y="7718"/>
                  <a:pt x="15700" y="7799"/>
                </a:cubicBezTo>
                <a:cubicBezTo>
                  <a:pt x="15685" y="7881"/>
                  <a:pt x="15621" y="8019"/>
                  <a:pt x="15557" y="8107"/>
                </a:cubicBezTo>
                <a:cubicBezTo>
                  <a:pt x="15494" y="8195"/>
                  <a:pt x="15431" y="8338"/>
                  <a:pt x="15417" y="8425"/>
                </a:cubicBezTo>
                <a:cubicBezTo>
                  <a:pt x="15402" y="8512"/>
                  <a:pt x="15373" y="8598"/>
                  <a:pt x="15352" y="8615"/>
                </a:cubicBezTo>
                <a:cubicBezTo>
                  <a:pt x="15331" y="8632"/>
                  <a:pt x="15256" y="8801"/>
                  <a:pt x="15187" y="8989"/>
                </a:cubicBezTo>
                <a:cubicBezTo>
                  <a:pt x="15117" y="9178"/>
                  <a:pt x="15023" y="9412"/>
                  <a:pt x="14977" y="9511"/>
                </a:cubicBezTo>
                <a:cubicBezTo>
                  <a:pt x="14931" y="9610"/>
                  <a:pt x="14904" y="9692"/>
                  <a:pt x="14916" y="9692"/>
                </a:cubicBezTo>
                <a:cubicBezTo>
                  <a:pt x="14929" y="9692"/>
                  <a:pt x="14904" y="9773"/>
                  <a:pt x="14859" y="9872"/>
                </a:cubicBezTo>
                <a:cubicBezTo>
                  <a:pt x="14765" y="10080"/>
                  <a:pt x="14570" y="10629"/>
                  <a:pt x="14570" y="10685"/>
                </a:cubicBezTo>
                <a:cubicBezTo>
                  <a:pt x="14570" y="10706"/>
                  <a:pt x="14517" y="10792"/>
                  <a:pt x="14452" y="10875"/>
                </a:cubicBezTo>
                <a:lnTo>
                  <a:pt x="14334" y="11025"/>
                </a:lnTo>
                <a:lnTo>
                  <a:pt x="14224" y="10803"/>
                </a:lnTo>
                <a:cubicBezTo>
                  <a:pt x="14163" y="10681"/>
                  <a:pt x="14115" y="10539"/>
                  <a:pt x="14115" y="10487"/>
                </a:cubicBezTo>
                <a:cubicBezTo>
                  <a:pt x="14115" y="10436"/>
                  <a:pt x="14068" y="10313"/>
                  <a:pt x="14011" y="10213"/>
                </a:cubicBezTo>
                <a:cubicBezTo>
                  <a:pt x="13954" y="10113"/>
                  <a:pt x="13908" y="9995"/>
                  <a:pt x="13908" y="9951"/>
                </a:cubicBezTo>
                <a:cubicBezTo>
                  <a:pt x="13908" y="9907"/>
                  <a:pt x="13881" y="9842"/>
                  <a:pt x="13849" y="9806"/>
                </a:cubicBezTo>
                <a:cubicBezTo>
                  <a:pt x="13817" y="9771"/>
                  <a:pt x="13740" y="9574"/>
                  <a:pt x="13680" y="9370"/>
                </a:cubicBezTo>
                <a:cubicBezTo>
                  <a:pt x="13619" y="9166"/>
                  <a:pt x="13536" y="8950"/>
                  <a:pt x="13496" y="8889"/>
                </a:cubicBezTo>
                <a:cubicBezTo>
                  <a:pt x="13455" y="8828"/>
                  <a:pt x="13403" y="8697"/>
                  <a:pt x="13378" y="8598"/>
                </a:cubicBezTo>
                <a:cubicBezTo>
                  <a:pt x="13353" y="8500"/>
                  <a:pt x="13279" y="8314"/>
                  <a:pt x="13212" y="8184"/>
                </a:cubicBezTo>
                <a:cubicBezTo>
                  <a:pt x="13146" y="8054"/>
                  <a:pt x="13078" y="7866"/>
                  <a:pt x="13062" y="7767"/>
                </a:cubicBezTo>
                <a:cubicBezTo>
                  <a:pt x="13046" y="7668"/>
                  <a:pt x="13011" y="7583"/>
                  <a:pt x="12984" y="7579"/>
                </a:cubicBezTo>
                <a:cubicBezTo>
                  <a:pt x="12838" y="7553"/>
                  <a:pt x="12801" y="7562"/>
                  <a:pt x="12687" y="7641"/>
                </a:cubicBezTo>
                <a:cubicBezTo>
                  <a:pt x="12619" y="7689"/>
                  <a:pt x="12444" y="7834"/>
                  <a:pt x="12298" y="7965"/>
                </a:cubicBezTo>
                <a:cubicBezTo>
                  <a:pt x="12153" y="8095"/>
                  <a:pt x="11976" y="8241"/>
                  <a:pt x="11906" y="8289"/>
                </a:cubicBezTo>
                <a:cubicBezTo>
                  <a:pt x="11835" y="8337"/>
                  <a:pt x="11736" y="8427"/>
                  <a:pt x="11684" y="8489"/>
                </a:cubicBezTo>
                <a:cubicBezTo>
                  <a:pt x="11633" y="8552"/>
                  <a:pt x="11591" y="8587"/>
                  <a:pt x="11591" y="8566"/>
                </a:cubicBezTo>
                <a:cubicBezTo>
                  <a:pt x="11591" y="8545"/>
                  <a:pt x="11522" y="8585"/>
                  <a:pt x="11436" y="8655"/>
                </a:cubicBezTo>
                <a:cubicBezTo>
                  <a:pt x="11351" y="8725"/>
                  <a:pt x="11243" y="8811"/>
                  <a:pt x="11198" y="8847"/>
                </a:cubicBezTo>
                <a:cubicBezTo>
                  <a:pt x="11152" y="8883"/>
                  <a:pt x="10931" y="9068"/>
                  <a:pt x="10704" y="9260"/>
                </a:cubicBezTo>
                <a:cubicBezTo>
                  <a:pt x="10478" y="9452"/>
                  <a:pt x="10246" y="9647"/>
                  <a:pt x="10190" y="9692"/>
                </a:cubicBezTo>
                <a:cubicBezTo>
                  <a:pt x="9943" y="9893"/>
                  <a:pt x="9940" y="9925"/>
                  <a:pt x="10154" y="10122"/>
                </a:cubicBezTo>
                <a:cubicBezTo>
                  <a:pt x="10262" y="10221"/>
                  <a:pt x="10429" y="10347"/>
                  <a:pt x="10526" y="10400"/>
                </a:cubicBezTo>
                <a:cubicBezTo>
                  <a:pt x="10765" y="10533"/>
                  <a:pt x="11143" y="10857"/>
                  <a:pt x="11639" y="11353"/>
                </a:cubicBezTo>
                <a:cubicBezTo>
                  <a:pt x="11868" y="11582"/>
                  <a:pt x="12107" y="11818"/>
                  <a:pt x="12171" y="11879"/>
                </a:cubicBezTo>
                <a:cubicBezTo>
                  <a:pt x="12581" y="12270"/>
                  <a:pt x="14279" y="14564"/>
                  <a:pt x="14279" y="14728"/>
                </a:cubicBezTo>
                <a:cubicBezTo>
                  <a:pt x="14279" y="14761"/>
                  <a:pt x="14341" y="14838"/>
                  <a:pt x="14415" y="14898"/>
                </a:cubicBezTo>
                <a:cubicBezTo>
                  <a:pt x="14488" y="14959"/>
                  <a:pt x="14558" y="15008"/>
                  <a:pt x="14570" y="15007"/>
                </a:cubicBezTo>
                <a:cubicBezTo>
                  <a:pt x="14620" y="15004"/>
                  <a:pt x="14719" y="14857"/>
                  <a:pt x="14776" y="14705"/>
                </a:cubicBezTo>
                <a:cubicBezTo>
                  <a:pt x="14810" y="14613"/>
                  <a:pt x="14898" y="14423"/>
                  <a:pt x="14972" y="14283"/>
                </a:cubicBezTo>
                <a:cubicBezTo>
                  <a:pt x="15046" y="14142"/>
                  <a:pt x="15107" y="14002"/>
                  <a:pt x="15107" y="13972"/>
                </a:cubicBezTo>
                <a:cubicBezTo>
                  <a:pt x="15107" y="13943"/>
                  <a:pt x="15144" y="13873"/>
                  <a:pt x="15190" y="13818"/>
                </a:cubicBezTo>
                <a:cubicBezTo>
                  <a:pt x="15235" y="13763"/>
                  <a:pt x="15273" y="13679"/>
                  <a:pt x="15273" y="13631"/>
                </a:cubicBezTo>
                <a:cubicBezTo>
                  <a:pt x="15273" y="13584"/>
                  <a:pt x="15310" y="13494"/>
                  <a:pt x="15355" y="13432"/>
                </a:cubicBezTo>
                <a:cubicBezTo>
                  <a:pt x="15491" y="13247"/>
                  <a:pt x="15645" y="12975"/>
                  <a:pt x="15645" y="12921"/>
                </a:cubicBezTo>
                <a:cubicBezTo>
                  <a:pt x="15645" y="12893"/>
                  <a:pt x="15701" y="12798"/>
                  <a:pt x="15769" y="12710"/>
                </a:cubicBezTo>
                <a:cubicBezTo>
                  <a:pt x="15837" y="12623"/>
                  <a:pt x="15893" y="12531"/>
                  <a:pt x="15893" y="12506"/>
                </a:cubicBezTo>
                <a:cubicBezTo>
                  <a:pt x="15893" y="12455"/>
                  <a:pt x="16125" y="12039"/>
                  <a:pt x="16262" y="11844"/>
                </a:cubicBezTo>
                <a:cubicBezTo>
                  <a:pt x="16313" y="11772"/>
                  <a:pt x="16382" y="11645"/>
                  <a:pt x="16415" y="11561"/>
                </a:cubicBezTo>
                <a:cubicBezTo>
                  <a:pt x="16448" y="11477"/>
                  <a:pt x="16494" y="11408"/>
                  <a:pt x="16517" y="11408"/>
                </a:cubicBezTo>
                <a:cubicBezTo>
                  <a:pt x="16541" y="11408"/>
                  <a:pt x="16548" y="11382"/>
                  <a:pt x="16533" y="11349"/>
                </a:cubicBezTo>
                <a:cubicBezTo>
                  <a:pt x="16518" y="11317"/>
                  <a:pt x="16544" y="11276"/>
                  <a:pt x="16592" y="11260"/>
                </a:cubicBezTo>
                <a:cubicBezTo>
                  <a:pt x="16640" y="11243"/>
                  <a:pt x="16679" y="11211"/>
                  <a:pt x="16679" y="11188"/>
                </a:cubicBezTo>
                <a:cubicBezTo>
                  <a:pt x="16679" y="11165"/>
                  <a:pt x="16809" y="10943"/>
                  <a:pt x="16968" y="10697"/>
                </a:cubicBezTo>
                <a:cubicBezTo>
                  <a:pt x="17128" y="10450"/>
                  <a:pt x="17258" y="10237"/>
                  <a:pt x="17258" y="10223"/>
                </a:cubicBezTo>
                <a:cubicBezTo>
                  <a:pt x="17258" y="10136"/>
                  <a:pt x="18713" y="8194"/>
                  <a:pt x="19012" y="7883"/>
                </a:cubicBezTo>
                <a:cubicBezTo>
                  <a:pt x="19117" y="7773"/>
                  <a:pt x="19202" y="7665"/>
                  <a:pt x="19202" y="7641"/>
                </a:cubicBezTo>
                <a:cubicBezTo>
                  <a:pt x="19202" y="7618"/>
                  <a:pt x="19299" y="7517"/>
                  <a:pt x="19419" y="7417"/>
                </a:cubicBezTo>
                <a:cubicBezTo>
                  <a:pt x="19538" y="7317"/>
                  <a:pt x="19693" y="7167"/>
                  <a:pt x="19761" y="7082"/>
                </a:cubicBezTo>
                <a:cubicBezTo>
                  <a:pt x="19829" y="6998"/>
                  <a:pt x="19987" y="6864"/>
                  <a:pt x="20112" y="6783"/>
                </a:cubicBezTo>
                <a:cubicBezTo>
                  <a:pt x="20571" y="6490"/>
                  <a:pt x="20653" y="6413"/>
                  <a:pt x="20626" y="6299"/>
                </a:cubicBezTo>
                <a:cubicBezTo>
                  <a:pt x="20612" y="6240"/>
                  <a:pt x="20594" y="6138"/>
                  <a:pt x="20587" y="6073"/>
                </a:cubicBezTo>
                <a:cubicBezTo>
                  <a:pt x="20579" y="6007"/>
                  <a:pt x="20524" y="5742"/>
                  <a:pt x="20465" y="5483"/>
                </a:cubicBezTo>
                <a:cubicBezTo>
                  <a:pt x="20324" y="4864"/>
                  <a:pt x="20285" y="3528"/>
                  <a:pt x="20381" y="2616"/>
                </a:cubicBezTo>
                <a:cubicBezTo>
                  <a:pt x="20415" y="2289"/>
                  <a:pt x="20459" y="1874"/>
                  <a:pt x="20477" y="1694"/>
                </a:cubicBezTo>
                <a:cubicBezTo>
                  <a:pt x="20496" y="1514"/>
                  <a:pt x="20503" y="1305"/>
                  <a:pt x="20493" y="1231"/>
                </a:cubicBezTo>
                <a:cubicBezTo>
                  <a:pt x="20480" y="1145"/>
                  <a:pt x="20466" y="1115"/>
                  <a:pt x="20417" y="1117"/>
                </a:cubicBezTo>
                <a:close/>
                <a:moveTo>
                  <a:pt x="9047" y="17272"/>
                </a:moveTo>
                <a:cubicBezTo>
                  <a:pt x="9020" y="17277"/>
                  <a:pt x="9009" y="18017"/>
                  <a:pt x="9015" y="19398"/>
                </a:cubicBezTo>
                <a:cubicBezTo>
                  <a:pt x="9021" y="20563"/>
                  <a:pt x="9026" y="21523"/>
                  <a:pt x="9026" y="21530"/>
                </a:cubicBezTo>
                <a:cubicBezTo>
                  <a:pt x="9026" y="21538"/>
                  <a:pt x="11487" y="21543"/>
                  <a:pt x="14495" y="21543"/>
                </a:cubicBezTo>
                <a:lnTo>
                  <a:pt x="19963" y="21543"/>
                </a:lnTo>
                <a:lnTo>
                  <a:pt x="20772" y="20465"/>
                </a:lnTo>
                <a:lnTo>
                  <a:pt x="21581" y="19385"/>
                </a:lnTo>
                <a:lnTo>
                  <a:pt x="20795" y="18332"/>
                </a:lnTo>
                <a:lnTo>
                  <a:pt x="20008" y="17279"/>
                </a:lnTo>
                <a:lnTo>
                  <a:pt x="14549" y="17272"/>
                </a:lnTo>
                <a:cubicBezTo>
                  <a:pt x="11546" y="17269"/>
                  <a:pt x="9070" y="17269"/>
                  <a:pt x="9047" y="1727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5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٢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٨ - ٧</a:t>
            </a:r>
          </a:p>
        </p:txBody>
      </p:sp>
      <p:sp>
        <p:nvSpPr>
          <p:cNvPr id="15" name="Rectangle: Rounded Corners 8"/>
          <p:cNvSpPr/>
          <p:nvPr/>
        </p:nvSpPr>
        <p:spPr>
          <a:xfrm>
            <a:off x="5965780" y="4936462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27695" y="49647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٣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44654" y="4897982"/>
            <a:ext cx="721715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C86A5DC-B017-6445-AEC0-1E5B7608A647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إيجاد ناتج الطرح بـ( العد التصاعدي ؛ استعمال خط الأعداد )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١٤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١٣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٣+١+٩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A87D32-A805-BB45-BDE9-842181436C3A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إيجاد ناتج الجمع بـ( العد التصاعدي ؛ استعمال خط الأعداد )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4" y="3037343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779340" y="3134497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4757" y="3764828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٦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٧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dirty="0">
                <a:solidFill>
                  <a:schemeClr val="bg1"/>
                </a:solidFill>
              </a:rPr>
              <a:t>٧-١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10"/>
          <p:cNvSpPr/>
          <p:nvPr/>
        </p:nvSpPr>
        <p:spPr>
          <a:xfrm>
            <a:off x="5965779" y="4903910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hasn’t he?">
            <a:hlinkClick r:id="rId11" action="ppaction://hlinksldjump"/>
          </p:cNvPr>
          <p:cNvSpPr/>
          <p:nvPr/>
        </p:nvSpPr>
        <p:spPr>
          <a:xfrm>
            <a:off x="6355123" y="4903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٥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59169" y="4854440"/>
            <a:ext cx="721715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61D1891-923B-8C42-A1F2-0E53AE43889F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إيجاد ناتج الطرح بـ( العد التصاعدي ؛ استعمال خط الأعداد )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871436" y="4795053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07672" y="47953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4400" y="0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٨٠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304323" y="4838101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٨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قيمة العدد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aseline="0" dirty="0">
                <a:solidFill>
                  <a:schemeClr val="bg1"/>
                </a:solidFill>
              </a:rPr>
              <a:t>الملون</a:t>
            </a:r>
            <a:r>
              <a:rPr lang="ar-SA" sz="2400" dirty="0">
                <a:solidFill>
                  <a:schemeClr val="bg1"/>
                </a:solidFill>
              </a:rPr>
              <a:t> بالأحمر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dirty="0">
                <a:solidFill>
                  <a:schemeClr val="bg1"/>
                </a:solidFill>
              </a:rPr>
              <a:t>٣</a:t>
            </a:r>
            <a:r>
              <a:rPr lang="ar-SA" sz="2400" dirty="0">
                <a:solidFill>
                  <a:srgbClr val="FF0000"/>
                </a:solidFill>
              </a:rPr>
              <a:t>٨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5893208" y="3136691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56723" y="3164936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٣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88197" y="3083697"/>
            <a:ext cx="721715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10DC14F-BD54-264B-AFA7-448E6A786A5C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عد الاعداد من إلى ١٠٠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err="1"/>
              <a:t>&gt;</a:t>
            </a:r>
            <a:endParaRPr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err="1"/>
              <a:t>&lt;</a:t>
            </a: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أقارن بين العددين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٢٣         ٢٥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3715657" y="3701143"/>
            <a:ext cx="493486" cy="493486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angle: Rounded Corners 8"/>
          <p:cNvSpPr/>
          <p:nvPr/>
        </p:nvSpPr>
        <p:spPr>
          <a:xfrm>
            <a:off x="5936751" y="5081605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will he?">
            <a:hlinkClick r:id="rId10" action="ppaction://hlinksldjump"/>
          </p:cNvPr>
          <p:cNvSpPr/>
          <p:nvPr/>
        </p:nvSpPr>
        <p:spPr>
          <a:xfrm>
            <a:off x="6253523" y="5124364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err="1"/>
              <a:t>=</a:t>
            </a:r>
            <a:endParaRPr/>
          </a:p>
        </p:txBody>
      </p:sp>
      <p:pic>
        <p:nvPicPr>
          <p:cNvPr id="18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31740" y="5101183"/>
            <a:ext cx="721715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10CFD17-BAB5-124B-BFB2-9004872DB89F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مقارنة الاعداد ضمن (١٠٠) 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8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١١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١٠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في بيت النمل ٨ نملا</a:t>
            </a:r>
            <a:r>
              <a:rPr lang="ar-SA" sz="2400" dirty="0">
                <a:solidFill>
                  <a:schemeClr val="bg1"/>
                </a:solidFill>
              </a:rPr>
              <a:t>ت دخلت فيها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نملتان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جديدتان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aseline="0" dirty="0">
                <a:solidFill>
                  <a:schemeClr val="bg1"/>
                </a:solidFill>
              </a:rPr>
              <a:t>كم</a:t>
            </a:r>
            <a:r>
              <a:rPr lang="ar-SA" sz="2400" dirty="0">
                <a:solidFill>
                  <a:schemeClr val="bg1"/>
                </a:solidFill>
              </a:rPr>
              <a:t> نملة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في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بيت النمل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aseline="0" dirty="0">
                <a:solidFill>
                  <a:schemeClr val="bg1"/>
                </a:solidFill>
              </a:rPr>
              <a:t>الان</a:t>
            </a:r>
            <a:r>
              <a:rPr lang="ar-SA" sz="2400" dirty="0">
                <a:solidFill>
                  <a:schemeClr val="bg1"/>
                </a:solidFill>
              </a:rPr>
              <a:t> 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5994808" y="4950977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529294" y="4950193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١٣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60768" y="4956040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29493" y="50417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2815" y="4911456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٠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333352" y="5070329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٦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127963" y="2168256"/>
            <a:ext cx="1789633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عند خالد ٣ طائرات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="1" dirty="0">
                <a:solidFill>
                  <a:schemeClr val="bg1"/>
                </a:solidFill>
              </a:rPr>
              <a:t>ورقية وعند محمد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العدد نفسه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="1" dirty="0">
                <a:solidFill>
                  <a:schemeClr val="bg1"/>
                </a:solidFill>
              </a:rPr>
              <a:t>من الطائرات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الورقية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="1" dirty="0">
                <a:solidFill>
                  <a:schemeClr val="bg1"/>
                </a:solidFill>
              </a:rPr>
              <a:t>كم طائرة لديهما معاً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6009323" y="3093148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42209" y="31359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٣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88197" y="3069183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١٥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١٤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ناتج الجمع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aseline="0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٧ + ٧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5965779" y="4936463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56723" y="492116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١٦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60768" y="4912497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6F67F328-7BD4-4148-B941-DECC9129A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47" y="1950655"/>
            <a:ext cx="7663351" cy="42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٤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٣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ناتج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aseline="0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٩ - ٦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6009322" y="49074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56723" y="49647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٥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89797" y="4868955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٨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٧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أكمل الفراغ التالي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="1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="1" dirty="0">
                <a:solidFill>
                  <a:schemeClr val="bg1"/>
                </a:solidFill>
              </a:rPr>
              <a:t>٧ +       = ١٤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846286" y="4572000"/>
            <a:ext cx="377371" cy="37737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angle: Rounded Corners 8"/>
          <p:cNvSpPr/>
          <p:nvPr/>
        </p:nvSpPr>
        <p:spPr>
          <a:xfrm>
            <a:off x="6009322" y="5081602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will he?">
            <a:hlinkClick r:id="rId10" action="ppaction://hlinksldjump"/>
          </p:cNvPr>
          <p:cNvSpPr/>
          <p:nvPr/>
        </p:nvSpPr>
        <p:spPr>
          <a:xfrm>
            <a:off x="6471237" y="5109850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٩</a:t>
            </a:r>
            <a:endParaRPr dirty="0"/>
          </a:p>
        </p:txBody>
      </p:sp>
      <p:pic>
        <p:nvPicPr>
          <p:cNvPr id="18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17225" y="5159240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8" grpId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٨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٧</a:t>
            </a:r>
            <a:endParaRPr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أكمل الفراغ التالي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="1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="1" dirty="0">
                <a:solidFill>
                  <a:schemeClr val="bg1"/>
                </a:solidFill>
              </a:rPr>
              <a:t>١٤ -       = ٧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701146" y="4513944"/>
            <a:ext cx="377371" cy="37737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٢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ناتج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aseline="0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٣ - ٢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٨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٠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ناتج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aseline="0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٨ - ٨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5980293" y="498000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13180" y="4979221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٩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17225" y="4941525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٠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١٦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ناتج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sz="2400" baseline="0" dirty="0">
              <a:solidFill>
                <a:schemeClr val="bg1"/>
              </a:solidFill>
            </a:endParaRP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٨ +٨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5980293" y="498000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13180" y="4979221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٩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17225" y="4941525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87551" y="391320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١٦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١٧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أجُد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ناتج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2400" baseline="0" dirty="0">
                <a:solidFill>
                  <a:schemeClr val="bg1"/>
                </a:solidFill>
              </a:rPr>
              <a:t>٨+٨+١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: Rounded Corners 8"/>
          <p:cNvSpPr/>
          <p:nvPr/>
        </p:nvSpPr>
        <p:spPr>
          <a:xfrm>
            <a:off x="5980293" y="498000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" name="will he?">
            <a:hlinkClick r:id="rId10" action="ppaction://hlinksldjump"/>
          </p:cNvPr>
          <p:cNvSpPr/>
          <p:nvPr/>
        </p:nvSpPr>
        <p:spPr>
          <a:xfrm>
            <a:off x="6413180" y="4979221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١٥</a:t>
            </a:r>
            <a:endParaRPr dirty="0"/>
          </a:p>
        </p:txBody>
      </p:sp>
      <p:pic>
        <p:nvPicPr>
          <p:cNvPr id="17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17225" y="4941525"/>
            <a:ext cx="721715" cy="72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  <p:bldP spid="17" grpId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/>
          <p:cNvSpPr txBox="1"/>
          <p:nvPr/>
        </p:nvSpPr>
        <p:spPr>
          <a:xfrm>
            <a:off x="1915886" y="2235200"/>
            <a:ext cx="6865257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دعواتكم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sz="6000" b="1">
                <a:solidFill>
                  <a:srgbClr val="FF0000"/>
                </a:solidFill>
              </a:rPr>
              <a:t>هي غايتي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ابو رسيل </a:t>
            </a:r>
          </a:p>
        </p:txBody>
      </p:sp>
    </p:spTree>
    <p:extLst>
      <p:ext uri="{BB962C8B-B14F-4D97-AF65-F5344CB8AC3E}">
        <p14:creationId xmlns:p14="http://schemas.microsoft.com/office/powerpoint/2010/main" val="179923723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1434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5875DD6D-0CA2-1B4D-B3EF-8957CE98D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12" y="0"/>
            <a:ext cx="5314873" cy="6309895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058FC16-6748-124D-8274-0CB41AD44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4766"/>
            <a:ext cx="4932947" cy="4520375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0C374202-8C72-A344-9806-1E6704C9C7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7"/>
          <a:stretch>
            <a:fillRect/>
          </a:stretch>
        </p:blipFill>
        <p:spPr>
          <a:xfrm flipH="1">
            <a:off x="3041315" y="2689093"/>
            <a:ext cx="4520374" cy="3620802"/>
          </a:xfrm>
          <a:prstGeom prst="rect">
            <a:avLst/>
          </a:prstGeom>
        </p:spPr>
      </p:pic>
      <p:pic>
        <p:nvPicPr>
          <p:cNvPr id="2" name="Picture 2" descr="علم المملكة العربية السعودية متحرك أحبك يالسعودية - صور متحركة Gif Images">
            <a:extLst>
              <a:ext uri="{FF2B5EF4-FFF2-40B4-BE49-F238E27FC236}">
                <a16:creationId xmlns:a16="http://schemas.microsoft.com/office/drawing/2014/main" id="{86F67EA3-820C-B747-B5A7-EAE968B63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54853" y="1181643"/>
            <a:ext cx="5687800" cy="44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نشيد-الوطني-السعودي-بدون-موسيقى-1437هــــ">
            <a:hlinkClick r:id="" action="ppaction://media"/>
            <a:extLst>
              <a:ext uri="{FF2B5EF4-FFF2-40B4-BE49-F238E27FC236}">
                <a16:creationId xmlns:a16="http://schemas.microsoft.com/office/drawing/2014/main" id="{ACEB0977-BCE1-FC47-B0A3-86462117F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744367" y="1709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مستدير الزوايا 12">
            <a:extLst>
              <a:ext uri="{FF2B5EF4-FFF2-40B4-BE49-F238E27FC236}">
                <a16:creationId xmlns:a16="http://schemas.microsoft.com/office/drawing/2014/main" id="{B4DF0404-EA0A-1143-A2BB-F271B1A55BDA}"/>
              </a:ext>
            </a:extLst>
          </p:cNvPr>
          <p:cNvSpPr/>
          <p:nvPr/>
        </p:nvSpPr>
        <p:spPr>
          <a:xfrm>
            <a:off x="3586623" y="1674977"/>
            <a:ext cx="4361363" cy="998707"/>
          </a:xfrm>
          <a:prstGeom prst="roundRect">
            <a:avLst>
              <a:gd name="adj" fmla="val 2731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900" b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قوانين الصف</a:t>
            </a:r>
          </a:p>
        </p:txBody>
      </p:sp>
      <p:sp>
        <p:nvSpPr>
          <p:cNvPr id="3" name="مستطيل مستدير الزوايا 12">
            <a:extLst>
              <a:ext uri="{FF2B5EF4-FFF2-40B4-BE49-F238E27FC236}">
                <a16:creationId xmlns:a16="http://schemas.microsoft.com/office/drawing/2014/main" id="{7D1822F7-7A4D-524B-871D-B0E60929538B}"/>
              </a:ext>
            </a:extLst>
          </p:cNvPr>
          <p:cNvSpPr/>
          <p:nvPr/>
        </p:nvSpPr>
        <p:spPr>
          <a:xfrm>
            <a:off x="8978117" y="1674977"/>
            <a:ext cx="2979344" cy="12326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9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الحضور</a:t>
            </a:r>
          </a:p>
          <a:p>
            <a:pPr algn="ctr"/>
            <a:r>
              <a:rPr lang="ar-SA" sz="39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قبل الحصة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83C6D2-A179-7242-817C-781C0F9FC8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5893" y="2673684"/>
            <a:ext cx="2198716" cy="21987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4F2B46-ED2D-2944-B274-31C9D08448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235" y="2880895"/>
            <a:ext cx="2158197" cy="2158197"/>
          </a:xfrm>
          <a:prstGeom prst="rect">
            <a:avLst/>
          </a:prstGeom>
        </p:spPr>
      </p:pic>
      <p:sp>
        <p:nvSpPr>
          <p:cNvPr id="9" name="مستطيل مستدير الزوايا 12">
            <a:extLst>
              <a:ext uri="{FF2B5EF4-FFF2-40B4-BE49-F238E27FC236}">
                <a16:creationId xmlns:a16="http://schemas.microsoft.com/office/drawing/2014/main" id="{042E96CC-735E-9E45-991C-99C43BCB072C}"/>
              </a:ext>
            </a:extLst>
          </p:cNvPr>
          <p:cNvSpPr/>
          <p:nvPr/>
        </p:nvSpPr>
        <p:spPr>
          <a:xfrm>
            <a:off x="6699267" y="4958304"/>
            <a:ext cx="2979344" cy="12326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5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رفع اليد عن </a:t>
            </a:r>
          </a:p>
          <a:p>
            <a:pPr algn="ctr"/>
            <a:r>
              <a:rPr lang="ar-SA" sz="35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المشاركة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B00DE46-3C28-744B-92D0-E25976AB4C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2418" y="2924536"/>
            <a:ext cx="2070913" cy="2070913"/>
          </a:xfrm>
          <a:prstGeom prst="rect">
            <a:avLst/>
          </a:prstGeom>
        </p:spPr>
      </p:pic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37903824-1BE5-6B45-B4CB-8007A6972F37}"/>
              </a:ext>
            </a:extLst>
          </p:cNvPr>
          <p:cNvSpPr/>
          <p:nvPr/>
        </p:nvSpPr>
        <p:spPr>
          <a:xfrm>
            <a:off x="3405744" y="5002389"/>
            <a:ext cx="2979344" cy="12326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عدم فتح المايك </a:t>
            </a:r>
          </a:p>
          <a:p>
            <a:pPr algn="ctr"/>
            <a:r>
              <a:rPr lang="ar-SA" sz="33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 بإستئذان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63A57C-134B-DE46-9834-FD109889964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522" y="2673684"/>
            <a:ext cx="1501069" cy="1501069"/>
          </a:xfrm>
          <a:prstGeom prst="rect">
            <a:avLst/>
          </a:prstGeom>
        </p:spPr>
      </p:pic>
      <p:sp>
        <p:nvSpPr>
          <p:cNvPr id="17" name="مستطيل مستدير الزوايا 12">
            <a:extLst>
              <a:ext uri="{FF2B5EF4-FFF2-40B4-BE49-F238E27FC236}">
                <a16:creationId xmlns:a16="http://schemas.microsoft.com/office/drawing/2014/main" id="{479F5FDA-52B9-A24F-98A1-462184D36AD4}"/>
              </a:ext>
            </a:extLst>
          </p:cNvPr>
          <p:cNvSpPr/>
          <p:nvPr/>
        </p:nvSpPr>
        <p:spPr>
          <a:xfrm>
            <a:off x="269311" y="4735434"/>
            <a:ext cx="2979344" cy="12326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عدم الكتابة بالدردشة</a:t>
            </a:r>
          </a:p>
          <a:p>
            <a:pPr algn="ctr"/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 المفيد </a:t>
            </a:r>
          </a:p>
        </p:txBody>
      </p:sp>
    </p:spTree>
    <p:extLst>
      <p:ext uri="{BB962C8B-B14F-4D97-AF65-F5344CB8AC3E}">
        <p14:creationId xmlns:p14="http://schemas.microsoft.com/office/powerpoint/2010/main" val="1065926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3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3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4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2">
            <a:hlinkClick r:id="rId3" action="ppaction://hlinksldjump"/>
            <a:extLst>
              <a:ext uri="{FF2B5EF4-FFF2-40B4-BE49-F238E27FC236}">
                <a16:creationId xmlns:a16="http://schemas.microsoft.com/office/drawing/2014/main" id="{2FCBC4A1-2B27-F24C-BBFA-BD80A1761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18" y="1230050"/>
            <a:ext cx="1318169" cy="2071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3">
            <a:hlinkClick r:id="rId5" action="ppaction://hlinksldjump"/>
            <a:extLst>
              <a:ext uri="{FF2B5EF4-FFF2-40B4-BE49-F238E27FC236}">
                <a16:creationId xmlns:a16="http://schemas.microsoft.com/office/drawing/2014/main" id="{FEF3EC53-CAEE-D046-9654-56E946BF2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57" y="1165957"/>
            <a:ext cx="1318169" cy="222987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صورة 4">
            <a:hlinkClick r:id="rId7" action="ppaction://hlinksldjump"/>
            <a:extLst>
              <a:ext uri="{FF2B5EF4-FFF2-40B4-BE49-F238E27FC236}">
                <a16:creationId xmlns:a16="http://schemas.microsoft.com/office/drawing/2014/main" id="{27100464-78E5-AF44-A7C7-6554F9017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86" y="977204"/>
            <a:ext cx="1318169" cy="2337553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6">
            <a:hlinkClick r:id="rId9" action="ppaction://hlinksldjump"/>
            <a:extLst>
              <a:ext uri="{FF2B5EF4-FFF2-40B4-BE49-F238E27FC236}">
                <a16:creationId xmlns:a16="http://schemas.microsoft.com/office/drawing/2014/main" id="{FBDB4CA6-F7DF-554E-A36E-AD9A515F28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3" y="1369858"/>
            <a:ext cx="1316005" cy="1672166"/>
          </a:xfrm>
          <a:prstGeom prst="rect">
            <a:avLst/>
          </a:prstGeom>
        </p:spPr>
      </p:pic>
      <p:pic>
        <p:nvPicPr>
          <p:cNvPr id="7" name="صورة 7">
            <a:hlinkClick r:id="rId11" action="ppaction://hlinksldjump"/>
            <a:extLst>
              <a:ext uri="{FF2B5EF4-FFF2-40B4-BE49-F238E27FC236}">
                <a16:creationId xmlns:a16="http://schemas.microsoft.com/office/drawing/2014/main" id="{E5280BFD-E1D1-554C-BBAA-6A9192124D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8" y="824561"/>
            <a:ext cx="1317498" cy="2367365"/>
          </a:xfrm>
          <a:prstGeom prst="rect">
            <a:avLst/>
          </a:prstGeom>
        </p:spPr>
      </p:pic>
      <p:pic>
        <p:nvPicPr>
          <p:cNvPr id="8" name="صورة 8">
            <a:hlinkClick r:id="rId13" action="ppaction://hlinksldjump"/>
            <a:extLst>
              <a:ext uri="{FF2B5EF4-FFF2-40B4-BE49-F238E27FC236}">
                <a16:creationId xmlns:a16="http://schemas.microsoft.com/office/drawing/2014/main" id="{3653B260-E4FC-3041-B329-00B23D9409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13" y="907680"/>
            <a:ext cx="2272993" cy="2772962"/>
          </a:xfrm>
          <a:prstGeom prst="rect">
            <a:avLst/>
          </a:prstGeom>
        </p:spPr>
      </p:pic>
      <p:pic>
        <p:nvPicPr>
          <p:cNvPr id="9" name="صورة 9">
            <a:hlinkClick r:id="rId15" action="ppaction://hlinksldjump"/>
            <a:extLst>
              <a:ext uri="{FF2B5EF4-FFF2-40B4-BE49-F238E27FC236}">
                <a16:creationId xmlns:a16="http://schemas.microsoft.com/office/drawing/2014/main" id="{3DAC5387-7949-CD4B-A6E4-0F3DD8513F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25" y="1564131"/>
            <a:ext cx="3342741" cy="2228493"/>
          </a:xfrm>
          <a:prstGeom prst="rect">
            <a:avLst/>
          </a:prstGeom>
        </p:spPr>
      </p:pic>
      <p:pic>
        <p:nvPicPr>
          <p:cNvPr id="10" name="صورة 10">
            <a:hlinkClick r:id="rId17" action="ppaction://hlinksldjump"/>
            <a:extLst>
              <a:ext uri="{FF2B5EF4-FFF2-40B4-BE49-F238E27FC236}">
                <a16:creationId xmlns:a16="http://schemas.microsoft.com/office/drawing/2014/main" id="{C5033163-19A7-1C4E-8281-3942173CE6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0" y="1674115"/>
            <a:ext cx="1038531" cy="1650130"/>
          </a:xfrm>
          <a:prstGeom prst="rect">
            <a:avLst/>
          </a:prstGeom>
        </p:spPr>
      </p:pic>
      <p:pic>
        <p:nvPicPr>
          <p:cNvPr id="11" name="صورة 11">
            <a:hlinkClick r:id="rId19" action="ppaction://hlinksldjump"/>
            <a:extLst>
              <a:ext uri="{FF2B5EF4-FFF2-40B4-BE49-F238E27FC236}">
                <a16:creationId xmlns:a16="http://schemas.microsoft.com/office/drawing/2014/main" id="{F63E30E3-210E-F045-8C2F-D71DB23275B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916"/>
            <a:ext cx="2096666" cy="1650129"/>
          </a:xfrm>
          <a:prstGeom prst="rect">
            <a:avLst/>
          </a:prstGeom>
        </p:spPr>
      </p:pic>
      <p:pic>
        <p:nvPicPr>
          <p:cNvPr id="12" name="صورة 12">
            <a:hlinkClick r:id="rId21" action="ppaction://hlinksldjump"/>
            <a:extLst>
              <a:ext uri="{FF2B5EF4-FFF2-40B4-BE49-F238E27FC236}">
                <a16:creationId xmlns:a16="http://schemas.microsoft.com/office/drawing/2014/main" id="{40AA3CB0-4523-CC46-A02E-5DFCF557526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6" y="3267444"/>
            <a:ext cx="1320800" cy="1320800"/>
          </a:xfrm>
          <a:prstGeom prst="rect">
            <a:avLst/>
          </a:prstGeom>
        </p:spPr>
      </p:pic>
      <p:pic>
        <p:nvPicPr>
          <p:cNvPr id="13" name="صورة 13">
            <a:hlinkClick r:id="rId23" action="ppaction://hlinksldjump"/>
            <a:extLst>
              <a:ext uri="{FF2B5EF4-FFF2-40B4-BE49-F238E27FC236}">
                <a16:creationId xmlns:a16="http://schemas.microsoft.com/office/drawing/2014/main" id="{BA36DD31-1CA6-C849-AC6D-E943E81CE50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37" y="3369044"/>
            <a:ext cx="1805675" cy="1688423"/>
          </a:xfrm>
          <a:prstGeom prst="rect">
            <a:avLst/>
          </a:prstGeom>
        </p:spPr>
      </p:pic>
      <p:pic>
        <p:nvPicPr>
          <p:cNvPr id="14" name="صورة 14">
            <a:hlinkClick r:id="rId25" action="ppaction://hlinksldjump"/>
            <a:extLst>
              <a:ext uri="{FF2B5EF4-FFF2-40B4-BE49-F238E27FC236}">
                <a16:creationId xmlns:a16="http://schemas.microsoft.com/office/drawing/2014/main" id="{51EBEAC8-AC5E-3F4D-86D7-473F4299CC1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03" y="3080657"/>
            <a:ext cx="1320800" cy="1930400"/>
          </a:xfrm>
          <a:prstGeom prst="rect">
            <a:avLst/>
          </a:prstGeom>
        </p:spPr>
      </p:pic>
      <p:pic>
        <p:nvPicPr>
          <p:cNvPr id="15" name="صورة 15">
            <a:hlinkClick r:id="rId27" action="ppaction://hlinksldjump"/>
            <a:extLst>
              <a:ext uri="{FF2B5EF4-FFF2-40B4-BE49-F238E27FC236}">
                <a16:creationId xmlns:a16="http://schemas.microsoft.com/office/drawing/2014/main" id="{228C2AF1-A068-2049-A7B9-ED73CE100B1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20" y="2962161"/>
            <a:ext cx="2367364" cy="2367364"/>
          </a:xfrm>
          <a:prstGeom prst="rect">
            <a:avLst/>
          </a:prstGeom>
        </p:spPr>
      </p:pic>
      <p:pic>
        <p:nvPicPr>
          <p:cNvPr id="16" name="صورة 16">
            <a:hlinkClick r:id="rId29" action="ppaction://hlinksldjump"/>
            <a:extLst>
              <a:ext uri="{FF2B5EF4-FFF2-40B4-BE49-F238E27FC236}">
                <a16:creationId xmlns:a16="http://schemas.microsoft.com/office/drawing/2014/main" id="{CF97F43B-77A4-3F44-98B5-E8833E4D825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69" y="3610484"/>
            <a:ext cx="1318666" cy="1361003"/>
          </a:xfrm>
          <a:prstGeom prst="rect">
            <a:avLst/>
          </a:prstGeom>
        </p:spPr>
      </p:pic>
      <p:pic>
        <p:nvPicPr>
          <p:cNvPr id="17" name="صورة 17">
            <a:hlinkClick r:id="rId31" action="ppaction://hlinksldjump"/>
            <a:extLst>
              <a:ext uri="{FF2B5EF4-FFF2-40B4-BE49-F238E27FC236}">
                <a16:creationId xmlns:a16="http://schemas.microsoft.com/office/drawing/2014/main" id="{C90DEC8B-1176-0343-A99E-718C0E6B884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97" y="3442530"/>
            <a:ext cx="1320800" cy="1981200"/>
          </a:xfrm>
          <a:prstGeom prst="rect">
            <a:avLst/>
          </a:prstGeom>
        </p:spPr>
      </p:pic>
      <p:pic>
        <p:nvPicPr>
          <p:cNvPr id="18" name="صورة 18">
            <a:hlinkClick r:id="rId33" action="ppaction://hlinksldjump"/>
            <a:extLst>
              <a:ext uri="{FF2B5EF4-FFF2-40B4-BE49-F238E27FC236}">
                <a16:creationId xmlns:a16="http://schemas.microsoft.com/office/drawing/2014/main" id="{8ABA37B5-070F-894D-94D2-30A10A79E0D0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04" y="3508884"/>
            <a:ext cx="1836015" cy="1836015"/>
          </a:xfrm>
          <a:prstGeom prst="rect">
            <a:avLst/>
          </a:prstGeom>
        </p:spPr>
      </p:pic>
      <p:pic>
        <p:nvPicPr>
          <p:cNvPr id="19" name="Picture 30" descr="Picture 30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611085" y="3686629"/>
            <a:ext cx="1306287" cy="145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2" descr="Picture 2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70857" y="3817967"/>
            <a:ext cx="986972" cy="156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15" descr="Picture 15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0" y="3817257"/>
            <a:ext cx="1256151" cy="1256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140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3" cstate="print"/>
          <a:srcRect l="56992" t="6885" r="23853" b="6744"/>
          <a:stretch>
            <a:fillRect/>
          </a:stretch>
        </p:blipFill>
        <p:spPr>
          <a:xfrm>
            <a:off x="447675" y="0"/>
            <a:ext cx="5005117" cy="677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: Rounded Corners 19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Rectangle: Rounded Corners 20"/>
          <p:cNvSpPr/>
          <p:nvPr/>
        </p:nvSpPr>
        <p:spPr>
          <a:xfrm>
            <a:off x="5900465" y="395422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0" name="Rectangle: Rounded Corners 21"/>
          <p:cNvSpPr/>
          <p:nvPr/>
        </p:nvSpPr>
        <p:spPr>
          <a:xfrm>
            <a:off x="5900465" y="4825941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11" name="Picture 25" descr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111396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26" descr="Pictur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27" descr="Pictur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18993" y="477307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28"/>
          <p:cNvSpPr txBox="1"/>
          <p:nvPr/>
        </p:nvSpPr>
        <p:spPr>
          <a:xfrm>
            <a:off x="2510160" y="3734477"/>
            <a:ext cx="184522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>
                <a:latin typeface="+mn-lt"/>
                <a:ea typeface="+mn-ea"/>
                <a:cs typeface="+mn-cs"/>
                <a:sym typeface="Helvetica"/>
              </a:rPr>
              <a:t>أجدي ناتج طرح</a:t>
            </a:r>
          </a:p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/>
              <a:t>١٢-٩ 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5" name="Picture 30" descr="Picture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5633" y="184709"/>
            <a:ext cx="2923014" cy="292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34" descr="Picture 3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will you?">
            <a:hlinkClick r:id="rId10" action="ppaction://hlinksldjump"/>
          </p:cNvPr>
          <p:cNvSpPr/>
          <p:nvPr/>
        </p:nvSpPr>
        <p:spPr>
          <a:xfrm>
            <a:off x="6405923" y="3189328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rPr lang="ar-SA" dirty="0"/>
              <a:t>٠</a:t>
            </a:r>
            <a:endParaRPr dirty="0"/>
          </a:p>
        </p:txBody>
      </p:sp>
      <p:sp>
        <p:nvSpPr>
          <p:cNvPr id="118" name="can you?">
            <a:hlinkClick r:id="rId10" action="ppaction://hlinksldjump"/>
          </p:cNvPr>
          <p:cNvSpPr/>
          <p:nvPr/>
        </p:nvSpPr>
        <p:spPr>
          <a:xfrm>
            <a:off x="6212267" y="4011498"/>
            <a:ext cx="4352292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rPr lang="ar-SA" dirty="0"/>
              <a:t>٢</a:t>
            </a:r>
            <a:endParaRPr dirty="0"/>
          </a:p>
        </p:txBody>
      </p:sp>
      <p:sp>
        <p:nvSpPr>
          <p:cNvPr id="119" name="don’t you?">
            <a:hlinkClick r:id="rId11" action="ppaction://hlinksldjump"/>
          </p:cNvPr>
          <p:cNvSpPr/>
          <p:nvPr/>
        </p:nvSpPr>
        <p:spPr>
          <a:xfrm>
            <a:off x="6405922" y="4883213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rPr lang="ar-SA" dirty="0"/>
              <a:t>٣</a:t>
            </a:r>
            <a:endParaRPr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94DEF4-B9B8-DD47-8FC8-A2A5441D81E0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إيجاد ناتج الطرح من الأعداد ٤-٥-٦-٧-٨-٩-١٠-١١-١٢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advAuto="0"/>
      <p:bldP spid="112" grpId="0" advAuto="0"/>
      <p:bldP spid="113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3" cstate="print"/>
          <a:srcRect l="57803" t="12257" r="23514" b="8489"/>
          <a:stretch>
            <a:fillRect/>
          </a:stretch>
        </p:blipFill>
        <p:spPr>
          <a:xfrm>
            <a:off x="1039526" y="201644"/>
            <a:ext cx="5229159" cy="66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: Rounded Corners 7"/>
          <p:cNvSpPr/>
          <p:nvPr/>
        </p:nvSpPr>
        <p:spPr>
          <a:xfrm>
            <a:off x="5935744" y="307843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5" name="Rectangle: Rounded Corners 8"/>
          <p:cNvSpPr/>
          <p:nvPr/>
        </p:nvSpPr>
        <p:spPr>
          <a:xfrm>
            <a:off x="5921730" y="4857575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: Rounded Corners 9"/>
          <p:cNvSpPr/>
          <p:nvPr/>
        </p:nvSpPr>
        <p:spPr>
          <a:xfrm>
            <a:off x="5935745" y="400709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11" descr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111396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2" descr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16718" y="4894188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13" descr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4273" y="3954226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4"/>
          <p:cNvSpPr txBox="1"/>
          <p:nvPr/>
        </p:nvSpPr>
        <p:spPr>
          <a:xfrm>
            <a:off x="3394157" y="2558986"/>
            <a:ext cx="1659037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>
                <a:latin typeface="+mn-lt"/>
                <a:ea typeface="+mn-ea"/>
                <a:cs typeface="+mn-cs"/>
                <a:sym typeface="Helvetica"/>
              </a:rPr>
              <a:t>من خلال إطلاعك على خط الاعداد</a:t>
            </a:r>
          </a:p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/>
              <a:t>أجدي ناتج</a:t>
            </a:r>
          </a:p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>
                <a:latin typeface="+mn-lt"/>
                <a:ea typeface="+mn-ea"/>
                <a:cs typeface="+mn-cs"/>
                <a:sym typeface="Helvetica"/>
              </a:rPr>
              <a:t>٥+٢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31" name="Picture 15" descr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3519" y="144303"/>
            <a:ext cx="3150687" cy="315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s it ?">
            <a:hlinkClick r:id="rId10" action="ppaction://hlinksldjump"/>
          </p:cNvPr>
          <p:cNvSpPr/>
          <p:nvPr/>
        </p:nvSpPr>
        <p:spPr>
          <a:xfrm>
            <a:off x="6405923" y="3168669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١٠</a:t>
            </a:r>
            <a:endParaRPr dirty="0"/>
          </a:p>
        </p:txBody>
      </p:sp>
      <p:sp>
        <p:nvSpPr>
          <p:cNvPr id="134" name="don’t you?">
            <a:hlinkClick r:id="rId10" action="ppaction://hlinksldjump"/>
          </p:cNvPr>
          <p:cNvSpPr/>
          <p:nvPr/>
        </p:nvSpPr>
        <p:spPr>
          <a:xfrm>
            <a:off x="6441203" y="4914848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١٣</a:t>
            </a:r>
            <a:endParaRPr dirty="0"/>
          </a:p>
        </p:txBody>
      </p:sp>
      <p:sp>
        <p:nvSpPr>
          <p:cNvPr id="135" name="is n’t it ?">
            <a:hlinkClick r:id="rId11" action="ppaction://hlinksldjump"/>
          </p:cNvPr>
          <p:cNvSpPr/>
          <p:nvPr/>
        </p:nvSpPr>
        <p:spPr>
          <a:xfrm>
            <a:off x="6096000" y="4041758"/>
            <a:ext cx="4192037" cy="60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٧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D4F7D8-7FDA-9845-8261-700E6BA3C792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إيجاد ناتج الجمع بـ( العد التصاعدي ؛ استعمال خط الأعداد )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 advAuto="0"/>
      <p:bldP spid="128" grpId="0" advAuto="0"/>
      <p:bldP spid="129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 cstate="print"/>
          <a:srcRect l="76328" t="11411" r="2108" b="5844"/>
          <a:stretch>
            <a:fillRect/>
          </a:stretch>
        </p:blipFill>
        <p:spPr>
          <a:xfrm flipH="1">
            <a:off x="619123" y="100254"/>
            <a:ext cx="5637671" cy="665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8577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: Rounded Corners 8"/>
          <p:cNvSpPr/>
          <p:nvPr/>
        </p:nvSpPr>
        <p:spPr>
          <a:xfrm>
            <a:off x="5900465" y="3942234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: Rounded Corners 10"/>
          <p:cNvSpPr/>
          <p:nvPr/>
        </p:nvSpPr>
        <p:spPr>
          <a:xfrm>
            <a:off x="5900465" y="3111396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3" descr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9908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0872" y="3068142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5"/>
          <p:cNvSpPr txBox="1"/>
          <p:nvPr/>
        </p:nvSpPr>
        <p:spPr>
          <a:xfrm>
            <a:off x="3069906" y="3073200"/>
            <a:ext cx="178963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-66152"/>
            <a:ext cx="3468888" cy="346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ill he?">
            <a:hlinkClick r:id="rId10" action="ppaction://hlinksldjump"/>
          </p:cNvPr>
          <p:cNvSpPr/>
          <p:nvPr/>
        </p:nvSpPr>
        <p:spPr>
          <a:xfrm>
            <a:off x="6405923" y="3999507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٤</a:t>
            </a:r>
            <a:endParaRPr dirty="0"/>
          </a:p>
        </p:txBody>
      </p:sp>
      <p:sp>
        <p:nvSpPr>
          <p:cNvPr id="151" name="hasn’t he?">
            <a:hlinkClick r:id="rId11" action="ppaction://hlinksldjump"/>
          </p:cNvPr>
          <p:cNvSpPr/>
          <p:nvPr/>
        </p:nvSpPr>
        <p:spPr>
          <a:xfrm>
            <a:off x="6405923" y="3125415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٢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2CE08-594D-4650-A7E5-BDC3B8AFD008}"/>
              </a:ext>
            </a:extLst>
          </p:cNvPr>
          <p:cNvSpPr txBox="1"/>
          <p:nvPr/>
        </p:nvSpPr>
        <p:spPr>
          <a:xfrm>
            <a:off x="3069906" y="3068142"/>
            <a:ext cx="1789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٩+١+٠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BBCA3B-B68D-EB4D-A553-6D6B6EB50333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إيجاد ناتج الطرح بـ( العد التصاعدي ؛ استعمال خط الأعداد )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97C77290-BFBD-9942-89AB-F9950234B13B}"/>
              </a:ext>
            </a:extLst>
          </p:cNvPr>
          <p:cNvSpPr txBox="1"/>
          <p:nvPr/>
        </p:nvSpPr>
        <p:spPr>
          <a:xfrm>
            <a:off x="3394157" y="2558986"/>
            <a:ext cx="1659037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>
                <a:latin typeface="+mn-lt"/>
                <a:ea typeface="+mn-ea"/>
                <a:cs typeface="+mn-cs"/>
                <a:sym typeface="Helvetica"/>
              </a:rPr>
              <a:t>من خلال إطلاعك على خط الاعداد</a:t>
            </a:r>
          </a:p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/>
              <a:t>أجدي ناتج</a:t>
            </a:r>
          </a:p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>
                <a:latin typeface="+mn-lt"/>
                <a:ea typeface="+mn-ea"/>
                <a:cs typeface="+mn-cs"/>
                <a:sym typeface="Helvetica"/>
              </a:rPr>
              <a:t>٥-٣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" descr="Picture 1"/>
          <p:cNvPicPr>
            <a:picLocks noChangeAspect="1"/>
          </p:cNvPicPr>
          <p:nvPr/>
        </p:nvPicPr>
        <p:blipFill>
          <a:blip r:embed="rId3" cstate="print"/>
          <a:srcRect l="3382" t="14733" r="75944" b="11076"/>
          <a:stretch>
            <a:fillRect/>
          </a:stretch>
        </p:blipFill>
        <p:spPr>
          <a:xfrm>
            <a:off x="733424" y="159232"/>
            <a:ext cx="6343653" cy="683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1349" y="466725"/>
            <a:ext cx="1476376" cy="17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: Rounded Corners 7"/>
          <p:cNvSpPr/>
          <p:nvPr/>
        </p:nvSpPr>
        <p:spPr>
          <a:xfrm>
            <a:off x="5900465" y="2963999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: Rounded Corners 8"/>
          <p:cNvSpPr/>
          <p:nvPr/>
        </p:nvSpPr>
        <p:spPr>
          <a:xfrm>
            <a:off x="5900465" y="4842387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Rectangle: Rounded Corners 9"/>
          <p:cNvSpPr/>
          <p:nvPr/>
        </p:nvSpPr>
        <p:spPr>
          <a:xfrm>
            <a:off x="5900465" y="3884040"/>
            <a:ext cx="4857751" cy="721715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icture 11" descr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95454" y="3111396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12" descr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02813" y="4113440"/>
            <a:ext cx="721715" cy="721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13" descr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61814" y="4716438"/>
            <a:ext cx="741488" cy="72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14"/>
          <p:cNvSpPr txBox="1"/>
          <p:nvPr/>
        </p:nvSpPr>
        <p:spPr>
          <a:xfrm>
            <a:off x="3364794" y="3152002"/>
            <a:ext cx="189250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ar-SA" dirty="0"/>
              <a:t>٩ - ٩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63" name="Picture 15" descr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6115" y="83613"/>
            <a:ext cx="2914251" cy="2914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16" descr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e is?">
            <a:hlinkClick r:id="rId10" action="ppaction://hlinksldjump"/>
          </p:cNvPr>
          <p:cNvSpPr/>
          <p:nvPr/>
        </p:nvSpPr>
        <p:spPr>
          <a:xfrm>
            <a:off x="6405922" y="3021272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٩</a:t>
            </a:r>
            <a:endParaRPr dirty="0"/>
          </a:p>
        </p:txBody>
      </p:sp>
      <p:sp>
        <p:nvSpPr>
          <p:cNvPr id="167" name="isn’t she ?">
            <a:hlinkClick r:id="rId11" action="ppaction://hlinksldjump"/>
          </p:cNvPr>
          <p:cNvSpPr/>
          <p:nvPr/>
        </p:nvSpPr>
        <p:spPr>
          <a:xfrm>
            <a:off x="6405921" y="4956932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٠</a:t>
            </a:r>
          </a:p>
        </p:txBody>
      </p:sp>
      <p:sp>
        <p:nvSpPr>
          <p:cNvPr id="17" name="isn’t it?">
            <a:hlinkClick r:id="rId10" action="ppaction://hlinksldjump"/>
            <a:extLst>
              <a:ext uri="{FF2B5EF4-FFF2-40B4-BE49-F238E27FC236}">
                <a16:creationId xmlns:a16="http://schemas.microsoft.com/office/drawing/2014/main" id="{8B1C978C-E9F6-4D2A-9976-D2E30E069CC0}"/>
              </a:ext>
            </a:extLst>
          </p:cNvPr>
          <p:cNvSpPr/>
          <p:nvPr/>
        </p:nvSpPr>
        <p:spPr>
          <a:xfrm>
            <a:off x="6405920" y="3941313"/>
            <a:ext cx="3846835" cy="6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9" rIns="45719" anchor="ctr"/>
          <a:lstStyle>
            <a:lvl1pPr algn="ctr">
              <a:defRPr sz="3000" b="1"/>
            </a:lvl1pPr>
          </a:lstStyle>
          <a:p>
            <a:pPr rtl="0">
              <a:defRPr/>
            </a:pPr>
            <a:r>
              <a:rPr lang="ar-SA" dirty="0"/>
              <a:t>٨</a:t>
            </a:r>
            <a:endParaRPr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A5AF35B-CFE8-4E46-9FBA-A7791F116543}"/>
              </a:ext>
            </a:extLst>
          </p:cNvPr>
          <p:cNvSpPr txBox="1"/>
          <p:nvPr/>
        </p:nvSpPr>
        <p:spPr>
          <a:xfrm>
            <a:off x="4768420" y="5607731"/>
            <a:ext cx="8107952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الهدف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solidFill>
                  <a:srgbClr val="FF0000"/>
                </a:solidFill>
              </a:rPr>
              <a:t>عد الاعداد من إلى ١٠٠</a:t>
            </a:r>
            <a:endParaRPr kumimoji="0" lang="ar-SA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0" grpId="0" advAuto="0"/>
      <p:bldP spid="161" grpId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188</Words>
  <Application>Microsoft Office PowerPoint</Application>
  <PresentationFormat>شاشة عريضة</PresentationFormat>
  <Paragraphs>117</Paragraphs>
  <Slides>28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بدر بن المطيري</cp:lastModifiedBy>
  <cp:revision>22</cp:revision>
  <dcterms:modified xsi:type="dcterms:W3CDTF">2022-01-28T08:49:09Z</dcterms:modified>
</cp:coreProperties>
</file>