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5" r:id="rId4"/>
  </p:sldMasterIdLst>
  <p:sldIdLst>
    <p:sldId id="256" r:id="rId5"/>
    <p:sldId id="257" r:id="rId6"/>
    <p:sldId id="263" r:id="rId7"/>
    <p:sldId id="259" r:id="rId8"/>
    <p:sldId id="258" r:id="rId9"/>
    <p:sldId id="260" r:id="rId10"/>
    <p:sldId id="262" r:id="rId11"/>
    <p:sldId id="261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7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5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38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3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3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6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9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7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7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8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1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55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.wikipedia.org/wiki/%D9%85%D9%84%D9%81:MOELogo.svg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CD3AC3-023F-437A-9164-8ED238EB1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106" y="1342928"/>
            <a:ext cx="9018104" cy="888269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dobe SHIN" panose="01000500000000020002" pitchFamily="2" charset="-78"/>
                <a:cs typeface="AGA Kaleelah Regular" pitchFamily="2" charset="-78"/>
              </a:rPr>
              <a:t>الصف الثالث الابتدائي </a:t>
            </a:r>
            <a:r>
              <a:rPr lang="ar-SA" sz="4800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/        </a:t>
            </a:r>
            <a:r>
              <a:rPr lang="ar-SA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الفصل الدراسي الأول </a:t>
            </a:r>
            <a:endParaRPr lang="ar-SA" sz="4800" dirty="0">
              <a:ln>
                <a:solidFill>
                  <a:schemeClr val="bg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Adobe SHIN" panose="01000500000000020002" pitchFamily="2" charset="-78"/>
              <a:cs typeface="Adobe SHIN" panose="01000500000000020002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EF2AABE-437F-4059-97F2-8BE658643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2443" y="2782374"/>
            <a:ext cx="2334646" cy="1494182"/>
          </a:xfrm>
        </p:spPr>
        <p:txBody>
          <a:bodyPr>
            <a:noAutofit/>
          </a:bodyPr>
          <a:lstStyle/>
          <a:p>
            <a:pPr algn="ctr"/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(A) Arslan Wessam B" panose="03020402040406030203" pitchFamily="66" charset="-78"/>
                <a:cs typeface="Afsaneh Font" panose="02000700000000000000" pitchFamily="2" charset="-78"/>
              </a:rPr>
              <a:t>لغتي</a:t>
            </a:r>
          </a:p>
          <a:p>
            <a:pPr algn="ctr"/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(A) Arslan Wessam B" panose="03020402040406030203" pitchFamily="66" charset="-78"/>
                <a:cs typeface="Afsaneh Font" panose="02000700000000000000" pitchFamily="2" charset="-78"/>
              </a:rPr>
              <a:t> الوحدة الرابعة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94B9373-BF75-454A-B975-72B77D5133D7}"/>
              </a:ext>
            </a:extLst>
          </p:cNvPr>
          <p:cNvSpPr txBox="1"/>
          <p:nvPr/>
        </p:nvSpPr>
        <p:spPr>
          <a:xfrm>
            <a:off x="1097770" y="2652302"/>
            <a:ext cx="686614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C000"/>
                </a:solidFill>
                <a:latin typeface="aref_ graffiti" panose="02000500000000000000" pitchFamily="2" charset="-78"/>
                <a:cs typeface="aref_ graffiti" panose="02000500000000000000" pitchFamily="2" charset="-78"/>
              </a:rPr>
              <a:t>التقويم التجميعي </a:t>
            </a:r>
            <a:r>
              <a:rPr lang="ar-SA" sz="54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aref_ graffiti" panose="02000500000000000000" pitchFamily="2" charset="-78"/>
                <a:cs typeface="aref_ graffiti" panose="02000500000000000000" pitchFamily="2" charset="-78"/>
              </a:rPr>
              <a:t>(4)</a:t>
            </a:r>
          </a:p>
          <a:p>
            <a:pPr algn="ctr"/>
            <a:r>
              <a:rPr lang="ar-SA" sz="5400" dirty="0">
                <a:solidFill>
                  <a:schemeClr val="accent3">
                    <a:lumMod val="60000"/>
                    <a:lumOff val="40000"/>
                  </a:schemeClr>
                </a:solidFill>
                <a:cs typeface="AGA Aladdin Regular" pitchFamily="2" charset="-78"/>
              </a:rPr>
              <a:t>ص 150 - 155</a:t>
            </a:r>
            <a:endParaRPr lang="ar-SA" sz="5400" dirty="0">
              <a:solidFill>
                <a:schemeClr val="accent3">
                  <a:lumMod val="60000"/>
                  <a:lumOff val="40000"/>
                </a:schemeClr>
              </a:solidFill>
              <a:latin typeface="aref_ graffiti" panose="02000500000000000000" pitchFamily="2" charset="-78"/>
              <a:cs typeface="aref_ graffiti" panose="02000500000000000000" pitchFamily="2" charset="-78"/>
            </a:endParaRP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4E16098-F982-4D67-BC34-495A47C6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-2261" t="21971" r="2261" b="20348"/>
          <a:stretch/>
        </p:blipFill>
        <p:spPr>
          <a:xfrm>
            <a:off x="9715325" y="0"/>
            <a:ext cx="2476675" cy="1568950"/>
          </a:xfrm>
          <a:prstGeom prst="rect">
            <a:avLst/>
          </a:prstGeom>
        </p:spPr>
      </p:pic>
      <p:pic>
        <p:nvPicPr>
          <p:cNvPr id="8" name="صورة 7" descr="صورة تحتوي على نص, أدوات المطبخ&#10;&#10;تم إنشاء الوصف تلقائياً">
            <a:extLst>
              <a:ext uri="{FF2B5EF4-FFF2-40B4-BE49-F238E27FC236}">
                <a16:creationId xmlns:a16="http://schemas.microsoft.com/office/drawing/2014/main" id="{51810F22-894B-4865-A737-6715D8509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2882" y="122313"/>
            <a:ext cx="2298449" cy="1194594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7F4F711-DC57-4F67-AF53-838DBACF5109}"/>
              </a:ext>
            </a:extLst>
          </p:cNvPr>
          <p:cNvSpPr/>
          <p:nvPr/>
        </p:nvSpPr>
        <p:spPr>
          <a:xfrm>
            <a:off x="7682902" y="5541093"/>
            <a:ext cx="4204187" cy="7347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r-SA" sz="9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إعداد</a:t>
            </a:r>
            <a:r>
              <a:rPr lang="ar-SA" sz="9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a Hala Bo She'sha" panose="00000500000000000000" pitchFamily="2" charset="-78"/>
                <a:cs typeface="Ara Hala Bo She'sha" panose="00000500000000000000" pitchFamily="2" charset="-78"/>
              </a:rPr>
              <a:t> </a:t>
            </a:r>
            <a:r>
              <a:rPr lang="ar-SA" sz="900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Ara Hala Bo She'sha" panose="00000500000000000000" pitchFamily="2" charset="-78"/>
                <a:cs typeface="Ara Hala Bo She'sha" panose="00000500000000000000" pitchFamily="2" charset="-78"/>
              </a:rPr>
              <a:t>/ أ.وليد بن سعيد القو</a:t>
            </a:r>
            <a:endParaRPr lang="ar-SA" sz="900" b="0" cap="none" spc="0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Ara Hala Bo She'sha" panose="00000500000000000000" pitchFamily="2" charset="-78"/>
              <a:cs typeface="Ara Hala Bo She'sha" panose="00000500000000000000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7864E55-4740-4430-A6E5-1A7D48AC1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44" b="99861" l="4063" r="96250">
                        <a14:foregroundMark x1="95781" y1="15833" x2="96250" y2="28056"/>
                        <a14:foregroundMark x1="96250" y1="28056" x2="96250" y2="28056"/>
                        <a14:foregroundMark x1="91250" y1="16111" x2="91484" y2="28750"/>
                        <a14:foregroundMark x1="91484" y1="28750" x2="83672" y2="30972"/>
                        <a14:foregroundMark x1="79811" y1="28094" x2="76406" y2="25556"/>
                        <a14:foregroundMark x1="80132" y1="28333" x2="79885" y2="28149"/>
                        <a14:foregroundMark x1="83672" y1="30972" x2="80132" y2="28333"/>
                        <a14:foregroundMark x1="74120" y1="29063" x2="70703" y2="34306"/>
                        <a14:foregroundMark x1="76406" y1="25556" x2="78465" y2="22397"/>
                        <a14:foregroundMark x1="70703" y1="34306" x2="61953" y2="34583"/>
                        <a14:foregroundMark x1="57190" y1="39014" x2="55234" y2="40833"/>
                        <a14:foregroundMark x1="61953" y1="34583" x2="59543" y2="36825"/>
                        <a14:foregroundMark x1="55234" y1="40833" x2="55703" y2="42083"/>
                        <a14:foregroundMark x1="85547" y1="17222" x2="85547" y2="17222"/>
                        <a14:foregroundMark x1="88203" y1="17222" x2="88438" y2="16944"/>
                        <a14:foregroundMark x1="66641" y1="39861" x2="67813" y2="39861"/>
                        <a14:foregroundMark x1="84591" y1="59353" x2="83281" y2="60972"/>
                        <a14:foregroundMark x1="90089" y1="52563" x2="85403" y2="58351"/>
                        <a14:foregroundMark x1="92839" y1="49167" x2="90150" y2="52488"/>
                        <a14:foregroundMark x1="95313" y1="46111" x2="94330" y2="47326"/>
                        <a14:foregroundMark x1="83281" y1="60972" x2="81328" y2="54306"/>
                        <a14:foregroundMark x1="84375" y1="44722" x2="84375" y2="44722"/>
                        <a14:foregroundMark x1="70678" y1="54489" x2="68125" y2="58333"/>
                        <a14:foregroundMark x1="61898" y1="56047" x2="60938" y2="55694"/>
                        <a14:foregroundMark x1="68125" y1="58333" x2="63762" y2="56731"/>
                        <a14:foregroundMark x1="58622" y1="57431" x2="55937" y2="59444"/>
                        <a14:foregroundMark x1="60938" y1="55694" x2="58950" y2="57185"/>
                        <a14:foregroundMark x1="73984" y1="63194" x2="73984" y2="63194"/>
                        <a14:foregroundMark x1="7578" y1="42083" x2="7109" y2="69167"/>
                        <a14:foregroundMark x1="7109" y1="69167" x2="7344" y2="69861"/>
                        <a14:foregroundMark x1="21328" y1="42778" x2="22031" y2="49861"/>
                        <a14:foregroundMark x1="25391" y1="50278" x2="23438" y2="44722"/>
                        <a14:foregroundMark x1="31016" y1="52500" x2="40625" y2="50972"/>
                        <a14:foregroundMark x1="40625" y1="50972" x2="45781" y2="50972"/>
                        <a14:foregroundMark x1="46250" y1="34306" x2="45391" y2="22222"/>
                        <a14:foregroundMark x1="45391" y1="22222" x2="37344" y2="16111"/>
                        <a14:foregroundMark x1="37344" y1="16111" x2="30078" y2="17917"/>
                        <a14:foregroundMark x1="30078" y1="17917" x2="26484" y2="30139"/>
                        <a14:foregroundMark x1="26484" y1="30139" x2="31875" y2="39861"/>
                        <a14:foregroundMark x1="31875" y1="39861" x2="40938" y2="35139"/>
                        <a14:foregroundMark x1="40938" y1="35139" x2="42188" y2="23611"/>
                        <a14:foregroundMark x1="42188" y1="23611" x2="34688" y2="28333"/>
                        <a14:foregroundMark x1="34688" y1="28333" x2="37188" y2="32500"/>
                        <a14:foregroundMark x1="45313" y1="12083" x2="22500" y2="15833"/>
                        <a14:foregroundMark x1="22500" y1="15833" x2="21797" y2="39444"/>
                        <a14:foregroundMark x1="21797" y1="39444" x2="38516" y2="44583"/>
                        <a14:foregroundMark x1="38516" y1="44583" x2="46406" y2="40972"/>
                        <a14:foregroundMark x1="46406" y1="40972" x2="49063" y2="17083"/>
                        <a14:foregroundMark x1="49063" y1="17083" x2="49063" y2="13889"/>
                        <a14:foregroundMark x1="47188" y1="10556" x2="25156" y2="10972"/>
                        <a14:foregroundMark x1="38906" y1="10278" x2="50234" y2="10278"/>
                        <a14:foregroundMark x1="38906" y1="10278" x2="22813" y2="9861"/>
                        <a14:foregroundMark x1="22813" y1="9861" x2="20234" y2="33750"/>
                        <a14:foregroundMark x1="20234" y1="33750" x2="21328" y2="42083"/>
                        <a14:foregroundMark x1="4063" y1="52083" x2="6406" y2="43611"/>
                        <a14:foregroundMark x1="10391" y1="66111" x2="15156" y2="42778"/>
                        <a14:foregroundMark x1="43594" y1="93611" x2="43359" y2="90278"/>
                        <a14:foregroundMark x1="88906" y1="93194" x2="38672" y2="99861"/>
                        <a14:foregroundMark x1="9922" y1="90278" x2="13281" y2="81667"/>
                        <a14:foregroundMark x1="8281" y1="75833" x2="10156" y2="85833"/>
                        <a14:foregroundMark x1="23203" y1="63889" x2="21484" y2="76389"/>
                        <a14:foregroundMark x1="21484" y1="76389" x2="20156" y2="80278"/>
                        <a14:foregroundMark x1="74219" y1="50278" x2="73047" y2="55833"/>
                        <a14:foregroundMark x1="65938" y1="55000" x2="68281" y2="56111"/>
                        <a14:foregroundMark x1="60234" y1="54722" x2="55703" y2="51389"/>
                        <a14:backgroundMark x1="63281" y1="5417" x2="63281" y2="5417"/>
                        <a14:backgroundMark x1="63281" y1="5417" x2="63281" y2="5417"/>
                        <a14:backgroundMark x1="63281" y1="5417" x2="73281" y2="7639"/>
                        <a14:backgroundMark x1="73281" y1="7639" x2="80391" y2="7222"/>
                        <a14:backgroundMark x1="75625" y1="30556" x2="74453" y2="29167"/>
                        <a14:backgroundMark x1="74219" y1="28750" x2="75156" y2="26528"/>
                        <a14:backgroundMark x1="79922" y1="28333" x2="79922" y2="28333"/>
                        <a14:backgroundMark x1="79688" y1="28056" x2="80156" y2="26944"/>
                        <a14:backgroundMark x1="80156" y1="29861" x2="79922" y2="28333"/>
                        <a14:backgroundMark x1="79688" y1="28056" x2="79922" y2="26944"/>
                        <a14:backgroundMark x1="82734" y1="29444" x2="82266" y2="29861"/>
                        <a14:backgroundMark x1="76328" y1="29167" x2="74922" y2="26111"/>
                        <a14:backgroundMark x1="76563" y1="29861" x2="74922" y2="27639"/>
                        <a14:backgroundMark x1="74453" y1="28750" x2="75625" y2="27222"/>
                        <a14:backgroundMark x1="80391" y1="20278" x2="78203" y2="20278"/>
                        <a14:backgroundMark x1="79688" y1="21667" x2="78203" y2="21667"/>
                        <a14:backgroundMark x1="74922" y1="28333" x2="74453" y2="29444"/>
                        <a14:backgroundMark x1="73984" y1="28750" x2="74219" y2="29444"/>
                        <a14:backgroundMark x1="58281" y1="37639" x2="58828" y2="39444"/>
                        <a14:backgroundMark x1="93203" y1="49167" x2="93203" y2="49167"/>
                        <a14:backgroundMark x1="93203" y1="48750" x2="93203" y2="48750"/>
                        <a14:backgroundMark x1="93438" y1="48750" x2="93203" y2="48750"/>
                        <a14:backgroundMark x1="93672" y1="48056" x2="93203" y2="48750"/>
                        <a14:backgroundMark x1="92656" y1="49861" x2="94141" y2="48056"/>
                        <a14:backgroundMark x1="90078" y1="52500" x2="90078" y2="52083"/>
                        <a14:backgroundMark x1="85313" y1="59167" x2="84609" y2="58333"/>
                        <a14:backgroundMark x1="85547" y1="58750" x2="84375" y2="58750"/>
                        <a14:backgroundMark x1="90313" y1="52500" x2="90313" y2="52778"/>
                        <a14:backgroundMark x1="72240" y1="52932" x2="72031" y2="52083"/>
                        <a14:backgroundMark x1="70391" y1="55833" x2="71563" y2="52083"/>
                        <a14:backgroundMark x1="72578" y1="49444" x2="72578" y2="51329"/>
                        <a14:backgroundMark x1="63750" y1="55417" x2="62344" y2="56944"/>
                        <a14:backgroundMark x1="68281" y1="53611" x2="68516" y2="52500"/>
                        <a14:backgroundMark x1="61875" y1="56111" x2="63984" y2="56111"/>
                        <a14:backgroundMark x1="58828" y1="56944" x2="58516" y2="57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99" y="4827733"/>
            <a:ext cx="3408056" cy="201980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7075C1-A908-4538-B6CA-F0E01EE55D92}"/>
              </a:ext>
            </a:extLst>
          </p:cNvPr>
          <p:cNvSpPr txBox="1"/>
          <p:nvPr/>
        </p:nvSpPr>
        <p:spPr>
          <a:xfrm>
            <a:off x="4691270" y="5583017"/>
            <a:ext cx="1881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dobe SHIN" panose="01000500000000020002" pitchFamily="2" charset="-78"/>
                <a:cs typeface="Adobe SHIN" panose="01000500000000020002" pitchFamily="2" charset="-78"/>
              </a:rPr>
              <a:t>1442هـ</a:t>
            </a:r>
            <a:endParaRPr lang="ar-SA" sz="4800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FF910-028F-42AA-93E3-E4637BF7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6" y="160868"/>
            <a:ext cx="11867089" cy="6053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0CF5CD2-D881-491D-BCDF-B8422395B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37625"/>
            <a:ext cx="9485369" cy="587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E4B95C-E458-4504-B84C-62245548D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61506"/>
            <a:ext cx="1602997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411216-9E9D-4434-A7FC-AB65EBAE9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0A29810-B92F-41F1-98A6-607F7EFEC8A3}"/>
              </a:ext>
            </a:extLst>
          </p:cNvPr>
          <p:cNvSpPr txBox="1"/>
          <p:nvPr/>
        </p:nvSpPr>
        <p:spPr>
          <a:xfrm>
            <a:off x="3750365" y="3495260"/>
            <a:ext cx="25891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أحافظ على صلات</a:t>
            </a:r>
            <a:r>
              <a:rPr lang="ar-SA" sz="3200" b="1" dirty="0">
                <a:solidFill>
                  <a:srgbClr val="C00000"/>
                </a:solidFill>
              </a:rPr>
              <a:t>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71B396-B559-4C3A-ACB7-6039326447DA}"/>
              </a:ext>
            </a:extLst>
          </p:cNvPr>
          <p:cNvSpPr txBox="1"/>
          <p:nvPr/>
        </p:nvSpPr>
        <p:spPr>
          <a:xfrm>
            <a:off x="2491408" y="5065643"/>
            <a:ext cx="43893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أرم</a:t>
            </a:r>
            <a:r>
              <a:rPr lang="ar-SA" sz="3200" b="1" dirty="0">
                <a:solidFill>
                  <a:srgbClr val="C00000"/>
                </a:solidFill>
              </a:rPr>
              <a:t>ي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 الأوراق في سلة المهملات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51953D-7EE0-4822-ACDF-E70C2D5D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51" y="609600"/>
            <a:ext cx="10476508" cy="5604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33635D-043C-491F-A1CE-F406E53C23AA}"/>
              </a:ext>
            </a:extLst>
          </p:cNvPr>
          <p:cNvSpPr txBox="1"/>
          <p:nvPr/>
        </p:nvSpPr>
        <p:spPr>
          <a:xfrm>
            <a:off x="3747159" y="1267084"/>
            <a:ext cx="31373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تسق</a:t>
            </a:r>
            <a:r>
              <a:rPr lang="ar-SA" sz="3200" b="1" dirty="0">
                <a:solidFill>
                  <a:srgbClr val="C00000"/>
                </a:solidFill>
              </a:rPr>
              <a:t>ي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الأم الزرع يوميا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4E7FBB-A670-41AA-9557-622422F73ACD}"/>
              </a:ext>
            </a:extLst>
          </p:cNvPr>
          <p:cNvSpPr txBox="1"/>
          <p:nvPr/>
        </p:nvSpPr>
        <p:spPr>
          <a:xfrm>
            <a:off x="3180497" y="5138947"/>
            <a:ext cx="372570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كرة القدم رياضت</a:t>
            </a:r>
            <a:r>
              <a:rPr lang="ar-SA" sz="3200" b="1" dirty="0">
                <a:solidFill>
                  <a:srgbClr val="C00000"/>
                </a:solidFill>
              </a:rPr>
              <a:t>ي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 المفضلة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542712F-9C05-4094-99CE-A2F495DFDE94}"/>
              </a:ext>
            </a:extLst>
          </p:cNvPr>
          <p:cNvSpPr txBox="1"/>
          <p:nvPr/>
        </p:nvSpPr>
        <p:spPr>
          <a:xfrm>
            <a:off x="3335187" y="3207190"/>
            <a:ext cx="34163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أبك</a:t>
            </a:r>
            <a:r>
              <a:rPr lang="ar-SA" sz="3200" b="1" dirty="0">
                <a:solidFill>
                  <a:srgbClr val="C00000"/>
                </a:solidFill>
              </a:rPr>
              <a:t>ي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 عندما تنكسر لعبتي</a:t>
            </a:r>
            <a:r>
              <a:rPr lang="ar-SA" sz="3200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08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F8FDC72-60D0-40E8-B479-8F8F9F09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2" y="799457"/>
            <a:ext cx="10914256" cy="53457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94A4AF9-61EE-49AC-97DB-12B8B21527A1}"/>
              </a:ext>
            </a:extLst>
          </p:cNvPr>
          <p:cNvSpPr txBox="1"/>
          <p:nvPr/>
        </p:nvSpPr>
        <p:spPr>
          <a:xfrm>
            <a:off x="10060072" y="2885564"/>
            <a:ext cx="9797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ما أكثر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41E6A2-6164-48CA-B24E-2F87ED268E3E}"/>
              </a:ext>
            </a:extLst>
          </p:cNvPr>
          <p:cNvSpPr txBox="1"/>
          <p:nvPr/>
        </p:nvSpPr>
        <p:spPr>
          <a:xfrm>
            <a:off x="7341705" y="2854786"/>
            <a:ext cx="3209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!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5FF5906-F728-4163-8B01-57A4A40AE4C3}"/>
              </a:ext>
            </a:extLst>
          </p:cNvPr>
          <p:cNvCxnSpPr>
            <a:cxnSpLocks/>
          </p:cNvCxnSpPr>
          <p:nvPr/>
        </p:nvCxnSpPr>
        <p:spPr>
          <a:xfrm flipH="1">
            <a:off x="2736575" y="3408784"/>
            <a:ext cx="1716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4F486578-79EA-43B2-AF6C-DED45CE50C7D}"/>
              </a:ext>
            </a:extLst>
          </p:cNvPr>
          <p:cNvCxnSpPr/>
          <p:nvPr/>
        </p:nvCxnSpPr>
        <p:spPr>
          <a:xfrm flipH="1">
            <a:off x="1172817" y="4647862"/>
            <a:ext cx="15637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46B45B-FE25-44D7-BF12-A0596B8E8E82}"/>
              </a:ext>
            </a:extLst>
          </p:cNvPr>
          <p:cNvSpPr txBox="1"/>
          <p:nvPr/>
        </p:nvSpPr>
        <p:spPr>
          <a:xfrm>
            <a:off x="5734631" y="3985882"/>
            <a:ext cx="10727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مهما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ت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879446B-825C-44C5-BC93-568D1D082D5E}"/>
              </a:ext>
            </a:extLst>
          </p:cNvPr>
          <p:cNvSpPr txBox="1"/>
          <p:nvPr/>
        </p:nvSpPr>
        <p:spPr>
          <a:xfrm>
            <a:off x="8507896" y="5136513"/>
            <a:ext cx="66877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ابن</a:t>
            </a:r>
            <a:r>
              <a:rPr lang="ar-SA" sz="3200" b="1" dirty="0">
                <a:solidFill>
                  <a:srgbClr val="C00000"/>
                </a:solidFill>
              </a:rPr>
              <a:t>ه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7A5D2AE2-2E7C-49DC-ABB8-92B5EA797510}"/>
              </a:ext>
            </a:extLst>
          </p:cNvPr>
          <p:cNvCxnSpPr>
            <a:cxnSpLocks/>
          </p:cNvCxnSpPr>
          <p:nvPr/>
        </p:nvCxnSpPr>
        <p:spPr>
          <a:xfrm flipH="1">
            <a:off x="1172818" y="5787548"/>
            <a:ext cx="7818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8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5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8922C4-352C-4228-BB2E-CD11C1F9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4" y="731520"/>
            <a:ext cx="10733651" cy="54830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A1D0A36-AC99-4D9A-B792-8EEE9906828E}"/>
              </a:ext>
            </a:extLst>
          </p:cNvPr>
          <p:cNvSpPr txBox="1"/>
          <p:nvPr/>
        </p:nvSpPr>
        <p:spPr>
          <a:xfrm>
            <a:off x="4788613" y="4691269"/>
            <a:ext cx="267573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واجب منزلي</a:t>
            </a:r>
          </a:p>
        </p:txBody>
      </p:sp>
    </p:spTree>
    <p:extLst>
      <p:ext uri="{BB962C8B-B14F-4D97-AF65-F5344CB8AC3E}">
        <p14:creationId xmlns:p14="http://schemas.microsoft.com/office/powerpoint/2010/main" val="1158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8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30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5" name="Rectangle 32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F134BFCB-373A-440C-A076-F874F5F22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6">
            <a:extLst>
              <a:ext uri="{FF2B5EF4-FFF2-40B4-BE49-F238E27FC236}">
                <a16:creationId xmlns:a16="http://schemas.microsoft.com/office/drawing/2014/main" id="{705D511C-3CFA-4D05-A290-5674D6D1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:a16="http://schemas.microsoft.com/office/drawing/2014/main" id="{669D87E5-1B49-46CB-A366-E4BCB4B19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0609" cy="62145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64DEF0-A591-4F01-B6E8-D7F29C0F5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57"/>
          <a:stretch/>
        </p:blipFill>
        <p:spPr>
          <a:xfrm>
            <a:off x="165166" y="225082"/>
            <a:ext cx="10115444" cy="57643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6CED3C9-6B93-4623-B2C9-EDECE2B4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4846335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C8DA627-0DBB-4595-982F-5BE763E2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6224378"/>
            <a:ext cx="1602997" cy="144270"/>
          </a:xfrm>
          <a:prstGeom prst="rect">
            <a:avLst/>
          </a:prstGeom>
        </p:spPr>
      </p:pic>
      <p:pic>
        <p:nvPicPr>
          <p:cNvPr id="7" name="صورة 6" descr="صقر يهبط">
            <a:extLst>
              <a:ext uri="{FF2B5EF4-FFF2-40B4-BE49-F238E27FC236}">
                <a16:creationId xmlns:a16="http://schemas.microsoft.com/office/drawing/2014/main" id="{1F25FAA6-11EB-4886-9614-B15A2E750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9" t="61062" r="109" b="12697"/>
          <a:stretch/>
        </p:blipFill>
        <p:spPr>
          <a:xfrm>
            <a:off x="82582" y="4797290"/>
            <a:ext cx="10115444" cy="1075612"/>
          </a:xfrm>
          <a:prstGeom prst="rect">
            <a:avLst/>
          </a:prstGeom>
        </p:spPr>
      </p:pic>
      <p:pic>
        <p:nvPicPr>
          <p:cNvPr id="36" name="صورة 35" descr="صقر يهبط">
            <a:extLst>
              <a:ext uri="{FF2B5EF4-FFF2-40B4-BE49-F238E27FC236}">
                <a16:creationId xmlns:a16="http://schemas.microsoft.com/office/drawing/2014/main" id="{FCB54137-1F10-4688-AB80-2637CD81F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414" b="39009"/>
          <a:stretch/>
        </p:blipFill>
        <p:spPr>
          <a:xfrm>
            <a:off x="84036" y="3393206"/>
            <a:ext cx="10115444" cy="1417335"/>
          </a:xfrm>
          <a:prstGeom prst="rect">
            <a:avLst/>
          </a:prstGeom>
        </p:spPr>
      </p:pic>
      <p:pic>
        <p:nvPicPr>
          <p:cNvPr id="38" name="صورة 37" descr="صقر يهبط">
            <a:extLst>
              <a:ext uri="{FF2B5EF4-FFF2-40B4-BE49-F238E27FC236}">
                <a16:creationId xmlns:a16="http://schemas.microsoft.com/office/drawing/2014/main" id="{FACDB634-000F-477C-981E-FD01876B3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6" t="1" r="126" b="69471"/>
          <a:stretch/>
        </p:blipFill>
        <p:spPr>
          <a:xfrm>
            <a:off x="82582" y="2277838"/>
            <a:ext cx="10115444" cy="125136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0053549-22E0-4B64-8CAF-91A2998D288E}"/>
              </a:ext>
            </a:extLst>
          </p:cNvPr>
          <p:cNvSpPr txBox="1"/>
          <p:nvPr/>
        </p:nvSpPr>
        <p:spPr>
          <a:xfrm>
            <a:off x="7515225" y="5204217"/>
            <a:ext cx="242566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إعداد / أ.وليد بن سعيد القو</a:t>
            </a:r>
          </a:p>
        </p:txBody>
      </p:sp>
    </p:spTree>
    <p:extLst>
      <p:ext uri="{BB962C8B-B14F-4D97-AF65-F5344CB8AC3E}">
        <p14:creationId xmlns:p14="http://schemas.microsoft.com/office/powerpoint/2010/main" val="2483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3341F90-6549-40C7-B51F-99496B568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757"/>
          <a:stretch/>
        </p:blipFill>
        <p:spPr>
          <a:xfrm>
            <a:off x="473835" y="773723"/>
            <a:ext cx="10625574" cy="506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37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CD6899-319C-4E1D-98D8-3098F17D1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42"/>
          <a:stretch/>
        </p:blipFill>
        <p:spPr>
          <a:xfrm>
            <a:off x="436097" y="633046"/>
            <a:ext cx="10002131" cy="609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5C11FB0-30B3-45AE-A763-F4B93A40B3F7}"/>
              </a:ext>
            </a:extLst>
          </p:cNvPr>
          <p:cNvSpPr txBox="1"/>
          <p:nvPr/>
        </p:nvSpPr>
        <p:spPr>
          <a:xfrm>
            <a:off x="6255027" y="4293703"/>
            <a:ext cx="30283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التواصل مع الأهل والأصدقاء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0717988-0FF9-46F3-A5C6-F0111C38C3E9}"/>
              </a:ext>
            </a:extLst>
          </p:cNvPr>
          <p:cNvSpPr txBox="1"/>
          <p:nvPr/>
        </p:nvSpPr>
        <p:spPr>
          <a:xfrm>
            <a:off x="2649698" y="5610510"/>
            <a:ext cx="139172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تضيع الوقت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982653C-53A4-4A30-BACF-AC446983D5AB}"/>
              </a:ext>
            </a:extLst>
          </p:cNvPr>
          <p:cNvSpPr txBox="1"/>
          <p:nvPr/>
        </p:nvSpPr>
        <p:spPr>
          <a:xfrm>
            <a:off x="6090741" y="5636728"/>
            <a:ext cx="320632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قراءة القرآن والكتب والمجلات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EF6D617-E37C-49B0-9B4F-F01B847B0F58}"/>
              </a:ext>
            </a:extLst>
          </p:cNvPr>
          <p:cNvSpPr txBox="1"/>
          <p:nvPr/>
        </p:nvSpPr>
        <p:spPr>
          <a:xfrm>
            <a:off x="1084422" y="4340989"/>
            <a:ext cx="41472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i="0" dirty="0">
                <a:solidFill>
                  <a:srgbClr val="C00000"/>
                </a:solidFill>
                <a:effectLst/>
                <a:latin typeface="DroidArabicKufi-Regular"/>
              </a:rPr>
              <a:t>يسبب أضراراً ومشاكل سلبية على صحة الإنسان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E32ED9A-87C1-454C-A9CC-7778EBBF0816}"/>
              </a:ext>
            </a:extLst>
          </p:cNvPr>
          <p:cNvSpPr txBox="1"/>
          <p:nvPr/>
        </p:nvSpPr>
        <p:spPr>
          <a:xfrm>
            <a:off x="1589369" y="4958332"/>
            <a:ext cx="31373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i="0" dirty="0">
                <a:solidFill>
                  <a:srgbClr val="C00000"/>
                </a:solidFill>
                <a:effectLst/>
                <a:latin typeface="Roboto"/>
              </a:rPr>
              <a:t>يسبب العديد من حوادث السير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32A9748-E392-4E3F-9FB3-144595E42901}"/>
              </a:ext>
            </a:extLst>
          </p:cNvPr>
          <p:cNvSpPr txBox="1"/>
          <p:nvPr/>
        </p:nvSpPr>
        <p:spPr>
          <a:xfrm>
            <a:off x="5903969" y="4958331"/>
            <a:ext cx="34724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i="0" dirty="0">
                <a:solidFill>
                  <a:srgbClr val="002060"/>
                </a:solidFill>
                <a:effectLst/>
                <a:latin typeface="DroidArabicKufi-Regular"/>
              </a:rPr>
              <a:t>تلبية الكثير من الاحتياجات البيتية</a:t>
            </a:r>
            <a:endParaRPr lang="ar-S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7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5" grpId="0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F134BFCB-373A-440C-A076-F874F5F22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9">
            <a:extLst>
              <a:ext uri="{FF2B5EF4-FFF2-40B4-BE49-F238E27FC236}">
                <a16:creationId xmlns:a16="http://schemas.microsoft.com/office/drawing/2014/main" id="{705D511C-3CFA-4D05-A290-5674D6D1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9D87E5-1B49-46CB-A366-E4BCB4B19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0609" cy="62145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BB0E556-E630-4110-982D-7FA122A1B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" y="638663"/>
            <a:ext cx="10041156" cy="5043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CED3C9-6B93-4623-B2C9-EDECE2B4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4846335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C8DA627-0DBB-4595-982F-5BE763E2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6224378"/>
            <a:ext cx="1602997" cy="14427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2C3BE96-64CE-487F-9EF9-FC8AEB6A07EB}"/>
              </a:ext>
            </a:extLst>
          </p:cNvPr>
          <p:cNvSpPr/>
          <p:nvPr/>
        </p:nvSpPr>
        <p:spPr>
          <a:xfrm>
            <a:off x="1705225" y="2743200"/>
            <a:ext cx="1283595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9B26568D-EDB3-4C23-9728-CC1D5ADDC380}"/>
              </a:ext>
            </a:extLst>
          </p:cNvPr>
          <p:cNvSpPr/>
          <p:nvPr/>
        </p:nvSpPr>
        <p:spPr>
          <a:xfrm>
            <a:off x="2988821" y="2743199"/>
            <a:ext cx="1193191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14992045-1944-431B-A215-4B11A618A8F6}"/>
              </a:ext>
            </a:extLst>
          </p:cNvPr>
          <p:cNvSpPr/>
          <p:nvPr/>
        </p:nvSpPr>
        <p:spPr>
          <a:xfrm>
            <a:off x="4182013" y="2690191"/>
            <a:ext cx="920074" cy="702365"/>
          </a:xfrm>
          <a:custGeom>
            <a:avLst/>
            <a:gdLst>
              <a:gd name="connsiteX0" fmla="*/ 0 w 920074"/>
              <a:gd name="connsiteY0" fmla="*/ 117063 h 702365"/>
              <a:gd name="connsiteX1" fmla="*/ 117063 w 920074"/>
              <a:gd name="connsiteY1" fmla="*/ 0 h 702365"/>
              <a:gd name="connsiteX2" fmla="*/ 453178 w 920074"/>
              <a:gd name="connsiteY2" fmla="*/ 0 h 702365"/>
              <a:gd name="connsiteX3" fmla="*/ 803011 w 920074"/>
              <a:gd name="connsiteY3" fmla="*/ 0 h 702365"/>
              <a:gd name="connsiteX4" fmla="*/ 920074 w 920074"/>
              <a:gd name="connsiteY4" fmla="*/ 117063 h 702365"/>
              <a:gd name="connsiteX5" fmla="*/ 920074 w 920074"/>
              <a:gd name="connsiteY5" fmla="*/ 585302 h 702365"/>
              <a:gd name="connsiteX6" fmla="*/ 803011 w 920074"/>
              <a:gd name="connsiteY6" fmla="*/ 702365 h 702365"/>
              <a:gd name="connsiteX7" fmla="*/ 480615 w 920074"/>
              <a:gd name="connsiteY7" fmla="*/ 702365 h 702365"/>
              <a:gd name="connsiteX8" fmla="*/ 117063 w 920074"/>
              <a:gd name="connsiteY8" fmla="*/ 702365 h 702365"/>
              <a:gd name="connsiteX9" fmla="*/ 0 w 920074"/>
              <a:gd name="connsiteY9" fmla="*/ 585302 h 702365"/>
              <a:gd name="connsiteX10" fmla="*/ 0 w 920074"/>
              <a:gd name="connsiteY10" fmla="*/ 117063 h 70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74" h="702365" extrusionOk="0">
                <a:moveTo>
                  <a:pt x="0" y="117063"/>
                </a:moveTo>
                <a:cubicBezTo>
                  <a:pt x="-6233" y="50341"/>
                  <a:pt x="54204" y="5164"/>
                  <a:pt x="117063" y="0"/>
                </a:cubicBezTo>
                <a:cubicBezTo>
                  <a:pt x="205623" y="-12104"/>
                  <a:pt x="355728" y="39856"/>
                  <a:pt x="453178" y="0"/>
                </a:cubicBezTo>
                <a:cubicBezTo>
                  <a:pt x="550629" y="-39856"/>
                  <a:pt x="682731" y="8162"/>
                  <a:pt x="803011" y="0"/>
                </a:cubicBezTo>
                <a:cubicBezTo>
                  <a:pt x="860177" y="13631"/>
                  <a:pt x="916883" y="45359"/>
                  <a:pt x="920074" y="117063"/>
                </a:cubicBezTo>
                <a:cubicBezTo>
                  <a:pt x="925430" y="233502"/>
                  <a:pt x="880164" y="415264"/>
                  <a:pt x="920074" y="585302"/>
                </a:cubicBezTo>
                <a:cubicBezTo>
                  <a:pt x="908121" y="643695"/>
                  <a:pt x="860190" y="708253"/>
                  <a:pt x="803011" y="702365"/>
                </a:cubicBezTo>
                <a:cubicBezTo>
                  <a:pt x="660285" y="712723"/>
                  <a:pt x="558596" y="690093"/>
                  <a:pt x="480615" y="702365"/>
                </a:cubicBezTo>
                <a:cubicBezTo>
                  <a:pt x="402634" y="714637"/>
                  <a:pt x="269026" y="664991"/>
                  <a:pt x="117063" y="702365"/>
                </a:cubicBezTo>
                <a:cubicBezTo>
                  <a:pt x="45149" y="693033"/>
                  <a:pt x="-17116" y="654770"/>
                  <a:pt x="0" y="585302"/>
                </a:cubicBezTo>
                <a:cubicBezTo>
                  <a:pt x="-30520" y="474925"/>
                  <a:pt x="951" y="217358"/>
                  <a:pt x="0" y="11706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ACDFB23A-73EC-465F-8F9B-1119D1CE1EF4}"/>
              </a:ext>
            </a:extLst>
          </p:cNvPr>
          <p:cNvSpPr/>
          <p:nvPr/>
        </p:nvSpPr>
        <p:spPr>
          <a:xfrm>
            <a:off x="503583" y="3642369"/>
            <a:ext cx="1710938" cy="7023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74617158-2178-4911-ACE9-6FEDC925D6C0}"/>
              </a:ext>
            </a:extLst>
          </p:cNvPr>
          <p:cNvSpPr/>
          <p:nvPr/>
        </p:nvSpPr>
        <p:spPr>
          <a:xfrm>
            <a:off x="3617844" y="4581290"/>
            <a:ext cx="1484243" cy="7023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CCA2AEDC-5842-4B7F-A898-8D038E49DFC8}"/>
              </a:ext>
            </a:extLst>
          </p:cNvPr>
          <p:cNvSpPr/>
          <p:nvPr/>
        </p:nvSpPr>
        <p:spPr>
          <a:xfrm>
            <a:off x="3498116" y="3642369"/>
            <a:ext cx="1603971" cy="7023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9C4BADA6-4850-4BE8-9894-F181414DDD69}"/>
              </a:ext>
            </a:extLst>
          </p:cNvPr>
          <p:cNvSpPr/>
          <p:nvPr/>
        </p:nvSpPr>
        <p:spPr>
          <a:xfrm>
            <a:off x="2547495" y="4581291"/>
            <a:ext cx="1070349" cy="7023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1F9E3E37-AEA9-4D4E-9681-495BC4D85A4E}"/>
              </a:ext>
            </a:extLst>
          </p:cNvPr>
          <p:cNvSpPr/>
          <p:nvPr/>
        </p:nvSpPr>
        <p:spPr>
          <a:xfrm>
            <a:off x="2214521" y="3612059"/>
            <a:ext cx="1283595" cy="702365"/>
          </a:xfrm>
          <a:custGeom>
            <a:avLst/>
            <a:gdLst>
              <a:gd name="connsiteX0" fmla="*/ 0 w 1283595"/>
              <a:gd name="connsiteY0" fmla="*/ 117063 h 702365"/>
              <a:gd name="connsiteX1" fmla="*/ 117063 w 1283595"/>
              <a:gd name="connsiteY1" fmla="*/ 0 h 702365"/>
              <a:gd name="connsiteX2" fmla="*/ 631303 w 1283595"/>
              <a:gd name="connsiteY2" fmla="*/ 0 h 702365"/>
              <a:gd name="connsiteX3" fmla="*/ 1166532 w 1283595"/>
              <a:gd name="connsiteY3" fmla="*/ 0 h 702365"/>
              <a:gd name="connsiteX4" fmla="*/ 1283595 w 1283595"/>
              <a:gd name="connsiteY4" fmla="*/ 117063 h 702365"/>
              <a:gd name="connsiteX5" fmla="*/ 1283595 w 1283595"/>
              <a:gd name="connsiteY5" fmla="*/ 585302 h 702365"/>
              <a:gd name="connsiteX6" fmla="*/ 1166532 w 1283595"/>
              <a:gd name="connsiteY6" fmla="*/ 702365 h 702365"/>
              <a:gd name="connsiteX7" fmla="*/ 673282 w 1283595"/>
              <a:gd name="connsiteY7" fmla="*/ 702365 h 702365"/>
              <a:gd name="connsiteX8" fmla="*/ 117063 w 1283595"/>
              <a:gd name="connsiteY8" fmla="*/ 702365 h 702365"/>
              <a:gd name="connsiteX9" fmla="*/ 0 w 1283595"/>
              <a:gd name="connsiteY9" fmla="*/ 585302 h 702365"/>
              <a:gd name="connsiteX10" fmla="*/ 0 w 1283595"/>
              <a:gd name="connsiteY10" fmla="*/ 117063 h 70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595" h="702365" extrusionOk="0">
                <a:moveTo>
                  <a:pt x="0" y="117063"/>
                </a:moveTo>
                <a:cubicBezTo>
                  <a:pt x="-6233" y="50341"/>
                  <a:pt x="54204" y="5164"/>
                  <a:pt x="117063" y="0"/>
                </a:cubicBezTo>
                <a:cubicBezTo>
                  <a:pt x="266085" y="-13562"/>
                  <a:pt x="451413" y="21520"/>
                  <a:pt x="631303" y="0"/>
                </a:cubicBezTo>
                <a:cubicBezTo>
                  <a:pt x="811193" y="-21520"/>
                  <a:pt x="1002807" y="41576"/>
                  <a:pt x="1166532" y="0"/>
                </a:cubicBezTo>
                <a:cubicBezTo>
                  <a:pt x="1223698" y="13631"/>
                  <a:pt x="1280404" y="45359"/>
                  <a:pt x="1283595" y="117063"/>
                </a:cubicBezTo>
                <a:cubicBezTo>
                  <a:pt x="1288951" y="233502"/>
                  <a:pt x="1243685" y="415264"/>
                  <a:pt x="1283595" y="585302"/>
                </a:cubicBezTo>
                <a:cubicBezTo>
                  <a:pt x="1271642" y="643695"/>
                  <a:pt x="1223711" y="708253"/>
                  <a:pt x="1166532" y="702365"/>
                </a:cubicBezTo>
                <a:cubicBezTo>
                  <a:pt x="1061504" y="731785"/>
                  <a:pt x="839331" y="645526"/>
                  <a:pt x="673282" y="702365"/>
                </a:cubicBezTo>
                <a:cubicBezTo>
                  <a:pt x="507233" y="759204"/>
                  <a:pt x="273849" y="694076"/>
                  <a:pt x="117063" y="702365"/>
                </a:cubicBezTo>
                <a:cubicBezTo>
                  <a:pt x="45149" y="693033"/>
                  <a:pt x="-17116" y="654770"/>
                  <a:pt x="0" y="585302"/>
                </a:cubicBezTo>
                <a:cubicBezTo>
                  <a:pt x="-30520" y="474925"/>
                  <a:pt x="951" y="217358"/>
                  <a:pt x="0" y="11706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853BA281-AA59-4012-AF4B-062A9D25DFD9}"/>
              </a:ext>
            </a:extLst>
          </p:cNvPr>
          <p:cNvSpPr/>
          <p:nvPr/>
        </p:nvSpPr>
        <p:spPr>
          <a:xfrm>
            <a:off x="1328753" y="4495152"/>
            <a:ext cx="1218742" cy="702365"/>
          </a:xfrm>
          <a:custGeom>
            <a:avLst/>
            <a:gdLst>
              <a:gd name="connsiteX0" fmla="*/ 0 w 1218742"/>
              <a:gd name="connsiteY0" fmla="*/ 117063 h 702365"/>
              <a:gd name="connsiteX1" fmla="*/ 117063 w 1218742"/>
              <a:gd name="connsiteY1" fmla="*/ 0 h 702365"/>
              <a:gd name="connsiteX2" fmla="*/ 599525 w 1218742"/>
              <a:gd name="connsiteY2" fmla="*/ 0 h 702365"/>
              <a:gd name="connsiteX3" fmla="*/ 1101679 w 1218742"/>
              <a:gd name="connsiteY3" fmla="*/ 0 h 702365"/>
              <a:gd name="connsiteX4" fmla="*/ 1218742 w 1218742"/>
              <a:gd name="connsiteY4" fmla="*/ 117063 h 702365"/>
              <a:gd name="connsiteX5" fmla="*/ 1218742 w 1218742"/>
              <a:gd name="connsiteY5" fmla="*/ 585302 h 702365"/>
              <a:gd name="connsiteX6" fmla="*/ 1101679 w 1218742"/>
              <a:gd name="connsiteY6" fmla="*/ 702365 h 702365"/>
              <a:gd name="connsiteX7" fmla="*/ 638909 w 1218742"/>
              <a:gd name="connsiteY7" fmla="*/ 702365 h 702365"/>
              <a:gd name="connsiteX8" fmla="*/ 117063 w 1218742"/>
              <a:gd name="connsiteY8" fmla="*/ 702365 h 702365"/>
              <a:gd name="connsiteX9" fmla="*/ 0 w 1218742"/>
              <a:gd name="connsiteY9" fmla="*/ 585302 h 702365"/>
              <a:gd name="connsiteX10" fmla="*/ 0 w 1218742"/>
              <a:gd name="connsiteY10" fmla="*/ 117063 h 70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742" h="702365" extrusionOk="0">
                <a:moveTo>
                  <a:pt x="0" y="117063"/>
                </a:moveTo>
                <a:cubicBezTo>
                  <a:pt x="-6233" y="50341"/>
                  <a:pt x="54204" y="5164"/>
                  <a:pt x="117063" y="0"/>
                </a:cubicBezTo>
                <a:cubicBezTo>
                  <a:pt x="277823" y="-3943"/>
                  <a:pt x="475237" y="19624"/>
                  <a:pt x="599525" y="0"/>
                </a:cubicBezTo>
                <a:cubicBezTo>
                  <a:pt x="723813" y="-19624"/>
                  <a:pt x="924302" y="58494"/>
                  <a:pt x="1101679" y="0"/>
                </a:cubicBezTo>
                <a:cubicBezTo>
                  <a:pt x="1158845" y="13631"/>
                  <a:pt x="1215551" y="45359"/>
                  <a:pt x="1218742" y="117063"/>
                </a:cubicBezTo>
                <a:cubicBezTo>
                  <a:pt x="1224098" y="233502"/>
                  <a:pt x="1178832" y="415264"/>
                  <a:pt x="1218742" y="585302"/>
                </a:cubicBezTo>
                <a:cubicBezTo>
                  <a:pt x="1206789" y="643695"/>
                  <a:pt x="1158858" y="708253"/>
                  <a:pt x="1101679" y="702365"/>
                </a:cubicBezTo>
                <a:cubicBezTo>
                  <a:pt x="1005819" y="736008"/>
                  <a:pt x="863878" y="692304"/>
                  <a:pt x="638909" y="702365"/>
                </a:cubicBezTo>
                <a:cubicBezTo>
                  <a:pt x="413940" y="712426"/>
                  <a:pt x="261640" y="639929"/>
                  <a:pt x="117063" y="702365"/>
                </a:cubicBezTo>
                <a:cubicBezTo>
                  <a:pt x="45149" y="693033"/>
                  <a:pt x="-17116" y="654770"/>
                  <a:pt x="0" y="585302"/>
                </a:cubicBezTo>
                <a:cubicBezTo>
                  <a:pt x="-30520" y="474925"/>
                  <a:pt x="951" y="217358"/>
                  <a:pt x="0" y="11706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8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A30FF8E-8E2B-4F67-B89D-14003FB4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7" y="609600"/>
            <a:ext cx="10914256" cy="56387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7B897C-DD22-4C84-B69F-F1388F95B70B}"/>
              </a:ext>
            </a:extLst>
          </p:cNvPr>
          <p:cNvSpPr txBox="1"/>
          <p:nvPr/>
        </p:nvSpPr>
        <p:spPr>
          <a:xfrm>
            <a:off x="9216107" y="3825826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اصطحب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22F2EA9-FF46-4319-8D90-39619F87D6CD}"/>
              </a:ext>
            </a:extLst>
          </p:cNvPr>
          <p:cNvSpPr txBox="1"/>
          <p:nvPr/>
        </p:nvSpPr>
        <p:spPr>
          <a:xfrm>
            <a:off x="6767080" y="4451961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إلى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6FBD34F-D029-4B39-99C4-3375268F7FDA}"/>
              </a:ext>
            </a:extLst>
          </p:cNvPr>
          <p:cNvSpPr txBox="1"/>
          <p:nvPr/>
        </p:nvSpPr>
        <p:spPr>
          <a:xfrm>
            <a:off x="9216107" y="4478586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ابنه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17B6DF2-19D5-4CD9-A773-71E37B2F527A}"/>
              </a:ext>
            </a:extLst>
          </p:cNvPr>
          <p:cNvSpPr txBox="1"/>
          <p:nvPr/>
        </p:nvSpPr>
        <p:spPr>
          <a:xfrm>
            <a:off x="9216107" y="5146062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استخدام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77B6C32-40DC-4171-89EA-03675567387D}"/>
              </a:ext>
            </a:extLst>
          </p:cNvPr>
          <p:cNvSpPr txBox="1"/>
          <p:nvPr/>
        </p:nvSpPr>
        <p:spPr>
          <a:xfrm>
            <a:off x="1474639" y="4425457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تشِير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6E26E59-A1C4-42D5-B455-09F963B6DB5B}"/>
              </a:ext>
            </a:extLst>
          </p:cNvPr>
          <p:cNvSpPr txBox="1"/>
          <p:nvPr/>
        </p:nvSpPr>
        <p:spPr>
          <a:xfrm>
            <a:off x="4720158" y="5140323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الهاتف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3C3412A-147A-4F14-81CF-39E31AE3B71E}"/>
              </a:ext>
            </a:extLst>
          </p:cNvPr>
          <p:cNvSpPr txBox="1"/>
          <p:nvPr/>
        </p:nvSpPr>
        <p:spPr>
          <a:xfrm>
            <a:off x="4203347" y="4473956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المستشفى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74AC015-F5C4-46E9-809D-C0EFC307F178}"/>
              </a:ext>
            </a:extLst>
          </p:cNvPr>
          <p:cNvSpPr txBox="1"/>
          <p:nvPr/>
        </p:nvSpPr>
        <p:spPr>
          <a:xfrm>
            <a:off x="4198258" y="3818848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الوالد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E9879F9-DBBC-42A2-BA1C-916E43412954}"/>
              </a:ext>
            </a:extLst>
          </p:cNvPr>
          <p:cNvSpPr txBox="1"/>
          <p:nvPr/>
        </p:nvSpPr>
        <p:spPr>
          <a:xfrm>
            <a:off x="3587097" y="5120370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المحمول</a:t>
            </a:r>
          </a:p>
        </p:txBody>
      </p:sp>
    </p:spTree>
    <p:extLst>
      <p:ext uri="{BB962C8B-B14F-4D97-AF65-F5344CB8AC3E}">
        <p14:creationId xmlns:p14="http://schemas.microsoft.com/office/powerpoint/2010/main" val="16331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3" grpId="0"/>
      <p:bldP spid="46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351E266-2A7C-4624-88EF-B56AE78C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3" y="637679"/>
            <a:ext cx="10486477" cy="5453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4BC6DD6-A9C1-4212-AEBA-2DA5D1FCC933}"/>
              </a:ext>
            </a:extLst>
          </p:cNvPr>
          <p:cNvSpPr txBox="1"/>
          <p:nvPr/>
        </p:nvSpPr>
        <p:spPr>
          <a:xfrm>
            <a:off x="7874175" y="5133759"/>
            <a:ext cx="15012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حافظ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91CF16A-F188-443B-B38C-2B43DCF42CF7}"/>
              </a:ext>
            </a:extLst>
          </p:cNvPr>
          <p:cNvSpPr txBox="1"/>
          <p:nvPr/>
        </p:nvSpPr>
        <p:spPr>
          <a:xfrm>
            <a:off x="7986819" y="3999997"/>
            <a:ext cx="15012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ناجح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3D7FE36-E194-4C26-B340-18DFFAE3395D}"/>
              </a:ext>
            </a:extLst>
          </p:cNvPr>
          <p:cNvSpPr txBox="1"/>
          <p:nvPr/>
        </p:nvSpPr>
        <p:spPr>
          <a:xfrm>
            <a:off x="3593723" y="2879276"/>
            <a:ext cx="15012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داخل</a:t>
            </a:r>
          </a:p>
        </p:txBody>
      </p:sp>
    </p:spTree>
    <p:extLst>
      <p:ext uri="{BB962C8B-B14F-4D97-AF65-F5344CB8AC3E}">
        <p14:creationId xmlns:p14="http://schemas.microsoft.com/office/powerpoint/2010/main" val="138076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4BFCB-373A-440C-A076-F874F5F22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5D511C-3CFA-4D05-A290-5674D6D1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9D87E5-1B49-46CB-A366-E4BCB4B19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0609" cy="62145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4185000-0F96-4628-A834-BB2C73DB2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4"/>
          <a:stretch/>
        </p:blipFill>
        <p:spPr>
          <a:xfrm>
            <a:off x="3177" y="267286"/>
            <a:ext cx="10139630" cy="57114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CED3C9-6B93-4623-B2C9-EDECE2B4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4846335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8DA627-0DBB-4595-982F-5BE763E2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6224378"/>
            <a:ext cx="1602997" cy="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57FF7B-C552-482D-A8DE-BC169A255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3" y="480060"/>
            <a:ext cx="10058400" cy="56815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FAE2B89-DBA4-4D4C-B7D4-9532662BCF18}"/>
              </a:ext>
            </a:extLst>
          </p:cNvPr>
          <p:cNvSpPr txBox="1"/>
          <p:nvPr/>
        </p:nvSpPr>
        <p:spPr>
          <a:xfrm>
            <a:off x="6506817" y="2102252"/>
            <a:ext cx="2510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في يوم عرفة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E0E937-28BE-4A3A-B05A-B83A4C6ED54B}"/>
              </a:ext>
            </a:extLst>
          </p:cNvPr>
          <p:cNvSpPr txBox="1"/>
          <p:nvPr/>
        </p:nvSpPr>
        <p:spPr>
          <a:xfrm>
            <a:off x="8810647" y="5389376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لماذا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B782A18-0D2C-4FB1-9811-865E7061056E}"/>
              </a:ext>
            </a:extLst>
          </p:cNvPr>
          <p:cNvSpPr txBox="1"/>
          <p:nvPr/>
        </p:nvSpPr>
        <p:spPr>
          <a:xfrm>
            <a:off x="8810647" y="4524339"/>
            <a:ext cx="15012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كيف</a:t>
            </a:r>
          </a:p>
        </p:txBody>
      </p:sp>
    </p:spTree>
    <p:extLst>
      <p:ext uri="{BB962C8B-B14F-4D97-AF65-F5344CB8AC3E}">
        <p14:creationId xmlns:p14="http://schemas.microsoft.com/office/powerpoint/2010/main" val="17647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C8A6CC-8870-48A1-966D-9EFD292C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7" y="929073"/>
            <a:ext cx="10914256" cy="49659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9B81AA2-F5F3-4D60-B342-5949A1C0A7CB}"/>
              </a:ext>
            </a:extLst>
          </p:cNvPr>
          <p:cNvSpPr/>
          <p:nvPr/>
        </p:nvSpPr>
        <p:spPr>
          <a:xfrm>
            <a:off x="2222139" y="3001247"/>
            <a:ext cx="901148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245384F-C62A-4227-9873-778F1E64D978}"/>
              </a:ext>
            </a:extLst>
          </p:cNvPr>
          <p:cNvSpPr/>
          <p:nvPr/>
        </p:nvSpPr>
        <p:spPr>
          <a:xfrm>
            <a:off x="4737652" y="3001248"/>
            <a:ext cx="901148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B03F340-AE8F-4881-AD7E-5300278B52CB}"/>
              </a:ext>
            </a:extLst>
          </p:cNvPr>
          <p:cNvSpPr/>
          <p:nvPr/>
        </p:nvSpPr>
        <p:spPr>
          <a:xfrm>
            <a:off x="2646208" y="3987200"/>
            <a:ext cx="1510748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E9573F8-B6DF-475E-86BF-BDCD4F936843}"/>
              </a:ext>
            </a:extLst>
          </p:cNvPr>
          <p:cNvSpPr/>
          <p:nvPr/>
        </p:nvSpPr>
        <p:spPr>
          <a:xfrm>
            <a:off x="1205948" y="3977034"/>
            <a:ext cx="1510748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B2617C81-A7DB-4F67-8DEC-4614A4F584FC}"/>
              </a:ext>
            </a:extLst>
          </p:cNvPr>
          <p:cNvSpPr/>
          <p:nvPr/>
        </p:nvSpPr>
        <p:spPr>
          <a:xfrm>
            <a:off x="2672713" y="4970843"/>
            <a:ext cx="901148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5AA4D977-6751-401B-8000-76D5C9371D39}"/>
              </a:ext>
            </a:extLst>
          </p:cNvPr>
          <p:cNvSpPr/>
          <p:nvPr/>
        </p:nvSpPr>
        <p:spPr>
          <a:xfrm>
            <a:off x="4572000" y="4923181"/>
            <a:ext cx="1062573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6273980-C829-40D3-BC6F-A3F65EC95672}"/>
              </a:ext>
            </a:extLst>
          </p:cNvPr>
          <p:cNvSpPr/>
          <p:nvPr/>
        </p:nvSpPr>
        <p:spPr>
          <a:xfrm>
            <a:off x="5511336" y="3990967"/>
            <a:ext cx="657551" cy="53008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92264DB-A476-44B8-A317-B99B50F00031}"/>
              </a:ext>
            </a:extLst>
          </p:cNvPr>
          <p:cNvSpPr/>
          <p:nvPr/>
        </p:nvSpPr>
        <p:spPr>
          <a:xfrm>
            <a:off x="3021497" y="2848846"/>
            <a:ext cx="1716156" cy="834887"/>
          </a:xfrm>
          <a:custGeom>
            <a:avLst/>
            <a:gdLst>
              <a:gd name="connsiteX0" fmla="*/ 0 w 1716156"/>
              <a:gd name="connsiteY0" fmla="*/ 417444 h 834887"/>
              <a:gd name="connsiteX1" fmla="*/ 858078 w 1716156"/>
              <a:gd name="connsiteY1" fmla="*/ 0 h 834887"/>
              <a:gd name="connsiteX2" fmla="*/ 1716156 w 1716156"/>
              <a:gd name="connsiteY2" fmla="*/ 417444 h 834887"/>
              <a:gd name="connsiteX3" fmla="*/ 858078 w 1716156"/>
              <a:gd name="connsiteY3" fmla="*/ 834888 h 834887"/>
              <a:gd name="connsiteX4" fmla="*/ 0 w 1716156"/>
              <a:gd name="connsiteY4" fmla="*/ 41744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156" h="834887" extrusionOk="0">
                <a:moveTo>
                  <a:pt x="0" y="417444"/>
                </a:moveTo>
                <a:cubicBezTo>
                  <a:pt x="59631" y="281369"/>
                  <a:pt x="418013" y="51811"/>
                  <a:pt x="858078" y="0"/>
                </a:cubicBezTo>
                <a:cubicBezTo>
                  <a:pt x="1340076" y="-17234"/>
                  <a:pt x="1742214" y="191654"/>
                  <a:pt x="1716156" y="417444"/>
                </a:cubicBezTo>
                <a:cubicBezTo>
                  <a:pt x="1694028" y="620326"/>
                  <a:pt x="1381057" y="751661"/>
                  <a:pt x="858078" y="834888"/>
                </a:cubicBezTo>
                <a:cubicBezTo>
                  <a:pt x="348899" y="845916"/>
                  <a:pt x="52239" y="643867"/>
                  <a:pt x="0" y="417444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7777812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71900F27-E343-456A-A76C-7C0CA86FDB4A}"/>
              </a:ext>
            </a:extLst>
          </p:cNvPr>
          <p:cNvSpPr/>
          <p:nvPr/>
        </p:nvSpPr>
        <p:spPr>
          <a:xfrm>
            <a:off x="3918417" y="3836135"/>
            <a:ext cx="1716156" cy="834887"/>
          </a:xfrm>
          <a:custGeom>
            <a:avLst/>
            <a:gdLst>
              <a:gd name="connsiteX0" fmla="*/ 0 w 1716156"/>
              <a:gd name="connsiteY0" fmla="*/ 417444 h 834887"/>
              <a:gd name="connsiteX1" fmla="*/ 858078 w 1716156"/>
              <a:gd name="connsiteY1" fmla="*/ 0 h 834887"/>
              <a:gd name="connsiteX2" fmla="*/ 1716156 w 1716156"/>
              <a:gd name="connsiteY2" fmla="*/ 417444 h 834887"/>
              <a:gd name="connsiteX3" fmla="*/ 858078 w 1716156"/>
              <a:gd name="connsiteY3" fmla="*/ 834888 h 834887"/>
              <a:gd name="connsiteX4" fmla="*/ 0 w 1716156"/>
              <a:gd name="connsiteY4" fmla="*/ 41744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156" h="834887" extrusionOk="0">
                <a:moveTo>
                  <a:pt x="0" y="417444"/>
                </a:moveTo>
                <a:cubicBezTo>
                  <a:pt x="59631" y="281369"/>
                  <a:pt x="418013" y="51811"/>
                  <a:pt x="858078" y="0"/>
                </a:cubicBezTo>
                <a:cubicBezTo>
                  <a:pt x="1340076" y="-17234"/>
                  <a:pt x="1742214" y="191654"/>
                  <a:pt x="1716156" y="417444"/>
                </a:cubicBezTo>
                <a:cubicBezTo>
                  <a:pt x="1694028" y="620326"/>
                  <a:pt x="1381057" y="751661"/>
                  <a:pt x="858078" y="834888"/>
                </a:cubicBezTo>
                <a:cubicBezTo>
                  <a:pt x="348899" y="845916"/>
                  <a:pt x="52239" y="643867"/>
                  <a:pt x="0" y="417444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7777812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4A0E3AF-A831-4513-A793-CD6E54C235DF}"/>
              </a:ext>
            </a:extLst>
          </p:cNvPr>
          <p:cNvSpPr/>
          <p:nvPr/>
        </p:nvSpPr>
        <p:spPr>
          <a:xfrm>
            <a:off x="3182026" y="4767374"/>
            <a:ext cx="1708027" cy="834887"/>
          </a:xfrm>
          <a:custGeom>
            <a:avLst/>
            <a:gdLst>
              <a:gd name="connsiteX0" fmla="*/ 0 w 1708027"/>
              <a:gd name="connsiteY0" fmla="*/ 417444 h 834887"/>
              <a:gd name="connsiteX1" fmla="*/ 854014 w 1708027"/>
              <a:gd name="connsiteY1" fmla="*/ 0 h 834887"/>
              <a:gd name="connsiteX2" fmla="*/ 1708028 w 1708027"/>
              <a:gd name="connsiteY2" fmla="*/ 417444 h 834887"/>
              <a:gd name="connsiteX3" fmla="*/ 854014 w 1708027"/>
              <a:gd name="connsiteY3" fmla="*/ 834888 h 834887"/>
              <a:gd name="connsiteX4" fmla="*/ 0 w 1708027"/>
              <a:gd name="connsiteY4" fmla="*/ 41744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27" h="834887" extrusionOk="0">
                <a:moveTo>
                  <a:pt x="0" y="417444"/>
                </a:moveTo>
                <a:cubicBezTo>
                  <a:pt x="29204" y="233164"/>
                  <a:pt x="418686" y="55628"/>
                  <a:pt x="854014" y="0"/>
                </a:cubicBezTo>
                <a:cubicBezTo>
                  <a:pt x="1333768" y="-17234"/>
                  <a:pt x="1734086" y="191654"/>
                  <a:pt x="1708028" y="417444"/>
                </a:cubicBezTo>
                <a:cubicBezTo>
                  <a:pt x="1628905" y="549069"/>
                  <a:pt x="1380345" y="742170"/>
                  <a:pt x="854014" y="834888"/>
                </a:cubicBezTo>
                <a:cubicBezTo>
                  <a:pt x="347079" y="845916"/>
                  <a:pt x="52239" y="643867"/>
                  <a:pt x="0" y="41744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7777812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149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7" grpId="0" animBg="1"/>
      <p:bldP spid="28" grpId="0" animBg="1"/>
      <p:bldP spid="29" grpId="0" animBg="1"/>
      <p:bldP spid="6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برلين">
  <a:themeElements>
    <a:clrScheme name="برلين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برلين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برلي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041406E79D345810EA3536840F444" ma:contentTypeVersion="9" ma:contentTypeDescription="Create a new document." ma:contentTypeScope="" ma:versionID="61b4e689aaf4f7f9219ff7f8933c2c8e">
  <xsd:schema xmlns:xsd="http://www.w3.org/2001/XMLSchema" xmlns:xs="http://www.w3.org/2001/XMLSchema" xmlns:p="http://schemas.microsoft.com/office/2006/metadata/properties" xmlns:ns3="d05df204-097a-4296-b6d2-18ac943c3f92" targetNamespace="http://schemas.microsoft.com/office/2006/metadata/properties" ma:root="true" ma:fieldsID="ae3025613ffb7b64d4fbb7fccece7330" ns3:_="">
    <xsd:import namespace="d05df204-097a-4296-b6d2-18ac943c3f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df204-097a-4296-b6d2-18ac943c3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9F577-470F-4A36-B4FF-EDD8942D1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C7746-819E-4B4F-835C-810DB2DBC303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d05df204-097a-4296-b6d2-18ac943c3f92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F90981B-2E91-44C4-A2E0-CE735A936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5df204-097a-4296-b6d2-18ac943c3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109</Words>
  <Application>Microsoft Office PowerPoint</Application>
  <PresentationFormat>شاشة عريضة</PresentationFormat>
  <Paragraphs>39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(A) Arslan Wessam B</vt:lpstr>
      <vt:lpstr>Adobe SHIN</vt:lpstr>
      <vt:lpstr>Ara Hala Bo She'sha</vt:lpstr>
      <vt:lpstr>aref_ graffiti</vt:lpstr>
      <vt:lpstr>Arial</vt:lpstr>
      <vt:lpstr>DroidArabicKufi-Regular</vt:lpstr>
      <vt:lpstr>Roboto</vt:lpstr>
      <vt:lpstr>Trebuchet MS</vt:lpstr>
      <vt:lpstr>برلين</vt:lpstr>
      <vt:lpstr>الصف الثالث الابتدائي /        الفصل الدراسي الأول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الثالث الابتدائي /        الفصل الدراسي الأول </dc:title>
  <dc:creator>وليد سعيد عبدالله القو</dc:creator>
  <cp:lastModifiedBy>وليد سعيد عبدالله القو</cp:lastModifiedBy>
  <cp:revision>23</cp:revision>
  <dcterms:created xsi:type="dcterms:W3CDTF">2020-12-04T23:28:00Z</dcterms:created>
  <dcterms:modified xsi:type="dcterms:W3CDTF">2020-12-05T19:12:03Z</dcterms:modified>
</cp:coreProperties>
</file>