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90" r:id="rId5"/>
    <p:sldId id="277" r:id="rId6"/>
    <p:sldId id="278" r:id="rId7"/>
    <p:sldId id="281" r:id="rId8"/>
    <p:sldId id="291" r:id="rId9"/>
    <p:sldId id="282" r:id="rId10"/>
    <p:sldId id="276" r:id="rId11"/>
    <p:sldId id="286" r:id="rId12"/>
    <p:sldId id="283" r:id="rId1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7A89"/>
    <a:srgbClr val="8A7254"/>
    <a:srgbClr val="687660"/>
    <a:srgbClr val="616C79"/>
    <a:srgbClr val="FAF9EF"/>
    <a:srgbClr val="A4AF9D"/>
    <a:srgbClr val="DACFC2"/>
    <a:srgbClr val="EEE7EA"/>
    <a:srgbClr val="9CA6B1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530112D-0F08-4021-9A79-D1F389BF0709}" type="datetimeFigureOut">
              <a:rPr lang="ar-SA" smtClean="0"/>
              <a:t>09/06/47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144244-E8F0-4494-9D5D-AAB5C16D52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8731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440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21585-B77F-3AD1-3757-A457B4372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5463949F-CAB0-F977-99B2-D9ECDA6003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8F22FED8-8870-94CA-BA7B-F56580EC15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D9D53BC-CD17-1F83-9282-06FE254B6E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82351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D9DE3-538E-E4ED-2C3F-74985595D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EA74EC5E-D76D-5977-FB6C-FBD73E747A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4509C4D3-35EB-EB5A-0B3D-DFE2750211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21FCFD4-D429-AE14-73B4-70C0D365B9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036247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D4BBD-49F5-F8A1-0A48-E51F15371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B78B66F6-613E-25C8-A50E-AD7377B9F3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665C4F53-E0A5-A5A3-826E-7BF6756E8D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027E2D8-F1B9-5214-E336-B8302CC4F4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37223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D9BCB-E9F4-0FB6-D5E7-EFB6A62AE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F6C2ED92-EA7D-72BE-B64A-4280DEB5C4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B8141AE3-2881-EF2E-B6D1-7A3E2A08BA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EFF1724-B555-CFB2-FBB2-0E1CB38757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2904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6E5F1-9411-AA30-A003-8E4F7CC92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F4DA40CE-0D0D-F683-A752-CC2F1A78BC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A2CD77B2-7BA4-55E5-C114-485969ABF9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06F4834-B126-1DD2-E8F9-F0319C903B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5177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D4A1E-338E-7066-2149-132D6F603C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D9684EAD-58B2-5318-ED20-E92179F0C5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D8D93550-CF67-E4B1-7E30-5F213145B6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8C53994-9D05-CD84-5F72-00B2FC83B3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94785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6E34C-1183-A0D0-8C7A-4D1195ED0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2681F0DA-C082-5054-1C03-6CC7140C09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A82A9BA8-6E68-51D5-0010-49498F44C6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D9BFB9E-A019-5EC6-DB9A-6DEBB94230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91535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2201B-8419-155F-5676-E9DFC7748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1E20BF40-CB4A-7D08-ACA7-431EA2DB0E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6B8A076C-302F-762B-98BD-66405DB66B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92BDCF7-AA55-AA26-7F9E-65262FA1B9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598571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9B057-950A-16C2-D490-1CE1A7BA7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06F82A16-00EF-500E-F901-C5A01C56DB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BC376154-FEAE-3E68-FD40-022396216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40EC899-76F8-4BCC-D65A-8E0D791892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28815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5A83BA-5D91-238D-E427-B4E1E4A212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B7B0E169-7E19-ECF7-88D5-C2F877D81E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67E2A701-1863-EF8D-8B04-8B08318672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54EE2A3-815A-4389-28F8-DB197201E9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55342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B70BD2-0DD9-86D0-8F3C-F4A67ADE6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DCD36FC9-81EF-114C-A5FC-6795E32F77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48FA1D47-446A-1067-493A-2E48F82D75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DA2B995-C7AB-8AA6-0234-0E44B944F6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8499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F455A2-56E2-982F-404C-8EB45B9F0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F802288-9EFD-B9DE-4574-2A6E114506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2BFF3E-2A3A-935F-8F1C-64A2FBAE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09/06/47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303B5C-BDDD-C7B6-EC85-3A50950A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87AC74-F1CC-2F1B-30BE-CBC2321B0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22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5EC7CF-5B4F-0556-0947-0919EE99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AB48E3F-CB3D-7E0F-C4C7-3F402B03B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7EE2C4-47B5-1716-254C-D66BC478B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09/06/47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02F6D9-96DC-46D9-3142-83F0516F9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1B90E-0405-F6AD-D140-15250B0CF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594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07E572A-608C-1FA0-13E4-8CA48B988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B50061F-FD5A-78A0-8543-39607AE81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20D564-D958-F49E-B444-2CE69D468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09/06/47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5F0FA1D-D02D-94BF-A710-5DEA66542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812D2A-D5AD-1FEF-192E-9D4052DF0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753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9CBC9A-EF41-5943-1912-229D9B98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2E3143-FDFD-F180-0312-72234CFAA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AAA191-0512-AAD4-26B3-FADF62797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09/06/47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7D6912-318D-1C97-B928-A8E7C90F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9EB55D-30FD-7B90-4BC7-9DA784A1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99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6B07DA-D520-F09D-247E-605817D9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F0BA419-D541-65D3-1120-718190B46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641F9B-4923-10A4-4194-149A09F54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09/06/47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F0FFED-CC9D-AC73-4CDB-31360946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1E7DC6-009B-10DE-FBD5-FD6723E20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858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87CE60-11AD-7ACD-A939-71C18991E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B818D4A-E9B6-C067-5D0D-ED5B7B8B72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CBECF84-B461-494A-2838-D3670E6CD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06A373F-BB11-DC3D-FE1F-325C0A210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09/06/47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077A90-DC64-C12F-6F41-2E79A75B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3913EED-5BD9-32DD-F738-0C4E90EF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47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DAABDE-01C5-0F84-0E57-08B28E28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3EDD66C-908D-C50A-1C37-8A2DC0B37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EAF56F-A05D-810A-289D-4EDE0FAA7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90198DE-7E41-0490-458B-185EFDB80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9FAD686-97A7-11A3-D788-4CBF32CA4A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B1EFBF3-DF14-55D0-B88B-28A01B71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09/06/47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3FD97FE-9238-7809-97B8-0C7684339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C660262-2124-2869-BCFA-24FF12E32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759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5481EA-DCF0-EC83-3F0E-573274E12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7EBA8C3-1B3D-1FB4-5C9A-298BCEB56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09/06/47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17ADE48-C332-52BF-7F25-0495177B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108553D-CAF8-5243-17EB-4B9902A71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4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09/06/47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57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BB6A54-D28C-9FE0-2D1B-D15822961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02E3F3-FCCB-AEA2-4B6B-7D9F5574B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EF23DAF-EFD0-5D94-6075-BA27F589C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616122-7126-3BD5-6666-300F6975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09/06/47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5120A67-9B44-7EA4-1680-30FDE11DC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B12F7F8-0712-CAD7-24A4-94B62A342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3302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AFEC84-96C6-84DC-9A89-4182EA447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74BE874-CB1A-598A-4C89-381470028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B381BBD-44CA-E0C7-F236-D2D5FC4E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F307CD-1732-ACD8-89BE-929F945B8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09/06/47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EFB2AF-11A9-081A-1794-126F5478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187E466-8E3A-E5FD-7DDD-8FE4615E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793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BEFC4D0-679E-3081-856B-E53EDE40C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D9DD5E9-D306-CE93-8417-14FE3CB92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639550-3CB5-CF58-F7E6-B524A6228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FE9D1B-2837-423C-9143-CC02A33D2692}" type="datetimeFigureOut">
              <a:rPr lang="ar-SA" smtClean="0"/>
              <a:t>09/06/47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8A743D-28AB-CA19-1DCF-C3645CDCA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BF7FC2-9380-9019-AF2E-08BB905AF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71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مستطيل 25">
            <a:extLst>
              <a:ext uri="{FF2B5EF4-FFF2-40B4-BE49-F238E27FC236}">
                <a16:creationId xmlns:a16="http://schemas.microsoft.com/office/drawing/2014/main" id="{D36D5692-8ED4-BEA2-460C-BEE37D650917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7671E4A3-D9D7-407E-15EB-16FF28AC93CD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95CB9B2F-E2B1-5C3C-AA37-C7DE95EAF244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39746075-562A-4B86-E5FC-C5ABC43ED0E7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48DEDF6C-BBA7-6C5E-AEC0-73C97A82EB94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FA170FB-27F4-9F90-C05F-095C2BA6F11F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6A063700-2259-A97D-46A6-A3B8DA837DF2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CA883160-3905-EBEF-5672-00FCD4CE26F0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1D8480D2-ADDC-072B-D197-83705791F92D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AB6509F5-AAC1-B0AB-9E90-5F1BA1BF3473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5BBFDE2B-B0F3-B651-0466-C9FD7DCA797A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395EF39A-CDF2-8F2B-F2DA-1B96AE2AA5D4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31B2AE84-4593-FF66-A9B2-91BB3FDC74EE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BFEEDC96-D0AF-742B-6307-A07722E3CB53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6A834D8-BC7C-A458-3BBA-6C9553BFA292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graphicFrame>
        <p:nvGraphicFramePr>
          <p:cNvPr id="1030" name="جدول 1029">
            <a:extLst>
              <a:ext uri="{FF2B5EF4-FFF2-40B4-BE49-F238E27FC236}">
                <a16:creationId xmlns:a16="http://schemas.microsoft.com/office/drawing/2014/main" id="{0C4C2F27-3541-1EA7-B556-A42DDD167B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9149536"/>
              </p:ext>
            </p:extLst>
          </p:nvPr>
        </p:nvGraphicFramePr>
        <p:xfrm>
          <a:off x="377745" y="656440"/>
          <a:ext cx="11428736" cy="598439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28736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9616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الاحد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1447/06/09ه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الثانية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166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66656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2" name="مربع نص 1">
            <a:extLst>
              <a:ext uri="{FF2B5EF4-FFF2-40B4-BE49-F238E27FC236}">
                <a16:creationId xmlns:a16="http://schemas.microsoft.com/office/drawing/2014/main" id="{89723BC5-8BFC-E317-477A-63D5AF4CE444}"/>
              </a:ext>
            </a:extLst>
          </p:cNvPr>
          <p:cNvSpPr txBox="1"/>
          <p:nvPr/>
        </p:nvSpPr>
        <p:spPr>
          <a:xfrm>
            <a:off x="-58905" y="631071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54FABCF-5CC3-9803-F295-8C45BCAC18A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D0F7F484-CF4F-3A8A-5342-E9F167215E29}"/>
              </a:ext>
            </a:extLst>
          </p:cNvPr>
          <p:cNvSpPr txBox="1"/>
          <p:nvPr/>
        </p:nvSpPr>
        <p:spPr>
          <a:xfrm>
            <a:off x="9332750" y="194266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90751977-03CE-4195-8950-A852FE23F332}"/>
              </a:ext>
            </a:extLst>
          </p:cNvPr>
          <p:cNvSpPr txBox="1"/>
          <p:nvPr/>
        </p:nvSpPr>
        <p:spPr>
          <a:xfrm>
            <a:off x="4616566" y="2588999"/>
            <a:ext cx="6802779" cy="1754326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6D7A89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11) 40 رجلا</a:t>
            </a:r>
          </a:p>
          <a:p>
            <a:r>
              <a:rPr lang="ar-SA" sz="3600" b="1" dirty="0">
                <a:solidFill>
                  <a:srgbClr val="6D7A89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12) 270 ريالا</a:t>
            </a:r>
          </a:p>
          <a:p>
            <a:r>
              <a:rPr lang="ar-SA" sz="3600" b="1" dirty="0">
                <a:solidFill>
                  <a:srgbClr val="6D7A89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13) 90 &gt; 30</a:t>
            </a:r>
          </a:p>
        </p:txBody>
      </p:sp>
    </p:spTree>
    <p:extLst>
      <p:ext uri="{BB962C8B-B14F-4D97-AF65-F5344CB8AC3E}">
        <p14:creationId xmlns:p14="http://schemas.microsoft.com/office/powerpoint/2010/main" val="3187866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3C5DA0-787F-B10F-60B1-4081E8DA4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5D9C2772-93E0-BBFC-A7C3-C1AAD7965511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23B3BC7-0515-2078-E5E3-C0BC65F8A8DF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F74F87A4-5BB6-F59A-15C4-B59501C72E16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3C142401-2464-F0FD-2668-D21187C4EEC8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C5EDD097-DAE8-ADC2-D94F-00C5F6AB1063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3FBDEE03-348C-9B9D-16AF-E435074D9C4A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CE250E7F-4C00-E20A-8016-91BFAF589F5C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585B6C5E-9B3C-C985-57E3-FC75DB6184BA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596F9AB1-9904-0E7A-4AF4-089C143D0B62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58EA2A8E-901F-55D6-C47C-617DECDD7D9A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AFF01FE8-03F0-B510-9B9B-09195C729F13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C111DB4C-F053-373D-5433-94660B4F69AE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6CF4BFF0-2E19-BBE7-DF5D-C3145DD155A0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70D46845-8033-82B2-32E1-CF1680A1EEA2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7A974A23-1902-26E3-04D8-2FE532943E9C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96C5D905-4101-C8A9-B5E3-FF308AAE18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006138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الاحد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1447/06/09ه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الثانية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AF939C70-7AF2-6E61-48D9-07B63993004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70AC55E3-121F-D514-BC71-FF0C1E4E0427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1BB27BCD-8499-5D83-59EA-BFD29A0BE9CC}"/>
              </a:ext>
            </a:extLst>
          </p:cNvPr>
          <p:cNvSpPr txBox="1"/>
          <p:nvPr/>
        </p:nvSpPr>
        <p:spPr>
          <a:xfrm>
            <a:off x="8054706" y="2632014"/>
            <a:ext cx="45987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8A7254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مهارات تفكير عليا</a:t>
            </a:r>
          </a:p>
        </p:txBody>
      </p:sp>
      <p:sp>
        <p:nvSpPr>
          <p:cNvPr id="5" name="متوازي أضلاع 4">
            <a:extLst>
              <a:ext uri="{FF2B5EF4-FFF2-40B4-BE49-F238E27FC236}">
                <a16:creationId xmlns:a16="http://schemas.microsoft.com/office/drawing/2014/main" id="{212C3A40-F178-9E32-7EE8-EF9442A3465F}"/>
              </a:ext>
            </a:extLst>
          </p:cNvPr>
          <p:cNvSpPr/>
          <p:nvPr/>
        </p:nvSpPr>
        <p:spPr>
          <a:xfrm>
            <a:off x="9964636" y="1985738"/>
            <a:ext cx="1830218" cy="552882"/>
          </a:xfrm>
          <a:custGeom>
            <a:avLst/>
            <a:gdLst>
              <a:gd name="connsiteX0" fmla="*/ 0 w 1830218"/>
              <a:gd name="connsiteY0" fmla="*/ 552882 h 552882"/>
              <a:gd name="connsiteX1" fmla="*/ 138221 w 1830218"/>
              <a:gd name="connsiteY1" fmla="*/ 0 h 552882"/>
              <a:gd name="connsiteX2" fmla="*/ 651460 w 1830218"/>
              <a:gd name="connsiteY2" fmla="*/ 0 h 552882"/>
              <a:gd name="connsiteX3" fmla="*/ 1198539 w 1830218"/>
              <a:gd name="connsiteY3" fmla="*/ 0 h 552882"/>
              <a:gd name="connsiteX4" fmla="*/ 1830218 w 1830218"/>
              <a:gd name="connsiteY4" fmla="*/ 0 h 552882"/>
              <a:gd name="connsiteX5" fmla="*/ 1691998 w 1830218"/>
              <a:gd name="connsiteY5" fmla="*/ 552882 h 552882"/>
              <a:gd name="connsiteX6" fmla="*/ 1161839 w 1830218"/>
              <a:gd name="connsiteY6" fmla="*/ 552882 h 552882"/>
              <a:gd name="connsiteX7" fmla="*/ 580919 w 1830218"/>
              <a:gd name="connsiteY7" fmla="*/ 552882 h 552882"/>
              <a:gd name="connsiteX8" fmla="*/ 0 w 1830218"/>
              <a:gd name="connsiteY8" fmla="*/ 552882 h 552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30218" h="552882" fill="none" extrusionOk="0">
                <a:moveTo>
                  <a:pt x="0" y="552882"/>
                </a:moveTo>
                <a:cubicBezTo>
                  <a:pt x="38562" y="316847"/>
                  <a:pt x="121743" y="163305"/>
                  <a:pt x="138221" y="0"/>
                </a:cubicBezTo>
                <a:cubicBezTo>
                  <a:pt x="350872" y="-25294"/>
                  <a:pt x="539263" y="1919"/>
                  <a:pt x="651460" y="0"/>
                </a:cubicBezTo>
                <a:cubicBezTo>
                  <a:pt x="763657" y="-1919"/>
                  <a:pt x="954523" y="4881"/>
                  <a:pt x="1198539" y="0"/>
                </a:cubicBezTo>
                <a:cubicBezTo>
                  <a:pt x="1442555" y="-4881"/>
                  <a:pt x="1639702" y="1694"/>
                  <a:pt x="1830218" y="0"/>
                </a:cubicBezTo>
                <a:cubicBezTo>
                  <a:pt x="1808933" y="126302"/>
                  <a:pt x="1716716" y="342767"/>
                  <a:pt x="1691998" y="552882"/>
                </a:cubicBezTo>
                <a:cubicBezTo>
                  <a:pt x="1468298" y="577525"/>
                  <a:pt x="1391561" y="543648"/>
                  <a:pt x="1161839" y="552882"/>
                </a:cubicBezTo>
                <a:cubicBezTo>
                  <a:pt x="932117" y="562116"/>
                  <a:pt x="802031" y="553888"/>
                  <a:pt x="580919" y="552882"/>
                </a:cubicBezTo>
                <a:cubicBezTo>
                  <a:pt x="359807" y="551876"/>
                  <a:pt x="211108" y="567113"/>
                  <a:pt x="0" y="552882"/>
                </a:cubicBezTo>
                <a:close/>
              </a:path>
              <a:path w="1830218" h="552882" stroke="0" extrusionOk="0">
                <a:moveTo>
                  <a:pt x="0" y="552882"/>
                </a:moveTo>
                <a:cubicBezTo>
                  <a:pt x="52452" y="275232"/>
                  <a:pt x="75645" y="272363"/>
                  <a:pt x="138221" y="0"/>
                </a:cubicBezTo>
                <a:cubicBezTo>
                  <a:pt x="403213" y="-28255"/>
                  <a:pt x="486013" y="26418"/>
                  <a:pt x="719140" y="0"/>
                </a:cubicBezTo>
                <a:cubicBezTo>
                  <a:pt x="952267" y="-26418"/>
                  <a:pt x="1109955" y="12139"/>
                  <a:pt x="1249299" y="0"/>
                </a:cubicBezTo>
                <a:cubicBezTo>
                  <a:pt x="1388643" y="-12139"/>
                  <a:pt x="1587541" y="9774"/>
                  <a:pt x="1830218" y="0"/>
                </a:cubicBezTo>
                <a:cubicBezTo>
                  <a:pt x="1791462" y="157776"/>
                  <a:pt x="1740941" y="402821"/>
                  <a:pt x="1691998" y="552882"/>
                </a:cubicBezTo>
                <a:cubicBezTo>
                  <a:pt x="1520783" y="542710"/>
                  <a:pt x="1367360" y="544131"/>
                  <a:pt x="1094159" y="552882"/>
                </a:cubicBezTo>
                <a:cubicBezTo>
                  <a:pt x="820958" y="561633"/>
                  <a:pt x="686863" y="547510"/>
                  <a:pt x="547079" y="552882"/>
                </a:cubicBezTo>
                <a:cubicBezTo>
                  <a:pt x="407295" y="558254"/>
                  <a:pt x="235241" y="538214"/>
                  <a:pt x="0" y="552882"/>
                </a:cubicBezTo>
                <a:close/>
              </a:path>
            </a:pathLst>
          </a:custGeom>
          <a:solidFill>
            <a:srgbClr val="DACFC2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الإغــــــــــــــــــــــــــــــــــــــــــــــــــــــــــــــــلاق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255C42C-A24C-0688-2969-051334483A05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أختار خطة مناسبة لأحل المسألة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DF7194F4-581F-B3D2-ED1C-A464E457B462}"/>
              </a:ext>
            </a:extLst>
          </p:cNvPr>
          <p:cNvSpPr txBox="1"/>
          <p:nvPr/>
        </p:nvSpPr>
        <p:spPr>
          <a:xfrm>
            <a:off x="479433" y="1986359"/>
            <a:ext cx="1840229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 132</a:t>
            </a:r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750EB872-A9AA-3FFD-AD82-A447661F615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26476" y="3204097"/>
            <a:ext cx="6468378" cy="1590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651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05361-21D2-D40A-74A2-DA76F2A07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790945D0-60C8-69BF-E1AE-6C2D2CE2E72A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35884A7-ABD3-26FC-026D-05E2EC08B263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EC2908AC-32ED-40F4-F2AB-C845E8A9CF0C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7E7E667E-7C26-7C1E-2DF3-BE80A2A96212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520B26B5-9541-D05B-9E33-9BD892BD3449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7D40A123-AD29-DC9D-3DA9-C52561FBD344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F585B513-40DA-38FA-E234-102FBE0CA276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DCDCD6E9-0817-99B2-4691-D29659C86090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8CA946C3-0B18-96AE-5189-D5B45BD294F4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89FC963F-D413-A53A-DEF5-690ACD4880F3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9B91C8AE-8228-1309-CAB1-D394E137E1B2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3A5AD205-E5E9-3161-0A24-192CCB8D448A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9BB90763-83FC-240B-E2E9-898995C86995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246DF0E0-D183-9AAD-4103-04FF01C78876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F6828ADE-77B3-2173-060F-F4D37D2E5709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74508CC1-E377-8B96-940A-05935058BE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690890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الاحد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1447/06/09ه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الثانية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75AC7F77-2DF5-DDB9-A2FD-64FE4E9098A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BCB1977E-E1C3-2CF5-198F-EDF54CA43642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4" name="جدول 21">
            <a:extLst>
              <a:ext uri="{FF2B5EF4-FFF2-40B4-BE49-F238E27FC236}">
                <a16:creationId xmlns:a16="http://schemas.microsoft.com/office/drawing/2014/main" id="{FCA27FDC-EA7C-DF54-9753-CB59F4EE0F57}"/>
              </a:ext>
            </a:extLst>
          </p:cNvPr>
          <p:cNvGraphicFramePr>
            <a:graphicFrameLocks noGrp="1"/>
          </p:cNvGraphicFramePr>
          <p:nvPr/>
        </p:nvGraphicFramePr>
        <p:xfrm>
          <a:off x="1721666" y="2964731"/>
          <a:ext cx="8532723" cy="330877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844241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624889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260773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6" name="مربع نص 5">
            <a:extLst>
              <a:ext uri="{FF2B5EF4-FFF2-40B4-BE49-F238E27FC236}">
                <a16:creationId xmlns:a16="http://schemas.microsoft.com/office/drawing/2014/main" id="{80B78C8E-733A-F4F6-C004-0678B23666E0}"/>
              </a:ext>
            </a:extLst>
          </p:cNvPr>
          <p:cNvSpPr txBox="1"/>
          <p:nvPr/>
        </p:nvSpPr>
        <p:spPr>
          <a:xfrm>
            <a:off x="3688657" y="2339115"/>
            <a:ext cx="45987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8A7254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جدول التعلم</a:t>
            </a:r>
          </a:p>
        </p:txBody>
      </p:sp>
      <p:sp>
        <p:nvSpPr>
          <p:cNvPr id="5" name="متوازي أضلاع 4">
            <a:extLst>
              <a:ext uri="{FF2B5EF4-FFF2-40B4-BE49-F238E27FC236}">
                <a16:creationId xmlns:a16="http://schemas.microsoft.com/office/drawing/2014/main" id="{8AB5AE11-AC26-9269-1787-A19E704566F0}"/>
              </a:ext>
            </a:extLst>
          </p:cNvPr>
          <p:cNvSpPr/>
          <p:nvPr/>
        </p:nvSpPr>
        <p:spPr>
          <a:xfrm>
            <a:off x="9964636" y="1985738"/>
            <a:ext cx="1830218" cy="552882"/>
          </a:xfrm>
          <a:custGeom>
            <a:avLst/>
            <a:gdLst>
              <a:gd name="connsiteX0" fmla="*/ 0 w 1830218"/>
              <a:gd name="connsiteY0" fmla="*/ 552882 h 552882"/>
              <a:gd name="connsiteX1" fmla="*/ 138221 w 1830218"/>
              <a:gd name="connsiteY1" fmla="*/ 0 h 552882"/>
              <a:gd name="connsiteX2" fmla="*/ 651460 w 1830218"/>
              <a:gd name="connsiteY2" fmla="*/ 0 h 552882"/>
              <a:gd name="connsiteX3" fmla="*/ 1198539 w 1830218"/>
              <a:gd name="connsiteY3" fmla="*/ 0 h 552882"/>
              <a:gd name="connsiteX4" fmla="*/ 1830218 w 1830218"/>
              <a:gd name="connsiteY4" fmla="*/ 0 h 552882"/>
              <a:gd name="connsiteX5" fmla="*/ 1691998 w 1830218"/>
              <a:gd name="connsiteY5" fmla="*/ 552882 h 552882"/>
              <a:gd name="connsiteX6" fmla="*/ 1161839 w 1830218"/>
              <a:gd name="connsiteY6" fmla="*/ 552882 h 552882"/>
              <a:gd name="connsiteX7" fmla="*/ 580919 w 1830218"/>
              <a:gd name="connsiteY7" fmla="*/ 552882 h 552882"/>
              <a:gd name="connsiteX8" fmla="*/ 0 w 1830218"/>
              <a:gd name="connsiteY8" fmla="*/ 552882 h 552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30218" h="552882" fill="none" extrusionOk="0">
                <a:moveTo>
                  <a:pt x="0" y="552882"/>
                </a:moveTo>
                <a:cubicBezTo>
                  <a:pt x="38562" y="316847"/>
                  <a:pt x="121743" y="163305"/>
                  <a:pt x="138221" y="0"/>
                </a:cubicBezTo>
                <a:cubicBezTo>
                  <a:pt x="350872" y="-25294"/>
                  <a:pt x="539263" y="1919"/>
                  <a:pt x="651460" y="0"/>
                </a:cubicBezTo>
                <a:cubicBezTo>
                  <a:pt x="763657" y="-1919"/>
                  <a:pt x="954523" y="4881"/>
                  <a:pt x="1198539" y="0"/>
                </a:cubicBezTo>
                <a:cubicBezTo>
                  <a:pt x="1442555" y="-4881"/>
                  <a:pt x="1639702" y="1694"/>
                  <a:pt x="1830218" y="0"/>
                </a:cubicBezTo>
                <a:cubicBezTo>
                  <a:pt x="1808933" y="126302"/>
                  <a:pt x="1716716" y="342767"/>
                  <a:pt x="1691998" y="552882"/>
                </a:cubicBezTo>
                <a:cubicBezTo>
                  <a:pt x="1468298" y="577525"/>
                  <a:pt x="1391561" y="543648"/>
                  <a:pt x="1161839" y="552882"/>
                </a:cubicBezTo>
                <a:cubicBezTo>
                  <a:pt x="932117" y="562116"/>
                  <a:pt x="802031" y="553888"/>
                  <a:pt x="580919" y="552882"/>
                </a:cubicBezTo>
                <a:cubicBezTo>
                  <a:pt x="359807" y="551876"/>
                  <a:pt x="211108" y="567113"/>
                  <a:pt x="0" y="552882"/>
                </a:cubicBezTo>
                <a:close/>
              </a:path>
              <a:path w="1830218" h="552882" stroke="0" extrusionOk="0">
                <a:moveTo>
                  <a:pt x="0" y="552882"/>
                </a:moveTo>
                <a:cubicBezTo>
                  <a:pt x="52452" y="275232"/>
                  <a:pt x="75645" y="272363"/>
                  <a:pt x="138221" y="0"/>
                </a:cubicBezTo>
                <a:cubicBezTo>
                  <a:pt x="403213" y="-28255"/>
                  <a:pt x="486013" y="26418"/>
                  <a:pt x="719140" y="0"/>
                </a:cubicBezTo>
                <a:cubicBezTo>
                  <a:pt x="952267" y="-26418"/>
                  <a:pt x="1109955" y="12139"/>
                  <a:pt x="1249299" y="0"/>
                </a:cubicBezTo>
                <a:cubicBezTo>
                  <a:pt x="1388643" y="-12139"/>
                  <a:pt x="1587541" y="9774"/>
                  <a:pt x="1830218" y="0"/>
                </a:cubicBezTo>
                <a:cubicBezTo>
                  <a:pt x="1791462" y="157776"/>
                  <a:pt x="1740941" y="402821"/>
                  <a:pt x="1691998" y="552882"/>
                </a:cubicBezTo>
                <a:cubicBezTo>
                  <a:pt x="1520783" y="542710"/>
                  <a:pt x="1367360" y="544131"/>
                  <a:pt x="1094159" y="552882"/>
                </a:cubicBezTo>
                <a:cubicBezTo>
                  <a:pt x="820958" y="561633"/>
                  <a:pt x="686863" y="547510"/>
                  <a:pt x="547079" y="552882"/>
                </a:cubicBezTo>
                <a:cubicBezTo>
                  <a:pt x="407295" y="558254"/>
                  <a:pt x="235241" y="538214"/>
                  <a:pt x="0" y="552882"/>
                </a:cubicBezTo>
                <a:close/>
              </a:path>
            </a:pathLst>
          </a:custGeom>
          <a:solidFill>
            <a:srgbClr val="DACFC2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الإغــــــــــــــــــــــــــــــــــــــــــــــــــــــــــــــــلاق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89590BC-D561-619C-7DDD-32E1AFF37531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أختار خطة مناسبة لأحل المسألة</a:t>
            </a:r>
          </a:p>
        </p:txBody>
      </p:sp>
    </p:spTree>
    <p:extLst>
      <p:ext uri="{BB962C8B-B14F-4D97-AF65-F5344CB8AC3E}">
        <p14:creationId xmlns:p14="http://schemas.microsoft.com/office/powerpoint/2010/main" val="4259681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D0410-C77E-39C8-2C53-E016EA2C9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874BF669-7F34-5E4F-9474-1BDE055C2618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D669603-7B04-20D5-59C2-4D841A3B7386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DEC9524B-C8D5-2987-A24D-53326810AEED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B38A813E-F85B-0747-44D5-99998CC5E656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9F7B8F8E-552A-603D-BE8D-49C4D8421763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5339950E-49F3-F212-864F-910705AB6C71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FB974818-9EB1-64ED-AE3F-3375AB2F877B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6DBD7FCD-8356-2FAD-E129-AB049A045457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42A775F7-7203-66EE-3F35-E7BEC6699495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7F72C2CC-02C4-242A-BB62-EE04D15F1F2E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C1EFFA4D-1D77-E14B-A32C-042C04CA0ECC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BDCB4D38-49C7-275A-53DD-034A3FA30A48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B7216F6B-DFB2-847B-4600-C9302F5AF663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0F31BADB-A6D8-4824-7805-18ED5A89BDBC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39254B30-2893-55F8-8222-E5C14E826058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4A15C465-7E74-6235-C81F-D211A157DB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809624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الاحد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1447/06/09ه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الثانية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CEC2B34E-A563-1773-A307-069F9ABB5E1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DC896923-150E-A01F-2643-D9C930A977AC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توازي أضلاع 4">
            <a:extLst>
              <a:ext uri="{FF2B5EF4-FFF2-40B4-BE49-F238E27FC236}">
                <a16:creationId xmlns:a16="http://schemas.microsoft.com/office/drawing/2014/main" id="{0E4DB6C8-B964-32BD-6747-BB64A2405A15}"/>
              </a:ext>
            </a:extLst>
          </p:cNvPr>
          <p:cNvSpPr/>
          <p:nvPr/>
        </p:nvSpPr>
        <p:spPr>
          <a:xfrm>
            <a:off x="9964636" y="1985738"/>
            <a:ext cx="1830218" cy="552882"/>
          </a:xfrm>
          <a:custGeom>
            <a:avLst/>
            <a:gdLst>
              <a:gd name="connsiteX0" fmla="*/ 0 w 1830218"/>
              <a:gd name="connsiteY0" fmla="*/ 552882 h 552882"/>
              <a:gd name="connsiteX1" fmla="*/ 138221 w 1830218"/>
              <a:gd name="connsiteY1" fmla="*/ 0 h 552882"/>
              <a:gd name="connsiteX2" fmla="*/ 651460 w 1830218"/>
              <a:gd name="connsiteY2" fmla="*/ 0 h 552882"/>
              <a:gd name="connsiteX3" fmla="*/ 1198539 w 1830218"/>
              <a:gd name="connsiteY3" fmla="*/ 0 h 552882"/>
              <a:gd name="connsiteX4" fmla="*/ 1830218 w 1830218"/>
              <a:gd name="connsiteY4" fmla="*/ 0 h 552882"/>
              <a:gd name="connsiteX5" fmla="*/ 1691998 w 1830218"/>
              <a:gd name="connsiteY5" fmla="*/ 552882 h 552882"/>
              <a:gd name="connsiteX6" fmla="*/ 1161839 w 1830218"/>
              <a:gd name="connsiteY6" fmla="*/ 552882 h 552882"/>
              <a:gd name="connsiteX7" fmla="*/ 580919 w 1830218"/>
              <a:gd name="connsiteY7" fmla="*/ 552882 h 552882"/>
              <a:gd name="connsiteX8" fmla="*/ 0 w 1830218"/>
              <a:gd name="connsiteY8" fmla="*/ 552882 h 552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30218" h="552882" fill="none" extrusionOk="0">
                <a:moveTo>
                  <a:pt x="0" y="552882"/>
                </a:moveTo>
                <a:cubicBezTo>
                  <a:pt x="38562" y="316847"/>
                  <a:pt x="121743" y="163305"/>
                  <a:pt x="138221" y="0"/>
                </a:cubicBezTo>
                <a:cubicBezTo>
                  <a:pt x="350872" y="-25294"/>
                  <a:pt x="539263" y="1919"/>
                  <a:pt x="651460" y="0"/>
                </a:cubicBezTo>
                <a:cubicBezTo>
                  <a:pt x="763657" y="-1919"/>
                  <a:pt x="954523" y="4881"/>
                  <a:pt x="1198539" y="0"/>
                </a:cubicBezTo>
                <a:cubicBezTo>
                  <a:pt x="1442555" y="-4881"/>
                  <a:pt x="1639702" y="1694"/>
                  <a:pt x="1830218" y="0"/>
                </a:cubicBezTo>
                <a:cubicBezTo>
                  <a:pt x="1808933" y="126302"/>
                  <a:pt x="1716716" y="342767"/>
                  <a:pt x="1691998" y="552882"/>
                </a:cubicBezTo>
                <a:cubicBezTo>
                  <a:pt x="1468298" y="577525"/>
                  <a:pt x="1391561" y="543648"/>
                  <a:pt x="1161839" y="552882"/>
                </a:cubicBezTo>
                <a:cubicBezTo>
                  <a:pt x="932117" y="562116"/>
                  <a:pt x="802031" y="553888"/>
                  <a:pt x="580919" y="552882"/>
                </a:cubicBezTo>
                <a:cubicBezTo>
                  <a:pt x="359807" y="551876"/>
                  <a:pt x="211108" y="567113"/>
                  <a:pt x="0" y="552882"/>
                </a:cubicBezTo>
                <a:close/>
              </a:path>
              <a:path w="1830218" h="552882" stroke="0" extrusionOk="0">
                <a:moveTo>
                  <a:pt x="0" y="552882"/>
                </a:moveTo>
                <a:cubicBezTo>
                  <a:pt x="52452" y="275232"/>
                  <a:pt x="75645" y="272363"/>
                  <a:pt x="138221" y="0"/>
                </a:cubicBezTo>
                <a:cubicBezTo>
                  <a:pt x="403213" y="-28255"/>
                  <a:pt x="486013" y="26418"/>
                  <a:pt x="719140" y="0"/>
                </a:cubicBezTo>
                <a:cubicBezTo>
                  <a:pt x="952267" y="-26418"/>
                  <a:pt x="1109955" y="12139"/>
                  <a:pt x="1249299" y="0"/>
                </a:cubicBezTo>
                <a:cubicBezTo>
                  <a:pt x="1388643" y="-12139"/>
                  <a:pt x="1587541" y="9774"/>
                  <a:pt x="1830218" y="0"/>
                </a:cubicBezTo>
                <a:cubicBezTo>
                  <a:pt x="1791462" y="157776"/>
                  <a:pt x="1740941" y="402821"/>
                  <a:pt x="1691998" y="552882"/>
                </a:cubicBezTo>
                <a:cubicBezTo>
                  <a:pt x="1520783" y="542710"/>
                  <a:pt x="1367360" y="544131"/>
                  <a:pt x="1094159" y="552882"/>
                </a:cubicBezTo>
                <a:cubicBezTo>
                  <a:pt x="820958" y="561633"/>
                  <a:pt x="686863" y="547510"/>
                  <a:pt x="547079" y="552882"/>
                </a:cubicBezTo>
                <a:cubicBezTo>
                  <a:pt x="407295" y="558254"/>
                  <a:pt x="235241" y="538214"/>
                  <a:pt x="0" y="552882"/>
                </a:cubicBezTo>
                <a:close/>
              </a:path>
            </a:pathLst>
          </a:custGeom>
          <a:solidFill>
            <a:srgbClr val="DACFC2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الإغــــــــــــــــــــــــــــــــــــــــــــــــــــــــــــــــلاق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56BC1FE0-4E85-2011-DBB4-EEB86E47FD72}"/>
              </a:ext>
            </a:extLst>
          </p:cNvPr>
          <p:cNvSpPr txBox="1"/>
          <p:nvPr/>
        </p:nvSpPr>
        <p:spPr>
          <a:xfrm>
            <a:off x="7935014" y="3000318"/>
            <a:ext cx="274823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8A7254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الواجـــــــــــــــــــــــــــــــــــــــــــــــــــــــب</a:t>
            </a:r>
            <a:endParaRPr lang="ar-SA" sz="3600" dirty="0">
              <a:solidFill>
                <a:srgbClr val="8A7254"/>
              </a:solidFill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2F434E8-0A5E-586C-F1CA-2D7CA00911E7}"/>
              </a:ext>
            </a:extLst>
          </p:cNvPr>
          <p:cNvSpPr txBox="1"/>
          <p:nvPr/>
        </p:nvSpPr>
        <p:spPr>
          <a:xfrm>
            <a:off x="5145729" y="3562263"/>
            <a:ext cx="496824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>
                <a:solidFill>
                  <a:srgbClr val="6876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4 – 5 </a:t>
            </a:r>
          </a:p>
          <a:p>
            <a:pPr algn="ctr"/>
            <a:r>
              <a:rPr lang="ar-SA" sz="4800" b="1" dirty="0">
                <a:solidFill>
                  <a:srgbClr val="6D7A89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صفحة</a:t>
            </a:r>
            <a:r>
              <a:rPr lang="ar-SA" sz="4800" b="1" dirty="0">
                <a:solidFill>
                  <a:srgbClr val="6876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4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132</a:t>
            </a:r>
          </a:p>
        </p:txBody>
      </p:sp>
      <p:pic>
        <p:nvPicPr>
          <p:cNvPr id="14" name="Picture 4" descr="صور خلفيات ماشا والدب بدقة عالية">
            <a:extLst>
              <a:ext uri="{FF2B5EF4-FFF2-40B4-BE49-F238E27FC236}">
                <a16:creationId xmlns:a16="http://schemas.microsoft.com/office/drawing/2014/main" id="{2284A2D5-E8A0-3F6A-8866-12F86D7130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48770" y="2552326"/>
            <a:ext cx="2155154" cy="3717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9246494A-6E06-51DC-4A6B-2F9F77C6B70A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أختار خطة مناسبة لأحل المسألة</a:t>
            </a:r>
          </a:p>
        </p:txBody>
      </p:sp>
    </p:spTree>
    <p:extLst>
      <p:ext uri="{BB962C8B-B14F-4D97-AF65-F5344CB8AC3E}">
        <p14:creationId xmlns:p14="http://schemas.microsoft.com/office/powerpoint/2010/main" val="167509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1ABEE-9195-995E-16AD-C4E8A703A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5E908A5A-EDED-A067-A58D-F6362E9033C9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09DB3A3-0458-6EA1-FD34-D6807C4A7B27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F63126E5-6B13-2FCC-A84E-7E47B52EAF8B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DF23DFE5-5D33-B585-FD79-B7AFABDF3545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3CF77E8F-F544-B769-6832-A99ABA4A6D59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1AB26D0E-16DA-42CB-947C-5301C0DD5110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25B8AB5A-E7F6-100F-4904-A5556DD6D716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D9C68A3F-2CD7-6493-0ED4-5EEFDE7B3841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A88E0E84-D503-A51D-4795-5C39CC813882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05CEE42B-AC10-DAC6-0884-FED84FB9841D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D14577D0-C675-59AC-EB23-A8A9B705917B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9414CA18-0EDC-5D4E-8AA3-D88FCA257665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714609C6-7B37-92DD-7AA6-457B7A3F6911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7F4DF30C-C78A-7909-9CC2-9BA276730A0F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F41E12B6-245A-DD9E-C2D4-D4C22C8D172C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84848D43-52E2-D959-B696-559AD5A638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285015"/>
              </p:ext>
            </p:extLst>
          </p:nvPr>
        </p:nvGraphicFramePr>
        <p:xfrm>
          <a:off x="377745" y="656440"/>
          <a:ext cx="11428736" cy="598439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28736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9616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الاحد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1447/06/09ه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الثانية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166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66656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5" name="صورة 4">
            <a:extLst>
              <a:ext uri="{FF2B5EF4-FFF2-40B4-BE49-F238E27FC236}">
                <a16:creationId xmlns:a16="http://schemas.microsoft.com/office/drawing/2014/main" id="{DFE14C65-C50F-A5DA-D258-FF612EAA8B5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11F40102-340A-BDA7-D342-E540207AC34D}"/>
              </a:ext>
            </a:extLst>
          </p:cNvPr>
          <p:cNvSpPr txBox="1"/>
          <p:nvPr/>
        </p:nvSpPr>
        <p:spPr>
          <a:xfrm>
            <a:off x="-58905" y="631071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9C8FE4C-2AC7-2A93-558F-362186BDE454}"/>
              </a:ext>
            </a:extLst>
          </p:cNvPr>
          <p:cNvSpPr txBox="1"/>
          <p:nvPr/>
        </p:nvSpPr>
        <p:spPr>
          <a:xfrm>
            <a:off x="9315208" y="1929084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قصــــــــــــــــــــــــير: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9A6592DA-1DC6-A0F8-1E6C-50258D013D62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8719" y="2407255"/>
            <a:ext cx="10897762" cy="1809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873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C89E4-7887-03EA-BA13-054617EB8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857E6029-3A2A-9364-3E4D-65EE96E82888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9E4F6D18-A6D7-1CBF-C11E-7B5183EE085E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95BBD8C4-7BE7-132B-B3F0-95CABBAD064F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127FAFFD-E619-9CDF-EBA6-1207071B088B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320769B9-EDF9-893A-342E-313279CD6220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54DCF5B5-ED19-B9FC-2E2F-630B58894E42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4B10928E-DD5B-1636-9D01-81A4AF898A0E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221D73BF-14B2-101D-F6CC-1C7525D3AD88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A53EACB7-AF9D-6D99-5074-D56490D46F86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E6DEB3C-571F-4811-E243-3C2461E754FE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91DDE684-4795-46A8-4649-E94F64CFCE53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A8B8EF8D-F886-6AAF-F0B7-00723FD53B52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991E52AB-C5F1-46BB-6264-CC46C0C4BB11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FC78E97E-0149-3F1A-ABCF-5C02E1F57CF8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3767A390-7322-8295-497F-84C6C42E6C3D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DA0D93-1CB8-EA5E-D8C5-90766AAD8D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699844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الاحد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1447/06/09ه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الثانية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AB1EFD84-608C-FD21-3D13-B557B5FC36C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1F609D84-A6A3-56A4-EA79-4F03CC0ACE10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2254FE4-F946-2250-5030-13B7B1382DF0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أختار خطة مناسبة لأحل المسألة</a:t>
            </a:r>
          </a:p>
        </p:txBody>
      </p:sp>
      <p:graphicFrame>
        <p:nvGraphicFramePr>
          <p:cNvPr id="4" name="جدول 21">
            <a:extLst>
              <a:ext uri="{FF2B5EF4-FFF2-40B4-BE49-F238E27FC236}">
                <a16:creationId xmlns:a16="http://schemas.microsoft.com/office/drawing/2014/main" id="{C64E184A-4228-8AE0-8E27-8324C36DE8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138291"/>
              </p:ext>
            </p:extLst>
          </p:nvPr>
        </p:nvGraphicFramePr>
        <p:xfrm>
          <a:off x="1721666" y="2964731"/>
          <a:ext cx="8532723" cy="330877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844241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624889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260773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6" name="مربع نص 5">
            <a:extLst>
              <a:ext uri="{FF2B5EF4-FFF2-40B4-BE49-F238E27FC236}">
                <a16:creationId xmlns:a16="http://schemas.microsoft.com/office/drawing/2014/main" id="{1350AE4F-9D55-BF83-4AF9-9B132FBE4FA3}"/>
              </a:ext>
            </a:extLst>
          </p:cNvPr>
          <p:cNvSpPr txBox="1"/>
          <p:nvPr/>
        </p:nvSpPr>
        <p:spPr>
          <a:xfrm>
            <a:off x="3688657" y="2339115"/>
            <a:ext cx="45987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جدول التعلم</a:t>
            </a:r>
          </a:p>
        </p:txBody>
      </p:sp>
    </p:spTree>
    <p:extLst>
      <p:ext uri="{BB962C8B-B14F-4D97-AF65-F5344CB8AC3E}">
        <p14:creationId xmlns:p14="http://schemas.microsoft.com/office/powerpoint/2010/main" val="319725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2C2E7A-8461-33E2-6BB4-4DE133E9E9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51338594-4C70-BBA1-689C-065663B03727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34FA2AF-9600-2C69-3665-6285D776A5C6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2CEF7CA0-59FB-92E2-3E90-4832BF8170A3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E53AD91A-657B-26F5-ACD5-C21D8A371619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85A7BEA5-86A4-F830-DBC7-3E935E6FA17E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E62D4229-B396-A667-0558-752CF3F21128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00183B97-C1F9-3757-9CEF-D8B7BE435B4D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FCD34F64-81B6-4F0D-0EB4-C6B81CE1C5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358282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الاحد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1447/06/09ه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الثانية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استراتيجية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B6C518D3-7838-5A42-B8D5-90E0FE5C0699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33934200-C913-CF71-9E0E-1DA7779E03A4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DB9F817C-0859-8C47-A7B5-2353C0A7A9BE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3AB08222-BCD0-B6A3-DD7C-D49B0A4CA791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335813FC-C859-844F-2DC6-7A1E16A74198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0FD4AC79-0901-18F7-83ED-E863431F99B1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55C0521C-6B0A-28F3-F3F8-144F249704A8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E2CF0833-A81D-E7FD-EE0B-1A33838C4657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C55A11E5-9317-863C-3E4C-571C48ED08D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8B4F9FD7-CC7E-2184-A38C-9C9C30E64F63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7F787379-4B9A-677B-8EE2-44A346EDC39D}"/>
              </a:ext>
            </a:extLst>
          </p:cNvPr>
          <p:cNvSpPr txBox="1"/>
          <p:nvPr/>
        </p:nvSpPr>
        <p:spPr>
          <a:xfrm>
            <a:off x="10252710" y="2419375"/>
            <a:ext cx="1714438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إثراء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9AB81D09-CCEF-2931-8159-A86A58CA2E1A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أختار خطة مناسبة لأحل المسألة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2585187-B00E-D8F5-8DB9-7E215EA4F29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31668" y="3133177"/>
            <a:ext cx="10880623" cy="1818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0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FBE11-D29B-5B31-E0A6-678C2E07E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728A827E-3523-9199-0B51-1FFDA27E883B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EA124D4-5136-0571-703D-E984BECBAE92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414147FA-F4C8-0F6E-1735-85D2A466D45E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5039C634-2793-310C-20E8-8896883EBF0D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B22D9E4E-4949-4455-3A91-DE21356EBDC7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FD4D3AE0-65CB-B483-FC76-5D632CF90DA5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2F7CCF9B-D674-E279-5BA6-DD19E32933AD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CF52C7A5-B931-8762-A0C4-88C2E4CE9C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820141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الاحد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1447/06/09ه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الثانية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استراتيجية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3AF2AAFC-A309-FAC5-6699-2BDD7E2750B5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3183DA71-6910-2AFD-B7E6-75A3D66AF132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73955C9E-B359-397D-29A5-D74E4F57AB43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5BE8BF1E-6C54-8B24-243D-A2F0E339E898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57CA2CA7-3BD0-F410-F9CA-87DAD22FB401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7EEDBBD9-94D6-7C43-9153-CBD4557D3937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266C362A-B618-3EA0-DD9D-F13E0EE164CB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9C75C6B7-A7F5-FD7C-5504-26B0E549EA47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6A341410-ECD6-3806-6170-9BCCBB900AA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30DC9263-D47B-1882-EB05-696AF66F058D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512F010B-36F4-CE82-C1F6-98540028936D}"/>
              </a:ext>
            </a:extLst>
          </p:cNvPr>
          <p:cNvSpPr txBox="1"/>
          <p:nvPr/>
        </p:nvSpPr>
        <p:spPr>
          <a:xfrm>
            <a:off x="8281820" y="2419375"/>
            <a:ext cx="368532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6D7A89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الخطوات الأربعة لحل المسألة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750B4364-3185-063F-CD13-93072CA0E8D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2842" b="63858"/>
          <a:stretch/>
        </p:blipFill>
        <p:spPr>
          <a:xfrm>
            <a:off x="7093818" y="2885025"/>
            <a:ext cx="4835122" cy="2249179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AEDC9C3-2803-0E16-A615-E9749573C25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6524" t="38014" r="1769" b="39819"/>
          <a:stretch/>
        </p:blipFill>
        <p:spPr>
          <a:xfrm>
            <a:off x="5954626" y="5148729"/>
            <a:ext cx="5882672" cy="1379501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3A887CED-8463-106B-8464-1C666E18920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3532" t="60850" r="1521" b="21054"/>
          <a:stretch/>
        </p:blipFill>
        <p:spPr>
          <a:xfrm>
            <a:off x="1180929" y="3559663"/>
            <a:ext cx="5395913" cy="1126156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56F24D72-169C-9726-7F63-5EB076DD984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666" t="78847" r="1960" b="-1014"/>
          <a:stretch/>
        </p:blipFill>
        <p:spPr>
          <a:xfrm>
            <a:off x="474319" y="5044367"/>
            <a:ext cx="6074760" cy="1379501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A71BBF40-3B7E-133E-C254-35BA4706FB27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أختار خطة مناسبة لأحل المسألة</a:t>
            </a:r>
          </a:p>
        </p:txBody>
      </p:sp>
    </p:spTree>
    <p:extLst>
      <p:ext uri="{BB962C8B-B14F-4D97-AF65-F5344CB8AC3E}">
        <p14:creationId xmlns:p14="http://schemas.microsoft.com/office/powerpoint/2010/main" val="1735093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89B188-BA7E-2157-6BF6-0D86423EC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5D4BB8A5-C09F-A1DC-95AB-45CC1809E02D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CB70D98D-C0A3-2588-4328-0E53C852AD74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848946EE-72D8-5B60-6F0F-AF24F61CC460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58D57A1A-6822-4195-7A23-8CAA2DA99580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059B86F2-87E2-EA79-DFA4-A07A1A84B4EE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25F5171B-F932-29DE-D767-A16AB3C643A7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E2A8FA95-BC0D-56C3-2DEB-815BA5487BF3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80F23797-5FC9-2417-401E-97D6A6C5AC1B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3E96CC0F-AB0E-DA3B-B57B-5E8AAC4F333F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4A5E8721-0FC3-6E26-AC43-66D75F3AB9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071528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الاحد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1447/06/09ه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الثانية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05AD9BB3-BDB9-6506-88C5-D7BFEDE7BECC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BF83557F-F984-F52D-0618-E7B4F52A028A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A6319861-F3E8-5048-1D56-AF6030B5AB76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B0401075-AF09-CD5F-C8D1-03EDBC99FD0B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944189F-F871-8319-B39B-BF2D206CCCE3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A26C4F6D-A635-FECF-CD6F-548292E0BEA9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A7874A11-08ED-DCFA-5922-6E9DD17719D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BBBE8333-6D4E-C369-370F-D6C8FF08BE18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16" name="مجموعة 15">
            <a:extLst>
              <a:ext uri="{FF2B5EF4-FFF2-40B4-BE49-F238E27FC236}">
                <a16:creationId xmlns:a16="http://schemas.microsoft.com/office/drawing/2014/main" id="{31D6C199-ADF7-6BA2-BE60-5C188D186089}"/>
              </a:ext>
            </a:extLst>
          </p:cNvPr>
          <p:cNvGrpSpPr/>
          <p:nvPr/>
        </p:nvGrpSpPr>
        <p:grpSpPr>
          <a:xfrm>
            <a:off x="4559604" y="2403343"/>
            <a:ext cx="1054732" cy="4091931"/>
            <a:chOff x="4559604" y="2403343"/>
            <a:chExt cx="1054732" cy="4091931"/>
          </a:xfrm>
        </p:grpSpPr>
        <p:cxnSp>
          <p:nvCxnSpPr>
            <p:cNvPr id="19" name="رابط مستقيم 18">
              <a:extLst>
                <a:ext uri="{FF2B5EF4-FFF2-40B4-BE49-F238E27FC236}">
                  <a16:creationId xmlns:a16="http://schemas.microsoft.com/office/drawing/2014/main" id="{2C7A800B-CC1B-1E8F-4A38-29F1E12B36B0}"/>
                </a:ext>
              </a:extLst>
            </p:cNvPr>
            <p:cNvCxnSpPr/>
            <p:nvPr/>
          </p:nvCxnSpPr>
          <p:spPr>
            <a:xfrm>
              <a:off x="5614336" y="2403343"/>
              <a:ext cx="0" cy="3826152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20" name="مربع نص 19">
              <a:extLst>
                <a:ext uri="{FF2B5EF4-FFF2-40B4-BE49-F238E27FC236}">
                  <a16:creationId xmlns:a16="http://schemas.microsoft.com/office/drawing/2014/main" id="{270FC7D3-383A-2487-D9F8-A2446A820663}"/>
                </a:ext>
              </a:extLst>
            </p:cNvPr>
            <p:cNvSpPr txBox="1"/>
            <p:nvPr/>
          </p:nvSpPr>
          <p:spPr>
            <a:xfrm>
              <a:off x="4562559" y="2586388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افهم:</a:t>
              </a:r>
            </a:p>
          </p:txBody>
        </p:sp>
        <p:sp>
          <p:nvSpPr>
            <p:cNvPr id="21" name="مربع نص 20">
              <a:extLst>
                <a:ext uri="{FF2B5EF4-FFF2-40B4-BE49-F238E27FC236}">
                  <a16:creationId xmlns:a16="http://schemas.microsoft.com/office/drawing/2014/main" id="{56F211E6-ABA0-6812-FF33-5D3D50AFE0B7}"/>
                </a:ext>
              </a:extLst>
            </p:cNvPr>
            <p:cNvSpPr txBox="1"/>
            <p:nvPr/>
          </p:nvSpPr>
          <p:spPr>
            <a:xfrm>
              <a:off x="4559604" y="3808181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خطط:</a:t>
              </a:r>
            </a:p>
          </p:txBody>
        </p:sp>
        <p:sp>
          <p:nvSpPr>
            <p:cNvPr id="22" name="مربع نص 21">
              <a:extLst>
                <a:ext uri="{FF2B5EF4-FFF2-40B4-BE49-F238E27FC236}">
                  <a16:creationId xmlns:a16="http://schemas.microsoft.com/office/drawing/2014/main" id="{46879E3B-7928-5F96-BF70-2EF684D38A83}"/>
                </a:ext>
              </a:extLst>
            </p:cNvPr>
            <p:cNvSpPr txBox="1"/>
            <p:nvPr/>
          </p:nvSpPr>
          <p:spPr>
            <a:xfrm>
              <a:off x="4559604" y="4644013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حل:</a:t>
              </a:r>
            </a:p>
          </p:txBody>
        </p:sp>
        <p:sp>
          <p:nvSpPr>
            <p:cNvPr id="23" name="مربع نص 22">
              <a:extLst>
                <a:ext uri="{FF2B5EF4-FFF2-40B4-BE49-F238E27FC236}">
                  <a16:creationId xmlns:a16="http://schemas.microsoft.com/office/drawing/2014/main" id="{F34D1EA8-0410-88C5-6F0A-3C8FB51E28BD}"/>
                </a:ext>
              </a:extLst>
            </p:cNvPr>
            <p:cNvSpPr txBox="1"/>
            <p:nvPr/>
          </p:nvSpPr>
          <p:spPr>
            <a:xfrm>
              <a:off x="4559604" y="5972054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تحقق: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3A56DC4F-D8CA-47C4-9F48-263AE33D589E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أختار خطة مناسبة لأحل المسألة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1030C0FF-C089-D975-F57F-310C156775F9}"/>
              </a:ext>
            </a:extLst>
          </p:cNvPr>
          <p:cNvSpPr txBox="1"/>
          <p:nvPr/>
        </p:nvSpPr>
        <p:spPr>
          <a:xfrm>
            <a:off x="646783" y="2146886"/>
            <a:ext cx="1840229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 132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FD26F01F-BBB1-37C7-A14B-6C8DFB2A6C22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CF6E7"/>
              </a:clrFrom>
              <a:clrTo>
                <a:srgbClr val="FCF6E7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77882" y="2353435"/>
            <a:ext cx="6246384" cy="2933700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6C42B6FB-B5D8-C07B-F3BD-E79D25570C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966" y="3978247"/>
            <a:ext cx="2284055" cy="2277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745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3FBF4-A345-57C0-FD8A-131996951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E2AF884B-7300-A566-12D1-893FE7331E9E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89C7CA9-B26B-266F-9070-6582295951D6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43049E01-FEB8-2AAB-BB13-EE3CC1AB8C67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1E53EFF9-2376-98AC-0E9D-9F5C28D6343B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B5B01C10-C5BE-7728-8F23-52711175EC7B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AA80972A-C771-75C4-F554-ACF5F40606D7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268904C5-0A59-64EC-FD6E-97CD27923A25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75376C74-0F3E-174C-49FC-BC2F9F58EC4C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EB186354-46AA-C34C-42C8-2172AD04521E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3E659CC4-E406-7BE2-EAF6-476CCDC57D60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94CCAE54-FBC3-B26C-A131-F915095CAF75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43FD21E0-C823-2295-6BAF-9047D40213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9198872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الاحد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1447/06/09ه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الثانية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CC34ACA6-3436-9D27-38D5-73A37B4097E5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FD303D50-EE97-3DB1-383B-BA7B039D4D13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0B5A38E4-31F2-8034-2B4A-13B5F06AAF6C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AD8D23B5-1D94-6174-6A9F-BFBBCED0BEA3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6740A433-F790-7045-B268-59544FBA3E7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C4DC4BA-6DC6-6340-9CAE-46761D2A6AF8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15" name="مجموعة 14">
            <a:extLst>
              <a:ext uri="{FF2B5EF4-FFF2-40B4-BE49-F238E27FC236}">
                <a16:creationId xmlns:a16="http://schemas.microsoft.com/office/drawing/2014/main" id="{ECBCFAE5-FDC6-6041-6A24-89561ED89AE7}"/>
              </a:ext>
            </a:extLst>
          </p:cNvPr>
          <p:cNvGrpSpPr/>
          <p:nvPr/>
        </p:nvGrpSpPr>
        <p:grpSpPr>
          <a:xfrm>
            <a:off x="4492290" y="2890216"/>
            <a:ext cx="1054732" cy="3703146"/>
            <a:chOff x="4559604" y="2792128"/>
            <a:chExt cx="1054732" cy="3703146"/>
          </a:xfrm>
        </p:grpSpPr>
        <p:cxnSp>
          <p:nvCxnSpPr>
            <p:cNvPr id="16" name="رابط مستقيم 15">
              <a:extLst>
                <a:ext uri="{FF2B5EF4-FFF2-40B4-BE49-F238E27FC236}">
                  <a16:creationId xmlns:a16="http://schemas.microsoft.com/office/drawing/2014/main" id="{AB7C7BBE-61DA-6BDC-C142-FAE58092AA1A}"/>
                </a:ext>
              </a:extLst>
            </p:cNvPr>
            <p:cNvCxnSpPr>
              <a:cxnSpLocks/>
            </p:cNvCxnSpPr>
            <p:nvPr/>
          </p:nvCxnSpPr>
          <p:spPr>
            <a:xfrm>
              <a:off x="5614336" y="2973796"/>
              <a:ext cx="0" cy="3255699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7" name="مربع نص 16">
              <a:extLst>
                <a:ext uri="{FF2B5EF4-FFF2-40B4-BE49-F238E27FC236}">
                  <a16:creationId xmlns:a16="http://schemas.microsoft.com/office/drawing/2014/main" id="{3F566C8C-901D-66F1-0CDE-3F50BD44108B}"/>
                </a:ext>
              </a:extLst>
            </p:cNvPr>
            <p:cNvSpPr txBox="1"/>
            <p:nvPr/>
          </p:nvSpPr>
          <p:spPr>
            <a:xfrm>
              <a:off x="4562559" y="2792128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افهم:</a:t>
              </a:r>
            </a:p>
          </p:txBody>
        </p:sp>
        <p:sp>
          <p:nvSpPr>
            <p:cNvPr id="18" name="مربع نص 17">
              <a:extLst>
                <a:ext uri="{FF2B5EF4-FFF2-40B4-BE49-F238E27FC236}">
                  <a16:creationId xmlns:a16="http://schemas.microsoft.com/office/drawing/2014/main" id="{23F00EF7-A4B8-9134-4296-6538EF305C53}"/>
                </a:ext>
              </a:extLst>
            </p:cNvPr>
            <p:cNvSpPr txBox="1"/>
            <p:nvPr/>
          </p:nvSpPr>
          <p:spPr>
            <a:xfrm>
              <a:off x="4559604" y="3808181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خطط:</a:t>
              </a:r>
            </a:p>
          </p:txBody>
        </p:sp>
        <p:sp>
          <p:nvSpPr>
            <p:cNvPr id="19" name="مربع نص 18">
              <a:extLst>
                <a:ext uri="{FF2B5EF4-FFF2-40B4-BE49-F238E27FC236}">
                  <a16:creationId xmlns:a16="http://schemas.microsoft.com/office/drawing/2014/main" id="{4E32E473-F65F-AF2E-6500-8DC843CCF5D6}"/>
                </a:ext>
              </a:extLst>
            </p:cNvPr>
            <p:cNvSpPr txBox="1"/>
            <p:nvPr/>
          </p:nvSpPr>
          <p:spPr>
            <a:xfrm>
              <a:off x="4559604" y="4644013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حل:</a:t>
              </a:r>
            </a:p>
          </p:txBody>
        </p:sp>
        <p:sp>
          <p:nvSpPr>
            <p:cNvPr id="20" name="مربع نص 19">
              <a:extLst>
                <a:ext uri="{FF2B5EF4-FFF2-40B4-BE49-F238E27FC236}">
                  <a16:creationId xmlns:a16="http://schemas.microsoft.com/office/drawing/2014/main" id="{CD548E2E-4B64-470E-96F9-7DAE0AA95DA9}"/>
                </a:ext>
              </a:extLst>
            </p:cNvPr>
            <p:cNvSpPr txBox="1"/>
            <p:nvPr/>
          </p:nvSpPr>
          <p:spPr>
            <a:xfrm>
              <a:off x="4559604" y="5972054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تحقق: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41EB225A-06FD-2105-6192-06D072CDDCAE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أختار خطة مناسبة لأحل المسألة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13886795-7EB3-89E6-F428-ADAA0A0CFB69}"/>
              </a:ext>
            </a:extLst>
          </p:cNvPr>
          <p:cNvSpPr txBox="1"/>
          <p:nvPr/>
        </p:nvSpPr>
        <p:spPr>
          <a:xfrm>
            <a:off x="479433" y="1986359"/>
            <a:ext cx="1840229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 132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CABB3D47-6938-32E3-679E-3C09AB7D145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83618"/>
          <a:stretch>
            <a:fillRect/>
          </a:stretch>
        </p:blipFill>
        <p:spPr>
          <a:xfrm>
            <a:off x="5593546" y="2467283"/>
            <a:ext cx="6112168" cy="744303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555CAA96-31A5-0C0F-BC42-32E5B362EF2C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93546" y="3163075"/>
            <a:ext cx="6184464" cy="2600325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1F9869F8-8E27-E73B-0082-A09F88CEFAA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9952"/>
          <a:stretch>
            <a:fillRect/>
          </a:stretch>
        </p:blipFill>
        <p:spPr>
          <a:xfrm>
            <a:off x="5712756" y="4954395"/>
            <a:ext cx="2792481" cy="1635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542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6F184-3C56-5234-76CC-7A4BF0DDB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98A7E62E-F743-F39A-8A88-0783F380D91E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E361CEA-EE4E-4800-2EB9-F003D370EF36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B02082C0-9247-93D5-D4AC-9A7C80009949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85AADA17-2585-E251-493C-8A73D7478E10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8F451746-72D1-7053-AA53-CDB59F244B9A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40FE9081-D75F-7A44-A445-BDC5AA0CA426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E66FACA6-A71D-5F78-E74C-7BEB802FA726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411A826F-0804-24A4-43FD-9872D0F92F37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A5BAEC31-6192-496C-50C8-95AD58BE6305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D4785839-7981-46B5-3DF1-F4AFF9D76012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12BB018E-237F-E4BB-B3E7-ED75D1986EC5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F176705-BE91-7CD2-8485-9405C4C9E797}"/>
              </a:ext>
            </a:extLst>
          </p:cNvPr>
          <p:cNvGraphicFramePr>
            <a:graphicFrameLocks noGrp="1"/>
          </p:cNvGraphicFramePr>
          <p:nvPr/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الاحد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1447/06/09ه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الثانية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BD455C8B-CE10-EB39-C383-81AA214DB42F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16BCF16C-F93E-AFB3-3A0C-10A73E1A14B0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AE097DAF-33CE-F8BE-18A5-6DF264985808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932F87B5-F807-C481-D282-2C83243D501E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810AD374-0FFB-88D9-93C5-142D4520C3E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DEB0205C-D74B-AB0F-D335-02CCA0848250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15" name="مجموعة 14">
            <a:extLst>
              <a:ext uri="{FF2B5EF4-FFF2-40B4-BE49-F238E27FC236}">
                <a16:creationId xmlns:a16="http://schemas.microsoft.com/office/drawing/2014/main" id="{4D5B36E7-66C3-FB13-A5CF-B6E90005C615}"/>
              </a:ext>
            </a:extLst>
          </p:cNvPr>
          <p:cNvGrpSpPr/>
          <p:nvPr/>
        </p:nvGrpSpPr>
        <p:grpSpPr>
          <a:xfrm>
            <a:off x="4492290" y="2890216"/>
            <a:ext cx="1054732" cy="3703146"/>
            <a:chOff x="4559604" y="2792128"/>
            <a:chExt cx="1054732" cy="3703146"/>
          </a:xfrm>
        </p:grpSpPr>
        <p:cxnSp>
          <p:nvCxnSpPr>
            <p:cNvPr id="16" name="رابط مستقيم 15">
              <a:extLst>
                <a:ext uri="{FF2B5EF4-FFF2-40B4-BE49-F238E27FC236}">
                  <a16:creationId xmlns:a16="http://schemas.microsoft.com/office/drawing/2014/main" id="{102CBB24-0BCC-ECC5-5874-468E818A1FA6}"/>
                </a:ext>
              </a:extLst>
            </p:cNvPr>
            <p:cNvCxnSpPr>
              <a:cxnSpLocks/>
            </p:cNvCxnSpPr>
            <p:nvPr/>
          </p:nvCxnSpPr>
          <p:spPr>
            <a:xfrm>
              <a:off x="5614336" y="2973796"/>
              <a:ext cx="0" cy="3255699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7" name="مربع نص 16">
              <a:extLst>
                <a:ext uri="{FF2B5EF4-FFF2-40B4-BE49-F238E27FC236}">
                  <a16:creationId xmlns:a16="http://schemas.microsoft.com/office/drawing/2014/main" id="{82963416-436F-096B-81FA-9D706188EABA}"/>
                </a:ext>
              </a:extLst>
            </p:cNvPr>
            <p:cNvSpPr txBox="1"/>
            <p:nvPr/>
          </p:nvSpPr>
          <p:spPr>
            <a:xfrm>
              <a:off x="4562559" y="2792128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افهم:</a:t>
              </a:r>
            </a:p>
          </p:txBody>
        </p:sp>
        <p:sp>
          <p:nvSpPr>
            <p:cNvPr id="18" name="مربع نص 17">
              <a:extLst>
                <a:ext uri="{FF2B5EF4-FFF2-40B4-BE49-F238E27FC236}">
                  <a16:creationId xmlns:a16="http://schemas.microsoft.com/office/drawing/2014/main" id="{79826715-B6A9-E7C8-235B-91A58BB6E487}"/>
                </a:ext>
              </a:extLst>
            </p:cNvPr>
            <p:cNvSpPr txBox="1"/>
            <p:nvPr/>
          </p:nvSpPr>
          <p:spPr>
            <a:xfrm>
              <a:off x="4559604" y="3808181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خطط:</a:t>
              </a:r>
            </a:p>
          </p:txBody>
        </p:sp>
        <p:sp>
          <p:nvSpPr>
            <p:cNvPr id="19" name="مربع نص 18">
              <a:extLst>
                <a:ext uri="{FF2B5EF4-FFF2-40B4-BE49-F238E27FC236}">
                  <a16:creationId xmlns:a16="http://schemas.microsoft.com/office/drawing/2014/main" id="{A611C0D5-4CB4-431C-A413-93B55574AD83}"/>
                </a:ext>
              </a:extLst>
            </p:cNvPr>
            <p:cNvSpPr txBox="1"/>
            <p:nvPr/>
          </p:nvSpPr>
          <p:spPr>
            <a:xfrm>
              <a:off x="4559604" y="4644013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حل:</a:t>
              </a:r>
            </a:p>
          </p:txBody>
        </p:sp>
        <p:sp>
          <p:nvSpPr>
            <p:cNvPr id="20" name="مربع نص 19">
              <a:extLst>
                <a:ext uri="{FF2B5EF4-FFF2-40B4-BE49-F238E27FC236}">
                  <a16:creationId xmlns:a16="http://schemas.microsoft.com/office/drawing/2014/main" id="{8536F1D5-2857-5CB5-DEAB-CFFC4FE34F74}"/>
                </a:ext>
              </a:extLst>
            </p:cNvPr>
            <p:cNvSpPr txBox="1"/>
            <p:nvPr/>
          </p:nvSpPr>
          <p:spPr>
            <a:xfrm>
              <a:off x="4559604" y="5972054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تحقق: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5C75E35-11C8-7833-7CB8-81DE65E201CA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أختار خطة مناسبة لأحل المسألة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8BF62F13-822A-9995-5329-67C047A23522}"/>
              </a:ext>
            </a:extLst>
          </p:cNvPr>
          <p:cNvSpPr txBox="1"/>
          <p:nvPr/>
        </p:nvSpPr>
        <p:spPr>
          <a:xfrm>
            <a:off x="479433" y="1986359"/>
            <a:ext cx="1840229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 132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FE487684-E00B-EED3-10CE-ADEAB6392B3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83618"/>
          <a:stretch>
            <a:fillRect/>
          </a:stretch>
        </p:blipFill>
        <p:spPr>
          <a:xfrm>
            <a:off x="5593546" y="2467283"/>
            <a:ext cx="6112168" cy="744303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F5DD56EE-7F4F-D2A4-EEC3-A34E8D66CD6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9952"/>
          <a:stretch>
            <a:fillRect/>
          </a:stretch>
        </p:blipFill>
        <p:spPr>
          <a:xfrm>
            <a:off x="5712756" y="4954395"/>
            <a:ext cx="2792481" cy="163536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402D7952-C3BF-3CEB-AB88-187CB3195EAA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5971"/>
          <a:stretch>
            <a:fillRect/>
          </a:stretch>
        </p:blipFill>
        <p:spPr>
          <a:xfrm>
            <a:off x="6751365" y="3151826"/>
            <a:ext cx="5042358" cy="2182718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D203AAA1-2CFB-F9DA-D5AE-A1D859A91FE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5139" t="55358" r="15810"/>
          <a:stretch>
            <a:fillRect/>
          </a:stretch>
        </p:blipFill>
        <p:spPr>
          <a:xfrm>
            <a:off x="362380" y="3643255"/>
            <a:ext cx="4280623" cy="2720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301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E9787-C813-25A6-F202-E54685B62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7B47CDAD-0EBC-09ED-0A06-230A25B805A6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0160C42-C42A-3A1B-3B48-35678ECE3C02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C1DC9707-02DC-36AD-261B-13278531B396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789C45F2-7B9B-EAE7-D603-3C9D53EE1457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9104E486-2C51-C39A-D7C5-171DFAD4BF4D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A1C26F3E-D1CF-354A-65AB-D1EBC9F47A02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9543070D-A2D4-6F8C-F836-03C1D35799C1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DAAE7D87-CB40-C4CB-6DFA-E401DC8D4F4F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23C94FA-60F9-2657-7F41-B877AE2A1D20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4A36D301-9258-32E5-0D53-64C3C242CD22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54E5FD72-7EC3-5822-2240-85E384B3983E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59D48861-1B7D-00BA-5BA2-70747536FCD9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C405F084-EE7E-F207-5FFB-9552272F0159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82418507-9DEC-C054-3500-C662434E2C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569667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الاحد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1447/06/09ه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الثانية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5ADBC53D-2250-4FA6-91FE-46B7BAC9FF97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52FE12D1-11A6-DAF7-B1A0-045F2C9FEB1B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F2FE66EE-1714-6455-55FF-C79CD10B715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C6EC3DE9-BBB7-A5D8-1666-98E4C668BF5D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6D15A8AA-8BAF-481B-D3C8-6E21F096884D}"/>
              </a:ext>
            </a:extLst>
          </p:cNvPr>
          <p:cNvGrpSpPr/>
          <p:nvPr/>
        </p:nvGrpSpPr>
        <p:grpSpPr>
          <a:xfrm>
            <a:off x="4377990" y="2890216"/>
            <a:ext cx="1054732" cy="3703146"/>
            <a:chOff x="4559604" y="2792128"/>
            <a:chExt cx="1054732" cy="3703146"/>
          </a:xfrm>
        </p:grpSpPr>
        <p:cxnSp>
          <p:nvCxnSpPr>
            <p:cNvPr id="11" name="رابط مستقيم 10">
              <a:extLst>
                <a:ext uri="{FF2B5EF4-FFF2-40B4-BE49-F238E27FC236}">
                  <a16:creationId xmlns:a16="http://schemas.microsoft.com/office/drawing/2014/main" id="{CBBD8B6B-4168-2503-F423-63F5F6170D68}"/>
                </a:ext>
              </a:extLst>
            </p:cNvPr>
            <p:cNvCxnSpPr>
              <a:cxnSpLocks/>
            </p:cNvCxnSpPr>
            <p:nvPr/>
          </p:nvCxnSpPr>
          <p:spPr>
            <a:xfrm>
              <a:off x="5614336" y="2973796"/>
              <a:ext cx="0" cy="3255699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2" name="مربع نص 11">
              <a:extLst>
                <a:ext uri="{FF2B5EF4-FFF2-40B4-BE49-F238E27FC236}">
                  <a16:creationId xmlns:a16="http://schemas.microsoft.com/office/drawing/2014/main" id="{A89D461A-1514-AA2B-5F0D-FD35376953CF}"/>
                </a:ext>
              </a:extLst>
            </p:cNvPr>
            <p:cNvSpPr txBox="1"/>
            <p:nvPr/>
          </p:nvSpPr>
          <p:spPr>
            <a:xfrm>
              <a:off x="4562559" y="2792128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افهم:</a:t>
              </a:r>
            </a:p>
          </p:txBody>
        </p:sp>
        <p:sp>
          <p:nvSpPr>
            <p:cNvPr id="14" name="مربع نص 13">
              <a:extLst>
                <a:ext uri="{FF2B5EF4-FFF2-40B4-BE49-F238E27FC236}">
                  <a16:creationId xmlns:a16="http://schemas.microsoft.com/office/drawing/2014/main" id="{7DE5431D-F7E9-9FF8-0080-ED2C353B9C18}"/>
                </a:ext>
              </a:extLst>
            </p:cNvPr>
            <p:cNvSpPr txBox="1"/>
            <p:nvPr/>
          </p:nvSpPr>
          <p:spPr>
            <a:xfrm>
              <a:off x="4559604" y="3808181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خطط:</a:t>
              </a:r>
            </a:p>
          </p:txBody>
        </p:sp>
        <p:sp>
          <p:nvSpPr>
            <p:cNvPr id="15" name="مربع نص 14">
              <a:extLst>
                <a:ext uri="{FF2B5EF4-FFF2-40B4-BE49-F238E27FC236}">
                  <a16:creationId xmlns:a16="http://schemas.microsoft.com/office/drawing/2014/main" id="{E16A75ED-7D4F-D2E4-25D1-FF5A87473E9C}"/>
                </a:ext>
              </a:extLst>
            </p:cNvPr>
            <p:cNvSpPr txBox="1"/>
            <p:nvPr/>
          </p:nvSpPr>
          <p:spPr>
            <a:xfrm>
              <a:off x="4559604" y="4644013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حل:</a:t>
              </a:r>
            </a:p>
          </p:txBody>
        </p:sp>
        <p:sp>
          <p:nvSpPr>
            <p:cNvPr id="16" name="مربع نص 15">
              <a:extLst>
                <a:ext uri="{FF2B5EF4-FFF2-40B4-BE49-F238E27FC236}">
                  <a16:creationId xmlns:a16="http://schemas.microsoft.com/office/drawing/2014/main" id="{8441A626-AC02-9488-0720-799D65BD9D2E}"/>
                </a:ext>
              </a:extLst>
            </p:cNvPr>
            <p:cNvSpPr txBox="1"/>
            <p:nvPr/>
          </p:nvSpPr>
          <p:spPr>
            <a:xfrm>
              <a:off x="4559604" y="5972054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تحقق:</a:t>
              </a:r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3DDBA727-71B5-5BBA-59CD-C891DD675F49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أختار خطة مناسبة لأحل المسألة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D70B6BAC-86A4-6769-D6C1-3AEA3F3B3863}"/>
              </a:ext>
            </a:extLst>
          </p:cNvPr>
          <p:cNvSpPr txBox="1"/>
          <p:nvPr/>
        </p:nvSpPr>
        <p:spPr>
          <a:xfrm>
            <a:off x="479433" y="1986359"/>
            <a:ext cx="1840229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 132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2A552B34-12BD-076A-DB03-C996CEE50D4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83618"/>
          <a:stretch>
            <a:fillRect/>
          </a:stretch>
        </p:blipFill>
        <p:spPr>
          <a:xfrm>
            <a:off x="5593546" y="2467283"/>
            <a:ext cx="6112168" cy="744303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79823EE9-3590-2343-3FE3-03919B8DA2DE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9952"/>
          <a:stretch>
            <a:fillRect/>
          </a:stretch>
        </p:blipFill>
        <p:spPr>
          <a:xfrm>
            <a:off x="5712756" y="4954395"/>
            <a:ext cx="2792481" cy="1635360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3614A231-019E-14CA-760D-CC9013A5F2C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572254" y="3152758"/>
            <a:ext cx="5225350" cy="2478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65881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513</Words>
  <Application>Microsoft Office PowerPoint</Application>
  <PresentationFormat>شاشة عريضة</PresentationFormat>
  <Paragraphs>185</Paragraphs>
  <Slides>12</Slides>
  <Notes>12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Sakkal Majalla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User67R</dc:creator>
  <cp:lastModifiedBy>User67R</cp:lastModifiedBy>
  <cp:revision>39</cp:revision>
  <dcterms:created xsi:type="dcterms:W3CDTF">2024-08-19T04:20:33Z</dcterms:created>
  <dcterms:modified xsi:type="dcterms:W3CDTF">2025-11-29T16:31:09Z</dcterms:modified>
</cp:coreProperties>
</file>