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9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84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7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4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15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3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86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2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3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8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155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8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85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19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8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69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FB6D1-42F3-4CFA-ABCE-C2DFA9CB9AFF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39FDB0-6277-4DCD-890F-8A51793F9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87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1A924F-38B2-3674-366D-C784A82FB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4779"/>
            <a:ext cx="9144000" cy="945183"/>
          </a:xfrm>
        </p:spPr>
        <p:txBody>
          <a:bodyPr>
            <a:normAutofit/>
          </a:bodyPr>
          <a:lstStyle/>
          <a:p>
            <a:r>
              <a:rPr lang="ar-SA" sz="4400" dirty="0"/>
              <a:t>اختبار محاكي لاختبار نافس لغتي الصف الثالث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F525994-0CDC-0306-CBAD-1526B1B7A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7941"/>
            <a:ext cx="9144000" cy="2698595"/>
          </a:xfrm>
        </p:spPr>
        <p:txBody>
          <a:bodyPr>
            <a:normAutofit/>
          </a:bodyPr>
          <a:lstStyle/>
          <a:p>
            <a:r>
              <a:rPr lang="ar-SA" sz="3200" dirty="0"/>
              <a:t>الوحدة الأولى والثانية</a:t>
            </a:r>
          </a:p>
        </p:txBody>
      </p:sp>
    </p:spTree>
    <p:extLst>
      <p:ext uri="{BB962C8B-B14F-4D97-AF65-F5344CB8AC3E}">
        <p14:creationId xmlns:p14="http://schemas.microsoft.com/office/powerpoint/2010/main" val="10778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CD6BA1C-384F-6D8B-D1DB-C37D3C0D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2163336"/>
            <a:ext cx="3917275" cy="43043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5D9EA3-BEA3-59F1-1C82-F6433E48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49" y="635620"/>
            <a:ext cx="7828675" cy="14361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7407FF0-797E-E4BF-1945-337656B25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156116"/>
            <a:ext cx="3824868" cy="191566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A14B0CB-E085-379A-337D-54EF3413E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34" y="2071784"/>
            <a:ext cx="7607290" cy="169498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B975AEF-1645-F8E2-A3B6-868E64746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34" y="3766770"/>
            <a:ext cx="7653453" cy="2686521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7F448D36-03BC-B5A5-F4E3-924FE64FB76C}"/>
              </a:ext>
            </a:extLst>
          </p:cNvPr>
          <p:cNvSpPr/>
          <p:nvPr/>
        </p:nvSpPr>
        <p:spPr>
          <a:xfrm>
            <a:off x="4140301" y="156116"/>
            <a:ext cx="7889186" cy="3791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166F99C-FAD1-AF40-66F9-E3D599032EEE}"/>
              </a:ext>
            </a:extLst>
          </p:cNvPr>
          <p:cNvSpPr txBox="1"/>
          <p:nvPr/>
        </p:nvSpPr>
        <p:spPr>
          <a:xfrm>
            <a:off x="4140301" y="156116"/>
            <a:ext cx="7843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اسم الطالبة :.................................................الصف ثالث / .....    الدرجة 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0362D61-F0E5-0A2C-F934-18AFA6563F37}"/>
              </a:ext>
            </a:extLst>
          </p:cNvPr>
          <p:cNvSpPr/>
          <p:nvPr/>
        </p:nvSpPr>
        <p:spPr>
          <a:xfrm>
            <a:off x="4237464" y="156116"/>
            <a:ext cx="1237786" cy="3791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84BD1130-426B-4959-E399-2580BAE52AEA}"/>
              </a:ext>
            </a:extLst>
          </p:cNvPr>
          <p:cNvCxnSpPr>
            <a:cxnSpLocks/>
          </p:cNvCxnSpPr>
          <p:nvPr/>
        </p:nvCxnSpPr>
        <p:spPr>
          <a:xfrm flipH="1">
            <a:off x="4376034" y="345454"/>
            <a:ext cx="8752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5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C4E9CE-1633-1B6E-7660-0C68872F2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60" y="702526"/>
            <a:ext cx="4709929" cy="27264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367A2B-DC75-47DC-5B0C-233F1B3A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" y="696949"/>
            <a:ext cx="5950636" cy="55811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C7CAF5-75A2-9B4B-01C4-D15C799A9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3487542"/>
            <a:ext cx="2464419" cy="2726474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752ED3A-B7DC-5B90-5A7C-760ED9FBD9B9}"/>
              </a:ext>
            </a:extLst>
          </p:cNvPr>
          <p:cNvSpPr/>
          <p:nvPr/>
        </p:nvSpPr>
        <p:spPr>
          <a:xfrm>
            <a:off x="9259627" y="3732870"/>
            <a:ext cx="2382245" cy="2241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اسم الطالبة :..............</a:t>
            </a:r>
          </a:p>
          <a:p>
            <a:pPr algn="r">
              <a:lnSpc>
                <a:spcPct val="150000"/>
              </a:lnSpc>
            </a:pPr>
            <a:r>
              <a:rPr lang="ar-SA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الصف ثالث / .....</a:t>
            </a:r>
          </a:p>
          <a:p>
            <a:pPr algn="r">
              <a:lnSpc>
                <a:spcPct val="150000"/>
              </a:lnSpc>
            </a:pPr>
            <a:r>
              <a:rPr lang="ar-SA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الدرجة 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61CBA25-FA55-C287-D432-F3D7F06032AD}"/>
              </a:ext>
            </a:extLst>
          </p:cNvPr>
          <p:cNvSpPr/>
          <p:nvPr/>
        </p:nvSpPr>
        <p:spPr>
          <a:xfrm>
            <a:off x="9857678" y="5207620"/>
            <a:ext cx="1126273" cy="5687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59B2BE7A-9168-EB51-F2C8-CC95F8EF1BEF}"/>
              </a:ext>
            </a:extLst>
          </p:cNvPr>
          <p:cNvCxnSpPr/>
          <p:nvPr/>
        </p:nvCxnSpPr>
        <p:spPr>
          <a:xfrm flipH="1">
            <a:off x="10114156" y="5475249"/>
            <a:ext cx="657922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7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43F5AE-8894-21BA-93C5-D265C6CA9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32" y="498953"/>
            <a:ext cx="4458347" cy="25676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AE8646E-A408-5F21-A908-32475A031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34" y="3066585"/>
            <a:ext cx="4355846" cy="311119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3536EF6-4216-134F-1197-18FBECEB2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75" y="662071"/>
            <a:ext cx="4395156" cy="55338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8FA8ABF-F12F-F4F0-50CD-C947FBC2A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5" y="574292"/>
            <a:ext cx="2025864" cy="3791414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C2A2CC77-DB34-DEF8-9D47-3A9BE2D813E3}"/>
              </a:ext>
            </a:extLst>
          </p:cNvPr>
          <p:cNvSpPr/>
          <p:nvPr/>
        </p:nvSpPr>
        <p:spPr>
          <a:xfrm>
            <a:off x="641419" y="4365706"/>
            <a:ext cx="2025864" cy="1812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اسم الطالبة ................</a:t>
            </a:r>
          </a:p>
          <a:p>
            <a:pPr algn="ctr"/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الصف ثالث / ...</a:t>
            </a:r>
          </a:p>
          <a:p>
            <a:pPr algn="ctr"/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الدرجة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DD87FB5-530F-7869-8E26-383884437263}"/>
              </a:ext>
            </a:extLst>
          </p:cNvPr>
          <p:cNvSpPr/>
          <p:nvPr/>
        </p:nvSpPr>
        <p:spPr>
          <a:xfrm>
            <a:off x="1182029" y="5553307"/>
            <a:ext cx="981308" cy="6244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83F4603D-2963-1A16-6A89-4297C1BF9FAD}"/>
              </a:ext>
            </a:extLst>
          </p:cNvPr>
          <p:cNvCxnSpPr>
            <a:cxnSpLocks/>
          </p:cNvCxnSpPr>
          <p:nvPr/>
        </p:nvCxnSpPr>
        <p:spPr>
          <a:xfrm flipH="1">
            <a:off x="1224775" y="5876692"/>
            <a:ext cx="895816" cy="2230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8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7D73BD-99B4-2C07-06E2-2BB02D64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55" y="1294560"/>
            <a:ext cx="6516009" cy="2038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613488F-9EB4-7B8B-5C4C-05A41CCEE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49" y="2664122"/>
            <a:ext cx="6610803" cy="34104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8F9EA4-9E05-A90C-6141-23951BD09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8" y="629563"/>
            <a:ext cx="4092519" cy="270363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DEF5B25-5FBB-6EE2-4DEF-EA2DE3DD2F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21057410" y="629563"/>
            <a:ext cx="324576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اختبار محاكي لاختبارات نافس الوحدة الأولى مادة لغتي الصف الثالث </a:t>
            </a: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صورة 13">
            <a:extLst>
              <a:ext uri="{FF2B5EF4-FFF2-40B4-BE49-F238E27FC236}">
                <a16:creationId xmlns:a16="http://schemas.microsoft.com/office/drawing/2014/main" id="{6D578694-864B-1F1A-8924-8A4F0293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325975" y="1165941"/>
            <a:ext cx="155020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5CCC584-50EF-3341-C0B5-31C3DCBDDB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56425" y="1461216"/>
            <a:ext cx="310041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AF27592-5D55-EACF-1A2D-DBDE106D3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30" y="3524806"/>
            <a:ext cx="2505425" cy="2629267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01BCFBB-4238-A008-D80A-85E489B94474}"/>
              </a:ext>
            </a:extLst>
          </p:cNvPr>
          <p:cNvSpPr/>
          <p:nvPr/>
        </p:nvSpPr>
        <p:spPr>
          <a:xfrm>
            <a:off x="810228" y="3524806"/>
            <a:ext cx="1342663" cy="26292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اسم الطالبة </a:t>
            </a:r>
          </a:p>
          <a:p>
            <a:pPr algn="ctr"/>
            <a:r>
              <a:rPr lang="ar-SA" dirty="0"/>
              <a:t>..............</a:t>
            </a:r>
          </a:p>
          <a:p>
            <a:pPr algn="ctr"/>
            <a:r>
              <a:rPr lang="ar-SA" dirty="0"/>
              <a:t>الصف .....</a:t>
            </a:r>
          </a:p>
          <a:p>
            <a:pPr algn="ctr"/>
            <a:r>
              <a:rPr lang="ar-SA" dirty="0"/>
              <a:t>درجة الاختبار </a:t>
            </a:r>
          </a:p>
          <a:p>
            <a:pPr algn="ctr"/>
            <a:endParaRPr lang="ar-SA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20832B8-5F5E-1B6F-FC35-8B606E90591C}"/>
              </a:ext>
            </a:extLst>
          </p:cNvPr>
          <p:cNvSpPr/>
          <p:nvPr/>
        </p:nvSpPr>
        <p:spPr>
          <a:xfrm>
            <a:off x="949124" y="5312780"/>
            <a:ext cx="868101" cy="5903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EB125A57-7202-8CB5-8AB7-E59AA1696D8D}"/>
              </a:ext>
            </a:extLst>
          </p:cNvPr>
          <p:cNvCxnSpPr>
            <a:cxnSpLocks/>
          </p:cNvCxnSpPr>
          <p:nvPr/>
        </p:nvCxnSpPr>
        <p:spPr>
          <a:xfrm flipH="1">
            <a:off x="1053296" y="5639766"/>
            <a:ext cx="68290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30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51</Words>
  <Application>Microsoft Office PowerPoint</Application>
  <PresentationFormat>شاشة عريضة</PresentationFormat>
  <Paragraphs>15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عضوي</vt:lpstr>
      <vt:lpstr>اختبار محاكي لاختبار نافس لغتي الصف الثالث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خلود القديري</dc:creator>
  <cp:lastModifiedBy>خلود القديري</cp:lastModifiedBy>
  <cp:revision>2</cp:revision>
  <dcterms:created xsi:type="dcterms:W3CDTF">2024-09-27T12:47:40Z</dcterms:created>
  <dcterms:modified xsi:type="dcterms:W3CDTF">2024-09-27T13:35:36Z</dcterms:modified>
</cp:coreProperties>
</file>