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66" r:id="rId2"/>
  </p:sldIdLst>
  <p:sldSz cx="6858000" cy="9144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نمط متوسط 2 - تميي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نمط متوسط 2 - تمييز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ED083AE6-46FA-4A59-8FB0-9F97EB10719F}" styleName="نمط فاتح 3 - تمييز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84380"/>
    <p:restoredTop sz="94660"/>
  </p:normalViewPr>
  <p:slideViewPr>
    <p:cSldViewPr>
      <p:cViewPr varScale="1">
        <p:scale>
          <a:sx n="53" d="100"/>
          <a:sy n="53" d="100"/>
        </p:scale>
        <p:origin x="2268" y="72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34" d="100"/>
        <a:sy n="134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/>
              <a:t>انقر لتحرير نمط العنوان الثانوي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2105B6-F33F-4FCE-BEF8-4BD5BE5CB570}" type="datetimeFigureOut">
              <a:rPr lang="ar-SA" smtClean="0"/>
              <a:t>21/08/42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E681D2-5008-4F72-9C09-EECDC84D18AE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1371474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2105B6-F33F-4FCE-BEF8-4BD5BE5CB570}" type="datetimeFigureOut">
              <a:rPr lang="ar-SA" smtClean="0"/>
              <a:t>21/08/42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E681D2-5008-4F72-9C09-EECDC84D18AE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2765302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257175" y="488951"/>
            <a:ext cx="3357563" cy="10401300"/>
          </a:xfrm>
        </p:spPr>
        <p:txBody>
          <a:bodyPr vert="eaVert"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2105B6-F33F-4FCE-BEF8-4BD5BE5CB570}" type="datetimeFigureOut">
              <a:rPr lang="ar-SA" smtClean="0"/>
              <a:t>21/08/42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E681D2-5008-4F72-9C09-EECDC84D18AE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4024211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2105B6-F33F-4FCE-BEF8-4BD5BE5CB570}" type="datetimeFigureOut">
              <a:rPr lang="ar-SA" smtClean="0"/>
              <a:t>21/08/42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E681D2-5008-4F72-9C09-EECDC84D18AE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6785601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2105B6-F33F-4FCE-BEF8-4BD5BE5CB570}" type="datetimeFigureOut">
              <a:rPr lang="ar-SA" smtClean="0"/>
              <a:t>21/08/42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E681D2-5008-4F72-9C09-EECDC84D18AE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2715366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257175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2628900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2105B6-F33F-4FCE-BEF8-4BD5BE5CB570}" type="datetimeFigureOut">
              <a:rPr lang="ar-SA" smtClean="0"/>
              <a:t>21/08/42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E681D2-5008-4F72-9C09-EECDC84D18AE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4149036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2105B6-F33F-4FCE-BEF8-4BD5BE5CB570}" type="datetimeFigureOut">
              <a:rPr lang="ar-SA" smtClean="0"/>
              <a:t>21/08/42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E681D2-5008-4F72-9C09-EECDC84D18AE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076323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2105B6-F33F-4FCE-BEF8-4BD5BE5CB570}" type="datetimeFigureOut">
              <a:rPr lang="ar-SA" smtClean="0"/>
              <a:t>21/08/42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E681D2-5008-4F72-9C09-EECDC84D18AE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6806254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2105B6-F33F-4FCE-BEF8-4BD5BE5CB570}" type="datetimeFigureOut">
              <a:rPr lang="ar-SA" smtClean="0"/>
              <a:t>21/08/42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E681D2-5008-4F72-9C09-EECDC84D18AE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3624321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2105B6-F33F-4FCE-BEF8-4BD5BE5CB570}" type="datetimeFigureOut">
              <a:rPr lang="ar-SA" smtClean="0"/>
              <a:t>21/08/42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E681D2-5008-4F72-9C09-EECDC84D18AE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109217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2105B6-F33F-4FCE-BEF8-4BD5BE5CB570}" type="datetimeFigureOut">
              <a:rPr lang="ar-SA" smtClean="0"/>
              <a:t>21/08/42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E681D2-5008-4F72-9C09-EECDC84D18AE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9340319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2105B6-F33F-4FCE-BEF8-4BD5BE5CB570}" type="datetimeFigureOut">
              <a:rPr lang="ar-SA" smtClean="0"/>
              <a:t>21/08/42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E681D2-5008-4F72-9C09-EECDC84D18AE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8640191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مستطيل 4"/>
          <p:cNvSpPr/>
          <p:nvPr/>
        </p:nvSpPr>
        <p:spPr>
          <a:xfrm>
            <a:off x="-26304" y="699961"/>
            <a:ext cx="6741368" cy="101646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ar-SA" sz="2000" b="1" dirty="0">
                <a:solidFill>
                  <a:srgbClr val="FF0000"/>
                </a:solidFill>
              </a:rPr>
              <a:t>الصف :</a:t>
            </a:r>
            <a:r>
              <a:rPr lang="ar-SA" sz="2000" b="1" dirty="0">
                <a:solidFill>
                  <a:schemeClr val="tx1"/>
                </a:solidFill>
              </a:rPr>
              <a:t>الثالث</a:t>
            </a:r>
            <a:r>
              <a:rPr lang="ar-SA" sz="2000" b="1" dirty="0">
                <a:solidFill>
                  <a:srgbClr val="00B050"/>
                </a:solidFill>
              </a:rPr>
              <a:t>                                            </a:t>
            </a:r>
            <a:r>
              <a:rPr lang="ar-SA" sz="2000" b="1" dirty="0">
                <a:solidFill>
                  <a:srgbClr val="FF0000"/>
                </a:solidFill>
              </a:rPr>
              <a:t>اسم الطالبة </a:t>
            </a:r>
            <a:r>
              <a:rPr lang="ar-SA" sz="2000" b="1" dirty="0">
                <a:solidFill>
                  <a:srgbClr val="00B050"/>
                </a:solidFill>
              </a:rPr>
              <a:t>:..................</a:t>
            </a:r>
          </a:p>
          <a:p>
            <a:r>
              <a:rPr lang="ar-SA" sz="2000" b="1" dirty="0">
                <a:solidFill>
                  <a:srgbClr val="FF0000"/>
                </a:solidFill>
              </a:rPr>
              <a:t>المادة : </a:t>
            </a:r>
            <a:r>
              <a:rPr lang="ar-SA" sz="2000" b="1" dirty="0">
                <a:solidFill>
                  <a:schemeClr val="tx1"/>
                </a:solidFill>
              </a:rPr>
              <a:t>قرآن كريم                                     </a:t>
            </a:r>
            <a:r>
              <a:rPr lang="ar-SA" sz="2000" b="1" dirty="0">
                <a:solidFill>
                  <a:srgbClr val="FF0000"/>
                </a:solidFill>
              </a:rPr>
              <a:t>اسم المجموعة</a:t>
            </a:r>
            <a:r>
              <a:rPr lang="ar-SA" sz="2000" b="1" dirty="0">
                <a:solidFill>
                  <a:srgbClr val="00B050"/>
                </a:solidFill>
              </a:rPr>
              <a:t>:.................</a:t>
            </a:r>
          </a:p>
          <a:p>
            <a:r>
              <a:rPr lang="ar-SA" sz="2000" b="1" dirty="0">
                <a:solidFill>
                  <a:srgbClr val="FF0000"/>
                </a:solidFill>
              </a:rPr>
              <a:t>  الموضوع: </a:t>
            </a:r>
            <a:r>
              <a:rPr lang="ar-SA" sz="2000" b="1" dirty="0">
                <a:solidFill>
                  <a:schemeClr val="tx1"/>
                </a:solidFill>
              </a:rPr>
              <a:t>سورة المجادلة مدنية عدد آياتها 22 آية.</a:t>
            </a:r>
          </a:p>
        </p:txBody>
      </p:sp>
      <p:sp>
        <p:nvSpPr>
          <p:cNvPr id="10" name="مستطيل 9"/>
          <p:cNvSpPr/>
          <p:nvPr/>
        </p:nvSpPr>
        <p:spPr>
          <a:xfrm>
            <a:off x="1556792" y="167012"/>
            <a:ext cx="4104456" cy="42873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8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ورقة عمل </a:t>
            </a:r>
          </a:p>
        </p:txBody>
      </p:sp>
      <p:sp>
        <p:nvSpPr>
          <p:cNvPr id="2" name="مستطيل 1"/>
          <p:cNvSpPr/>
          <p:nvPr/>
        </p:nvSpPr>
        <p:spPr>
          <a:xfrm>
            <a:off x="175889" y="1907704"/>
            <a:ext cx="6435509" cy="72008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ar-SA" sz="2400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ما أسم المرأة التي كانت تجادل النبي صل الله عليه وسلم ؟</a:t>
            </a:r>
          </a:p>
          <a:p>
            <a:pPr algn="ctr"/>
            <a:r>
              <a:rPr lang="ar-SA" sz="2400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........................................................................</a:t>
            </a:r>
          </a:p>
        </p:txBody>
      </p:sp>
      <p:sp>
        <p:nvSpPr>
          <p:cNvPr id="3" name="مستطيل 2"/>
          <p:cNvSpPr/>
          <p:nvPr/>
        </p:nvSpPr>
        <p:spPr>
          <a:xfrm>
            <a:off x="-26304" y="2473962"/>
            <a:ext cx="6488038" cy="194421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400" b="1" dirty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ضعي دائرة على الموضوعات التي شملتها السورة :</a:t>
            </a:r>
          </a:p>
          <a:p>
            <a:pPr algn="ctr">
              <a:lnSpc>
                <a:spcPct val="150000"/>
              </a:lnSpc>
            </a:pPr>
            <a:r>
              <a:rPr lang="ar-SA" sz="2400" b="1" dirty="0">
                <a:solidFill>
                  <a:schemeClr val="tx1"/>
                </a:solidFill>
              </a:rPr>
              <a:t>_ الغيبة      _ النجوى    _ الإنفاق    _ صفات المنافقين </a:t>
            </a:r>
          </a:p>
          <a:p>
            <a:pPr algn="ctr">
              <a:lnSpc>
                <a:spcPct val="150000"/>
              </a:lnSpc>
            </a:pPr>
            <a:r>
              <a:rPr lang="ar-SA" sz="2400" b="1" dirty="0">
                <a:solidFill>
                  <a:schemeClr val="tx1"/>
                </a:solidFill>
              </a:rPr>
              <a:t>_ آداب المجالس   _ الشح   _ الظهار   _ الوضوء </a:t>
            </a:r>
          </a:p>
        </p:txBody>
      </p:sp>
      <p:sp>
        <p:nvSpPr>
          <p:cNvPr id="4" name="مستطيل 3"/>
          <p:cNvSpPr/>
          <p:nvPr/>
        </p:nvSpPr>
        <p:spPr>
          <a:xfrm>
            <a:off x="94768" y="4572000"/>
            <a:ext cx="6841977" cy="403444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800" b="1" dirty="0">
                <a:ln w="10541" cmpd="sng">
                  <a:solidFill>
                    <a:srgbClr val="C00000"/>
                  </a:solidFill>
                  <a:prstDash val="solid"/>
                </a:ln>
                <a:solidFill>
                  <a:srgbClr val="FF0000"/>
                </a:solidFill>
              </a:rPr>
              <a:t>اختاري الاجابة الصحيحة فيما يلي : </a:t>
            </a:r>
          </a:p>
          <a:p>
            <a:pPr algn="ctr"/>
            <a:r>
              <a:rPr lang="ar-SA" sz="2400" b="1" dirty="0">
                <a:solidFill>
                  <a:schemeClr val="accent6">
                    <a:lumMod val="75000"/>
                  </a:schemeClr>
                </a:solidFill>
              </a:rPr>
              <a:t>1ـ بينت الآيات كفارة :  </a:t>
            </a:r>
            <a:r>
              <a:rPr lang="ar-SA" sz="2400" b="1" dirty="0">
                <a:solidFill>
                  <a:schemeClr val="tx1"/>
                </a:solidFill>
              </a:rPr>
              <a:t>( الحلف _ الظهار ) </a:t>
            </a:r>
          </a:p>
          <a:p>
            <a:pPr algn="ctr"/>
            <a:endParaRPr lang="ar-SA" sz="2400" b="1" dirty="0">
              <a:solidFill>
                <a:schemeClr val="tx1"/>
              </a:solidFill>
            </a:endParaRPr>
          </a:p>
          <a:p>
            <a:pPr algn="ctr"/>
            <a:r>
              <a:rPr lang="ar-SA" sz="2400" b="1" dirty="0">
                <a:solidFill>
                  <a:schemeClr val="accent6">
                    <a:lumMod val="75000"/>
                  </a:schemeClr>
                </a:solidFill>
              </a:rPr>
              <a:t>2ـ النجوى هي :</a:t>
            </a:r>
          </a:p>
          <a:p>
            <a:pPr algn="ctr"/>
            <a:endParaRPr lang="ar-SA" sz="1050" b="1" dirty="0">
              <a:solidFill>
                <a:schemeClr val="accent6">
                  <a:lumMod val="75000"/>
                </a:schemeClr>
              </a:solidFill>
            </a:endParaRPr>
          </a:p>
          <a:p>
            <a:pPr algn="ctr"/>
            <a:r>
              <a:rPr lang="ar-SA" sz="2400" b="1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ar-SA" sz="2400" b="1" dirty="0">
                <a:solidFill>
                  <a:schemeClr val="tx1"/>
                </a:solidFill>
              </a:rPr>
              <a:t>( ما يحدث به سراُ بين اثنين فصاعداً _ ما يتحدث به الانسان مع نفسه).</a:t>
            </a:r>
          </a:p>
          <a:p>
            <a:pPr algn="ctr"/>
            <a:r>
              <a:rPr lang="ar-SA" sz="2400" b="1" dirty="0">
                <a:solidFill>
                  <a:schemeClr val="accent6">
                    <a:lumMod val="75000"/>
                  </a:schemeClr>
                </a:solidFill>
              </a:rPr>
              <a:t>3ـ أشد الناس خطورة على المؤمنين :  </a:t>
            </a:r>
            <a:r>
              <a:rPr lang="ar-SA" sz="2400" b="1" dirty="0">
                <a:solidFill>
                  <a:schemeClr val="tx1"/>
                </a:solidFill>
              </a:rPr>
              <a:t>( المنافقين _ الكافرون ) .</a:t>
            </a:r>
          </a:p>
          <a:p>
            <a:pPr algn="ctr"/>
            <a:endParaRPr lang="ar-SA" sz="2400" b="1" dirty="0">
              <a:solidFill>
                <a:schemeClr val="tx1"/>
              </a:solidFill>
            </a:endParaRPr>
          </a:p>
          <a:p>
            <a:pPr algn="ctr"/>
            <a:r>
              <a:rPr lang="ar-SA" sz="2400" b="1" dirty="0">
                <a:solidFill>
                  <a:schemeClr val="tx1"/>
                </a:solidFill>
              </a:rPr>
              <a:t>4 ـ </a:t>
            </a:r>
            <a:r>
              <a:rPr lang="ar-SA" sz="2800" b="1" dirty="0">
                <a:solidFill>
                  <a:schemeClr val="accent6">
                    <a:lumMod val="75000"/>
                  </a:schemeClr>
                </a:solidFill>
              </a:rPr>
              <a:t>التوكل على الله  هو :  </a:t>
            </a:r>
            <a:r>
              <a:rPr lang="ar-SA" sz="2400" b="1" dirty="0">
                <a:solidFill>
                  <a:schemeClr val="tx1"/>
                </a:solidFill>
              </a:rPr>
              <a:t>( التسليم _ الاستعانة ).</a:t>
            </a:r>
          </a:p>
        </p:txBody>
      </p:sp>
      <p:pic>
        <p:nvPicPr>
          <p:cNvPr id="5122" name="Picture 2" descr="نتيجة بحث الصور عن اطارات للكتابة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73524" y="2613193"/>
            <a:ext cx="663008" cy="7510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4" name="Picture 4" descr="نتيجة بحث الصور عن اطارات للكتابة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0648" y="4738392"/>
            <a:ext cx="940247" cy="9416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6" name="Picture 6" descr="صورة ذات صلة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044" b="13905"/>
          <a:stretch/>
        </p:blipFill>
        <p:spPr bwMode="auto">
          <a:xfrm>
            <a:off x="94768" y="8460432"/>
            <a:ext cx="821766" cy="5437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صورة 12">
            <a:extLst>
              <a:ext uri="{FF2B5EF4-FFF2-40B4-BE49-F238E27FC236}">
                <a16:creationId xmlns:a16="http://schemas.microsoft.com/office/drawing/2014/main" id="{F6D47FE7-CF0B-42E6-A78D-750F25D5FDAE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36936" y="603502"/>
            <a:ext cx="1144167" cy="8745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3939026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333</TotalTime>
  <Words>127</Words>
  <Application>Microsoft Office PowerPoint</Application>
  <PresentationFormat>عرض على الشاشة (4:3)</PresentationFormat>
  <Paragraphs>18</Paragraphs>
  <Slides>1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2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1</vt:i4>
      </vt:variant>
    </vt:vector>
  </HeadingPairs>
  <TitlesOfParts>
    <vt:vector size="4" baseType="lpstr">
      <vt:lpstr>Arial</vt:lpstr>
      <vt:lpstr>Calibri</vt:lpstr>
      <vt:lpstr>نسق Office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Mega Tech</dc:creator>
  <cp:lastModifiedBy>الابتدائية الثامنة بنات باملج</cp:lastModifiedBy>
  <cp:revision>31</cp:revision>
  <cp:lastPrinted>2018-02-20T22:24:11Z</cp:lastPrinted>
  <dcterms:created xsi:type="dcterms:W3CDTF">2018-01-09T19:02:21Z</dcterms:created>
  <dcterms:modified xsi:type="dcterms:W3CDTF">2021-04-03T00:19:16Z</dcterms:modified>
</cp:coreProperties>
</file>