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8" r:id="rId6"/>
    <p:sldId id="298" r:id="rId7"/>
    <p:sldId id="403" r:id="rId8"/>
    <p:sldId id="261" r:id="rId9"/>
    <p:sldId id="411" r:id="rId10"/>
    <p:sldId id="412" r:id="rId11"/>
    <p:sldId id="266" r:id="rId12"/>
    <p:sldId id="413" r:id="rId13"/>
    <p:sldId id="414" r:id="rId14"/>
    <p:sldId id="336" r:id="rId15"/>
    <p:sldId id="417" r:id="rId16"/>
    <p:sldId id="415" r:id="rId17"/>
    <p:sldId id="418" r:id="rId18"/>
    <p:sldId id="416" r:id="rId19"/>
    <p:sldId id="295" r:id="rId20"/>
    <p:sldId id="29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ADFE-F3CD-16FE-0534-09A745C1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9E2B953-2303-5F7A-4734-B1D6E460C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C4B91B0-0AB7-3D62-C407-C6AB2863E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B3B0AB-C9FE-46A8-1712-12E886B1C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29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B3C0C-E254-5B08-A1AC-AB5E5B97A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B3686F-787E-CADC-EA42-E9B8F08A7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71B1C43-5949-F67F-D6BF-406A770B5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08D982-556E-0FB2-78F2-CA05D93A6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751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4C8C9-FB7D-59AC-9D5A-941985320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E364595-9133-5FED-1AD4-F6E3ECD44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F533A03-91DF-7EF7-8AA0-EAF810D18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13F6BE-A615-D6DF-D6DD-50EC72799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5298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CA5D-0674-ED7F-48CB-ECE70D13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50BE00-627E-F650-6A4E-6B6FACF0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A13A5D-F0DE-A0E4-79CB-8C5DE099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6D1CDC-FAB4-214E-540B-69E1B122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453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BFF0F-55A9-4379-072E-B42F0388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EAF8CB4-E8C6-93BB-BE60-76C9910F5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A002705-2708-1985-7542-546EB2FD0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7F4B4B-ABC4-5D66-ADDA-D31957069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3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5069-5CD3-3CB5-9FCE-DDD9855E0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C66D83D-ABFF-31F0-3F28-56E5EF9EA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1219A51-59AE-0DF9-F4D6-5BF60F30A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795FBA-B17B-6E74-AFEE-9DD0A6F82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3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0DA4-E807-5512-9E0A-93A6F2B29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AFC8739-1455-A153-B17E-C4AC727E5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45C82E8-EEB6-8BD5-CA5E-4C5E1B778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F93318-34BC-2B0E-7659-59BC516B7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984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0EA9-B9CC-8141-FE93-30DF2D2C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B57CBE-64BF-0E28-8969-991321DDF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C8DCC33-219C-3622-E602-86219D78C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0F45A6-7C9C-6010-E22A-BB22A1088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101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B092-0C3B-1EE9-1171-E2EE1C6A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9D1894-3F36-42F4-BDB9-31FC465F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83C67F-C742-5A19-9D3D-24A4E4EE4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C240E0-903E-B189-11D5-958F2EE08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50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FD4C-BB84-2F8C-172B-80EA1C0E4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4F33A5E-7819-2560-1450-A43C54D4A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A0EA563-3A18-05C4-0A96-950A0F589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358C74-B8EB-2A4B-5FFA-4D89C6952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15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16/06/47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14C375D-1712-F3AA-5208-5DA121A04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8159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6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6D84CE-4D77-A7B9-CB9C-1B1939BB718C}"/>
              </a:ext>
            </a:extLst>
          </p:cNvPr>
          <p:cNvSpPr txBox="1"/>
          <p:nvPr/>
        </p:nvSpPr>
        <p:spPr>
          <a:xfrm>
            <a:off x="6983731" y="2657733"/>
            <a:ext cx="47856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9) 21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11) 6 تفاحات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13) 20 ريالا ، 12 قلمًا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7171F-0BF0-BA8F-DBCC-BDE34BA62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0B992D-67EA-C49D-93FB-08F7A5DFC51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BA2364-EC24-26D9-AE78-645C2E40B16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21BF478-019B-5DD1-5412-ACA31C7681C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632A14-9909-D835-D750-BA9CB31E1FE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BC60E8-FB6F-C250-3E96-876229123B9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86AABBC-E878-32AE-F695-90B16D0B007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E0E8648-719A-5AF6-0B32-E121849B1D9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0D935B8-C8C6-10D3-A421-06B055C31D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D3534F0-3467-20A0-2851-B2A148F412E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CA4D71F-DA11-6DF8-AEA9-DEF2016951C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1037B3B-B905-B8AD-3918-A9832CC7260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A2F208D-3FA5-4500-D7FD-97EEFD49756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D14F87A-D96E-C578-BD00-5F55B76792D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F6798E5-4F8A-2D05-52F9-385F8592ADF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E349ECE-D311-8297-4F35-A7DD35A5B81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4EF0497-AC91-A829-68DE-4297365C99B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0532498-618F-3DF5-37A3-A35E04B2CE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3809DA5-139F-7B26-25BA-1BEEED84E8B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CA82DBD-FE76-D94F-37DA-5745F879EE9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1E635DC-F7D0-D27B-3BF7-A659242A510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D245063-924C-5DB9-6053-96C13735CECF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6354837-3697-919C-80C7-D721B8F44143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C6F56CF6-F707-6B6A-CEE1-C826BDD654D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99A225F-BD78-8ED0-1D77-41024D69D19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10078680-10E5-B5AD-4DFB-3DC19C485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F9C7039-6CA3-3B17-EABF-DE0AE402A18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7DBA7FA-2A49-9605-90E4-3EEFFA91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8901726-C174-33A9-FDCF-968385588B4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DC23EA4-3F86-ABAC-76A5-82135AEA699E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D666D927-18EF-580C-7E3A-8B17426C2C4A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9065223-25F8-9405-2734-89BC80D8B9C2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149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E1AE7D-BF93-B99A-2D27-1F38C5FE7D80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79AD489-A6EE-9E25-F52D-673DE235078C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2A82303-2BD4-BAF2-5378-3709E83B22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35" name="صورة 34" descr="صورة تحتوي على نص, الخط, لقطة شاشة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0B30947-CC15-E256-85B5-570D7222C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75" t="4328"/>
          <a:stretch>
            <a:fillRect/>
          </a:stretch>
        </p:blipFill>
        <p:spPr>
          <a:xfrm>
            <a:off x="993303" y="1369378"/>
            <a:ext cx="8525827" cy="23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2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sX0" fmla="*/ 0 w 3141177"/>
              <a:gd name="csY0" fmla="*/ 595662 h 595662"/>
              <a:gd name="csX1" fmla="*/ 148916 w 3141177"/>
              <a:gd name="csY1" fmla="*/ 0 h 595662"/>
              <a:gd name="csX2" fmla="*/ 657600 w 3141177"/>
              <a:gd name="csY2" fmla="*/ 0 h 595662"/>
              <a:gd name="csX3" fmla="*/ 1285975 w 3141177"/>
              <a:gd name="csY3" fmla="*/ 0 h 595662"/>
              <a:gd name="csX4" fmla="*/ 1794660 w 3141177"/>
              <a:gd name="csY4" fmla="*/ 0 h 595662"/>
              <a:gd name="csX5" fmla="*/ 2363189 w 3141177"/>
              <a:gd name="csY5" fmla="*/ 0 h 595662"/>
              <a:gd name="csX6" fmla="*/ 3141177 w 3141177"/>
              <a:gd name="csY6" fmla="*/ 0 h 595662"/>
              <a:gd name="csX7" fmla="*/ 2992262 w 3141177"/>
              <a:gd name="csY7" fmla="*/ 595662 h 595662"/>
              <a:gd name="csX8" fmla="*/ 2453655 w 3141177"/>
              <a:gd name="csY8" fmla="*/ 595662 h 595662"/>
              <a:gd name="csX9" fmla="*/ 1915048 w 3141177"/>
              <a:gd name="csY9" fmla="*/ 595662 h 595662"/>
              <a:gd name="csX10" fmla="*/ 1316595 w 3141177"/>
              <a:gd name="csY10" fmla="*/ 595662 h 595662"/>
              <a:gd name="csX11" fmla="*/ 748066 w 3141177"/>
              <a:gd name="csY11" fmla="*/ 595662 h 595662"/>
              <a:gd name="csX12" fmla="*/ 0 w 3141177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8A95E95-7E97-A343-AD0E-7FC10341DF2C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5F84A01-23EF-6BE8-923C-4D414674B479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7FCCFFD5-624B-4EF4-A11B-522B1B0B5CC5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149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EA0C258-1445-D346-91AD-FBE1482549A3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9BCF6C8-EFEC-7F1F-94CF-FD187C287C11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3" name="صورة 12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C9FA63E-0E8D-FD1D-0FD0-63929F32AB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EB9F63C-79E5-274C-64D6-3C9D369879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032" y="1031102"/>
            <a:ext cx="900328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F1E3-FE64-4606-FDD7-000B8856C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3BC438D-31A8-3C0F-889A-CDB5DF51580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313DC5-E7F1-A6A5-8414-2EF44DE4836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E437367-65E0-6056-D685-0B7A2CE89B8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FD8EF9B-4478-F887-3882-ADC7A3348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35E5E6B-8433-9B96-2E0B-1B1F1F0A41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06D2D5-F580-D3F3-60FE-8000D91FE38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15C25B4-EE34-C660-99C3-B8C6BB05A75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DED4D09-D6FE-98E6-740C-8C5031A29E2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9294758-17B0-803D-CBF4-D26173BBA2F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B085E50-079D-4C80-A101-E5C52D9920C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168B644-DB4B-A60E-7AE2-17A679B17C4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1FEA3FB-B2B3-AC73-6644-82AC69C964B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E9944C9-D8D5-7BE9-3327-A126723B7F3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F1CC684-8FBA-058E-D295-C5FA521AEE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6FC77EA-1CBF-9027-5D6B-3F97B9DC133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296EB17-8FF9-8152-45F0-11E59863AD0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DEF521A-66E1-CFAA-D205-CFDD64F63D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957BF0F-838E-E9A7-4FD8-DC87788BD59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A8E3372-AC63-CCDB-6746-5057BECBC59D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9B3C2FB-D2C0-89A8-BF24-F10A0C12DDEE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AFD6467-8E73-63DD-EA77-3387CE5EAC7E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148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45994CF-7F5D-526A-019D-FE597A8D07B0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3CE4FB2-A2A4-3FBA-10D0-E415E589CBB7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1" name="صورة 10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DD607BF-C803-10B1-A8B9-BE213C5C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9" name="صورة 8" descr="صورة تحتوي على نص, خط يد, الخط, بطاقة العم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4260380-FD4A-FD02-314B-01A10C4A2A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7801" y="1673470"/>
            <a:ext cx="40862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E61D-DC26-BC96-3562-523B79AA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EDEC11-39A7-3EBB-6C39-DC71CE4E592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CA46DC2-EC57-E0AB-8585-32D3D483DC3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872BCB1-57BB-B910-BEBD-FB9EC73CE89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74970C5-309E-A1B3-0BC9-87EE151AF2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D207166-DD64-CF1E-6221-25FDCACFC39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45BBBCB-45CF-D35F-1806-E52AB2159F4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6C7AF14-3585-9827-1186-DE0747197D2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CD7F67-053D-894C-D71C-903C2D996E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036E511-A9FE-B88B-CC76-EBF82FC8E3E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9A664D7-D0BC-BDE5-AC4A-F302CAD02B8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2A74EF3-0977-E292-5101-1B16B6A2D08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9737537-EC47-53FA-FA26-D0AB0E08087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7DA6CFD-A9A7-A2D5-2F36-6E53A1DA915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25C359D-B79E-ACF2-52D3-CBAD1788936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F6821EF-0BB6-9507-8688-199A98371DD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DB1C67FA-BA90-E8E1-D932-8230FDDAE48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20AED20-ED00-DA10-EA5F-318FA62EE93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192660B1-BCAD-4263-7384-E715627D396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CF43E1F-DFAB-4FA9-745A-4515D93C934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FE19B0B-236C-CAC8-3F4F-27580F1CCF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FE40C965-A4F1-B9E1-6204-AB0227563A7D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17FD6498-4554-5A14-F09A-323D54465A7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sX0" fmla="*/ 0 w 2812256"/>
                  <a:gd name="csY0" fmla="*/ 0 h 646331"/>
                  <a:gd name="csX1" fmla="*/ 506206 w 2812256"/>
                  <a:gd name="csY1" fmla="*/ 0 h 646331"/>
                  <a:gd name="csX2" fmla="*/ 1040535 w 2812256"/>
                  <a:gd name="csY2" fmla="*/ 0 h 646331"/>
                  <a:gd name="csX3" fmla="*/ 1602986 w 2812256"/>
                  <a:gd name="csY3" fmla="*/ 0 h 646331"/>
                  <a:gd name="csX4" fmla="*/ 2193560 w 2812256"/>
                  <a:gd name="csY4" fmla="*/ 0 h 646331"/>
                  <a:gd name="csX5" fmla="*/ 2812256 w 2812256"/>
                  <a:gd name="csY5" fmla="*/ 0 h 646331"/>
                  <a:gd name="csX6" fmla="*/ 2812256 w 2812256"/>
                  <a:gd name="csY6" fmla="*/ 646331 h 646331"/>
                  <a:gd name="csX7" fmla="*/ 2221682 w 2812256"/>
                  <a:gd name="csY7" fmla="*/ 646331 h 646331"/>
                  <a:gd name="csX8" fmla="*/ 1743599 w 2812256"/>
                  <a:gd name="csY8" fmla="*/ 646331 h 646331"/>
                  <a:gd name="csX9" fmla="*/ 1209270 w 2812256"/>
                  <a:gd name="csY9" fmla="*/ 646331 h 646331"/>
                  <a:gd name="csX10" fmla="*/ 590574 w 2812256"/>
                  <a:gd name="csY10" fmla="*/ 646331 h 646331"/>
                  <a:gd name="csX11" fmla="*/ 0 w 2812256"/>
                  <a:gd name="csY11" fmla="*/ 646331 h 646331"/>
                  <a:gd name="csX12" fmla="*/ 0 w 2812256"/>
                  <a:gd name="csY12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A7B1A2C-8DB7-F260-CA49-73616CACD725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sX0" fmla="*/ 0 w 2159592"/>
                  <a:gd name="csY0" fmla="*/ 0 h 646331"/>
                  <a:gd name="csX1" fmla="*/ 518302 w 2159592"/>
                  <a:gd name="csY1" fmla="*/ 0 h 646331"/>
                  <a:gd name="csX2" fmla="*/ 993412 w 2159592"/>
                  <a:gd name="csY2" fmla="*/ 0 h 646331"/>
                  <a:gd name="csX3" fmla="*/ 1576502 w 2159592"/>
                  <a:gd name="csY3" fmla="*/ 0 h 646331"/>
                  <a:gd name="csX4" fmla="*/ 2159592 w 2159592"/>
                  <a:gd name="csY4" fmla="*/ 0 h 646331"/>
                  <a:gd name="csX5" fmla="*/ 2159592 w 2159592"/>
                  <a:gd name="csY5" fmla="*/ 646331 h 646331"/>
                  <a:gd name="csX6" fmla="*/ 1576502 w 2159592"/>
                  <a:gd name="csY6" fmla="*/ 646331 h 646331"/>
                  <a:gd name="csX7" fmla="*/ 1015008 w 2159592"/>
                  <a:gd name="csY7" fmla="*/ 646331 h 646331"/>
                  <a:gd name="csX8" fmla="*/ 496706 w 2159592"/>
                  <a:gd name="csY8" fmla="*/ 646331 h 646331"/>
                  <a:gd name="csX9" fmla="*/ 0 w 2159592"/>
                  <a:gd name="csY9" fmla="*/ 646331 h 646331"/>
                  <a:gd name="csX10" fmla="*/ 0 w 2159592"/>
                  <a:gd name="csY10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40FB0F1-A12F-E178-D7D8-70C9C95ECB4E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2437DFE-AB1F-5983-4F99-BA32183B9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1A03D69-9E13-81CF-4038-19283F507B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994D42C-02BB-93D4-5CF0-9A3C03E7565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23F6605-098F-1D39-E666-B99638B7B45F}"/>
              </a:ext>
            </a:extLst>
          </p:cNvPr>
          <p:cNvGrpSpPr/>
          <p:nvPr/>
        </p:nvGrpSpPr>
        <p:grpSpPr>
          <a:xfrm>
            <a:off x="1083008" y="737491"/>
            <a:ext cx="1657537" cy="707886"/>
            <a:chOff x="1040263" y="1315858"/>
            <a:chExt cx="987934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C57F1ED-750F-1157-3AF0-7AA7B1280DD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E55A7BDF-60DF-ED4A-2287-4B8C9BF2DF6C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148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D22C05-8C2A-0D59-001F-E1B4833EE6D1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77BE05-53DA-D80B-14C0-FFE9010F58D3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B7DB0AF-7BEA-4906-18F4-AD61331DAC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8" name="صورة 7" descr="صورة تحتوي على نص, خط يد, الخط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5CB74AC-B440-56FD-C2C0-DDFB71C68A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990" y="1295964"/>
            <a:ext cx="9461738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826-891C-FEC8-DBCC-DE436F96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BEF7A-CEBB-ECFB-F6BC-EDB18331AE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2ED980-0A9E-F861-CA06-ADF469C7FEE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336651-D068-361E-A7D8-6905EB42AD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17E66E-9761-2722-46C5-C90DA68C35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665994-D151-5E73-7D69-628A26301D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CA0B3A-FAAB-91C8-B332-6E22162593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11252C-9FE2-E1D7-46B5-2968C3C735E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958286-7CA9-F2D8-E62C-B5D3DA8C163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DEC9216-4777-BCCA-46EB-CF1DE674705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7253A4-1505-7194-FFB3-22EAF8C5DC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82EEA9E-9C2D-1681-F367-FACFC7702F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FE1391-CBD4-258D-3843-2D3EBBC988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67F2C3-392F-7D96-C703-E3861ED91B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2373DBF-A0BF-C713-8417-DC3C7AEF4E2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FD50B0-FD79-D61F-93D2-A6AF05AA82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C0A0BB6-44B5-A223-3945-80B7C62C6A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6995222-192B-D228-72F1-D75326EEA7A1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sX0" fmla="*/ 0 w 3099969"/>
              <a:gd name="csY0" fmla="*/ 595662 h 595662"/>
              <a:gd name="csX1" fmla="*/ 148916 w 3099969"/>
              <a:gd name="csY1" fmla="*/ 0 h 595662"/>
              <a:gd name="csX2" fmla="*/ 650595 w 3099969"/>
              <a:gd name="csY2" fmla="*/ 0 h 595662"/>
              <a:gd name="csX3" fmla="*/ 1270316 w 3099969"/>
              <a:gd name="csY3" fmla="*/ 0 h 595662"/>
              <a:gd name="csX4" fmla="*/ 1771995 w 3099969"/>
              <a:gd name="csY4" fmla="*/ 0 h 595662"/>
              <a:gd name="csX5" fmla="*/ 2332695 w 3099969"/>
              <a:gd name="csY5" fmla="*/ 0 h 595662"/>
              <a:gd name="csX6" fmla="*/ 3099969 w 3099969"/>
              <a:gd name="csY6" fmla="*/ 0 h 595662"/>
              <a:gd name="csX7" fmla="*/ 2951054 w 3099969"/>
              <a:gd name="csY7" fmla="*/ 595662 h 595662"/>
              <a:gd name="csX8" fmla="*/ 2419864 w 3099969"/>
              <a:gd name="csY8" fmla="*/ 595662 h 595662"/>
              <a:gd name="csX9" fmla="*/ 1888675 w 3099969"/>
              <a:gd name="csY9" fmla="*/ 595662 h 595662"/>
              <a:gd name="csX10" fmla="*/ 1298464 w 3099969"/>
              <a:gd name="csY10" fmla="*/ 595662 h 595662"/>
              <a:gd name="csX11" fmla="*/ 737764 w 3099969"/>
              <a:gd name="csY11" fmla="*/ 595662 h 595662"/>
              <a:gd name="csX12" fmla="*/ 0 w 309996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46CDFC-7574-BFF8-D9D7-3925AC9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F8E0E-EDA5-7325-6218-3CB6603A2D9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6EEEB40-2256-071A-E8A0-E064DB9A1A54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2CC9F7-D15D-7FD8-D2B8-D857446A18A6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4" name="صورة 13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7DAFF4-41A0-5E5B-F0EB-B920BD817B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16" name="صورة 15" descr="صورة تحتوي على نص, الخط, 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6C0787C-CB96-2308-2D8C-2A5CC7C08C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713" y="1274222"/>
            <a:ext cx="8630217" cy="18004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9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53A3-48F1-1F8A-36CE-6A9CB7E0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1F304A9-A215-DD4A-E0E2-D9A36B0443F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6E4E61-265C-4D2B-2283-970B22B7DF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CFA86DD-C7BC-E931-0401-76A31E84D6C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951F213-121F-3796-4904-1B649C071DC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F0232A4-1007-F8FF-77F6-E38FB727F2B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86938BA-0943-30DA-01E0-3916844281C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D7C5ADD-202D-7459-1E39-27B67513CFF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32BD727-F771-7AFC-B392-E3BF84DC7F7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F8EC5F8-470C-5F94-78E6-F38D0492E27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B2A096-1AFF-4C51-5044-892574F57C2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E9FE516-A116-103A-B990-BD92E2416D6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44F843-9235-5415-AFBF-271F9D18881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8BCD442-FEEF-A1FD-1ED0-4B5BB4A6AE4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CDCE2F6-B5BE-1BD3-C05A-DA47462F9A5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581113B-106E-E879-BA0C-425A123A65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13B45DC-4AC8-27F0-A8F0-F66F2696B0F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8ADEEEF-EFE7-D6D3-C295-0163373BE7E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37E8DC27-3D4F-90F9-BC22-7F22AB69FC0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6B776B2-3BF0-03D9-97EA-1D6C4A303B1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CBC47F1-2AF0-3816-6C7D-6164EFA8DAFB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BCD3AE4-ACCF-8031-70F9-28E1A881C85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CC512A0-B823-B3F1-7653-C55F7AF4E091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1181D0CF-3C93-73BC-547F-50292BBFD57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ADE0800-B271-31C7-8133-7E8C8D3C5A7B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A1F1018-C117-07B4-D921-FE88707881D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757F1B3-0558-0D95-D755-5968D41CC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CC85DE9-E014-D7D9-B251-42DD54ECB8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9B0BCF-79D3-1D74-3F57-83B680AD4AC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041A05F-156C-C33F-F95D-CEF6EDDC0DC7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DBB1A9EA-AAF0-9594-FCA3-35F8F02C6669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54A343C7-192A-125E-C33A-94542BD95B15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148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AFB780E-5D27-02C4-B9CB-B68529855AC5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39A2296-8780-EC1D-CC9D-88AF05EFE4A4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E0519BA-189D-5A8D-BCD4-7D6ED7FBDC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17" name="صورة 16" descr="صورة تحتوي على نص, الخط, خط يد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B04B00-8BF6-6F21-3AA4-2826C02EAF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916"/>
          <a:stretch>
            <a:fillRect/>
          </a:stretch>
        </p:blipFill>
        <p:spPr>
          <a:xfrm>
            <a:off x="0" y="1214218"/>
            <a:ext cx="9482241" cy="15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6129F-28EE-3C48-D014-C685E5B0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A12CD15-EFAA-4178-D23C-27E65869DA3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876DCC7-D219-514C-0E07-ECCA11E4FEF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53E71F3-A484-AA24-C3DD-FCCE8243CD8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DFCB6FC-DD67-F418-AADC-1B5DB288299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7FFA617-CDAC-4843-5578-AE8B3B26980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E7FF4D8-FE8F-F516-381A-49D63049DAC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2D802F6-CA7E-82F2-382C-F9E83A9D5E7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BED2840-4604-EFBC-C4B3-34667163FA7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30A3667-DE36-9EB4-B895-BC36489A442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A41B2C0-FBFD-BFA4-D31E-DDE180F430E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A02074A-6C5D-FCF1-F2E4-174F0B68E86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21A3CD3-ED87-3AD5-A96B-2DA0FCA5CE6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94E9306-0CBD-0D5D-719C-98CD33FD111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45F61C2-2734-1729-75F3-9E57EB9F557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85E3CB0-C931-AFB5-439E-6849DF01CE1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C816E14-7E30-9F64-85E3-62EB025D4BE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B3F1E0C-C359-A90E-7C82-60D5A87E29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51A215AE-CBC4-0A96-DF8D-213BB13C9B5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25AF27C-2445-50F8-2F2B-427FD044842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25E06C0-6130-23E2-C0C4-7A907DAA13C5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67B6830-9470-0180-A4AD-2538AB254C0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7A1F449-0339-59F6-F395-02BCB0ABD59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4CC9D65F-B4B7-531B-6695-839A4E07F2A1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ADA5D30-92CD-E0D5-18B3-006B851E7A8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9B8D582-C7A7-15C2-4991-6B0407924B5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F13753F-8814-A3B4-457A-EC7F1C21A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07537E0-2510-D846-0DBF-A6EF302C97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78C8068-F865-ACD7-6748-E5112E23293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FFC3B60-3AC6-9648-752B-8A08E8A6984C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9212856-FFA5-BA52-2CB3-56BCFE8765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CC504D92-AD06-5AEE-B4A0-C23B63B95445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148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DA62B68-4A59-0A93-0344-CCD16C473A7A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2B4202-C218-4FD2-F425-5EAAB1A208B4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D527E4C-4EA1-5CED-6331-D037CFBB23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17" name="صورة 16" descr="صورة تحتوي على نص, الخط, خط يد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F84F0C3-C211-EBAE-A54B-B488051A646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17" t="44368" r="-286" b="1648"/>
          <a:stretch>
            <a:fillRect/>
          </a:stretch>
        </p:blipFill>
        <p:spPr>
          <a:xfrm>
            <a:off x="3532402" y="1284618"/>
            <a:ext cx="5958080" cy="2144382"/>
          </a:xfrm>
          <a:prstGeom prst="rect">
            <a:avLst/>
          </a:prstGeom>
        </p:spPr>
      </p:pic>
      <p:pic>
        <p:nvPicPr>
          <p:cNvPr id="18" name="صورة 17" descr="صورة تحتوي على نص, الخط, خط يد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59A7FA6-4408-62B6-7A68-0B6A56A6EF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3" t="42687" r="47668" b="27632"/>
          <a:stretch>
            <a:fillRect/>
          </a:stretch>
        </p:blipFill>
        <p:spPr>
          <a:xfrm>
            <a:off x="3574540" y="4748798"/>
            <a:ext cx="5958080" cy="11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8FA46-3E81-42C2-0E6B-8334DFB58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52820FC-BF79-DC7B-B4FE-6D6FAEBD3EC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9FDF282-7EFE-5281-456C-4A75EA2010D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E7A55E3-8DA9-901E-1504-680DC154C0A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DF69AD-3B36-5A8B-4E56-DC4A48B733B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02F06D5-3050-9824-D34F-D1CA3F46D5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6EB451-9EED-6299-A7F2-C89D56FE387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6DA6896-F46B-9825-FBBF-512D6CBD42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EE49D5E-CF52-5E9E-445F-E491DDCFA6C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D3A7A68-824B-A886-68CF-B55E1D1CB67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D1D1A0E-0CD0-88A9-532A-A6EC5638AFC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7954998-B66F-6C97-1DB9-C5593457A6F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72F1CAA-8796-3191-82FF-F85E0AA829D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BF15DAE-A1B6-3964-BB03-47BAFD88D2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113B3E7-DCEA-7C4B-1F1F-F80562F72D1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916A169-2422-53F5-07EF-5CABDCA969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274BDBE-BCDF-391D-81C1-6402CACAB19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D2AD96ED-60FC-AB94-0AF5-37362E1C27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C567C8A-7D7A-19B5-E81D-7B82182F905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65E29EFC-8EB2-D5DB-7E35-5AD157BCE4A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4E3CE6D-4D38-83F1-6DB9-D271395E50A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E6A6F16-BE0B-D935-6930-604D7D30EEAB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A26A795-0431-41D2-65D0-57F9AF0C7B6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1487A850-9E73-556C-9548-4B55BAA0D3B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B5388A21-D5D7-6101-0EA3-6DFCD2DD7EA1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67213C7C-D759-2123-AC28-4B38242C7F0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B1A8BDA-0852-060C-F21C-29289D757B2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DBE1D1F-F965-081C-35A4-E08A4FE7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4B97477-697F-3579-EAEC-055BC3CE98A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E41E359-9F5A-5184-4DC6-F87A0DC95AFD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93DE91D-06F3-67D3-9CA1-6438E23AD04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9D21E5B7-B3DE-1AF4-14E9-24EEF0A2B3F1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149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22B885-E470-F487-EAE8-17182C3A03ED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530730-49A4-1E1F-BB5D-2EAEA6D633DF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83A8199-CABA-03C4-D5BC-592DEB9845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6" name="صورة 5" descr="صورة تحتوي على نص, الخط, لقطة شاشة, الرسومات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D046856-DFAF-154C-5623-17820A20C6E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5098" y="1354953"/>
            <a:ext cx="6791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F34F-AAAB-D565-3344-C1CC39ADC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071AEAE-A786-A874-201A-24FD8712FC3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F428F8A-5371-D223-D891-1A4175493AD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3CB68C0-265B-6477-9694-5E94C0119BE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C04C684-0E46-3F33-6CAD-65609CC7683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1FCC5C4-5885-AA48-DAB6-034601B73E8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9B24B0B-C097-1A83-4648-B1A09D6892F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DB2EE9-3944-92D4-AF0E-F5745278702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A916B96-92A4-5ABE-56A2-A2F52767FEC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11463A9-BA55-6F1C-3656-D2337AFD4E7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517FDFB-0AF9-1A7F-4763-A20AD0AB93F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FAAD23-4553-BA4D-0124-1D28F54DCBD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A2B2242-4DB1-F4DB-4A81-F0010E9B7A3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DC4B7AE-8033-CF1D-12D6-5A39E50A2CD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3936A29-7444-C3D8-890C-749EA0960F3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4966A6D-171A-1F69-8532-9ED4100815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1E93CC5-51C4-A9CF-0CA1-4890349F0FE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B3B1567B-AE9D-F38C-112B-691410A5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1687D30-21B8-1A4E-90B0-F5CC2B22C91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AF3D268B-5F73-380F-6EF6-4D670C06D6F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544A500-BDE9-4E58-A099-93984391E24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5FF939D-54E4-E3C6-8B4B-9D03F469895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18A69CB7-19FA-FDA6-63B1-EF9D3E49B21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75B6015-44B6-03FB-D125-25D6B39A0193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5D7FDE64-20F9-A189-BDEC-F3205A2EAA0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3BEFF3A2-F55D-0B59-0C13-907B2E895FA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C7C7DBA-3DD1-7E78-EAB5-23CA10DB838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4D10DB5-1137-3747-A9A0-A4D7D530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2495EDF-2F36-4C12-A946-D9DA1A0B4B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BDC060B-866F-75DB-E532-2CF368BDBFC8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125B29A0-5E49-EEA2-0057-2931C3B28680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CFCD26C6-B1AA-7BEA-4074-69BEA6D5AB40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149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0A32D89-202F-D863-2650-75BBA4A5B48A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9B2665F-BD90-8818-EA9D-9A84F64E004F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6E92B6C-72BD-3A71-8D7E-FFE8100C76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39" name="صورة 38" descr="صورة تحتوي على نص, لقطة شاشة, رقم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1DB4C16-DE3D-6802-5767-188CB4A4D7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2498" y="1377510"/>
            <a:ext cx="4790122" cy="51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sX0" fmla="*/ 0 w 3099969"/>
              <a:gd name="csY0" fmla="*/ 595662 h 595662"/>
              <a:gd name="csX1" fmla="*/ 148916 w 3099969"/>
              <a:gd name="csY1" fmla="*/ 0 h 595662"/>
              <a:gd name="csX2" fmla="*/ 650595 w 3099969"/>
              <a:gd name="csY2" fmla="*/ 0 h 595662"/>
              <a:gd name="csX3" fmla="*/ 1270316 w 3099969"/>
              <a:gd name="csY3" fmla="*/ 0 h 595662"/>
              <a:gd name="csX4" fmla="*/ 1771995 w 3099969"/>
              <a:gd name="csY4" fmla="*/ 0 h 595662"/>
              <a:gd name="csX5" fmla="*/ 2332695 w 3099969"/>
              <a:gd name="csY5" fmla="*/ 0 h 595662"/>
              <a:gd name="csX6" fmla="*/ 3099969 w 3099969"/>
              <a:gd name="csY6" fmla="*/ 0 h 595662"/>
              <a:gd name="csX7" fmla="*/ 2951054 w 3099969"/>
              <a:gd name="csY7" fmla="*/ 595662 h 595662"/>
              <a:gd name="csX8" fmla="*/ 2419864 w 3099969"/>
              <a:gd name="csY8" fmla="*/ 595662 h 595662"/>
              <a:gd name="csX9" fmla="*/ 1888675 w 3099969"/>
              <a:gd name="csY9" fmla="*/ 595662 h 595662"/>
              <a:gd name="csX10" fmla="*/ 1298464 w 3099969"/>
              <a:gd name="csY10" fmla="*/ 595662 h 595662"/>
              <a:gd name="csX11" fmla="*/ 737764 w 3099969"/>
              <a:gd name="csY11" fmla="*/ 595662 h 595662"/>
              <a:gd name="csX12" fmla="*/ 0 w 309996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A1D8B1-9F1D-0C0B-4363-98CB36D6FA84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57730B8-DD7A-A4EA-C293-7C9632B9E78D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3" name="صورة 12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F01F86-AE29-F332-D6CF-17526F56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3226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6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 descr="صورة تحتوي على خط يد, نص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84F6A3A-9D6F-179F-7EE2-5858260CBC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954" y="2396191"/>
            <a:ext cx="11360317" cy="30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sX0" fmla="*/ 0 w 3099969"/>
              <a:gd name="csY0" fmla="*/ 595662 h 595662"/>
              <a:gd name="csX1" fmla="*/ 148916 w 3099969"/>
              <a:gd name="csY1" fmla="*/ 0 h 595662"/>
              <a:gd name="csX2" fmla="*/ 650595 w 3099969"/>
              <a:gd name="csY2" fmla="*/ 0 h 595662"/>
              <a:gd name="csX3" fmla="*/ 1270316 w 3099969"/>
              <a:gd name="csY3" fmla="*/ 0 h 595662"/>
              <a:gd name="csX4" fmla="*/ 1771995 w 3099969"/>
              <a:gd name="csY4" fmla="*/ 0 h 595662"/>
              <a:gd name="csX5" fmla="*/ 2332695 w 3099969"/>
              <a:gd name="csY5" fmla="*/ 0 h 595662"/>
              <a:gd name="csX6" fmla="*/ 3099969 w 3099969"/>
              <a:gd name="csY6" fmla="*/ 0 h 595662"/>
              <a:gd name="csX7" fmla="*/ 2951054 w 3099969"/>
              <a:gd name="csY7" fmla="*/ 595662 h 595662"/>
              <a:gd name="csX8" fmla="*/ 2419864 w 3099969"/>
              <a:gd name="csY8" fmla="*/ 595662 h 595662"/>
              <a:gd name="csX9" fmla="*/ 1888675 w 3099969"/>
              <a:gd name="csY9" fmla="*/ 595662 h 595662"/>
              <a:gd name="csX10" fmla="*/ 1298464 w 3099969"/>
              <a:gd name="csY10" fmla="*/ 595662 h 595662"/>
              <a:gd name="csX11" fmla="*/ 737764 w 3099969"/>
              <a:gd name="csY11" fmla="*/ 595662 h 595662"/>
              <a:gd name="csX12" fmla="*/ 0 w 3099969"/>
              <a:gd name="csY12" fmla="*/ 595662 h 595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4616566" y="1731328"/>
            <a:ext cx="4907206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– 19 – 23 – 25 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149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47D43A5-B5FC-60BD-ADCF-412F847BB44F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3A76657-AAF9-9EF0-5A5A-9BE2D8051DE9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3" name="صورة 12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4DDD9F-C0CB-9133-14BB-B84145CF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33691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6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3940168" y="1925022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083751-5162-7B9F-7FE8-C5D45E0900A0}"/>
              </a:ext>
            </a:extLst>
          </p:cNvPr>
          <p:cNvGrpSpPr/>
          <p:nvPr/>
        </p:nvGrpSpPr>
        <p:grpSpPr>
          <a:xfrm>
            <a:off x="690889" y="2204221"/>
            <a:ext cx="1938011" cy="707886"/>
            <a:chOff x="1040264" y="1315858"/>
            <a:chExt cx="987933" cy="965849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1534AC7-41B6-587D-FA03-3C294FFCBA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C160AD-50E1-9B8D-259A-1286DD34608E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9658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147 </a:t>
              </a:r>
            </a:p>
          </p:txBody>
        </p:sp>
      </p:grpSp>
      <p:pic>
        <p:nvPicPr>
          <p:cNvPr id="6" name="صورة 5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D67785F-95A5-92ED-E72D-EC618FC750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7025" y="1922479"/>
            <a:ext cx="2288535" cy="11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3049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80D55F6-D0F7-1244-22F0-6954A1FBE21A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FA06EA6-2C0C-96B3-3631-52404496E181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9" name="صورة 8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9FE2682-63D2-ECA6-4C8D-A9CEEF7E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ضرب 3</a:t>
            </a:r>
          </a:p>
        </p:txBody>
      </p:sp>
      <p:pic>
        <p:nvPicPr>
          <p:cNvPr id="5" name="صورة 4" descr="صورة تحتوي على خط يد, نص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C38AFF8-1F5B-3EA5-878E-F76CE0A66B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39" y="1224270"/>
            <a:ext cx="9074625" cy="353426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0307F4-98AF-8840-5281-B2C1F58D8C0D}"/>
              </a:ext>
            </a:extLst>
          </p:cNvPr>
          <p:cNvSpPr txBox="1"/>
          <p:nvPr/>
        </p:nvSpPr>
        <p:spPr>
          <a:xfrm>
            <a:off x="9470250" y="1344286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15961F-7A6B-F95A-A089-83569CA73CC1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147 </a:t>
              </a:r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123FCE1A-E46C-B2AD-2601-F9930693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71" t="2963" b="83153"/>
          <a:stretch>
            <a:fillRect/>
          </a:stretch>
        </p:blipFill>
        <p:spPr>
          <a:xfrm>
            <a:off x="6366510" y="729735"/>
            <a:ext cx="3024187" cy="74430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A04131B-4ED2-F9D9-2D2A-C338F9CFBF85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867F341-C6DD-0675-D35A-E23527C57E14}"/>
              </a:ext>
            </a:extLst>
          </p:cNvPr>
          <p:cNvSpPr txBox="1"/>
          <p:nvPr/>
        </p:nvSpPr>
        <p:spPr>
          <a:xfrm>
            <a:off x="9505083" y="343631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العامل المجهول.</a:t>
            </a:r>
          </a:p>
        </p:txBody>
      </p:sp>
      <p:pic>
        <p:nvPicPr>
          <p:cNvPr id="13" name="صورة 12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A97878E-AF64-2648-1B88-E8E36073EA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19" name="صورة 18" descr="صورة تحتوي على خط يد, فن الخط, نص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CC7E25-AF7A-DA65-905F-9EA0E033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402" y="1320027"/>
            <a:ext cx="3752850" cy="3057525"/>
          </a:xfrm>
          <a:prstGeom prst="rect">
            <a:avLst/>
          </a:prstGeom>
        </p:spPr>
      </p:pic>
      <p:pic>
        <p:nvPicPr>
          <p:cNvPr id="21" name="صورة 20" descr="صورة تحتوي على رسوم متحركة, ضفدع, أخضر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F8FF1EB-7A14-B594-A2F2-48C245BE18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3195" y="1359956"/>
            <a:ext cx="61150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ECDA-A735-E11A-034C-5A46F2E0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F856B43-E511-9067-677B-8B2A77DD2B9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BC052F-D889-3A60-9122-CC747330348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C18684-8B32-7802-5FF8-7A2796FAFB0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3CC6FEB-D512-E5B5-4E51-313553FE0B0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BBC67EF-BDC3-BCFA-E68D-65CD772E3BF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AA9EFEC-A076-C66E-5050-A7B39985BA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3BE5283-2ACD-C511-4902-0D1E2487B9D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6794E0D-17FB-596D-A7D2-D1160A9635D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C263EB-D088-9D58-9579-C8FD0F95E50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EA3F85D-46CC-2DC3-DCFF-97A556AD58A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268C818-A63F-5B53-6254-9A998A68EF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84420AC-B58E-FC73-DD61-24147E721F8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36A9A38-3663-F504-BDDA-00EE7488C2B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44DA25C-FC1E-8627-EB0E-588A4162B88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27DE3BA-C2E9-E678-CA9B-50FD6A47160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8FE7D43-821F-B1D0-3367-7CA135CA802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9D3F4FA-6A0F-62F1-8FDA-4AD07BC2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F2EE51-979E-2E0E-D654-8579DD1DC70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0FA781A-7AF2-4B57-73BB-30577F68091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DE932B3-5D1A-5703-4C51-9E089F49D371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896C70C-17A6-F607-B486-E0BB8B359640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147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96C57B9-399C-C362-A96A-F992D8BFB276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2673BF-1898-003B-20A9-74C7FD4D403C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</p:txBody>
      </p:sp>
      <p:pic>
        <p:nvPicPr>
          <p:cNvPr id="11" name="صورة 10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4DC6DAD-627F-77A1-6EC6-02F952457F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16" name="صورة 15" descr="صورة تحتوي على الخط, خط يد, فن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D8CD9BD-CD2D-3F68-F991-40C7F3B7F0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6467" y="2954206"/>
            <a:ext cx="58388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sX0" fmla="*/ 0 w 2812256"/>
                  <a:gd name="csY0" fmla="*/ 0 h 646331"/>
                  <a:gd name="csX1" fmla="*/ 506206 w 2812256"/>
                  <a:gd name="csY1" fmla="*/ 0 h 646331"/>
                  <a:gd name="csX2" fmla="*/ 1040535 w 2812256"/>
                  <a:gd name="csY2" fmla="*/ 0 h 646331"/>
                  <a:gd name="csX3" fmla="*/ 1602986 w 2812256"/>
                  <a:gd name="csY3" fmla="*/ 0 h 646331"/>
                  <a:gd name="csX4" fmla="*/ 2193560 w 2812256"/>
                  <a:gd name="csY4" fmla="*/ 0 h 646331"/>
                  <a:gd name="csX5" fmla="*/ 2812256 w 2812256"/>
                  <a:gd name="csY5" fmla="*/ 0 h 646331"/>
                  <a:gd name="csX6" fmla="*/ 2812256 w 2812256"/>
                  <a:gd name="csY6" fmla="*/ 646331 h 646331"/>
                  <a:gd name="csX7" fmla="*/ 2221682 w 2812256"/>
                  <a:gd name="csY7" fmla="*/ 646331 h 646331"/>
                  <a:gd name="csX8" fmla="*/ 1743599 w 2812256"/>
                  <a:gd name="csY8" fmla="*/ 646331 h 646331"/>
                  <a:gd name="csX9" fmla="*/ 1209270 w 2812256"/>
                  <a:gd name="csY9" fmla="*/ 646331 h 646331"/>
                  <a:gd name="csX10" fmla="*/ 590574 w 2812256"/>
                  <a:gd name="csY10" fmla="*/ 646331 h 646331"/>
                  <a:gd name="csX11" fmla="*/ 0 w 2812256"/>
                  <a:gd name="csY11" fmla="*/ 646331 h 646331"/>
                  <a:gd name="csX12" fmla="*/ 0 w 2812256"/>
                  <a:gd name="csY12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sX0" fmla="*/ 0 w 2159592"/>
                  <a:gd name="csY0" fmla="*/ 0 h 646331"/>
                  <a:gd name="csX1" fmla="*/ 518302 w 2159592"/>
                  <a:gd name="csY1" fmla="*/ 0 h 646331"/>
                  <a:gd name="csX2" fmla="*/ 993412 w 2159592"/>
                  <a:gd name="csY2" fmla="*/ 0 h 646331"/>
                  <a:gd name="csX3" fmla="*/ 1576502 w 2159592"/>
                  <a:gd name="csY3" fmla="*/ 0 h 646331"/>
                  <a:gd name="csX4" fmla="*/ 2159592 w 2159592"/>
                  <a:gd name="csY4" fmla="*/ 0 h 646331"/>
                  <a:gd name="csX5" fmla="*/ 2159592 w 2159592"/>
                  <a:gd name="csY5" fmla="*/ 646331 h 646331"/>
                  <a:gd name="csX6" fmla="*/ 1576502 w 2159592"/>
                  <a:gd name="csY6" fmla="*/ 646331 h 646331"/>
                  <a:gd name="csX7" fmla="*/ 1015008 w 2159592"/>
                  <a:gd name="csY7" fmla="*/ 646331 h 646331"/>
                  <a:gd name="csX8" fmla="*/ 496706 w 2159592"/>
                  <a:gd name="csY8" fmla="*/ 646331 h 646331"/>
                  <a:gd name="csX9" fmla="*/ 0 w 2159592"/>
                  <a:gd name="csY9" fmla="*/ 646331 h 646331"/>
                  <a:gd name="csX10" fmla="*/ 0 w 2159592"/>
                  <a:gd name="csY10" fmla="*/ 0 h 6463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08" y="737491"/>
            <a:ext cx="1657537" cy="707886"/>
            <a:chOff x="1040263" y="1315858"/>
            <a:chExt cx="987934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147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C437374-9CD0-562F-EAD7-280555DD2A81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FAEDB8-35A7-CEF6-D9F6-977BE76D192A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C84853E-1C8D-27BC-AE5E-ECC2452F70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D9071ECD-F251-137C-C1F5-4ADE831C02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321" y="1404469"/>
            <a:ext cx="843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94798-36C9-55BC-322C-A9C9D6FCA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E83202F-94B2-C34E-FE08-2BF5D0D1F35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46C2625-1693-8CB2-93F2-5F2B83626F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9419B32-5954-062B-13AA-9051ECB6CE9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CCEB55D-B04D-370C-B93F-7D12CA15BE9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80214AB-E69C-599A-1225-0EDC013B9B6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763764-6D4E-1BEB-1580-CF1406EF18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CCF23C8-9381-ADCD-1F54-6A5939CAA89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5FABDD3-2D2E-FC7C-1303-CF859D224A6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739DA48-A98B-3EAF-0798-A8E6500D9F5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6175AE-075D-BACC-2C74-F670DBEE47E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B47CEDC-FFBF-095D-9B8B-A68A1276EEB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sX0" fmla="*/ 0 w 11775819"/>
              <a:gd name="csY0" fmla="*/ 0 h 6419449"/>
              <a:gd name="csX1" fmla="*/ 810453 w 11775819"/>
              <a:gd name="csY1" fmla="*/ 0 h 6419449"/>
              <a:gd name="csX2" fmla="*/ 1620907 w 11775819"/>
              <a:gd name="csY2" fmla="*/ 0 h 6419449"/>
              <a:gd name="csX3" fmla="*/ 2195844 w 11775819"/>
              <a:gd name="csY3" fmla="*/ 0 h 6419449"/>
              <a:gd name="csX4" fmla="*/ 2770781 w 11775819"/>
              <a:gd name="csY4" fmla="*/ 0 h 6419449"/>
              <a:gd name="csX5" fmla="*/ 3581234 w 11775819"/>
              <a:gd name="csY5" fmla="*/ 0 h 6419449"/>
              <a:gd name="csX6" fmla="*/ 4273930 w 11775819"/>
              <a:gd name="csY6" fmla="*/ 0 h 6419449"/>
              <a:gd name="csX7" fmla="*/ 4731108 w 11775819"/>
              <a:gd name="csY7" fmla="*/ 0 h 6419449"/>
              <a:gd name="csX8" fmla="*/ 5659320 w 11775819"/>
              <a:gd name="csY8" fmla="*/ 0 h 6419449"/>
              <a:gd name="csX9" fmla="*/ 6587532 w 11775819"/>
              <a:gd name="csY9" fmla="*/ 0 h 6419449"/>
              <a:gd name="csX10" fmla="*/ 7280227 w 11775819"/>
              <a:gd name="csY10" fmla="*/ 0 h 6419449"/>
              <a:gd name="csX11" fmla="*/ 8090680 w 11775819"/>
              <a:gd name="csY11" fmla="*/ 0 h 6419449"/>
              <a:gd name="csX12" fmla="*/ 8901134 w 11775819"/>
              <a:gd name="csY12" fmla="*/ 0 h 6419449"/>
              <a:gd name="csX13" fmla="*/ 9476071 w 11775819"/>
              <a:gd name="csY13" fmla="*/ 0 h 6419449"/>
              <a:gd name="csX14" fmla="*/ 10168766 w 11775819"/>
              <a:gd name="csY14" fmla="*/ 0 h 6419449"/>
              <a:gd name="csX15" fmla="*/ 10861461 w 11775819"/>
              <a:gd name="csY15" fmla="*/ 0 h 6419449"/>
              <a:gd name="csX16" fmla="*/ 11775819 w 11775819"/>
              <a:gd name="csY16" fmla="*/ 0 h 6419449"/>
              <a:gd name="csX17" fmla="*/ 11775819 w 11775819"/>
              <a:gd name="csY17" fmla="*/ 641945 h 6419449"/>
              <a:gd name="csX18" fmla="*/ 11775819 w 11775819"/>
              <a:gd name="csY18" fmla="*/ 1412279 h 6419449"/>
              <a:gd name="csX19" fmla="*/ 11775819 w 11775819"/>
              <a:gd name="csY19" fmla="*/ 2118418 h 6419449"/>
              <a:gd name="csX20" fmla="*/ 11775819 w 11775819"/>
              <a:gd name="csY20" fmla="*/ 2696169 h 6419449"/>
              <a:gd name="csX21" fmla="*/ 11775819 w 11775819"/>
              <a:gd name="csY21" fmla="*/ 3145530 h 6419449"/>
              <a:gd name="csX22" fmla="*/ 11775819 w 11775819"/>
              <a:gd name="csY22" fmla="*/ 3787475 h 6419449"/>
              <a:gd name="csX23" fmla="*/ 11775819 w 11775819"/>
              <a:gd name="csY23" fmla="*/ 4365225 h 6419449"/>
              <a:gd name="csX24" fmla="*/ 11775819 w 11775819"/>
              <a:gd name="csY24" fmla="*/ 5135559 h 6419449"/>
              <a:gd name="csX25" fmla="*/ 11775819 w 11775819"/>
              <a:gd name="csY25" fmla="*/ 6419449 h 6419449"/>
              <a:gd name="csX26" fmla="*/ 10847607 w 11775819"/>
              <a:gd name="csY26" fmla="*/ 6419449 h 6419449"/>
              <a:gd name="csX27" fmla="*/ 10037154 w 11775819"/>
              <a:gd name="csY27" fmla="*/ 6419449 h 6419449"/>
              <a:gd name="csX28" fmla="*/ 9344459 w 11775819"/>
              <a:gd name="csY28" fmla="*/ 6419449 h 6419449"/>
              <a:gd name="csX29" fmla="*/ 8651763 w 11775819"/>
              <a:gd name="csY29" fmla="*/ 6419449 h 6419449"/>
              <a:gd name="csX30" fmla="*/ 7723552 w 11775819"/>
              <a:gd name="csY30" fmla="*/ 6419449 h 6419449"/>
              <a:gd name="csX31" fmla="*/ 6795340 w 11775819"/>
              <a:gd name="csY31" fmla="*/ 6419449 h 6419449"/>
              <a:gd name="csX32" fmla="*/ 6338161 w 11775819"/>
              <a:gd name="csY32" fmla="*/ 6419449 h 6419449"/>
              <a:gd name="csX33" fmla="*/ 5880983 w 11775819"/>
              <a:gd name="csY33" fmla="*/ 6419449 h 6419449"/>
              <a:gd name="csX34" fmla="*/ 5070529 w 11775819"/>
              <a:gd name="csY34" fmla="*/ 6419449 h 6419449"/>
              <a:gd name="csX35" fmla="*/ 4613350 w 11775819"/>
              <a:gd name="csY35" fmla="*/ 6419449 h 6419449"/>
              <a:gd name="csX36" fmla="*/ 4273930 w 11775819"/>
              <a:gd name="csY36" fmla="*/ 6419449 h 6419449"/>
              <a:gd name="csX37" fmla="*/ 3345718 w 11775819"/>
              <a:gd name="csY37" fmla="*/ 6419449 h 6419449"/>
              <a:gd name="csX38" fmla="*/ 2417506 w 11775819"/>
              <a:gd name="csY38" fmla="*/ 6419449 h 6419449"/>
              <a:gd name="csX39" fmla="*/ 1489295 w 11775819"/>
              <a:gd name="csY39" fmla="*/ 6419449 h 6419449"/>
              <a:gd name="csX40" fmla="*/ 678841 w 11775819"/>
              <a:gd name="csY40" fmla="*/ 6419449 h 6419449"/>
              <a:gd name="csX41" fmla="*/ 0 w 11775819"/>
              <a:gd name="csY41" fmla="*/ 6419449 h 6419449"/>
              <a:gd name="csX42" fmla="*/ 0 w 11775819"/>
              <a:gd name="csY42" fmla="*/ 5777504 h 6419449"/>
              <a:gd name="csX43" fmla="*/ 0 w 11775819"/>
              <a:gd name="csY43" fmla="*/ 5135559 h 6419449"/>
              <a:gd name="csX44" fmla="*/ 0 w 11775819"/>
              <a:gd name="csY44" fmla="*/ 4429420 h 6419449"/>
              <a:gd name="csX45" fmla="*/ 0 w 11775819"/>
              <a:gd name="csY45" fmla="*/ 3851669 h 6419449"/>
              <a:gd name="csX46" fmla="*/ 0 w 11775819"/>
              <a:gd name="csY46" fmla="*/ 3081336 h 6419449"/>
              <a:gd name="csX47" fmla="*/ 0 w 11775819"/>
              <a:gd name="csY47" fmla="*/ 2311002 h 6419449"/>
              <a:gd name="csX48" fmla="*/ 0 w 11775819"/>
              <a:gd name="csY48" fmla="*/ 1540668 h 6419449"/>
              <a:gd name="csX49" fmla="*/ 0 w 11775819"/>
              <a:gd name="csY49" fmla="*/ 962917 h 6419449"/>
              <a:gd name="csX50" fmla="*/ 0 w 11775819"/>
              <a:gd name="csY50" fmla="*/ 0 h 64194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B9BFFF9-0706-05A3-AA1F-611AAC83FF0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36D411D-F5CB-4035-F95F-FB130487449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49B1D2A-FD5D-27FA-BECA-23E64628D90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sX0" fmla="*/ 0 w 3097530"/>
              <a:gd name="csY0" fmla="*/ 0 h 499240"/>
              <a:gd name="csX1" fmla="*/ 484145 w 3097530"/>
              <a:gd name="csY1" fmla="*/ 0 h 499240"/>
              <a:gd name="csX2" fmla="*/ 996769 w 3097530"/>
              <a:gd name="csY2" fmla="*/ 0 h 499240"/>
              <a:gd name="csX3" fmla="*/ 1623309 w 3097530"/>
              <a:gd name="csY3" fmla="*/ 0 h 499240"/>
              <a:gd name="csX4" fmla="*/ 2221370 w 3097530"/>
              <a:gd name="csY4" fmla="*/ 0 h 499240"/>
              <a:gd name="csX5" fmla="*/ 2847910 w 3097530"/>
              <a:gd name="csY5" fmla="*/ 0 h 499240"/>
              <a:gd name="csX6" fmla="*/ 3097530 w 3097530"/>
              <a:gd name="csY6" fmla="*/ 249620 h 499240"/>
              <a:gd name="csX7" fmla="*/ 2847910 w 3097530"/>
              <a:gd name="csY7" fmla="*/ 499240 h 499240"/>
              <a:gd name="csX8" fmla="*/ 2278328 w 3097530"/>
              <a:gd name="csY8" fmla="*/ 499240 h 499240"/>
              <a:gd name="csX9" fmla="*/ 1680267 w 3097530"/>
              <a:gd name="csY9" fmla="*/ 499240 h 499240"/>
              <a:gd name="csX10" fmla="*/ 1053727 w 3097530"/>
              <a:gd name="csY10" fmla="*/ 499240 h 499240"/>
              <a:gd name="csX11" fmla="*/ 512624 w 3097530"/>
              <a:gd name="csY11" fmla="*/ 499240 h 499240"/>
              <a:gd name="csX12" fmla="*/ 0 w 3097530"/>
              <a:gd name="csY12" fmla="*/ 499240 h 499240"/>
              <a:gd name="csX13" fmla="*/ 249620 w 3097530"/>
              <a:gd name="csY13" fmla="*/ 249620 h 499240"/>
              <a:gd name="csX14" fmla="*/ 0 w 3097530"/>
              <a:gd name="csY14" fmla="*/ 0 h 499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64DD5A4-FCB2-85C5-4A51-E5BD9896E06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C8B94C-7A1A-593C-02B8-FE01CF096A2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EAA7E5A-0277-3515-E84E-FD8B4B45648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554EFB96-0BB2-823F-6080-854A2F30787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sX0" fmla="*/ 0 w 2588368"/>
                <a:gd name="csY0" fmla="*/ 0 h 664446"/>
                <a:gd name="csX1" fmla="*/ 518913 w 2588368"/>
                <a:gd name="csY1" fmla="*/ 0 h 664446"/>
                <a:gd name="csX2" fmla="*/ 1060388 w 2588368"/>
                <a:gd name="csY2" fmla="*/ 0 h 664446"/>
                <a:gd name="csX3" fmla="*/ 1624424 w 2588368"/>
                <a:gd name="csY3" fmla="*/ 0 h 664446"/>
                <a:gd name="csX4" fmla="*/ 2256145 w 2588368"/>
                <a:gd name="csY4" fmla="*/ 0 h 664446"/>
                <a:gd name="csX5" fmla="*/ 2588368 w 2588368"/>
                <a:gd name="csY5" fmla="*/ 332223 h 664446"/>
                <a:gd name="csX6" fmla="*/ 2256145 w 2588368"/>
                <a:gd name="csY6" fmla="*/ 664446 h 664446"/>
                <a:gd name="csX7" fmla="*/ 1759793 w 2588368"/>
                <a:gd name="csY7" fmla="*/ 664446 h 664446"/>
                <a:gd name="csX8" fmla="*/ 1173195 w 2588368"/>
                <a:gd name="csY8" fmla="*/ 664446 h 664446"/>
                <a:gd name="csX9" fmla="*/ 654282 w 2588368"/>
                <a:gd name="csY9" fmla="*/ 664446 h 664446"/>
                <a:gd name="csX10" fmla="*/ 0 w 2588368"/>
                <a:gd name="csY10" fmla="*/ 664446 h 664446"/>
                <a:gd name="csX11" fmla="*/ 0 w 2588368"/>
                <a:gd name="csY11" fmla="*/ 0 h 664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AEE0037-71EE-39ED-0260-4740849C351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4D3FEC5-CF4C-2249-0288-9531BDEECCE8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8DA158A-CCD3-D904-6640-08FE1127CB2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ECF3219-958F-073D-A375-4F666CC5D49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8AB0FC4E-BC2B-67C2-CC80-11C406F7603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sX0" fmla="*/ 0 w 2812256"/>
                    <a:gd name="csY0" fmla="*/ 0 h 646331"/>
                    <a:gd name="csX1" fmla="*/ 506206 w 2812256"/>
                    <a:gd name="csY1" fmla="*/ 0 h 646331"/>
                    <a:gd name="csX2" fmla="*/ 1040535 w 2812256"/>
                    <a:gd name="csY2" fmla="*/ 0 h 646331"/>
                    <a:gd name="csX3" fmla="*/ 1602986 w 2812256"/>
                    <a:gd name="csY3" fmla="*/ 0 h 646331"/>
                    <a:gd name="csX4" fmla="*/ 2193560 w 2812256"/>
                    <a:gd name="csY4" fmla="*/ 0 h 646331"/>
                    <a:gd name="csX5" fmla="*/ 2812256 w 2812256"/>
                    <a:gd name="csY5" fmla="*/ 0 h 646331"/>
                    <a:gd name="csX6" fmla="*/ 2812256 w 2812256"/>
                    <a:gd name="csY6" fmla="*/ 646331 h 646331"/>
                    <a:gd name="csX7" fmla="*/ 2221682 w 2812256"/>
                    <a:gd name="csY7" fmla="*/ 646331 h 646331"/>
                    <a:gd name="csX8" fmla="*/ 1743599 w 2812256"/>
                    <a:gd name="csY8" fmla="*/ 646331 h 646331"/>
                    <a:gd name="csX9" fmla="*/ 1209270 w 2812256"/>
                    <a:gd name="csY9" fmla="*/ 646331 h 646331"/>
                    <a:gd name="csX10" fmla="*/ 590574 w 2812256"/>
                    <a:gd name="csY10" fmla="*/ 646331 h 646331"/>
                    <a:gd name="csX11" fmla="*/ 0 w 2812256"/>
                    <a:gd name="csY11" fmla="*/ 646331 h 646331"/>
                    <a:gd name="csX12" fmla="*/ 0 w 2812256"/>
                    <a:gd name="csY12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E9C8CA89-817E-308A-3E19-388D497C1DA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sX0" fmla="*/ 0 w 2159592"/>
                    <a:gd name="csY0" fmla="*/ 0 h 646331"/>
                    <a:gd name="csX1" fmla="*/ 518302 w 2159592"/>
                    <a:gd name="csY1" fmla="*/ 0 h 646331"/>
                    <a:gd name="csX2" fmla="*/ 993412 w 2159592"/>
                    <a:gd name="csY2" fmla="*/ 0 h 646331"/>
                    <a:gd name="csX3" fmla="*/ 1576502 w 2159592"/>
                    <a:gd name="csY3" fmla="*/ 0 h 646331"/>
                    <a:gd name="csX4" fmla="*/ 2159592 w 2159592"/>
                    <a:gd name="csY4" fmla="*/ 0 h 646331"/>
                    <a:gd name="csX5" fmla="*/ 2159592 w 2159592"/>
                    <a:gd name="csY5" fmla="*/ 646331 h 646331"/>
                    <a:gd name="csX6" fmla="*/ 1576502 w 2159592"/>
                    <a:gd name="csY6" fmla="*/ 646331 h 646331"/>
                    <a:gd name="csX7" fmla="*/ 1015008 w 2159592"/>
                    <a:gd name="csY7" fmla="*/ 646331 h 646331"/>
                    <a:gd name="csX8" fmla="*/ 496706 w 2159592"/>
                    <a:gd name="csY8" fmla="*/ 646331 h 646331"/>
                    <a:gd name="csX9" fmla="*/ 0 w 2159592"/>
                    <a:gd name="csY9" fmla="*/ 646331 h 646331"/>
                    <a:gd name="csX10" fmla="*/ 0 w 2159592"/>
                    <a:gd name="csY10" fmla="*/ 0 h 64633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E745D38-5B91-1226-34DB-CF6AA14098E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A9DC7EA-1A0A-C2D8-E850-B0F3030E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7183D18-D141-85C9-6271-7497909529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DAF67EA-0D8D-254A-A0DE-34A142F5DDF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E01402A-AFFE-F0E8-B6C9-88DBB101E83A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6DAF603B-BB2B-C707-8DB4-40198580F650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6DECD1A0-6578-7094-DD75-B827287C84DA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148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26EACAE-1E95-78CB-73DE-7110B832F09F}"/>
              </a:ext>
            </a:extLst>
          </p:cNvPr>
          <p:cNvSpPr txBox="1"/>
          <p:nvPr/>
        </p:nvSpPr>
        <p:spPr>
          <a:xfrm>
            <a:off x="9471668" y="84701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6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1447/06/16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0ACED-CC4D-9F61-805A-927F54BF91BA}"/>
              </a:ext>
            </a:extLst>
          </p:cNvPr>
          <p:cNvSpPr txBox="1"/>
          <p:nvPr/>
        </p:nvSpPr>
        <p:spPr>
          <a:xfrm>
            <a:off x="9505083" y="3436314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النماذج.</a:t>
            </a:r>
          </a:p>
        </p:txBody>
      </p:sp>
      <p:pic>
        <p:nvPicPr>
          <p:cNvPr id="10" name="صورة 9" descr="صورة تحتوي على الخط, خط يد, نص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8800DB7-BFA2-32A3-C161-820C64E2FF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041" y="2139649"/>
            <a:ext cx="2421969" cy="1219370"/>
          </a:xfrm>
          <a:prstGeom prst="rect">
            <a:avLst/>
          </a:prstGeom>
        </p:spPr>
      </p:pic>
      <p:pic>
        <p:nvPicPr>
          <p:cNvPr id="39" name="صورة 38" descr="صورة تحتوي على نص, الخط, رسم بياني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C9697E1-C5C3-9704-BF15-7A91E7103F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9" y="1264809"/>
            <a:ext cx="924005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54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669</Words>
  <Application>Microsoft Office PowerPoint</Application>
  <PresentationFormat>شاشة عريضة</PresentationFormat>
  <Paragraphs>347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130</cp:revision>
  <dcterms:created xsi:type="dcterms:W3CDTF">2024-08-19T04:20:33Z</dcterms:created>
  <dcterms:modified xsi:type="dcterms:W3CDTF">2025-12-06T20:19:54Z</dcterms:modified>
</cp:coreProperties>
</file>