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7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A1B3-14B1-4EDB-9C4A-C9532DF447FA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6A2E-661A-4E8F-8435-050F58AF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16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A1B3-14B1-4EDB-9C4A-C9532DF447FA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6A2E-661A-4E8F-8435-050F58AF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531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A1B3-14B1-4EDB-9C4A-C9532DF447FA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6A2E-661A-4E8F-8435-050F58AF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913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A1B3-14B1-4EDB-9C4A-C9532DF447FA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6A2E-661A-4E8F-8435-050F58AF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951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A1B3-14B1-4EDB-9C4A-C9532DF447FA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6A2E-661A-4E8F-8435-050F58AF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86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A1B3-14B1-4EDB-9C4A-C9532DF447FA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6A2E-661A-4E8F-8435-050F58AF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342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A1B3-14B1-4EDB-9C4A-C9532DF447FA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6A2E-661A-4E8F-8435-050F58AF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919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A1B3-14B1-4EDB-9C4A-C9532DF447FA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6A2E-661A-4E8F-8435-050F58AF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872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A1B3-14B1-4EDB-9C4A-C9532DF447FA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6A2E-661A-4E8F-8435-050F58AF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742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A1B3-14B1-4EDB-9C4A-C9532DF447FA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6A2E-661A-4E8F-8435-050F58AF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010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A1B3-14B1-4EDB-9C4A-C9532DF447FA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6A2E-661A-4E8F-8435-050F58AF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47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2A1B3-14B1-4EDB-9C4A-C9532DF447FA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E6A2E-661A-4E8F-8435-050F58AF09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37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5" y="1030715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9325899" y="1418513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" y="1392264"/>
            <a:ext cx="2297979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712236" y="1415881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2337" y="394449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7924831" y="1583414"/>
            <a:ext cx="936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اليوم 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التاريخ:</a:t>
            </a:r>
          </a:p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الحصة: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المادة: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282529" y="1172927"/>
            <a:ext cx="3105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بسم الله الرحمن الرحيم</a:t>
            </a:r>
            <a:endParaRPr lang="ar-SA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401460" y="1612388"/>
            <a:ext cx="1689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الثلاثاء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1442/7/11هـ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الثالثة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علوم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5026839" y="2687156"/>
            <a:ext cx="20185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 smtClean="0">
                <a:ln/>
                <a:solidFill>
                  <a:schemeClr val="accent4"/>
                </a:solidFill>
              </a:rPr>
              <a:t>الموضوع : </a:t>
            </a:r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4867543" y="3337310"/>
            <a:ext cx="222048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تابع حالات المادة </a:t>
            </a:r>
          </a:p>
          <a:p>
            <a:pPr algn="ctr"/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(السوائل ) </a:t>
            </a:r>
            <a:r>
              <a:rPr lang="ar-S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0683547" y="1947995"/>
            <a:ext cx="13260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  <a:endParaRPr lang="ar-SA" sz="2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0678904" y="3030031"/>
            <a:ext cx="13019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9486847" y="1656614"/>
            <a:ext cx="9669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9237327" y="3122351"/>
            <a:ext cx="14173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الحوار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والمناقشة </a:t>
            </a: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83" y="3122351"/>
            <a:ext cx="2619593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375" t="30035" r="17984" b="1649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6184" t="32118" r="25891" b="51042"/>
          <a:stretch/>
        </p:blipFill>
        <p:spPr>
          <a:xfrm>
            <a:off x="1528571" y="1943100"/>
            <a:ext cx="952499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888" t="31250" r="26086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179" t="29514" r="19156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082" t="28299" r="18863" b="16320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179" t="29166" r="18765" b="16320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887" t="29166" r="18960" b="1649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668" t="28993" r="18863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180" t="29688" r="18862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985" t="29340" r="18764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08" y="5923343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5169" y="4004520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469" y="4910231"/>
            <a:ext cx="3407204" cy="22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7142" y="443296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38" y="5030335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3177334" y="229478"/>
            <a:ext cx="787836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7"/>
          <a:srcRect l="18374" t="29514" r="18670" b="16358"/>
          <a:stretch/>
        </p:blipFill>
        <p:spPr>
          <a:xfrm>
            <a:off x="3308024" y="1399800"/>
            <a:ext cx="7747677" cy="337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45289" y="1409416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4633928" y="350008"/>
            <a:ext cx="50246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نهاية الحصة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3" name="صورة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57" y="2019300"/>
            <a:ext cx="4680624" cy="46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473" t="30383" r="20718" b="16145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178" t="30382" r="24135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375" t="33160" r="25305" b="16145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082" t="31944" r="20913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1703" t="32292" r="26184" b="43686"/>
          <a:stretch/>
        </p:blipFill>
        <p:spPr>
          <a:xfrm>
            <a:off x="1377949" y="2087769"/>
            <a:ext cx="9826244" cy="268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594" t="31771" r="19058" b="16145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5208" t="29340" r="21694" b="49827"/>
          <a:stretch/>
        </p:blipFill>
        <p:spPr>
          <a:xfrm>
            <a:off x="1447800" y="1917700"/>
            <a:ext cx="9626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42</Words>
  <Application>Microsoft Office PowerPoint</Application>
  <PresentationFormat>ملء الشاشة</PresentationFormat>
  <Paragraphs>27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حساب Microsoft</cp:lastModifiedBy>
  <cp:revision>4</cp:revision>
  <dcterms:created xsi:type="dcterms:W3CDTF">2021-02-22T19:37:03Z</dcterms:created>
  <dcterms:modified xsi:type="dcterms:W3CDTF">2021-02-22T20:02:59Z</dcterms:modified>
</cp:coreProperties>
</file>