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8" r:id="rId6"/>
    <p:sldId id="298" r:id="rId7"/>
    <p:sldId id="329" r:id="rId8"/>
    <p:sldId id="261" r:id="rId9"/>
    <p:sldId id="317" r:id="rId10"/>
    <p:sldId id="336" r:id="rId11"/>
    <p:sldId id="334" r:id="rId12"/>
    <p:sldId id="319" r:id="rId13"/>
    <p:sldId id="328" r:id="rId14"/>
    <p:sldId id="335" r:id="rId15"/>
    <p:sldId id="266" r:id="rId16"/>
    <p:sldId id="310" r:id="rId17"/>
    <p:sldId id="337" r:id="rId18"/>
    <p:sldId id="338" r:id="rId19"/>
    <p:sldId id="295" r:id="rId20"/>
    <p:sldId id="29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CA5D-0674-ED7F-48CB-ECE70D13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50BE00-627E-F650-6A4E-6B6FACF03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A13A5D-F0DE-A0E4-79CB-8C5DE099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C6D1CDC-FAB4-214E-540B-69E1B1228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45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4D41-3F73-0CED-4F2F-4E8FCE0F8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986B567-6ADB-CE82-B201-84B0854CE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5DA0291-A4B6-665B-A6F6-8E56813EA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AF4D28-A12D-1855-5B68-5CB2FD66F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4912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66AE1-486F-4D12-FC2A-5C2D7922C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1A7F430-FB15-4B21-2D02-D7A2FBC0D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DF04936-351E-971B-1EB6-41D0B26CA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EA9B3B3-64D6-F9CD-CDF5-B93543EBB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137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E866C-D212-A45B-3109-C06CBE077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125E951-9E4D-3338-94B0-38362F608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09A37A9-3201-0A74-C828-DE4F03660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81D9FE-D219-C26D-BE22-116BED10C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554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F141C-7231-C97B-DFF6-93C890E5D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2DA783A-7CA7-F5FA-7AF4-E50EDB827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511505F-15DC-619F-7BC3-1B3E7A4A4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9A5DDAC-E2E9-0C95-41CD-B0A9EF343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1779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3123-182A-D9DE-961F-A76109A22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E36CD02-E5C4-4983-B21A-398A42D3B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1AE0F1B-A9B3-3F4B-6326-A27A05FA1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357438-DC55-8E70-C8F9-D87812CD2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3437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E14D4-A684-3867-577A-19AD0D67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4933629-D681-E1B3-B67D-77C161AB4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E26D3BF-B326-9476-685A-608212510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348B74-6058-91B4-F514-748501BEE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3480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89511-5722-7BBA-7A1C-6BA19718A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3DFC99E-2B52-121F-E0DC-726A45984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05F8730-BB5E-E02C-CD30-4A7EA37A2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CA11A40-C7CE-5CB2-2081-D50BDFFAD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131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427B1-87EF-ABA0-69AC-BA3FF012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5E039F-2C61-1C2D-226C-2A48AAC87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0CB002-07E8-5977-9ADF-6F02C4507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E617A2-D8D9-0619-A869-4DE720546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51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61A6-B1D4-DAD8-D26C-DE6617AB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579CB20-437E-ACAF-FB9E-6B3F0841E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D56B85D-255F-E316-6BF5-6EE58959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391AD6-928D-BCF8-329A-01E7F3B52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50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58369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الأعداد المكونة من 3 أرقام مع إعادة التجميع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C063C6-2680-C411-731F-0DF92B4F543C}"/>
              </a:ext>
            </a:extLst>
          </p:cNvPr>
          <p:cNvSpPr txBox="1"/>
          <p:nvPr/>
        </p:nvSpPr>
        <p:spPr>
          <a:xfrm>
            <a:off x="971550" y="2773807"/>
            <a:ext cx="1037708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6) نعم ،لأن عدد طلاب الصف 32 طالبا ونصفهم 16 والعدد 15 قريب جدا من العدد 16 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7) لا؛ لأن 67 + 42 = 109 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5826-891C-FEC8-DBCC-DE436F96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2BEF7A-CEBB-ECFB-F6BC-EDB18331AE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2ED980-0A9E-F861-CA06-ADF469C7FEE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336651-D068-361E-A7D8-6905EB42AD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D17E66E-9761-2722-46C5-C90DA68C35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C665994-D151-5E73-7D69-628A26301D0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DCA0B3A-FAAB-91C8-B332-6E221625935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11252C-9FE2-E1D7-46B5-2968C3C735E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8958286-7CA9-F2D8-E62C-B5D3DA8C163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DEC9216-4777-BCCA-46EB-CF1DE674705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67253A4-1505-7194-FFB3-22EAF8C5DC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82EEA9E-9C2D-1681-F367-FACFC7702FF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FE1391-CBD4-258D-3843-2D3EBBC988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67F2C3-392F-7D96-C703-E3861ED91B6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2373DBF-A0BF-C713-8417-DC3C7AEF4E2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EFD50B0-FD79-D61F-93D2-A6AF05AA826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C0A0BB6-44B5-A223-3945-80B7C62C6A3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6995222-192B-D228-72F1-D75326EEA7A1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من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346CDFC-7574-BFF8-D9D7-3925AC9B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F8E0E-EDA5-7325-6218-3CB6603A2D9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8029942-738C-1E2D-D5FA-69FF57CC4C5B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073275B-B243-6E5F-5DED-26E99294F7AC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FFCD2E6-EF20-9640-BA93-78604E4EBC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F2F80D4-13A4-3E4F-6F12-067171E558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237" y="1131292"/>
            <a:ext cx="8785207" cy="28989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79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5AA47-81BD-608A-DC4E-03E49C0D8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FF29BEC-FB82-5161-0FDC-51152915BC3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DC7AEC5-EBDD-55E5-A396-4848B60E293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1D1A0A9-6BF7-02C0-3A1C-B765E4D4D1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443245D-2293-11EF-6EF1-6A6B48EBE29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2CB9AEB-C780-7FB2-D8C1-BA5FB35434D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129BEEC-D50F-A9DB-0DBF-BDC26B7CDC7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FE8B009-DDF3-18CE-6D34-C20366A7CC2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DE9601F-421D-CB82-83DB-BA1FFD2C90C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E1CF6C0-751D-1552-E0B9-8813689F70C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F860D8-7EBF-16E1-106D-3B4319BB331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83D2AD5-6482-4C90-8BF0-F1F822ECC40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F33E954-C82A-0D51-6F2F-8B18AC2ACCF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B7FCDCE-DFB9-2C8D-D43C-37361443419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2204974-56DC-B5C8-A316-365574E692A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B97D98B-E045-1B0B-89D4-114AB2155F4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ED141C51-E486-65D4-51FA-DF569EF6BEC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549017F-B203-607E-FD13-5467FFD20DB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C0911F69-93C2-8F32-4917-3025C5B5F0B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B250A1D-101A-B1FC-0BA8-09D1791FCF4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0A0BBB5-C94B-8D6B-ECB7-305E1A271070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6EF2834-B5F3-ED5F-A559-1A4A4C6018BB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142E4E5-C100-A84E-EE5B-CCED87715C2B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65C48894-E700-E267-00A9-E1BFBBE5DB10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FF449B1-D631-F68B-C4BF-BAAE2F9E8216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2E292E3-2931-E353-B175-D57945F8E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3361D71-4EA4-257F-55BB-BDDCA897A5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095D3C-BD93-51C0-A87B-641746EA934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0B6F0A7-A5AD-3F57-CB01-533A22106511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79E3317D-71FB-D7C7-A53A-4306EED9419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F3B041F-C05D-A04C-AF19-5B868FFE3BFA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94 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3A87A48-8FD2-284B-E03A-84A1E1EA0A3C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D28FA85-34DE-FB86-A57D-25EEA1A52F7F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512C612-C801-EBD8-43E6-A51B580FBA5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E69E9DF-0695-4E2C-5C76-7656A3D2903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55" t="3391" b="3528"/>
          <a:stretch>
            <a:fillRect/>
          </a:stretch>
        </p:blipFill>
        <p:spPr>
          <a:xfrm>
            <a:off x="3104963" y="1374596"/>
            <a:ext cx="6511317" cy="293197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64C58F3-19BA-F226-258E-9476B7F5DE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1" r="62446" b="3528"/>
          <a:stretch>
            <a:fillRect/>
          </a:stretch>
        </p:blipFill>
        <p:spPr>
          <a:xfrm>
            <a:off x="290732" y="3212224"/>
            <a:ext cx="3915865" cy="29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EAB71-FF34-1489-4828-A1BD2CAD2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8FAA03-C520-ADB5-D790-C4DDCA79995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75157A6-C97C-6B77-1FAD-1A2422C2B5D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2961A49-1DA7-6E41-28D3-2E00D06E592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8159171-A075-E43A-2457-AB5944967C5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6B624EB-BE84-BC75-FAF1-6DA5B1BAB77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EAEA270-E0F6-B6A7-79AC-9418FC88F05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5DACBB-7394-F53D-5F32-0B75586E0B5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0D3997A-A411-0E29-F176-3AB1C1D1D03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F1B993B-7CAE-F0AF-BA61-4FA52E4977A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1F1CF4-855B-026C-BA08-0E915FD5F2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C446850-889C-DEC3-D257-95DC71A4EB5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3F6093E-3756-6F7D-5BD2-40F24AEA5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427422E-1BA1-BB71-6E6A-A3448B5263A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8E992B8-B7CF-FFCB-1E32-CF65719362D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0BCE347-314F-8EEC-31DC-0DD2B65AC21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CD416F1-96B4-DF54-1F7B-B3B74FA2F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4468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3E146D3-208D-66B2-2314-17862F4B53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5F05A8-533D-721F-DCC6-16850DBA0B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84B1F0C-2D66-8240-DE0B-5515F4122579}"/>
              </a:ext>
            </a:extLst>
          </p:cNvPr>
          <p:cNvSpPr txBox="1"/>
          <p:nvPr/>
        </p:nvSpPr>
        <p:spPr>
          <a:xfrm>
            <a:off x="315878" y="2630551"/>
            <a:ext cx="71129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الصدقة شيء جميل يحبه الله وهي تساعد الفقراء والمحتاجين قال تعالى: (وما تنفقوا من خير فإن الله به عليم)</a:t>
            </a:r>
          </a:p>
          <a:p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وقال النبي صلى الله عليه وسلم : (الصدقة تطفئ الخطيئة كما يطفئ الماء النار )</a:t>
            </a:r>
          </a:p>
        </p:txBody>
      </p:sp>
      <p:pic>
        <p:nvPicPr>
          <p:cNvPr id="24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FDB72B5D-9752-77CC-BA0B-0513DEE3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56" y="695341"/>
            <a:ext cx="2811460" cy="28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9797BCB-32E7-ADE8-5641-95C1F2C42436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114A7A9-7AD7-1A5D-8B89-F80451403B8A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4ECA03-D5CF-7D1E-D6CF-8A31D687980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5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4D37-BE09-7F9F-EC44-FF2914F3A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1A108BC-E6C9-9585-347C-F8CDC6A0B35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664D00-131C-4A07-911E-62DBDB0B850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0391DD-59BC-9422-AA81-4A9690412B3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FF60851-6B77-86F2-193C-4E16F0248F4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D43418-9ACD-98F4-C867-E956278415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27CF6BD-9F9B-08C6-7C19-BD904AC2A63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071799-37A9-F3C1-3A0C-E794FD69B01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09CDADA-17B9-1997-D0F1-79C7F1E23E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813585E-5F65-69A3-35A6-ADB8CFD9C4F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3E10C2D-BC06-C68C-0BA4-2509F50CB16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4E5F0AA-1075-76EE-BF4A-8960FE92B8E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724CF97-05D0-2F2A-4401-1DA4958742E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43173F4-302A-5FEF-E3ED-39A52C8DB41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23B754F-F975-417A-017D-5B429EAC709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8E90AE8-C1B0-F88D-DBBF-FB27F488C59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E6AC11E-C8CD-AFA9-5DC0-2D168B45F60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C806B75-DFBE-58C7-7BF8-C544C23C8F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B2A003-8FE2-35EF-46D9-7BBF645EDC6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9C2D703-F898-04AF-C061-19B989833CFE}"/>
              </a:ext>
            </a:extLst>
          </p:cNvPr>
          <p:cNvSpPr txBox="1"/>
          <p:nvPr/>
        </p:nvSpPr>
        <p:spPr>
          <a:xfrm>
            <a:off x="366132" y="3180942"/>
            <a:ext cx="7112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ساعدني الوطن في توفير جمعيات خيرية ومراكز من أجل توصيل الصدقة للمحتاجين فعندما نهتم بالصدقة نكون قد شاركنا في جعل وطننا أكثر خيرا ومحبة </a:t>
            </a:r>
          </a:p>
        </p:txBody>
      </p:sp>
      <p:pic>
        <p:nvPicPr>
          <p:cNvPr id="4" name="Picture 6" descr="شعار رؤية 2030 | شعارات المملكة">
            <a:extLst>
              <a:ext uri="{FF2B5EF4-FFF2-40B4-BE49-F238E27FC236}">
                <a16:creationId xmlns:a16="http://schemas.microsoft.com/office/drawing/2014/main" id="{35B89A30-7A9B-F99F-0418-898F7F1C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93" y="30097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C1F23E8-8FFD-FDC0-1058-633179EA8591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91C5430-7E99-8676-ED9E-38444F83B850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A62BA37-457B-C4BA-B671-4335320501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D40C4-7B30-6D44-4D29-CD6E766EA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CBFDA88-3DC4-7E7D-0A8B-79195F1893D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4DFE1A7-61CE-73E7-EEF1-854CD2A335B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7431A0C-2691-FD35-EEC8-B09FF35C2B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9E44467-306C-1F6D-E3F9-E3E4C67668B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D9AFF7A-4D52-756A-9526-BE7273EE336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2F62C5-84F1-B54F-00D1-C08DC63EBD4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A2A8DBA-8091-FB00-A61D-99DD99B6509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02C0D99-7CA0-8041-8C1B-341A5CE8DB3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82026-92AA-7B7E-A4CD-ACC18EF737E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583866E-EB65-F0D6-6625-AC85A8B16FE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95E682-5760-49A3-D554-8A228C77FCC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3F0E74B-844F-33B8-0E1B-F33CB866FF7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64ED9BC-9A83-2A91-2743-63CA46010DE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71FB267-610A-704E-7036-84580732B47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7C2097-9BFF-02D0-B187-C4F8F6662B6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E1FA63E-BD5B-3D65-FEEF-A6A5740D811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3F07E5C-FF9C-079C-651B-23E38916570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0DAD5A5-B03F-D70D-0203-140B236C187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62A317E7-A297-3013-FB18-CF1BE3DF066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AC66F86-1E3E-0A28-B4B8-01A78C51596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E27CE96-9DB2-16A8-F13D-8FCEF2B4E53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D752D2C3-61E6-0B17-217E-26233625E72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34DAA40F-5C20-34F1-A38B-ABA4ECE9FF7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994E0A9-F416-7D9E-A2D4-1C4BD107741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F9426CE-D156-BE99-3848-D0213055B6EE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B202F2B-9DBE-8801-4CC9-FE8F71345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96309F9-E1A8-B4B0-9B99-9366EA8948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F132782-7990-256D-74B9-C6F968D21CB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CA2785E-F947-4A0D-53B9-7F0375FFB7A4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CC7EA61-D261-50F4-440B-EDEF2370D7CC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4ED36869-D336-0B6B-C238-E5E5A65CF2BC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94 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E19368B-8D33-F86A-7282-11BB9F21CE30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72ADC9A-CC37-CD22-3388-59C83434E4E9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897AA947-55E7-086B-55C5-B9EACF3489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A0474BC-F9BF-2FA9-9F5F-6E0CA544DE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125" t="45901"/>
          <a:stretch>
            <a:fillRect/>
          </a:stretch>
        </p:blipFill>
        <p:spPr>
          <a:xfrm>
            <a:off x="2939230" y="1188730"/>
            <a:ext cx="6568440" cy="24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2373CF5-5CC2-5DA8-5F49-A39E5F7BB9E3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7A4DBEA6-58B3-819D-63F3-93EA10574468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F7C616A-3197-0CCD-E70D-6379B8BC7439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94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6B3B30E-4D46-7C8A-C00B-0C8159254020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15CC8E1-0BF0-2D0B-34FC-53F49CC1024B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D89036F-32DE-0F08-9100-B2BF952AC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A4AC5DB-290A-FB79-D50A-0CD7D928E6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033" y="927827"/>
            <a:ext cx="55340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3BCEC-BD19-FFED-802E-4C6D7C02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7BF394A-7CDF-18FA-0485-8E301B31C8F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863067-E47D-E496-5181-7D8AF199524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DAA1A42-9F3D-A68C-8C7E-7B4F0F44125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E623D3-75D1-12D6-6B86-A5044AEBBD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1FCF76-3051-C18D-B824-235FFA93E22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9318186-F3C9-635E-A660-B2C31BEC318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E7F6014-978C-1650-3779-4C474844846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5217512-8CA4-B991-A67F-E4069A3246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700BD9-4B6D-93AC-7899-F1EBB3729CA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AC908A8-0390-01A6-B484-29BAD0CDFED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48F732F-2D26-3887-8F15-72F9C1FDC6E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4E267A2-4947-E38E-0C62-9E1849F1FE6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DDAC5B1-471B-D790-69AC-5BE8B63167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9C0D357-4AC6-45C4-726F-5FB04B304D8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795C2C9-6B3D-1EA7-F883-585445A25FF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F2CCAE5-9644-328B-1147-C9D49CEB81B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7CF6160-19E2-E241-D70B-E39E99A171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C9E3288-27B0-23E5-34DC-8B8A7A163176}"/>
              </a:ext>
            </a:extLst>
          </p:cNvPr>
          <p:cNvGrpSpPr/>
          <p:nvPr/>
        </p:nvGrpSpPr>
        <p:grpSpPr>
          <a:xfrm>
            <a:off x="6242609" y="663685"/>
            <a:ext cx="3253661" cy="1218444"/>
            <a:chOff x="6863086" y="663685"/>
            <a:chExt cx="2633184" cy="1218444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CA2D43A-8B76-7C08-3F70-022955D91B2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A56491E-606B-799C-1001-37C7ABC8A23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أتدرب وأحل المسائل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AB64B77-F2FE-45C6-AC5A-BD373B1159C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C52CD61-F4CD-8D64-E594-9103DF4EF73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DBE58D1-DAE1-0BBE-0CD3-308BDBBDB6F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3DDD02B2-4CE1-BE8E-BE17-DB998FB60115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9B33D31B-B528-0079-BFDE-83EB8E95017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B37DEE5-B307-B3E8-185D-4F8F79805F48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7227CF8-911B-E816-C03E-0A1F25E94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7E33C1-2998-70D6-F43E-C8E1B3BB57E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8436A9D-D826-FDC6-B2B4-E7091343809F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659478CF-F268-D85C-C266-57138771FA0B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B7C4D9E0-0A84-8C23-61A3-EF4452CB6CBF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95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E7FC697-A93B-2D8B-8D60-4F50EB9CEF29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EF4B3CA-4FE8-0D3C-074D-DBE4421994E7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F40DBE5-ABC2-0909-91BA-CCD3167981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C6753FE-6454-D196-0E2E-24F3353599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8" y="1374596"/>
            <a:ext cx="56959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FCBB0-4C72-91C4-5B70-370AB0DB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7ED6CA3-9067-3697-A2D5-3F827053841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2A0BA3-1C13-C0F0-224F-48030E993AA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D12285D-4CFB-1F48-56C8-CEC941FD0B1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60669DB-788E-C56F-B67B-52F2A91E24E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C815747-1A50-E7E7-EC80-0AF1E19E1EF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FB4F775-5CF9-88AB-7179-E2AFCB6D40A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0304B24-FC08-89BD-6B04-5DB839A995F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8AAC2CB-73A0-A561-31CD-BF3446525E5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16F45D0-8BD7-BE3E-82D7-B235EE121FD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E73CCA4-F526-40FB-3D77-25496A6116D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DAF02A5-3AA1-AF4A-4C3E-1C19C06D2DF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AAC516A-56C7-3213-E277-B0F09BA65C1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1E44A61-55CC-0618-E2EF-316B252E2CA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BECC5AF-8968-21BB-27AA-ECC5596BC27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E70CC90-1E11-C277-DD98-3C5AD58045A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4584C12-5438-0265-3D9F-DF9008B3907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61F9B4A1-E971-FFBE-6E9D-48B094F680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BEF5C07-4285-C75A-93FE-3C0CF0538EAA}"/>
              </a:ext>
            </a:extLst>
          </p:cNvPr>
          <p:cNvGrpSpPr/>
          <p:nvPr/>
        </p:nvGrpSpPr>
        <p:grpSpPr>
          <a:xfrm>
            <a:off x="6242609" y="663685"/>
            <a:ext cx="3253661" cy="1218444"/>
            <a:chOff x="6863086" y="663685"/>
            <a:chExt cx="2633184" cy="1218444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4997CCAC-02D6-5EE3-DE83-EF2DD7DD4BE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D84E0FA-50B8-620F-FDA9-C3BCD71E9B7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أتدرب وأحل المسائل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2BC48E4-A550-4125-EE74-7F3332EEB411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DABCF55-7C93-BEB9-222A-8DC6087152B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7D476D99-066A-EA19-41FC-BF746A53E82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9FEBB398-B5CE-B6E1-5ACB-779C14B97F8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C1383FC-7256-7D11-BC0B-212EE2FD46F8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08CC80E1-88A4-86A3-7D4D-F862376777C8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91BC097-750D-DFBF-61C2-43428C4EF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5C7DCC3-BDD4-9182-5796-253F1CF06C0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FEB777F-4B60-538E-E878-E2A662A82BC1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0C922FC9-AA43-3316-10A0-64D65274EDB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34A4CF9D-9677-21CC-C6AD-15C686565610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95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C3B9BCA-2FFA-35E5-922A-1DF9E74CE253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B7C472-334A-E83E-D80A-2997FB55C023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2EF77A7-AD2C-BC1A-B572-6F0CA64934C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18D7CC8-DA42-9752-9E2A-D3A26DC443E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212" y="1224150"/>
            <a:ext cx="9131846" cy="45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0312D-4FB2-6EF2-DF29-8A573A16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83B1CFB-DEB3-4EE8-2906-C60534489DD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921A1E-A1C1-D917-27A0-D447D9F4B10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5CE814B-86C1-CD91-D34B-03AEFFF3DEB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D87F40C-794D-67E8-24C4-A57F441C5FF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B0B5BA5-C9A2-A7A5-C0EE-8ADB583A0E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5AD5AA3-0D03-EB9C-6F32-6122AEBA3F7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49C89D0-F4F4-A8E2-6020-0AA470CDD07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F7ED51B-E6FC-DF21-09F8-BDCDE75BACF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5DD18F2-F0D4-D7C2-E1B0-235D92FDFE8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8A9E41F-D359-AF22-C56A-3FEE8A9940B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2141F8B-A948-D3A3-6228-B9031C40EB4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492C0A3-0479-AA1B-BE08-979D2586C4C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119CC6D-7A1A-7B52-CE7F-DF3780EB696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A601E0C-EE0C-C250-4E92-CE1205B3DDB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66B37BA-4A71-16AE-EF36-2FBEA5091A6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D035E53-4EFC-882D-EDE8-2B4B41404AD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35E02A05-8089-0596-378D-D86B086B1D85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95CCD4F-0C7B-19DE-5AC0-DC5C109411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508939-1747-2143-EF9D-DF3DCE7556F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1852F72-BD02-96BF-E2AD-A9C8F21BF264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44E57B2-269B-F1DC-EF43-B06CC3A6709E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B86C255-1492-C16F-6195-3317FEE7830B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95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4A518EF-1580-50ED-8CE0-C4A57223B52A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1DFFC7-7FAA-46F9-13BD-49F5B9749391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29126A7-4EED-40E1-8FDB-3960F252BD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A7FB127-94B4-F1CB-DDCE-011988B833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79" y="1105230"/>
            <a:ext cx="9073312" cy="15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80AA550-00F5-A2DE-AD83-3E35E4C53CD9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70D02C-E363-3EBD-F1BF-2C941B40A7EF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7625227-83BA-C61E-0B43-4F68DC992F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61792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الأعداد المكونة من 3 أرقام مع إعادة التجميع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B2FABFB-9C22-DF89-9CB0-0ECB29A373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031" y="2719357"/>
            <a:ext cx="11301938" cy="18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558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00693" y="1174344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5757857" y="2281820"/>
            <a:ext cx="3046979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– 10 – 15 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95</a:t>
            </a:r>
            <a:endParaRPr lang="ar-S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F11C212-8578-C1B2-9658-3DAA924F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30" y="978325"/>
            <a:ext cx="4678342" cy="551060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5880579-B2FF-5EF7-0764-80EDBCBE8BC9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1FF248-2A6C-2446-F084-6C24AA185377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A875F8F-0BC6-710B-16CE-E56567468E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18576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الأعداد المكونة من 3 أرقام مع إعادة التجميع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4016647" y="2035143"/>
            <a:ext cx="5393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2E1EC87-3869-0ED4-C542-EC72249A3C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0518" y="1874369"/>
            <a:ext cx="2308573" cy="1634642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083751-5162-7B9F-7FE8-C5D45E0900A0}"/>
              </a:ext>
            </a:extLst>
          </p:cNvPr>
          <p:cNvGrpSpPr/>
          <p:nvPr/>
        </p:nvGrpSpPr>
        <p:grpSpPr>
          <a:xfrm>
            <a:off x="690889" y="2204221"/>
            <a:ext cx="1337309" cy="707886"/>
            <a:chOff x="1040264" y="1315858"/>
            <a:chExt cx="987933" cy="707886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1534AC7-41B6-587D-FA03-3C294FFCBAC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7C160AD-50E1-9B8D-259A-1286DD34608E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47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0D2883E-FF0E-3021-4227-528C64360B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A6B88D-018B-E054-6C3F-AD8B8820E079}"/>
              </a:ext>
            </a:extLst>
          </p:cNvPr>
          <p:cNvSpPr txBox="1"/>
          <p:nvPr/>
        </p:nvSpPr>
        <p:spPr>
          <a:xfrm>
            <a:off x="9475943" y="2636332"/>
            <a:ext cx="25304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algn="ctr">
              <a:defRPr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نواتج الطرح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91B7405-55A1-A136-0AE4-C07A973EAA10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8A885B5-2136-0ADD-E0C4-A506545B5680}"/>
              </a:ext>
            </a:extLst>
          </p:cNvPr>
          <p:cNvSpPr txBox="1"/>
          <p:nvPr/>
        </p:nvSpPr>
        <p:spPr>
          <a:xfrm>
            <a:off x="9392746" y="36837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6EF8DD7-9A65-F9D6-FCC4-F45B7ABF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90" b="58477"/>
          <a:stretch>
            <a:fillRect/>
          </a:stretch>
        </p:blipFill>
        <p:spPr>
          <a:xfrm>
            <a:off x="2164449" y="1179846"/>
            <a:ext cx="7246774" cy="106011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3655474-90F1-BF9D-480D-2691D564EE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523" r="7427"/>
          <a:stretch>
            <a:fillRect/>
          </a:stretch>
        </p:blipFill>
        <p:spPr>
          <a:xfrm>
            <a:off x="0" y="2190801"/>
            <a:ext cx="9392746" cy="14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35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CD1DAE2-A9BF-F446-D8AD-043FD7EF9F80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A186A52-3074-F0F5-1D8B-D6F689F1A81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0F92AE8-4CB4-A81B-9672-4332580D44BD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93 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D8EB76B-1358-5F37-D2A4-0FC3D53B9DBC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9ED925-7F8D-A8D3-21B9-659CB5E66F73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9104063-255A-FED4-B46E-CEF19318B6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9C1FCCA-FE48-8C44-77D5-84804C6FE62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4648" y="670740"/>
            <a:ext cx="4631796" cy="370371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05E3978-1686-637D-7045-2C854235FC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66"/>
          <a:stretch>
            <a:fillRect/>
          </a:stretch>
        </p:blipFill>
        <p:spPr>
          <a:xfrm>
            <a:off x="349247" y="2274569"/>
            <a:ext cx="4820848" cy="4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5F777-AD9E-1FFB-7366-71D9C819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106CDBD-94ED-A1C7-1D17-72421E70EF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74F3C02-3ABD-9420-12DC-8C5C592961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4F99B21-6898-4CC2-C832-641A84B8D73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6BD52D1-E1EB-633E-DEC4-C4C0297A97F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D398002-C770-23CE-A1F7-22E3D26477D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39A41E1-11D0-093B-CAE6-F5C5678113B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9F40829-3338-BDFE-9C2F-0CED366A93C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DF2702-86BB-5A42-3564-B319F6B3BCD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D0519DB-8DBB-2631-1375-54A73FDBBEB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706CC7B-F49D-EDDF-76D0-06CE08107F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E877C1F-0DC2-2234-68AC-BB0B041C2FF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81DD6A-1592-3213-8039-F10545FD0B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79B915-0ED7-E0B3-E164-5C9B0420CD6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63E5302-EBEA-A003-1DC8-FCF49E4D1FF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A3212E9-10FE-01C3-6F91-A3AD25C7289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AF49016-CC5D-F40C-0FB4-39FCF81CD88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70B681D-6E77-EB16-0D31-E58D3FAF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6A3BB9D-B252-7918-4123-0170DE014DB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6E3F956-D9F1-55CC-9D3D-4C5AA7DCB031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1D0DD3E-B0DE-3E0D-09C2-7639DBF3AF45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8426B44-393C-450D-5152-9D72AA49E6DF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93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57034D3-6074-4512-9EBA-51A23671659B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EA8EB5-37A4-F929-F1CA-ACDC5827C6A0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FDCE614-7BE6-7106-BA8A-01C8AFD305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6AE5168-119D-76F5-8042-875ABBCD78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52"/>
          <a:stretch>
            <a:fillRect/>
          </a:stretch>
        </p:blipFill>
        <p:spPr>
          <a:xfrm>
            <a:off x="13068" y="2685301"/>
            <a:ext cx="9468796" cy="13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ED43D2-DAF7-B4F5-1AB3-AAEBD9EEFF7A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3F4110C-FBF8-2A80-530B-B90A9B5D8CF2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EE4AF49-E514-AA79-10DC-64C2676CA2B7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93 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1974EA-5B44-2C6B-204D-26B923EF5045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B387DA6-5591-09C9-2965-5EC2C0DCA7D1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D3B02CE-4A90-D757-2EE7-DD478D48BDB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C0A346C-F0EF-6C8E-89D7-BF2D53A970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66"/>
          <a:stretch>
            <a:fillRect/>
          </a:stretch>
        </p:blipFill>
        <p:spPr>
          <a:xfrm>
            <a:off x="349247" y="2274569"/>
            <a:ext cx="4820848" cy="40189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B5241FF-192C-2C20-1070-2AAAEDAE69B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6" y="1412081"/>
            <a:ext cx="9201068" cy="9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4E621-48C0-5B3F-2B49-814FD023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A84BFA0-D5F6-9F86-2A60-D59FDC43408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41A532D-342E-11D0-D861-1AF929BF606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448A081-105E-BCBA-1A58-0382223B3CC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92F3E2C-4334-C68F-5CA5-104748B37EF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1711B9F-F766-8A4F-4C4C-F3F3080848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2148E8B-A60E-1E48-4152-E6D4B2E1C84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1E73912-E7C9-05AF-A6DA-20A114CA2C3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8E5B76B-0711-75A0-FC32-497C09ACF20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C4CC552-C145-AE60-5383-AE153B89864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C41864C-73BA-3D4E-0944-7C9E4189EAE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8A4DF9A-1B2B-BDEB-EADB-88D3735F809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674CC97-64EF-6220-4E2C-92753AB7F03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E880525-5EDA-BEF8-9147-357CA4C345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CA8EC20-9A74-0FFB-E2B5-35BFD26EB3A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CD6A17D-96A7-87FE-A15C-8D7BCDA3E45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A94A25-3881-FC0E-D380-4B74336C831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88DB3DC-DF3F-024E-9009-1A764C68736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2737963-AAC7-48BE-9402-3D5B3C17330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B1187259-B9A4-522B-0977-9EAB42126C7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9E4DAE7-7C49-550D-5FDD-D7C3BF6CD04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0A6426B-68C5-D7B6-4ED8-486ACCEB432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8BC49D83-D13B-C859-B3BA-7946E1FA78EF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43A6E67-7375-5136-195C-D2762A98992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8C92329-FDAE-8275-B6D7-7D8167ADDA8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6635EC0-867A-42A5-C7D8-58670E23A46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E99E094-2B4C-05F0-62DC-990B1DB14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28654AE-D9A3-EB5F-A0FF-62F6A6FDF0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8727BE4-8AF5-DA46-904D-87893DF035C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0B4ECF8-4E0F-A754-E029-B2060000A0BF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B0982F6-5C8E-4FF8-B4FC-8C882A3B69CA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5932375C-1D27-22C8-1B0B-54E8DB159CCA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94 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A4D2C1E-4E81-5F38-2B49-D7037CE905CD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3 أرقام مع إعادة التجميع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9799A1E-4D47-86CD-ED38-22D7C152D9FB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F6496FA-B95D-C826-7793-E39610FD1F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6476" y="2395554"/>
            <a:ext cx="2308573" cy="163464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434B5D3-39F4-3D11-71FC-075C06C6E8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63" t="2817" b="80754"/>
          <a:stretch>
            <a:fillRect/>
          </a:stretch>
        </p:blipFill>
        <p:spPr>
          <a:xfrm>
            <a:off x="4616566" y="1393027"/>
            <a:ext cx="4808145" cy="73298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E9F21A8E-C031-0A23-FFFA-1516F1F1AE0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63" b="56160"/>
          <a:stretch>
            <a:fillRect/>
          </a:stretch>
        </p:blipFill>
        <p:spPr>
          <a:xfrm>
            <a:off x="19845" y="1998198"/>
            <a:ext cx="9424711" cy="11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56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873</Words>
  <Application>Microsoft Office PowerPoint</Application>
  <PresentationFormat>شاشة عريضة</PresentationFormat>
  <Paragraphs>333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101</cp:revision>
  <dcterms:created xsi:type="dcterms:W3CDTF">2024-08-19T04:20:33Z</dcterms:created>
  <dcterms:modified xsi:type="dcterms:W3CDTF">2025-10-27T20:20:03Z</dcterms:modified>
</cp:coreProperties>
</file>