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8" r:id="rId6"/>
    <p:sldId id="298" r:id="rId7"/>
    <p:sldId id="403" r:id="rId8"/>
    <p:sldId id="261" r:id="rId9"/>
    <p:sldId id="408" r:id="rId10"/>
    <p:sldId id="402" r:id="rId11"/>
    <p:sldId id="409" r:id="rId12"/>
    <p:sldId id="410" r:id="rId13"/>
    <p:sldId id="411" r:id="rId14"/>
    <p:sldId id="412" r:id="rId15"/>
    <p:sldId id="336" r:id="rId16"/>
    <p:sldId id="266" r:id="rId17"/>
    <p:sldId id="295" r:id="rId18"/>
    <p:sldId id="296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D534-6E78-FC99-BB0D-3760EDA1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ABD01B-3053-07C8-04B7-08A5365C1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A16D408-8777-A66A-805D-5847147C5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04D0887-4EF9-4CD7-A9C3-774645B1D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969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2FD4-5689-1DFC-6C3A-6739EDC5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02E819-24F8-0CA4-7A35-34C1DC61C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ED84D0-ACD8-DE8B-0535-77C941450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60FEC9-ACB9-E993-3D33-683F90B7D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25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1F52-E53C-CC2B-DCDC-6B99E9CD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927909-D45D-4A5B-024B-8CAE238FA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CE1C34D-7681-CB23-216A-49521BF43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9EBF6C-A758-2DE8-E794-63B862D0D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096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3EFC1-6075-B8F5-DDC1-788E8AB2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00E6F54-C499-C87E-686B-66CBE1B8C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57467A8-5601-5542-8329-EFFC7F330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B5C11B-8105-924C-95C3-4579A1674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696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CA5D-0674-ED7F-48CB-ECE70D13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50BE00-627E-F650-6A4E-6B6FACF0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A13A5D-F0DE-A0E4-79CB-8C5DE099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6D1CDC-FAB4-214E-540B-69E1B122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45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B092-0C3B-1EE9-1171-E2EE1C6A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9D1894-3F36-42F4-BDB9-31FC465F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83C67F-C742-5A19-9D3D-24A4E4EE4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C240E0-903E-B189-11D5-958F2EE08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50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33861-566E-564A-0220-B1A8321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C9DCBFC-619B-6D16-7C3D-135E34148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12D96D-8947-331D-5F3F-9AC147DBB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399699-0D79-98D2-753F-192977123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91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14C375D-1712-F3AA-5208-5DA121A04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2891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5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02CD75E-2C23-092C-EFE0-4128A520788F}"/>
              </a:ext>
            </a:extLst>
          </p:cNvPr>
          <p:cNvSpPr txBox="1"/>
          <p:nvPr/>
        </p:nvSpPr>
        <p:spPr>
          <a:xfrm>
            <a:off x="5360671" y="2708330"/>
            <a:ext cx="636515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6) بحاجة إلى معرفة عدد البطاقات التي كانت مع أحمد .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7) 142ريالا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6564D09-3F0C-1BDD-3464-AD6C4D72D0D8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8BC86454-F84A-33E0-4A97-3292E3096D81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1FF32C7C-BFAE-63E1-8243-0A8AD617F1F0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127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2172280-2F8B-DBB7-2DF5-DBB88EE4BF75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059487-6D16-D8B2-A774-216D2C990876}"/>
              </a:ext>
            </a:extLst>
          </p:cNvPr>
          <p:cNvSpPr txBox="1"/>
          <p:nvPr/>
        </p:nvSpPr>
        <p:spPr>
          <a:xfrm>
            <a:off x="9486297" y="372112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DD632A6-54FA-9E6F-C170-49F0E5C3E2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514BC4-B05F-D494-A7A4-5D2CAC4136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34" b="60979"/>
          <a:stretch>
            <a:fillRect/>
          </a:stretch>
        </p:blipFill>
        <p:spPr>
          <a:xfrm>
            <a:off x="2205990" y="1269274"/>
            <a:ext cx="7212391" cy="8634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32DCA36-C053-751B-4E29-35474A8D5A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54"/>
          <a:stretch>
            <a:fillRect/>
          </a:stretch>
        </p:blipFill>
        <p:spPr>
          <a:xfrm>
            <a:off x="191328" y="2197652"/>
            <a:ext cx="9227053" cy="12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EB92-30EB-E447-C64C-ED783949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9ADEF06-7692-DBCB-55BE-3EC21CEB73D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90B5E7F-CB85-17E7-9421-8652E0AE9D5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646AF5D-403F-8C52-CF1A-68E3830CDDC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89CAC97-4478-D7C5-CB0D-0E528DC00AF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9B3B6E4-56DF-55AF-30B8-73B740A2D28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B6CAD8-6E20-A90F-209A-43ACF06CDAA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72C9801-C1C9-AC70-2AF9-DEBE8D9789C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2995F60-4E51-F61D-B422-793E2A3BF07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90BD607-EC0A-337B-1C31-DE80115509D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6C1E5A-6AE1-F5BD-346D-37BD0CC20D1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15A0566-549C-833D-36C2-5F96D695465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8DCCECF-17D7-4B33-A165-951354353E0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0353CD6-ADFB-CB3A-248E-01156107A32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3642E8D-3868-EEB6-9EBB-92F41382EDE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D3CC28C-0B8B-7B57-8C5A-0BCE64C291C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1508DED-7255-FECD-26A4-440819BBD66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617592E-3902-4681-733F-56CEDC599F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1D0178-1410-6E76-FC02-7A3A21EFE04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ECEB30D-A2D0-9E5B-6040-0C8D2EB20B88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DE36AC3-0CD7-D1A8-50E4-BC86B86BE69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508BD82-6BE3-DFC1-E1A5-E770E2AB8D52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125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3AC324-FCBD-EE43-82F8-C3A8611FBFB4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55EB581-EBB8-075B-0DE6-3FC2CA4AFFB7}"/>
              </a:ext>
            </a:extLst>
          </p:cNvPr>
          <p:cNvSpPr txBox="1"/>
          <p:nvPr/>
        </p:nvSpPr>
        <p:spPr>
          <a:xfrm>
            <a:off x="9486297" y="372112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C3019E2-0BDF-D8B8-6F7A-CB3CCC2EBA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874B720-79F0-BF2B-4459-F726CA15CC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515" y="1936658"/>
            <a:ext cx="8629650" cy="81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3B0E96F-9172-CBA4-5E06-C6222CB527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8992" y="2794455"/>
            <a:ext cx="38766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790D7-1435-802E-BAEB-32F4E9FB5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F833CF-3602-4586-5DBE-A09FAF2BA3D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5241AC-82F1-4049-0129-7655EA04F0C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FBBC230-DD65-A2C9-369D-1C5236AF416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BBE377-6FB5-448D-A9F5-5D1F6180F98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807FBCE-F30F-22FA-5906-7ED285131D9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269592-5185-5613-C41C-EEF4B67F1D9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8623A00-DE54-8F3C-1A37-AD7AB4D393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68B9A3B-6130-855B-1599-869408DBBE8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65A0C65-AABC-032D-535D-57376B245F8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8578ED7-E182-5F85-93FD-A0F9CC79FE0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FEE7D4D-9296-7819-EFCA-FE85831BB7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64C9A43-BCE2-FF98-4CAF-E7F74051AAF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FC107A9-DF59-50F0-BC1D-CC4541D090C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F238827-3FF2-4B9C-7C24-230D4CB9907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9F85F9B-AFC0-A623-AB0B-7A4DCFDCAAA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5DC880E-425F-E65A-E3A9-E18DD004ACD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3BEA3CF-6075-C34D-1AC9-1F6C3294E37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D6FF1B7E-2F56-5C70-6569-16894FB19B7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9E1DA30-AA63-EA23-7F5B-1A06EEC922C4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9C85DB9-7AF9-FC4A-ED8F-965205F8BFDA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5738D2D-FD29-03C7-92D9-9BBCD0FD9BFD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533A6F4-5B77-C45B-70E5-BFA4DC0B06F3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9CC1564E-CB50-9162-A829-29709966C09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9D73E07-0259-A94C-9ADC-E085B59C086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5F079CA-E95D-034D-C3FB-A86544D3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611DE4C-897A-CBEF-BB61-C5102F8256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046D567-F6EF-364E-03BD-8482498416D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0892F59-48DC-FDC5-B835-9B8BBB73DEC6}"/>
              </a:ext>
            </a:extLst>
          </p:cNvPr>
          <p:cNvGrpSpPr/>
          <p:nvPr/>
        </p:nvGrpSpPr>
        <p:grpSpPr>
          <a:xfrm>
            <a:off x="1083008" y="737491"/>
            <a:ext cx="1657537" cy="707886"/>
            <a:chOff x="1040263" y="1315858"/>
            <a:chExt cx="987934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F45AD77-3167-B7DC-DCC5-F5124440C20A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61FDDE7-BD37-D3E9-EDA5-C6938809418C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125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CBC6127-D834-F306-9FB9-DCAD5D1A43DF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2349FD1-1377-CB27-4653-18F01BBEC088}"/>
              </a:ext>
            </a:extLst>
          </p:cNvPr>
          <p:cNvSpPr txBox="1"/>
          <p:nvPr/>
        </p:nvSpPr>
        <p:spPr>
          <a:xfrm>
            <a:off x="9486297" y="372112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9D08139-8DAA-AE11-94C2-E486EC59B4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49DF304-141C-2226-799F-11AD612CC6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464" y="1369378"/>
            <a:ext cx="923733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5E8D8-1279-7227-F3B4-AA0F1F5C2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F1ECC00-00C3-DEEF-A5D2-D86879A0FBC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9D8F9E-B0D2-957A-CC60-A165F675D1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F52D78D-B541-CA15-CACC-5800C77C8E2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B33602A-F52B-3D57-A067-C760251C16D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AA8939E-1F08-65B4-02CF-E991057B4CD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9174AA-FC22-7DF0-3B03-12088B41CE2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7D9C819-FB7F-247A-49CB-3989C2B0994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5EF08EE-D692-0684-2A79-8F6835D3C96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0B4845C-B701-952E-3D9E-A705F351871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5F8D70F-EA6A-8D5A-4BE5-9CA1A0F3A18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F22E50C-AAF3-AD8A-C1F5-4062197B879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69B6456-5E9C-97DB-0CC2-11586A896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4D710F0-FE95-D2E1-54C9-D4383FF711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562D73F-2F38-9321-1828-5A5B85C382A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92B13DD-71E2-DB51-EA83-19415E04CE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56101DB-060F-BA60-784B-7E1C6960D32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F791345-C28B-FBA2-6B9E-AA898EB2671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7DBED6AF-ED3C-1B8E-ACD4-9AEA00FB9D1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97D6AE2-0409-C5F4-6E96-F15D9A5AE05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B8A7D3A-F90C-681D-37D0-AB898762A4C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EA240B9-9C03-2868-7864-AFA4A0F57B7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1B80AB7-1500-EF73-FF1D-64E8133C525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47D5FBBF-781B-76DE-D8EB-0B8F17F306D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246C59C-ED4F-4A30-4977-848F2396064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35B47E7-302B-6952-D723-45AF8609301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75BC80D-3AAB-5260-B587-D01257311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E033522-936A-44D5-1AED-AAEA0FB1C4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D28215C-3963-226A-FA1B-D0C1CEC86DB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45D20647-5DD2-4D79-A987-B6C05B304CE1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69CC1BC4-61CA-8247-6521-4B065C5D7D7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80E1DA7-6B9B-EB25-179B-6065428C7B08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126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493E973-F188-A7B6-4C62-E8809754B939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275F4A1-F29E-4729-2AD1-A50B3F2C1931}"/>
              </a:ext>
            </a:extLst>
          </p:cNvPr>
          <p:cNvSpPr txBox="1"/>
          <p:nvPr/>
        </p:nvSpPr>
        <p:spPr>
          <a:xfrm>
            <a:off x="9486297" y="372112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887EEC4-9A6F-4BE1-67C8-79D50001E8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A5F926A-2353-93ED-DB43-2F1E66436FF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38"/>
          <a:stretch>
            <a:fillRect/>
          </a:stretch>
        </p:blipFill>
        <p:spPr>
          <a:xfrm>
            <a:off x="94126" y="1187419"/>
            <a:ext cx="9372600" cy="21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AB69-A92C-6414-DC9A-4B092AD44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4232D76-F9D0-6D97-CD62-8B1D32A6F85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8040DB-BAF7-53F9-AB0F-16EEF073DFD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D1373AD-4792-EADD-B3E3-BA2B643631C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4F4EDBE-1F18-293A-D001-10EEBF2AB7C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0EFFE9D-CB58-F622-449F-F7C43A52A1F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0B21306-7E3B-B5B4-B733-0AADB2B0EE2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02E40B2-389E-E86A-8F1F-0A23B2433D3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233CC76-D4E3-F871-479B-E71C6A3B167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42FA11A-100E-A5E5-CDF8-9F8DF4EB1D6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A922922-EFE7-B6F5-0BB7-D2F287196B4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B6ADFD0-06ED-DF4C-C2D9-694046C1A3F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3AB7EEB-3F2C-0958-D857-664BA64111C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F0CCBFC-8566-800F-C1EF-10FACCB1AB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7683B21-885A-A7CE-DDA2-E3C3A9A539D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17FF3A7-C53A-3E93-C2D8-8AF13FAADF4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A7953FA-B8A4-47D3-DF3D-C1328F06072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1F45638-52AC-B2E7-3CEF-C05F85931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D097A83-F8A1-2171-4942-3FD9D520D4F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6454D77-911D-48EE-A9E5-C9D3FE9F7D9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D01F1D3-FD46-992B-545F-F12D3C0480D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6C48BEC-6E86-AD01-E20B-C5A411629D8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F17308A-6390-760E-3C52-A7D101E821D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7C3FF145-A437-12ED-6890-D29B713B4E6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B8B6277B-7858-B46F-CA0D-5F2265444B5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5AE2F7CD-085C-F904-2125-647962C7BEC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5550742-E7B1-67A2-A9C0-791106A4C1F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47EADA1-DDE0-057F-16D1-FE07F3160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C91F156-ABFC-FE15-A5A9-BD174CB70A2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C0289CD-F282-CF72-85D6-3E37FFD0AB39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439E419-5B60-F403-7543-FB61FCFA9BC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5B9A1D3C-8B1D-59CE-9CDE-0C4038BE0A4E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127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0C21CEB-7502-310F-C69F-47F59970B655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A37A51D-730C-811D-4F90-7D12CB79E4C8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A610C8-A9BA-2A19-5E44-61E4FB6E08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3909DB7-EB71-52D3-B55D-371083B95AC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8992" y="1346617"/>
            <a:ext cx="6013942" cy="19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4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826-891C-FEC8-DBCC-DE436F96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BEF7A-CEBB-ECFB-F6BC-EDB18331AE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2ED980-0A9E-F861-CA06-ADF469C7FEE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336651-D068-361E-A7D8-6905EB42AD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17E66E-9761-2722-46C5-C90DA68C35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665994-D151-5E73-7D69-628A26301D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CA0B3A-FAAB-91C8-B332-6E22162593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11252C-9FE2-E1D7-46B5-2968C3C735E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958286-7CA9-F2D8-E62C-B5D3DA8C163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DEC9216-4777-BCCA-46EB-CF1DE674705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7253A4-1505-7194-FFB3-22EAF8C5DC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82EEA9E-9C2D-1681-F367-FACFC7702F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FE1391-CBD4-258D-3843-2D3EBBC988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67F2C3-392F-7D96-C703-E3861ED91B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2373DBF-A0BF-C713-8417-DC3C7AEF4E2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FD50B0-FD79-D61F-93D2-A6AF05AA82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C0A0BB6-44B5-A223-3945-80B7C62C6A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6995222-192B-D228-72F1-D75326EEA7A1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46CDFC-7574-BFF8-D9D7-3925AC9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F8E0E-EDA5-7325-6218-3CB6603A2D9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E2AB439-B265-5271-36F1-EB0FB45A84DA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8D382C-C41E-45D0-8B7F-EBA381979503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4D75B6B-B58E-1AB8-233A-240504785C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4F58E08-B25B-AC78-F2A7-20EE524FB6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108155"/>
            <a:ext cx="9034936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8A95E95-7E97-A343-AD0E-7FC10341DF2C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5F84A01-23EF-6BE8-923C-4D414674B479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7FCCFFD5-624B-4EF4-A11B-522B1B0B5CC5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127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112EA03-B283-163E-01AE-A964D5E9709E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174BFDF-A0D9-FCAF-53B8-47EA28B95969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69E9F-19BE-3463-4E94-B4AE55D30A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68DD43A-C1F1-7CF2-3522-8C52EA14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062" y="1030371"/>
            <a:ext cx="9438760" cy="23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D4B0E31-B18A-8D4A-2AD5-96D059FAB403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1E69A49-30EE-C5CF-3DA3-8631E8055A8C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12B5988-EFAA-8368-9FB4-A4095D2334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757857" y="228182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– 11 - 12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127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00D0A8B-11DB-EFB2-3E39-C210B1FD7AA6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5D6700D-4B0F-B5DC-7AA1-2EC9FB3726CE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A18AA7C-70A1-254E-A79C-774D1D9ABC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1788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5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C31E1D8-5EBF-EDA1-41E0-0666945409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6265" y="2876472"/>
            <a:ext cx="5700088" cy="13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64204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5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4001103" y="1962405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083751-5162-7B9F-7FE8-C5D45E0900A0}"/>
              </a:ext>
            </a:extLst>
          </p:cNvPr>
          <p:cNvGrpSpPr/>
          <p:nvPr/>
        </p:nvGrpSpPr>
        <p:grpSpPr>
          <a:xfrm>
            <a:off x="690889" y="2204221"/>
            <a:ext cx="1938011" cy="707886"/>
            <a:chOff x="1040264" y="1315858"/>
            <a:chExt cx="987933" cy="965849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1534AC7-41B6-587D-FA03-3C294FFCBA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C160AD-50E1-9B8D-259A-1286DD34608E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9658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125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A2B4150-E7B9-F12D-85C9-A61E3CFD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394526" y="2045970"/>
            <a:ext cx="2420285" cy="1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3049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78DA02E-3182-06D8-E581-4A9211641E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4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508DC77-BA66-8A9F-7863-56B48EDD903D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38E9E96-2A84-0165-5F35-F968EBF97B7F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11261D1-C93C-5C8B-79F9-1FF68BEE4B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052" y="1271857"/>
            <a:ext cx="902069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125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0CB55B-865F-D9BB-2AE8-314AFF40EA99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CC2CCE-D87F-088E-ECC9-2119FA007292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AC5E674-DD6B-97BC-DC9A-057E9B9CAF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23FCE1A-E46C-B2AD-2601-F9930693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71" t="2963" b="83153"/>
          <a:stretch>
            <a:fillRect/>
          </a:stretch>
        </p:blipFill>
        <p:spPr>
          <a:xfrm>
            <a:off x="6366510" y="729735"/>
            <a:ext cx="3024187" cy="74430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FBC37C1-47F3-208B-541D-56258E05A4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47"/>
          <a:stretch>
            <a:fillRect/>
          </a:stretch>
        </p:blipFill>
        <p:spPr>
          <a:xfrm>
            <a:off x="1722030" y="1336422"/>
            <a:ext cx="8105775" cy="50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ECDA-A735-E11A-034C-5A46F2E0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F856B43-E511-9067-677B-8B2A77DD2B9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BC052F-D889-3A60-9122-CC747330348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C18684-8B32-7802-5FF8-7A2796FAFB0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3CC6FEB-D512-E5B5-4E51-313553FE0B0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BBC67EF-BDC3-BCFA-E68D-65CD772E3BF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AA9EFEC-A076-C66E-5050-A7B39985BA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3BE5283-2ACD-C511-4902-0D1E2487B9D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6794E0D-17FB-596D-A7D2-D1160A9635D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C263EB-D088-9D58-9579-C8FD0F95E50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EA3F85D-46CC-2DC3-DCFF-97A556AD58A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268C818-A63F-5B53-6254-9A998A68EF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84420AC-B58E-FC73-DD61-24147E721F8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36A9A38-3663-F504-BDDA-00EE7488C2B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44DA25C-FC1E-8627-EB0E-588A4162B88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27DE3BA-C2E9-E678-CA9B-50FD6A47160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8FE7D43-821F-B1D0-3367-7CA135CA802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9D3F4FA-6A0F-62F1-8FDA-4AD07BC2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F2EE51-979E-2E0E-D654-8579DD1DC70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0FA781A-7AF2-4B57-73BB-30577F68091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DE932B3-5D1A-5703-4C51-9E089F49D371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896C70C-17A6-F607-B486-E0BB8B359640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125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7902432-7D8F-7754-2A1E-67D1F7C8DC32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15470B-9380-8626-A3F6-F68F47FCC8D1}"/>
              </a:ext>
            </a:extLst>
          </p:cNvPr>
          <p:cNvSpPr txBox="1"/>
          <p:nvPr/>
        </p:nvSpPr>
        <p:spPr>
          <a:xfrm>
            <a:off x="9486297" y="372112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مستعملا الانماط.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925DA02-BEC0-D7A6-B826-6CDEB4C52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0320E15-0171-9A8C-D3FF-2508480224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999" y="2697191"/>
            <a:ext cx="6416268" cy="1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08" y="737491"/>
            <a:ext cx="1657537" cy="707886"/>
            <a:chOff x="1040263" y="1315858"/>
            <a:chExt cx="987934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125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7681FB7-20D0-E141-788A-38452069764C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A43CDF1-3E65-C902-D97E-FA8FDB2DB618}"/>
              </a:ext>
            </a:extLst>
          </p:cNvPr>
          <p:cNvSpPr txBox="1"/>
          <p:nvPr/>
        </p:nvSpPr>
        <p:spPr>
          <a:xfrm>
            <a:off x="9486297" y="372112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93C937D-AD4A-B8D3-029D-376AA3CE11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00402C8D-CAEB-4D6B-2594-F75BAB499B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137" y="1388682"/>
            <a:ext cx="9367593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2078-1EC5-9E3E-A5BA-7D5580E9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965B33E-E428-D106-D61E-16C34E343B2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CEAC6E-F854-905F-BD1D-16D7ED1F62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2CE511-3BC0-7521-A2CB-96CAB345790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DB44BF0-0469-0D4E-2F86-B6E234106C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C87467F-721B-B9C9-8D8F-5A9505886DE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583E737-1D65-37B4-F21B-7D2C447D12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B1E8FE1-9BA3-836B-D8D6-D111F352215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FB0F336-BB79-90F7-0F60-726976739E3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52793A9-E0BB-67A5-7B2C-F0B518AE4B1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30F3FC-369D-5310-5479-E93DD91650B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379920-5881-2080-E58F-8116B26DEC5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DBDFE-8E25-BF52-F55A-6A893FB6D35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E2F952D-E264-3F6D-2429-E3279150E8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C2D4B19-2E90-F0F0-6971-0F987C2B052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6961E6C-D319-9744-DC06-8CBA650C6ED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6C02846-0864-6D4C-7977-92C34F4EB3E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185A07D-7D01-FAD0-0F72-E5389DC482F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C97B114-1158-A925-5D5D-EA64BF63D80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EB30F8B-4874-8B85-3552-A22DC208665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BACAEA3-A9C2-3DD0-3DCC-CC6AEF3F8D3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D353890-AC1A-9618-93B3-810B926A915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D05BB010-A148-7D8D-9364-8926A887857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C51236D-9C25-043F-D745-E0BE1829220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26CBB820-E32C-21F9-C744-BF3CF5CADED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CED3C91-9AB5-76E5-2B94-03765E3EA71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9E998AB-EA8E-8F5B-78DB-E73410A7C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A207988-B460-8850-DFAB-D944488251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FCBC79-70B6-7875-5BE1-92CFC29D0B6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2145A2B-8A75-6FD3-0565-0DBBCDA1ABE3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860F2D60-768F-7286-62E0-B8582EEF4329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C766F5F1-C947-2B71-CA15-6603E1C96A6A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126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A02B22A-63B6-17F2-5540-1F2B6FCE4802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1447/05/24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CC65CE3-D603-85B5-4952-791EEEC2F184}"/>
              </a:ext>
            </a:extLst>
          </p:cNvPr>
          <p:cNvSpPr txBox="1"/>
          <p:nvPr/>
        </p:nvSpPr>
        <p:spPr>
          <a:xfrm>
            <a:off x="9486297" y="372112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أضرب في 5.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D6ED938-2BB6-DA3A-BB61-1434A2B523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9239"/>
          <a:stretch>
            <a:fillRect/>
          </a:stretch>
        </p:blipFill>
        <p:spPr>
          <a:xfrm>
            <a:off x="9549721" y="2576487"/>
            <a:ext cx="2263389" cy="10348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298A4C-8585-1614-300B-2DFFC4A239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20" b="80928"/>
          <a:stretch>
            <a:fillRect/>
          </a:stretch>
        </p:blipFill>
        <p:spPr>
          <a:xfrm>
            <a:off x="2377440" y="1343612"/>
            <a:ext cx="7072184" cy="90809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1AAC8AA-3E55-3B7D-5FED-E16075B0F2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3" b="47078"/>
          <a:stretch>
            <a:fillRect/>
          </a:stretch>
        </p:blipFill>
        <p:spPr>
          <a:xfrm>
            <a:off x="80009" y="2251710"/>
            <a:ext cx="9369615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92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638</Words>
  <Application>Microsoft Office PowerPoint</Application>
  <PresentationFormat>شاشة عريضة</PresentationFormat>
  <Paragraphs>311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118</cp:revision>
  <dcterms:created xsi:type="dcterms:W3CDTF">2024-08-19T04:20:33Z</dcterms:created>
  <dcterms:modified xsi:type="dcterms:W3CDTF">2025-11-15T21:12:11Z</dcterms:modified>
</cp:coreProperties>
</file>