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1" r:id="rId2"/>
    <p:sldId id="259" r:id="rId3"/>
    <p:sldId id="264" r:id="rId4"/>
    <p:sldId id="256" r:id="rId5"/>
    <p:sldId id="257" r:id="rId6"/>
    <p:sldId id="258" r:id="rId7"/>
    <p:sldId id="265" r:id="rId8"/>
    <p:sldId id="267" r:id="rId9"/>
    <p:sldId id="266" r:id="rId10"/>
    <p:sldId id="260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7" autoAdjust="0"/>
    <p:restoredTop sz="94681" autoAdjust="0"/>
  </p:normalViewPr>
  <p:slideViewPr>
    <p:cSldViewPr>
      <p:cViewPr varScale="1">
        <p:scale>
          <a:sx n="89" d="100"/>
          <a:sy n="89" d="100"/>
        </p:scale>
        <p:origin x="-107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E55AF-B0DB-49C5-9C23-9F67675E83F2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4FB9FA1E-7019-4566-845F-D76D735E4EA0}">
      <dgm:prSet phldrT="[نص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3200" dirty="0" smtClean="0">
              <a:cs typeface="Generator Black" pitchFamily="2" charset="-78"/>
            </a:rPr>
            <a:t>الأشكال الهندسية</a:t>
          </a:r>
          <a:endParaRPr lang="ar-SA" sz="3200" dirty="0">
            <a:cs typeface="Generator Black" pitchFamily="2" charset="-78"/>
          </a:endParaRPr>
        </a:p>
      </dgm:t>
    </dgm:pt>
    <dgm:pt modelId="{FD748272-6898-495B-8651-D780DEB61374}" type="parTrans" cxnId="{FB914D21-0636-48C7-8EE5-4AB7CB661169}">
      <dgm:prSet/>
      <dgm:spPr/>
      <dgm:t>
        <a:bodyPr/>
        <a:lstStyle/>
        <a:p>
          <a:pPr rtl="1"/>
          <a:endParaRPr lang="ar-SA"/>
        </a:p>
      </dgm:t>
    </dgm:pt>
    <dgm:pt modelId="{DEDF5BE3-52F8-48EF-BFA4-B9828E5C303A}" type="sibTrans" cxnId="{FB914D21-0636-48C7-8EE5-4AB7CB661169}">
      <dgm:prSet/>
      <dgm:spPr/>
      <dgm:t>
        <a:bodyPr/>
        <a:lstStyle/>
        <a:p>
          <a:pPr rtl="1"/>
          <a:endParaRPr lang="ar-SA"/>
        </a:p>
      </dgm:t>
    </dgm:pt>
    <dgm:pt modelId="{B5FB7164-5E58-4541-ADA0-BF9A3860B79F}">
      <dgm:prSet phldrT="[نص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>
            <a:lnSpc>
              <a:spcPct val="50000"/>
            </a:lnSpc>
            <a:spcAft>
              <a:spcPts val="0"/>
            </a:spcAft>
          </a:pPr>
          <a:r>
            <a:rPr lang="ar-SA" sz="3200" dirty="0" smtClean="0">
              <a:cs typeface="Generator Black" pitchFamily="2" charset="-78"/>
            </a:rPr>
            <a:t>المجسمات</a:t>
          </a:r>
        </a:p>
        <a:p>
          <a:pPr rtl="1">
            <a:lnSpc>
              <a:spcPct val="50000"/>
            </a:lnSpc>
            <a:spcAft>
              <a:spcPts val="0"/>
            </a:spcAft>
          </a:pPr>
          <a:r>
            <a:rPr lang="ar-SA" sz="3200" dirty="0" smtClean="0">
              <a:cs typeface="Generator Black" pitchFamily="2" charset="-78"/>
            </a:rPr>
            <a:t>(ثلاثية </a:t>
          </a:r>
          <a:r>
            <a:rPr lang="ar-SA" sz="3200" dirty="0" err="1" smtClean="0">
              <a:cs typeface="Generator Black" pitchFamily="2" charset="-78"/>
            </a:rPr>
            <a:t>الابعاد</a:t>
          </a:r>
          <a:r>
            <a:rPr lang="ar-SA" sz="3200" dirty="0" smtClean="0">
              <a:cs typeface="Generator Black" pitchFamily="2" charset="-78"/>
            </a:rPr>
            <a:t>)</a:t>
          </a:r>
          <a:endParaRPr lang="ar-SA" sz="3200" dirty="0">
            <a:cs typeface="Generator Black" pitchFamily="2" charset="-78"/>
          </a:endParaRPr>
        </a:p>
      </dgm:t>
    </dgm:pt>
    <dgm:pt modelId="{DD0149FB-657A-4C35-81AD-820DCB46170C}" type="parTrans" cxnId="{C94CF94A-BE20-4868-90AC-47E643895027}">
      <dgm:prSet/>
      <dgm:spPr/>
      <dgm:t>
        <a:bodyPr/>
        <a:lstStyle/>
        <a:p>
          <a:pPr rtl="1"/>
          <a:endParaRPr lang="ar-SA"/>
        </a:p>
      </dgm:t>
    </dgm:pt>
    <dgm:pt modelId="{CD55CF27-C75E-445B-B323-5C06D478F500}" type="sibTrans" cxnId="{C94CF94A-BE20-4868-90AC-47E643895027}">
      <dgm:prSet/>
      <dgm:spPr/>
      <dgm:t>
        <a:bodyPr/>
        <a:lstStyle/>
        <a:p>
          <a:pPr rtl="1"/>
          <a:endParaRPr lang="ar-SA"/>
        </a:p>
      </dgm:t>
    </dgm:pt>
    <dgm:pt modelId="{85D8C6BA-1E0E-43A8-95F6-0BC01186D53C}">
      <dgm:prSet phldrT="[نص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dirty="0" smtClean="0">
              <a:cs typeface="Generator Black" pitchFamily="2" charset="-78"/>
            </a:rPr>
            <a:t>مكعب</a:t>
          </a:r>
          <a:endParaRPr lang="ar-SA" sz="2800" dirty="0">
            <a:cs typeface="Generator Black" pitchFamily="2" charset="-78"/>
          </a:endParaRPr>
        </a:p>
      </dgm:t>
    </dgm:pt>
    <dgm:pt modelId="{2AFCC7D2-FD08-44D6-8FF6-B8A780191FA5}" type="parTrans" cxnId="{6C1E7A64-6F6D-49E5-9C77-746086B89C76}">
      <dgm:prSet/>
      <dgm:spPr/>
      <dgm:t>
        <a:bodyPr/>
        <a:lstStyle/>
        <a:p>
          <a:pPr rtl="1"/>
          <a:endParaRPr lang="ar-SA"/>
        </a:p>
      </dgm:t>
    </dgm:pt>
    <dgm:pt modelId="{E00E2160-8C54-466F-AECA-64C787025883}" type="sibTrans" cxnId="{6C1E7A64-6F6D-49E5-9C77-746086B89C76}">
      <dgm:prSet/>
      <dgm:spPr/>
      <dgm:t>
        <a:bodyPr/>
        <a:lstStyle/>
        <a:p>
          <a:pPr rtl="1"/>
          <a:endParaRPr lang="ar-SA"/>
        </a:p>
      </dgm:t>
    </dgm:pt>
    <dgm:pt modelId="{1F1CDC92-FE4C-4349-BA33-6244AA064B9C}">
      <dgm:prSet phldrT="[نص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dirty="0" smtClean="0">
              <a:cs typeface="Generator Black" pitchFamily="2" charset="-78"/>
            </a:rPr>
            <a:t>متوازي مستطيلات</a:t>
          </a:r>
          <a:endParaRPr lang="ar-SA" sz="2800" dirty="0">
            <a:cs typeface="Generator Black" pitchFamily="2" charset="-78"/>
          </a:endParaRPr>
        </a:p>
      </dgm:t>
    </dgm:pt>
    <dgm:pt modelId="{CB843938-87B1-4A95-813A-520C443E8B5A}" type="parTrans" cxnId="{9D634209-9AA7-40DF-977B-D7C688EFAD2C}">
      <dgm:prSet/>
      <dgm:spPr/>
      <dgm:t>
        <a:bodyPr/>
        <a:lstStyle/>
        <a:p>
          <a:pPr rtl="1"/>
          <a:endParaRPr lang="ar-SA"/>
        </a:p>
      </dgm:t>
    </dgm:pt>
    <dgm:pt modelId="{11A00DE8-910B-4053-8BF5-DC12A08083C3}" type="sibTrans" cxnId="{9D634209-9AA7-40DF-977B-D7C688EFAD2C}">
      <dgm:prSet/>
      <dgm:spPr/>
      <dgm:t>
        <a:bodyPr/>
        <a:lstStyle/>
        <a:p>
          <a:pPr rtl="1"/>
          <a:endParaRPr lang="ar-SA"/>
        </a:p>
      </dgm:t>
    </dgm:pt>
    <dgm:pt modelId="{6DC5CE80-293D-4DC2-B6D3-8D70C8110109}">
      <dgm:prSet phldrT="[نص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ar-SA" sz="3200" dirty="0" smtClean="0">
              <a:cs typeface="Generator Black" pitchFamily="2" charset="-78"/>
            </a:rPr>
            <a:t>الأشكال المستوية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ar-SA" sz="3200" dirty="0" smtClean="0">
              <a:cs typeface="Generator Black" pitchFamily="2" charset="-78"/>
            </a:rPr>
            <a:t>( ثنائية الأبعاد )</a:t>
          </a:r>
          <a:endParaRPr lang="ar-SA" sz="3200" dirty="0">
            <a:cs typeface="Generator Black" pitchFamily="2" charset="-78"/>
          </a:endParaRPr>
        </a:p>
      </dgm:t>
    </dgm:pt>
    <dgm:pt modelId="{E3E68F0E-8155-4090-86AB-2F8407CF92FE}" type="parTrans" cxnId="{205C749E-2D80-4C41-B2C2-E66EBF271F2E}">
      <dgm:prSet/>
      <dgm:spPr/>
      <dgm:t>
        <a:bodyPr/>
        <a:lstStyle/>
        <a:p>
          <a:pPr rtl="1"/>
          <a:endParaRPr lang="ar-SA"/>
        </a:p>
      </dgm:t>
    </dgm:pt>
    <dgm:pt modelId="{97F74727-B410-49A4-87A4-812E2A57A291}" type="sibTrans" cxnId="{205C749E-2D80-4C41-B2C2-E66EBF271F2E}">
      <dgm:prSet/>
      <dgm:spPr/>
      <dgm:t>
        <a:bodyPr/>
        <a:lstStyle/>
        <a:p>
          <a:pPr rtl="1"/>
          <a:endParaRPr lang="ar-SA"/>
        </a:p>
      </dgm:t>
    </dgm:pt>
    <dgm:pt modelId="{2C16DED2-2AF8-4E5F-8CAC-25366B6D1487}">
      <dgm:prSet phldrT="[نص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3600" b="0" dirty="0" smtClean="0">
              <a:cs typeface="Generator Black" pitchFamily="2" charset="-78"/>
            </a:rPr>
            <a:t>مثلث</a:t>
          </a:r>
          <a:endParaRPr lang="ar-SA" sz="3600" b="0" dirty="0">
            <a:cs typeface="Generator Black" pitchFamily="2" charset="-78"/>
          </a:endParaRPr>
        </a:p>
      </dgm:t>
    </dgm:pt>
    <dgm:pt modelId="{F0447210-B1CE-4F8A-B283-81B745DFB281}" type="parTrans" cxnId="{94F9C377-F30A-4FD6-8507-139F67A496DA}">
      <dgm:prSet/>
      <dgm:spPr/>
      <dgm:t>
        <a:bodyPr/>
        <a:lstStyle/>
        <a:p>
          <a:pPr rtl="1"/>
          <a:endParaRPr lang="ar-SA"/>
        </a:p>
      </dgm:t>
    </dgm:pt>
    <dgm:pt modelId="{7CDB4CFF-8C0C-4DC7-9B39-15AD6BEE19F4}" type="sibTrans" cxnId="{94F9C377-F30A-4FD6-8507-139F67A496DA}">
      <dgm:prSet/>
      <dgm:spPr/>
      <dgm:t>
        <a:bodyPr/>
        <a:lstStyle/>
        <a:p>
          <a:pPr rtl="1"/>
          <a:endParaRPr lang="ar-SA"/>
        </a:p>
      </dgm:t>
    </dgm:pt>
    <dgm:pt modelId="{9C9CC883-6D0F-4002-BACF-C10BD4B0592F}">
      <dgm:prSet phldrT="[نص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dirty="0" smtClean="0">
              <a:cs typeface="Generator Black" pitchFamily="2" charset="-78"/>
            </a:rPr>
            <a:t>شكل رباعي</a:t>
          </a:r>
          <a:endParaRPr lang="ar-SA" sz="2800" dirty="0">
            <a:cs typeface="Generator Black" pitchFamily="2" charset="-78"/>
          </a:endParaRPr>
        </a:p>
      </dgm:t>
    </dgm:pt>
    <dgm:pt modelId="{005A642E-46C9-47AD-9C3C-6318CD16A46A}" type="parTrans" cxnId="{46567C46-A857-4893-B551-B63DD0C4127F}">
      <dgm:prSet/>
      <dgm:spPr/>
      <dgm:t>
        <a:bodyPr/>
        <a:lstStyle/>
        <a:p>
          <a:pPr rtl="1"/>
          <a:endParaRPr lang="ar-SA"/>
        </a:p>
      </dgm:t>
    </dgm:pt>
    <dgm:pt modelId="{5FDC28CB-23EC-4750-8E69-378242B5CE11}" type="sibTrans" cxnId="{46567C46-A857-4893-B551-B63DD0C4127F}">
      <dgm:prSet/>
      <dgm:spPr/>
      <dgm:t>
        <a:bodyPr/>
        <a:lstStyle/>
        <a:p>
          <a:pPr rtl="1"/>
          <a:endParaRPr lang="ar-SA"/>
        </a:p>
      </dgm:t>
    </dgm:pt>
    <dgm:pt modelId="{26F691B7-4D0A-4B36-9910-079EAF0A4D5C}">
      <dgm:prSet phldrT="[نص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dirty="0" smtClean="0">
              <a:cs typeface="Generator Black" pitchFamily="2" charset="-78"/>
            </a:rPr>
            <a:t>شكل خماسي</a:t>
          </a:r>
          <a:endParaRPr lang="ar-SA" sz="2800" dirty="0">
            <a:cs typeface="Generator Black" pitchFamily="2" charset="-78"/>
          </a:endParaRPr>
        </a:p>
      </dgm:t>
    </dgm:pt>
    <dgm:pt modelId="{F8AF1712-CA1C-4987-93F9-A2D4F350879D}" type="parTrans" cxnId="{9AA26E39-97DA-4FB9-B7B1-43B5ED319DE7}">
      <dgm:prSet/>
      <dgm:spPr/>
      <dgm:t>
        <a:bodyPr/>
        <a:lstStyle/>
        <a:p>
          <a:pPr rtl="1"/>
          <a:endParaRPr lang="ar-SA"/>
        </a:p>
      </dgm:t>
    </dgm:pt>
    <dgm:pt modelId="{5DF0E794-DA6E-4D96-B308-1DB400BB546B}" type="sibTrans" cxnId="{9AA26E39-97DA-4FB9-B7B1-43B5ED319DE7}">
      <dgm:prSet/>
      <dgm:spPr/>
      <dgm:t>
        <a:bodyPr/>
        <a:lstStyle/>
        <a:p>
          <a:pPr rtl="1"/>
          <a:endParaRPr lang="ar-SA"/>
        </a:p>
      </dgm:t>
    </dgm:pt>
    <dgm:pt modelId="{7A45FA00-47F3-4916-BDFF-C3197B201CBF}">
      <dgm:prSet phldrT="[نص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dirty="0" smtClean="0">
              <a:cs typeface="Generator Black" pitchFamily="2" charset="-78"/>
            </a:rPr>
            <a:t>شكل سداسي</a:t>
          </a:r>
          <a:endParaRPr lang="ar-SA" sz="2800" dirty="0">
            <a:cs typeface="Generator Black" pitchFamily="2" charset="-78"/>
          </a:endParaRPr>
        </a:p>
      </dgm:t>
    </dgm:pt>
    <dgm:pt modelId="{5E1245C5-0A31-462D-983C-7643D44C078A}" type="parTrans" cxnId="{25FA96F4-616B-4AF8-B0D5-5C3FFAB8285B}">
      <dgm:prSet/>
      <dgm:spPr/>
      <dgm:t>
        <a:bodyPr/>
        <a:lstStyle/>
        <a:p>
          <a:pPr rtl="1"/>
          <a:endParaRPr lang="ar-SA"/>
        </a:p>
      </dgm:t>
    </dgm:pt>
    <dgm:pt modelId="{DE29313A-D13F-44A6-825D-2E2BC7E0D0B8}" type="sibTrans" cxnId="{25FA96F4-616B-4AF8-B0D5-5C3FFAB8285B}">
      <dgm:prSet/>
      <dgm:spPr/>
      <dgm:t>
        <a:bodyPr/>
        <a:lstStyle/>
        <a:p>
          <a:pPr rtl="1"/>
          <a:endParaRPr lang="ar-SA"/>
        </a:p>
      </dgm:t>
    </dgm:pt>
    <dgm:pt modelId="{BE6CD25E-FA2F-4C6F-943A-768B416AFA70}">
      <dgm:prSet phldrT="[نص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dirty="0" smtClean="0">
              <a:cs typeface="Generator Black" pitchFamily="2" charset="-78"/>
            </a:rPr>
            <a:t>شكل ثماني</a:t>
          </a:r>
          <a:endParaRPr lang="ar-SA" sz="2800" dirty="0">
            <a:cs typeface="Generator Black" pitchFamily="2" charset="-78"/>
          </a:endParaRPr>
        </a:p>
      </dgm:t>
    </dgm:pt>
    <dgm:pt modelId="{19B77E2D-78B6-42ED-8D0C-D5597753AE1A}" type="parTrans" cxnId="{492C86C7-46C0-43B8-8F7D-F579FAD0119F}">
      <dgm:prSet/>
      <dgm:spPr/>
      <dgm:t>
        <a:bodyPr/>
        <a:lstStyle/>
        <a:p>
          <a:pPr rtl="1"/>
          <a:endParaRPr lang="ar-SA"/>
        </a:p>
      </dgm:t>
    </dgm:pt>
    <dgm:pt modelId="{6871B710-9AB7-45FE-BAE6-9F22668EAD74}" type="sibTrans" cxnId="{492C86C7-46C0-43B8-8F7D-F579FAD0119F}">
      <dgm:prSet/>
      <dgm:spPr/>
      <dgm:t>
        <a:bodyPr/>
        <a:lstStyle/>
        <a:p>
          <a:pPr rtl="1"/>
          <a:endParaRPr lang="ar-SA"/>
        </a:p>
      </dgm:t>
    </dgm:pt>
    <dgm:pt modelId="{94330C5D-C46D-4E7B-9BE6-FFB6C6F119F8}">
      <dgm:prSet phldrT="[نص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dirty="0" smtClean="0">
              <a:cs typeface="Generator Black" pitchFamily="2" charset="-78"/>
            </a:rPr>
            <a:t>هرم</a:t>
          </a:r>
          <a:endParaRPr lang="ar-SA" sz="2800" dirty="0">
            <a:cs typeface="Generator Black" pitchFamily="2" charset="-78"/>
          </a:endParaRPr>
        </a:p>
      </dgm:t>
    </dgm:pt>
    <dgm:pt modelId="{1BC9558B-70AD-4BD3-908A-53D3FBDD2A5E}" type="parTrans" cxnId="{C85BC6E1-D197-4C8B-920E-8143E51ECE35}">
      <dgm:prSet/>
      <dgm:spPr/>
      <dgm:t>
        <a:bodyPr/>
        <a:lstStyle/>
        <a:p>
          <a:pPr rtl="1"/>
          <a:endParaRPr lang="ar-SA"/>
        </a:p>
      </dgm:t>
    </dgm:pt>
    <dgm:pt modelId="{CFFAA49E-D3B1-4004-8350-ACFB64BEA91B}" type="sibTrans" cxnId="{C85BC6E1-D197-4C8B-920E-8143E51ECE35}">
      <dgm:prSet/>
      <dgm:spPr/>
      <dgm:t>
        <a:bodyPr/>
        <a:lstStyle/>
        <a:p>
          <a:pPr rtl="1"/>
          <a:endParaRPr lang="ar-SA"/>
        </a:p>
      </dgm:t>
    </dgm:pt>
    <dgm:pt modelId="{2638CE74-D3D3-44A9-8F79-A069AA439ECF}">
      <dgm:prSet phldrT="[نص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dirty="0" smtClean="0">
              <a:cs typeface="Generator Black" pitchFamily="2" charset="-78"/>
            </a:rPr>
            <a:t>اسطوانة</a:t>
          </a:r>
          <a:endParaRPr lang="ar-SA" sz="2800" dirty="0">
            <a:cs typeface="Generator Black" pitchFamily="2" charset="-78"/>
          </a:endParaRPr>
        </a:p>
      </dgm:t>
    </dgm:pt>
    <dgm:pt modelId="{9AFFD41B-F0C6-4C58-BFA3-F1EB8C50AD0F}" type="parTrans" cxnId="{A3D1DF2D-D944-4B75-AC57-F23EBC76F26E}">
      <dgm:prSet/>
      <dgm:spPr/>
      <dgm:t>
        <a:bodyPr/>
        <a:lstStyle/>
        <a:p>
          <a:pPr rtl="1"/>
          <a:endParaRPr lang="ar-SA"/>
        </a:p>
      </dgm:t>
    </dgm:pt>
    <dgm:pt modelId="{9FA7C9F3-A8CB-4347-8A7B-272F636B6FD2}" type="sibTrans" cxnId="{A3D1DF2D-D944-4B75-AC57-F23EBC76F26E}">
      <dgm:prSet/>
      <dgm:spPr/>
      <dgm:t>
        <a:bodyPr/>
        <a:lstStyle/>
        <a:p>
          <a:pPr rtl="1"/>
          <a:endParaRPr lang="ar-SA"/>
        </a:p>
      </dgm:t>
    </dgm:pt>
    <dgm:pt modelId="{42D07F5F-4AFD-4C82-B499-BE2BE03CA8D6}">
      <dgm:prSet phldrT="[نص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dirty="0" smtClean="0">
              <a:cs typeface="Generator Black" pitchFamily="2" charset="-78"/>
            </a:rPr>
            <a:t>كرهـ</a:t>
          </a:r>
          <a:endParaRPr lang="ar-SA" sz="2800" dirty="0">
            <a:cs typeface="Generator Black" pitchFamily="2" charset="-78"/>
          </a:endParaRPr>
        </a:p>
      </dgm:t>
    </dgm:pt>
    <dgm:pt modelId="{7D24BC2E-B776-416C-A347-374BEDE352EE}" type="parTrans" cxnId="{38F282C7-7462-4FFE-AB00-D965B2B7F759}">
      <dgm:prSet/>
      <dgm:spPr/>
      <dgm:t>
        <a:bodyPr/>
        <a:lstStyle/>
        <a:p>
          <a:pPr rtl="1"/>
          <a:endParaRPr lang="ar-SA"/>
        </a:p>
      </dgm:t>
    </dgm:pt>
    <dgm:pt modelId="{B98985A2-BBB4-4804-9867-E0057B3AAA5A}" type="sibTrans" cxnId="{38F282C7-7462-4FFE-AB00-D965B2B7F759}">
      <dgm:prSet/>
      <dgm:spPr/>
      <dgm:t>
        <a:bodyPr/>
        <a:lstStyle/>
        <a:p>
          <a:pPr rtl="1"/>
          <a:endParaRPr lang="ar-SA"/>
        </a:p>
      </dgm:t>
    </dgm:pt>
    <dgm:pt modelId="{20E9B559-7A22-40E4-90E7-3320D506342A}">
      <dgm:prSet phldrT="[نص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dirty="0" smtClean="0">
              <a:cs typeface="Generator Black" pitchFamily="2" charset="-78"/>
            </a:rPr>
            <a:t>مخروط</a:t>
          </a:r>
          <a:endParaRPr lang="ar-SA" sz="2800" dirty="0">
            <a:cs typeface="Generator Black" pitchFamily="2" charset="-78"/>
          </a:endParaRPr>
        </a:p>
      </dgm:t>
    </dgm:pt>
    <dgm:pt modelId="{4A8FE988-29D3-4861-818C-2B7ECC62DC15}" type="parTrans" cxnId="{ED0DA791-3F0F-4088-94A4-6BFF83658B37}">
      <dgm:prSet/>
      <dgm:spPr/>
      <dgm:t>
        <a:bodyPr/>
        <a:lstStyle/>
        <a:p>
          <a:pPr rtl="1"/>
          <a:endParaRPr lang="ar-SA"/>
        </a:p>
      </dgm:t>
    </dgm:pt>
    <dgm:pt modelId="{89CED9C0-896C-42B0-8B86-B2581BCCF719}" type="sibTrans" cxnId="{ED0DA791-3F0F-4088-94A4-6BFF83658B37}">
      <dgm:prSet/>
      <dgm:spPr/>
      <dgm:t>
        <a:bodyPr/>
        <a:lstStyle/>
        <a:p>
          <a:pPr rtl="1"/>
          <a:endParaRPr lang="ar-SA"/>
        </a:p>
      </dgm:t>
    </dgm:pt>
    <dgm:pt modelId="{DC2BCDA3-D028-4772-8F8D-FDCBB94BE437}" type="pres">
      <dgm:prSet presAssocID="{56AE55AF-B0DB-49C5-9C23-9F67675E83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6DF07B9-7272-4E07-AD57-417A49BB0081}" type="pres">
      <dgm:prSet presAssocID="{4FB9FA1E-7019-4566-845F-D76D735E4EA0}" presName="hierRoot1" presStyleCnt="0">
        <dgm:presLayoutVars>
          <dgm:hierBranch val="init"/>
        </dgm:presLayoutVars>
      </dgm:prSet>
      <dgm:spPr/>
    </dgm:pt>
    <dgm:pt modelId="{E894219F-4D7F-48C4-AF44-405C8EB225CC}" type="pres">
      <dgm:prSet presAssocID="{4FB9FA1E-7019-4566-845F-D76D735E4EA0}" presName="rootComposite1" presStyleCnt="0"/>
      <dgm:spPr/>
    </dgm:pt>
    <dgm:pt modelId="{A12411F8-94DF-4A17-B108-543A3D209F57}" type="pres">
      <dgm:prSet presAssocID="{4FB9FA1E-7019-4566-845F-D76D735E4EA0}" presName="rootText1" presStyleLbl="node0" presStyleIdx="0" presStyleCnt="1" custScaleX="269931" custScaleY="165552" custLinFactNeighborX="0" custLinFactNeighborY="-7719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43E2D31-F809-4094-93D0-B46637160F0A}" type="pres">
      <dgm:prSet presAssocID="{4FB9FA1E-7019-4566-845F-D76D735E4EA0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2A1B5B3C-F591-478F-BF7B-8CDE7298BC48}" type="pres">
      <dgm:prSet presAssocID="{4FB9FA1E-7019-4566-845F-D76D735E4EA0}" presName="hierChild2" presStyleCnt="0"/>
      <dgm:spPr/>
    </dgm:pt>
    <dgm:pt modelId="{40570AF6-B66D-4487-8EF2-EC0EDEAF8DCF}" type="pres">
      <dgm:prSet presAssocID="{DD0149FB-657A-4C35-81AD-820DCB46170C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53A0651D-AE73-49D3-A58C-3F21D9B340ED}" type="pres">
      <dgm:prSet presAssocID="{B5FB7164-5E58-4541-ADA0-BF9A3860B79F}" presName="hierRoot2" presStyleCnt="0">
        <dgm:presLayoutVars>
          <dgm:hierBranch val="init"/>
        </dgm:presLayoutVars>
      </dgm:prSet>
      <dgm:spPr/>
    </dgm:pt>
    <dgm:pt modelId="{8A6E3112-4381-4442-AC4A-9E7D4D6E0EAD}" type="pres">
      <dgm:prSet presAssocID="{B5FB7164-5E58-4541-ADA0-BF9A3860B79F}" presName="rootComposite" presStyleCnt="0"/>
      <dgm:spPr/>
    </dgm:pt>
    <dgm:pt modelId="{B40B7D20-6BCF-4743-B6EB-A18DC1C3373A}" type="pres">
      <dgm:prSet presAssocID="{B5FB7164-5E58-4541-ADA0-BF9A3860B79F}" presName="rootText" presStyleLbl="node2" presStyleIdx="0" presStyleCnt="2" custScaleX="213955" custScaleY="190480" custLinFactX="-45197" custLinFactNeighborX="-100000" custLinFactNeighborY="-507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9FFF7BD-50E4-4756-9FE9-81DD22830A85}" type="pres">
      <dgm:prSet presAssocID="{B5FB7164-5E58-4541-ADA0-BF9A3860B79F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204F80B1-8076-4DB5-9194-7B7392AA7718}" type="pres">
      <dgm:prSet presAssocID="{B5FB7164-5E58-4541-ADA0-BF9A3860B79F}" presName="hierChild4" presStyleCnt="0"/>
      <dgm:spPr/>
    </dgm:pt>
    <dgm:pt modelId="{0BBFD7C9-B7BB-4C8F-ACF6-2A130F4D1EC2}" type="pres">
      <dgm:prSet presAssocID="{2AFCC7D2-FD08-44D6-8FF6-B8A780191FA5}" presName="Name37" presStyleLbl="parChTrans1D3" presStyleIdx="0" presStyleCnt="11"/>
      <dgm:spPr/>
      <dgm:t>
        <a:bodyPr/>
        <a:lstStyle/>
        <a:p>
          <a:pPr rtl="1"/>
          <a:endParaRPr lang="ar-SA"/>
        </a:p>
      </dgm:t>
    </dgm:pt>
    <dgm:pt modelId="{0FF59095-F56C-4A3B-8EC8-669B3E0ACE8A}" type="pres">
      <dgm:prSet presAssocID="{85D8C6BA-1E0E-43A8-95F6-0BC01186D53C}" presName="hierRoot2" presStyleCnt="0">
        <dgm:presLayoutVars>
          <dgm:hierBranch val="init"/>
        </dgm:presLayoutVars>
      </dgm:prSet>
      <dgm:spPr/>
    </dgm:pt>
    <dgm:pt modelId="{F015C599-F91B-415A-B93B-48AD00A81AC6}" type="pres">
      <dgm:prSet presAssocID="{85D8C6BA-1E0E-43A8-95F6-0BC01186D53C}" presName="rootComposite" presStyleCnt="0"/>
      <dgm:spPr/>
    </dgm:pt>
    <dgm:pt modelId="{162D4B63-62DA-4FE4-8034-58F7D3D50ACA}" type="pres">
      <dgm:prSet presAssocID="{85D8C6BA-1E0E-43A8-95F6-0BC01186D53C}" presName="rootText" presStyleLbl="node3" presStyleIdx="0" presStyleCnt="11" custLinFactNeighborX="-61063" custLinFactNeighborY="62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D63D169-2143-4EB6-93E2-593504E0505A}" type="pres">
      <dgm:prSet presAssocID="{85D8C6BA-1E0E-43A8-95F6-0BC01186D53C}" presName="rootConnector" presStyleLbl="node3" presStyleIdx="0" presStyleCnt="11"/>
      <dgm:spPr/>
      <dgm:t>
        <a:bodyPr/>
        <a:lstStyle/>
        <a:p>
          <a:pPr rtl="1"/>
          <a:endParaRPr lang="ar-SA"/>
        </a:p>
      </dgm:t>
    </dgm:pt>
    <dgm:pt modelId="{D061EDD9-5B48-4746-A4C9-1C734F1B51C1}" type="pres">
      <dgm:prSet presAssocID="{85D8C6BA-1E0E-43A8-95F6-0BC01186D53C}" presName="hierChild4" presStyleCnt="0"/>
      <dgm:spPr/>
    </dgm:pt>
    <dgm:pt modelId="{1863D7CD-1880-4500-8FB8-B0A0AD6ED7E4}" type="pres">
      <dgm:prSet presAssocID="{85D8C6BA-1E0E-43A8-95F6-0BC01186D53C}" presName="hierChild5" presStyleCnt="0"/>
      <dgm:spPr/>
    </dgm:pt>
    <dgm:pt modelId="{499EE18E-D735-4FE7-A1E1-E33705EACCC7}" type="pres">
      <dgm:prSet presAssocID="{CB843938-87B1-4A95-813A-520C443E8B5A}" presName="Name37" presStyleLbl="parChTrans1D3" presStyleIdx="1" presStyleCnt="11"/>
      <dgm:spPr/>
      <dgm:t>
        <a:bodyPr/>
        <a:lstStyle/>
        <a:p>
          <a:pPr rtl="1"/>
          <a:endParaRPr lang="ar-SA"/>
        </a:p>
      </dgm:t>
    </dgm:pt>
    <dgm:pt modelId="{11551172-F535-4363-8B6D-817D01D526B1}" type="pres">
      <dgm:prSet presAssocID="{1F1CDC92-FE4C-4349-BA33-6244AA064B9C}" presName="hierRoot2" presStyleCnt="0">
        <dgm:presLayoutVars>
          <dgm:hierBranch val="init"/>
        </dgm:presLayoutVars>
      </dgm:prSet>
      <dgm:spPr/>
    </dgm:pt>
    <dgm:pt modelId="{BCCD46DC-5E4C-4352-990B-632FC7D6B728}" type="pres">
      <dgm:prSet presAssocID="{1F1CDC92-FE4C-4349-BA33-6244AA064B9C}" presName="rootComposite" presStyleCnt="0"/>
      <dgm:spPr/>
    </dgm:pt>
    <dgm:pt modelId="{FF9F80D0-712B-48D8-9A3D-DAFD136A7F7C}" type="pres">
      <dgm:prSet presAssocID="{1F1CDC92-FE4C-4349-BA33-6244AA064B9C}" presName="rootText" presStyleLbl="node3" presStyleIdx="1" presStyleCnt="11" custScaleX="231395" custLinFactX="-26227" custLinFactNeighborX="-100000" custLinFactNeighborY="34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DAAA091-C94A-448C-B694-E38E4AFFFEE8}" type="pres">
      <dgm:prSet presAssocID="{1F1CDC92-FE4C-4349-BA33-6244AA064B9C}" presName="rootConnector" presStyleLbl="node3" presStyleIdx="1" presStyleCnt="11"/>
      <dgm:spPr/>
      <dgm:t>
        <a:bodyPr/>
        <a:lstStyle/>
        <a:p>
          <a:pPr rtl="1"/>
          <a:endParaRPr lang="ar-SA"/>
        </a:p>
      </dgm:t>
    </dgm:pt>
    <dgm:pt modelId="{CD94C7F9-817F-4F33-90E1-B90F12BC28F6}" type="pres">
      <dgm:prSet presAssocID="{1F1CDC92-FE4C-4349-BA33-6244AA064B9C}" presName="hierChild4" presStyleCnt="0"/>
      <dgm:spPr/>
    </dgm:pt>
    <dgm:pt modelId="{812A3777-38D0-4CDD-A5B0-ADD72E61CB3F}" type="pres">
      <dgm:prSet presAssocID="{1F1CDC92-FE4C-4349-BA33-6244AA064B9C}" presName="hierChild5" presStyleCnt="0"/>
      <dgm:spPr/>
    </dgm:pt>
    <dgm:pt modelId="{4A9E1C6A-5CE2-4DDB-A9E9-4E387EFC4A5D}" type="pres">
      <dgm:prSet presAssocID="{9AFFD41B-F0C6-4C58-BFA3-F1EB8C50AD0F}" presName="Name37" presStyleLbl="parChTrans1D3" presStyleIdx="2" presStyleCnt="11"/>
      <dgm:spPr/>
      <dgm:t>
        <a:bodyPr/>
        <a:lstStyle/>
        <a:p>
          <a:pPr rtl="1"/>
          <a:endParaRPr lang="ar-SA"/>
        </a:p>
      </dgm:t>
    </dgm:pt>
    <dgm:pt modelId="{E0D22F7B-5924-4F86-8EE0-E8D80113241F}" type="pres">
      <dgm:prSet presAssocID="{2638CE74-D3D3-44A9-8F79-A069AA439ECF}" presName="hierRoot2" presStyleCnt="0">
        <dgm:presLayoutVars>
          <dgm:hierBranch val="init"/>
        </dgm:presLayoutVars>
      </dgm:prSet>
      <dgm:spPr/>
    </dgm:pt>
    <dgm:pt modelId="{BA426B57-E1D5-453A-AB91-2211C625ADA1}" type="pres">
      <dgm:prSet presAssocID="{2638CE74-D3D3-44A9-8F79-A069AA439ECF}" presName="rootComposite" presStyleCnt="0"/>
      <dgm:spPr/>
    </dgm:pt>
    <dgm:pt modelId="{0B0E3FC3-C521-4FFD-BD3C-E99D04A5B008}" type="pres">
      <dgm:prSet presAssocID="{2638CE74-D3D3-44A9-8F79-A069AA439ECF}" presName="rootText" presStyleLbl="node3" presStyleIdx="2" presStyleCnt="11" custScaleX="177695" custLinFactNeighborX="-61063" custLinFactNeighborY="-236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023D5AA-D1B0-49B0-B476-918716FAC497}" type="pres">
      <dgm:prSet presAssocID="{2638CE74-D3D3-44A9-8F79-A069AA439ECF}" presName="rootConnector" presStyleLbl="node3" presStyleIdx="2" presStyleCnt="11"/>
      <dgm:spPr/>
      <dgm:t>
        <a:bodyPr/>
        <a:lstStyle/>
        <a:p>
          <a:pPr rtl="1"/>
          <a:endParaRPr lang="ar-SA"/>
        </a:p>
      </dgm:t>
    </dgm:pt>
    <dgm:pt modelId="{44411C56-CF31-4DE7-B792-AFFDC7B44A8A}" type="pres">
      <dgm:prSet presAssocID="{2638CE74-D3D3-44A9-8F79-A069AA439ECF}" presName="hierChild4" presStyleCnt="0"/>
      <dgm:spPr/>
    </dgm:pt>
    <dgm:pt modelId="{7D88D297-7531-4609-B64C-E8270A0A0F06}" type="pres">
      <dgm:prSet presAssocID="{2638CE74-D3D3-44A9-8F79-A069AA439ECF}" presName="hierChild5" presStyleCnt="0"/>
      <dgm:spPr/>
    </dgm:pt>
    <dgm:pt modelId="{9033F64D-3C13-4D8C-AAD3-7A19023C6C17}" type="pres">
      <dgm:prSet presAssocID="{7D24BC2E-B776-416C-A347-374BEDE352EE}" presName="Name37" presStyleLbl="parChTrans1D3" presStyleIdx="3" presStyleCnt="11"/>
      <dgm:spPr/>
      <dgm:t>
        <a:bodyPr/>
        <a:lstStyle/>
        <a:p>
          <a:pPr rtl="1"/>
          <a:endParaRPr lang="ar-SA"/>
        </a:p>
      </dgm:t>
    </dgm:pt>
    <dgm:pt modelId="{CC5F8A3D-1ED3-4713-B4FA-4DBBE120C65E}" type="pres">
      <dgm:prSet presAssocID="{42D07F5F-4AFD-4C82-B499-BE2BE03CA8D6}" presName="hierRoot2" presStyleCnt="0">
        <dgm:presLayoutVars>
          <dgm:hierBranch val="init"/>
        </dgm:presLayoutVars>
      </dgm:prSet>
      <dgm:spPr/>
    </dgm:pt>
    <dgm:pt modelId="{DDC9AE91-381B-47DB-A1A2-80AEC3500958}" type="pres">
      <dgm:prSet presAssocID="{42D07F5F-4AFD-4C82-B499-BE2BE03CA8D6}" presName="rootComposite" presStyleCnt="0"/>
      <dgm:spPr/>
    </dgm:pt>
    <dgm:pt modelId="{B3E5CAB9-56BC-491E-A8D7-C659FCE1433B}" type="pres">
      <dgm:prSet presAssocID="{42D07F5F-4AFD-4C82-B499-BE2BE03CA8D6}" presName="rootText" presStyleLbl="node3" presStyleIdx="3" presStyleCnt="11" custLinFactNeighborX="-61063" custLinFactNeighborY="-38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2737DC8-2EB8-4D82-A276-D4A7E18700C6}" type="pres">
      <dgm:prSet presAssocID="{42D07F5F-4AFD-4C82-B499-BE2BE03CA8D6}" presName="rootConnector" presStyleLbl="node3" presStyleIdx="3" presStyleCnt="11"/>
      <dgm:spPr/>
      <dgm:t>
        <a:bodyPr/>
        <a:lstStyle/>
        <a:p>
          <a:pPr rtl="1"/>
          <a:endParaRPr lang="ar-SA"/>
        </a:p>
      </dgm:t>
    </dgm:pt>
    <dgm:pt modelId="{C557EB8D-0A62-4F0D-ABCD-A970114FC378}" type="pres">
      <dgm:prSet presAssocID="{42D07F5F-4AFD-4C82-B499-BE2BE03CA8D6}" presName="hierChild4" presStyleCnt="0"/>
      <dgm:spPr/>
    </dgm:pt>
    <dgm:pt modelId="{625958FC-4B21-442F-AC16-E1D4D57C9086}" type="pres">
      <dgm:prSet presAssocID="{42D07F5F-4AFD-4C82-B499-BE2BE03CA8D6}" presName="hierChild5" presStyleCnt="0"/>
      <dgm:spPr/>
    </dgm:pt>
    <dgm:pt modelId="{1A79F737-2A12-4F35-8C5B-8AEBD9CF21F4}" type="pres">
      <dgm:prSet presAssocID="{4A8FE988-29D3-4861-818C-2B7ECC62DC15}" presName="Name37" presStyleLbl="parChTrans1D3" presStyleIdx="4" presStyleCnt="11"/>
      <dgm:spPr/>
      <dgm:t>
        <a:bodyPr/>
        <a:lstStyle/>
        <a:p>
          <a:pPr rtl="1"/>
          <a:endParaRPr lang="ar-SA"/>
        </a:p>
      </dgm:t>
    </dgm:pt>
    <dgm:pt modelId="{3F149C26-DC38-4E7E-B1F4-96553D3B4CFA}" type="pres">
      <dgm:prSet presAssocID="{20E9B559-7A22-40E4-90E7-3320D506342A}" presName="hierRoot2" presStyleCnt="0">
        <dgm:presLayoutVars>
          <dgm:hierBranch val="init"/>
        </dgm:presLayoutVars>
      </dgm:prSet>
      <dgm:spPr/>
    </dgm:pt>
    <dgm:pt modelId="{4CCB4E4A-6BFA-4043-A047-6A69A79B7360}" type="pres">
      <dgm:prSet presAssocID="{20E9B559-7A22-40E4-90E7-3320D506342A}" presName="rootComposite" presStyleCnt="0"/>
      <dgm:spPr/>
    </dgm:pt>
    <dgm:pt modelId="{EFB32E0C-8BD6-49CE-A10A-7E4A0C9EE57F}" type="pres">
      <dgm:prSet presAssocID="{20E9B559-7A22-40E4-90E7-3320D506342A}" presName="rootText" presStyleLbl="node3" presStyleIdx="4" presStyleCnt="11" custScaleX="146846" custLinFactNeighborX="-61063" custLinFactNeighborY="-536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30E0405-2E58-4D09-8691-D1D7CDBBFDC0}" type="pres">
      <dgm:prSet presAssocID="{20E9B559-7A22-40E4-90E7-3320D506342A}" presName="rootConnector" presStyleLbl="node3" presStyleIdx="4" presStyleCnt="11"/>
      <dgm:spPr/>
      <dgm:t>
        <a:bodyPr/>
        <a:lstStyle/>
        <a:p>
          <a:pPr rtl="1"/>
          <a:endParaRPr lang="ar-SA"/>
        </a:p>
      </dgm:t>
    </dgm:pt>
    <dgm:pt modelId="{921C04C1-B717-4430-8274-20C6F7AB4827}" type="pres">
      <dgm:prSet presAssocID="{20E9B559-7A22-40E4-90E7-3320D506342A}" presName="hierChild4" presStyleCnt="0"/>
      <dgm:spPr/>
    </dgm:pt>
    <dgm:pt modelId="{38BD013B-3213-47F9-ACF8-3078D8E0BA8C}" type="pres">
      <dgm:prSet presAssocID="{20E9B559-7A22-40E4-90E7-3320D506342A}" presName="hierChild5" presStyleCnt="0"/>
      <dgm:spPr/>
    </dgm:pt>
    <dgm:pt modelId="{455F601E-8118-4E00-A518-98A2B760B9D3}" type="pres">
      <dgm:prSet presAssocID="{1BC9558B-70AD-4BD3-908A-53D3FBDD2A5E}" presName="Name37" presStyleLbl="parChTrans1D3" presStyleIdx="5" presStyleCnt="11"/>
      <dgm:spPr/>
      <dgm:t>
        <a:bodyPr/>
        <a:lstStyle/>
        <a:p>
          <a:pPr rtl="1"/>
          <a:endParaRPr lang="ar-SA"/>
        </a:p>
      </dgm:t>
    </dgm:pt>
    <dgm:pt modelId="{5C44C4CE-73EB-43D9-8389-DB86C0CAEDC0}" type="pres">
      <dgm:prSet presAssocID="{94330C5D-C46D-4E7B-9BE6-FFB6C6F119F8}" presName="hierRoot2" presStyleCnt="0">
        <dgm:presLayoutVars>
          <dgm:hierBranch val="init"/>
        </dgm:presLayoutVars>
      </dgm:prSet>
      <dgm:spPr/>
    </dgm:pt>
    <dgm:pt modelId="{A6F53759-3464-4247-B16C-29514EA5D748}" type="pres">
      <dgm:prSet presAssocID="{94330C5D-C46D-4E7B-9BE6-FFB6C6F119F8}" presName="rootComposite" presStyleCnt="0"/>
      <dgm:spPr/>
    </dgm:pt>
    <dgm:pt modelId="{267C3D94-59BF-407F-80D6-5621823D98BD}" type="pres">
      <dgm:prSet presAssocID="{94330C5D-C46D-4E7B-9BE6-FFB6C6F119F8}" presName="rootText" presStyleLbl="node3" presStyleIdx="5" presStyleCnt="11" custLinFactNeighborX="-61063" custLinFactNeighborY="-685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FDD884F-1577-417E-973B-A8F3ABCFB39D}" type="pres">
      <dgm:prSet presAssocID="{94330C5D-C46D-4E7B-9BE6-FFB6C6F119F8}" presName="rootConnector" presStyleLbl="node3" presStyleIdx="5" presStyleCnt="11"/>
      <dgm:spPr/>
      <dgm:t>
        <a:bodyPr/>
        <a:lstStyle/>
        <a:p>
          <a:pPr rtl="1"/>
          <a:endParaRPr lang="ar-SA"/>
        </a:p>
      </dgm:t>
    </dgm:pt>
    <dgm:pt modelId="{502B7F47-476A-4D6A-94BB-4FD8A7D4AB7E}" type="pres">
      <dgm:prSet presAssocID="{94330C5D-C46D-4E7B-9BE6-FFB6C6F119F8}" presName="hierChild4" presStyleCnt="0"/>
      <dgm:spPr/>
    </dgm:pt>
    <dgm:pt modelId="{F6FBA0AF-F7F8-4A66-973F-AC638D3FA89C}" type="pres">
      <dgm:prSet presAssocID="{94330C5D-C46D-4E7B-9BE6-FFB6C6F119F8}" presName="hierChild5" presStyleCnt="0"/>
      <dgm:spPr/>
    </dgm:pt>
    <dgm:pt modelId="{95D8118B-3724-4DBD-B40C-735E9DA84354}" type="pres">
      <dgm:prSet presAssocID="{B5FB7164-5E58-4541-ADA0-BF9A3860B79F}" presName="hierChild5" presStyleCnt="0"/>
      <dgm:spPr/>
    </dgm:pt>
    <dgm:pt modelId="{6550ED5B-72CC-4E4E-9BF8-2A44B405EAD4}" type="pres">
      <dgm:prSet presAssocID="{E3E68F0E-8155-4090-86AB-2F8407CF92FE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4FB7F1A7-93DF-496F-B7AB-93F20370A6F8}" type="pres">
      <dgm:prSet presAssocID="{6DC5CE80-293D-4DC2-B6D3-8D70C8110109}" presName="hierRoot2" presStyleCnt="0">
        <dgm:presLayoutVars>
          <dgm:hierBranch val="init"/>
        </dgm:presLayoutVars>
      </dgm:prSet>
      <dgm:spPr/>
    </dgm:pt>
    <dgm:pt modelId="{326068F3-75FD-4917-9896-CB901471CAD7}" type="pres">
      <dgm:prSet presAssocID="{6DC5CE80-293D-4DC2-B6D3-8D70C8110109}" presName="rootComposite" presStyleCnt="0"/>
      <dgm:spPr/>
    </dgm:pt>
    <dgm:pt modelId="{90B307A9-771B-4DCC-873F-F3F94912CFA6}" type="pres">
      <dgm:prSet presAssocID="{6DC5CE80-293D-4DC2-B6D3-8D70C8110109}" presName="rootText" presStyleLbl="node2" presStyleIdx="1" presStyleCnt="2" custScaleX="279504" custScaleY="211356" custLinFactNeighborX="89980" custLinFactNeighborY="-150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C4FCFD6-D291-4D89-9C8F-A15425679E53}" type="pres">
      <dgm:prSet presAssocID="{6DC5CE80-293D-4DC2-B6D3-8D70C8110109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59A6A6AD-9A47-462F-BFAA-4379979EA15C}" type="pres">
      <dgm:prSet presAssocID="{6DC5CE80-293D-4DC2-B6D3-8D70C8110109}" presName="hierChild4" presStyleCnt="0"/>
      <dgm:spPr/>
    </dgm:pt>
    <dgm:pt modelId="{B20046E3-8AA9-485B-AC8D-06A3DD67C050}" type="pres">
      <dgm:prSet presAssocID="{F0447210-B1CE-4F8A-B283-81B745DFB281}" presName="Name37" presStyleLbl="parChTrans1D3" presStyleIdx="6" presStyleCnt="11"/>
      <dgm:spPr/>
      <dgm:t>
        <a:bodyPr/>
        <a:lstStyle/>
        <a:p>
          <a:pPr rtl="1"/>
          <a:endParaRPr lang="ar-SA"/>
        </a:p>
      </dgm:t>
    </dgm:pt>
    <dgm:pt modelId="{65A89468-E03D-4A95-81C9-A32CE03FD6B2}" type="pres">
      <dgm:prSet presAssocID="{2C16DED2-2AF8-4E5F-8CAC-25366B6D1487}" presName="hierRoot2" presStyleCnt="0">
        <dgm:presLayoutVars>
          <dgm:hierBranch val="init"/>
        </dgm:presLayoutVars>
      </dgm:prSet>
      <dgm:spPr/>
    </dgm:pt>
    <dgm:pt modelId="{6C2CB35B-7563-4AC2-92B0-90E065CA075B}" type="pres">
      <dgm:prSet presAssocID="{2C16DED2-2AF8-4E5F-8CAC-25366B6D1487}" presName="rootComposite" presStyleCnt="0"/>
      <dgm:spPr/>
    </dgm:pt>
    <dgm:pt modelId="{67834202-9966-4AC3-AF1F-E9F153051C76}" type="pres">
      <dgm:prSet presAssocID="{2C16DED2-2AF8-4E5F-8CAC-25366B6D1487}" presName="rootText" presStyleLbl="node3" presStyleIdx="6" presStyleCnt="11" custScaleX="152811" custLinFactX="14249" custLinFactNeighborX="100000" custLinFactNeighborY="-1681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1AC95BF-9A34-40A0-8A7F-5DDD42CD74D5}" type="pres">
      <dgm:prSet presAssocID="{2C16DED2-2AF8-4E5F-8CAC-25366B6D1487}" presName="rootConnector" presStyleLbl="node3" presStyleIdx="6" presStyleCnt="11"/>
      <dgm:spPr/>
      <dgm:t>
        <a:bodyPr/>
        <a:lstStyle/>
        <a:p>
          <a:pPr rtl="1"/>
          <a:endParaRPr lang="ar-SA"/>
        </a:p>
      </dgm:t>
    </dgm:pt>
    <dgm:pt modelId="{AFA2685A-E019-4C46-BA1C-6D04205D86A9}" type="pres">
      <dgm:prSet presAssocID="{2C16DED2-2AF8-4E5F-8CAC-25366B6D1487}" presName="hierChild4" presStyleCnt="0"/>
      <dgm:spPr/>
    </dgm:pt>
    <dgm:pt modelId="{0F502D4F-AA65-4669-A461-4250DBB5207B}" type="pres">
      <dgm:prSet presAssocID="{2C16DED2-2AF8-4E5F-8CAC-25366B6D1487}" presName="hierChild5" presStyleCnt="0"/>
      <dgm:spPr/>
    </dgm:pt>
    <dgm:pt modelId="{02A12ADD-4635-4C4D-9E95-93765F26E75A}" type="pres">
      <dgm:prSet presAssocID="{005A642E-46C9-47AD-9C3C-6318CD16A46A}" presName="Name37" presStyleLbl="parChTrans1D3" presStyleIdx="7" presStyleCnt="11"/>
      <dgm:spPr/>
      <dgm:t>
        <a:bodyPr/>
        <a:lstStyle/>
        <a:p>
          <a:pPr rtl="1"/>
          <a:endParaRPr lang="ar-SA"/>
        </a:p>
      </dgm:t>
    </dgm:pt>
    <dgm:pt modelId="{83070AAF-FA95-48D4-9008-AFFE17D96524}" type="pres">
      <dgm:prSet presAssocID="{9C9CC883-6D0F-4002-BACF-C10BD4B0592F}" presName="hierRoot2" presStyleCnt="0">
        <dgm:presLayoutVars>
          <dgm:hierBranch val="init"/>
        </dgm:presLayoutVars>
      </dgm:prSet>
      <dgm:spPr/>
    </dgm:pt>
    <dgm:pt modelId="{19839140-4B4C-4649-9A25-D3835B88DB01}" type="pres">
      <dgm:prSet presAssocID="{9C9CC883-6D0F-4002-BACF-C10BD4B0592F}" presName="rootComposite" presStyleCnt="0"/>
      <dgm:spPr/>
    </dgm:pt>
    <dgm:pt modelId="{883A8184-4719-4F3A-90F5-16E423DE6B1B}" type="pres">
      <dgm:prSet presAssocID="{9C9CC883-6D0F-4002-BACF-C10BD4B0592F}" presName="rootText" presStyleLbl="node3" presStyleIdx="7" presStyleCnt="11" custScaleX="152676" custLinFactX="14249" custLinFactNeighborX="100000" custLinFactNeighborY="-1804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AAC490D-B45F-43F3-BC74-3CA508485821}" type="pres">
      <dgm:prSet presAssocID="{9C9CC883-6D0F-4002-BACF-C10BD4B0592F}" presName="rootConnector" presStyleLbl="node3" presStyleIdx="7" presStyleCnt="11"/>
      <dgm:spPr/>
      <dgm:t>
        <a:bodyPr/>
        <a:lstStyle/>
        <a:p>
          <a:pPr rtl="1"/>
          <a:endParaRPr lang="ar-SA"/>
        </a:p>
      </dgm:t>
    </dgm:pt>
    <dgm:pt modelId="{28A2DD6C-53AC-4B22-9262-6C0FA8E7925E}" type="pres">
      <dgm:prSet presAssocID="{9C9CC883-6D0F-4002-BACF-C10BD4B0592F}" presName="hierChild4" presStyleCnt="0"/>
      <dgm:spPr/>
    </dgm:pt>
    <dgm:pt modelId="{68F10946-07C2-4DC2-A326-44249C49E463}" type="pres">
      <dgm:prSet presAssocID="{9C9CC883-6D0F-4002-BACF-C10BD4B0592F}" presName="hierChild5" presStyleCnt="0"/>
      <dgm:spPr/>
    </dgm:pt>
    <dgm:pt modelId="{E2A1FD91-04CE-45B9-88FB-B4DD121892EC}" type="pres">
      <dgm:prSet presAssocID="{F8AF1712-CA1C-4987-93F9-A2D4F350879D}" presName="Name37" presStyleLbl="parChTrans1D3" presStyleIdx="8" presStyleCnt="11"/>
      <dgm:spPr/>
      <dgm:t>
        <a:bodyPr/>
        <a:lstStyle/>
        <a:p>
          <a:pPr rtl="1"/>
          <a:endParaRPr lang="ar-SA"/>
        </a:p>
      </dgm:t>
    </dgm:pt>
    <dgm:pt modelId="{F9139B7A-8D56-4FD6-9C08-467B560E656E}" type="pres">
      <dgm:prSet presAssocID="{26F691B7-4D0A-4B36-9910-079EAF0A4D5C}" presName="hierRoot2" presStyleCnt="0">
        <dgm:presLayoutVars>
          <dgm:hierBranch val="init"/>
        </dgm:presLayoutVars>
      </dgm:prSet>
      <dgm:spPr/>
    </dgm:pt>
    <dgm:pt modelId="{6ED16587-790F-4142-A44E-90D1A6556FDC}" type="pres">
      <dgm:prSet presAssocID="{26F691B7-4D0A-4B36-9910-079EAF0A4D5C}" presName="rootComposite" presStyleCnt="0"/>
      <dgm:spPr/>
    </dgm:pt>
    <dgm:pt modelId="{5F6D9287-03DE-4B38-8831-42E9079328B5}" type="pres">
      <dgm:prSet presAssocID="{26F691B7-4D0A-4B36-9910-079EAF0A4D5C}" presName="rootText" presStyleLbl="node3" presStyleIdx="8" presStyleCnt="11" custScaleX="186194" custLinFactX="14249" custLinFactNeighborX="100000" custLinFactNeighborY="-3335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8DC85F9-AA04-49B9-90BB-A3EF9598F723}" type="pres">
      <dgm:prSet presAssocID="{26F691B7-4D0A-4B36-9910-079EAF0A4D5C}" presName="rootConnector" presStyleLbl="node3" presStyleIdx="8" presStyleCnt="11"/>
      <dgm:spPr/>
      <dgm:t>
        <a:bodyPr/>
        <a:lstStyle/>
        <a:p>
          <a:pPr rtl="1"/>
          <a:endParaRPr lang="ar-SA"/>
        </a:p>
      </dgm:t>
    </dgm:pt>
    <dgm:pt modelId="{2B47391C-C9B0-468F-A57F-F89BEEDE33B8}" type="pres">
      <dgm:prSet presAssocID="{26F691B7-4D0A-4B36-9910-079EAF0A4D5C}" presName="hierChild4" presStyleCnt="0"/>
      <dgm:spPr/>
    </dgm:pt>
    <dgm:pt modelId="{7F422B83-D155-406C-97A2-3C28A515A2E5}" type="pres">
      <dgm:prSet presAssocID="{26F691B7-4D0A-4B36-9910-079EAF0A4D5C}" presName="hierChild5" presStyleCnt="0"/>
      <dgm:spPr/>
    </dgm:pt>
    <dgm:pt modelId="{BA3C097E-0216-4324-923A-4FFD6CC3E841}" type="pres">
      <dgm:prSet presAssocID="{5E1245C5-0A31-462D-983C-7643D44C078A}" presName="Name37" presStyleLbl="parChTrans1D3" presStyleIdx="9" presStyleCnt="11"/>
      <dgm:spPr/>
      <dgm:t>
        <a:bodyPr/>
        <a:lstStyle/>
        <a:p>
          <a:pPr rtl="1"/>
          <a:endParaRPr lang="ar-SA"/>
        </a:p>
      </dgm:t>
    </dgm:pt>
    <dgm:pt modelId="{848F7B34-46F8-43F3-AA20-E24483CBD0EA}" type="pres">
      <dgm:prSet presAssocID="{7A45FA00-47F3-4916-BDFF-C3197B201CBF}" presName="hierRoot2" presStyleCnt="0">
        <dgm:presLayoutVars>
          <dgm:hierBranch val="init"/>
        </dgm:presLayoutVars>
      </dgm:prSet>
      <dgm:spPr/>
    </dgm:pt>
    <dgm:pt modelId="{DEDAD5A6-C97F-4AF0-8355-977B1558F22E}" type="pres">
      <dgm:prSet presAssocID="{7A45FA00-47F3-4916-BDFF-C3197B201CBF}" presName="rootComposite" presStyleCnt="0"/>
      <dgm:spPr/>
    </dgm:pt>
    <dgm:pt modelId="{9B58F03B-C727-4123-8791-ADFEE5D8D6F3}" type="pres">
      <dgm:prSet presAssocID="{7A45FA00-47F3-4916-BDFF-C3197B201CBF}" presName="rootText" presStyleLbl="node3" presStyleIdx="9" presStyleCnt="11" custScaleX="190644" custLinFactX="21287" custLinFactNeighborX="100000" custLinFactNeighborY="-2050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66393F8-6B14-490C-A807-1878C6F81F2E}" type="pres">
      <dgm:prSet presAssocID="{7A45FA00-47F3-4916-BDFF-C3197B201CBF}" presName="rootConnector" presStyleLbl="node3" presStyleIdx="9" presStyleCnt="11"/>
      <dgm:spPr/>
      <dgm:t>
        <a:bodyPr/>
        <a:lstStyle/>
        <a:p>
          <a:pPr rtl="1"/>
          <a:endParaRPr lang="ar-SA"/>
        </a:p>
      </dgm:t>
    </dgm:pt>
    <dgm:pt modelId="{21C59E0A-8975-482A-8BDE-C2DACAE2DFF3}" type="pres">
      <dgm:prSet presAssocID="{7A45FA00-47F3-4916-BDFF-C3197B201CBF}" presName="hierChild4" presStyleCnt="0"/>
      <dgm:spPr/>
    </dgm:pt>
    <dgm:pt modelId="{7B321086-C05F-49DF-BCD6-DE29150870BC}" type="pres">
      <dgm:prSet presAssocID="{7A45FA00-47F3-4916-BDFF-C3197B201CBF}" presName="hierChild5" presStyleCnt="0"/>
      <dgm:spPr/>
    </dgm:pt>
    <dgm:pt modelId="{C31FD407-02B2-4CFE-B94C-94AB5FD9C98C}" type="pres">
      <dgm:prSet presAssocID="{19B77E2D-78B6-42ED-8D0C-D5597753AE1A}" presName="Name37" presStyleLbl="parChTrans1D3" presStyleIdx="10" presStyleCnt="11"/>
      <dgm:spPr/>
      <dgm:t>
        <a:bodyPr/>
        <a:lstStyle/>
        <a:p>
          <a:pPr rtl="1"/>
          <a:endParaRPr lang="ar-SA"/>
        </a:p>
      </dgm:t>
    </dgm:pt>
    <dgm:pt modelId="{42292804-5588-41D4-9D3F-87BC2E7405EE}" type="pres">
      <dgm:prSet presAssocID="{BE6CD25E-FA2F-4C6F-943A-768B416AFA70}" presName="hierRoot2" presStyleCnt="0">
        <dgm:presLayoutVars>
          <dgm:hierBranch val="init"/>
        </dgm:presLayoutVars>
      </dgm:prSet>
      <dgm:spPr/>
    </dgm:pt>
    <dgm:pt modelId="{0D898C64-0280-4712-91FF-17E38EBF49C2}" type="pres">
      <dgm:prSet presAssocID="{BE6CD25E-FA2F-4C6F-943A-768B416AFA70}" presName="rootComposite" presStyleCnt="0"/>
      <dgm:spPr/>
    </dgm:pt>
    <dgm:pt modelId="{AD1D6143-1ABE-4F36-9E58-6397798E1361}" type="pres">
      <dgm:prSet presAssocID="{BE6CD25E-FA2F-4C6F-943A-768B416AFA70}" presName="rootText" presStyleLbl="node3" presStyleIdx="10" presStyleCnt="11" custScaleX="152811" custLinFactX="21287" custLinFactNeighborX="100000" custLinFactNeighborY="-76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89F0BEA-A019-4CB7-B583-6690B58EBF57}" type="pres">
      <dgm:prSet presAssocID="{BE6CD25E-FA2F-4C6F-943A-768B416AFA70}" presName="rootConnector" presStyleLbl="node3" presStyleIdx="10" presStyleCnt="11"/>
      <dgm:spPr/>
      <dgm:t>
        <a:bodyPr/>
        <a:lstStyle/>
        <a:p>
          <a:pPr rtl="1"/>
          <a:endParaRPr lang="ar-SA"/>
        </a:p>
      </dgm:t>
    </dgm:pt>
    <dgm:pt modelId="{02D3FAF7-6A80-4C88-B51A-C065479F47BC}" type="pres">
      <dgm:prSet presAssocID="{BE6CD25E-FA2F-4C6F-943A-768B416AFA70}" presName="hierChild4" presStyleCnt="0"/>
      <dgm:spPr/>
    </dgm:pt>
    <dgm:pt modelId="{01C6FE9A-84D9-4BCA-B63A-305561BD12B5}" type="pres">
      <dgm:prSet presAssocID="{BE6CD25E-FA2F-4C6F-943A-768B416AFA70}" presName="hierChild5" presStyleCnt="0"/>
      <dgm:spPr/>
    </dgm:pt>
    <dgm:pt modelId="{D3C76AF9-DD31-4767-B1EE-2760F64BB928}" type="pres">
      <dgm:prSet presAssocID="{6DC5CE80-293D-4DC2-B6D3-8D70C8110109}" presName="hierChild5" presStyleCnt="0"/>
      <dgm:spPr/>
    </dgm:pt>
    <dgm:pt modelId="{01A56D5F-01BE-4FD2-BD24-F6B07CEA535C}" type="pres">
      <dgm:prSet presAssocID="{4FB9FA1E-7019-4566-845F-D76D735E4EA0}" presName="hierChild3" presStyleCnt="0"/>
      <dgm:spPr/>
    </dgm:pt>
  </dgm:ptLst>
  <dgm:cxnLst>
    <dgm:cxn modelId="{7A50F710-1664-4CC8-95ED-C4590022C88C}" type="presOf" srcId="{BE6CD25E-FA2F-4C6F-943A-768B416AFA70}" destId="{689F0BEA-A019-4CB7-B583-6690B58EBF57}" srcOrd="1" destOrd="0" presId="urn:microsoft.com/office/officeart/2005/8/layout/orgChart1"/>
    <dgm:cxn modelId="{D7D37A3E-FD0F-48CC-88DF-D62C08A7FA4A}" type="presOf" srcId="{B5FB7164-5E58-4541-ADA0-BF9A3860B79F}" destId="{B40B7D20-6BCF-4743-B6EB-A18DC1C3373A}" srcOrd="0" destOrd="0" presId="urn:microsoft.com/office/officeart/2005/8/layout/orgChart1"/>
    <dgm:cxn modelId="{F10C0B1E-4364-4026-9213-7ECE3DD3C977}" type="presOf" srcId="{9C9CC883-6D0F-4002-BACF-C10BD4B0592F}" destId="{883A8184-4719-4F3A-90F5-16E423DE6B1B}" srcOrd="0" destOrd="0" presId="urn:microsoft.com/office/officeart/2005/8/layout/orgChart1"/>
    <dgm:cxn modelId="{18A14ADE-7C00-449C-BF87-1E0288B4BF06}" type="presOf" srcId="{56AE55AF-B0DB-49C5-9C23-9F67675E83F2}" destId="{DC2BCDA3-D028-4772-8F8D-FDCBB94BE437}" srcOrd="0" destOrd="0" presId="urn:microsoft.com/office/officeart/2005/8/layout/orgChart1"/>
    <dgm:cxn modelId="{94F9C377-F30A-4FD6-8507-139F67A496DA}" srcId="{6DC5CE80-293D-4DC2-B6D3-8D70C8110109}" destId="{2C16DED2-2AF8-4E5F-8CAC-25366B6D1487}" srcOrd="0" destOrd="0" parTransId="{F0447210-B1CE-4F8A-B283-81B745DFB281}" sibTransId="{7CDB4CFF-8C0C-4DC7-9B39-15AD6BEE19F4}"/>
    <dgm:cxn modelId="{D6BCD142-931D-4BCD-908D-EC041ECABA69}" type="presOf" srcId="{4A8FE988-29D3-4861-818C-2B7ECC62DC15}" destId="{1A79F737-2A12-4F35-8C5B-8AEBD9CF21F4}" srcOrd="0" destOrd="0" presId="urn:microsoft.com/office/officeart/2005/8/layout/orgChart1"/>
    <dgm:cxn modelId="{6C1E7A64-6F6D-49E5-9C77-746086B89C76}" srcId="{B5FB7164-5E58-4541-ADA0-BF9A3860B79F}" destId="{85D8C6BA-1E0E-43A8-95F6-0BC01186D53C}" srcOrd="0" destOrd="0" parTransId="{2AFCC7D2-FD08-44D6-8FF6-B8A780191FA5}" sibTransId="{E00E2160-8C54-466F-AECA-64C787025883}"/>
    <dgm:cxn modelId="{FFA64EBC-F6AD-4182-8D96-FDD36BC3C8E1}" type="presOf" srcId="{6DC5CE80-293D-4DC2-B6D3-8D70C8110109}" destId="{4C4FCFD6-D291-4D89-9C8F-A15425679E53}" srcOrd="1" destOrd="0" presId="urn:microsoft.com/office/officeart/2005/8/layout/orgChart1"/>
    <dgm:cxn modelId="{492C86C7-46C0-43B8-8F7D-F579FAD0119F}" srcId="{6DC5CE80-293D-4DC2-B6D3-8D70C8110109}" destId="{BE6CD25E-FA2F-4C6F-943A-768B416AFA70}" srcOrd="4" destOrd="0" parTransId="{19B77E2D-78B6-42ED-8D0C-D5597753AE1A}" sibTransId="{6871B710-9AB7-45FE-BAE6-9F22668EAD74}"/>
    <dgm:cxn modelId="{219D57B0-9C45-4CE2-8EFA-915FCF932D45}" type="presOf" srcId="{94330C5D-C46D-4E7B-9BE6-FFB6C6F119F8}" destId="{7FDD884F-1577-417E-973B-A8F3ABCFB39D}" srcOrd="1" destOrd="0" presId="urn:microsoft.com/office/officeart/2005/8/layout/orgChart1"/>
    <dgm:cxn modelId="{FD01DA75-B448-4244-B599-103D53DFD8DC}" type="presOf" srcId="{1BC9558B-70AD-4BD3-908A-53D3FBDD2A5E}" destId="{455F601E-8118-4E00-A518-98A2B760B9D3}" srcOrd="0" destOrd="0" presId="urn:microsoft.com/office/officeart/2005/8/layout/orgChart1"/>
    <dgm:cxn modelId="{E6B49CD5-CF5F-48E8-8E30-4F59314922CB}" type="presOf" srcId="{2638CE74-D3D3-44A9-8F79-A069AA439ECF}" destId="{0B0E3FC3-C521-4FFD-BD3C-E99D04A5B008}" srcOrd="0" destOrd="0" presId="urn:microsoft.com/office/officeart/2005/8/layout/orgChart1"/>
    <dgm:cxn modelId="{EE382182-3146-4A49-A524-906C2BEEE6E4}" type="presOf" srcId="{4FB9FA1E-7019-4566-845F-D76D735E4EA0}" destId="{A12411F8-94DF-4A17-B108-543A3D209F57}" srcOrd="0" destOrd="0" presId="urn:microsoft.com/office/officeart/2005/8/layout/orgChart1"/>
    <dgm:cxn modelId="{21FA064D-139F-4785-9BB8-48B79C526E74}" type="presOf" srcId="{4FB9FA1E-7019-4566-845F-D76D735E4EA0}" destId="{643E2D31-F809-4094-93D0-B46637160F0A}" srcOrd="1" destOrd="0" presId="urn:microsoft.com/office/officeart/2005/8/layout/orgChart1"/>
    <dgm:cxn modelId="{ED0DA791-3F0F-4088-94A4-6BFF83658B37}" srcId="{B5FB7164-5E58-4541-ADA0-BF9A3860B79F}" destId="{20E9B559-7A22-40E4-90E7-3320D506342A}" srcOrd="4" destOrd="0" parTransId="{4A8FE988-29D3-4861-818C-2B7ECC62DC15}" sibTransId="{89CED9C0-896C-42B0-8B86-B2581BCCF719}"/>
    <dgm:cxn modelId="{46567C46-A857-4893-B551-B63DD0C4127F}" srcId="{6DC5CE80-293D-4DC2-B6D3-8D70C8110109}" destId="{9C9CC883-6D0F-4002-BACF-C10BD4B0592F}" srcOrd="1" destOrd="0" parTransId="{005A642E-46C9-47AD-9C3C-6318CD16A46A}" sibTransId="{5FDC28CB-23EC-4750-8E69-378242B5CE11}"/>
    <dgm:cxn modelId="{D03C2A56-74CE-4AA4-B7B4-6F73BE1FCDA9}" type="presOf" srcId="{26F691B7-4D0A-4B36-9910-079EAF0A4D5C}" destId="{5F6D9287-03DE-4B38-8831-42E9079328B5}" srcOrd="0" destOrd="0" presId="urn:microsoft.com/office/officeart/2005/8/layout/orgChart1"/>
    <dgm:cxn modelId="{ADE17AE7-54DC-4CB7-9C3F-B1082DFFD8AB}" type="presOf" srcId="{B5FB7164-5E58-4541-ADA0-BF9A3860B79F}" destId="{A9FFF7BD-50E4-4756-9FE9-81DD22830A85}" srcOrd="1" destOrd="0" presId="urn:microsoft.com/office/officeart/2005/8/layout/orgChart1"/>
    <dgm:cxn modelId="{51EB6C69-B022-4F01-9F36-1CCE04A9AB33}" type="presOf" srcId="{7D24BC2E-B776-416C-A347-374BEDE352EE}" destId="{9033F64D-3C13-4D8C-AAD3-7A19023C6C17}" srcOrd="0" destOrd="0" presId="urn:microsoft.com/office/officeart/2005/8/layout/orgChart1"/>
    <dgm:cxn modelId="{C85BC6E1-D197-4C8B-920E-8143E51ECE35}" srcId="{B5FB7164-5E58-4541-ADA0-BF9A3860B79F}" destId="{94330C5D-C46D-4E7B-9BE6-FFB6C6F119F8}" srcOrd="5" destOrd="0" parTransId="{1BC9558B-70AD-4BD3-908A-53D3FBDD2A5E}" sibTransId="{CFFAA49E-D3B1-4004-8350-ACFB64BEA91B}"/>
    <dgm:cxn modelId="{97A50060-010F-4ABB-8F42-383815046823}" type="presOf" srcId="{2638CE74-D3D3-44A9-8F79-A069AA439ECF}" destId="{5023D5AA-D1B0-49B0-B476-918716FAC497}" srcOrd="1" destOrd="0" presId="urn:microsoft.com/office/officeart/2005/8/layout/orgChart1"/>
    <dgm:cxn modelId="{685B75D8-4306-47F0-9026-01A6FC87267B}" type="presOf" srcId="{94330C5D-C46D-4E7B-9BE6-FFB6C6F119F8}" destId="{267C3D94-59BF-407F-80D6-5621823D98BD}" srcOrd="0" destOrd="0" presId="urn:microsoft.com/office/officeart/2005/8/layout/orgChart1"/>
    <dgm:cxn modelId="{9D634209-9AA7-40DF-977B-D7C688EFAD2C}" srcId="{B5FB7164-5E58-4541-ADA0-BF9A3860B79F}" destId="{1F1CDC92-FE4C-4349-BA33-6244AA064B9C}" srcOrd="1" destOrd="0" parTransId="{CB843938-87B1-4A95-813A-520C443E8B5A}" sibTransId="{11A00DE8-910B-4053-8BF5-DC12A08083C3}"/>
    <dgm:cxn modelId="{A2B512D4-F19D-49B8-B4FE-AA2DEBF61DCC}" type="presOf" srcId="{85D8C6BA-1E0E-43A8-95F6-0BC01186D53C}" destId="{AD63D169-2143-4EB6-93E2-593504E0505A}" srcOrd="1" destOrd="0" presId="urn:microsoft.com/office/officeart/2005/8/layout/orgChart1"/>
    <dgm:cxn modelId="{F22F4E45-2129-4F5E-B727-D4F1C294628F}" type="presOf" srcId="{2AFCC7D2-FD08-44D6-8FF6-B8A780191FA5}" destId="{0BBFD7C9-B7BB-4C8F-ACF6-2A130F4D1EC2}" srcOrd="0" destOrd="0" presId="urn:microsoft.com/office/officeart/2005/8/layout/orgChart1"/>
    <dgm:cxn modelId="{F480C825-95DF-41FE-B75C-0D96D872203A}" type="presOf" srcId="{19B77E2D-78B6-42ED-8D0C-D5597753AE1A}" destId="{C31FD407-02B2-4CFE-B94C-94AB5FD9C98C}" srcOrd="0" destOrd="0" presId="urn:microsoft.com/office/officeart/2005/8/layout/orgChart1"/>
    <dgm:cxn modelId="{383CA93F-6637-4633-8A64-9765D90BF326}" type="presOf" srcId="{6DC5CE80-293D-4DC2-B6D3-8D70C8110109}" destId="{90B307A9-771B-4DCC-873F-F3F94912CFA6}" srcOrd="0" destOrd="0" presId="urn:microsoft.com/office/officeart/2005/8/layout/orgChart1"/>
    <dgm:cxn modelId="{9AA26E39-97DA-4FB9-B7B1-43B5ED319DE7}" srcId="{6DC5CE80-293D-4DC2-B6D3-8D70C8110109}" destId="{26F691B7-4D0A-4B36-9910-079EAF0A4D5C}" srcOrd="2" destOrd="0" parTransId="{F8AF1712-CA1C-4987-93F9-A2D4F350879D}" sibTransId="{5DF0E794-DA6E-4D96-B308-1DB400BB546B}"/>
    <dgm:cxn modelId="{21C17D07-7701-441E-B2FA-ECDB5D9F4C4A}" type="presOf" srcId="{2C16DED2-2AF8-4E5F-8CAC-25366B6D1487}" destId="{41AC95BF-9A34-40A0-8A7F-5DDD42CD74D5}" srcOrd="1" destOrd="0" presId="urn:microsoft.com/office/officeart/2005/8/layout/orgChart1"/>
    <dgm:cxn modelId="{C980162B-BF03-4263-9107-2747F0735F36}" type="presOf" srcId="{85D8C6BA-1E0E-43A8-95F6-0BC01186D53C}" destId="{162D4B63-62DA-4FE4-8034-58F7D3D50ACA}" srcOrd="0" destOrd="0" presId="urn:microsoft.com/office/officeart/2005/8/layout/orgChart1"/>
    <dgm:cxn modelId="{79C420A2-765A-4C10-8CB9-5B5BA79E560F}" type="presOf" srcId="{20E9B559-7A22-40E4-90E7-3320D506342A}" destId="{EFB32E0C-8BD6-49CE-A10A-7E4A0C9EE57F}" srcOrd="0" destOrd="0" presId="urn:microsoft.com/office/officeart/2005/8/layout/orgChart1"/>
    <dgm:cxn modelId="{70E17CFF-6EF1-42C2-A3BF-FB5FAC411BD9}" type="presOf" srcId="{9C9CC883-6D0F-4002-BACF-C10BD4B0592F}" destId="{4AAC490D-B45F-43F3-BC74-3CA508485821}" srcOrd="1" destOrd="0" presId="urn:microsoft.com/office/officeart/2005/8/layout/orgChart1"/>
    <dgm:cxn modelId="{39F9D588-E713-4125-9AF6-3149AF2F08EE}" type="presOf" srcId="{E3E68F0E-8155-4090-86AB-2F8407CF92FE}" destId="{6550ED5B-72CC-4E4E-9BF8-2A44B405EAD4}" srcOrd="0" destOrd="0" presId="urn:microsoft.com/office/officeart/2005/8/layout/orgChart1"/>
    <dgm:cxn modelId="{9745B6B6-6EC4-46E4-9EA0-F6D273B739C1}" type="presOf" srcId="{BE6CD25E-FA2F-4C6F-943A-768B416AFA70}" destId="{AD1D6143-1ABE-4F36-9E58-6397798E1361}" srcOrd="0" destOrd="0" presId="urn:microsoft.com/office/officeart/2005/8/layout/orgChart1"/>
    <dgm:cxn modelId="{C76AF405-8980-4F3B-B438-DCFF3999E7D6}" type="presOf" srcId="{7A45FA00-47F3-4916-BDFF-C3197B201CBF}" destId="{C66393F8-6B14-490C-A807-1878C6F81F2E}" srcOrd="1" destOrd="0" presId="urn:microsoft.com/office/officeart/2005/8/layout/orgChart1"/>
    <dgm:cxn modelId="{205C749E-2D80-4C41-B2C2-E66EBF271F2E}" srcId="{4FB9FA1E-7019-4566-845F-D76D735E4EA0}" destId="{6DC5CE80-293D-4DC2-B6D3-8D70C8110109}" srcOrd="1" destOrd="0" parTransId="{E3E68F0E-8155-4090-86AB-2F8407CF92FE}" sibTransId="{97F74727-B410-49A4-87A4-812E2A57A291}"/>
    <dgm:cxn modelId="{7BAE5E90-C961-4FE9-B6D9-34C6407BBCA4}" type="presOf" srcId="{CB843938-87B1-4A95-813A-520C443E8B5A}" destId="{499EE18E-D735-4FE7-A1E1-E33705EACCC7}" srcOrd="0" destOrd="0" presId="urn:microsoft.com/office/officeart/2005/8/layout/orgChart1"/>
    <dgm:cxn modelId="{DD842B0D-0D3B-4759-9A1B-987CF7801FCE}" type="presOf" srcId="{9AFFD41B-F0C6-4C58-BFA3-F1EB8C50AD0F}" destId="{4A9E1C6A-5CE2-4DDB-A9E9-4E387EFC4A5D}" srcOrd="0" destOrd="0" presId="urn:microsoft.com/office/officeart/2005/8/layout/orgChart1"/>
    <dgm:cxn modelId="{BE4776D8-0E40-4D0B-AA67-E07271CB8858}" type="presOf" srcId="{F0447210-B1CE-4F8A-B283-81B745DFB281}" destId="{B20046E3-8AA9-485B-AC8D-06A3DD67C050}" srcOrd="0" destOrd="0" presId="urn:microsoft.com/office/officeart/2005/8/layout/orgChart1"/>
    <dgm:cxn modelId="{FB914D21-0636-48C7-8EE5-4AB7CB661169}" srcId="{56AE55AF-B0DB-49C5-9C23-9F67675E83F2}" destId="{4FB9FA1E-7019-4566-845F-D76D735E4EA0}" srcOrd="0" destOrd="0" parTransId="{FD748272-6898-495B-8651-D780DEB61374}" sibTransId="{DEDF5BE3-52F8-48EF-BFA4-B9828E5C303A}"/>
    <dgm:cxn modelId="{A04D195E-C8DB-486F-BB8A-0C00A1B80C1E}" type="presOf" srcId="{1F1CDC92-FE4C-4349-BA33-6244AA064B9C}" destId="{5DAAA091-C94A-448C-B694-E38E4AFFFEE8}" srcOrd="1" destOrd="0" presId="urn:microsoft.com/office/officeart/2005/8/layout/orgChart1"/>
    <dgm:cxn modelId="{E009BCAF-B5DF-4661-9706-4D58BD0B4F8D}" type="presOf" srcId="{42D07F5F-4AFD-4C82-B499-BE2BE03CA8D6}" destId="{C2737DC8-2EB8-4D82-A276-D4A7E18700C6}" srcOrd="1" destOrd="0" presId="urn:microsoft.com/office/officeart/2005/8/layout/orgChart1"/>
    <dgm:cxn modelId="{25FA96F4-616B-4AF8-B0D5-5C3FFAB8285B}" srcId="{6DC5CE80-293D-4DC2-B6D3-8D70C8110109}" destId="{7A45FA00-47F3-4916-BDFF-C3197B201CBF}" srcOrd="3" destOrd="0" parTransId="{5E1245C5-0A31-462D-983C-7643D44C078A}" sibTransId="{DE29313A-D13F-44A6-825D-2E2BC7E0D0B8}"/>
    <dgm:cxn modelId="{601C2A53-A399-4BC8-A57C-200B732E66B8}" type="presOf" srcId="{5E1245C5-0A31-462D-983C-7643D44C078A}" destId="{BA3C097E-0216-4324-923A-4FFD6CC3E841}" srcOrd="0" destOrd="0" presId="urn:microsoft.com/office/officeart/2005/8/layout/orgChart1"/>
    <dgm:cxn modelId="{4DEC82D5-D67D-4744-A3D5-7A34D31F086E}" type="presOf" srcId="{DD0149FB-657A-4C35-81AD-820DCB46170C}" destId="{40570AF6-B66D-4487-8EF2-EC0EDEAF8DCF}" srcOrd="0" destOrd="0" presId="urn:microsoft.com/office/officeart/2005/8/layout/orgChart1"/>
    <dgm:cxn modelId="{C5CB2688-92CD-4662-8CE6-A0D899C6E210}" type="presOf" srcId="{1F1CDC92-FE4C-4349-BA33-6244AA064B9C}" destId="{FF9F80D0-712B-48D8-9A3D-DAFD136A7F7C}" srcOrd="0" destOrd="0" presId="urn:microsoft.com/office/officeart/2005/8/layout/orgChart1"/>
    <dgm:cxn modelId="{091F786B-4092-4F9E-AC6D-0D31D0734132}" type="presOf" srcId="{20E9B559-7A22-40E4-90E7-3320D506342A}" destId="{230E0405-2E58-4D09-8691-D1D7CDBBFDC0}" srcOrd="1" destOrd="0" presId="urn:microsoft.com/office/officeart/2005/8/layout/orgChart1"/>
    <dgm:cxn modelId="{D53D954F-9759-43D2-B017-3DFA172940F6}" type="presOf" srcId="{42D07F5F-4AFD-4C82-B499-BE2BE03CA8D6}" destId="{B3E5CAB9-56BC-491E-A8D7-C659FCE1433B}" srcOrd="0" destOrd="0" presId="urn:microsoft.com/office/officeart/2005/8/layout/orgChart1"/>
    <dgm:cxn modelId="{38F282C7-7462-4FFE-AB00-D965B2B7F759}" srcId="{B5FB7164-5E58-4541-ADA0-BF9A3860B79F}" destId="{42D07F5F-4AFD-4C82-B499-BE2BE03CA8D6}" srcOrd="3" destOrd="0" parTransId="{7D24BC2E-B776-416C-A347-374BEDE352EE}" sibTransId="{B98985A2-BBB4-4804-9867-E0057B3AAA5A}"/>
    <dgm:cxn modelId="{B7E0D574-B8A4-4ABD-95F9-58A8F92861F0}" type="presOf" srcId="{26F691B7-4D0A-4B36-9910-079EAF0A4D5C}" destId="{28DC85F9-AA04-49B9-90BB-A3EF9598F723}" srcOrd="1" destOrd="0" presId="urn:microsoft.com/office/officeart/2005/8/layout/orgChart1"/>
    <dgm:cxn modelId="{C94CF94A-BE20-4868-90AC-47E643895027}" srcId="{4FB9FA1E-7019-4566-845F-D76D735E4EA0}" destId="{B5FB7164-5E58-4541-ADA0-BF9A3860B79F}" srcOrd="0" destOrd="0" parTransId="{DD0149FB-657A-4C35-81AD-820DCB46170C}" sibTransId="{CD55CF27-C75E-445B-B323-5C06D478F500}"/>
    <dgm:cxn modelId="{BDCAC945-7A9A-4BF9-AE51-927274ED8489}" type="presOf" srcId="{F8AF1712-CA1C-4987-93F9-A2D4F350879D}" destId="{E2A1FD91-04CE-45B9-88FB-B4DD121892EC}" srcOrd="0" destOrd="0" presId="urn:microsoft.com/office/officeart/2005/8/layout/orgChart1"/>
    <dgm:cxn modelId="{A3D1DF2D-D944-4B75-AC57-F23EBC76F26E}" srcId="{B5FB7164-5E58-4541-ADA0-BF9A3860B79F}" destId="{2638CE74-D3D3-44A9-8F79-A069AA439ECF}" srcOrd="2" destOrd="0" parTransId="{9AFFD41B-F0C6-4C58-BFA3-F1EB8C50AD0F}" sibTransId="{9FA7C9F3-A8CB-4347-8A7B-272F636B6FD2}"/>
    <dgm:cxn modelId="{DB0628A0-178A-442D-B0D8-30D1735D20D0}" type="presOf" srcId="{7A45FA00-47F3-4916-BDFF-C3197B201CBF}" destId="{9B58F03B-C727-4123-8791-ADFEE5D8D6F3}" srcOrd="0" destOrd="0" presId="urn:microsoft.com/office/officeart/2005/8/layout/orgChart1"/>
    <dgm:cxn modelId="{A18E3F3B-CFE3-471A-87A5-D12CDE567E61}" type="presOf" srcId="{2C16DED2-2AF8-4E5F-8CAC-25366B6D1487}" destId="{67834202-9966-4AC3-AF1F-E9F153051C76}" srcOrd="0" destOrd="0" presId="urn:microsoft.com/office/officeart/2005/8/layout/orgChart1"/>
    <dgm:cxn modelId="{7F1CE5DC-E12F-4CB3-9234-960E782D2AF2}" type="presOf" srcId="{005A642E-46C9-47AD-9C3C-6318CD16A46A}" destId="{02A12ADD-4635-4C4D-9E95-93765F26E75A}" srcOrd="0" destOrd="0" presId="urn:microsoft.com/office/officeart/2005/8/layout/orgChart1"/>
    <dgm:cxn modelId="{D9CD3342-D5F3-464A-9760-7B676ADE40A6}" type="presParOf" srcId="{DC2BCDA3-D028-4772-8F8D-FDCBB94BE437}" destId="{96DF07B9-7272-4E07-AD57-417A49BB0081}" srcOrd="0" destOrd="0" presId="urn:microsoft.com/office/officeart/2005/8/layout/orgChart1"/>
    <dgm:cxn modelId="{9E9E88A6-F0F4-4647-BDC8-FFA6F1848E5C}" type="presParOf" srcId="{96DF07B9-7272-4E07-AD57-417A49BB0081}" destId="{E894219F-4D7F-48C4-AF44-405C8EB225CC}" srcOrd="0" destOrd="0" presId="urn:microsoft.com/office/officeart/2005/8/layout/orgChart1"/>
    <dgm:cxn modelId="{220E66CE-745F-4664-9ACE-91F70ED4CABD}" type="presParOf" srcId="{E894219F-4D7F-48C4-AF44-405C8EB225CC}" destId="{A12411F8-94DF-4A17-B108-543A3D209F57}" srcOrd="0" destOrd="0" presId="urn:microsoft.com/office/officeart/2005/8/layout/orgChart1"/>
    <dgm:cxn modelId="{88834BFA-6C07-41EF-8A25-4A28DD6AF792}" type="presParOf" srcId="{E894219F-4D7F-48C4-AF44-405C8EB225CC}" destId="{643E2D31-F809-4094-93D0-B46637160F0A}" srcOrd="1" destOrd="0" presId="urn:microsoft.com/office/officeart/2005/8/layout/orgChart1"/>
    <dgm:cxn modelId="{70B29674-2F6B-4000-AEE2-087F8305B341}" type="presParOf" srcId="{96DF07B9-7272-4E07-AD57-417A49BB0081}" destId="{2A1B5B3C-F591-478F-BF7B-8CDE7298BC48}" srcOrd="1" destOrd="0" presId="urn:microsoft.com/office/officeart/2005/8/layout/orgChart1"/>
    <dgm:cxn modelId="{B71E94D4-6E88-45AB-ACF6-6B469F9312B4}" type="presParOf" srcId="{2A1B5B3C-F591-478F-BF7B-8CDE7298BC48}" destId="{40570AF6-B66D-4487-8EF2-EC0EDEAF8DCF}" srcOrd="0" destOrd="0" presId="urn:microsoft.com/office/officeart/2005/8/layout/orgChart1"/>
    <dgm:cxn modelId="{79B8C325-2A56-42A5-900B-C007FE9215DF}" type="presParOf" srcId="{2A1B5B3C-F591-478F-BF7B-8CDE7298BC48}" destId="{53A0651D-AE73-49D3-A58C-3F21D9B340ED}" srcOrd="1" destOrd="0" presId="urn:microsoft.com/office/officeart/2005/8/layout/orgChart1"/>
    <dgm:cxn modelId="{459C7C13-A52A-4886-88D3-5216EB92B007}" type="presParOf" srcId="{53A0651D-AE73-49D3-A58C-3F21D9B340ED}" destId="{8A6E3112-4381-4442-AC4A-9E7D4D6E0EAD}" srcOrd="0" destOrd="0" presId="urn:microsoft.com/office/officeart/2005/8/layout/orgChart1"/>
    <dgm:cxn modelId="{3A441186-307C-4F17-90B3-BEA8F2F7F0A5}" type="presParOf" srcId="{8A6E3112-4381-4442-AC4A-9E7D4D6E0EAD}" destId="{B40B7D20-6BCF-4743-B6EB-A18DC1C3373A}" srcOrd="0" destOrd="0" presId="urn:microsoft.com/office/officeart/2005/8/layout/orgChart1"/>
    <dgm:cxn modelId="{61D618B1-A37C-40A6-ADFD-B414DD4C3124}" type="presParOf" srcId="{8A6E3112-4381-4442-AC4A-9E7D4D6E0EAD}" destId="{A9FFF7BD-50E4-4756-9FE9-81DD22830A85}" srcOrd="1" destOrd="0" presId="urn:microsoft.com/office/officeart/2005/8/layout/orgChart1"/>
    <dgm:cxn modelId="{8C73F209-443F-4C14-8E27-27A045C0D49A}" type="presParOf" srcId="{53A0651D-AE73-49D3-A58C-3F21D9B340ED}" destId="{204F80B1-8076-4DB5-9194-7B7392AA7718}" srcOrd="1" destOrd="0" presId="urn:microsoft.com/office/officeart/2005/8/layout/orgChart1"/>
    <dgm:cxn modelId="{AAC6E32E-069C-4801-BD49-5E21300673D2}" type="presParOf" srcId="{204F80B1-8076-4DB5-9194-7B7392AA7718}" destId="{0BBFD7C9-B7BB-4C8F-ACF6-2A130F4D1EC2}" srcOrd="0" destOrd="0" presId="urn:microsoft.com/office/officeart/2005/8/layout/orgChart1"/>
    <dgm:cxn modelId="{CF0CA1A6-0592-45D9-A087-E08A9A3F38E7}" type="presParOf" srcId="{204F80B1-8076-4DB5-9194-7B7392AA7718}" destId="{0FF59095-F56C-4A3B-8EC8-669B3E0ACE8A}" srcOrd="1" destOrd="0" presId="urn:microsoft.com/office/officeart/2005/8/layout/orgChart1"/>
    <dgm:cxn modelId="{2468CC88-A0A9-4091-ADA8-9671CFD29A41}" type="presParOf" srcId="{0FF59095-F56C-4A3B-8EC8-669B3E0ACE8A}" destId="{F015C599-F91B-415A-B93B-48AD00A81AC6}" srcOrd="0" destOrd="0" presId="urn:microsoft.com/office/officeart/2005/8/layout/orgChart1"/>
    <dgm:cxn modelId="{13BB32A0-4F0D-480B-A731-8481A7CC1EBB}" type="presParOf" srcId="{F015C599-F91B-415A-B93B-48AD00A81AC6}" destId="{162D4B63-62DA-4FE4-8034-58F7D3D50ACA}" srcOrd="0" destOrd="0" presId="urn:microsoft.com/office/officeart/2005/8/layout/orgChart1"/>
    <dgm:cxn modelId="{60316B1E-DE07-4B4A-8C27-FA5C58642AD6}" type="presParOf" srcId="{F015C599-F91B-415A-B93B-48AD00A81AC6}" destId="{AD63D169-2143-4EB6-93E2-593504E0505A}" srcOrd="1" destOrd="0" presId="urn:microsoft.com/office/officeart/2005/8/layout/orgChart1"/>
    <dgm:cxn modelId="{48531604-2A09-4A37-86CC-2DD774C71040}" type="presParOf" srcId="{0FF59095-F56C-4A3B-8EC8-669B3E0ACE8A}" destId="{D061EDD9-5B48-4746-A4C9-1C734F1B51C1}" srcOrd="1" destOrd="0" presId="urn:microsoft.com/office/officeart/2005/8/layout/orgChart1"/>
    <dgm:cxn modelId="{C65A7263-E0A2-4700-BF7D-384EF1749998}" type="presParOf" srcId="{0FF59095-F56C-4A3B-8EC8-669B3E0ACE8A}" destId="{1863D7CD-1880-4500-8FB8-B0A0AD6ED7E4}" srcOrd="2" destOrd="0" presId="urn:microsoft.com/office/officeart/2005/8/layout/orgChart1"/>
    <dgm:cxn modelId="{4043BCE8-BD7E-4937-9C0D-866FEC2B6AFF}" type="presParOf" srcId="{204F80B1-8076-4DB5-9194-7B7392AA7718}" destId="{499EE18E-D735-4FE7-A1E1-E33705EACCC7}" srcOrd="2" destOrd="0" presId="urn:microsoft.com/office/officeart/2005/8/layout/orgChart1"/>
    <dgm:cxn modelId="{168ADAF1-F155-4E9D-8BE1-FBBB01EA9720}" type="presParOf" srcId="{204F80B1-8076-4DB5-9194-7B7392AA7718}" destId="{11551172-F535-4363-8B6D-817D01D526B1}" srcOrd="3" destOrd="0" presId="urn:microsoft.com/office/officeart/2005/8/layout/orgChart1"/>
    <dgm:cxn modelId="{15A741B0-B135-4DB5-88C8-5D3F628F2D68}" type="presParOf" srcId="{11551172-F535-4363-8B6D-817D01D526B1}" destId="{BCCD46DC-5E4C-4352-990B-632FC7D6B728}" srcOrd="0" destOrd="0" presId="urn:microsoft.com/office/officeart/2005/8/layout/orgChart1"/>
    <dgm:cxn modelId="{406DE7AD-CA06-4F24-A909-25B79CD3F27E}" type="presParOf" srcId="{BCCD46DC-5E4C-4352-990B-632FC7D6B728}" destId="{FF9F80D0-712B-48D8-9A3D-DAFD136A7F7C}" srcOrd="0" destOrd="0" presId="urn:microsoft.com/office/officeart/2005/8/layout/orgChart1"/>
    <dgm:cxn modelId="{D1A8DB64-1889-4084-8B62-39D4F16CA479}" type="presParOf" srcId="{BCCD46DC-5E4C-4352-990B-632FC7D6B728}" destId="{5DAAA091-C94A-448C-B694-E38E4AFFFEE8}" srcOrd="1" destOrd="0" presId="urn:microsoft.com/office/officeart/2005/8/layout/orgChart1"/>
    <dgm:cxn modelId="{5057AE7B-7353-439F-9684-FA9FAA4A79AB}" type="presParOf" srcId="{11551172-F535-4363-8B6D-817D01D526B1}" destId="{CD94C7F9-817F-4F33-90E1-B90F12BC28F6}" srcOrd="1" destOrd="0" presId="urn:microsoft.com/office/officeart/2005/8/layout/orgChart1"/>
    <dgm:cxn modelId="{36974808-2984-4B8D-B6F0-409D78C0EAE3}" type="presParOf" srcId="{11551172-F535-4363-8B6D-817D01D526B1}" destId="{812A3777-38D0-4CDD-A5B0-ADD72E61CB3F}" srcOrd="2" destOrd="0" presId="urn:microsoft.com/office/officeart/2005/8/layout/orgChart1"/>
    <dgm:cxn modelId="{BF70B42A-33D4-43D1-8852-0975CA474704}" type="presParOf" srcId="{204F80B1-8076-4DB5-9194-7B7392AA7718}" destId="{4A9E1C6A-5CE2-4DDB-A9E9-4E387EFC4A5D}" srcOrd="4" destOrd="0" presId="urn:microsoft.com/office/officeart/2005/8/layout/orgChart1"/>
    <dgm:cxn modelId="{C6D4FC0B-0C93-442E-89E9-F23323EAE64C}" type="presParOf" srcId="{204F80B1-8076-4DB5-9194-7B7392AA7718}" destId="{E0D22F7B-5924-4F86-8EE0-E8D80113241F}" srcOrd="5" destOrd="0" presId="urn:microsoft.com/office/officeart/2005/8/layout/orgChart1"/>
    <dgm:cxn modelId="{ED44F4A1-67FB-4853-9DFE-8E6C123297D6}" type="presParOf" srcId="{E0D22F7B-5924-4F86-8EE0-E8D80113241F}" destId="{BA426B57-E1D5-453A-AB91-2211C625ADA1}" srcOrd="0" destOrd="0" presId="urn:microsoft.com/office/officeart/2005/8/layout/orgChart1"/>
    <dgm:cxn modelId="{0FFBD16E-ED5A-48F4-8D58-42A3DACF3315}" type="presParOf" srcId="{BA426B57-E1D5-453A-AB91-2211C625ADA1}" destId="{0B0E3FC3-C521-4FFD-BD3C-E99D04A5B008}" srcOrd="0" destOrd="0" presId="urn:microsoft.com/office/officeart/2005/8/layout/orgChart1"/>
    <dgm:cxn modelId="{8B4F4FCC-BA37-42E4-93AD-1ECEF2ACB8BE}" type="presParOf" srcId="{BA426B57-E1D5-453A-AB91-2211C625ADA1}" destId="{5023D5AA-D1B0-49B0-B476-918716FAC497}" srcOrd="1" destOrd="0" presId="urn:microsoft.com/office/officeart/2005/8/layout/orgChart1"/>
    <dgm:cxn modelId="{AAF539AC-CF5C-431C-A2A0-2F9E2F86BD13}" type="presParOf" srcId="{E0D22F7B-5924-4F86-8EE0-E8D80113241F}" destId="{44411C56-CF31-4DE7-B792-AFFDC7B44A8A}" srcOrd="1" destOrd="0" presId="urn:microsoft.com/office/officeart/2005/8/layout/orgChart1"/>
    <dgm:cxn modelId="{1964ABCA-5FE7-4CF7-810E-FD3FAD07E587}" type="presParOf" srcId="{E0D22F7B-5924-4F86-8EE0-E8D80113241F}" destId="{7D88D297-7531-4609-B64C-E8270A0A0F06}" srcOrd="2" destOrd="0" presId="urn:microsoft.com/office/officeart/2005/8/layout/orgChart1"/>
    <dgm:cxn modelId="{0A5AC7DC-64EA-4301-856D-E0AB3601DF24}" type="presParOf" srcId="{204F80B1-8076-4DB5-9194-7B7392AA7718}" destId="{9033F64D-3C13-4D8C-AAD3-7A19023C6C17}" srcOrd="6" destOrd="0" presId="urn:microsoft.com/office/officeart/2005/8/layout/orgChart1"/>
    <dgm:cxn modelId="{9257FA0F-12F4-46A6-A295-858AEAEA5695}" type="presParOf" srcId="{204F80B1-8076-4DB5-9194-7B7392AA7718}" destId="{CC5F8A3D-1ED3-4713-B4FA-4DBBE120C65E}" srcOrd="7" destOrd="0" presId="urn:microsoft.com/office/officeart/2005/8/layout/orgChart1"/>
    <dgm:cxn modelId="{3892364A-45BC-49CD-BCCC-898DE4FE6BA9}" type="presParOf" srcId="{CC5F8A3D-1ED3-4713-B4FA-4DBBE120C65E}" destId="{DDC9AE91-381B-47DB-A1A2-80AEC3500958}" srcOrd="0" destOrd="0" presId="urn:microsoft.com/office/officeart/2005/8/layout/orgChart1"/>
    <dgm:cxn modelId="{E9C183B7-05CE-4EA3-A47C-025EB3244144}" type="presParOf" srcId="{DDC9AE91-381B-47DB-A1A2-80AEC3500958}" destId="{B3E5CAB9-56BC-491E-A8D7-C659FCE1433B}" srcOrd="0" destOrd="0" presId="urn:microsoft.com/office/officeart/2005/8/layout/orgChart1"/>
    <dgm:cxn modelId="{D5EDFF25-C738-4919-A38E-639AAB830D85}" type="presParOf" srcId="{DDC9AE91-381B-47DB-A1A2-80AEC3500958}" destId="{C2737DC8-2EB8-4D82-A276-D4A7E18700C6}" srcOrd="1" destOrd="0" presId="urn:microsoft.com/office/officeart/2005/8/layout/orgChart1"/>
    <dgm:cxn modelId="{0AAAB45B-B466-4C8E-A411-6EB894883A8A}" type="presParOf" srcId="{CC5F8A3D-1ED3-4713-B4FA-4DBBE120C65E}" destId="{C557EB8D-0A62-4F0D-ABCD-A970114FC378}" srcOrd="1" destOrd="0" presId="urn:microsoft.com/office/officeart/2005/8/layout/orgChart1"/>
    <dgm:cxn modelId="{12EFB1F4-F638-40D5-9343-8E6741D7C50A}" type="presParOf" srcId="{CC5F8A3D-1ED3-4713-B4FA-4DBBE120C65E}" destId="{625958FC-4B21-442F-AC16-E1D4D57C9086}" srcOrd="2" destOrd="0" presId="urn:microsoft.com/office/officeart/2005/8/layout/orgChart1"/>
    <dgm:cxn modelId="{F5E8ACCA-754A-4C25-8288-938DF96200EA}" type="presParOf" srcId="{204F80B1-8076-4DB5-9194-7B7392AA7718}" destId="{1A79F737-2A12-4F35-8C5B-8AEBD9CF21F4}" srcOrd="8" destOrd="0" presId="urn:microsoft.com/office/officeart/2005/8/layout/orgChart1"/>
    <dgm:cxn modelId="{BE555075-4FE5-44C4-87C2-A56860A188C0}" type="presParOf" srcId="{204F80B1-8076-4DB5-9194-7B7392AA7718}" destId="{3F149C26-DC38-4E7E-B1F4-96553D3B4CFA}" srcOrd="9" destOrd="0" presId="urn:microsoft.com/office/officeart/2005/8/layout/orgChart1"/>
    <dgm:cxn modelId="{3F59AD0C-7179-474B-AD8F-C37550ADCFC0}" type="presParOf" srcId="{3F149C26-DC38-4E7E-B1F4-96553D3B4CFA}" destId="{4CCB4E4A-6BFA-4043-A047-6A69A79B7360}" srcOrd="0" destOrd="0" presId="urn:microsoft.com/office/officeart/2005/8/layout/orgChart1"/>
    <dgm:cxn modelId="{269F4DCE-046E-437D-932A-077F707FE86F}" type="presParOf" srcId="{4CCB4E4A-6BFA-4043-A047-6A69A79B7360}" destId="{EFB32E0C-8BD6-49CE-A10A-7E4A0C9EE57F}" srcOrd="0" destOrd="0" presId="urn:microsoft.com/office/officeart/2005/8/layout/orgChart1"/>
    <dgm:cxn modelId="{7499679C-62C1-48FB-8E2F-56BA6735CA41}" type="presParOf" srcId="{4CCB4E4A-6BFA-4043-A047-6A69A79B7360}" destId="{230E0405-2E58-4D09-8691-D1D7CDBBFDC0}" srcOrd="1" destOrd="0" presId="urn:microsoft.com/office/officeart/2005/8/layout/orgChart1"/>
    <dgm:cxn modelId="{24BF503C-C76D-4F2A-B393-AA9609BFC147}" type="presParOf" srcId="{3F149C26-DC38-4E7E-B1F4-96553D3B4CFA}" destId="{921C04C1-B717-4430-8274-20C6F7AB4827}" srcOrd="1" destOrd="0" presId="urn:microsoft.com/office/officeart/2005/8/layout/orgChart1"/>
    <dgm:cxn modelId="{CC5FDBC8-0413-4790-A8DD-EFECB9BB6C87}" type="presParOf" srcId="{3F149C26-DC38-4E7E-B1F4-96553D3B4CFA}" destId="{38BD013B-3213-47F9-ACF8-3078D8E0BA8C}" srcOrd="2" destOrd="0" presId="urn:microsoft.com/office/officeart/2005/8/layout/orgChart1"/>
    <dgm:cxn modelId="{4868CD11-7583-476D-A2A8-B02806C710FC}" type="presParOf" srcId="{204F80B1-8076-4DB5-9194-7B7392AA7718}" destId="{455F601E-8118-4E00-A518-98A2B760B9D3}" srcOrd="10" destOrd="0" presId="urn:microsoft.com/office/officeart/2005/8/layout/orgChart1"/>
    <dgm:cxn modelId="{10646040-95B9-443E-B70F-A35A71F19727}" type="presParOf" srcId="{204F80B1-8076-4DB5-9194-7B7392AA7718}" destId="{5C44C4CE-73EB-43D9-8389-DB86C0CAEDC0}" srcOrd="11" destOrd="0" presId="urn:microsoft.com/office/officeart/2005/8/layout/orgChart1"/>
    <dgm:cxn modelId="{1867F022-0F84-4594-BE8B-8DFBDF8C937E}" type="presParOf" srcId="{5C44C4CE-73EB-43D9-8389-DB86C0CAEDC0}" destId="{A6F53759-3464-4247-B16C-29514EA5D748}" srcOrd="0" destOrd="0" presId="urn:microsoft.com/office/officeart/2005/8/layout/orgChart1"/>
    <dgm:cxn modelId="{3CD7C7C9-B068-47B2-B7BF-73EC8246BFB6}" type="presParOf" srcId="{A6F53759-3464-4247-B16C-29514EA5D748}" destId="{267C3D94-59BF-407F-80D6-5621823D98BD}" srcOrd="0" destOrd="0" presId="urn:microsoft.com/office/officeart/2005/8/layout/orgChart1"/>
    <dgm:cxn modelId="{30B57F50-DCDB-4DD4-AB71-5E178FA0C8F1}" type="presParOf" srcId="{A6F53759-3464-4247-B16C-29514EA5D748}" destId="{7FDD884F-1577-417E-973B-A8F3ABCFB39D}" srcOrd="1" destOrd="0" presId="urn:microsoft.com/office/officeart/2005/8/layout/orgChart1"/>
    <dgm:cxn modelId="{59D731A1-C325-48F0-BFD5-6B810A1E56BA}" type="presParOf" srcId="{5C44C4CE-73EB-43D9-8389-DB86C0CAEDC0}" destId="{502B7F47-476A-4D6A-94BB-4FD8A7D4AB7E}" srcOrd="1" destOrd="0" presId="urn:microsoft.com/office/officeart/2005/8/layout/orgChart1"/>
    <dgm:cxn modelId="{04BE4A99-5E88-4AE0-8332-B13ACA6625B6}" type="presParOf" srcId="{5C44C4CE-73EB-43D9-8389-DB86C0CAEDC0}" destId="{F6FBA0AF-F7F8-4A66-973F-AC638D3FA89C}" srcOrd="2" destOrd="0" presId="urn:microsoft.com/office/officeart/2005/8/layout/orgChart1"/>
    <dgm:cxn modelId="{2ACD0C84-4203-4C8C-9E38-F761AC52D1AB}" type="presParOf" srcId="{53A0651D-AE73-49D3-A58C-3F21D9B340ED}" destId="{95D8118B-3724-4DBD-B40C-735E9DA84354}" srcOrd="2" destOrd="0" presId="urn:microsoft.com/office/officeart/2005/8/layout/orgChart1"/>
    <dgm:cxn modelId="{BFA53074-A39F-4E8A-B887-42D1A20FD286}" type="presParOf" srcId="{2A1B5B3C-F591-478F-BF7B-8CDE7298BC48}" destId="{6550ED5B-72CC-4E4E-9BF8-2A44B405EAD4}" srcOrd="2" destOrd="0" presId="urn:microsoft.com/office/officeart/2005/8/layout/orgChart1"/>
    <dgm:cxn modelId="{5D8A42C3-DE18-4426-8A94-0CBE02930A51}" type="presParOf" srcId="{2A1B5B3C-F591-478F-BF7B-8CDE7298BC48}" destId="{4FB7F1A7-93DF-496F-B7AB-93F20370A6F8}" srcOrd="3" destOrd="0" presId="urn:microsoft.com/office/officeart/2005/8/layout/orgChart1"/>
    <dgm:cxn modelId="{4D7472AC-783A-454D-B953-3999A7ECC307}" type="presParOf" srcId="{4FB7F1A7-93DF-496F-B7AB-93F20370A6F8}" destId="{326068F3-75FD-4917-9896-CB901471CAD7}" srcOrd="0" destOrd="0" presId="urn:microsoft.com/office/officeart/2005/8/layout/orgChart1"/>
    <dgm:cxn modelId="{9094B499-5F7E-4481-A9DF-0E4B7F29F2DB}" type="presParOf" srcId="{326068F3-75FD-4917-9896-CB901471CAD7}" destId="{90B307A9-771B-4DCC-873F-F3F94912CFA6}" srcOrd="0" destOrd="0" presId="urn:microsoft.com/office/officeart/2005/8/layout/orgChart1"/>
    <dgm:cxn modelId="{C122EA81-4F76-4334-8A9D-9215F063A4BA}" type="presParOf" srcId="{326068F3-75FD-4917-9896-CB901471CAD7}" destId="{4C4FCFD6-D291-4D89-9C8F-A15425679E53}" srcOrd="1" destOrd="0" presId="urn:microsoft.com/office/officeart/2005/8/layout/orgChart1"/>
    <dgm:cxn modelId="{185638F2-5D84-48A1-AB6A-26C1B2312D77}" type="presParOf" srcId="{4FB7F1A7-93DF-496F-B7AB-93F20370A6F8}" destId="{59A6A6AD-9A47-462F-BFAA-4379979EA15C}" srcOrd="1" destOrd="0" presId="urn:microsoft.com/office/officeart/2005/8/layout/orgChart1"/>
    <dgm:cxn modelId="{3E68F19A-BDC5-405E-8C6A-83C6CE8B5F49}" type="presParOf" srcId="{59A6A6AD-9A47-462F-BFAA-4379979EA15C}" destId="{B20046E3-8AA9-485B-AC8D-06A3DD67C050}" srcOrd="0" destOrd="0" presId="urn:microsoft.com/office/officeart/2005/8/layout/orgChart1"/>
    <dgm:cxn modelId="{8DC32A2D-3B07-40BF-8312-58F5E3D827E3}" type="presParOf" srcId="{59A6A6AD-9A47-462F-BFAA-4379979EA15C}" destId="{65A89468-E03D-4A95-81C9-A32CE03FD6B2}" srcOrd="1" destOrd="0" presId="urn:microsoft.com/office/officeart/2005/8/layout/orgChart1"/>
    <dgm:cxn modelId="{971D501D-A4FB-49E7-B483-CDF22FDF2A9D}" type="presParOf" srcId="{65A89468-E03D-4A95-81C9-A32CE03FD6B2}" destId="{6C2CB35B-7563-4AC2-92B0-90E065CA075B}" srcOrd="0" destOrd="0" presId="urn:microsoft.com/office/officeart/2005/8/layout/orgChart1"/>
    <dgm:cxn modelId="{C622855F-31DE-40C3-B375-ECC8A00F1450}" type="presParOf" srcId="{6C2CB35B-7563-4AC2-92B0-90E065CA075B}" destId="{67834202-9966-4AC3-AF1F-E9F153051C76}" srcOrd="0" destOrd="0" presId="urn:microsoft.com/office/officeart/2005/8/layout/orgChart1"/>
    <dgm:cxn modelId="{C1F37B29-2849-4E2C-84E0-6D204EC03885}" type="presParOf" srcId="{6C2CB35B-7563-4AC2-92B0-90E065CA075B}" destId="{41AC95BF-9A34-40A0-8A7F-5DDD42CD74D5}" srcOrd="1" destOrd="0" presId="urn:microsoft.com/office/officeart/2005/8/layout/orgChart1"/>
    <dgm:cxn modelId="{AE267184-5756-4102-8C83-CC53A0521060}" type="presParOf" srcId="{65A89468-E03D-4A95-81C9-A32CE03FD6B2}" destId="{AFA2685A-E019-4C46-BA1C-6D04205D86A9}" srcOrd="1" destOrd="0" presId="urn:microsoft.com/office/officeart/2005/8/layout/orgChart1"/>
    <dgm:cxn modelId="{EDBBA182-FE87-4D70-A796-DDE693491B38}" type="presParOf" srcId="{65A89468-E03D-4A95-81C9-A32CE03FD6B2}" destId="{0F502D4F-AA65-4669-A461-4250DBB5207B}" srcOrd="2" destOrd="0" presId="urn:microsoft.com/office/officeart/2005/8/layout/orgChart1"/>
    <dgm:cxn modelId="{A3B2B69A-60A0-482B-BC5A-4DC17EE1C9A0}" type="presParOf" srcId="{59A6A6AD-9A47-462F-BFAA-4379979EA15C}" destId="{02A12ADD-4635-4C4D-9E95-93765F26E75A}" srcOrd="2" destOrd="0" presId="urn:microsoft.com/office/officeart/2005/8/layout/orgChart1"/>
    <dgm:cxn modelId="{BDCEFB12-1D1A-45DD-9230-FC109A9CECA4}" type="presParOf" srcId="{59A6A6AD-9A47-462F-BFAA-4379979EA15C}" destId="{83070AAF-FA95-48D4-9008-AFFE17D96524}" srcOrd="3" destOrd="0" presId="urn:microsoft.com/office/officeart/2005/8/layout/orgChart1"/>
    <dgm:cxn modelId="{5CB7E08B-68F1-4779-8878-3BFE10B812B7}" type="presParOf" srcId="{83070AAF-FA95-48D4-9008-AFFE17D96524}" destId="{19839140-4B4C-4649-9A25-D3835B88DB01}" srcOrd="0" destOrd="0" presId="urn:microsoft.com/office/officeart/2005/8/layout/orgChart1"/>
    <dgm:cxn modelId="{385A17D2-86AE-49D1-8645-61F856402DF6}" type="presParOf" srcId="{19839140-4B4C-4649-9A25-D3835B88DB01}" destId="{883A8184-4719-4F3A-90F5-16E423DE6B1B}" srcOrd="0" destOrd="0" presId="urn:microsoft.com/office/officeart/2005/8/layout/orgChart1"/>
    <dgm:cxn modelId="{7BC1CCCF-7371-4154-BB0D-69698C8E9100}" type="presParOf" srcId="{19839140-4B4C-4649-9A25-D3835B88DB01}" destId="{4AAC490D-B45F-43F3-BC74-3CA508485821}" srcOrd="1" destOrd="0" presId="urn:microsoft.com/office/officeart/2005/8/layout/orgChart1"/>
    <dgm:cxn modelId="{346D2144-E57C-4C38-B82F-4904E390E556}" type="presParOf" srcId="{83070AAF-FA95-48D4-9008-AFFE17D96524}" destId="{28A2DD6C-53AC-4B22-9262-6C0FA8E7925E}" srcOrd="1" destOrd="0" presId="urn:microsoft.com/office/officeart/2005/8/layout/orgChart1"/>
    <dgm:cxn modelId="{ACE70933-9830-46CE-8AB2-888390C02372}" type="presParOf" srcId="{83070AAF-FA95-48D4-9008-AFFE17D96524}" destId="{68F10946-07C2-4DC2-A326-44249C49E463}" srcOrd="2" destOrd="0" presId="urn:microsoft.com/office/officeart/2005/8/layout/orgChart1"/>
    <dgm:cxn modelId="{03D92DAF-9574-4448-9CE9-18CDC1996963}" type="presParOf" srcId="{59A6A6AD-9A47-462F-BFAA-4379979EA15C}" destId="{E2A1FD91-04CE-45B9-88FB-B4DD121892EC}" srcOrd="4" destOrd="0" presId="urn:microsoft.com/office/officeart/2005/8/layout/orgChart1"/>
    <dgm:cxn modelId="{D9722A06-089D-4B82-8BFD-2F48E3D7D35A}" type="presParOf" srcId="{59A6A6AD-9A47-462F-BFAA-4379979EA15C}" destId="{F9139B7A-8D56-4FD6-9C08-467B560E656E}" srcOrd="5" destOrd="0" presId="urn:microsoft.com/office/officeart/2005/8/layout/orgChart1"/>
    <dgm:cxn modelId="{3AEAE15D-D473-47F5-9C11-D16BA090558E}" type="presParOf" srcId="{F9139B7A-8D56-4FD6-9C08-467B560E656E}" destId="{6ED16587-790F-4142-A44E-90D1A6556FDC}" srcOrd="0" destOrd="0" presId="urn:microsoft.com/office/officeart/2005/8/layout/orgChart1"/>
    <dgm:cxn modelId="{26825A5B-FB7B-462B-9332-2625455C1BD1}" type="presParOf" srcId="{6ED16587-790F-4142-A44E-90D1A6556FDC}" destId="{5F6D9287-03DE-4B38-8831-42E9079328B5}" srcOrd="0" destOrd="0" presId="urn:microsoft.com/office/officeart/2005/8/layout/orgChart1"/>
    <dgm:cxn modelId="{498AADF7-51FA-4C9C-A537-E3D844F6FF4E}" type="presParOf" srcId="{6ED16587-790F-4142-A44E-90D1A6556FDC}" destId="{28DC85F9-AA04-49B9-90BB-A3EF9598F723}" srcOrd="1" destOrd="0" presId="urn:microsoft.com/office/officeart/2005/8/layout/orgChart1"/>
    <dgm:cxn modelId="{A34541B9-6797-4E92-8FBF-9DE5BF4DE144}" type="presParOf" srcId="{F9139B7A-8D56-4FD6-9C08-467B560E656E}" destId="{2B47391C-C9B0-468F-A57F-F89BEEDE33B8}" srcOrd="1" destOrd="0" presId="urn:microsoft.com/office/officeart/2005/8/layout/orgChart1"/>
    <dgm:cxn modelId="{F87B74AD-1E44-4701-B41A-6F5F7184C8F7}" type="presParOf" srcId="{F9139B7A-8D56-4FD6-9C08-467B560E656E}" destId="{7F422B83-D155-406C-97A2-3C28A515A2E5}" srcOrd="2" destOrd="0" presId="urn:microsoft.com/office/officeart/2005/8/layout/orgChart1"/>
    <dgm:cxn modelId="{D93204F0-CD63-4756-BD32-DCC56D38554C}" type="presParOf" srcId="{59A6A6AD-9A47-462F-BFAA-4379979EA15C}" destId="{BA3C097E-0216-4324-923A-4FFD6CC3E841}" srcOrd="6" destOrd="0" presId="urn:microsoft.com/office/officeart/2005/8/layout/orgChart1"/>
    <dgm:cxn modelId="{FC7E286E-774E-4B37-8712-6B0151BBEF17}" type="presParOf" srcId="{59A6A6AD-9A47-462F-BFAA-4379979EA15C}" destId="{848F7B34-46F8-43F3-AA20-E24483CBD0EA}" srcOrd="7" destOrd="0" presId="urn:microsoft.com/office/officeart/2005/8/layout/orgChart1"/>
    <dgm:cxn modelId="{509C99DB-B084-4658-ADB2-1A41C796B837}" type="presParOf" srcId="{848F7B34-46F8-43F3-AA20-E24483CBD0EA}" destId="{DEDAD5A6-C97F-4AF0-8355-977B1558F22E}" srcOrd="0" destOrd="0" presId="urn:microsoft.com/office/officeart/2005/8/layout/orgChart1"/>
    <dgm:cxn modelId="{F32C9726-9343-4447-862C-5D8472DB5FCF}" type="presParOf" srcId="{DEDAD5A6-C97F-4AF0-8355-977B1558F22E}" destId="{9B58F03B-C727-4123-8791-ADFEE5D8D6F3}" srcOrd="0" destOrd="0" presId="urn:microsoft.com/office/officeart/2005/8/layout/orgChart1"/>
    <dgm:cxn modelId="{7217E5AE-137E-482F-9100-2051277CD456}" type="presParOf" srcId="{DEDAD5A6-C97F-4AF0-8355-977B1558F22E}" destId="{C66393F8-6B14-490C-A807-1878C6F81F2E}" srcOrd="1" destOrd="0" presId="urn:microsoft.com/office/officeart/2005/8/layout/orgChart1"/>
    <dgm:cxn modelId="{1FEFE4B7-9C65-4E1D-B371-6DAE2C786D4C}" type="presParOf" srcId="{848F7B34-46F8-43F3-AA20-E24483CBD0EA}" destId="{21C59E0A-8975-482A-8BDE-C2DACAE2DFF3}" srcOrd="1" destOrd="0" presId="urn:microsoft.com/office/officeart/2005/8/layout/orgChart1"/>
    <dgm:cxn modelId="{7A378EB9-C4C3-4CB1-B0DB-A5B162EDA05A}" type="presParOf" srcId="{848F7B34-46F8-43F3-AA20-E24483CBD0EA}" destId="{7B321086-C05F-49DF-BCD6-DE29150870BC}" srcOrd="2" destOrd="0" presId="urn:microsoft.com/office/officeart/2005/8/layout/orgChart1"/>
    <dgm:cxn modelId="{511A02E9-ED88-4953-94C7-5B1303556D00}" type="presParOf" srcId="{59A6A6AD-9A47-462F-BFAA-4379979EA15C}" destId="{C31FD407-02B2-4CFE-B94C-94AB5FD9C98C}" srcOrd="8" destOrd="0" presId="urn:microsoft.com/office/officeart/2005/8/layout/orgChart1"/>
    <dgm:cxn modelId="{D67CB202-D575-402B-BC9D-896E61CB0AAD}" type="presParOf" srcId="{59A6A6AD-9A47-462F-BFAA-4379979EA15C}" destId="{42292804-5588-41D4-9D3F-87BC2E7405EE}" srcOrd="9" destOrd="0" presId="urn:microsoft.com/office/officeart/2005/8/layout/orgChart1"/>
    <dgm:cxn modelId="{88050388-41D6-4792-8784-A49755E25939}" type="presParOf" srcId="{42292804-5588-41D4-9D3F-87BC2E7405EE}" destId="{0D898C64-0280-4712-91FF-17E38EBF49C2}" srcOrd="0" destOrd="0" presId="urn:microsoft.com/office/officeart/2005/8/layout/orgChart1"/>
    <dgm:cxn modelId="{62C4B90B-02AF-4F8E-8BA4-C74044013D5D}" type="presParOf" srcId="{0D898C64-0280-4712-91FF-17E38EBF49C2}" destId="{AD1D6143-1ABE-4F36-9E58-6397798E1361}" srcOrd="0" destOrd="0" presId="urn:microsoft.com/office/officeart/2005/8/layout/orgChart1"/>
    <dgm:cxn modelId="{928FDBC8-1411-4418-A724-455794C8E538}" type="presParOf" srcId="{0D898C64-0280-4712-91FF-17E38EBF49C2}" destId="{689F0BEA-A019-4CB7-B583-6690B58EBF57}" srcOrd="1" destOrd="0" presId="urn:microsoft.com/office/officeart/2005/8/layout/orgChart1"/>
    <dgm:cxn modelId="{BEC405E5-6B83-4081-BDAB-961FDE410910}" type="presParOf" srcId="{42292804-5588-41D4-9D3F-87BC2E7405EE}" destId="{02D3FAF7-6A80-4C88-B51A-C065479F47BC}" srcOrd="1" destOrd="0" presId="urn:microsoft.com/office/officeart/2005/8/layout/orgChart1"/>
    <dgm:cxn modelId="{C601CBB6-9EF1-4037-9A7A-CC3F9D92D9A0}" type="presParOf" srcId="{42292804-5588-41D4-9D3F-87BC2E7405EE}" destId="{01C6FE9A-84D9-4BCA-B63A-305561BD12B5}" srcOrd="2" destOrd="0" presId="urn:microsoft.com/office/officeart/2005/8/layout/orgChart1"/>
    <dgm:cxn modelId="{70181EE5-38BA-4701-817C-0710B0ABC0FA}" type="presParOf" srcId="{4FB7F1A7-93DF-496F-B7AB-93F20370A6F8}" destId="{D3C76AF9-DD31-4767-B1EE-2760F64BB928}" srcOrd="2" destOrd="0" presId="urn:microsoft.com/office/officeart/2005/8/layout/orgChart1"/>
    <dgm:cxn modelId="{5E2F01BC-B6D1-4D65-B9F9-4973831EFFB2}" type="presParOf" srcId="{96DF07B9-7272-4E07-AD57-417A49BB0081}" destId="{01A56D5F-01BE-4FD2-BD24-F6B07CEA53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FD407-02B2-4CFE-B94C-94AB5FD9C98C}">
      <dsp:nvSpPr>
        <dsp:cNvPr id="0" name=""/>
        <dsp:cNvSpPr/>
      </dsp:nvSpPr>
      <dsp:spPr>
        <a:xfrm>
          <a:off x="5002994" y="2099892"/>
          <a:ext cx="736075" cy="3285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5938"/>
              </a:lnTo>
              <a:lnTo>
                <a:pt x="736075" y="328593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C097E-0216-4324-923A-4FFD6CC3E841}">
      <dsp:nvSpPr>
        <dsp:cNvPr id="0" name=""/>
        <dsp:cNvSpPr/>
      </dsp:nvSpPr>
      <dsp:spPr>
        <a:xfrm>
          <a:off x="5002994" y="2099892"/>
          <a:ext cx="736075" cy="2507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754"/>
              </a:lnTo>
              <a:lnTo>
                <a:pt x="736075" y="25077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1FD91-04CE-45B9-88FB-B4DD121892EC}">
      <dsp:nvSpPr>
        <dsp:cNvPr id="0" name=""/>
        <dsp:cNvSpPr/>
      </dsp:nvSpPr>
      <dsp:spPr>
        <a:xfrm>
          <a:off x="5002994" y="2099892"/>
          <a:ext cx="665335" cy="1729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565"/>
              </a:lnTo>
              <a:lnTo>
                <a:pt x="665335" y="172956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12ADD-4635-4C4D-9E95-93765F26E75A}">
      <dsp:nvSpPr>
        <dsp:cNvPr id="0" name=""/>
        <dsp:cNvSpPr/>
      </dsp:nvSpPr>
      <dsp:spPr>
        <a:xfrm>
          <a:off x="5002994" y="2099892"/>
          <a:ext cx="665335" cy="1092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862"/>
              </a:lnTo>
              <a:lnTo>
                <a:pt x="665335" y="10928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046E3-8AA9-485B-AC8D-06A3DD67C050}">
      <dsp:nvSpPr>
        <dsp:cNvPr id="0" name=""/>
        <dsp:cNvSpPr/>
      </dsp:nvSpPr>
      <dsp:spPr>
        <a:xfrm>
          <a:off x="5002994" y="2099892"/>
          <a:ext cx="665335" cy="385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418"/>
              </a:lnTo>
              <a:lnTo>
                <a:pt x="665335" y="3854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0ED5B-72CC-4E4E-9BF8-2A44B405EAD4}">
      <dsp:nvSpPr>
        <dsp:cNvPr id="0" name=""/>
        <dsp:cNvSpPr/>
      </dsp:nvSpPr>
      <dsp:spPr>
        <a:xfrm>
          <a:off x="4036247" y="831998"/>
          <a:ext cx="2090487" cy="205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65"/>
              </a:lnTo>
              <a:lnTo>
                <a:pt x="2090487" y="100165"/>
              </a:lnTo>
              <a:lnTo>
                <a:pt x="2090487" y="20570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F601E-8118-4E00-A518-98A2B760B9D3}">
      <dsp:nvSpPr>
        <dsp:cNvPr id="0" name=""/>
        <dsp:cNvSpPr/>
      </dsp:nvSpPr>
      <dsp:spPr>
        <a:xfrm>
          <a:off x="215050" y="1977051"/>
          <a:ext cx="1154310" cy="4021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1550"/>
              </a:lnTo>
              <a:lnTo>
                <a:pt x="1154310" y="402155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9F737-2A12-4F35-8C5B-8AEBD9CF21F4}">
      <dsp:nvSpPr>
        <dsp:cNvPr id="0" name=""/>
        <dsp:cNvSpPr/>
      </dsp:nvSpPr>
      <dsp:spPr>
        <a:xfrm>
          <a:off x="215050" y="1977051"/>
          <a:ext cx="1154310" cy="3315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5438"/>
              </a:lnTo>
              <a:lnTo>
                <a:pt x="1154310" y="331543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3F64D-3C13-4D8C-AAD3-7A19023C6C17}">
      <dsp:nvSpPr>
        <dsp:cNvPr id="0" name=""/>
        <dsp:cNvSpPr/>
      </dsp:nvSpPr>
      <dsp:spPr>
        <a:xfrm>
          <a:off x="215050" y="1977051"/>
          <a:ext cx="1154310" cy="2609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326"/>
              </a:lnTo>
              <a:lnTo>
                <a:pt x="1154310" y="260932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E1C6A-5CE2-4DDB-A9E9-4E387EFC4A5D}">
      <dsp:nvSpPr>
        <dsp:cNvPr id="0" name=""/>
        <dsp:cNvSpPr/>
      </dsp:nvSpPr>
      <dsp:spPr>
        <a:xfrm>
          <a:off x="215050" y="1977051"/>
          <a:ext cx="1154310" cy="1903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215"/>
              </a:lnTo>
              <a:lnTo>
                <a:pt x="1154310" y="19032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EE18E-D735-4FE7-A1E1-E33705EACCC7}">
      <dsp:nvSpPr>
        <dsp:cNvPr id="0" name=""/>
        <dsp:cNvSpPr/>
      </dsp:nvSpPr>
      <dsp:spPr>
        <a:xfrm>
          <a:off x="215050" y="1977051"/>
          <a:ext cx="499333" cy="1203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189"/>
              </a:lnTo>
              <a:lnTo>
                <a:pt x="499333" y="120318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FD7C9-B7BB-4C8F-ACF6-2A130F4D1EC2}">
      <dsp:nvSpPr>
        <dsp:cNvPr id="0" name=""/>
        <dsp:cNvSpPr/>
      </dsp:nvSpPr>
      <dsp:spPr>
        <a:xfrm>
          <a:off x="215050" y="1977051"/>
          <a:ext cx="1154310" cy="490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991"/>
              </a:lnTo>
              <a:lnTo>
                <a:pt x="1154310" y="49099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70AF6-B66D-4487-8EF2-EC0EDEAF8DCF}">
      <dsp:nvSpPr>
        <dsp:cNvPr id="0" name=""/>
        <dsp:cNvSpPr/>
      </dsp:nvSpPr>
      <dsp:spPr>
        <a:xfrm>
          <a:off x="1075252" y="831998"/>
          <a:ext cx="2960994" cy="187776"/>
        </a:xfrm>
        <a:custGeom>
          <a:avLst/>
          <a:gdLst/>
          <a:ahLst/>
          <a:cxnLst/>
          <a:rect l="0" t="0" r="0" b="0"/>
          <a:pathLst>
            <a:path>
              <a:moveTo>
                <a:pt x="2960994" y="0"/>
              </a:moveTo>
              <a:lnTo>
                <a:pt x="2960994" y="82239"/>
              </a:lnTo>
              <a:lnTo>
                <a:pt x="0" y="82239"/>
              </a:lnTo>
              <a:lnTo>
                <a:pt x="0" y="18777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411F8-94DF-4A17-B108-543A3D209F57}">
      <dsp:nvSpPr>
        <dsp:cNvPr id="0" name=""/>
        <dsp:cNvSpPr/>
      </dsp:nvSpPr>
      <dsp:spPr>
        <a:xfrm>
          <a:off x="2679681" y="0"/>
          <a:ext cx="2713130" cy="83199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cs typeface="Generator Black" pitchFamily="2" charset="-78"/>
            </a:rPr>
            <a:t>الأشكال الهندسية</a:t>
          </a:r>
          <a:endParaRPr lang="ar-SA" sz="3200" kern="1200" dirty="0">
            <a:cs typeface="Generator Black" pitchFamily="2" charset="-78"/>
          </a:endParaRPr>
        </a:p>
      </dsp:txBody>
      <dsp:txXfrm>
        <a:off x="2679681" y="0"/>
        <a:ext cx="2713130" cy="831998"/>
      </dsp:txXfrm>
    </dsp:sp>
    <dsp:sp modelId="{B40B7D20-6BCF-4743-B6EB-A18DC1C3373A}">
      <dsp:nvSpPr>
        <dsp:cNvPr id="0" name=""/>
        <dsp:cNvSpPr/>
      </dsp:nvSpPr>
      <dsp:spPr>
        <a:xfrm>
          <a:off x="0" y="1019774"/>
          <a:ext cx="2150504" cy="957276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ar-SA" sz="3200" kern="1200" dirty="0" smtClean="0">
              <a:cs typeface="Generator Black" pitchFamily="2" charset="-78"/>
            </a:rPr>
            <a:t>المجسمات</a:t>
          </a:r>
        </a:p>
        <a:p>
          <a:pPr lvl="0" algn="ctr" defTabSz="1422400" rtl="1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ar-SA" sz="3200" kern="1200" dirty="0" smtClean="0">
              <a:cs typeface="Generator Black" pitchFamily="2" charset="-78"/>
            </a:rPr>
            <a:t>(ثلاثية </a:t>
          </a:r>
          <a:r>
            <a:rPr lang="ar-SA" sz="3200" kern="1200" dirty="0" err="1" smtClean="0">
              <a:cs typeface="Generator Black" pitchFamily="2" charset="-78"/>
            </a:rPr>
            <a:t>الابعاد</a:t>
          </a:r>
          <a:r>
            <a:rPr lang="ar-SA" sz="3200" kern="1200" dirty="0" smtClean="0">
              <a:cs typeface="Generator Black" pitchFamily="2" charset="-78"/>
            </a:rPr>
            <a:t>)</a:t>
          </a:r>
          <a:endParaRPr lang="ar-SA" sz="3200" kern="1200" dirty="0">
            <a:cs typeface="Generator Black" pitchFamily="2" charset="-78"/>
          </a:endParaRPr>
        </a:p>
      </dsp:txBody>
      <dsp:txXfrm>
        <a:off x="0" y="1019774"/>
        <a:ext cx="2150504" cy="957276"/>
      </dsp:txXfrm>
    </dsp:sp>
    <dsp:sp modelId="{162D4B63-62DA-4FE4-8034-58F7D3D50ACA}">
      <dsp:nvSpPr>
        <dsp:cNvPr id="0" name=""/>
        <dsp:cNvSpPr/>
      </dsp:nvSpPr>
      <dsp:spPr>
        <a:xfrm>
          <a:off x="1369360" y="2216762"/>
          <a:ext cx="1005120" cy="50256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cs typeface="Generator Black" pitchFamily="2" charset="-78"/>
            </a:rPr>
            <a:t>مكعب</a:t>
          </a:r>
          <a:endParaRPr lang="ar-SA" sz="2800" kern="1200" dirty="0">
            <a:cs typeface="Generator Black" pitchFamily="2" charset="-78"/>
          </a:endParaRPr>
        </a:p>
      </dsp:txBody>
      <dsp:txXfrm>
        <a:off x="1369360" y="2216762"/>
        <a:ext cx="1005120" cy="502560"/>
      </dsp:txXfrm>
    </dsp:sp>
    <dsp:sp modelId="{FF9F80D0-712B-48D8-9A3D-DAFD136A7F7C}">
      <dsp:nvSpPr>
        <dsp:cNvPr id="0" name=""/>
        <dsp:cNvSpPr/>
      </dsp:nvSpPr>
      <dsp:spPr>
        <a:xfrm>
          <a:off x="714384" y="2928960"/>
          <a:ext cx="2325797" cy="50256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cs typeface="Generator Black" pitchFamily="2" charset="-78"/>
            </a:rPr>
            <a:t>متوازي مستطيلات</a:t>
          </a:r>
          <a:endParaRPr lang="ar-SA" sz="2800" kern="1200" dirty="0">
            <a:cs typeface="Generator Black" pitchFamily="2" charset="-78"/>
          </a:endParaRPr>
        </a:p>
      </dsp:txBody>
      <dsp:txXfrm>
        <a:off x="714384" y="2928960"/>
        <a:ext cx="2325797" cy="502560"/>
      </dsp:txXfrm>
    </dsp:sp>
    <dsp:sp modelId="{0B0E3FC3-C521-4FFD-BD3C-E99D04A5B008}">
      <dsp:nvSpPr>
        <dsp:cNvPr id="0" name=""/>
        <dsp:cNvSpPr/>
      </dsp:nvSpPr>
      <dsp:spPr>
        <a:xfrm>
          <a:off x="1369360" y="3628986"/>
          <a:ext cx="1786048" cy="50256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cs typeface="Generator Black" pitchFamily="2" charset="-78"/>
            </a:rPr>
            <a:t>اسطوانة</a:t>
          </a:r>
          <a:endParaRPr lang="ar-SA" sz="2800" kern="1200" dirty="0">
            <a:cs typeface="Generator Black" pitchFamily="2" charset="-78"/>
          </a:endParaRPr>
        </a:p>
      </dsp:txBody>
      <dsp:txXfrm>
        <a:off x="1369360" y="3628986"/>
        <a:ext cx="1786048" cy="502560"/>
      </dsp:txXfrm>
    </dsp:sp>
    <dsp:sp modelId="{B3E5CAB9-56BC-491E-A8D7-C659FCE1433B}">
      <dsp:nvSpPr>
        <dsp:cNvPr id="0" name=""/>
        <dsp:cNvSpPr/>
      </dsp:nvSpPr>
      <dsp:spPr>
        <a:xfrm>
          <a:off x="1369360" y="4335098"/>
          <a:ext cx="1005120" cy="50256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cs typeface="Generator Black" pitchFamily="2" charset="-78"/>
            </a:rPr>
            <a:t>كرهـ</a:t>
          </a:r>
          <a:endParaRPr lang="ar-SA" sz="2800" kern="1200" dirty="0">
            <a:cs typeface="Generator Black" pitchFamily="2" charset="-78"/>
          </a:endParaRPr>
        </a:p>
      </dsp:txBody>
      <dsp:txXfrm>
        <a:off x="1369360" y="4335098"/>
        <a:ext cx="1005120" cy="502560"/>
      </dsp:txXfrm>
    </dsp:sp>
    <dsp:sp modelId="{EFB32E0C-8BD6-49CE-A10A-7E4A0C9EE57F}">
      <dsp:nvSpPr>
        <dsp:cNvPr id="0" name=""/>
        <dsp:cNvSpPr/>
      </dsp:nvSpPr>
      <dsp:spPr>
        <a:xfrm>
          <a:off x="1369360" y="5041210"/>
          <a:ext cx="1475978" cy="50256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cs typeface="Generator Black" pitchFamily="2" charset="-78"/>
            </a:rPr>
            <a:t>مخروط</a:t>
          </a:r>
          <a:endParaRPr lang="ar-SA" sz="2800" kern="1200" dirty="0">
            <a:cs typeface="Generator Black" pitchFamily="2" charset="-78"/>
          </a:endParaRPr>
        </a:p>
      </dsp:txBody>
      <dsp:txXfrm>
        <a:off x="1369360" y="5041210"/>
        <a:ext cx="1475978" cy="502560"/>
      </dsp:txXfrm>
    </dsp:sp>
    <dsp:sp modelId="{267C3D94-59BF-407F-80D6-5621823D98BD}">
      <dsp:nvSpPr>
        <dsp:cNvPr id="0" name=""/>
        <dsp:cNvSpPr/>
      </dsp:nvSpPr>
      <dsp:spPr>
        <a:xfrm>
          <a:off x="1369360" y="5747322"/>
          <a:ext cx="1005120" cy="50256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cs typeface="Generator Black" pitchFamily="2" charset="-78"/>
            </a:rPr>
            <a:t>هرم</a:t>
          </a:r>
          <a:endParaRPr lang="ar-SA" sz="2800" kern="1200" dirty="0">
            <a:cs typeface="Generator Black" pitchFamily="2" charset="-78"/>
          </a:endParaRPr>
        </a:p>
      </dsp:txBody>
      <dsp:txXfrm>
        <a:off x="1369360" y="5747322"/>
        <a:ext cx="1005120" cy="502560"/>
      </dsp:txXfrm>
    </dsp:sp>
    <dsp:sp modelId="{90B307A9-771B-4DCC-873F-F3F94912CFA6}">
      <dsp:nvSpPr>
        <dsp:cNvPr id="0" name=""/>
        <dsp:cNvSpPr/>
      </dsp:nvSpPr>
      <dsp:spPr>
        <a:xfrm>
          <a:off x="4722059" y="1037701"/>
          <a:ext cx="2809350" cy="106219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3200" kern="1200" dirty="0" smtClean="0">
              <a:cs typeface="Generator Black" pitchFamily="2" charset="-78"/>
            </a:rPr>
            <a:t>الأشكال المستوية</a:t>
          </a:r>
        </a:p>
        <a:p>
          <a:pPr lvl="0" algn="ctr" defTabSz="14224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3200" kern="1200" dirty="0" smtClean="0">
              <a:cs typeface="Generator Black" pitchFamily="2" charset="-78"/>
            </a:rPr>
            <a:t>( ثنائية الأبعاد )</a:t>
          </a:r>
          <a:endParaRPr lang="ar-SA" sz="3200" kern="1200" dirty="0">
            <a:cs typeface="Generator Black" pitchFamily="2" charset="-78"/>
          </a:endParaRPr>
        </a:p>
      </dsp:txBody>
      <dsp:txXfrm>
        <a:off x="4722059" y="1037701"/>
        <a:ext cx="2809350" cy="1062190"/>
      </dsp:txXfrm>
    </dsp:sp>
    <dsp:sp modelId="{67834202-9966-4AC3-AF1F-E9F153051C76}">
      <dsp:nvSpPr>
        <dsp:cNvPr id="0" name=""/>
        <dsp:cNvSpPr/>
      </dsp:nvSpPr>
      <dsp:spPr>
        <a:xfrm>
          <a:off x="5668329" y="2234030"/>
          <a:ext cx="1535934" cy="50256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0" kern="1200" dirty="0" smtClean="0">
              <a:cs typeface="Generator Black" pitchFamily="2" charset="-78"/>
            </a:rPr>
            <a:t>مثلث</a:t>
          </a:r>
          <a:endParaRPr lang="ar-SA" sz="3600" b="0" kern="1200" dirty="0">
            <a:cs typeface="Generator Black" pitchFamily="2" charset="-78"/>
          </a:endParaRPr>
        </a:p>
      </dsp:txBody>
      <dsp:txXfrm>
        <a:off x="5668329" y="2234030"/>
        <a:ext cx="1535934" cy="502560"/>
      </dsp:txXfrm>
    </dsp:sp>
    <dsp:sp modelId="{883A8184-4719-4F3A-90F5-16E423DE6B1B}">
      <dsp:nvSpPr>
        <dsp:cNvPr id="0" name=""/>
        <dsp:cNvSpPr/>
      </dsp:nvSpPr>
      <dsp:spPr>
        <a:xfrm>
          <a:off x="5668329" y="2941474"/>
          <a:ext cx="1534577" cy="50256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cs typeface="Generator Black" pitchFamily="2" charset="-78"/>
            </a:rPr>
            <a:t>شكل رباعي</a:t>
          </a:r>
          <a:endParaRPr lang="ar-SA" sz="2800" kern="1200" dirty="0">
            <a:cs typeface="Generator Black" pitchFamily="2" charset="-78"/>
          </a:endParaRPr>
        </a:p>
      </dsp:txBody>
      <dsp:txXfrm>
        <a:off x="5668329" y="2941474"/>
        <a:ext cx="1534577" cy="502560"/>
      </dsp:txXfrm>
    </dsp:sp>
    <dsp:sp modelId="{5F6D9287-03DE-4B38-8831-42E9079328B5}">
      <dsp:nvSpPr>
        <dsp:cNvPr id="0" name=""/>
        <dsp:cNvSpPr/>
      </dsp:nvSpPr>
      <dsp:spPr>
        <a:xfrm>
          <a:off x="5668329" y="3578177"/>
          <a:ext cx="1871473" cy="50256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cs typeface="Generator Black" pitchFamily="2" charset="-78"/>
            </a:rPr>
            <a:t>شكل خماسي</a:t>
          </a:r>
          <a:endParaRPr lang="ar-SA" sz="2800" kern="1200" dirty="0">
            <a:cs typeface="Generator Black" pitchFamily="2" charset="-78"/>
          </a:endParaRPr>
        </a:p>
      </dsp:txBody>
      <dsp:txXfrm>
        <a:off x="5668329" y="3578177"/>
        <a:ext cx="1871473" cy="502560"/>
      </dsp:txXfrm>
    </dsp:sp>
    <dsp:sp modelId="{9B58F03B-C727-4123-8791-ADFEE5D8D6F3}">
      <dsp:nvSpPr>
        <dsp:cNvPr id="0" name=""/>
        <dsp:cNvSpPr/>
      </dsp:nvSpPr>
      <dsp:spPr>
        <a:xfrm>
          <a:off x="5739069" y="4356366"/>
          <a:ext cx="1916201" cy="50256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cs typeface="Generator Black" pitchFamily="2" charset="-78"/>
            </a:rPr>
            <a:t>شكل سداسي</a:t>
          </a:r>
          <a:endParaRPr lang="ar-SA" sz="2800" kern="1200" dirty="0">
            <a:cs typeface="Generator Black" pitchFamily="2" charset="-78"/>
          </a:endParaRPr>
        </a:p>
      </dsp:txBody>
      <dsp:txXfrm>
        <a:off x="5739069" y="4356366"/>
        <a:ext cx="1916201" cy="502560"/>
      </dsp:txXfrm>
    </dsp:sp>
    <dsp:sp modelId="{AD1D6143-1ABE-4F36-9E58-6397798E1361}">
      <dsp:nvSpPr>
        <dsp:cNvPr id="0" name=""/>
        <dsp:cNvSpPr/>
      </dsp:nvSpPr>
      <dsp:spPr>
        <a:xfrm>
          <a:off x="5739069" y="5134550"/>
          <a:ext cx="1535934" cy="50256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cs typeface="Generator Black" pitchFamily="2" charset="-78"/>
            </a:rPr>
            <a:t>شكل ثماني</a:t>
          </a:r>
          <a:endParaRPr lang="ar-SA" sz="2800" kern="1200" dirty="0">
            <a:cs typeface="Generator Black" pitchFamily="2" charset="-78"/>
          </a:endParaRPr>
        </a:p>
      </dsp:txBody>
      <dsp:txXfrm>
        <a:off x="5739069" y="5134550"/>
        <a:ext cx="1535934" cy="502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BB7-6C35-42F2-B562-85B0D41D5439}" type="datetimeFigureOut">
              <a:rPr lang="ar-SA" smtClean="0"/>
              <a:pPr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6E70-99FC-48E0-B7D7-D3AEB760B13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25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BB7-6C35-42F2-B562-85B0D41D5439}" type="datetimeFigureOut">
              <a:rPr lang="ar-SA" smtClean="0"/>
              <a:pPr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6E70-99FC-48E0-B7D7-D3AEB760B13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35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BB7-6C35-42F2-B562-85B0D41D5439}" type="datetimeFigureOut">
              <a:rPr lang="ar-SA" smtClean="0"/>
              <a:pPr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6E70-99FC-48E0-B7D7-D3AEB760B13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47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BB7-6C35-42F2-B562-85B0D41D5439}" type="datetimeFigureOut">
              <a:rPr lang="ar-SA" smtClean="0"/>
              <a:pPr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6E70-99FC-48E0-B7D7-D3AEB760B13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18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BB7-6C35-42F2-B562-85B0D41D5439}" type="datetimeFigureOut">
              <a:rPr lang="ar-SA" smtClean="0"/>
              <a:pPr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6E70-99FC-48E0-B7D7-D3AEB760B13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569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BB7-6C35-42F2-B562-85B0D41D5439}" type="datetimeFigureOut">
              <a:rPr lang="ar-SA" smtClean="0"/>
              <a:pPr/>
              <a:t>13/06/1440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6E70-99FC-48E0-B7D7-D3AEB760B13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00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BB7-6C35-42F2-B562-85B0D41D5439}" type="datetimeFigureOut">
              <a:rPr lang="ar-SA" smtClean="0"/>
              <a:pPr/>
              <a:t>13/06/1440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6E70-99FC-48E0-B7D7-D3AEB760B13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516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BB7-6C35-42F2-B562-85B0D41D5439}" type="datetimeFigureOut">
              <a:rPr lang="ar-SA" smtClean="0"/>
              <a:pPr/>
              <a:t>13/06/1440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6E70-99FC-48E0-B7D7-D3AEB760B13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68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BB7-6C35-42F2-B562-85B0D41D5439}" type="datetimeFigureOut">
              <a:rPr lang="ar-SA" smtClean="0"/>
              <a:pPr/>
              <a:t>13/06/1440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6E70-99FC-48E0-B7D7-D3AEB760B13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3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BB7-6C35-42F2-B562-85B0D41D5439}" type="datetimeFigureOut">
              <a:rPr lang="ar-SA" smtClean="0"/>
              <a:pPr/>
              <a:t>13/06/1440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6E70-99FC-48E0-B7D7-D3AEB760B13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12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BB7-6C35-42F2-B562-85B0D41D5439}" type="datetimeFigureOut">
              <a:rPr lang="ar-SA" smtClean="0"/>
              <a:pPr/>
              <a:t>13/06/1440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6E70-99FC-48E0-B7D7-D3AEB760B13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7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3000" r="1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A4BB7-6C35-42F2-B562-85B0D41D5439}" type="datetimeFigureOut">
              <a:rPr lang="ar-SA" smtClean="0"/>
              <a:pPr/>
              <a:t>13/06/1440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56E70-99FC-48E0-B7D7-D3AEB760B13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798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extra\Desktop\Documents\Downloads\&#1575;&#1604;&#1605;&#1580;&#1587;&#1605;&#1575;&#1578;%20&#1575;&#1604;&#1607;&#1606;&#1583;&#1587;&#1610;&#1577;%20-%2010Youtube.com.mp4" TargetMode="Externa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gif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4945897" cy="526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4429124" y="285728"/>
            <a:ext cx="4123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3"/>
                </a:solidFill>
                <a:effectLst/>
              </a:rPr>
              <a:t>نظرة عامة للفصل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Picture 4" descr="http://up.3dlat.com/uploads/137755716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429000"/>
            <a:ext cx="2371414" cy="2643206"/>
          </a:xfrm>
          <a:prstGeom prst="rect">
            <a:avLst/>
          </a:prstGeom>
          <a:noFill/>
        </p:spPr>
      </p:pic>
      <p:pic>
        <p:nvPicPr>
          <p:cNvPr id="8" name="Picture 2" descr="http://www.3roos.com/files/ups/2010/289586/212587555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71480"/>
            <a:ext cx="1857388" cy="1714513"/>
          </a:xfrm>
          <a:prstGeom prst="rect">
            <a:avLst/>
          </a:prstGeom>
          <a:noFill/>
        </p:spPr>
      </p:pic>
      <p:pic>
        <p:nvPicPr>
          <p:cNvPr id="9" name="Picture 11" descr="فواصل متحركة لتزيين المواضيع اكبر مكتبة فواصل متحركة 2014 فواصل دينية ومتحركة روعه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643050"/>
            <a:ext cx="14287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فواصل متحركة لتزيين المواضيع اكبر مكتبة فواصل متحركة 2014 فواصل دينية ومتحركة روعه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14290"/>
            <a:ext cx="14287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فواصل متحركة لتزيين المواضيع اكبر مكتبة فواصل متحركة 2014 فواصل دينية ومتحركة روعه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928670"/>
            <a:ext cx="14287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فواصل متحركة لتزيين المواضيع اكبر مكتبة فواصل متحركة 2014 فواصل دينية ومتحركة روعه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643314"/>
            <a:ext cx="14287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فواصل متحركة لتزيين المواضيع اكبر مكتبة فواصل متحركة 2014 فواصل دينية ومتحركة روعه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857628"/>
            <a:ext cx="14287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فواصل متحركة لتزيين المواضيع اكبر مكتبة فواصل متحركة 2014 فواصل دينية ومتحركة روعه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214686"/>
            <a:ext cx="14287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3936676" y="5934670"/>
            <a:ext cx="5207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alManahj.com/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7010400" cy="3081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8604"/>
            <a:ext cx="533403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500306"/>
            <a:ext cx="600592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643446"/>
            <a:ext cx="229631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714884"/>
            <a:ext cx="2057401" cy="109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957626" cy="477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9084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214950"/>
            <a:ext cx="73818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33920">
            <a:off x="633066" y="4953832"/>
            <a:ext cx="1143008" cy="14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1571604" y="0"/>
            <a:ext cx="1359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تدرب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8423207" cy="377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792961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6480657" cy="2600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85728"/>
            <a:ext cx="5862633" cy="1738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extra\Desktop\Documents\Pictures\wmuaeup135334959882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429000"/>
            <a:ext cx="2000265" cy="2878618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1835696" y="5934670"/>
            <a:ext cx="5207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alManahj.com/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9557" y="214290"/>
            <a:ext cx="3749567" cy="649077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cs typeface="Al-Mothnna" pitchFamily="2" charset="-78"/>
              </a:rPr>
              <a:t>نشطي عقلك ....</a:t>
            </a:r>
            <a:endParaRPr lang="ar-SA" dirty="0">
              <a:cs typeface="Al-Mothnna" pitchFamily="2" charset="-78"/>
            </a:endParaRPr>
          </a:p>
        </p:txBody>
      </p:sp>
      <p:pic>
        <p:nvPicPr>
          <p:cNvPr id="5" name="Picture 2" descr="http://www.traidnt.net/vb/attachments/425139d1257354111-1_0125234209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99725">
            <a:off x="464669" y="1288060"/>
            <a:ext cx="2804524" cy="4594985"/>
          </a:xfrm>
          <a:prstGeom prst="rect">
            <a:avLst/>
          </a:prstGeom>
          <a:noFill/>
        </p:spPr>
      </p:pic>
      <p:sp>
        <p:nvSpPr>
          <p:cNvPr id="10" name="وسيلة شرح مستطيلة 9"/>
          <p:cNvSpPr/>
          <p:nvPr/>
        </p:nvSpPr>
        <p:spPr>
          <a:xfrm>
            <a:off x="4000496" y="1214422"/>
            <a:ext cx="4214842" cy="1785950"/>
          </a:xfrm>
          <a:prstGeom prst="wedgeRectCallout">
            <a:avLst>
              <a:gd name="adj1" fmla="val -89788"/>
              <a:gd name="adj2" fmla="val 838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وسيلة شرح على شكل سحابة 10"/>
          <p:cNvSpPr/>
          <p:nvPr/>
        </p:nvSpPr>
        <p:spPr>
          <a:xfrm>
            <a:off x="2857488" y="4143380"/>
            <a:ext cx="4000528" cy="1143008"/>
          </a:xfrm>
          <a:prstGeom prst="cloudCallout">
            <a:avLst>
              <a:gd name="adj1" fmla="val -57889"/>
              <a:gd name="adj2" fmla="val -7689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cs typeface="Al-Hadith2" pitchFamily="2" charset="-78"/>
              </a:rPr>
              <a:t>تعاوني أنتي </a:t>
            </a:r>
            <a:r>
              <a:rPr lang="ar-SA" sz="2000" dirty="0" err="1" smtClean="0">
                <a:cs typeface="Al-Hadith2" pitchFamily="2" charset="-78"/>
              </a:rPr>
              <a:t>و</a:t>
            </a:r>
            <a:r>
              <a:rPr lang="ar-SA" sz="2000" dirty="0" smtClean="0">
                <a:cs typeface="Al-Hadith2" pitchFamily="2" charset="-78"/>
              </a:rPr>
              <a:t> أفراد مجموعتك</a:t>
            </a:r>
          </a:p>
          <a:p>
            <a:pPr algn="ctr"/>
            <a:r>
              <a:rPr lang="ar-SA" sz="2000" dirty="0" smtClean="0">
                <a:cs typeface="Al-Hadith2" pitchFamily="2" charset="-78"/>
              </a:rPr>
              <a:t>استخدمي </a:t>
            </a:r>
            <a:r>
              <a:rPr lang="ar-SA" sz="2000" dirty="0" err="1" smtClean="0">
                <a:cs typeface="Al-Hadith2" pitchFamily="2" charset="-78"/>
              </a:rPr>
              <a:t>السبوره</a:t>
            </a:r>
            <a:r>
              <a:rPr lang="ar-SA" sz="2000" dirty="0" smtClean="0">
                <a:cs typeface="Al-Hadith2" pitchFamily="2" charset="-78"/>
              </a:rPr>
              <a:t> </a:t>
            </a:r>
            <a:r>
              <a:rPr lang="ar-SA" sz="2000" dirty="0" err="1" smtClean="0">
                <a:cs typeface="Al-Hadith2" pitchFamily="2" charset="-78"/>
              </a:rPr>
              <a:t>الصغيره</a:t>
            </a:r>
            <a:endParaRPr lang="ar-SA" sz="2000" dirty="0">
              <a:cs typeface="Al-Hadith2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273532"/>
            <a:ext cx="4072702" cy="165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1835696" y="5934670"/>
            <a:ext cx="5207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alManahj.com/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المجسمات الهندسية - 10Youtube.co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1285860"/>
            <a:ext cx="6731045" cy="37862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موسوعه فواصل متحركه للمواضيع 2013 PIC-664-134966056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430">
            <a:off x="238487" y="2610297"/>
            <a:ext cx="740486" cy="349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500034" y="285728"/>
          <a:ext cx="807249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239946"/>
            <a:ext cx="857256" cy="84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3143248"/>
            <a:ext cx="1329729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14844">
            <a:off x="3745015" y="5178898"/>
            <a:ext cx="857256" cy="82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6" y="4500570"/>
            <a:ext cx="801054" cy="6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895931">
            <a:off x="3015750" y="5975466"/>
            <a:ext cx="85385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7620" y="3857628"/>
            <a:ext cx="11001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6710" y="2428868"/>
            <a:ext cx="1000132" cy="6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58148" y="3143248"/>
            <a:ext cx="92535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1071848">
            <a:off x="8101139" y="3742201"/>
            <a:ext cx="724808" cy="75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86776" y="4572008"/>
            <a:ext cx="694245" cy="73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58148" y="5429264"/>
            <a:ext cx="738188" cy="72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ar-S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نشاط منزلي </a:t>
            </a:r>
            <a:endParaRPr lang="ar-SA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5939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2530" name="Picture 2" descr="http://www.ykuwait.net/vb/imgcache2013/16147bb7f23fe8e20aa42e96a74d4b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2762236" cy="2762236"/>
          </a:xfrm>
          <a:prstGeom prst="rect">
            <a:avLst/>
          </a:prstGeom>
          <a:noFill/>
        </p:spPr>
      </p:pic>
      <p:pic>
        <p:nvPicPr>
          <p:cNvPr id="22532" name="Picture 4" descr="http://upload.wikimedia.org/wikipedia/commons/thumb/5/53/Square_pyramid.png/140px-Square_pyrami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2380148" cy="1462093"/>
          </a:xfrm>
          <a:prstGeom prst="rect">
            <a:avLst/>
          </a:prstGeom>
          <a:noFill/>
        </p:spPr>
      </p:pic>
      <p:pic>
        <p:nvPicPr>
          <p:cNvPr id="22534" name="Picture 6" descr="http://www.ejabah.info/q2a/?qa=blob&amp;qa_blobid=105889616159728611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290"/>
            <a:ext cx="5143536" cy="1517344"/>
          </a:xfrm>
          <a:prstGeom prst="rect">
            <a:avLst/>
          </a:prstGeom>
          <a:noFill/>
        </p:spPr>
      </p:pic>
      <p:sp>
        <p:nvSpPr>
          <p:cNvPr id="7" name="زاوية مطوية 6"/>
          <p:cNvSpPr/>
          <p:nvPr/>
        </p:nvSpPr>
        <p:spPr>
          <a:xfrm>
            <a:off x="3428992" y="1857364"/>
            <a:ext cx="4929222" cy="4143404"/>
          </a:xfrm>
          <a:prstGeom prst="foldedCorner">
            <a:avLst>
              <a:gd name="adj" fmla="val 30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cs typeface="B Esfehan" pitchFamily="2" charset="-78"/>
              </a:rPr>
              <a:t>1 / سمي الأشكال الهندسية التالية ؟</a:t>
            </a:r>
          </a:p>
          <a:p>
            <a:pPr algn="ctr"/>
            <a:r>
              <a:rPr lang="ar-SA" sz="2400" dirty="0" smtClean="0">
                <a:cs typeface="B Esfehan" pitchFamily="2" charset="-78"/>
              </a:rPr>
              <a:t>2 / اذكري بعض المجسمات التي تمثل الكرة ؟</a:t>
            </a:r>
          </a:p>
          <a:p>
            <a:pPr algn="ctr"/>
            <a:r>
              <a:rPr lang="ar-SA" sz="2400" dirty="0" smtClean="0">
                <a:cs typeface="B Esfehan" pitchFamily="2" charset="-78"/>
              </a:rPr>
              <a:t>3 / اذكري بعض المجسمات التي تمثل متوازي مستطيلات ؟ </a:t>
            </a:r>
          </a:p>
          <a:p>
            <a:pPr algn="ctr"/>
            <a:r>
              <a:rPr lang="ar-SA" sz="2400" dirty="0" smtClean="0">
                <a:cs typeface="B Esfehan" pitchFamily="2" charset="-78"/>
              </a:rPr>
              <a:t>4 / هل للكرة قاعدة مستوية ؟</a:t>
            </a:r>
            <a:endParaRPr lang="ar-SA" sz="2400" dirty="0">
              <a:cs typeface="B Esfehan" pitchFamily="2" charset="-78"/>
            </a:endParaRPr>
          </a:p>
        </p:txBody>
      </p:sp>
      <p:pic>
        <p:nvPicPr>
          <p:cNvPr id="22535" name="Picture 7" descr="C:\Users\extra\Desktop\Documents\Pictures\donald_duck_disney-10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572008"/>
            <a:ext cx="1809730" cy="1357298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6000760" y="428604"/>
            <a:ext cx="27146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cs typeface="B Esfehan" pitchFamily="2" charset="-78"/>
              </a:rPr>
              <a:t>فكري معنا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1"/>
          </p:nvPr>
        </p:nvSpPr>
        <p:spPr>
          <a:xfrm>
            <a:off x="214282" y="500043"/>
            <a:ext cx="4000528" cy="2571767"/>
          </a:xfrm>
          <a:prstGeom prst="cloudCallout">
            <a:avLst>
              <a:gd name="adj1" fmla="val 3579"/>
              <a:gd name="adj2" fmla="val 6452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dirty="0"/>
          </a:p>
        </p:txBody>
      </p:sp>
      <p:pic>
        <p:nvPicPr>
          <p:cNvPr id="4" name="Picture 3" descr="C:\Users\extra\Desktop\Documents\Pictures\s2q709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0372"/>
            <a:ext cx="8429652" cy="3643338"/>
          </a:xfrm>
          <a:prstGeom prst="rect">
            <a:avLst/>
          </a:prstGeom>
          <a:noFill/>
        </p:spPr>
      </p:pic>
      <p:sp>
        <p:nvSpPr>
          <p:cNvPr id="5" name="وسيلة شرح على شكل سحابة 4"/>
          <p:cNvSpPr/>
          <p:nvPr/>
        </p:nvSpPr>
        <p:spPr>
          <a:xfrm>
            <a:off x="4286248" y="285728"/>
            <a:ext cx="4429156" cy="2571744"/>
          </a:xfrm>
          <a:prstGeom prst="cloudCallout">
            <a:avLst>
              <a:gd name="adj1" fmla="val -22"/>
              <a:gd name="adj2" fmla="val 753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4714876" y="714356"/>
            <a:ext cx="35719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عنوان الدرس</a:t>
            </a:r>
            <a:endParaRPr lang="ar-SA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14348" y="928670"/>
            <a:ext cx="30428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فكرة الدرس</a:t>
            </a:r>
            <a:endParaRPr lang="ar-SA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2047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643050"/>
            <a:ext cx="2571768" cy="79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5" grpId="0" animBg="1"/>
      <p:bldP spid="8" grpId="0" build="p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643050"/>
            <a:ext cx="3705423" cy="73887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785794"/>
            <a:ext cx="990600" cy="1325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1866900" cy="162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142984"/>
            <a:ext cx="1019175" cy="164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000636"/>
            <a:ext cx="1123950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5143512"/>
            <a:ext cx="120015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2643182"/>
            <a:ext cx="6403446" cy="2604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214290"/>
            <a:ext cx="4521764" cy="124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2" descr="موسوعه فواصل متحركه للمواضيع 2013 PIC-631-1349660569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4692">
            <a:off x="3060524" y="774605"/>
            <a:ext cx="4176464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موسوعه فواصل متحركه للمواضيع 2013 PIC-631-1349660569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4692">
            <a:off x="3703466" y="3560664"/>
            <a:ext cx="4176464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سمة4</Template>
  <TotalTime>796</TotalTime>
  <Words>88</Words>
  <Application>Microsoft Office PowerPoint</Application>
  <PresentationFormat>عرض على الشاشة (3:4)‏</PresentationFormat>
  <Paragraphs>32</Paragraphs>
  <Slides>15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سمة4</vt:lpstr>
      <vt:lpstr>عرض تقديمي في PowerPoint</vt:lpstr>
      <vt:lpstr>عرض تقديمي في PowerPoint</vt:lpstr>
      <vt:lpstr>نشطي عقلك ....</vt:lpstr>
      <vt:lpstr>عرض تقديمي في PowerPoint</vt:lpstr>
      <vt:lpstr>عرض تقديمي في PowerPoint</vt:lpstr>
      <vt:lpstr>نشاط منزلي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suzan</dc:creator>
  <cp:lastModifiedBy>أمل</cp:lastModifiedBy>
  <cp:revision>15</cp:revision>
  <dcterms:created xsi:type="dcterms:W3CDTF">2014-03-15T09:01:31Z</dcterms:created>
  <dcterms:modified xsi:type="dcterms:W3CDTF">2019-02-18T15:40:49Z</dcterms:modified>
</cp:coreProperties>
</file>