
<file path=[Content_Types].xml><?xml version="1.0" encoding="utf-8"?>
<Types xmlns="http://schemas.openxmlformats.org/package/2006/content-types"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2" r:id="rId2"/>
  </p:sldMasterIdLst>
  <p:notesMasterIdLst>
    <p:notesMasterId r:id="rId15"/>
  </p:notesMasterIdLst>
  <p:sldIdLst>
    <p:sldId id="896" r:id="rId3"/>
    <p:sldId id="897" r:id="rId4"/>
    <p:sldId id="898" r:id="rId5"/>
    <p:sldId id="899" r:id="rId6"/>
    <p:sldId id="786" r:id="rId7"/>
    <p:sldId id="902" r:id="rId8"/>
    <p:sldId id="903" r:id="rId9"/>
    <p:sldId id="904" r:id="rId10"/>
    <p:sldId id="883" r:id="rId11"/>
    <p:sldId id="884" r:id="rId12"/>
    <p:sldId id="905" r:id="rId13"/>
    <p:sldId id="893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11F2828-2502-49E8-89EF-7EC96CD181D2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CD977A3-35BE-440A-8183-AD4D5C28AE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086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2797ED-A991-47FD-9A87-231DA9E8C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8610E27-61CF-4915-A11D-E9A45E553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3C07D9-12FA-44C8-95BF-2163D0061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05D0-54FB-4CDE-A4B4-FD8D5AB4DA95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F1ED8A-8944-4B23-9626-232836EB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8D4005-2122-47CB-96D6-A64FB29C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570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F27199-80E2-4A7E-8F8D-92B98C18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BA531A-5AEF-4472-BED4-45D3DE7B3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60F3B6-994E-45FF-B975-6CC62655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05D0-54FB-4CDE-A4B4-FD8D5AB4DA95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F48028-8B92-444E-94AF-96D48F2AB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D46E7E-FC23-4A49-B089-6CB9C2E3D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152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2C8A228-A42A-4BA5-AA79-90953FF9C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D79D18E-498E-4386-8B35-AD67CEC3F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F8A9A2A-B771-43AC-BE70-A9FCC7DCD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05D0-54FB-4CDE-A4B4-FD8D5AB4DA95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42D1F2-D2AF-42F0-BFC8-B90AC17E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644A92-320D-49FE-84DC-8CAE602F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113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90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823507" y="1455262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bk object 17"/>
          <p:cNvSpPr/>
          <p:nvPr/>
        </p:nvSpPr>
        <p:spPr>
          <a:xfrm>
            <a:off x="10819227" y="1454568"/>
            <a:ext cx="4344" cy="1727"/>
          </a:xfrm>
          <a:custGeom>
            <a:avLst/>
            <a:gdLst/>
            <a:ahLst/>
            <a:cxnLst/>
            <a:rect l="l" t="t" r="r" b="b"/>
            <a:pathLst>
              <a:path w="3809" h="1905">
                <a:moveTo>
                  <a:pt x="0" y="1532"/>
                </a:moveTo>
                <a:lnTo>
                  <a:pt x="3755" y="1532"/>
                </a:lnTo>
                <a:lnTo>
                  <a:pt x="3755" y="0"/>
                </a:lnTo>
                <a:lnTo>
                  <a:pt x="0" y="0"/>
                </a:lnTo>
                <a:lnTo>
                  <a:pt x="0" y="1532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bk object 18"/>
          <p:cNvSpPr/>
          <p:nvPr/>
        </p:nvSpPr>
        <p:spPr>
          <a:xfrm>
            <a:off x="10823507" y="1169664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bk object 19"/>
          <p:cNvSpPr/>
          <p:nvPr/>
        </p:nvSpPr>
        <p:spPr>
          <a:xfrm>
            <a:off x="10819227" y="1166658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4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bk object 20"/>
          <p:cNvSpPr/>
          <p:nvPr/>
        </p:nvSpPr>
        <p:spPr>
          <a:xfrm>
            <a:off x="10823507" y="881754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bk object 21"/>
          <p:cNvSpPr/>
          <p:nvPr/>
        </p:nvSpPr>
        <p:spPr>
          <a:xfrm>
            <a:off x="10819227" y="878749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4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bk object 22"/>
          <p:cNvSpPr/>
          <p:nvPr/>
        </p:nvSpPr>
        <p:spPr>
          <a:xfrm>
            <a:off x="10823507" y="593845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bk object 23"/>
          <p:cNvSpPr/>
          <p:nvPr/>
        </p:nvSpPr>
        <p:spPr>
          <a:xfrm>
            <a:off x="10819227" y="590839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4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bk object 24"/>
          <p:cNvSpPr/>
          <p:nvPr/>
        </p:nvSpPr>
        <p:spPr>
          <a:xfrm>
            <a:off x="10823507" y="2894809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bk object 25"/>
          <p:cNvSpPr/>
          <p:nvPr/>
        </p:nvSpPr>
        <p:spPr>
          <a:xfrm>
            <a:off x="10819227" y="2894114"/>
            <a:ext cx="4344" cy="1727"/>
          </a:xfrm>
          <a:custGeom>
            <a:avLst/>
            <a:gdLst/>
            <a:ahLst/>
            <a:cxnLst/>
            <a:rect l="l" t="t" r="r" b="b"/>
            <a:pathLst>
              <a:path w="3809" h="1905">
                <a:moveTo>
                  <a:pt x="0" y="1532"/>
                </a:moveTo>
                <a:lnTo>
                  <a:pt x="3755" y="1532"/>
                </a:lnTo>
                <a:lnTo>
                  <a:pt x="3755" y="0"/>
                </a:lnTo>
                <a:lnTo>
                  <a:pt x="0" y="0"/>
                </a:lnTo>
                <a:lnTo>
                  <a:pt x="0" y="1532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bk object 26"/>
          <p:cNvSpPr/>
          <p:nvPr/>
        </p:nvSpPr>
        <p:spPr>
          <a:xfrm>
            <a:off x="10823507" y="2609210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bk object 27"/>
          <p:cNvSpPr/>
          <p:nvPr/>
        </p:nvSpPr>
        <p:spPr>
          <a:xfrm>
            <a:off x="10819227" y="2606205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bk object 28"/>
          <p:cNvSpPr/>
          <p:nvPr/>
        </p:nvSpPr>
        <p:spPr>
          <a:xfrm>
            <a:off x="10823507" y="2321301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bk object 29"/>
          <p:cNvSpPr/>
          <p:nvPr/>
        </p:nvSpPr>
        <p:spPr>
          <a:xfrm>
            <a:off x="10819227" y="2318295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bk object 30"/>
          <p:cNvSpPr/>
          <p:nvPr/>
        </p:nvSpPr>
        <p:spPr>
          <a:xfrm>
            <a:off x="10823507" y="2033392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bk object 31"/>
          <p:cNvSpPr/>
          <p:nvPr/>
        </p:nvSpPr>
        <p:spPr>
          <a:xfrm>
            <a:off x="10819227" y="2030386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bk object 32"/>
          <p:cNvSpPr/>
          <p:nvPr/>
        </p:nvSpPr>
        <p:spPr>
          <a:xfrm>
            <a:off x="10823507" y="1745482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bk object 33"/>
          <p:cNvSpPr/>
          <p:nvPr/>
        </p:nvSpPr>
        <p:spPr>
          <a:xfrm>
            <a:off x="10819227" y="1742477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bk object 34"/>
          <p:cNvSpPr/>
          <p:nvPr/>
        </p:nvSpPr>
        <p:spPr>
          <a:xfrm>
            <a:off x="10823507" y="1458268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bk object 35"/>
          <p:cNvSpPr/>
          <p:nvPr/>
        </p:nvSpPr>
        <p:spPr>
          <a:xfrm>
            <a:off x="10819227" y="1455958"/>
            <a:ext cx="4344" cy="5182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0" y="5096"/>
                </a:moveTo>
                <a:lnTo>
                  <a:pt x="3755" y="5096"/>
                </a:lnTo>
                <a:lnTo>
                  <a:pt x="3755" y="0"/>
                </a:lnTo>
                <a:lnTo>
                  <a:pt x="0" y="0"/>
                </a:lnTo>
                <a:lnTo>
                  <a:pt x="0" y="5096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bk object 36"/>
          <p:cNvSpPr/>
          <p:nvPr/>
        </p:nvSpPr>
        <p:spPr>
          <a:xfrm>
            <a:off x="10823507" y="4334356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" name="bk object 37"/>
          <p:cNvSpPr/>
          <p:nvPr/>
        </p:nvSpPr>
        <p:spPr>
          <a:xfrm>
            <a:off x="10819227" y="4333661"/>
            <a:ext cx="4344" cy="1727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0" y="1532"/>
                </a:moveTo>
                <a:lnTo>
                  <a:pt x="3755" y="1532"/>
                </a:lnTo>
                <a:lnTo>
                  <a:pt x="3755" y="0"/>
                </a:lnTo>
                <a:lnTo>
                  <a:pt x="0" y="0"/>
                </a:lnTo>
                <a:lnTo>
                  <a:pt x="0" y="1532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bk object 38"/>
          <p:cNvSpPr/>
          <p:nvPr/>
        </p:nvSpPr>
        <p:spPr>
          <a:xfrm>
            <a:off x="10823507" y="4048757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" name="bk object 39"/>
          <p:cNvSpPr/>
          <p:nvPr/>
        </p:nvSpPr>
        <p:spPr>
          <a:xfrm>
            <a:off x="10819227" y="4045751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bk object 40"/>
          <p:cNvSpPr/>
          <p:nvPr/>
        </p:nvSpPr>
        <p:spPr>
          <a:xfrm>
            <a:off x="10823507" y="3760847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" name="bk object 41"/>
          <p:cNvSpPr/>
          <p:nvPr/>
        </p:nvSpPr>
        <p:spPr>
          <a:xfrm>
            <a:off x="10819227" y="3757842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" name="bk object 42"/>
          <p:cNvSpPr/>
          <p:nvPr/>
        </p:nvSpPr>
        <p:spPr>
          <a:xfrm>
            <a:off x="10823507" y="3472938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" name="bk object 43"/>
          <p:cNvSpPr/>
          <p:nvPr/>
        </p:nvSpPr>
        <p:spPr>
          <a:xfrm>
            <a:off x="10819227" y="3469933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" name="bk object 44"/>
          <p:cNvSpPr/>
          <p:nvPr/>
        </p:nvSpPr>
        <p:spPr>
          <a:xfrm>
            <a:off x="10823507" y="3185029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" name="bk object 45"/>
          <p:cNvSpPr/>
          <p:nvPr/>
        </p:nvSpPr>
        <p:spPr>
          <a:xfrm>
            <a:off x="10819227" y="3182023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" name="bk object 46"/>
          <p:cNvSpPr/>
          <p:nvPr/>
        </p:nvSpPr>
        <p:spPr>
          <a:xfrm>
            <a:off x="10823507" y="2897814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" name="bk object 47"/>
          <p:cNvSpPr/>
          <p:nvPr/>
        </p:nvSpPr>
        <p:spPr>
          <a:xfrm>
            <a:off x="10819227" y="2895504"/>
            <a:ext cx="4344" cy="5182"/>
          </a:xfrm>
          <a:custGeom>
            <a:avLst/>
            <a:gdLst/>
            <a:ahLst/>
            <a:cxnLst/>
            <a:rect l="l" t="t" r="r" b="b"/>
            <a:pathLst>
              <a:path w="3809" h="5714">
                <a:moveTo>
                  <a:pt x="0" y="5096"/>
                </a:moveTo>
                <a:lnTo>
                  <a:pt x="3755" y="5096"/>
                </a:lnTo>
                <a:lnTo>
                  <a:pt x="3755" y="0"/>
                </a:lnTo>
                <a:lnTo>
                  <a:pt x="0" y="0"/>
                </a:lnTo>
                <a:lnTo>
                  <a:pt x="0" y="5096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8" name="bk object 48"/>
          <p:cNvSpPr/>
          <p:nvPr/>
        </p:nvSpPr>
        <p:spPr>
          <a:xfrm>
            <a:off x="10823507" y="5773902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9" name="bk object 49"/>
          <p:cNvSpPr/>
          <p:nvPr/>
        </p:nvSpPr>
        <p:spPr>
          <a:xfrm>
            <a:off x="10819227" y="5773207"/>
            <a:ext cx="4344" cy="1727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0" y="1532"/>
                </a:moveTo>
                <a:lnTo>
                  <a:pt x="3755" y="1532"/>
                </a:lnTo>
                <a:lnTo>
                  <a:pt x="3755" y="0"/>
                </a:lnTo>
                <a:lnTo>
                  <a:pt x="0" y="0"/>
                </a:lnTo>
                <a:lnTo>
                  <a:pt x="0" y="1532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0" name="bk object 50"/>
          <p:cNvSpPr/>
          <p:nvPr/>
        </p:nvSpPr>
        <p:spPr>
          <a:xfrm>
            <a:off x="10823507" y="5488303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1" name="bk object 51"/>
          <p:cNvSpPr/>
          <p:nvPr/>
        </p:nvSpPr>
        <p:spPr>
          <a:xfrm>
            <a:off x="10819227" y="5485298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2" name="bk object 52"/>
          <p:cNvSpPr/>
          <p:nvPr/>
        </p:nvSpPr>
        <p:spPr>
          <a:xfrm>
            <a:off x="10823507" y="5200394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3" name="bk object 53"/>
          <p:cNvSpPr/>
          <p:nvPr/>
        </p:nvSpPr>
        <p:spPr>
          <a:xfrm>
            <a:off x="10819227" y="5197388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4" name="bk object 54"/>
          <p:cNvSpPr/>
          <p:nvPr/>
        </p:nvSpPr>
        <p:spPr>
          <a:xfrm>
            <a:off x="10823507" y="4912485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5" name="bk object 55"/>
          <p:cNvSpPr/>
          <p:nvPr/>
        </p:nvSpPr>
        <p:spPr>
          <a:xfrm>
            <a:off x="10819227" y="4909479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6" name="bk object 56"/>
          <p:cNvSpPr/>
          <p:nvPr/>
        </p:nvSpPr>
        <p:spPr>
          <a:xfrm>
            <a:off x="10823507" y="4624575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7" name="bk object 57"/>
          <p:cNvSpPr/>
          <p:nvPr/>
        </p:nvSpPr>
        <p:spPr>
          <a:xfrm>
            <a:off x="10819227" y="4621570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8" name="bk object 58"/>
          <p:cNvSpPr/>
          <p:nvPr/>
        </p:nvSpPr>
        <p:spPr>
          <a:xfrm>
            <a:off x="10823507" y="4337362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9" name="bk object 59"/>
          <p:cNvSpPr/>
          <p:nvPr/>
        </p:nvSpPr>
        <p:spPr>
          <a:xfrm>
            <a:off x="10819227" y="4335051"/>
            <a:ext cx="4344" cy="5182"/>
          </a:xfrm>
          <a:custGeom>
            <a:avLst/>
            <a:gdLst/>
            <a:ahLst/>
            <a:cxnLst/>
            <a:rect l="l" t="t" r="r" b="b"/>
            <a:pathLst>
              <a:path w="3809" h="5714">
                <a:moveTo>
                  <a:pt x="0" y="5096"/>
                </a:moveTo>
                <a:lnTo>
                  <a:pt x="3755" y="5096"/>
                </a:lnTo>
                <a:lnTo>
                  <a:pt x="3755" y="0"/>
                </a:lnTo>
                <a:lnTo>
                  <a:pt x="0" y="0"/>
                </a:lnTo>
                <a:lnTo>
                  <a:pt x="0" y="5096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0" name="bk object 60"/>
          <p:cNvSpPr/>
          <p:nvPr/>
        </p:nvSpPr>
        <p:spPr>
          <a:xfrm>
            <a:off x="10823507" y="6352031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1" name="bk object 61"/>
          <p:cNvSpPr/>
          <p:nvPr/>
        </p:nvSpPr>
        <p:spPr>
          <a:xfrm>
            <a:off x="10819227" y="6349026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4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2" name="bk object 62"/>
          <p:cNvSpPr/>
          <p:nvPr/>
        </p:nvSpPr>
        <p:spPr>
          <a:xfrm>
            <a:off x="10823507" y="6064122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3" name="bk object 63"/>
          <p:cNvSpPr/>
          <p:nvPr/>
        </p:nvSpPr>
        <p:spPr>
          <a:xfrm>
            <a:off x="10819227" y="6061116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4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4" name="bk object 64"/>
          <p:cNvSpPr/>
          <p:nvPr/>
        </p:nvSpPr>
        <p:spPr>
          <a:xfrm>
            <a:off x="10823507" y="5776908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5" name="bk object 65"/>
          <p:cNvSpPr/>
          <p:nvPr/>
        </p:nvSpPr>
        <p:spPr>
          <a:xfrm>
            <a:off x="10819227" y="5774597"/>
            <a:ext cx="4344" cy="5182"/>
          </a:xfrm>
          <a:custGeom>
            <a:avLst/>
            <a:gdLst/>
            <a:ahLst/>
            <a:cxnLst/>
            <a:rect l="l" t="t" r="r" b="b"/>
            <a:pathLst>
              <a:path w="3809" h="5714">
                <a:moveTo>
                  <a:pt x="0" y="5096"/>
                </a:moveTo>
                <a:lnTo>
                  <a:pt x="3755" y="5096"/>
                </a:lnTo>
                <a:lnTo>
                  <a:pt x="3755" y="0"/>
                </a:lnTo>
                <a:lnTo>
                  <a:pt x="0" y="0"/>
                </a:lnTo>
                <a:lnTo>
                  <a:pt x="0" y="5096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6" name="bk object 66"/>
          <p:cNvSpPr/>
          <p:nvPr/>
        </p:nvSpPr>
        <p:spPr>
          <a:xfrm>
            <a:off x="5146177" y="1455262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7" name="bk object 67"/>
          <p:cNvSpPr/>
          <p:nvPr/>
        </p:nvSpPr>
        <p:spPr>
          <a:xfrm>
            <a:off x="5141896" y="1454568"/>
            <a:ext cx="4344" cy="1727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1532"/>
                </a:moveTo>
                <a:lnTo>
                  <a:pt x="3755" y="1532"/>
                </a:lnTo>
                <a:lnTo>
                  <a:pt x="3755" y="0"/>
                </a:lnTo>
                <a:lnTo>
                  <a:pt x="0" y="0"/>
                </a:lnTo>
                <a:lnTo>
                  <a:pt x="0" y="1532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8" name="bk object 68"/>
          <p:cNvSpPr/>
          <p:nvPr/>
        </p:nvSpPr>
        <p:spPr>
          <a:xfrm>
            <a:off x="5146177" y="1169664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9" name="bk object 69"/>
          <p:cNvSpPr/>
          <p:nvPr/>
        </p:nvSpPr>
        <p:spPr>
          <a:xfrm>
            <a:off x="5141896" y="1166658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4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0" name="bk object 70"/>
          <p:cNvSpPr/>
          <p:nvPr/>
        </p:nvSpPr>
        <p:spPr>
          <a:xfrm>
            <a:off x="5146177" y="881754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1" name="bk object 71"/>
          <p:cNvSpPr/>
          <p:nvPr/>
        </p:nvSpPr>
        <p:spPr>
          <a:xfrm>
            <a:off x="5141896" y="878749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4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2" name="bk object 72"/>
          <p:cNvSpPr/>
          <p:nvPr/>
        </p:nvSpPr>
        <p:spPr>
          <a:xfrm>
            <a:off x="5146177" y="593845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3" name="bk object 73"/>
          <p:cNvSpPr/>
          <p:nvPr/>
        </p:nvSpPr>
        <p:spPr>
          <a:xfrm>
            <a:off x="5141896" y="590839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4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4" name="bk object 74"/>
          <p:cNvSpPr/>
          <p:nvPr/>
        </p:nvSpPr>
        <p:spPr>
          <a:xfrm>
            <a:off x="5146177" y="2894809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5" name="bk object 75"/>
          <p:cNvSpPr/>
          <p:nvPr/>
        </p:nvSpPr>
        <p:spPr>
          <a:xfrm>
            <a:off x="5141896" y="2894114"/>
            <a:ext cx="4344" cy="1727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1532"/>
                </a:moveTo>
                <a:lnTo>
                  <a:pt x="3755" y="1532"/>
                </a:lnTo>
                <a:lnTo>
                  <a:pt x="3755" y="0"/>
                </a:lnTo>
                <a:lnTo>
                  <a:pt x="0" y="0"/>
                </a:lnTo>
                <a:lnTo>
                  <a:pt x="0" y="1532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6" name="bk object 76"/>
          <p:cNvSpPr/>
          <p:nvPr/>
        </p:nvSpPr>
        <p:spPr>
          <a:xfrm>
            <a:off x="5146177" y="2609210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7" name="bk object 77"/>
          <p:cNvSpPr/>
          <p:nvPr/>
        </p:nvSpPr>
        <p:spPr>
          <a:xfrm>
            <a:off x="5141896" y="2606205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8" name="bk object 78"/>
          <p:cNvSpPr/>
          <p:nvPr/>
        </p:nvSpPr>
        <p:spPr>
          <a:xfrm>
            <a:off x="5146177" y="2321301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9" name="bk object 79"/>
          <p:cNvSpPr/>
          <p:nvPr/>
        </p:nvSpPr>
        <p:spPr>
          <a:xfrm>
            <a:off x="5141896" y="2318295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0" name="bk object 80"/>
          <p:cNvSpPr/>
          <p:nvPr/>
        </p:nvSpPr>
        <p:spPr>
          <a:xfrm>
            <a:off x="5146177" y="2033392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1" name="bk object 81"/>
          <p:cNvSpPr/>
          <p:nvPr/>
        </p:nvSpPr>
        <p:spPr>
          <a:xfrm>
            <a:off x="5141896" y="2030386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2" name="bk object 82"/>
          <p:cNvSpPr/>
          <p:nvPr/>
        </p:nvSpPr>
        <p:spPr>
          <a:xfrm>
            <a:off x="5146177" y="1745482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3" name="bk object 83"/>
          <p:cNvSpPr/>
          <p:nvPr/>
        </p:nvSpPr>
        <p:spPr>
          <a:xfrm>
            <a:off x="5141896" y="1742477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4" name="bk object 84"/>
          <p:cNvSpPr/>
          <p:nvPr/>
        </p:nvSpPr>
        <p:spPr>
          <a:xfrm>
            <a:off x="5146177" y="1458268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5" name="bk object 85"/>
          <p:cNvSpPr/>
          <p:nvPr/>
        </p:nvSpPr>
        <p:spPr>
          <a:xfrm>
            <a:off x="5141896" y="1455958"/>
            <a:ext cx="4344" cy="5182"/>
          </a:xfrm>
          <a:custGeom>
            <a:avLst/>
            <a:gdLst/>
            <a:ahLst/>
            <a:cxnLst/>
            <a:rect l="l" t="t" r="r" b="b"/>
            <a:pathLst>
              <a:path w="3810" h="5715">
                <a:moveTo>
                  <a:pt x="0" y="5096"/>
                </a:moveTo>
                <a:lnTo>
                  <a:pt x="3755" y="5096"/>
                </a:lnTo>
                <a:lnTo>
                  <a:pt x="3755" y="0"/>
                </a:lnTo>
                <a:lnTo>
                  <a:pt x="0" y="0"/>
                </a:lnTo>
                <a:lnTo>
                  <a:pt x="0" y="5096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6" name="bk object 86"/>
          <p:cNvSpPr/>
          <p:nvPr/>
        </p:nvSpPr>
        <p:spPr>
          <a:xfrm>
            <a:off x="5146177" y="4334356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7" name="bk object 87"/>
          <p:cNvSpPr/>
          <p:nvPr/>
        </p:nvSpPr>
        <p:spPr>
          <a:xfrm>
            <a:off x="5141896" y="4333661"/>
            <a:ext cx="4344" cy="1727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532"/>
                </a:moveTo>
                <a:lnTo>
                  <a:pt x="3755" y="1532"/>
                </a:lnTo>
                <a:lnTo>
                  <a:pt x="3755" y="0"/>
                </a:lnTo>
                <a:lnTo>
                  <a:pt x="0" y="0"/>
                </a:lnTo>
                <a:lnTo>
                  <a:pt x="0" y="1532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8" name="bk object 88"/>
          <p:cNvSpPr/>
          <p:nvPr/>
        </p:nvSpPr>
        <p:spPr>
          <a:xfrm>
            <a:off x="5146177" y="4048757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9" name="bk object 89"/>
          <p:cNvSpPr/>
          <p:nvPr/>
        </p:nvSpPr>
        <p:spPr>
          <a:xfrm>
            <a:off x="5141896" y="4045751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0" name="bk object 90"/>
          <p:cNvSpPr/>
          <p:nvPr/>
        </p:nvSpPr>
        <p:spPr>
          <a:xfrm>
            <a:off x="5146177" y="3760847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1" name="bk object 91"/>
          <p:cNvSpPr/>
          <p:nvPr/>
        </p:nvSpPr>
        <p:spPr>
          <a:xfrm>
            <a:off x="5141896" y="3757842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2" name="bk object 92"/>
          <p:cNvSpPr/>
          <p:nvPr/>
        </p:nvSpPr>
        <p:spPr>
          <a:xfrm>
            <a:off x="5146177" y="3472938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3" name="bk object 93"/>
          <p:cNvSpPr/>
          <p:nvPr/>
        </p:nvSpPr>
        <p:spPr>
          <a:xfrm>
            <a:off x="5141896" y="3469933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4" name="bk object 94"/>
          <p:cNvSpPr/>
          <p:nvPr/>
        </p:nvSpPr>
        <p:spPr>
          <a:xfrm>
            <a:off x="5146177" y="3185029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5" name="bk object 95"/>
          <p:cNvSpPr/>
          <p:nvPr/>
        </p:nvSpPr>
        <p:spPr>
          <a:xfrm>
            <a:off x="5141896" y="3182023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6" name="bk object 96"/>
          <p:cNvSpPr/>
          <p:nvPr/>
        </p:nvSpPr>
        <p:spPr>
          <a:xfrm>
            <a:off x="5146177" y="2897814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7" name="bk object 97"/>
          <p:cNvSpPr/>
          <p:nvPr/>
        </p:nvSpPr>
        <p:spPr>
          <a:xfrm>
            <a:off x="5141896" y="2895504"/>
            <a:ext cx="4344" cy="5182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0" y="5096"/>
                </a:moveTo>
                <a:lnTo>
                  <a:pt x="3755" y="5096"/>
                </a:lnTo>
                <a:lnTo>
                  <a:pt x="3755" y="0"/>
                </a:lnTo>
                <a:lnTo>
                  <a:pt x="0" y="0"/>
                </a:lnTo>
                <a:lnTo>
                  <a:pt x="0" y="5096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8" name="bk object 98"/>
          <p:cNvSpPr/>
          <p:nvPr/>
        </p:nvSpPr>
        <p:spPr>
          <a:xfrm>
            <a:off x="5146177" y="5773902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9" name="bk object 99"/>
          <p:cNvSpPr/>
          <p:nvPr/>
        </p:nvSpPr>
        <p:spPr>
          <a:xfrm>
            <a:off x="5141896" y="5773207"/>
            <a:ext cx="4344" cy="1727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532"/>
                </a:moveTo>
                <a:lnTo>
                  <a:pt x="3755" y="1532"/>
                </a:lnTo>
                <a:lnTo>
                  <a:pt x="3755" y="0"/>
                </a:lnTo>
                <a:lnTo>
                  <a:pt x="0" y="0"/>
                </a:lnTo>
                <a:lnTo>
                  <a:pt x="0" y="1532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0" name="bk object 100"/>
          <p:cNvSpPr/>
          <p:nvPr/>
        </p:nvSpPr>
        <p:spPr>
          <a:xfrm>
            <a:off x="5146177" y="5488303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1" name="bk object 101"/>
          <p:cNvSpPr/>
          <p:nvPr/>
        </p:nvSpPr>
        <p:spPr>
          <a:xfrm>
            <a:off x="5141896" y="5485298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2" name="bk object 102"/>
          <p:cNvSpPr/>
          <p:nvPr/>
        </p:nvSpPr>
        <p:spPr>
          <a:xfrm>
            <a:off x="5146177" y="5200394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3" name="bk object 103"/>
          <p:cNvSpPr/>
          <p:nvPr/>
        </p:nvSpPr>
        <p:spPr>
          <a:xfrm>
            <a:off x="5141896" y="5197388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4" name="bk object 104"/>
          <p:cNvSpPr/>
          <p:nvPr/>
        </p:nvSpPr>
        <p:spPr>
          <a:xfrm>
            <a:off x="5146177" y="4912485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5" name="bk object 105"/>
          <p:cNvSpPr/>
          <p:nvPr/>
        </p:nvSpPr>
        <p:spPr>
          <a:xfrm>
            <a:off x="5141896" y="4909479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6" name="bk object 106"/>
          <p:cNvSpPr/>
          <p:nvPr/>
        </p:nvSpPr>
        <p:spPr>
          <a:xfrm>
            <a:off x="5146177" y="4624575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7" name="bk object 107"/>
          <p:cNvSpPr/>
          <p:nvPr/>
        </p:nvSpPr>
        <p:spPr>
          <a:xfrm>
            <a:off x="5141896" y="4621570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8" name="bk object 108"/>
          <p:cNvSpPr/>
          <p:nvPr/>
        </p:nvSpPr>
        <p:spPr>
          <a:xfrm>
            <a:off x="5146177" y="4337362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9" name="bk object 109"/>
          <p:cNvSpPr/>
          <p:nvPr/>
        </p:nvSpPr>
        <p:spPr>
          <a:xfrm>
            <a:off x="5141896" y="4335051"/>
            <a:ext cx="4344" cy="5182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0" y="5096"/>
                </a:moveTo>
                <a:lnTo>
                  <a:pt x="3755" y="5096"/>
                </a:lnTo>
                <a:lnTo>
                  <a:pt x="3755" y="0"/>
                </a:lnTo>
                <a:lnTo>
                  <a:pt x="0" y="0"/>
                </a:lnTo>
                <a:lnTo>
                  <a:pt x="0" y="5096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0" name="bk object 110"/>
          <p:cNvSpPr/>
          <p:nvPr/>
        </p:nvSpPr>
        <p:spPr>
          <a:xfrm>
            <a:off x="5146177" y="6352031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1" name="bk object 111"/>
          <p:cNvSpPr/>
          <p:nvPr/>
        </p:nvSpPr>
        <p:spPr>
          <a:xfrm>
            <a:off x="5141896" y="6349026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4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2" name="bk object 112"/>
          <p:cNvSpPr/>
          <p:nvPr/>
        </p:nvSpPr>
        <p:spPr>
          <a:xfrm>
            <a:off x="5146177" y="6064122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3" name="bk object 113"/>
          <p:cNvSpPr/>
          <p:nvPr/>
        </p:nvSpPr>
        <p:spPr>
          <a:xfrm>
            <a:off x="5141896" y="6061116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4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4" name="bk object 114"/>
          <p:cNvSpPr/>
          <p:nvPr/>
        </p:nvSpPr>
        <p:spPr>
          <a:xfrm>
            <a:off x="5146177" y="5776908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5" name="bk object 115"/>
          <p:cNvSpPr/>
          <p:nvPr/>
        </p:nvSpPr>
        <p:spPr>
          <a:xfrm>
            <a:off x="5141896" y="5774597"/>
            <a:ext cx="4344" cy="5182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0" y="5096"/>
                </a:moveTo>
                <a:lnTo>
                  <a:pt x="3755" y="5096"/>
                </a:lnTo>
                <a:lnTo>
                  <a:pt x="3755" y="0"/>
                </a:lnTo>
                <a:lnTo>
                  <a:pt x="0" y="0"/>
                </a:lnTo>
                <a:lnTo>
                  <a:pt x="0" y="5096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6" name="bk object 116"/>
          <p:cNvSpPr/>
          <p:nvPr/>
        </p:nvSpPr>
        <p:spPr>
          <a:xfrm>
            <a:off x="0" y="1455262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7" name="bk object 117"/>
          <p:cNvSpPr/>
          <p:nvPr/>
        </p:nvSpPr>
        <p:spPr>
          <a:xfrm>
            <a:off x="0" y="1169664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8" name="bk object 118"/>
          <p:cNvSpPr/>
          <p:nvPr/>
        </p:nvSpPr>
        <p:spPr>
          <a:xfrm>
            <a:off x="0" y="881754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9" name="bk object 119"/>
          <p:cNvSpPr/>
          <p:nvPr/>
        </p:nvSpPr>
        <p:spPr>
          <a:xfrm>
            <a:off x="0" y="593845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0" name="bk object 120"/>
          <p:cNvSpPr/>
          <p:nvPr/>
        </p:nvSpPr>
        <p:spPr>
          <a:xfrm>
            <a:off x="0" y="2894809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1" name="bk object 121"/>
          <p:cNvSpPr/>
          <p:nvPr/>
        </p:nvSpPr>
        <p:spPr>
          <a:xfrm>
            <a:off x="0" y="2609210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2" name="bk object 122"/>
          <p:cNvSpPr/>
          <p:nvPr/>
        </p:nvSpPr>
        <p:spPr>
          <a:xfrm>
            <a:off x="0" y="2321301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3" name="bk object 123"/>
          <p:cNvSpPr/>
          <p:nvPr/>
        </p:nvSpPr>
        <p:spPr>
          <a:xfrm>
            <a:off x="0" y="2033392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4" name="bk object 124"/>
          <p:cNvSpPr/>
          <p:nvPr/>
        </p:nvSpPr>
        <p:spPr>
          <a:xfrm>
            <a:off x="0" y="1745482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5" name="bk object 125"/>
          <p:cNvSpPr/>
          <p:nvPr/>
        </p:nvSpPr>
        <p:spPr>
          <a:xfrm>
            <a:off x="0" y="1458268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6" name="bk object 126"/>
          <p:cNvSpPr/>
          <p:nvPr/>
        </p:nvSpPr>
        <p:spPr>
          <a:xfrm>
            <a:off x="0" y="4334356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7" name="bk object 127"/>
          <p:cNvSpPr/>
          <p:nvPr/>
        </p:nvSpPr>
        <p:spPr>
          <a:xfrm>
            <a:off x="0" y="4048757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8" name="bk object 128"/>
          <p:cNvSpPr/>
          <p:nvPr/>
        </p:nvSpPr>
        <p:spPr>
          <a:xfrm>
            <a:off x="0" y="3760847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9" name="bk object 129"/>
          <p:cNvSpPr/>
          <p:nvPr/>
        </p:nvSpPr>
        <p:spPr>
          <a:xfrm>
            <a:off x="0" y="3472938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0" name="bk object 130"/>
          <p:cNvSpPr/>
          <p:nvPr/>
        </p:nvSpPr>
        <p:spPr>
          <a:xfrm>
            <a:off x="0" y="3185029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1" name="bk object 131"/>
          <p:cNvSpPr/>
          <p:nvPr/>
        </p:nvSpPr>
        <p:spPr>
          <a:xfrm>
            <a:off x="0" y="2897814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2" name="bk object 132"/>
          <p:cNvSpPr/>
          <p:nvPr/>
        </p:nvSpPr>
        <p:spPr>
          <a:xfrm>
            <a:off x="0" y="5773902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3" name="bk object 133"/>
          <p:cNvSpPr/>
          <p:nvPr/>
        </p:nvSpPr>
        <p:spPr>
          <a:xfrm>
            <a:off x="0" y="5488303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4" name="bk object 134"/>
          <p:cNvSpPr/>
          <p:nvPr/>
        </p:nvSpPr>
        <p:spPr>
          <a:xfrm>
            <a:off x="0" y="5200394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5" name="bk object 135"/>
          <p:cNvSpPr/>
          <p:nvPr/>
        </p:nvSpPr>
        <p:spPr>
          <a:xfrm>
            <a:off x="0" y="4912485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6" name="bk object 136"/>
          <p:cNvSpPr/>
          <p:nvPr/>
        </p:nvSpPr>
        <p:spPr>
          <a:xfrm>
            <a:off x="0" y="4624575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7" name="bk object 137"/>
          <p:cNvSpPr/>
          <p:nvPr/>
        </p:nvSpPr>
        <p:spPr>
          <a:xfrm>
            <a:off x="0" y="4337362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8" name="bk object 138"/>
          <p:cNvSpPr/>
          <p:nvPr/>
        </p:nvSpPr>
        <p:spPr>
          <a:xfrm>
            <a:off x="0" y="6352031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9" name="bk object 139"/>
          <p:cNvSpPr/>
          <p:nvPr/>
        </p:nvSpPr>
        <p:spPr>
          <a:xfrm>
            <a:off x="0" y="6064122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0" name="bk object 140"/>
          <p:cNvSpPr/>
          <p:nvPr/>
        </p:nvSpPr>
        <p:spPr>
          <a:xfrm>
            <a:off x="0" y="5776908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11719" y="277864"/>
            <a:ext cx="3568563" cy="669863"/>
          </a:xfrm>
        </p:spPr>
        <p:txBody>
          <a:bodyPr lIns="0" tIns="0" rIns="0" bIns="0"/>
          <a:lstStyle>
            <a:lvl1pPr>
              <a:defRPr sz="435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7878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139" name="Google Shape;1139;p8"/>
          <p:cNvGrpSpPr/>
          <p:nvPr/>
        </p:nvGrpSpPr>
        <p:grpSpPr>
          <a:xfrm>
            <a:off x="-65690" y="6"/>
            <a:ext cx="12191996" cy="6693393"/>
            <a:chOff x="-493" y="954"/>
            <a:chExt cx="9143997" cy="5020045"/>
          </a:xfrm>
        </p:grpSpPr>
        <p:sp>
          <p:nvSpPr>
            <p:cNvPr id="1140" name="Google Shape;1140;p8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1" name="Google Shape;1171;p8"/>
          <p:cNvGrpSpPr/>
          <p:nvPr/>
        </p:nvGrpSpPr>
        <p:grpSpPr>
          <a:xfrm>
            <a:off x="270174" y="5254"/>
            <a:ext cx="11650333" cy="6853759"/>
            <a:chOff x="202630" y="3940"/>
            <a:chExt cx="8737750" cy="5140319"/>
          </a:xfrm>
        </p:grpSpPr>
        <p:sp>
          <p:nvSpPr>
            <p:cNvPr id="1172" name="Google Shape;1172;p8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16" name="Google Shape;1216;p8"/>
          <p:cNvGrpSpPr/>
          <p:nvPr/>
        </p:nvGrpSpPr>
        <p:grpSpPr>
          <a:xfrm>
            <a:off x="676447" y="1363575"/>
            <a:ext cx="10839096" cy="4028959"/>
            <a:chOff x="328454" y="1120852"/>
            <a:chExt cx="8641780" cy="2897698"/>
          </a:xfrm>
        </p:grpSpPr>
        <p:sp>
          <p:nvSpPr>
            <p:cNvPr id="1217" name="Google Shape;1217;p8"/>
            <p:cNvSpPr/>
            <p:nvPr/>
          </p:nvSpPr>
          <p:spPr>
            <a:xfrm rot="10800000">
              <a:off x="532416" y="1120852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8" name="Google Shape;1218;p8"/>
            <p:cNvSpPr/>
            <p:nvPr/>
          </p:nvSpPr>
          <p:spPr>
            <a:xfrm rot="10800000" flipH="1">
              <a:off x="799396" y="1692779"/>
              <a:ext cx="7376156" cy="179515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328454" y="3022860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20" name="Google Shape;1220;p8"/>
          <p:cNvGrpSpPr/>
          <p:nvPr/>
        </p:nvGrpSpPr>
        <p:grpSpPr>
          <a:xfrm rot="431535">
            <a:off x="9023764" y="4402117"/>
            <a:ext cx="2649909" cy="1595359"/>
            <a:chOff x="869957" y="3247362"/>
            <a:chExt cx="2575825" cy="1550757"/>
          </a:xfrm>
        </p:grpSpPr>
        <p:sp>
          <p:nvSpPr>
            <p:cNvPr id="1221" name="Google Shape;1221;p8"/>
            <p:cNvSpPr/>
            <p:nvPr/>
          </p:nvSpPr>
          <p:spPr>
            <a:xfrm rot="-650196">
              <a:off x="3078327" y="3272385"/>
              <a:ext cx="284603" cy="194059"/>
            </a:xfrm>
            <a:custGeom>
              <a:avLst/>
              <a:gdLst/>
              <a:ahLst/>
              <a:cxnLst/>
              <a:rect l="l" t="t" r="r" b="b"/>
              <a:pathLst>
                <a:path w="7481" h="5101" extrusionOk="0">
                  <a:moveTo>
                    <a:pt x="5558" y="1"/>
                  </a:moveTo>
                  <a:cubicBezTo>
                    <a:pt x="5348" y="1"/>
                    <a:pt x="5133" y="40"/>
                    <a:pt x="4924" y="124"/>
                  </a:cubicBezTo>
                  <a:lnTo>
                    <a:pt x="535" y="1917"/>
                  </a:lnTo>
                  <a:cubicBezTo>
                    <a:pt x="174" y="2064"/>
                    <a:pt x="0" y="2465"/>
                    <a:pt x="147" y="2827"/>
                  </a:cubicBezTo>
                  <a:lnTo>
                    <a:pt x="897" y="4660"/>
                  </a:lnTo>
                  <a:cubicBezTo>
                    <a:pt x="1008" y="4934"/>
                    <a:pt x="1274" y="5100"/>
                    <a:pt x="1554" y="5100"/>
                  </a:cubicBezTo>
                  <a:cubicBezTo>
                    <a:pt x="1642" y="5100"/>
                    <a:pt x="1733" y="5084"/>
                    <a:pt x="1820" y="5048"/>
                  </a:cubicBezTo>
                  <a:lnTo>
                    <a:pt x="6196" y="3268"/>
                  </a:lnTo>
                  <a:cubicBezTo>
                    <a:pt x="7066" y="2907"/>
                    <a:pt x="7480" y="1917"/>
                    <a:pt x="7132" y="1060"/>
                  </a:cubicBezTo>
                  <a:cubicBezTo>
                    <a:pt x="6858" y="399"/>
                    <a:pt x="6227" y="1"/>
                    <a:pt x="55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2" name="Google Shape;1222;p8"/>
            <p:cNvSpPr/>
            <p:nvPr/>
          </p:nvSpPr>
          <p:spPr>
            <a:xfrm rot="-650196">
              <a:off x="949287" y="3483861"/>
              <a:ext cx="2417165" cy="1073167"/>
            </a:xfrm>
            <a:custGeom>
              <a:avLst/>
              <a:gdLst/>
              <a:ahLst/>
              <a:cxnLst/>
              <a:rect l="l" t="t" r="r" b="b"/>
              <a:pathLst>
                <a:path w="63537" h="28209" extrusionOk="0">
                  <a:moveTo>
                    <a:pt x="60746" y="1"/>
                  </a:moveTo>
                  <a:cubicBezTo>
                    <a:pt x="60647" y="1"/>
                    <a:pt x="60546" y="10"/>
                    <a:pt x="60445" y="28"/>
                  </a:cubicBezTo>
                  <a:cubicBezTo>
                    <a:pt x="60419" y="28"/>
                    <a:pt x="60405" y="28"/>
                    <a:pt x="60378" y="41"/>
                  </a:cubicBezTo>
                  <a:cubicBezTo>
                    <a:pt x="59870" y="122"/>
                    <a:pt x="59375" y="215"/>
                    <a:pt x="58853" y="322"/>
                  </a:cubicBezTo>
                  <a:cubicBezTo>
                    <a:pt x="58666" y="349"/>
                    <a:pt x="58478" y="389"/>
                    <a:pt x="58278" y="429"/>
                  </a:cubicBezTo>
                  <a:cubicBezTo>
                    <a:pt x="57796" y="523"/>
                    <a:pt x="57328" y="630"/>
                    <a:pt x="56859" y="737"/>
                  </a:cubicBezTo>
                  <a:lnTo>
                    <a:pt x="56859" y="724"/>
                  </a:lnTo>
                  <a:cubicBezTo>
                    <a:pt x="55628" y="991"/>
                    <a:pt x="35930" y="7963"/>
                    <a:pt x="30738" y="10051"/>
                  </a:cubicBezTo>
                  <a:cubicBezTo>
                    <a:pt x="25546" y="12111"/>
                    <a:pt x="9582" y="18481"/>
                    <a:pt x="7307" y="19739"/>
                  </a:cubicBezTo>
                  <a:lnTo>
                    <a:pt x="6933" y="19940"/>
                  </a:lnTo>
                  <a:cubicBezTo>
                    <a:pt x="6478" y="20194"/>
                    <a:pt x="6023" y="20448"/>
                    <a:pt x="5581" y="20716"/>
                  </a:cubicBezTo>
                  <a:cubicBezTo>
                    <a:pt x="5447" y="20783"/>
                    <a:pt x="5313" y="20863"/>
                    <a:pt x="5180" y="20943"/>
                  </a:cubicBezTo>
                  <a:cubicBezTo>
                    <a:pt x="3882" y="21679"/>
                    <a:pt x="2597" y="22442"/>
                    <a:pt x="1326" y="23258"/>
                  </a:cubicBezTo>
                  <a:cubicBezTo>
                    <a:pt x="831" y="23566"/>
                    <a:pt x="469" y="24021"/>
                    <a:pt x="255" y="24543"/>
                  </a:cubicBezTo>
                  <a:cubicBezTo>
                    <a:pt x="28" y="25145"/>
                    <a:pt x="1" y="25841"/>
                    <a:pt x="255" y="26497"/>
                  </a:cubicBezTo>
                  <a:cubicBezTo>
                    <a:pt x="654" y="27553"/>
                    <a:pt x="1672" y="28208"/>
                    <a:pt x="2774" y="28208"/>
                  </a:cubicBezTo>
                  <a:cubicBezTo>
                    <a:pt x="2928" y="28208"/>
                    <a:pt x="3083" y="28196"/>
                    <a:pt x="3239" y="28169"/>
                  </a:cubicBezTo>
                  <a:cubicBezTo>
                    <a:pt x="4939" y="27875"/>
                    <a:pt x="6611" y="27527"/>
                    <a:pt x="8284" y="27152"/>
                  </a:cubicBezTo>
                  <a:cubicBezTo>
                    <a:pt x="8311" y="27139"/>
                    <a:pt x="8338" y="27139"/>
                    <a:pt x="8351" y="27139"/>
                  </a:cubicBezTo>
                  <a:cubicBezTo>
                    <a:pt x="8859" y="27018"/>
                    <a:pt x="9355" y="26911"/>
                    <a:pt x="9863" y="26778"/>
                  </a:cubicBezTo>
                  <a:cubicBezTo>
                    <a:pt x="10064" y="26737"/>
                    <a:pt x="10265" y="26684"/>
                    <a:pt x="10465" y="26630"/>
                  </a:cubicBezTo>
                  <a:cubicBezTo>
                    <a:pt x="12861" y="26055"/>
                    <a:pt x="28397" y="19605"/>
                    <a:pt x="33629" y="17638"/>
                  </a:cubicBezTo>
                  <a:cubicBezTo>
                    <a:pt x="38861" y="15671"/>
                    <a:pt x="58505" y="7950"/>
                    <a:pt x="59482" y="7361"/>
                  </a:cubicBezTo>
                  <a:cubicBezTo>
                    <a:pt x="59990" y="7093"/>
                    <a:pt x="60472" y="6799"/>
                    <a:pt x="60954" y="6505"/>
                  </a:cubicBezTo>
                  <a:cubicBezTo>
                    <a:pt x="61074" y="6438"/>
                    <a:pt x="61181" y="6357"/>
                    <a:pt x="61302" y="6291"/>
                  </a:cubicBezTo>
                  <a:cubicBezTo>
                    <a:pt x="61717" y="6036"/>
                    <a:pt x="62145" y="5769"/>
                    <a:pt x="62573" y="5501"/>
                  </a:cubicBezTo>
                  <a:cubicBezTo>
                    <a:pt x="62600" y="5474"/>
                    <a:pt x="62640" y="5461"/>
                    <a:pt x="62680" y="5421"/>
                  </a:cubicBezTo>
                  <a:cubicBezTo>
                    <a:pt x="63296" y="4966"/>
                    <a:pt x="63537" y="4123"/>
                    <a:pt x="63242" y="3400"/>
                  </a:cubicBezTo>
                  <a:lnTo>
                    <a:pt x="62372" y="1125"/>
                  </a:lnTo>
                  <a:cubicBezTo>
                    <a:pt x="62103" y="445"/>
                    <a:pt x="61452" y="1"/>
                    <a:pt x="60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3" name="Google Shape;1223;p8"/>
            <p:cNvSpPr/>
            <p:nvPr/>
          </p:nvSpPr>
          <p:spPr>
            <a:xfrm rot="-650196">
              <a:off x="942480" y="4590633"/>
              <a:ext cx="306021" cy="180326"/>
            </a:xfrm>
            <a:custGeom>
              <a:avLst/>
              <a:gdLst/>
              <a:ahLst/>
              <a:cxnLst/>
              <a:rect l="l" t="t" r="r" b="b"/>
              <a:pathLst>
                <a:path w="8044" h="4740" extrusionOk="0">
                  <a:moveTo>
                    <a:pt x="5712" y="0"/>
                  </a:moveTo>
                  <a:cubicBezTo>
                    <a:pt x="5325" y="0"/>
                    <a:pt x="4945" y="110"/>
                    <a:pt x="4618" y="316"/>
                  </a:cubicBezTo>
                  <a:lnTo>
                    <a:pt x="844" y="2578"/>
                  </a:lnTo>
                  <a:cubicBezTo>
                    <a:pt x="844" y="2578"/>
                    <a:pt x="389" y="2885"/>
                    <a:pt x="269" y="3153"/>
                  </a:cubicBezTo>
                  <a:cubicBezTo>
                    <a:pt x="1" y="3715"/>
                    <a:pt x="242" y="4397"/>
                    <a:pt x="804" y="4665"/>
                  </a:cubicBezTo>
                  <a:cubicBezTo>
                    <a:pt x="941" y="4726"/>
                    <a:pt x="1166" y="4739"/>
                    <a:pt x="1334" y="4739"/>
                  </a:cubicBezTo>
                  <a:cubicBezTo>
                    <a:pt x="1460" y="4739"/>
                    <a:pt x="1553" y="4732"/>
                    <a:pt x="1553" y="4732"/>
                  </a:cubicBezTo>
                  <a:lnTo>
                    <a:pt x="5996" y="4076"/>
                  </a:lnTo>
                  <a:cubicBezTo>
                    <a:pt x="6009" y="4063"/>
                    <a:pt x="6023" y="4063"/>
                    <a:pt x="6049" y="4063"/>
                  </a:cubicBezTo>
                  <a:lnTo>
                    <a:pt x="6076" y="4063"/>
                  </a:lnTo>
                  <a:lnTo>
                    <a:pt x="6076" y="4050"/>
                  </a:lnTo>
                  <a:cubicBezTo>
                    <a:pt x="6705" y="3942"/>
                    <a:pt x="7267" y="3541"/>
                    <a:pt x="7561" y="2912"/>
                  </a:cubicBezTo>
                  <a:cubicBezTo>
                    <a:pt x="8043" y="1895"/>
                    <a:pt x="7602" y="677"/>
                    <a:pt x="6585" y="196"/>
                  </a:cubicBezTo>
                  <a:cubicBezTo>
                    <a:pt x="6302" y="63"/>
                    <a:pt x="6005" y="0"/>
                    <a:pt x="5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4" name="Google Shape;1224;p8"/>
            <p:cNvSpPr/>
            <p:nvPr/>
          </p:nvSpPr>
          <p:spPr>
            <a:xfrm rot="-650196">
              <a:off x="944313" y="4743334"/>
              <a:ext cx="61630" cy="36255"/>
            </a:xfrm>
            <a:custGeom>
              <a:avLst/>
              <a:gdLst/>
              <a:ahLst/>
              <a:cxnLst/>
              <a:rect l="l" t="t" r="r" b="b"/>
              <a:pathLst>
                <a:path w="1620" h="953" extrusionOk="0">
                  <a:moveTo>
                    <a:pt x="1160" y="1"/>
                  </a:moveTo>
                  <a:cubicBezTo>
                    <a:pt x="1079" y="1"/>
                    <a:pt x="1001" y="26"/>
                    <a:pt x="937" y="66"/>
                  </a:cubicBezTo>
                  <a:lnTo>
                    <a:pt x="924" y="66"/>
                  </a:lnTo>
                  <a:lnTo>
                    <a:pt x="174" y="521"/>
                  </a:lnTo>
                  <a:cubicBezTo>
                    <a:pt x="174" y="521"/>
                    <a:pt x="81" y="575"/>
                    <a:pt x="54" y="628"/>
                  </a:cubicBezTo>
                  <a:cubicBezTo>
                    <a:pt x="1" y="749"/>
                    <a:pt x="41" y="883"/>
                    <a:pt x="161" y="936"/>
                  </a:cubicBezTo>
                  <a:cubicBezTo>
                    <a:pt x="188" y="950"/>
                    <a:pt x="225" y="953"/>
                    <a:pt x="255" y="953"/>
                  </a:cubicBezTo>
                  <a:cubicBezTo>
                    <a:pt x="285" y="953"/>
                    <a:pt x="308" y="950"/>
                    <a:pt x="308" y="950"/>
                  </a:cubicBezTo>
                  <a:lnTo>
                    <a:pt x="1218" y="816"/>
                  </a:lnTo>
                  <a:lnTo>
                    <a:pt x="1218" y="802"/>
                  </a:lnTo>
                  <a:cubicBezTo>
                    <a:pt x="1352" y="789"/>
                    <a:pt x="1459" y="709"/>
                    <a:pt x="1526" y="588"/>
                  </a:cubicBezTo>
                  <a:cubicBezTo>
                    <a:pt x="1620" y="374"/>
                    <a:pt x="1526" y="133"/>
                    <a:pt x="1325" y="40"/>
                  </a:cubicBezTo>
                  <a:cubicBezTo>
                    <a:pt x="1271" y="13"/>
                    <a:pt x="1215" y="1"/>
                    <a:pt x="1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5" name="Google Shape;1225;p8"/>
            <p:cNvSpPr/>
            <p:nvPr/>
          </p:nvSpPr>
          <p:spPr>
            <a:xfrm rot="-650196">
              <a:off x="1229105" y="4397315"/>
              <a:ext cx="227081" cy="281559"/>
            </a:xfrm>
            <a:custGeom>
              <a:avLst/>
              <a:gdLst/>
              <a:ahLst/>
              <a:cxnLst/>
              <a:rect l="l" t="t" r="r" b="b"/>
              <a:pathLst>
                <a:path w="5969" h="7401" extrusionOk="0">
                  <a:moveTo>
                    <a:pt x="2128" y="1"/>
                  </a:moveTo>
                  <a:lnTo>
                    <a:pt x="1754" y="202"/>
                  </a:lnTo>
                  <a:cubicBezTo>
                    <a:pt x="1299" y="456"/>
                    <a:pt x="844" y="710"/>
                    <a:pt x="402" y="978"/>
                  </a:cubicBezTo>
                  <a:cubicBezTo>
                    <a:pt x="268" y="1045"/>
                    <a:pt x="134" y="1125"/>
                    <a:pt x="1" y="1205"/>
                  </a:cubicBezTo>
                  <a:cubicBezTo>
                    <a:pt x="429" y="1259"/>
                    <a:pt x="844" y="1379"/>
                    <a:pt x="1232" y="1567"/>
                  </a:cubicBezTo>
                  <a:cubicBezTo>
                    <a:pt x="2262" y="2048"/>
                    <a:pt x="3038" y="2905"/>
                    <a:pt x="3426" y="3962"/>
                  </a:cubicBezTo>
                  <a:cubicBezTo>
                    <a:pt x="3814" y="5046"/>
                    <a:pt x="3761" y="6197"/>
                    <a:pt x="3266" y="7227"/>
                  </a:cubicBezTo>
                  <a:cubicBezTo>
                    <a:pt x="3252" y="7280"/>
                    <a:pt x="3212" y="7347"/>
                    <a:pt x="3172" y="7401"/>
                  </a:cubicBezTo>
                  <a:cubicBezTo>
                    <a:pt x="3680" y="7280"/>
                    <a:pt x="4176" y="7173"/>
                    <a:pt x="4684" y="7040"/>
                  </a:cubicBezTo>
                  <a:cubicBezTo>
                    <a:pt x="4885" y="6999"/>
                    <a:pt x="5086" y="6946"/>
                    <a:pt x="5286" y="6892"/>
                  </a:cubicBezTo>
                  <a:cubicBezTo>
                    <a:pt x="5969" y="4189"/>
                    <a:pt x="4697" y="1272"/>
                    <a:pt x="2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6" name="Google Shape;1226;p8"/>
            <p:cNvSpPr/>
            <p:nvPr/>
          </p:nvSpPr>
          <p:spPr>
            <a:xfrm rot="-650185">
              <a:off x="2812493" y="3417967"/>
              <a:ext cx="188241" cy="323086"/>
            </a:xfrm>
            <a:custGeom>
              <a:avLst/>
              <a:gdLst/>
              <a:ahLst/>
              <a:cxnLst/>
              <a:rect l="l" t="t" r="r" b="b"/>
              <a:pathLst>
                <a:path w="5193" h="8913" extrusionOk="0">
                  <a:moveTo>
                    <a:pt x="1981" y="0"/>
                  </a:moveTo>
                  <a:cubicBezTo>
                    <a:pt x="1620" y="80"/>
                    <a:pt x="1258" y="188"/>
                    <a:pt x="897" y="281"/>
                  </a:cubicBezTo>
                  <a:cubicBezTo>
                    <a:pt x="603" y="361"/>
                    <a:pt x="295" y="442"/>
                    <a:pt x="0" y="535"/>
                  </a:cubicBezTo>
                  <a:cubicBezTo>
                    <a:pt x="1673" y="2021"/>
                    <a:pt x="3814" y="4818"/>
                    <a:pt x="2891" y="8912"/>
                  </a:cubicBezTo>
                  <a:cubicBezTo>
                    <a:pt x="3386" y="8645"/>
                    <a:pt x="3881" y="8390"/>
                    <a:pt x="4376" y="8136"/>
                  </a:cubicBezTo>
                  <a:cubicBezTo>
                    <a:pt x="4550" y="8042"/>
                    <a:pt x="4711" y="7949"/>
                    <a:pt x="4871" y="7869"/>
                  </a:cubicBezTo>
                  <a:cubicBezTo>
                    <a:pt x="5192" y="4349"/>
                    <a:pt x="3573" y="1713"/>
                    <a:pt x="1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7" name="Google Shape;1227;p8"/>
            <p:cNvSpPr/>
            <p:nvPr/>
          </p:nvSpPr>
          <p:spPr>
            <a:xfrm rot="-650196">
              <a:off x="3020600" y="3307717"/>
              <a:ext cx="169027" cy="267826"/>
            </a:xfrm>
            <a:custGeom>
              <a:avLst/>
              <a:gdLst/>
              <a:ahLst/>
              <a:cxnLst/>
              <a:rect l="l" t="t" r="r" b="b"/>
              <a:pathLst>
                <a:path w="4443" h="7040" extrusionOk="0">
                  <a:moveTo>
                    <a:pt x="1994" y="0"/>
                  </a:moveTo>
                  <a:cubicBezTo>
                    <a:pt x="1807" y="27"/>
                    <a:pt x="1619" y="67"/>
                    <a:pt x="1419" y="107"/>
                  </a:cubicBezTo>
                  <a:cubicBezTo>
                    <a:pt x="937" y="201"/>
                    <a:pt x="469" y="308"/>
                    <a:pt x="0" y="415"/>
                  </a:cubicBezTo>
                  <a:cubicBezTo>
                    <a:pt x="1378" y="1793"/>
                    <a:pt x="2864" y="4001"/>
                    <a:pt x="2623" y="7039"/>
                  </a:cubicBezTo>
                  <a:cubicBezTo>
                    <a:pt x="3131" y="6771"/>
                    <a:pt x="3613" y="6477"/>
                    <a:pt x="4095" y="6183"/>
                  </a:cubicBezTo>
                  <a:cubicBezTo>
                    <a:pt x="4215" y="6116"/>
                    <a:pt x="4322" y="6035"/>
                    <a:pt x="4443" y="5969"/>
                  </a:cubicBezTo>
                  <a:cubicBezTo>
                    <a:pt x="4322" y="3439"/>
                    <a:pt x="3212" y="1446"/>
                    <a:pt x="19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8" name="Google Shape;1228;p8"/>
            <p:cNvSpPr/>
            <p:nvPr/>
          </p:nvSpPr>
          <p:spPr>
            <a:xfrm rot="-650196">
              <a:off x="2389910" y="3449862"/>
              <a:ext cx="876672" cy="671010"/>
            </a:xfrm>
            <a:custGeom>
              <a:avLst/>
              <a:gdLst/>
              <a:ahLst/>
              <a:cxnLst/>
              <a:rect l="l" t="t" r="r" b="b"/>
              <a:pathLst>
                <a:path w="23044" h="17638" extrusionOk="0">
                  <a:moveTo>
                    <a:pt x="19743" y="1"/>
                  </a:moveTo>
                  <a:cubicBezTo>
                    <a:pt x="19148" y="1"/>
                    <a:pt x="18562" y="290"/>
                    <a:pt x="18213" y="818"/>
                  </a:cubicBezTo>
                  <a:cubicBezTo>
                    <a:pt x="17664" y="1661"/>
                    <a:pt x="17905" y="2785"/>
                    <a:pt x="18735" y="3333"/>
                  </a:cubicBezTo>
                  <a:lnTo>
                    <a:pt x="18775" y="3360"/>
                  </a:lnTo>
                  <a:cubicBezTo>
                    <a:pt x="19056" y="3547"/>
                    <a:pt x="19364" y="4002"/>
                    <a:pt x="19257" y="4538"/>
                  </a:cubicBezTo>
                  <a:cubicBezTo>
                    <a:pt x="19203" y="4805"/>
                    <a:pt x="19096" y="5060"/>
                    <a:pt x="18922" y="5260"/>
                  </a:cubicBezTo>
                  <a:cubicBezTo>
                    <a:pt x="18842" y="5354"/>
                    <a:pt x="18735" y="5448"/>
                    <a:pt x="18628" y="5514"/>
                  </a:cubicBezTo>
                  <a:cubicBezTo>
                    <a:pt x="18507" y="5595"/>
                    <a:pt x="18387" y="5648"/>
                    <a:pt x="18079" y="5769"/>
                  </a:cubicBezTo>
                  <a:lnTo>
                    <a:pt x="11683" y="8405"/>
                  </a:lnTo>
                  <a:lnTo>
                    <a:pt x="5286" y="11041"/>
                  </a:lnTo>
                  <a:lnTo>
                    <a:pt x="3694" y="11697"/>
                  </a:lnTo>
                  <a:lnTo>
                    <a:pt x="2878" y="12031"/>
                  </a:lnTo>
                  <a:cubicBezTo>
                    <a:pt x="2503" y="12178"/>
                    <a:pt x="2195" y="12339"/>
                    <a:pt x="1874" y="12553"/>
                  </a:cubicBezTo>
                  <a:cubicBezTo>
                    <a:pt x="1259" y="12968"/>
                    <a:pt x="630" y="13584"/>
                    <a:pt x="322" y="14467"/>
                  </a:cubicBezTo>
                  <a:cubicBezTo>
                    <a:pt x="1" y="15350"/>
                    <a:pt x="175" y="16300"/>
                    <a:pt x="482" y="16969"/>
                  </a:cubicBezTo>
                  <a:cubicBezTo>
                    <a:pt x="669" y="17384"/>
                    <a:pt x="1081" y="17638"/>
                    <a:pt x="1518" y="17638"/>
                  </a:cubicBezTo>
                  <a:cubicBezTo>
                    <a:pt x="1645" y="17638"/>
                    <a:pt x="1774" y="17616"/>
                    <a:pt x="1901" y="17571"/>
                  </a:cubicBezTo>
                  <a:cubicBezTo>
                    <a:pt x="2476" y="17357"/>
                    <a:pt x="2784" y="16715"/>
                    <a:pt x="2570" y="16126"/>
                  </a:cubicBezTo>
                  <a:lnTo>
                    <a:pt x="2570" y="16113"/>
                  </a:lnTo>
                  <a:cubicBezTo>
                    <a:pt x="2423" y="15738"/>
                    <a:pt x="2423" y="15457"/>
                    <a:pt x="2516" y="15256"/>
                  </a:cubicBezTo>
                  <a:cubicBezTo>
                    <a:pt x="2610" y="15042"/>
                    <a:pt x="2824" y="14788"/>
                    <a:pt x="3186" y="14587"/>
                  </a:cubicBezTo>
                  <a:cubicBezTo>
                    <a:pt x="3346" y="14480"/>
                    <a:pt x="3560" y="14386"/>
                    <a:pt x="3721" y="14333"/>
                  </a:cubicBezTo>
                  <a:lnTo>
                    <a:pt x="4524" y="14052"/>
                  </a:lnTo>
                  <a:lnTo>
                    <a:pt x="6156" y="13463"/>
                  </a:lnTo>
                  <a:lnTo>
                    <a:pt x="12660" y="11135"/>
                  </a:lnTo>
                  <a:lnTo>
                    <a:pt x="19177" y="8793"/>
                  </a:lnTo>
                  <a:cubicBezTo>
                    <a:pt x="19404" y="8713"/>
                    <a:pt x="19846" y="8565"/>
                    <a:pt x="20220" y="8365"/>
                  </a:cubicBezTo>
                  <a:cubicBezTo>
                    <a:pt x="20608" y="8151"/>
                    <a:pt x="20970" y="7896"/>
                    <a:pt x="21291" y="7575"/>
                  </a:cubicBezTo>
                  <a:cubicBezTo>
                    <a:pt x="21920" y="6946"/>
                    <a:pt x="22375" y="6157"/>
                    <a:pt x="22589" y="5287"/>
                  </a:cubicBezTo>
                  <a:cubicBezTo>
                    <a:pt x="23044" y="3561"/>
                    <a:pt x="22415" y="1527"/>
                    <a:pt x="20809" y="349"/>
                  </a:cubicBezTo>
                  <a:cubicBezTo>
                    <a:pt x="20782" y="336"/>
                    <a:pt x="20756" y="309"/>
                    <a:pt x="20729" y="296"/>
                  </a:cubicBezTo>
                  <a:cubicBezTo>
                    <a:pt x="20427" y="96"/>
                    <a:pt x="20083" y="1"/>
                    <a:pt x="197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29" name="Google Shape;1229;p8"/>
          <p:cNvGrpSpPr/>
          <p:nvPr/>
        </p:nvGrpSpPr>
        <p:grpSpPr>
          <a:xfrm rot="-138788">
            <a:off x="8871033" y="5770235"/>
            <a:ext cx="2535912" cy="1191343"/>
            <a:chOff x="6541500" y="4425844"/>
            <a:chExt cx="2398869" cy="1126961"/>
          </a:xfrm>
        </p:grpSpPr>
        <p:sp>
          <p:nvSpPr>
            <p:cNvPr id="1230" name="Google Shape;1230;p8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34" name="Google Shape;1234;p8"/>
          <p:cNvGrpSpPr/>
          <p:nvPr/>
        </p:nvGrpSpPr>
        <p:grpSpPr>
          <a:xfrm rot="-1050632">
            <a:off x="-1186589" y="-596253"/>
            <a:ext cx="6602055" cy="3014825"/>
            <a:chOff x="766940" y="-1139634"/>
            <a:chExt cx="2139017" cy="976781"/>
          </a:xfrm>
        </p:grpSpPr>
        <p:sp>
          <p:nvSpPr>
            <p:cNvPr id="1235" name="Google Shape;1235;p8"/>
            <p:cNvSpPr/>
            <p:nvPr/>
          </p:nvSpPr>
          <p:spPr>
            <a:xfrm rot="-283249">
              <a:off x="1390613" y="-838540"/>
              <a:ext cx="531971" cy="404822"/>
            </a:xfrm>
            <a:custGeom>
              <a:avLst/>
              <a:gdLst/>
              <a:ahLst/>
              <a:cxnLst/>
              <a:rect l="l" t="t" r="r" b="b"/>
              <a:pathLst>
                <a:path w="21279" h="16193" extrusionOk="0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6" name="Google Shape;1236;p8"/>
            <p:cNvSpPr/>
            <p:nvPr/>
          </p:nvSpPr>
          <p:spPr>
            <a:xfrm rot="2026714">
              <a:off x="2665132" y="-661381"/>
              <a:ext cx="202196" cy="200346"/>
            </a:xfrm>
            <a:custGeom>
              <a:avLst/>
              <a:gdLst/>
              <a:ahLst/>
              <a:cxnLst/>
              <a:rect l="l" t="t" r="r" b="b"/>
              <a:pathLst>
                <a:path w="14529" h="14396" extrusionOk="0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7" name="Google Shape;1237;p8"/>
            <p:cNvSpPr/>
            <p:nvPr/>
          </p:nvSpPr>
          <p:spPr>
            <a:xfrm rot="-1016102">
              <a:off x="856570" y="-921741"/>
              <a:ext cx="538384" cy="695557"/>
            </a:xfrm>
            <a:custGeom>
              <a:avLst/>
              <a:gdLst/>
              <a:ahLst/>
              <a:cxnLst/>
              <a:rect l="l" t="t" r="r" b="b"/>
              <a:pathLst>
                <a:path w="19984" h="25818" extrusionOk="0">
                  <a:moveTo>
                    <a:pt x="6553" y="0"/>
                  </a:moveTo>
                  <a:cubicBezTo>
                    <a:pt x="6270" y="0"/>
                    <a:pt x="5991" y="22"/>
                    <a:pt x="5734" y="114"/>
                  </a:cubicBezTo>
                  <a:cubicBezTo>
                    <a:pt x="4403" y="598"/>
                    <a:pt x="4319" y="2207"/>
                    <a:pt x="4040" y="3356"/>
                  </a:cubicBezTo>
                  <a:cubicBezTo>
                    <a:pt x="3617" y="5134"/>
                    <a:pt x="3012" y="6888"/>
                    <a:pt x="2504" y="8642"/>
                  </a:cubicBezTo>
                  <a:cubicBezTo>
                    <a:pt x="1452" y="12247"/>
                    <a:pt x="387" y="15900"/>
                    <a:pt x="85" y="19650"/>
                  </a:cubicBezTo>
                  <a:cubicBezTo>
                    <a:pt x="0" y="20691"/>
                    <a:pt x="0" y="21828"/>
                    <a:pt x="605" y="22687"/>
                  </a:cubicBezTo>
                  <a:cubicBezTo>
                    <a:pt x="1270" y="23642"/>
                    <a:pt x="2504" y="23993"/>
                    <a:pt x="3641" y="24259"/>
                  </a:cubicBezTo>
                  <a:cubicBezTo>
                    <a:pt x="5540" y="24707"/>
                    <a:pt x="7440" y="25118"/>
                    <a:pt x="9351" y="25469"/>
                  </a:cubicBezTo>
                  <a:cubicBezTo>
                    <a:pt x="10104" y="25608"/>
                    <a:pt x="11175" y="25817"/>
                    <a:pt x="12142" y="25817"/>
                  </a:cubicBezTo>
                  <a:cubicBezTo>
                    <a:pt x="12775" y="25817"/>
                    <a:pt x="13364" y="25727"/>
                    <a:pt x="13790" y="25469"/>
                  </a:cubicBezTo>
                  <a:cubicBezTo>
                    <a:pt x="14613" y="24961"/>
                    <a:pt x="15085" y="24078"/>
                    <a:pt x="15484" y="23219"/>
                  </a:cubicBezTo>
                  <a:cubicBezTo>
                    <a:pt x="17698" y="18525"/>
                    <a:pt x="18206" y="13203"/>
                    <a:pt x="19440" y="8171"/>
                  </a:cubicBezTo>
                  <a:cubicBezTo>
                    <a:pt x="19718" y="7033"/>
                    <a:pt x="19984" y="5800"/>
                    <a:pt x="19500" y="4747"/>
                  </a:cubicBezTo>
                  <a:cubicBezTo>
                    <a:pt x="19065" y="3779"/>
                    <a:pt x="18109" y="3187"/>
                    <a:pt x="17165" y="2703"/>
                  </a:cubicBezTo>
                  <a:cubicBezTo>
                    <a:pt x="13972" y="1058"/>
                    <a:pt x="10415" y="126"/>
                    <a:pt x="6823" y="5"/>
                  </a:cubicBezTo>
                  <a:cubicBezTo>
                    <a:pt x="6733" y="2"/>
                    <a:pt x="6642" y="0"/>
                    <a:pt x="6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8" name="Google Shape;1238;p8"/>
            <p:cNvSpPr/>
            <p:nvPr/>
          </p:nvSpPr>
          <p:spPr>
            <a:xfrm rot="-1016102">
              <a:off x="950120" y="-867051"/>
              <a:ext cx="331156" cy="200035"/>
            </a:xfrm>
            <a:custGeom>
              <a:avLst/>
              <a:gdLst/>
              <a:ahLst/>
              <a:cxnLst/>
              <a:rect l="l" t="t" r="r" b="b"/>
              <a:pathLst>
                <a:path w="12292" h="7425" extrusionOk="0">
                  <a:moveTo>
                    <a:pt x="1972" y="1"/>
                  </a:moveTo>
                  <a:cubicBezTo>
                    <a:pt x="1470" y="1"/>
                    <a:pt x="1015" y="167"/>
                    <a:pt x="666" y="713"/>
                  </a:cubicBezTo>
                  <a:cubicBezTo>
                    <a:pt x="170" y="1475"/>
                    <a:pt x="182" y="2564"/>
                    <a:pt x="61" y="3435"/>
                  </a:cubicBezTo>
                  <a:cubicBezTo>
                    <a:pt x="25" y="3761"/>
                    <a:pt x="1" y="4100"/>
                    <a:pt x="158" y="4390"/>
                  </a:cubicBezTo>
                  <a:cubicBezTo>
                    <a:pt x="376" y="4789"/>
                    <a:pt x="860" y="4935"/>
                    <a:pt x="1307" y="5043"/>
                  </a:cubicBezTo>
                  <a:cubicBezTo>
                    <a:pt x="4440" y="5818"/>
                    <a:pt x="7573" y="6592"/>
                    <a:pt x="10694" y="7366"/>
                  </a:cubicBezTo>
                  <a:cubicBezTo>
                    <a:pt x="10813" y="7397"/>
                    <a:pt x="10940" y="7425"/>
                    <a:pt x="11061" y="7425"/>
                  </a:cubicBezTo>
                  <a:cubicBezTo>
                    <a:pt x="11176" y="7425"/>
                    <a:pt x="11284" y="7400"/>
                    <a:pt x="11372" y="7330"/>
                  </a:cubicBezTo>
                  <a:cubicBezTo>
                    <a:pt x="11505" y="7221"/>
                    <a:pt x="11553" y="7039"/>
                    <a:pt x="11602" y="6870"/>
                  </a:cubicBezTo>
                  <a:cubicBezTo>
                    <a:pt x="11819" y="5914"/>
                    <a:pt x="12037" y="4959"/>
                    <a:pt x="12243" y="3991"/>
                  </a:cubicBezTo>
                  <a:cubicBezTo>
                    <a:pt x="12267" y="3870"/>
                    <a:pt x="12291" y="3737"/>
                    <a:pt x="12243" y="3628"/>
                  </a:cubicBezTo>
                  <a:cubicBezTo>
                    <a:pt x="12182" y="3495"/>
                    <a:pt x="12049" y="3435"/>
                    <a:pt x="11916" y="3374"/>
                  </a:cubicBezTo>
                  <a:cubicBezTo>
                    <a:pt x="9218" y="2140"/>
                    <a:pt x="6352" y="930"/>
                    <a:pt x="3412" y="253"/>
                  </a:cubicBezTo>
                  <a:cubicBezTo>
                    <a:pt x="2923" y="138"/>
                    <a:pt x="2428" y="1"/>
                    <a:pt x="19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9" name="Google Shape;1239;p8"/>
            <p:cNvSpPr/>
            <p:nvPr/>
          </p:nvSpPr>
          <p:spPr>
            <a:xfrm rot="-1016102">
              <a:off x="948247" y="-652202"/>
              <a:ext cx="76943" cy="71124"/>
            </a:xfrm>
            <a:custGeom>
              <a:avLst/>
              <a:gdLst/>
              <a:ahLst/>
              <a:cxnLst/>
              <a:rect l="l" t="t" r="r" b="b"/>
              <a:pathLst>
                <a:path w="2856" h="2640" extrusionOk="0">
                  <a:moveTo>
                    <a:pt x="1319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24" y="242"/>
                    <a:pt x="1" y="1185"/>
                    <a:pt x="85" y="1838"/>
                  </a:cubicBezTo>
                  <a:cubicBezTo>
                    <a:pt x="163" y="2376"/>
                    <a:pt x="918" y="2640"/>
                    <a:pt x="1566" y="2640"/>
                  </a:cubicBezTo>
                  <a:cubicBezTo>
                    <a:pt x="1823" y="2640"/>
                    <a:pt x="2064" y="2598"/>
                    <a:pt x="2239" y="2516"/>
                  </a:cubicBezTo>
                  <a:cubicBezTo>
                    <a:pt x="2783" y="2274"/>
                    <a:pt x="2856" y="1258"/>
                    <a:pt x="2735" y="774"/>
                  </a:cubicBezTo>
                  <a:cubicBezTo>
                    <a:pt x="2628" y="317"/>
                    <a:pt x="1888" y="1"/>
                    <a:pt x="1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0" name="Google Shape;1240;p8"/>
            <p:cNvSpPr/>
            <p:nvPr/>
          </p:nvSpPr>
          <p:spPr>
            <a:xfrm rot="-1016102">
              <a:off x="1038407" y="-655971"/>
              <a:ext cx="76943" cy="71151"/>
            </a:xfrm>
            <a:custGeom>
              <a:avLst/>
              <a:gdLst/>
              <a:ahLst/>
              <a:cxnLst/>
              <a:rect l="l" t="t" r="r" b="b"/>
              <a:pathLst>
                <a:path w="2856" h="2641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1" y="1179"/>
                    <a:pt x="85" y="1844"/>
                  </a:cubicBezTo>
                  <a:cubicBezTo>
                    <a:pt x="164" y="2382"/>
                    <a:pt x="920" y="2640"/>
                    <a:pt x="1574" y="2640"/>
                  </a:cubicBezTo>
                  <a:cubicBezTo>
                    <a:pt x="1832" y="2640"/>
                    <a:pt x="2073" y="2600"/>
                    <a:pt x="2251" y="2522"/>
                  </a:cubicBezTo>
                  <a:cubicBezTo>
                    <a:pt x="2783" y="2280"/>
                    <a:pt x="2856" y="1264"/>
                    <a:pt x="2735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1" name="Google Shape;1241;p8"/>
            <p:cNvSpPr/>
            <p:nvPr/>
          </p:nvSpPr>
          <p:spPr>
            <a:xfrm rot="-1016102">
              <a:off x="1128560" y="-659739"/>
              <a:ext cx="76943" cy="71124"/>
            </a:xfrm>
            <a:custGeom>
              <a:avLst/>
              <a:gdLst/>
              <a:ahLst/>
              <a:cxnLst/>
              <a:rect l="l" t="t" r="r" b="b"/>
              <a:pathLst>
                <a:path w="2856" h="2640" extrusionOk="0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24" y="241"/>
                    <a:pt x="1" y="1185"/>
                    <a:pt x="85" y="1838"/>
                  </a:cubicBezTo>
                  <a:cubicBezTo>
                    <a:pt x="163" y="2375"/>
                    <a:pt x="918" y="2639"/>
                    <a:pt x="1571" y="2639"/>
                  </a:cubicBezTo>
                  <a:cubicBezTo>
                    <a:pt x="1829" y="2639"/>
                    <a:pt x="2072" y="2598"/>
                    <a:pt x="2251" y="2515"/>
                  </a:cubicBezTo>
                  <a:cubicBezTo>
                    <a:pt x="2783" y="2273"/>
                    <a:pt x="2856" y="1257"/>
                    <a:pt x="2747" y="773"/>
                  </a:cubicBezTo>
                  <a:cubicBezTo>
                    <a:pt x="2630" y="317"/>
                    <a:pt x="1889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2" name="Google Shape;1242;p8"/>
            <p:cNvSpPr/>
            <p:nvPr/>
          </p:nvSpPr>
          <p:spPr>
            <a:xfrm rot="-1016328">
              <a:off x="1225199" y="-659978"/>
              <a:ext cx="63567" cy="58380"/>
            </a:xfrm>
            <a:custGeom>
              <a:avLst/>
              <a:gdLst/>
              <a:ahLst/>
              <a:cxnLst/>
              <a:rect l="l" t="t" r="r" b="b"/>
              <a:pathLst>
                <a:path w="2868" h="2634" extrusionOk="0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3" name="Google Shape;1243;p8"/>
            <p:cNvSpPr/>
            <p:nvPr/>
          </p:nvSpPr>
          <p:spPr>
            <a:xfrm rot="-1016102">
              <a:off x="949032" y="-554493"/>
              <a:ext cx="76943" cy="71016"/>
            </a:xfrm>
            <a:custGeom>
              <a:avLst/>
              <a:gdLst/>
              <a:ahLst/>
              <a:cxnLst/>
              <a:rect l="l" t="t" r="r" b="b"/>
              <a:pathLst>
                <a:path w="2856" h="2636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35"/>
                    <a:pt x="1" y="1179"/>
                    <a:pt x="85" y="1832"/>
                  </a:cubicBezTo>
                  <a:cubicBezTo>
                    <a:pt x="163" y="2375"/>
                    <a:pt x="909" y="2636"/>
                    <a:pt x="1560" y="2636"/>
                  </a:cubicBezTo>
                  <a:cubicBezTo>
                    <a:pt x="1823" y="2636"/>
                    <a:pt x="2070" y="2593"/>
                    <a:pt x="2251" y="2510"/>
                  </a:cubicBezTo>
                  <a:cubicBezTo>
                    <a:pt x="2783" y="2268"/>
                    <a:pt x="2855" y="1264"/>
                    <a:pt x="2734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4" name="Google Shape;1244;p8"/>
            <p:cNvSpPr/>
            <p:nvPr/>
          </p:nvSpPr>
          <p:spPr>
            <a:xfrm rot="-1016102">
              <a:off x="1039180" y="-558260"/>
              <a:ext cx="76943" cy="70962"/>
            </a:xfrm>
            <a:custGeom>
              <a:avLst/>
              <a:gdLst/>
              <a:ahLst/>
              <a:cxnLst/>
              <a:rect l="l" t="t" r="r" b="b"/>
              <a:pathLst>
                <a:path w="2856" h="2634" extrusionOk="0">
                  <a:moveTo>
                    <a:pt x="1320" y="0"/>
                  </a:moveTo>
                  <a:cubicBezTo>
                    <a:pt x="1181" y="0"/>
                    <a:pt x="1051" y="19"/>
                    <a:pt x="944" y="60"/>
                  </a:cubicBezTo>
                  <a:cubicBezTo>
                    <a:pt x="424" y="241"/>
                    <a:pt x="1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3" y="2594"/>
                    <a:pt x="2251" y="2515"/>
                  </a:cubicBezTo>
                  <a:cubicBezTo>
                    <a:pt x="2783" y="2273"/>
                    <a:pt x="2855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5" name="Google Shape;1245;p8"/>
            <p:cNvSpPr/>
            <p:nvPr/>
          </p:nvSpPr>
          <p:spPr>
            <a:xfrm rot="-1016102">
              <a:off x="1129349" y="-562105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3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36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7" y="2640"/>
                  </a:cubicBezTo>
                  <a:cubicBezTo>
                    <a:pt x="1833" y="2640"/>
                    <a:pt x="2073" y="2601"/>
                    <a:pt x="2250" y="2522"/>
                  </a:cubicBezTo>
                  <a:cubicBezTo>
                    <a:pt x="2783" y="2268"/>
                    <a:pt x="2867" y="1264"/>
                    <a:pt x="2746" y="768"/>
                  </a:cubicBezTo>
                  <a:cubicBezTo>
                    <a:pt x="2629" y="317"/>
                    <a:pt x="1874" y="1"/>
                    <a:pt x="1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6" name="Google Shape;1246;p8"/>
            <p:cNvSpPr/>
            <p:nvPr/>
          </p:nvSpPr>
          <p:spPr>
            <a:xfrm rot="-1016102">
              <a:off x="1221366" y="-565260"/>
              <a:ext cx="77266" cy="71043"/>
            </a:xfrm>
            <a:custGeom>
              <a:avLst/>
              <a:gdLst/>
              <a:ahLst/>
              <a:cxnLst/>
              <a:rect l="l" t="t" r="r" b="b"/>
              <a:pathLst>
                <a:path w="2868" h="2637" extrusionOk="0">
                  <a:moveTo>
                    <a:pt x="1304" y="1"/>
                  </a:moveTo>
                  <a:cubicBezTo>
                    <a:pt x="1171" y="1"/>
                    <a:pt x="1047" y="18"/>
                    <a:pt x="944" y="54"/>
                  </a:cubicBezTo>
                  <a:cubicBezTo>
                    <a:pt x="436" y="236"/>
                    <a:pt x="1" y="1179"/>
                    <a:pt x="86" y="1833"/>
                  </a:cubicBezTo>
                  <a:cubicBezTo>
                    <a:pt x="163" y="2376"/>
                    <a:pt x="910" y="2636"/>
                    <a:pt x="1560" y="2636"/>
                  </a:cubicBezTo>
                  <a:cubicBezTo>
                    <a:pt x="1823" y="2636"/>
                    <a:pt x="2070" y="2594"/>
                    <a:pt x="2251" y="2510"/>
                  </a:cubicBezTo>
                  <a:cubicBezTo>
                    <a:pt x="2783" y="2268"/>
                    <a:pt x="2868" y="1264"/>
                    <a:pt x="2747" y="768"/>
                  </a:cubicBezTo>
                  <a:cubicBezTo>
                    <a:pt x="2639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7" name="Google Shape;1247;p8"/>
            <p:cNvSpPr/>
            <p:nvPr/>
          </p:nvSpPr>
          <p:spPr>
            <a:xfrm rot="-1016102">
              <a:off x="949798" y="-456990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0" y="1179"/>
                    <a:pt x="85" y="1844"/>
                  </a:cubicBezTo>
                  <a:cubicBezTo>
                    <a:pt x="163" y="2382"/>
                    <a:pt x="920" y="2640"/>
                    <a:pt x="1574" y="2640"/>
                  </a:cubicBezTo>
                  <a:cubicBezTo>
                    <a:pt x="1831" y="2640"/>
                    <a:pt x="2073" y="2600"/>
                    <a:pt x="2250" y="2521"/>
                  </a:cubicBezTo>
                  <a:cubicBezTo>
                    <a:pt x="2783" y="2280"/>
                    <a:pt x="2867" y="1263"/>
                    <a:pt x="2746" y="767"/>
                  </a:cubicBezTo>
                  <a:cubicBezTo>
                    <a:pt x="2629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8" name="Google Shape;1248;p8"/>
            <p:cNvSpPr/>
            <p:nvPr/>
          </p:nvSpPr>
          <p:spPr>
            <a:xfrm rot="-1016102">
              <a:off x="1039958" y="-460759"/>
              <a:ext cx="77266" cy="71178"/>
            </a:xfrm>
            <a:custGeom>
              <a:avLst/>
              <a:gdLst/>
              <a:ahLst/>
              <a:cxnLst/>
              <a:rect l="l" t="t" r="r" b="b"/>
              <a:pathLst>
                <a:path w="2868" h="2642" extrusionOk="0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81"/>
                    <a:pt x="909" y="2641"/>
                    <a:pt x="1560" y="2641"/>
                  </a:cubicBezTo>
                  <a:cubicBezTo>
                    <a:pt x="1822" y="2641"/>
                    <a:pt x="2069" y="2599"/>
                    <a:pt x="2250" y="2515"/>
                  </a:cubicBezTo>
                  <a:cubicBezTo>
                    <a:pt x="2783" y="2273"/>
                    <a:pt x="2867" y="1269"/>
                    <a:pt x="2746" y="773"/>
                  </a:cubicBezTo>
                  <a:cubicBezTo>
                    <a:pt x="2630" y="316"/>
                    <a:pt x="1888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9" name="Google Shape;1249;p8"/>
            <p:cNvSpPr/>
            <p:nvPr/>
          </p:nvSpPr>
          <p:spPr>
            <a:xfrm rot="-1016102">
              <a:off x="1130103" y="-464553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4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48"/>
                    <a:pt x="0" y="1179"/>
                    <a:pt x="85" y="1845"/>
                  </a:cubicBezTo>
                  <a:cubicBezTo>
                    <a:pt x="163" y="2383"/>
                    <a:pt x="920" y="2641"/>
                    <a:pt x="1574" y="2641"/>
                  </a:cubicBezTo>
                  <a:cubicBezTo>
                    <a:pt x="1831" y="2641"/>
                    <a:pt x="2073" y="2601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0" name="Google Shape;1250;p8"/>
            <p:cNvSpPr/>
            <p:nvPr/>
          </p:nvSpPr>
          <p:spPr>
            <a:xfrm rot="-1016102">
              <a:off x="1208771" y="-465719"/>
              <a:ext cx="103668" cy="156741"/>
            </a:xfrm>
            <a:custGeom>
              <a:avLst/>
              <a:gdLst/>
              <a:ahLst/>
              <a:cxnLst/>
              <a:rect l="l" t="t" r="r" b="b"/>
              <a:pathLst>
                <a:path w="3848" h="5818" extrusionOk="0">
                  <a:moveTo>
                    <a:pt x="2284" y="1"/>
                  </a:moveTo>
                  <a:cubicBezTo>
                    <a:pt x="2151" y="1"/>
                    <a:pt x="2027" y="18"/>
                    <a:pt x="1924" y="54"/>
                  </a:cubicBezTo>
                  <a:cubicBezTo>
                    <a:pt x="1416" y="248"/>
                    <a:pt x="1" y="4361"/>
                    <a:pt x="85" y="5014"/>
                  </a:cubicBezTo>
                  <a:cubicBezTo>
                    <a:pt x="163" y="5557"/>
                    <a:pt x="910" y="5817"/>
                    <a:pt x="1560" y="5817"/>
                  </a:cubicBezTo>
                  <a:cubicBezTo>
                    <a:pt x="1823" y="5817"/>
                    <a:pt x="2070" y="5775"/>
                    <a:pt x="2251" y="5691"/>
                  </a:cubicBezTo>
                  <a:cubicBezTo>
                    <a:pt x="2783" y="5449"/>
                    <a:pt x="3848" y="1264"/>
                    <a:pt x="3727" y="768"/>
                  </a:cubicBezTo>
                  <a:cubicBezTo>
                    <a:pt x="3619" y="317"/>
                    <a:pt x="2858" y="1"/>
                    <a:pt x="2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1" name="Google Shape;1251;p8"/>
            <p:cNvSpPr/>
            <p:nvPr/>
          </p:nvSpPr>
          <p:spPr>
            <a:xfrm rot="-1016102">
              <a:off x="950571" y="-359279"/>
              <a:ext cx="77266" cy="70962"/>
            </a:xfrm>
            <a:custGeom>
              <a:avLst/>
              <a:gdLst/>
              <a:ahLst/>
              <a:cxnLst/>
              <a:rect l="l" t="t" r="r" b="b"/>
              <a:pathLst>
                <a:path w="2868" h="2634" extrusionOk="0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4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2" name="Google Shape;1252;p8"/>
            <p:cNvSpPr/>
            <p:nvPr/>
          </p:nvSpPr>
          <p:spPr>
            <a:xfrm rot="-1016102">
              <a:off x="1040747" y="-363073"/>
              <a:ext cx="77239" cy="71151"/>
            </a:xfrm>
            <a:custGeom>
              <a:avLst/>
              <a:gdLst/>
              <a:ahLst/>
              <a:cxnLst/>
              <a:rect l="l" t="t" r="r" b="b"/>
              <a:pathLst>
                <a:path w="2867" h="2641" extrusionOk="0">
                  <a:moveTo>
                    <a:pt x="1304" y="1"/>
                  </a:moveTo>
                  <a:cubicBezTo>
                    <a:pt x="1170" y="1"/>
                    <a:pt x="1046" y="18"/>
                    <a:pt x="944" y="54"/>
                  </a:cubicBezTo>
                  <a:cubicBezTo>
                    <a:pt x="436" y="248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6" y="2640"/>
                  </a:cubicBezTo>
                  <a:cubicBezTo>
                    <a:pt x="1833" y="2640"/>
                    <a:pt x="2073" y="2600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3" name="Google Shape;1253;p8"/>
            <p:cNvSpPr/>
            <p:nvPr/>
          </p:nvSpPr>
          <p:spPr>
            <a:xfrm rot="-1016102">
              <a:off x="1130900" y="-366841"/>
              <a:ext cx="77239" cy="71124"/>
            </a:xfrm>
            <a:custGeom>
              <a:avLst/>
              <a:gdLst/>
              <a:ahLst/>
              <a:cxnLst/>
              <a:rect l="l" t="t" r="r" b="b"/>
              <a:pathLst>
                <a:path w="2867" h="2640" extrusionOk="0">
                  <a:moveTo>
                    <a:pt x="1320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35" y="242"/>
                    <a:pt x="0" y="1185"/>
                    <a:pt x="97" y="1838"/>
                  </a:cubicBezTo>
                  <a:cubicBezTo>
                    <a:pt x="166" y="2375"/>
                    <a:pt x="918" y="2640"/>
                    <a:pt x="1570" y="2640"/>
                  </a:cubicBezTo>
                  <a:cubicBezTo>
                    <a:pt x="1829" y="2640"/>
                    <a:pt x="2071" y="2598"/>
                    <a:pt x="2250" y="2516"/>
                  </a:cubicBezTo>
                  <a:cubicBezTo>
                    <a:pt x="2782" y="2274"/>
                    <a:pt x="2867" y="1258"/>
                    <a:pt x="2746" y="774"/>
                  </a:cubicBezTo>
                  <a:cubicBezTo>
                    <a:pt x="2639" y="317"/>
                    <a:pt x="1892" y="1"/>
                    <a:pt x="1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07354" y="-1103382"/>
              <a:ext cx="284725" cy="252800"/>
            </a:xfrm>
            <a:custGeom>
              <a:avLst/>
              <a:gdLst/>
              <a:ahLst/>
              <a:cxnLst/>
              <a:rect l="l" t="t" r="r" b="b"/>
              <a:pathLst>
                <a:path w="11389" h="10112" extrusionOk="0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951027" y="-1139634"/>
              <a:ext cx="178175" cy="325525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2171882" y="-1110926"/>
              <a:ext cx="259800" cy="366500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7" name="Google Shape;1257;p8"/>
            <p:cNvSpPr/>
            <p:nvPr/>
          </p:nvSpPr>
          <p:spPr>
            <a:xfrm rot="1266397">
              <a:off x="2467271" y="-976742"/>
              <a:ext cx="253147" cy="349146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8" name="Google Shape;1258;p8"/>
            <p:cNvSpPr/>
            <p:nvPr/>
          </p:nvSpPr>
          <p:spPr>
            <a:xfrm rot="-283249">
              <a:off x="1694629" y="-615979"/>
              <a:ext cx="25675" cy="14875"/>
            </a:xfrm>
            <a:custGeom>
              <a:avLst/>
              <a:gdLst/>
              <a:ahLst/>
              <a:cxnLst/>
              <a:rect l="l" t="t" r="r" b="b"/>
              <a:pathLst>
                <a:path w="1027" h="595" extrusionOk="0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9" name="Google Shape;1259;p8"/>
            <p:cNvSpPr/>
            <p:nvPr/>
          </p:nvSpPr>
          <p:spPr>
            <a:xfrm rot="-283249">
              <a:off x="1739803" y="-683884"/>
              <a:ext cx="24725" cy="16950"/>
            </a:xfrm>
            <a:custGeom>
              <a:avLst/>
              <a:gdLst/>
              <a:ahLst/>
              <a:cxnLst/>
              <a:rect l="l" t="t" r="r" b="b"/>
              <a:pathLst>
                <a:path w="989" h="678" extrusionOk="0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0" name="Google Shape;1260;p8"/>
            <p:cNvSpPr/>
            <p:nvPr/>
          </p:nvSpPr>
          <p:spPr>
            <a:xfrm rot="-283249">
              <a:off x="1799849" y="-756914"/>
              <a:ext cx="19675" cy="17200"/>
            </a:xfrm>
            <a:custGeom>
              <a:avLst/>
              <a:gdLst/>
              <a:ahLst/>
              <a:cxnLst/>
              <a:rect l="l" t="t" r="r" b="b"/>
              <a:pathLst>
                <a:path w="787" h="688" extrusionOk="0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1" name="Google Shape;1261;p8"/>
            <p:cNvSpPr/>
            <p:nvPr/>
          </p:nvSpPr>
          <p:spPr>
            <a:xfrm rot="-283249">
              <a:off x="1840879" y="-824848"/>
              <a:ext cx="21650" cy="19700"/>
            </a:xfrm>
            <a:custGeom>
              <a:avLst/>
              <a:gdLst/>
              <a:ahLst/>
              <a:cxnLst/>
              <a:rect l="l" t="t" r="r" b="b"/>
              <a:pathLst>
                <a:path w="866" h="788" extrusionOk="0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2" name="Google Shape;1262;p8"/>
            <p:cNvSpPr/>
            <p:nvPr/>
          </p:nvSpPr>
          <p:spPr>
            <a:xfrm rot="1351088">
              <a:off x="1887298" y="-723626"/>
              <a:ext cx="515661" cy="253213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3" name="Google Shape;1263;p8"/>
            <p:cNvSpPr/>
            <p:nvPr/>
          </p:nvSpPr>
          <p:spPr>
            <a:xfrm rot="1351088">
              <a:off x="1889572" y="-594914"/>
              <a:ext cx="12673" cy="21483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4" name="Google Shape;1264;p8"/>
            <p:cNvSpPr/>
            <p:nvPr/>
          </p:nvSpPr>
          <p:spPr>
            <a:xfrm rot="1351088">
              <a:off x="1958474" y="-571515"/>
              <a:ext cx="14096" cy="22396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5" name="Google Shape;1265;p8"/>
            <p:cNvSpPr/>
            <p:nvPr/>
          </p:nvSpPr>
          <p:spPr>
            <a:xfrm rot="1351088">
              <a:off x="2042483" y="-538912"/>
              <a:ext cx="12249" cy="25283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6" name="Google Shape;1266;p8"/>
            <p:cNvSpPr/>
            <p:nvPr/>
          </p:nvSpPr>
          <p:spPr>
            <a:xfrm rot="786892">
              <a:off x="2240392" y="-358971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7" name="Google Shape;1267;p8"/>
            <p:cNvSpPr/>
            <p:nvPr/>
          </p:nvSpPr>
          <p:spPr>
            <a:xfrm rot="1351088">
              <a:off x="2109749" y="-365819"/>
              <a:ext cx="276" cy="509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3" y="1"/>
                  </a:moveTo>
                  <a:cubicBezTo>
                    <a:pt x="1" y="1"/>
                    <a:pt x="1" y="10"/>
                    <a:pt x="1" y="24"/>
                  </a:cubicBezTo>
                  <a:lnTo>
                    <a:pt x="13" y="24"/>
                  </a:lnTo>
                  <a:cubicBezTo>
                    <a:pt x="7" y="7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8" name="Google Shape;1268;p8"/>
            <p:cNvSpPr/>
            <p:nvPr/>
          </p:nvSpPr>
          <p:spPr>
            <a:xfrm rot="1351088">
              <a:off x="2193375" y="-476563"/>
              <a:ext cx="16452" cy="17853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9" name="Google Shape;1269;p8"/>
            <p:cNvSpPr/>
            <p:nvPr/>
          </p:nvSpPr>
          <p:spPr>
            <a:xfrm rot="1351088">
              <a:off x="2259921" y="-450261"/>
              <a:ext cx="12631" cy="18851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0" name="Google Shape;1270;p8"/>
            <p:cNvSpPr/>
            <p:nvPr/>
          </p:nvSpPr>
          <p:spPr>
            <a:xfrm rot="1351088">
              <a:off x="2312905" y="-432009"/>
              <a:ext cx="13119" cy="20634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2537314" y="-564866"/>
              <a:ext cx="76550" cy="70775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1394063" y="-421335"/>
              <a:ext cx="72600" cy="68900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1728423" y="-500550"/>
              <a:ext cx="68675" cy="44325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1814825" y="-1032925"/>
              <a:ext cx="58100" cy="41850"/>
            </a:xfrm>
            <a:custGeom>
              <a:avLst/>
              <a:gdLst/>
              <a:ahLst/>
              <a:cxnLst/>
              <a:rect l="l" t="t" r="r" b="b"/>
              <a:pathLst>
                <a:path w="2324" h="1674" extrusionOk="0">
                  <a:moveTo>
                    <a:pt x="1041" y="1"/>
                  </a:moveTo>
                  <a:cubicBezTo>
                    <a:pt x="976" y="1"/>
                    <a:pt x="911" y="38"/>
                    <a:pt x="884" y="119"/>
                  </a:cubicBezTo>
                  <a:cubicBezTo>
                    <a:pt x="824" y="300"/>
                    <a:pt x="799" y="506"/>
                    <a:pt x="812" y="712"/>
                  </a:cubicBezTo>
                  <a:cubicBezTo>
                    <a:pt x="630" y="712"/>
                    <a:pt x="449" y="700"/>
                    <a:pt x="267" y="663"/>
                  </a:cubicBezTo>
                  <a:cubicBezTo>
                    <a:pt x="256" y="661"/>
                    <a:pt x="245" y="660"/>
                    <a:pt x="234" y="660"/>
                  </a:cubicBezTo>
                  <a:cubicBezTo>
                    <a:pt x="65" y="660"/>
                    <a:pt x="0" y="920"/>
                    <a:pt x="183" y="966"/>
                  </a:cubicBezTo>
                  <a:cubicBezTo>
                    <a:pt x="412" y="1026"/>
                    <a:pt x="630" y="1062"/>
                    <a:pt x="860" y="1075"/>
                  </a:cubicBezTo>
                  <a:cubicBezTo>
                    <a:pt x="896" y="1220"/>
                    <a:pt x="945" y="1353"/>
                    <a:pt x="1017" y="1474"/>
                  </a:cubicBezTo>
                  <a:cubicBezTo>
                    <a:pt x="1097" y="1608"/>
                    <a:pt x="1232" y="1673"/>
                    <a:pt x="1357" y="1673"/>
                  </a:cubicBezTo>
                  <a:cubicBezTo>
                    <a:pt x="1535" y="1673"/>
                    <a:pt x="1691" y="1541"/>
                    <a:pt x="1634" y="1292"/>
                  </a:cubicBezTo>
                  <a:cubicBezTo>
                    <a:pt x="1622" y="1208"/>
                    <a:pt x="1537" y="1159"/>
                    <a:pt x="1453" y="1147"/>
                  </a:cubicBezTo>
                  <a:lnTo>
                    <a:pt x="1416" y="1147"/>
                  </a:lnTo>
                  <a:cubicBezTo>
                    <a:pt x="1404" y="1123"/>
                    <a:pt x="1392" y="1111"/>
                    <a:pt x="1380" y="1087"/>
                  </a:cubicBezTo>
                  <a:cubicBezTo>
                    <a:pt x="1380" y="1075"/>
                    <a:pt x="1380" y="1075"/>
                    <a:pt x="1380" y="1062"/>
                  </a:cubicBezTo>
                  <a:lnTo>
                    <a:pt x="1404" y="1062"/>
                  </a:lnTo>
                  <a:cubicBezTo>
                    <a:pt x="1719" y="1026"/>
                    <a:pt x="2094" y="990"/>
                    <a:pt x="2275" y="712"/>
                  </a:cubicBezTo>
                  <a:cubicBezTo>
                    <a:pt x="2324" y="627"/>
                    <a:pt x="2287" y="518"/>
                    <a:pt x="2191" y="494"/>
                  </a:cubicBezTo>
                  <a:cubicBezTo>
                    <a:pt x="2149" y="484"/>
                    <a:pt x="2108" y="480"/>
                    <a:pt x="2067" y="480"/>
                  </a:cubicBezTo>
                  <a:cubicBezTo>
                    <a:pt x="1848" y="480"/>
                    <a:pt x="1641" y="600"/>
                    <a:pt x="1416" y="651"/>
                  </a:cubicBezTo>
                  <a:cubicBezTo>
                    <a:pt x="1356" y="663"/>
                    <a:pt x="1308" y="663"/>
                    <a:pt x="1259" y="675"/>
                  </a:cubicBezTo>
                  <a:cubicBezTo>
                    <a:pt x="1235" y="506"/>
                    <a:pt x="1223" y="337"/>
                    <a:pt x="1211" y="167"/>
                  </a:cubicBezTo>
                  <a:cubicBezTo>
                    <a:pt x="1204" y="60"/>
                    <a:pt x="1123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75" name="Google Shape;1275;p8"/>
          <p:cNvSpPr txBox="1">
            <a:spLocks noGrp="1"/>
          </p:cNvSpPr>
          <p:nvPr>
            <p:ph type="subTitle" idx="1"/>
          </p:nvPr>
        </p:nvSpPr>
        <p:spPr>
          <a:xfrm>
            <a:off x="3185967" y="2510967"/>
            <a:ext cx="5820000" cy="1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6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6" name="Google Shape;1276;p8"/>
          <p:cNvSpPr txBox="1">
            <a:spLocks noGrp="1"/>
          </p:cNvSpPr>
          <p:nvPr>
            <p:ph type="title"/>
          </p:nvPr>
        </p:nvSpPr>
        <p:spPr>
          <a:xfrm>
            <a:off x="3797200" y="4260067"/>
            <a:ext cx="4597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1061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70000" y="1723430"/>
            <a:ext cx="9652001" cy="3125391"/>
          </a:xfrm>
          <a:prstGeom prst="rect">
            <a:avLst/>
          </a:prstGeom>
        </p:spPr>
        <p:txBody>
          <a:bodyPr anchor="ctr"/>
          <a:lstStyle>
            <a:lvl1pPr defTabSz="580429">
              <a:lnSpc>
                <a:spcPct val="80000"/>
              </a:lnSpc>
              <a:defRPr sz="5724" spc="-57"/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5973382" y="6423150"/>
            <a:ext cx="246507" cy="2192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842888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0676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4705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1134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745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2E881A-0FF5-41DE-9DB9-00D589E5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A84E60-1992-425D-8C20-BEFEEB5B9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1F7569D-EEA4-4DD6-84CF-CCF3C196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05D0-54FB-4CDE-A4B4-FD8D5AB4DA95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7AF93A-0EF2-4AA2-A269-A87F114F8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CB86FF-EC5C-49B6-B151-EAE7C6C0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7053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9615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4424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4170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27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7645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8028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5138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464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8757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247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C508B1-A313-4600-920C-8F57DBF22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D2F276C-1D01-44C5-8767-183A5BF31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8EC6A9-B387-4944-BBE7-62C09A402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05D0-54FB-4CDE-A4B4-FD8D5AB4DA95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A2AD451-70F3-40AA-A306-8B191270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CD8FFB-20E9-44D0-A403-46179971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5506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4039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300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3016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2353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35699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9605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8439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23887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5144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22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7DD89E-EA48-4400-A0DD-DCB9A4C1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B87CB0D-B41C-46D0-AA42-D8096EE1F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17CFD9-656A-42D4-94D9-EFF3BA5E6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EB3A856-D4C3-46F7-BA1D-18492C6C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05D0-54FB-4CDE-A4B4-FD8D5AB4DA95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99EF8CA-C2BA-4BA4-8B40-7D237D36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307AEE1-35F1-4C82-A82B-DC2ABC20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093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8506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7956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9797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3929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46417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5882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757B47-7E57-4E0B-97C5-345F6CEA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7A5355-6996-45B6-BED0-22EEE6375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5B1502-5351-4A6D-8597-C2DA0568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69C0BA7-DA94-426E-983E-459A5F35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BD9179B-8B83-457D-BFE8-1CA65214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44281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B6F426-9DB2-45A7-8FF6-F1E894008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B0D187A-FB57-4917-AFBE-2AD64E83E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CF2C924-D6E9-41BF-A0C6-9B9896F5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862CDC-8700-4046-834B-6BAD3418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E7ED38-86CF-4D4B-9CE6-B370DD81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79921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6FED27-A7C9-4A69-856A-EBDC1D2B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4B0BD5-F426-4F7F-B8D5-3BD40412C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7A5915D-6935-446C-8A83-82F514BC3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CB59D3-534D-4CE0-8010-C60A3E4BF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38B8D81-4516-493F-9AD7-1FBAEA91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F2E7183-D6C0-43A2-830A-E49D5409F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106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A04F84-B87F-4751-8CE6-C5A4C59B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61CF13A-28CC-4859-92F1-49224D94C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B8F5C4A-EE84-4CC0-A98C-A6CA1B2E4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A8DAEC3-493D-41A8-82E2-2B9764CA1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F8143DE-5E65-4DC6-BD62-E3229C746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F5772A9-D63B-441F-86DC-7CDCFFFB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A6D8B77-AB1C-4161-ADB7-A12C02174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0D593B2-8E2C-4F56-8375-BBEAD78C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596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F88A57-1873-49E3-81D3-DF919750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F3388C5-0938-46A5-9092-E342461F3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E4C1E44-AD3C-4519-A1B6-48FF2F152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D783CB9-D258-4014-B613-14D080EB8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812BDE4-78D4-4269-9A38-D555A0FDD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CE339EC-4B45-40F0-B5DA-7EC05AC1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05D0-54FB-4CDE-A4B4-FD8D5AB4DA95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C628922-98EC-465C-B9F7-2B528886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B102802-A6F9-4085-962C-A59071B1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8042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22FEB0-8B09-4D98-A0CA-03A68015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81C475B-01F0-4DCB-908F-8B2D8936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0C1A690-0903-46C8-B185-4006E9694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09E08A3-D55C-4F6A-BDA5-B863BB4F2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5724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F8F4531-9C07-4766-981F-BCBDB1B6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2EDA405-069C-44EE-B3E3-407C5F017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F661262-1A0D-434B-BD0B-19378678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51475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10D796-80CA-4D45-8281-2E556EC2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FEAFAE4-4138-4AA1-96CC-A32B69AA7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F9D5EB8-D0DC-4968-933C-33D4AC15E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111F862-C73A-4BDC-B726-41138EA2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D0D60F4-08D2-4378-867E-CE5F29C47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8540F91-901E-4FA6-BD65-D991644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88141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EB00A5-32BB-4C5F-A766-0618228D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DCA884C-20EE-4E5B-98E0-FCB4CD51A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6306285-5DD6-45C9-93E6-59FBB214D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CDFE5BD-8758-466C-8E75-064731FC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AE6655F-6CD4-4B4B-AB18-D270B144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D35D65B-1460-47EC-915A-1D6C1C9D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08345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72783B-4F49-479C-BCEC-91698BA1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1D534DD-04EF-4525-84FE-63E136071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633309-689E-4E49-9B46-BD5820DB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E45327-DC7C-4B5B-8649-A115D463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29F216A-1739-4697-9721-75DBC65D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40271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CDDCFCA-D8E7-408C-B2E8-443BCAFC9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DE71E66-13A6-4E07-8841-69BE6258F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3CB22F-BD43-4520-A610-86DC4158B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BF607F-AC12-4DD3-9C13-498D5552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E8B038-6A40-4200-A46D-584569A0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395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8E5394-2EE7-4DA3-9CA3-DBEF1C3E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E867921-B5B3-4AC8-9D38-96AEF0040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05D0-54FB-4CDE-A4B4-FD8D5AB4DA95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37A2056-C10B-4644-A2A4-E73E8AC8C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2056121-2509-4357-B35B-9F9365E2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059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302073F-7969-41E7-A900-F579DDD3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05D0-54FB-4CDE-A4B4-FD8D5AB4DA95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ECFC893-E0A5-4EB3-B9B8-FFAFED0C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D3201A5-8B38-4DF2-B06A-107A55E3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953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1904F3-8498-4A40-AF52-1EE9440F0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98BC2F9-E057-4DC4-B1E4-F945B0B1D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4D6EE0E-023A-48C3-844C-0081C5307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1F24FAF-B234-4413-8398-2A434099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05D0-54FB-4CDE-A4B4-FD8D5AB4DA95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B67E336-5F1F-46BB-A06F-2DFEC9716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E173436-0B65-4D47-8802-B071E343B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626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A4DB9F-342E-4EB6-A57B-CD67A3F4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5DA04B6-6CA6-4A93-A10A-E17A57EBB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3FE7A4A-15B1-4CBC-8F15-27E88778E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30FE7A1-381F-4630-93E3-4F2DB096C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05D0-54FB-4CDE-A4B4-FD8D5AB4DA95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5020BE6-1751-4C65-BC33-33D09F8E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D83B29A-68D9-4FF2-BAA5-E983BEDC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32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D3D4785-C832-46EE-BC92-1C60D3A0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C763B51-7897-4E9F-B9D1-313324297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5D8175-55B9-4205-8AE0-72F8C37F5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905D0-54FB-4CDE-A4B4-FD8D5AB4DA95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C1C567-34FD-4B7B-896A-8644760B9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909A97-3DB4-44A9-AF14-799C221AB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245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8" r:id="rId12"/>
    <p:sldLayoutId id="2147483679" r:id="rId13"/>
    <p:sldLayoutId id="2147483680" r:id="rId14"/>
    <p:sldLayoutId id="2147483681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C8536D0-D589-4038-B61B-6869FAD2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4CB156C-9848-4325-B306-1A4260EF5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20D628-299B-48D1-A3F3-7410F940B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27D5-E3E3-4682-BF58-68F2AF6924DD}" type="datetimeFigureOut">
              <a:rPr lang="ar-SA" smtClean="0"/>
              <a:t>21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F475DE-617A-413C-A541-AAD6D86C6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16D596-A4A0-4B90-834A-8D5DAA5B0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550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19" r:id="rId37"/>
    <p:sldLayoutId id="2147483720" r:id="rId38"/>
    <p:sldLayoutId id="2147483721" r:id="rId39"/>
    <p:sldLayoutId id="2147483722" r:id="rId4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F4549B7-8CB1-AD40-BC82-D7F73A934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39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B9A9B517-AFD7-6B18-6348-E97B1FD50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79" y="-69216"/>
            <a:ext cx="12191999" cy="6858000"/>
          </a:xfrm>
          <a:prstGeom prst="rect">
            <a:avLst/>
          </a:prstGeom>
        </p:spPr>
      </p:pic>
      <p:pic>
        <p:nvPicPr>
          <p:cNvPr id="8" name="صورة 8">
            <a:extLst>
              <a:ext uri="{FF2B5EF4-FFF2-40B4-BE49-F238E27FC236}">
                <a16:creationId xmlns:a16="http://schemas.microsoft.com/office/drawing/2014/main" id="{9509AA1A-2BAF-2AD0-3A33-B6156D131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603" y="2800124"/>
            <a:ext cx="3036639" cy="2024425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37025185-0802-0842-F927-3A2F9B872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8" y="23847"/>
            <a:ext cx="2582756" cy="2068655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65B10FCB-D2EA-39AE-8743-B1F4F813F7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4215" r="47230" b="27836"/>
          <a:stretch/>
        </p:blipFill>
        <p:spPr>
          <a:xfrm>
            <a:off x="930716" y="-442209"/>
            <a:ext cx="11261284" cy="428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4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B9A9B517-AFD7-6B18-6348-E97B1FD50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79" y="-69216"/>
            <a:ext cx="12191999" cy="6858000"/>
          </a:xfrm>
          <a:prstGeom prst="rect">
            <a:avLst/>
          </a:prstGeom>
        </p:spPr>
      </p:pic>
      <p:pic>
        <p:nvPicPr>
          <p:cNvPr id="8" name="صورة 8">
            <a:extLst>
              <a:ext uri="{FF2B5EF4-FFF2-40B4-BE49-F238E27FC236}">
                <a16:creationId xmlns:a16="http://schemas.microsoft.com/office/drawing/2014/main" id="{9509AA1A-2BAF-2AD0-3A33-B6156D131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603" y="2800124"/>
            <a:ext cx="3036639" cy="2024425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37025185-0802-0842-F927-3A2F9B872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8" y="23847"/>
            <a:ext cx="2582756" cy="2068655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65B10FCB-D2EA-39AE-8743-B1F4F813F7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4070" r="47049" b="16185"/>
          <a:stretch/>
        </p:blipFill>
        <p:spPr>
          <a:xfrm>
            <a:off x="-407129" y="-149239"/>
            <a:ext cx="13082795" cy="31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B9A9B517-AFD7-6B18-6348-E97B1FD50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79" y="-69216"/>
            <a:ext cx="12191999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3E98898-5BC0-E7A7-0764-F7F434220D97}"/>
              </a:ext>
            </a:extLst>
          </p:cNvPr>
          <p:cNvSpPr txBox="1"/>
          <p:nvPr/>
        </p:nvSpPr>
        <p:spPr>
          <a:xfrm>
            <a:off x="2250835" y="1259087"/>
            <a:ext cx="5342690" cy="19082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900" b="1" dirty="0">
                <a:solidFill>
                  <a:srgbClr val="FF0000"/>
                </a:solidFill>
              </a:rPr>
              <a:t>نلتقي بكم في الحصة القادمة</a:t>
            </a:r>
          </a:p>
        </p:txBody>
      </p:sp>
      <p:pic>
        <p:nvPicPr>
          <p:cNvPr id="7" name="صورة 7">
            <a:extLst>
              <a:ext uri="{FF2B5EF4-FFF2-40B4-BE49-F238E27FC236}">
                <a16:creationId xmlns:a16="http://schemas.microsoft.com/office/drawing/2014/main" id="{09F174F2-63A2-C7CE-C8E4-0E05126CC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525" y="1189871"/>
            <a:ext cx="4557295" cy="433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4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F4549B7-8CB1-AD40-BC82-D7F73A934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صورة 3">
            <a:extLst>
              <a:ext uri="{FF2B5EF4-FFF2-40B4-BE49-F238E27FC236}">
                <a16:creationId xmlns:a16="http://schemas.microsoft.com/office/drawing/2014/main" id="{7B137245-25F8-F13A-9135-6A81CD516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20" y="0"/>
            <a:ext cx="4890080" cy="6942608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C9A7AEFF-B6B9-0AB2-2BCF-75B083200609}"/>
              </a:ext>
            </a:extLst>
          </p:cNvPr>
          <p:cNvSpPr/>
          <p:nvPr/>
        </p:nvSpPr>
        <p:spPr>
          <a:xfrm>
            <a:off x="202407" y="6303167"/>
            <a:ext cx="1800225" cy="4429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602C87AD-B91F-2786-7AD4-162B8F319DA7}"/>
              </a:ext>
            </a:extLst>
          </p:cNvPr>
          <p:cNvSpPr/>
          <p:nvPr/>
        </p:nvSpPr>
        <p:spPr>
          <a:xfrm>
            <a:off x="435770" y="6086474"/>
            <a:ext cx="1333500" cy="4429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F48C5B4-0E60-1572-FEB5-996B9952C274}"/>
              </a:ext>
            </a:extLst>
          </p:cNvPr>
          <p:cNvSpPr/>
          <p:nvPr/>
        </p:nvSpPr>
        <p:spPr>
          <a:xfrm>
            <a:off x="1020367" y="1238250"/>
            <a:ext cx="171450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Picture 2" descr="علم المملكة العربية السعودية متحرك أحبك يالسعودية - صور متحركة Gif Images">
            <a:extLst>
              <a:ext uri="{FF2B5EF4-FFF2-40B4-BE49-F238E27FC236}">
                <a16:creationId xmlns:a16="http://schemas.microsoft.com/office/drawing/2014/main" id="{816DA0F0-9EBE-E700-8A21-7039B1E671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8" y="4085430"/>
            <a:ext cx="310515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النشيد-الوطني-السعودي-بدون-موسيقى-1437هــــ">
            <a:hlinkClick r:id="" action="ppaction://media"/>
            <a:extLst>
              <a:ext uri="{FF2B5EF4-FFF2-40B4-BE49-F238E27FC236}">
                <a16:creationId xmlns:a16="http://schemas.microsoft.com/office/drawing/2014/main" id="{FCAE0F09-910D-5BC0-298F-6C0A106669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50148" y="2754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4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555 L -0.0039 -0.42709 " pathEditMode="relative" rAng="0" ptsTypes="AA">
                                      <p:cBhvr>
                                        <p:cTn id="22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F4549B7-8CB1-AD40-BC82-D7F73A934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صورة 3">
            <a:extLst>
              <a:ext uri="{FF2B5EF4-FFF2-40B4-BE49-F238E27FC236}">
                <a16:creationId xmlns:a16="http://schemas.microsoft.com/office/drawing/2014/main" id="{615FBFCC-C234-0DF8-7895-AD5058432F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61"/>
          <a:stretch/>
        </p:blipFill>
        <p:spPr>
          <a:xfrm>
            <a:off x="-422431" y="0"/>
            <a:ext cx="12614430" cy="2200502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9458E834-0338-906D-B9C6-4C3C7AB199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5334" r="-99"/>
          <a:stretch/>
        </p:blipFill>
        <p:spPr>
          <a:xfrm>
            <a:off x="0" y="5135615"/>
            <a:ext cx="12191998" cy="19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98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F4549B7-8CB1-AD40-BC82-D7F73A934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B235338F-9C6B-E427-01C2-FD419712D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9305"/>
            <a:ext cx="2384926" cy="1788695"/>
          </a:xfrm>
          <a:prstGeom prst="rect">
            <a:avLst/>
          </a:prstGeom>
        </p:spPr>
      </p:pic>
      <p:pic>
        <p:nvPicPr>
          <p:cNvPr id="6" name="صورة 4">
            <a:extLst>
              <a:ext uri="{FF2B5EF4-FFF2-40B4-BE49-F238E27FC236}">
                <a16:creationId xmlns:a16="http://schemas.microsoft.com/office/drawing/2014/main" id="{E8EDBFCB-8426-F4B5-52B9-90A569B6D0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053" t="15327" b="64365"/>
          <a:stretch/>
        </p:blipFill>
        <p:spPr>
          <a:xfrm>
            <a:off x="983914" y="259345"/>
            <a:ext cx="11208086" cy="570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85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2">
            <a:extLst>
              <a:ext uri="{FF2B5EF4-FFF2-40B4-BE49-F238E27FC236}">
                <a16:creationId xmlns:a16="http://schemas.microsoft.com/office/drawing/2014/main" id="{AD7309EE-D64F-AD4F-9A78-BA82545DB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صورة 7">
            <a:extLst>
              <a:ext uri="{FF2B5EF4-FFF2-40B4-BE49-F238E27FC236}">
                <a16:creationId xmlns:a16="http://schemas.microsoft.com/office/drawing/2014/main" id="{82F5C6C7-56B7-477B-B55D-92FD5DEED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908" y="3668939"/>
            <a:ext cx="4066911" cy="3189061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74B18E04-D170-3BA4-B15E-EE0FE622E6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54" t="34300" r="4409" b="50314"/>
          <a:stretch/>
        </p:blipFill>
        <p:spPr>
          <a:xfrm>
            <a:off x="2435571" y="348717"/>
            <a:ext cx="10107862" cy="40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4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2">
            <a:extLst>
              <a:ext uri="{FF2B5EF4-FFF2-40B4-BE49-F238E27FC236}">
                <a16:creationId xmlns:a16="http://schemas.microsoft.com/office/drawing/2014/main" id="{AD7309EE-D64F-AD4F-9A78-BA82545DB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صورة 7">
            <a:extLst>
              <a:ext uri="{FF2B5EF4-FFF2-40B4-BE49-F238E27FC236}">
                <a16:creationId xmlns:a16="http://schemas.microsoft.com/office/drawing/2014/main" id="{82F5C6C7-56B7-477B-B55D-92FD5DEED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698" y="3180993"/>
            <a:ext cx="4369443" cy="3426291"/>
          </a:xfrm>
          <a:prstGeom prst="rect">
            <a:avLst/>
          </a:prstGeom>
        </p:spPr>
      </p:pic>
      <p:pic>
        <p:nvPicPr>
          <p:cNvPr id="3" name="صورة 4">
            <a:extLst>
              <a:ext uri="{FF2B5EF4-FFF2-40B4-BE49-F238E27FC236}">
                <a16:creationId xmlns:a16="http://schemas.microsoft.com/office/drawing/2014/main" id="{1C062DD6-BFF7-4EAA-C60E-1537BFD786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266" t="49073" r="4381" b="34855"/>
          <a:stretch/>
        </p:blipFill>
        <p:spPr>
          <a:xfrm>
            <a:off x="2285026" y="498209"/>
            <a:ext cx="9714337" cy="464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2">
            <a:extLst>
              <a:ext uri="{FF2B5EF4-FFF2-40B4-BE49-F238E27FC236}">
                <a16:creationId xmlns:a16="http://schemas.microsoft.com/office/drawing/2014/main" id="{AD7309EE-D64F-AD4F-9A78-BA82545DB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صورة 7">
            <a:extLst>
              <a:ext uri="{FF2B5EF4-FFF2-40B4-BE49-F238E27FC236}">
                <a16:creationId xmlns:a16="http://schemas.microsoft.com/office/drawing/2014/main" id="{82F5C6C7-56B7-477B-B55D-92FD5DEED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698" y="3180993"/>
            <a:ext cx="4369443" cy="3426291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4A8B71E4-17E4-7B66-D8FB-27B509F737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977" t="64577" r="5576" b="18692"/>
          <a:stretch/>
        </p:blipFill>
        <p:spPr>
          <a:xfrm>
            <a:off x="3286004" y="-540902"/>
            <a:ext cx="9043738" cy="482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3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2">
            <a:extLst>
              <a:ext uri="{FF2B5EF4-FFF2-40B4-BE49-F238E27FC236}">
                <a16:creationId xmlns:a16="http://schemas.microsoft.com/office/drawing/2014/main" id="{AD7309EE-D64F-AD4F-9A78-BA82545DB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صورة 7">
            <a:extLst>
              <a:ext uri="{FF2B5EF4-FFF2-40B4-BE49-F238E27FC236}">
                <a16:creationId xmlns:a16="http://schemas.microsoft.com/office/drawing/2014/main" id="{82F5C6C7-56B7-477B-B55D-92FD5DEED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698" y="3180993"/>
            <a:ext cx="4369443" cy="3426291"/>
          </a:xfrm>
          <a:prstGeom prst="rect">
            <a:avLst/>
          </a:prstGeom>
        </p:spPr>
      </p:pic>
      <p:pic>
        <p:nvPicPr>
          <p:cNvPr id="2" name="صورة 6">
            <a:extLst>
              <a:ext uri="{FF2B5EF4-FFF2-40B4-BE49-F238E27FC236}">
                <a16:creationId xmlns:a16="http://schemas.microsoft.com/office/drawing/2014/main" id="{2C0C6FFC-2033-CA45-3EA1-F973BEF0DD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5518" r="45048" b="62667"/>
          <a:stretch/>
        </p:blipFill>
        <p:spPr>
          <a:xfrm>
            <a:off x="-409768" y="437067"/>
            <a:ext cx="12601767" cy="55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1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F4549B7-8CB1-AD40-BC82-D7F73A934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79" y="0"/>
            <a:ext cx="12191999" cy="6858000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FF52BB76-8FAB-E2DD-DFFB-82E0266DE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30" y="3429000"/>
            <a:ext cx="2811066" cy="2811066"/>
          </a:xfrm>
          <a:prstGeom prst="rect">
            <a:avLst/>
          </a:prstGeom>
        </p:spPr>
      </p:pic>
      <p:pic>
        <p:nvPicPr>
          <p:cNvPr id="8" name="صورة 8">
            <a:extLst>
              <a:ext uri="{FF2B5EF4-FFF2-40B4-BE49-F238E27FC236}">
                <a16:creationId xmlns:a16="http://schemas.microsoft.com/office/drawing/2014/main" id="{79A8F14A-B7C9-F2D3-3864-24C5AA66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7" y="835527"/>
            <a:ext cx="2593474" cy="259347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2BCDBAE-4218-5B3C-810B-7B4EB3163313}"/>
              </a:ext>
            </a:extLst>
          </p:cNvPr>
          <p:cNvSpPr txBox="1"/>
          <p:nvPr/>
        </p:nvSpPr>
        <p:spPr>
          <a:xfrm flipH="1">
            <a:off x="0" y="924258"/>
            <a:ext cx="281106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700" b="1" dirty="0"/>
              <a:t>العصف</a:t>
            </a:r>
          </a:p>
          <a:p>
            <a:pPr algn="r"/>
            <a:r>
              <a:rPr lang="ar-SA" sz="2700" b="1" dirty="0"/>
              <a:t> الذهني </a:t>
            </a:r>
          </a:p>
        </p:txBody>
      </p:sp>
      <p:pic>
        <p:nvPicPr>
          <p:cNvPr id="4" name="صورة 6">
            <a:extLst>
              <a:ext uri="{FF2B5EF4-FFF2-40B4-BE49-F238E27FC236}">
                <a16:creationId xmlns:a16="http://schemas.microsoft.com/office/drawing/2014/main" id="{92078C09-E6CD-6B43-90C9-F3765F8250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88" t="35430" r="47098" b="43066"/>
          <a:stretch/>
        </p:blipFill>
        <p:spPr>
          <a:xfrm>
            <a:off x="1650974" y="-585999"/>
            <a:ext cx="10086499" cy="647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28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210</Words>
  <Application>Microsoft Office PowerPoint</Application>
  <PresentationFormat>شاشة عريضة</PresentationFormat>
  <Paragraphs>60</Paragraphs>
  <Slides>12</Slides>
  <Notes>0</Notes>
  <HiddenSlides>0</HiddenSlides>
  <MMClips>2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12</vt:i4>
      </vt:variant>
    </vt:vector>
  </HeadingPairs>
  <TitlesOfParts>
    <vt:vector size="14" baseType="lpstr">
      <vt:lpstr>1_نسق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منار الزهراني</dc:creator>
  <cp:lastModifiedBy>بدر بن المطيري</cp:lastModifiedBy>
  <cp:revision>174</cp:revision>
  <dcterms:created xsi:type="dcterms:W3CDTF">2020-11-11T10:15:28Z</dcterms:created>
  <dcterms:modified xsi:type="dcterms:W3CDTF">2022-10-16T11:46:59Z</dcterms:modified>
</cp:coreProperties>
</file>