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58" r:id="rId4"/>
    <p:sldId id="259" r:id="rId5"/>
    <p:sldId id="281" r:id="rId6"/>
    <p:sldId id="282" r:id="rId7"/>
    <p:sldId id="262" r:id="rId8"/>
    <p:sldId id="283" r:id="rId9"/>
    <p:sldId id="285" r:id="rId10"/>
    <p:sldId id="2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2T11:51:40.8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D9EA-74B7-4495-B292-8E2280DF5EC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F75B7-F44B-4C16-9782-E991BC65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51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25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70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01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16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CC33-8E26-4A1C-A844-A756DC7D7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DE666-AEB9-42ED-8B98-7EC0038B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F461-58D1-4CD0-9BDC-9F9257DF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E1F9-E50C-40F4-8B0A-40AE2881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7D530-7B6F-49F8-A74D-D46DF6F1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E372-5383-4F3E-B480-3A97FD9B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896B0-BA83-4DBD-ABB7-DA3B1235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CAFA-81C6-4E61-B4D7-D3C7A98A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DF72B-C9AE-49CA-927E-2F0ED3EE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0053-080C-440D-960D-36E71547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A75F30-A270-4D4D-8C8E-5ABD7FDF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49638-971D-4DE8-B47F-E0CC7C2D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0AFB-BE4B-41BF-A28B-15774ABA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8BB6-616F-4332-AF23-B7B7582A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6B360-ED96-41EB-8F85-59845EA7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45467" y="167601"/>
            <a:ext cx="11701140" cy="652284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64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828467" y="4418134"/>
            <a:ext cx="2378392" cy="227165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4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56267" y="153633"/>
            <a:ext cx="11879411" cy="6550699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187067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524283" y="1600200"/>
            <a:ext cx="4480800" cy="4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66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5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301" y="178834"/>
            <a:ext cx="11633236" cy="6500244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620000" y="2212733"/>
            <a:ext cx="895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64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20000" y="4193139"/>
            <a:ext cx="895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03485" y="3833484"/>
            <a:ext cx="2184916" cy="20699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DD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1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187067" y="274633"/>
            <a:ext cx="98180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187067" y="1600199"/>
            <a:ext cx="9818000" cy="40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6028333"/>
            <a:ext cx="12192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  <p:sp>
        <p:nvSpPr>
          <p:cNvPr id="28" name="Google Shape;28;p5"/>
          <p:cNvSpPr/>
          <p:nvPr/>
        </p:nvSpPr>
        <p:spPr>
          <a:xfrm>
            <a:off x="209801" y="167601"/>
            <a:ext cx="11772247" cy="6522868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1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D1A5-B040-49AC-B0F7-174B96AA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C6F9-C48F-46F2-941E-3D78140A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901F7-5F13-4DFF-A288-9612DFFD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3841-CE53-4C7D-ACBD-D0DEB9C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053A-68A9-42CB-9BA4-24292F1F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6058-9D8D-49E2-AA7B-1B18D158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4E33B-2C10-4810-9BE9-C58E3E88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B7F7-2854-4AFB-BCF2-05BA2149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7C13-F003-448D-8578-CB77B86C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4FA80-DFC3-462F-B8ED-CCF9BCC4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32B5-164D-4916-BE00-6B705D9D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3CD2-97C2-4B5A-82DF-D047CF15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D94C6-A4B7-4EAC-ACED-DC53CE6D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99EF-2589-49FD-B268-3AE55E78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9A878-330F-438B-9EB7-8006CDE7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C7B5B-E676-460E-AF5D-3CC099A7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DE07-13C7-4AC2-9FCB-751C7F69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34D5-D944-4FB2-8C5F-783C38CC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6ADB2-7285-415F-A5A2-DAB070B61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480C09-006D-4EB5-BB5C-FDE8F9A2B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BF2CE-DCFB-4FC5-BA5C-355E6C71B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43036-54E2-4437-AF0A-55707508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7F6AB-A50B-457D-8809-3700940F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9D670-E30B-4CAB-AEE8-099E8403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9A59-EA84-42F1-B371-D70386CC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7FE09-233F-457F-84B8-70FD6132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E3C01-F123-46EB-90E6-878AAAB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37EE-4CB1-4938-B808-B54F70B3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C09BAA-5B78-4DAE-8873-421F7C7B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25FF3-9EA6-435F-A4C9-0BE12561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DAB49-386E-43B2-A9E5-2B0E8140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19AC-B6D1-4914-89F2-FDAD8513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12F6-F1C9-499D-88FA-89F42FE8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29FCC-B520-4DAE-9B5A-BBA54D114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FE6E6-49EA-4F69-92CD-5530936D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2B188-2495-4B9E-868F-36BB2A6D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8B964-4022-4A70-9923-2A1AEA80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0183-AF50-4112-8257-845F421D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65B9B-52F4-4EE1-A4A4-23F88165C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94F0-C56C-493F-9609-3F5192DCD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622AE-3100-4D74-B22D-5E0EA813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61CA4-579C-4CDE-ADEF-EE7680D8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2F67-9377-418D-9CFC-BAF762C4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E2925-752C-48CA-8B6F-CE8D63ED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4DB9-BD25-4AE7-813B-DE1D35AA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48F7-4C48-4D9C-B7C0-7351F13D0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618C-A7FA-47B1-8263-FF80019D845E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E003B-86A8-4CBB-ACDB-29DAEBC85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72898-B5A7-4EE3-A63A-4A4C3C7D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701F-7E2F-403A-B0BE-3ED09C406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ngall.com/school-p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simply2ndresources.blogspot.com/2012/09/wbt-lesson-plan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://creative-commons-images.com/handwriting/g/goal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ixabay.com/en/comic-cool-emoji-emoticon-face-1302162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barmitzvahzilla.blogspot.com/2013/09/mom-mind-reader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oto_Emoji_Pie_1f60e.svg" TargetMode="External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hyperlink" Target="https://www.dpti.sa.gov.au/livingneighbourhoods/welcome/about-living-neighbourhoods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oto_Emoji_Pie_1f60e.svg" TargetMode="External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hyperlink" Target="https://www.dpti.sa.gov.au/livingneighbourhoods/welcome/about-living-neighbourhoods" TargetMode="Externa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hyperlink" Target="https://www.dpti.sa.gov.au/livingneighbourhoods/welcome/about-living-neighbourhoods" TargetMode="Externa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hyperlink" Target="https://commons.wikimedia.org/wiki/File:Noto_Emoji_Pie_1f60e.s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Noto_Emoji_Pie_1f60e.svg" TargetMode="Externa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hyperlink" Target="https://commons.wikimedia.org/wiki/File:Noto_Emoji_Oreo_1f642.svg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hyperlink" Target="https://commons.wikimedia.org/wiki/File:Noto_Emoji_Oreo_1f642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hyperlink" Target="https://commons.wikimedia.org/wiki/File:Noto_Emoji_Pie_1f60e.sv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EED041-B864-46FA-B75D-8DAB3F75650C}"/>
              </a:ext>
            </a:extLst>
          </p:cNvPr>
          <p:cNvSpPr/>
          <p:nvPr/>
        </p:nvSpPr>
        <p:spPr>
          <a:xfrm>
            <a:off x="2857070" y="2139433"/>
            <a:ext cx="57407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We Can 3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LESSON1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1467D9-D0E5-4ED7-B8DF-164F605AE8A7}"/>
              </a:ext>
            </a:extLst>
          </p:cNvPr>
          <p:cNvSpPr/>
          <p:nvPr/>
        </p:nvSpPr>
        <p:spPr>
          <a:xfrm>
            <a:off x="3044637" y="2693431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My school is cool!</a:t>
            </a:r>
            <a:endParaRPr lang="en-US" sz="3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942EC-9E7A-4CB5-8235-05395BEB2F0D}"/>
              </a:ext>
            </a:extLst>
          </p:cNvPr>
          <p:cNvSpPr/>
          <p:nvPr/>
        </p:nvSpPr>
        <p:spPr>
          <a:xfrm>
            <a:off x="3327025" y="5196185"/>
            <a:ext cx="5740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umin Pro" panose="020B0504020202090204" pitchFamily="34" charset="0"/>
              </a:rPr>
              <a:t>T.HANAN ALLAHEEB</a:t>
            </a:r>
            <a:endParaRPr lang="en-US" sz="2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cumin Pro" panose="020B050402020209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F08CC-5A08-4597-91F8-CDE028AA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9219" y="1668411"/>
            <a:ext cx="3989439" cy="3989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B2BE8-EA64-40F7-A163-D08A11BF3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6167" y="2711087"/>
            <a:ext cx="2560058" cy="2560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676CBD-80F1-45F1-B474-EAD7A1D85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9" y="1604760"/>
            <a:ext cx="2874101" cy="38206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6F34F-4A28-41DE-88BD-724F780D1774}"/>
              </a:ext>
            </a:extLst>
          </p:cNvPr>
          <p:cNvSpPr txBox="1">
            <a:spLocks/>
          </p:cNvSpPr>
          <p:nvPr/>
        </p:nvSpPr>
        <p:spPr>
          <a:xfrm>
            <a:off x="3046347" y="4292087"/>
            <a:ext cx="7418453" cy="787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 sz="4400" kern="1200">
                <a:solidFill>
                  <a:srgbClr val="B5D4E9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979ED-41AF-4DA6-90F2-FA369D7F692C}"/>
              </a:ext>
            </a:extLst>
          </p:cNvPr>
          <p:cNvSpPr txBox="1"/>
          <p:nvPr/>
        </p:nvSpPr>
        <p:spPr>
          <a:xfrm>
            <a:off x="4104640" y="312334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https://www.liveworksheets.com/pv1581741cy</a:t>
            </a:r>
          </a:p>
        </p:txBody>
      </p:sp>
    </p:spTree>
    <p:extLst>
      <p:ext uri="{BB962C8B-B14F-4D97-AF65-F5344CB8AC3E}">
        <p14:creationId xmlns:p14="http://schemas.microsoft.com/office/powerpoint/2010/main" val="40313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AC2047-980B-498A-9DAC-2A6A77AC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05" y="917574"/>
            <a:ext cx="5761990" cy="48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3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B3696-97D6-458C-BEAA-E7F3AB8E5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98957-6114-49B2-8E76-B9BB8A72E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86" y="4011258"/>
            <a:ext cx="6030264" cy="18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F34592-B209-4BB5-A01F-873007D249F2}"/>
              </a:ext>
            </a:extLst>
          </p:cNvPr>
          <p:cNvSpPr/>
          <p:nvPr/>
        </p:nvSpPr>
        <p:spPr>
          <a:xfrm>
            <a:off x="2854137" y="748010"/>
            <a:ext cx="574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My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822BC-C390-411F-BE77-FC3F74340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46794" y="1686409"/>
            <a:ext cx="6355460" cy="3866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2111BA-86B6-4D62-8AC1-E37E6787CE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82125" y="1952436"/>
            <a:ext cx="1819275" cy="13625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45D2B7-A291-497F-AB2B-45961D411F5E}"/>
              </a:ext>
            </a:extLst>
          </p:cNvPr>
          <p:cNvSpPr/>
          <p:nvPr/>
        </p:nvSpPr>
        <p:spPr>
          <a:xfrm>
            <a:off x="8618443" y="3543004"/>
            <a:ext cx="33466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cool</a:t>
            </a:r>
            <a:endParaRPr lang="en-US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4531360" y="701040"/>
            <a:ext cx="3129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B050"/>
                </a:solidFill>
              </a:rPr>
              <a:t>Listen and practice 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3931920" y="675154"/>
            <a:ext cx="599440" cy="599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6A3DB-E3EF-463B-80F4-ED7EFC4EE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550" y="1804521"/>
            <a:ext cx="4533900" cy="3190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0030E-07BB-48D1-9FE0-4B936B55E4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314" y="1224260"/>
            <a:ext cx="4150732" cy="39857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5BF6F-F890-48A0-8E3A-20B277171541}"/>
              </a:ext>
            </a:extLst>
          </p:cNvPr>
          <p:cNvCxnSpPr/>
          <p:nvPr/>
        </p:nvCxnSpPr>
        <p:spPr>
          <a:xfrm>
            <a:off x="1152525" y="4429125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6B0D21-843B-4510-B777-6C0ABA716082}"/>
              </a:ext>
            </a:extLst>
          </p:cNvPr>
          <p:cNvCxnSpPr/>
          <p:nvPr/>
        </p:nvCxnSpPr>
        <p:spPr>
          <a:xfrm>
            <a:off x="1038225" y="4772025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1D49E40-E21B-4300-8E70-7FBD2DE46208}"/>
              </a:ext>
            </a:extLst>
          </p:cNvPr>
          <p:cNvSpPr/>
          <p:nvPr/>
        </p:nvSpPr>
        <p:spPr>
          <a:xfrm>
            <a:off x="6761480" y="1466850"/>
            <a:ext cx="1268095" cy="4970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A2DA547-E6A6-4493-92C7-CF42DA29B0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852942" y="5119221"/>
            <a:ext cx="1238250" cy="12382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3E77FEE-A156-48CC-82BE-98B32CF59F2A}"/>
              </a:ext>
            </a:extLst>
          </p:cNvPr>
          <p:cNvSpPr txBox="1"/>
          <p:nvPr/>
        </p:nvSpPr>
        <p:spPr>
          <a:xfrm>
            <a:off x="4231640" y="5689927"/>
            <a:ext cx="466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Practice in pairs and change the information.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8C6F4-D3C9-4A17-A691-72A15002DBBC}"/>
              </a:ext>
            </a:extLst>
          </p:cNvPr>
          <p:cNvSpPr txBox="1"/>
          <p:nvPr/>
        </p:nvSpPr>
        <p:spPr>
          <a:xfrm>
            <a:off x="695959" y="701040"/>
            <a:ext cx="265502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are they?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are at school.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B1FF7-D97A-4B1D-93B8-269456DD60B3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p18</a:t>
            </a:r>
          </a:p>
        </p:txBody>
      </p:sp>
      <p:pic>
        <p:nvPicPr>
          <p:cNvPr id="2" name="We Can 6 (2020) SB_CD 1_30">
            <a:hlinkClick r:id="" action="ppaction://media"/>
            <a:extLst>
              <a:ext uri="{FF2B5EF4-FFF2-40B4-BE49-F238E27FC236}">
                <a16:creationId xmlns:a16="http://schemas.microsoft.com/office/drawing/2014/main" id="{55AB4545-7B3E-4723-85C7-1F2A199BB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974516" y="406400"/>
            <a:ext cx="1060450" cy="1060450"/>
          </a:xfrm>
          <a:prstGeom prst="rect">
            <a:avLst/>
          </a:prstGeom>
        </p:spPr>
      </p:pic>
      <p:pic>
        <p:nvPicPr>
          <p:cNvPr id="15" name="We Can 6 (2020) SB_CD 1_31">
            <a:hlinkClick r:id="" action="ppaction://media"/>
            <a:extLst>
              <a:ext uri="{FF2B5EF4-FFF2-40B4-BE49-F238E27FC236}">
                <a16:creationId xmlns:a16="http://schemas.microsoft.com/office/drawing/2014/main" id="{CAA5ECBE-C3E8-488F-A9AE-B774D245E8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28850" y="5664854"/>
            <a:ext cx="555494" cy="55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4531360" y="701040"/>
            <a:ext cx="44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B050"/>
                </a:solidFill>
              </a:rPr>
              <a:t>Listen and practice 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3931920" y="675154"/>
            <a:ext cx="599440" cy="599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D3EE2-F590-4411-8E8E-65835D3ED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275" y="1852612"/>
            <a:ext cx="9315450" cy="31527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5BF6F-F890-48A0-8E3A-20B277171541}"/>
              </a:ext>
            </a:extLst>
          </p:cNvPr>
          <p:cNvCxnSpPr/>
          <p:nvPr/>
        </p:nvCxnSpPr>
        <p:spPr>
          <a:xfrm>
            <a:off x="2686684" y="2381250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6B0D21-843B-4510-B777-6C0ABA716082}"/>
              </a:ext>
            </a:extLst>
          </p:cNvPr>
          <p:cNvCxnSpPr/>
          <p:nvPr/>
        </p:nvCxnSpPr>
        <p:spPr>
          <a:xfrm>
            <a:off x="7210425" y="2352675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CA4FFE6-3F41-4B5B-B27A-8C458698D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852942" y="5119221"/>
            <a:ext cx="1238250" cy="1238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0C4777-9A2C-4555-90A5-8C87AAA342EC}"/>
              </a:ext>
            </a:extLst>
          </p:cNvPr>
          <p:cNvSpPr txBox="1"/>
          <p:nvPr/>
        </p:nvSpPr>
        <p:spPr>
          <a:xfrm>
            <a:off x="4231640" y="5689927"/>
            <a:ext cx="466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Practice in pairs and change the information.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D062E1-515C-4AD1-A19E-D731DF057F92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p18</a:t>
            </a:r>
          </a:p>
        </p:txBody>
      </p:sp>
      <p:pic>
        <p:nvPicPr>
          <p:cNvPr id="12" name="We Can 6 (2020) SB_CD 1_30">
            <a:hlinkClick r:id="" action="ppaction://media"/>
            <a:extLst>
              <a:ext uri="{FF2B5EF4-FFF2-40B4-BE49-F238E27FC236}">
                <a16:creationId xmlns:a16="http://schemas.microsoft.com/office/drawing/2014/main" id="{404E2C1C-AD08-470E-BFA7-7C884683B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74516" y="406400"/>
            <a:ext cx="1060450" cy="1060450"/>
          </a:xfrm>
          <a:prstGeom prst="rect">
            <a:avLst/>
          </a:prstGeom>
        </p:spPr>
      </p:pic>
      <p:pic>
        <p:nvPicPr>
          <p:cNvPr id="16" name="We Can 6 (2020) SB_CD 1_31">
            <a:hlinkClick r:id="" action="ppaction://media"/>
            <a:extLst>
              <a:ext uri="{FF2B5EF4-FFF2-40B4-BE49-F238E27FC236}">
                <a16:creationId xmlns:a16="http://schemas.microsoft.com/office/drawing/2014/main" id="{1E24ACB1-0533-40B6-A532-49A3B3FA29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28850" y="5664854"/>
            <a:ext cx="555494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8654D-D959-411A-8403-468D075441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150" y="1995021"/>
            <a:ext cx="9029700" cy="312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0C842D-A318-49F0-8791-8F9A34D14950}"/>
              </a:ext>
            </a:extLst>
          </p:cNvPr>
          <p:cNvSpPr txBox="1"/>
          <p:nvPr/>
        </p:nvSpPr>
        <p:spPr>
          <a:xfrm>
            <a:off x="4531360" y="701040"/>
            <a:ext cx="44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B050"/>
                </a:solidFill>
              </a:rPr>
              <a:t>Listen and practice 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062B5-1D13-47A7-B57D-5BCD3A897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3931920" y="675154"/>
            <a:ext cx="599440" cy="599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B83D53-7527-4C71-AA58-484A305F16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852942" y="5119221"/>
            <a:ext cx="1238250" cy="1238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5BF6F-F890-48A0-8E3A-20B277171541}"/>
              </a:ext>
            </a:extLst>
          </p:cNvPr>
          <p:cNvCxnSpPr/>
          <p:nvPr/>
        </p:nvCxnSpPr>
        <p:spPr>
          <a:xfrm>
            <a:off x="2753359" y="2457450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6B0D21-843B-4510-B777-6C0ABA716082}"/>
              </a:ext>
            </a:extLst>
          </p:cNvPr>
          <p:cNvCxnSpPr/>
          <p:nvPr/>
        </p:nvCxnSpPr>
        <p:spPr>
          <a:xfrm>
            <a:off x="6629400" y="2390775"/>
            <a:ext cx="10763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C6E4C3-4BE8-49AA-ACC7-4F8ABFC7C59B}"/>
              </a:ext>
            </a:extLst>
          </p:cNvPr>
          <p:cNvSpPr txBox="1"/>
          <p:nvPr/>
        </p:nvSpPr>
        <p:spPr>
          <a:xfrm>
            <a:off x="4231640" y="5689927"/>
            <a:ext cx="4667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Practice in pairs and change the information. </a:t>
            </a:r>
            <a:endParaRPr lang="en-US" sz="2000" b="0" i="0" u="none" strike="noStrike" baseline="0" dirty="0">
              <a:solidFill>
                <a:schemeClr val="accent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F2937-4152-45DA-AE19-6CB5702668F2}"/>
              </a:ext>
            </a:extLst>
          </p:cNvPr>
          <p:cNvSpPr txBox="1"/>
          <p:nvPr/>
        </p:nvSpPr>
        <p:spPr>
          <a:xfrm>
            <a:off x="10302242" y="593318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p18</a:t>
            </a:r>
          </a:p>
        </p:txBody>
      </p:sp>
      <p:pic>
        <p:nvPicPr>
          <p:cNvPr id="15" name="We Can 6 (2020) SB_CD 1_30">
            <a:hlinkClick r:id="" action="ppaction://media"/>
            <a:extLst>
              <a:ext uri="{FF2B5EF4-FFF2-40B4-BE49-F238E27FC236}">
                <a16:creationId xmlns:a16="http://schemas.microsoft.com/office/drawing/2014/main" id="{932BC615-B56D-4EA9-A392-A53F374936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74516" y="406400"/>
            <a:ext cx="1060450" cy="1060450"/>
          </a:xfrm>
          <a:prstGeom prst="rect">
            <a:avLst/>
          </a:prstGeom>
        </p:spPr>
      </p:pic>
      <p:pic>
        <p:nvPicPr>
          <p:cNvPr id="16" name="We Can 6 (2020) SB_CD 1_31">
            <a:hlinkClick r:id="" action="ppaction://media"/>
            <a:extLst>
              <a:ext uri="{FF2B5EF4-FFF2-40B4-BE49-F238E27FC236}">
                <a16:creationId xmlns:a16="http://schemas.microsoft.com/office/drawing/2014/main" id="{4525B592-4817-4C3F-9DBB-B6913F94F1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28850" y="5664854"/>
            <a:ext cx="555494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069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CB9B8-0AA3-4FA4-BB00-F517E3B9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99" y="1740436"/>
            <a:ext cx="7826464" cy="4530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7B9EE-AD18-420B-BB72-8416226AC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35" y="1451901"/>
            <a:ext cx="3054655" cy="3054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7F7BD-4625-450E-B7D2-879D41464D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1145540" y="599716"/>
            <a:ext cx="599440" cy="599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916FC6-D856-410A-85DB-E694DB56D710}"/>
              </a:ext>
            </a:extLst>
          </p:cNvPr>
          <p:cNvSpPr txBox="1"/>
          <p:nvPr/>
        </p:nvSpPr>
        <p:spPr>
          <a:xfrm>
            <a:off x="1917700" y="751907"/>
            <a:ext cx="6355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4">
                    <a:lumMod val="50000"/>
                  </a:schemeClr>
                </a:solidFill>
                <a:latin typeface="Lato Black" panose="020F0A02020204030203" pitchFamily="34" charset="0"/>
              </a:rPr>
              <a:t>Can you fill in the blanks and then talk about your school? </a:t>
            </a:r>
            <a:endParaRPr lang="en-US" sz="2000" b="0" i="0" u="none" strike="noStrike" baseline="0" dirty="0">
              <a:solidFill>
                <a:schemeClr val="accent4">
                  <a:lumMod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0FCB11-D4A8-4831-85E3-774F57153BF1}"/>
              </a:ext>
            </a:extLst>
          </p:cNvPr>
          <p:cNvSpPr txBox="1"/>
          <p:nvPr/>
        </p:nvSpPr>
        <p:spPr>
          <a:xfrm>
            <a:off x="9141460" y="1000724"/>
            <a:ext cx="16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Lato Black" panose="020F0A02020204030203" pitchFamily="34" charset="0"/>
              </a:rPr>
              <a:t>MY school </a:t>
            </a:r>
            <a:endParaRPr lang="en-US" sz="2400" b="0" i="0" u="none" strike="noStrike" baseline="0" dirty="0">
              <a:solidFill>
                <a:schemeClr val="accent2">
                  <a:lumMod val="7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3ABC3-08CF-4289-8963-6F9744AAFF74}"/>
              </a:ext>
            </a:extLst>
          </p:cNvPr>
          <p:cNvSpPr txBox="1"/>
          <p:nvPr/>
        </p:nvSpPr>
        <p:spPr>
          <a:xfrm>
            <a:off x="4405721" y="2518625"/>
            <a:ext cx="3599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13 Elementary school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3C3446-99EC-4DFC-A6B6-EFAA2E021425}"/>
              </a:ext>
            </a:extLst>
          </p:cNvPr>
          <p:cNvSpPr txBox="1"/>
          <p:nvPr/>
        </p:nvSpPr>
        <p:spPr>
          <a:xfrm>
            <a:off x="3773330" y="3153723"/>
            <a:ext cx="1686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600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E64AC-36CC-4440-AB97-58CC0F7AC09B}"/>
              </a:ext>
            </a:extLst>
          </p:cNvPr>
          <p:cNvSpPr txBox="1"/>
          <p:nvPr/>
        </p:nvSpPr>
        <p:spPr>
          <a:xfrm>
            <a:off x="2174799" y="3688366"/>
            <a:ext cx="2751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don`t have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004BA-5257-4C49-9CD6-20DAF7A0D616}"/>
              </a:ext>
            </a:extLst>
          </p:cNvPr>
          <p:cNvSpPr txBox="1"/>
          <p:nvPr/>
        </p:nvSpPr>
        <p:spPr>
          <a:xfrm>
            <a:off x="3433525" y="4308513"/>
            <a:ext cx="291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does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n`t have 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4BD6E4-22A4-4849-B7EF-B8754A4DB620}"/>
              </a:ext>
            </a:extLst>
          </p:cNvPr>
          <p:cNvSpPr txBox="1"/>
          <p:nvPr/>
        </p:nvSpPr>
        <p:spPr>
          <a:xfrm>
            <a:off x="3214251" y="4906299"/>
            <a:ext cx="1247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have 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3C6B7F-AE91-4ED9-A803-EC9ED49C0882}"/>
              </a:ext>
            </a:extLst>
          </p:cNvPr>
          <p:cNvSpPr txBox="1"/>
          <p:nvPr/>
        </p:nvSpPr>
        <p:spPr>
          <a:xfrm>
            <a:off x="4772152" y="5467335"/>
            <a:ext cx="2471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8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O`clock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 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54501-8EAB-4635-815D-7C3784538EAD}"/>
              </a:ext>
            </a:extLst>
          </p:cNvPr>
          <p:cNvSpPr txBox="1"/>
          <p:nvPr/>
        </p:nvSpPr>
        <p:spPr>
          <a:xfrm>
            <a:off x="8996180" y="4721633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Your school sounds cool</a:t>
            </a:r>
            <a:r>
              <a:rPr lang="en-US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923A7B-946A-4F3C-A975-C3802BD712DC}"/>
              </a:ext>
            </a:extLst>
          </p:cNvPr>
          <p:cNvSpPr txBox="1"/>
          <p:nvPr/>
        </p:nvSpPr>
        <p:spPr>
          <a:xfrm>
            <a:off x="8996180" y="5393240"/>
            <a:ext cx="30480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WOW</a:t>
            </a:r>
            <a:r>
              <a:rPr lang="en-US" b="1" i="1" u="none" strike="noStrike" baseline="0" dirty="0">
                <a:solidFill>
                  <a:schemeClr val="accent2">
                    <a:lumMod val="75000"/>
                  </a:schemeClr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 That`s a lot of students !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D64320-9529-4BE6-87B3-626C6267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89063" y="4539345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343E61-FD0D-48D5-A0CF-7A803397B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60466" y="5427120"/>
            <a:ext cx="635000" cy="635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0127E8D-05E1-4841-9E47-A9F1D1B84F32}"/>
              </a:ext>
            </a:extLst>
          </p:cNvPr>
          <p:cNvSpPr txBox="1"/>
          <p:nvPr/>
        </p:nvSpPr>
        <p:spPr>
          <a:xfrm>
            <a:off x="10520180" y="369966"/>
            <a:ext cx="1361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2000505000000020004" pitchFamily="2" charset="0"/>
              </a:rPr>
              <a:t>p19</a:t>
            </a:r>
          </a:p>
        </p:txBody>
      </p:sp>
      <p:pic>
        <p:nvPicPr>
          <p:cNvPr id="3" name="We Can 6 (2020) SB_CD 1_32">
            <a:hlinkClick r:id="" action="ppaction://media"/>
            <a:extLst>
              <a:ext uri="{FF2B5EF4-FFF2-40B4-BE49-F238E27FC236}">
                <a16:creationId xmlns:a16="http://schemas.microsoft.com/office/drawing/2014/main" id="{7CE7AFB1-7953-4804-B1CA-76F862A56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04901" y="457294"/>
            <a:ext cx="993775" cy="99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CB9B8-0AA3-4FA4-BB00-F517E3B9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1" y="1727446"/>
            <a:ext cx="7826464" cy="453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7F7BD-4625-450E-B7D2-879D41464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145540" y="599716"/>
            <a:ext cx="599440" cy="599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916FC6-D856-410A-85DB-E694DB56D710}"/>
              </a:ext>
            </a:extLst>
          </p:cNvPr>
          <p:cNvSpPr txBox="1"/>
          <p:nvPr/>
        </p:nvSpPr>
        <p:spPr>
          <a:xfrm>
            <a:off x="1917700" y="751907"/>
            <a:ext cx="6355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F0"/>
                </a:solidFill>
                <a:latin typeface="Lato Black" panose="020F0A02020204030203" pitchFamily="34" charset="0"/>
              </a:rPr>
              <a:t>Now talk about your school</a:t>
            </a:r>
            <a:endParaRPr lang="en-US" sz="2000" b="0" i="0" u="none" strike="noStrike" baseline="0" dirty="0">
              <a:solidFill>
                <a:srgbClr val="00B0F0"/>
              </a:solidFill>
              <a:latin typeface="Lato Black" panose="020F0A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0FCB11-D4A8-4831-85E3-774F57153BF1}"/>
              </a:ext>
            </a:extLst>
          </p:cNvPr>
          <p:cNvSpPr txBox="1"/>
          <p:nvPr/>
        </p:nvSpPr>
        <p:spPr>
          <a:xfrm>
            <a:off x="9357360" y="1152017"/>
            <a:ext cx="16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Lato Black" panose="020F0A02020204030203" pitchFamily="34" charset="0"/>
              </a:rPr>
              <a:t>MY school </a:t>
            </a:r>
            <a:endParaRPr lang="en-US" sz="2400" b="0" i="0" u="none" strike="noStrike" baseline="0" dirty="0">
              <a:solidFill>
                <a:schemeClr val="accent6">
                  <a:lumMod val="7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E64AC-36CC-4440-AB97-58CC0F7AC09B}"/>
              </a:ext>
            </a:extLst>
          </p:cNvPr>
          <p:cNvSpPr txBox="1"/>
          <p:nvPr/>
        </p:nvSpPr>
        <p:spPr>
          <a:xfrm>
            <a:off x="1744980" y="3700856"/>
            <a:ext cx="358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don`t have  / have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004BA-5257-4C49-9CD6-20DAF7A0D616}"/>
              </a:ext>
            </a:extLst>
          </p:cNvPr>
          <p:cNvSpPr txBox="1"/>
          <p:nvPr/>
        </p:nvSpPr>
        <p:spPr>
          <a:xfrm>
            <a:off x="2750034" y="4283170"/>
            <a:ext cx="4044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does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n`t have  / has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4BD6E4-22A4-4849-B7EF-B8754A4DB620}"/>
              </a:ext>
            </a:extLst>
          </p:cNvPr>
          <p:cNvSpPr txBox="1"/>
          <p:nvPr/>
        </p:nvSpPr>
        <p:spPr>
          <a:xfrm>
            <a:off x="2632083" y="4887426"/>
            <a:ext cx="2996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don`t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have / have  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3C6B7F-AE91-4ED9-A803-EC9ED49C0882}"/>
              </a:ext>
            </a:extLst>
          </p:cNvPr>
          <p:cNvSpPr txBox="1"/>
          <p:nvPr/>
        </p:nvSpPr>
        <p:spPr>
          <a:xfrm>
            <a:off x="4772152" y="5467335"/>
            <a:ext cx="2471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…….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O`clock</a:t>
            </a:r>
            <a:r>
              <a:rPr lang="en-US" sz="2400" b="1" dirty="0">
                <a:solidFill>
                  <a:srgbClr val="0070C0"/>
                </a:solidFill>
                <a:latin typeface="Lato Black" panose="020F0A02020204030203" pitchFamily="34" charset="0"/>
              </a:rPr>
              <a:t> 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Lato Black" panose="020F0A02020204030203" pitchFamily="34" charset="0"/>
              </a:rPr>
              <a:t> </a:t>
            </a:r>
            <a:endParaRPr lang="en-US" sz="2400" b="0" i="0" u="none" strike="noStrike" baseline="0" dirty="0">
              <a:solidFill>
                <a:srgbClr val="0070C0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54501-8EAB-4635-815D-7C3784538EAD}"/>
              </a:ext>
            </a:extLst>
          </p:cNvPr>
          <p:cNvSpPr txBox="1"/>
          <p:nvPr/>
        </p:nvSpPr>
        <p:spPr>
          <a:xfrm>
            <a:off x="8996180" y="4721633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b="1" i="1" u="none" strike="noStrike" baseline="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Your school sounds cool</a:t>
            </a:r>
            <a:r>
              <a:rPr lang="en-US" b="1" i="0" u="none" strike="noStrike" baseline="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923A7B-946A-4F3C-A975-C3802BD712DC}"/>
              </a:ext>
            </a:extLst>
          </p:cNvPr>
          <p:cNvSpPr txBox="1"/>
          <p:nvPr/>
        </p:nvSpPr>
        <p:spPr>
          <a:xfrm>
            <a:off x="8996180" y="5393240"/>
            <a:ext cx="30480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WOW</a:t>
            </a:r>
            <a:r>
              <a:rPr lang="en-US" b="1" i="1" u="none" strike="noStrike" baseline="0" dirty="0">
                <a:solidFill>
                  <a:srgbClr val="C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! That`s a lot of students !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D64320-9529-4BE6-87B3-626C6267E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9063" y="4539345"/>
            <a:ext cx="63500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343E61-FD0D-48D5-A0CF-7A803397B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60466" y="5427120"/>
            <a:ext cx="6350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1DA4C-25F8-40F2-8EC1-DA3620DB0A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63" y="1426568"/>
            <a:ext cx="2961640" cy="29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FF0B-F0F2-4CCE-9C3E-CF66E00B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27" y="761999"/>
            <a:ext cx="7418453" cy="78791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 to your workbook page 88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3C39B-3BC6-4985-A894-D356B0A8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39" y="2063750"/>
            <a:ext cx="10054167" cy="301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76CBD-80F1-45F1-B474-EAD7A1D8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9" y="2647960"/>
            <a:ext cx="2051141" cy="27266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6F34F-4A28-41DE-88BD-724F780D1774}"/>
              </a:ext>
            </a:extLst>
          </p:cNvPr>
          <p:cNvSpPr txBox="1">
            <a:spLocks/>
          </p:cNvSpPr>
          <p:nvPr/>
        </p:nvSpPr>
        <p:spPr>
          <a:xfrm>
            <a:off x="3046347" y="4292087"/>
            <a:ext cx="7418453" cy="787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 sz="4400" kern="1200">
                <a:solidFill>
                  <a:srgbClr val="B5D4E9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4272AF-B511-4584-81C5-247227FF0C69}"/>
              </a:ext>
            </a:extLst>
          </p:cNvPr>
          <p:cNvSpPr txBox="1">
            <a:spLocks/>
          </p:cNvSpPr>
          <p:nvPr/>
        </p:nvSpPr>
        <p:spPr>
          <a:xfrm>
            <a:off x="5129597" y="4375744"/>
            <a:ext cx="2694165" cy="541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 sz="4400" kern="1200">
                <a:solidFill>
                  <a:srgbClr val="B5D4E9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a teacher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20920D-87CC-46C1-9D85-D7823582F6C9}"/>
                  </a:ext>
                </a:extLst>
              </p14:cNvPr>
              <p14:cNvContentPartPr/>
              <p14:nvPr/>
            </p14:nvContentPartPr>
            <p14:xfrm>
              <a:off x="6391720" y="413244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20920D-87CC-46C1-9D85-D7823582F6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3720" y="41144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183</Words>
  <Application>Microsoft Office PowerPoint</Application>
  <PresentationFormat>Widescreen</PresentationFormat>
  <Paragraphs>40</Paragraphs>
  <Slides>11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Gothic</vt:lpstr>
      <vt:lpstr>Acumin Pro</vt:lpstr>
      <vt:lpstr>Aharoni</vt:lpstr>
      <vt:lpstr>Arial</vt:lpstr>
      <vt:lpstr>Calibri</vt:lpstr>
      <vt:lpstr>Calibri Light</vt:lpstr>
      <vt:lpstr>Franklin Gothic Demi Cond</vt:lpstr>
      <vt:lpstr>Lato Black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Go to your workbook page 88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حنان الحويطي</dc:creator>
  <cp:lastModifiedBy>حنان الحويطي</cp:lastModifiedBy>
  <cp:revision>28</cp:revision>
  <dcterms:created xsi:type="dcterms:W3CDTF">2021-02-12T08:05:47Z</dcterms:created>
  <dcterms:modified xsi:type="dcterms:W3CDTF">2023-03-11T11:57:59Z</dcterms:modified>
</cp:coreProperties>
</file>