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9"/>
  </p:notesMasterIdLst>
  <p:sldIdLst>
    <p:sldId id="257" r:id="rId2"/>
    <p:sldId id="258" r:id="rId3"/>
    <p:sldId id="259" r:id="rId4"/>
    <p:sldId id="260" r:id="rId5"/>
    <p:sldId id="268" r:id="rId6"/>
    <p:sldId id="266" r:id="rId7"/>
    <p:sldId id="298" r:id="rId8"/>
    <p:sldId id="261" r:id="rId9"/>
    <p:sldId id="317" r:id="rId10"/>
    <p:sldId id="316" r:id="rId11"/>
    <p:sldId id="319" r:id="rId12"/>
    <p:sldId id="320" r:id="rId13"/>
    <p:sldId id="310" r:id="rId14"/>
    <p:sldId id="318" r:id="rId15"/>
    <p:sldId id="294" r:id="rId16"/>
    <p:sldId id="295" r:id="rId17"/>
    <p:sldId id="296" r:id="rId18"/>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A095B1"/>
    <a:srgbClr val="E1E5E7"/>
    <a:srgbClr val="ECD6D4"/>
    <a:srgbClr val="E2F2E4"/>
    <a:srgbClr val="FDE9D7"/>
    <a:srgbClr val="E2EAFE"/>
    <a:srgbClr val="FDEDF5"/>
    <a:srgbClr val="EFFFEF"/>
    <a:srgbClr val="6D7A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94660"/>
  </p:normalViewPr>
  <p:slideViewPr>
    <p:cSldViewPr snapToGrid="0">
      <p:cViewPr varScale="1">
        <p:scale>
          <a:sx n="56" d="100"/>
          <a:sy n="56" d="100"/>
        </p:scale>
        <p:origin x="10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530112D-0F08-4021-9A79-D1F389BF0709}" type="datetimeFigureOut">
              <a:rPr lang="ar-SA" smtClean="0"/>
              <a:t>14/04/47</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E144244-E8F0-4494-9D5D-AAB5C16D52AC}" type="slidenum">
              <a:rPr lang="ar-SA" smtClean="0"/>
              <a:t>‹#›</a:t>
            </a:fld>
            <a:endParaRPr lang="ar-SA"/>
          </a:p>
        </p:txBody>
      </p:sp>
    </p:spTree>
    <p:extLst>
      <p:ext uri="{BB962C8B-B14F-4D97-AF65-F5344CB8AC3E}">
        <p14:creationId xmlns:p14="http://schemas.microsoft.com/office/powerpoint/2010/main" val="294873158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5E144244-E8F0-4494-9D5D-AAB5C16D52AC}" type="slidenum">
              <a:rPr lang="ar-SA" smtClean="0"/>
              <a:t>1</a:t>
            </a:fld>
            <a:endParaRPr lang="ar-SA"/>
          </a:p>
        </p:txBody>
      </p:sp>
    </p:spTree>
    <p:extLst>
      <p:ext uri="{BB962C8B-B14F-4D97-AF65-F5344CB8AC3E}">
        <p14:creationId xmlns:p14="http://schemas.microsoft.com/office/powerpoint/2010/main" val="168440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A7E95-C068-5017-AE35-6D91775CF917}"/>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78E19D8A-3E4E-1D47-E532-A95A27C50DDB}"/>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2B6A2BDE-4454-2714-CEA5-78A9D7CBE882}"/>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4B4CB58E-A0DD-1CCE-3EB5-1988B728631B}"/>
              </a:ext>
            </a:extLst>
          </p:cNvPr>
          <p:cNvSpPr>
            <a:spLocks noGrp="1"/>
          </p:cNvSpPr>
          <p:nvPr>
            <p:ph type="sldNum" sz="quarter" idx="5"/>
          </p:nvPr>
        </p:nvSpPr>
        <p:spPr/>
        <p:txBody>
          <a:bodyPr/>
          <a:lstStyle/>
          <a:p>
            <a:fld id="{5E144244-E8F0-4494-9D5D-AAB5C16D52AC}" type="slidenum">
              <a:rPr lang="ar-SA" smtClean="0"/>
              <a:t>10</a:t>
            </a:fld>
            <a:endParaRPr lang="ar-SA"/>
          </a:p>
        </p:txBody>
      </p:sp>
    </p:spTree>
    <p:extLst>
      <p:ext uri="{BB962C8B-B14F-4D97-AF65-F5344CB8AC3E}">
        <p14:creationId xmlns:p14="http://schemas.microsoft.com/office/powerpoint/2010/main" val="753184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66AE1-486F-4D12-FC2A-5C2D7922CC06}"/>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91A7F430-FB15-4B21-2D02-D7A2FBC0D1A6}"/>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5DF04936-351E-971B-1EB6-41D0B26CAAA8}"/>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5EA9B3B3-64D6-F9CD-CDF5-B93543EBB28C}"/>
              </a:ext>
            </a:extLst>
          </p:cNvPr>
          <p:cNvSpPr>
            <a:spLocks noGrp="1"/>
          </p:cNvSpPr>
          <p:nvPr>
            <p:ph type="sldNum" sz="quarter" idx="5"/>
          </p:nvPr>
        </p:nvSpPr>
        <p:spPr/>
        <p:txBody>
          <a:bodyPr/>
          <a:lstStyle/>
          <a:p>
            <a:fld id="{5E144244-E8F0-4494-9D5D-AAB5C16D52AC}" type="slidenum">
              <a:rPr lang="ar-SA" smtClean="0"/>
              <a:t>11</a:t>
            </a:fld>
            <a:endParaRPr lang="ar-SA"/>
          </a:p>
        </p:txBody>
      </p:sp>
    </p:spTree>
    <p:extLst>
      <p:ext uri="{BB962C8B-B14F-4D97-AF65-F5344CB8AC3E}">
        <p14:creationId xmlns:p14="http://schemas.microsoft.com/office/powerpoint/2010/main" val="1550137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8B692-0C7A-532F-E1DA-586E1C920499}"/>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2AB619A9-7B76-4CF5-9077-F6488FD495B3}"/>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FF561FC0-7ADA-E0E2-6C2F-AE02D6CE4B31}"/>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68B83136-50EB-D4F3-4855-DD453C06A254}"/>
              </a:ext>
            </a:extLst>
          </p:cNvPr>
          <p:cNvSpPr>
            <a:spLocks noGrp="1"/>
          </p:cNvSpPr>
          <p:nvPr>
            <p:ph type="sldNum" sz="quarter" idx="5"/>
          </p:nvPr>
        </p:nvSpPr>
        <p:spPr/>
        <p:txBody>
          <a:bodyPr/>
          <a:lstStyle/>
          <a:p>
            <a:fld id="{5E144244-E8F0-4494-9D5D-AAB5C16D52AC}" type="slidenum">
              <a:rPr lang="ar-SA" smtClean="0"/>
              <a:t>12</a:t>
            </a:fld>
            <a:endParaRPr lang="ar-SA"/>
          </a:p>
        </p:txBody>
      </p:sp>
    </p:spTree>
    <p:extLst>
      <p:ext uri="{BB962C8B-B14F-4D97-AF65-F5344CB8AC3E}">
        <p14:creationId xmlns:p14="http://schemas.microsoft.com/office/powerpoint/2010/main" val="2010179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B3123-182A-D9DE-961F-A76109A229E4}"/>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4E36CD02-E5C4-4983-B21A-398A42D3B13B}"/>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E1AE0F1B-A9B3-3F4B-6326-A27A05FA1234}"/>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CA357438-DC55-8E70-C8F9-D87812CD269C}"/>
              </a:ext>
            </a:extLst>
          </p:cNvPr>
          <p:cNvSpPr>
            <a:spLocks noGrp="1"/>
          </p:cNvSpPr>
          <p:nvPr>
            <p:ph type="sldNum" sz="quarter" idx="5"/>
          </p:nvPr>
        </p:nvSpPr>
        <p:spPr/>
        <p:txBody>
          <a:bodyPr/>
          <a:lstStyle/>
          <a:p>
            <a:fld id="{5E144244-E8F0-4494-9D5D-AAB5C16D52AC}" type="slidenum">
              <a:rPr lang="ar-SA" smtClean="0"/>
              <a:t>13</a:t>
            </a:fld>
            <a:endParaRPr lang="ar-SA"/>
          </a:p>
        </p:txBody>
      </p:sp>
    </p:spTree>
    <p:extLst>
      <p:ext uri="{BB962C8B-B14F-4D97-AF65-F5344CB8AC3E}">
        <p14:creationId xmlns:p14="http://schemas.microsoft.com/office/powerpoint/2010/main" val="2783437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BE186-EBF5-20B2-C305-C52BD2D6EE86}"/>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73DB9841-E2A7-3E40-2385-4A28A5C1F679}"/>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AC9E80EE-2132-C4A5-9846-D21F5B5E731C}"/>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B42B55EE-4047-7EED-CAC4-AE822EFABC0C}"/>
              </a:ext>
            </a:extLst>
          </p:cNvPr>
          <p:cNvSpPr>
            <a:spLocks noGrp="1"/>
          </p:cNvSpPr>
          <p:nvPr>
            <p:ph type="sldNum" sz="quarter" idx="5"/>
          </p:nvPr>
        </p:nvSpPr>
        <p:spPr/>
        <p:txBody>
          <a:bodyPr/>
          <a:lstStyle/>
          <a:p>
            <a:fld id="{5E144244-E8F0-4494-9D5D-AAB5C16D52AC}" type="slidenum">
              <a:rPr lang="ar-SA" smtClean="0"/>
              <a:t>14</a:t>
            </a:fld>
            <a:endParaRPr lang="ar-SA"/>
          </a:p>
        </p:txBody>
      </p:sp>
    </p:spTree>
    <p:extLst>
      <p:ext uri="{BB962C8B-B14F-4D97-AF65-F5344CB8AC3E}">
        <p14:creationId xmlns:p14="http://schemas.microsoft.com/office/powerpoint/2010/main" val="1702932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A8C58-F2CE-83E1-638E-81939DF801F5}"/>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96CEE1F0-0461-92F8-99CA-B952B4928EFA}"/>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E6E48AF4-EBA9-8384-8708-C83B444F09B4}"/>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6DFDB14A-0D58-518F-9172-A4F61B5D3D2B}"/>
              </a:ext>
            </a:extLst>
          </p:cNvPr>
          <p:cNvSpPr>
            <a:spLocks noGrp="1"/>
          </p:cNvSpPr>
          <p:nvPr>
            <p:ph type="sldNum" sz="quarter" idx="5"/>
          </p:nvPr>
        </p:nvSpPr>
        <p:spPr/>
        <p:txBody>
          <a:bodyPr/>
          <a:lstStyle/>
          <a:p>
            <a:fld id="{5E144244-E8F0-4494-9D5D-AAB5C16D52AC}" type="slidenum">
              <a:rPr lang="ar-SA" smtClean="0"/>
              <a:t>15</a:t>
            </a:fld>
            <a:endParaRPr lang="ar-SA"/>
          </a:p>
        </p:txBody>
      </p:sp>
    </p:spTree>
    <p:extLst>
      <p:ext uri="{BB962C8B-B14F-4D97-AF65-F5344CB8AC3E}">
        <p14:creationId xmlns:p14="http://schemas.microsoft.com/office/powerpoint/2010/main" val="3546411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9B571-E791-32B0-C8E2-D4348A41E6A8}"/>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4D37F06C-B8CD-20A8-D02D-5DA8DEEF17B0}"/>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19CAE764-2694-34C1-9789-6E95C6117541}"/>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83501403-2D8B-5D09-BD46-088B9CA755C5}"/>
              </a:ext>
            </a:extLst>
          </p:cNvPr>
          <p:cNvSpPr>
            <a:spLocks noGrp="1"/>
          </p:cNvSpPr>
          <p:nvPr>
            <p:ph type="sldNum" sz="quarter" idx="5"/>
          </p:nvPr>
        </p:nvSpPr>
        <p:spPr/>
        <p:txBody>
          <a:bodyPr/>
          <a:lstStyle/>
          <a:p>
            <a:fld id="{5E144244-E8F0-4494-9D5D-AAB5C16D52AC}" type="slidenum">
              <a:rPr lang="ar-SA" smtClean="0"/>
              <a:t>16</a:t>
            </a:fld>
            <a:endParaRPr lang="ar-SA"/>
          </a:p>
        </p:txBody>
      </p:sp>
    </p:spTree>
    <p:extLst>
      <p:ext uri="{BB962C8B-B14F-4D97-AF65-F5344CB8AC3E}">
        <p14:creationId xmlns:p14="http://schemas.microsoft.com/office/powerpoint/2010/main" val="321757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08BC4-8651-F41E-A3E2-496F668F3687}"/>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EB62C173-0235-50B8-2ECD-B5EA8C8BF01D}"/>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8A0461A5-0987-0AF8-81EA-BBC53BA4D039}"/>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7273D2C3-21E6-0F0C-E5DD-492B59386EE2}"/>
              </a:ext>
            </a:extLst>
          </p:cNvPr>
          <p:cNvSpPr>
            <a:spLocks noGrp="1"/>
          </p:cNvSpPr>
          <p:nvPr>
            <p:ph type="sldNum" sz="quarter" idx="5"/>
          </p:nvPr>
        </p:nvSpPr>
        <p:spPr/>
        <p:txBody>
          <a:bodyPr/>
          <a:lstStyle/>
          <a:p>
            <a:fld id="{5E144244-E8F0-4494-9D5D-AAB5C16D52AC}" type="slidenum">
              <a:rPr lang="ar-SA" smtClean="0"/>
              <a:t>17</a:t>
            </a:fld>
            <a:endParaRPr lang="ar-SA"/>
          </a:p>
        </p:txBody>
      </p:sp>
    </p:spTree>
    <p:extLst>
      <p:ext uri="{BB962C8B-B14F-4D97-AF65-F5344CB8AC3E}">
        <p14:creationId xmlns:p14="http://schemas.microsoft.com/office/powerpoint/2010/main" val="2914352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D9BCB-E9F4-0FB6-D5E7-EFB6A62AECBE}"/>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F6C2ED92-EA7D-72BE-B64A-4280DEB5C49E}"/>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B8141AE3-2881-EF2E-B6D1-7A3E2A08BA21}"/>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4EFF1724-B555-CFB2-FBB2-0E1CB387577F}"/>
              </a:ext>
            </a:extLst>
          </p:cNvPr>
          <p:cNvSpPr>
            <a:spLocks noGrp="1"/>
          </p:cNvSpPr>
          <p:nvPr>
            <p:ph type="sldNum" sz="quarter" idx="5"/>
          </p:nvPr>
        </p:nvSpPr>
        <p:spPr/>
        <p:txBody>
          <a:bodyPr/>
          <a:lstStyle/>
          <a:p>
            <a:fld id="{5E144244-E8F0-4494-9D5D-AAB5C16D52AC}" type="slidenum">
              <a:rPr lang="ar-SA" smtClean="0"/>
              <a:t>2</a:t>
            </a:fld>
            <a:endParaRPr lang="ar-SA"/>
          </a:p>
        </p:txBody>
      </p:sp>
    </p:spTree>
    <p:extLst>
      <p:ext uri="{BB962C8B-B14F-4D97-AF65-F5344CB8AC3E}">
        <p14:creationId xmlns:p14="http://schemas.microsoft.com/office/powerpoint/2010/main" val="692904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6E5F1-9411-AA30-A003-8E4F7CC92F95}"/>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F4DA40CE-0D0D-F683-A752-CC2F1A78BC53}"/>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A2CD77B2-7BA4-55E5-C114-485969ABF948}"/>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306F4834-B126-1DD2-E8F9-F0319C903B8E}"/>
              </a:ext>
            </a:extLst>
          </p:cNvPr>
          <p:cNvSpPr>
            <a:spLocks noGrp="1"/>
          </p:cNvSpPr>
          <p:nvPr>
            <p:ph type="sldNum" sz="quarter" idx="5"/>
          </p:nvPr>
        </p:nvSpPr>
        <p:spPr/>
        <p:txBody>
          <a:bodyPr/>
          <a:lstStyle/>
          <a:p>
            <a:fld id="{5E144244-E8F0-4494-9D5D-AAB5C16D52AC}" type="slidenum">
              <a:rPr lang="ar-SA" smtClean="0"/>
              <a:t>3</a:t>
            </a:fld>
            <a:endParaRPr lang="ar-SA"/>
          </a:p>
        </p:txBody>
      </p:sp>
    </p:spTree>
    <p:extLst>
      <p:ext uri="{BB962C8B-B14F-4D97-AF65-F5344CB8AC3E}">
        <p14:creationId xmlns:p14="http://schemas.microsoft.com/office/powerpoint/2010/main" val="2515177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D6EE9-AA2C-3BF0-E0B7-DD5FA2FB5BF5}"/>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F098AA5E-BA2F-35E1-830D-C4308ED6F07B}"/>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EA7C38A7-CAAD-73D8-4260-AE316B81FE0A}"/>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6FA8DE5B-AE2C-D8D0-585F-F920A2C36FFC}"/>
              </a:ext>
            </a:extLst>
          </p:cNvPr>
          <p:cNvSpPr>
            <a:spLocks noGrp="1"/>
          </p:cNvSpPr>
          <p:nvPr>
            <p:ph type="sldNum" sz="quarter" idx="5"/>
          </p:nvPr>
        </p:nvSpPr>
        <p:spPr/>
        <p:txBody>
          <a:bodyPr/>
          <a:lstStyle/>
          <a:p>
            <a:fld id="{5E144244-E8F0-4494-9D5D-AAB5C16D52AC}" type="slidenum">
              <a:rPr lang="ar-SA" smtClean="0"/>
              <a:t>4</a:t>
            </a:fld>
            <a:endParaRPr lang="ar-SA"/>
          </a:p>
        </p:txBody>
      </p:sp>
    </p:spTree>
    <p:extLst>
      <p:ext uri="{BB962C8B-B14F-4D97-AF65-F5344CB8AC3E}">
        <p14:creationId xmlns:p14="http://schemas.microsoft.com/office/powerpoint/2010/main" val="2116054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C234F-6FC2-5FF0-DDDB-3CE422819E58}"/>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7958E0DB-A985-341D-7737-472E38822421}"/>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0B0ECCD4-E5C8-BA03-1A82-CF55817C787B}"/>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529DA0D3-289E-FB1B-E345-6002159FE499}"/>
              </a:ext>
            </a:extLst>
          </p:cNvPr>
          <p:cNvSpPr>
            <a:spLocks noGrp="1"/>
          </p:cNvSpPr>
          <p:nvPr>
            <p:ph type="sldNum" sz="quarter" idx="5"/>
          </p:nvPr>
        </p:nvSpPr>
        <p:spPr/>
        <p:txBody>
          <a:bodyPr/>
          <a:lstStyle/>
          <a:p>
            <a:fld id="{5E144244-E8F0-4494-9D5D-AAB5C16D52AC}" type="slidenum">
              <a:rPr lang="ar-SA" smtClean="0"/>
              <a:t>5</a:t>
            </a:fld>
            <a:endParaRPr lang="ar-SA"/>
          </a:p>
        </p:txBody>
      </p:sp>
    </p:spTree>
    <p:extLst>
      <p:ext uri="{BB962C8B-B14F-4D97-AF65-F5344CB8AC3E}">
        <p14:creationId xmlns:p14="http://schemas.microsoft.com/office/powerpoint/2010/main" val="3495655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B2474-B38C-8896-8073-0C6DA1B32A0E}"/>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FCDB349A-6F10-A5F8-30A2-CB1E6045096F}"/>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49DCB9D2-B2E8-4A4C-4366-48CEC6C41177}"/>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CF52388D-5CE8-F30D-7385-6CC2C23E70FB}"/>
              </a:ext>
            </a:extLst>
          </p:cNvPr>
          <p:cNvSpPr>
            <a:spLocks noGrp="1"/>
          </p:cNvSpPr>
          <p:nvPr>
            <p:ph type="sldNum" sz="quarter" idx="5"/>
          </p:nvPr>
        </p:nvSpPr>
        <p:spPr/>
        <p:txBody>
          <a:bodyPr/>
          <a:lstStyle/>
          <a:p>
            <a:fld id="{5E144244-E8F0-4494-9D5D-AAB5C16D52AC}" type="slidenum">
              <a:rPr lang="ar-SA" smtClean="0"/>
              <a:t>6</a:t>
            </a:fld>
            <a:endParaRPr lang="ar-SA"/>
          </a:p>
        </p:txBody>
      </p:sp>
    </p:spTree>
    <p:extLst>
      <p:ext uri="{BB962C8B-B14F-4D97-AF65-F5344CB8AC3E}">
        <p14:creationId xmlns:p14="http://schemas.microsoft.com/office/powerpoint/2010/main" val="22608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D051B-B795-2319-DC77-E952DF84A5B2}"/>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01FA2C44-12FA-003D-D433-AD4B772C554D}"/>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54E5B3B0-873E-E1EB-7A06-6C57A178D6F5}"/>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2A7EB08C-4E06-ADCE-1437-9AE93C89975C}"/>
              </a:ext>
            </a:extLst>
          </p:cNvPr>
          <p:cNvSpPr>
            <a:spLocks noGrp="1"/>
          </p:cNvSpPr>
          <p:nvPr>
            <p:ph type="sldNum" sz="quarter" idx="5"/>
          </p:nvPr>
        </p:nvSpPr>
        <p:spPr/>
        <p:txBody>
          <a:bodyPr/>
          <a:lstStyle/>
          <a:p>
            <a:fld id="{5E144244-E8F0-4494-9D5D-AAB5C16D52AC}" type="slidenum">
              <a:rPr lang="ar-SA" smtClean="0"/>
              <a:t>7</a:t>
            </a:fld>
            <a:endParaRPr lang="ar-SA"/>
          </a:p>
        </p:txBody>
      </p:sp>
    </p:spTree>
    <p:extLst>
      <p:ext uri="{BB962C8B-B14F-4D97-AF65-F5344CB8AC3E}">
        <p14:creationId xmlns:p14="http://schemas.microsoft.com/office/powerpoint/2010/main" val="3479077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7323B-A8C9-F6C8-AF7D-8D46D4D5103B}"/>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2527CFC5-12ED-758D-450C-8B69C9903570}"/>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817B7CF0-3703-592F-6606-28A1A44904CA}"/>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0A93A685-D5C7-9694-519F-75F9A264271F}"/>
              </a:ext>
            </a:extLst>
          </p:cNvPr>
          <p:cNvSpPr>
            <a:spLocks noGrp="1"/>
          </p:cNvSpPr>
          <p:nvPr>
            <p:ph type="sldNum" sz="quarter" idx="5"/>
          </p:nvPr>
        </p:nvSpPr>
        <p:spPr/>
        <p:txBody>
          <a:bodyPr/>
          <a:lstStyle/>
          <a:p>
            <a:fld id="{5E144244-E8F0-4494-9D5D-AAB5C16D52AC}" type="slidenum">
              <a:rPr lang="ar-SA" smtClean="0"/>
              <a:t>8</a:t>
            </a:fld>
            <a:endParaRPr lang="ar-SA"/>
          </a:p>
        </p:txBody>
      </p:sp>
    </p:spTree>
    <p:extLst>
      <p:ext uri="{BB962C8B-B14F-4D97-AF65-F5344CB8AC3E}">
        <p14:creationId xmlns:p14="http://schemas.microsoft.com/office/powerpoint/2010/main" val="1396078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D61A6-B1D4-DAD8-D26C-DE6617ABB351}"/>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D579CB20-437E-ACAF-FB9E-6B3F0841EFEC}"/>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7D56B85D-255F-E316-6BF5-6EE589593D96}"/>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82391AD6-928D-BCF8-329A-01E7F3B52DF0}"/>
              </a:ext>
            </a:extLst>
          </p:cNvPr>
          <p:cNvSpPr>
            <a:spLocks noGrp="1"/>
          </p:cNvSpPr>
          <p:nvPr>
            <p:ph type="sldNum" sz="quarter" idx="5"/>
          </p:nvPr>
        </p:nvSpPr>
        <p:spPr/>
        <p:txBody>
          <a:bodyPr/>
          <a:lstStyle/>
          <a:p>
            <a:fld id="{5E144244-E8F0-4494-9D5D-AAB5C16D52AC}" type="slidenum">
              <a:rPr lang="ar-SA" smtClean="0"/>
              <a:t>9</a:t>
            </a:fld>
            <a:endParaRPr lang="ar-SA"/>
          </a:p>
        </p:txBody>
      </p:sp>
    </p:spTree>
    <p:extLst>
      <p:ext uri="{BB962C8B-B14F-4D97-AF65-F5344CB8AC3E}">
        <p14:creationId xmlns:p14="http://schemas.microsoft.com/office/powerpoint/2010/main" val="2483507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BF455A2-56E2-982F-404C-8EB45B9F06EB}"/>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9F802288-9EFD-B9DE-4574-2A6E114506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FE2BFF3E-2A3A-935F-8F1C-64A2FBAE6128}"/>
              </a:ext>
            </a:extLst>
          </p:cNvPr>
          <p:cNvSpPr>
            <a:spLocks noGrp="1"/>
          </p:cNvSpPr>
          <p:nvPr>
            <p:ph type="dt" sz="half" idx="10"/>
          </p:nvPr>
        </p:nvSpPr>
        <p:spPr/>
        <p:txBody>
          <a:bodyPr/>
          <a:lstStyle/>
          <a:p>
            <a:fld id="{9CFE9D1B-2837-423C-9143-CC02A33D2692}" type="datetimeFigureOut">
              <a:rPr lang="ar-SA" smtClean="0"/>
              <a:t>14/04/47</a:t>
            </a:fld>
            <a:endParaRPr lang="ar-SA"/>
          </a:p>
        </p:txBody>
      </p:sp>
      <p:sp>
        <p:nvSpPr>
          <p:cNvPr id="5" name="عنصر نائب للتذييل 4">
            <a:extLst>
              <a:ext uri="{FF2B5EF4-FFF2-40B4-BE49-F238E27FC236}">
                <a16:creationId xmlns:a16="http://schemas.microsoft.com/office/drawing/2014/main" id="{58303B5C-BDDD-C7B6-EC85-3A50950AB88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7487AC74-F1CC-2F1B-30BE-CBC2321B0CD4}"/>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3901220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65EC7CF-5B4F-0556-0947-0919EE99F41A}"/>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8AB48E3F-CB3D-7E0F-C4C7-3F402B03B2FE}"/>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B7EE2C4-47B5-1716-254C-D66BC478B9BA}"/>
              </a:ext>
            </a:extLst>
          </p:cNvPr>
          <p:cNvSpPr>
            <a:spLocks noGrp="1"/>
          </p:cNvSpPr>
          <p:nvPr>
            <p:ph type="dt" sz="half" idx="10"/>
          </p:nvPr>
        </p:nvSpPr>
        <p:spPr/>
        <p:txBody>
          <a:bodyPr/>
          <a:lstStyle/>
          <a:p>
            <a:fld id="{9CFE9D1B-2837-423C-9143-CC02A33D2692}" type="datetimeFigureOut">
              <a:rPr lang="ar-SA" smtClean="0"/>
              <a:t>14/04/47</a:t>
            </a:fld>
            <a:endParaRPr lang="ar-SA"/>
          </a:p>
        </p:txBody>
      </p:sp>
      <p:sp>
        <p:nvSpPr>
          <p:cNvPr id="5" name="عنصر نائب للتذييل 4">
            <a:extLst>
              <a:ext uri="{FF2B5EF4-FFF2-40B4-BE49-F238E27FC236}">
                <a16:creationId xmlns:a16="http://schemas.microsoft.com/office/drawing/2014/main" id="{DF02F6D9-96DC-46D9-3142-83F0516F9A2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F41B90E-0405-F6AD-D140-15250B0CF01F}"/>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174594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C07E572A-608C-1FA0-13E4-8CA48B9886E7}"/>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CB50061F-FD5A-78A0-8543-39607AE8184A}"/>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6D20D564-D958-F49E-B444-2CE69D46818F}"/>
              </a:ext>
            </a:extLst>
          </p:cNvPr>
          <p:cNvSpPr>
            <a:spLocks noGrp="1"/>
          </p:cNvSpPr>
          <p:nvPr>
            <p:ph type="dt" sz="half" idx="10"/>
          </p:nvPr>
        </p:nvSpPr>
        <p:spPr/>
        <p:txBody>
          <a:bodyPr/>
          <a:lstStyle/>
          <a:p>
            <a:fld id="{9CFE9D1B-2837-423C-9143-CC02A33D2692}" type="datetimeFigureOut">
              <a:rPr lang="ar-SA" smtClean="0"/>
              <a:t>14/04/47</a:t>
            </a:fld>
            <a:endParaRPr lang="ar-SA"/>
          </a:p>
        </p:txBody>
      </p:sp>
      <p:sp>
        <p:nvSpPr>
          <p:cNvPr id="5" name="عنصر نائب للتذييل 4">
            <a:extLst>
              <a:ext uri="{FF2B5EF4-FFF2-40B4-BE49-F238E27FC236}">
                <a16:creationId xmlns:a16="http://schemas.microsoft.com/office/drawing/2014/main" id="{15F0FA1D-D02D-94BF-A710-5DEA66542E3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A812D2A-D5AD-1FEF-192E-9D4052DF0774}"/>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325753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69CBC9A-EF41-5943-1912-229D9B982D2A}"/>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BA2E3143-FDFD-F180-0312-72234CFAABF6}"/>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CFAAA191-0512-AAD4-26B3-FADF62797939}"/>
              </a:ext>
            </a:extLst>
          </p:cNvPr>
          <p:cNvSpPr>
            <a:spLocks noGrp="1"/>
          </p:cNvSpPr>
          <p:nvPr>
            <p:ph type="dt" sz="half" idx="10"/>
          </p:nvPr>
        </p:nvSpPr>
        <p:spPr/>
        <p:txBody>
          <a:bodyPr/>
          <a:lstStyle/>
          <a:p>
            <a:fld id="{9CFE9D1B-2837-423C-9143-CC02A33D2692}" type="datetimeFigureOut">
              <a:rPr lang="ar-SA" smtClean="0"/>
              <a:t>14/04/47</a:t>
            </a:fld>
            <a:endParaRPr lang="ar-SA"/>
          </a:p>
        </p:txBody>
      </p:sp>
      <p:sp>
        <p:nvSpPr>
          <p:cNvPr id="5" name="عنصر نائب للتذييل 4">
            <a:extLst>
              <a:ext uri="{FF2B5EF4-FFF2-40B4-BE49-F238E27FC236}">
                <a16:creationId xmlns:a16="http://schemas.microsoft.com/office/drawing/2014/main" id="{FF7D6912-318D-1C97-B928-A8E7C90FDCB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29EB55D-30FD-7B90-4BC7-9DA784A1C965}"/>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209994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56B07DA-D520-F09D-247E-605817D92726}"/>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F0BA419-D541-65D3-1120-718190B46C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C6641F9B-4923-10A4-4194-149A09F541B7}"/>
              </a:ext>
            </a:extLst>
          </p:cNvPr>
          <p:cNvSpPr>
            <a:spLocks noGrp="1"/>
          </p:cNvSpPr>
          <p:nvPr>
            <p:ph type="dt" sz="half" idx="10"/>
          </p:nvPr>
        </p:nvSpPr>
        <p:spPr/>
        <p:txBody>
          <a:bodyPr/>
          <a:lstStyle/>
          <a:p>
            <a:fld id="{9CFE9D1B-2837-423C-9143-CC02A33D2692}" type="datetimeFigureOut">
              <a:rPr lang="ar-SA" smtClean="0"/>
              <a:t>14/04/47</a:t>
            </a:fld>
            <a:endParaRPr lang="ar-SA"/>
          </a:p>
        </p:txBody>
      </p:sp>
      <p:sp>
        <p:nvSpPr>
          <p:cNvPr id="5" name="عنصر نائب للتذييل 4">
            <a:extLst>
              <a:ext uri="{FF2B5EF4-FFF2-40B4-BE49-F238E27FC236}">
                <a16:creationId xmlns:a16="http://schemas.microsoft.com/office/drawing/2014/main" id="{62F0FFED-CC9D-AC73-4CDB-31360946E57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51E7DC6-009B-10DE-FBD5-FD6723E208B5}"/>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2318580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987CE60-11AD-7ACD-A939-71C18991EA81}"/>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6B818D4A-E9B6-C067-5D0D-ED5B7B8B72A2}"/>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1CBECF84-B461-494A-2838-D3670E6CD76F}"/>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006A373F-BB11-DC3D-FE1F-325C0A2103BF}"/>
              </a:ext>
            </a:extLst>
          </p:cNvPr>
          <p:cNvSpPr>
            <a:spLocks noGrp="1"/>
          </p:cNvSpPr>
          <p:nvPr>
            <p:ph type="dt" sz="half" idx="10"/>
          </p:nvPr>
        </p:nvSpPr>
        <p:spPr/>
        <p:txBody>
          <a:bodyPr/>
          <a:lstStyle/>
          <a:p>
            <a:fld id="{9CFE9D1B-2837-423C-9143-CC02A33D2692}" type="datetimeFigureOut">
              <a:rPr lang="ar-SA" smtClean="0"/>
              <a:t>14/04/47</a:t>
            </a:fld>
            <a:endParaRPr lang="ar-SA"/>
          </a:p>
        </p:txBody>
      </p:sp>
      <p:sp>
        <p:nvSpPr>
          <p:cNvPr id="6" name="عنصر نائب للتذييل 5">
            <a:extLst>
              <a:ext uri="{FF2B5EF4-FFF2-40B4-BE49-F238E27FC236}">
                <a16:creationId xmlns:a16="http://schemas.microsoft.com/office/drawing/2014/main" id="{DD077A90-DC64-C12F-6F41-2E79A75B056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3913EED-5BD9-32DD-F738-0C4E90EFB349}"/>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200477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3DAABDE-01C5-0F84-0E57-08B28E289241}"/>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B3EDD66C-908D-C50A-1C37-8A2DC0B37F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DEEAF56F-A05D-810A-289D-4EDE0FAA7EFF}"/>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890198DE-7E41-0490-458B-185EFDB808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39FAD686-97A7-11A3-D788-4CBF32CA4A9B}"/>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3B1EFBF3-DF14-55D0-B88B-28A01B7183E2}"/>
              </a:ext>
            </a:extLst>
          </p:cNvPr>
          <p:cNvSpPr>
            <a:spLocks noGrp="1"/>
          </p:cNvSpPr>
          <p:nvPr>
            <p:ph type="dt" sz="half" idx="10"/>
          </p:nvPr>
        </p:nvSpPr>
        <p:spPr/>
        <p:txBody>
          <a:bodyPr/>
          <a:lstStyle/>
          <a:p>
            <a:fld id="{9CFE9D1B-2837-423C-9143-CC02A33D2692}" type="datetimeFigureOut">
              <a:rPr lang="ar-SA" smtClean="0"/>
              <a:t>14/04/47</a:t>
            </a:fld>
            <a:endParaRPr lang="ar-SA"/>
          </a:p>
        </p:txBody>
      </p:sp>
      <p:sp>
        <p:nvSpPr>
          <p:cNvPr id="8" name="عنصر نائب للتذييل 7">
            <a:extLst>
              <a:ext uri="{FF2B5EF4-FFF2-40B4-BE49-F238E27FC236}">
                <a16:creationId xmlns:a16="http://schemas.microsoft.com/office/drawing/2014/main" id="{93FD97FE-9238-7809-97B8-0C7684339F11}"/>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7C660262-2124-2869-BCFA-24FF12E328A0}"/>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25875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A5481EA-DCF0-EC83-3F0E-573274E127DC}"/>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C7EBA8C3-1B3D-1FB4-5C9A-298BCEB5695E}"/>
              </a:ext>
            </a:extLst>
          </p:cNvPr>
          <p:cNvSpPr>
            <a:spLocks noGrp="1"/>
          </p:cNvSpPr>
          <p:nvPr>
            <p:ph type="dt" sz="half" idx="10"/>
          </p:nvPr>
        </p:nvSpPr>
        <p:spPr/>
        <p:txBody>
          <a:bodyPr/>
          <a:lstStyle/>
          <a:p>
            <a:fld id="{9CFE9D1B-2837-423C-9143-CC02A33D2692}" type="datetimeFigureOut">
              <a:rPr lang="ar-SA" smtClean="0"/>
              <a:t>14/04/47</a:t>
            </a:fld>
            <a:endParaRPr lang="ar-SA"/>
          </a:p>
        </p:txBody>
      </p:sp>
      <p:sp>
        <p:nvSpPr>
          <p:cNvPr id="4" name="عنصر نائب للتذييل 3">
            <a:extLst>
              <a:ext uri="{FF2B5EF4-FFF2-40B4-BE49-F238E27FC236}">
                <a16:creationId xmlns:a16="http://schemas.microsoft.com/office/drawing/2014/main" id="{717ADE48-C332-52BF-7F25-0495177B06F1}"/>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B108553D-CAF8-5243-17EB-4B9902A719C4}"/>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30248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EF65F02F-C20D-721F-7E57-35A67BF0FB6E}"/>
              </a:ext>
            </a:extLst>
          </p:cNvPr>
          <p:cNvSpPr>
            <a:spLocks noGrp="1"/>
          </p:cNvSpPr>
          <p:nvPr>
            <p:ph type="dt" sz="half" idx="10"/>
          </p:nvPr>
        </p:nvSpPr>
        <p:spPr/>
        <p:txBody>
          <a:bodyPr/>
          <a:lstStyle/>
          <a:p>
            <a:fld id="{9CFE9D1B-2837-423C-9143-CC02A33D2692}" type="datetimeFigureOut">
              <a:rPr lang="ar-SA" smtClean="0"/>
              <a:t>14/04/47</a:t>
            </a:fld>
            <a:endParaRPr lang="ar-SA"/>
          </a:p>
        </p:txBody>
      </p:sp>
      <p:sp>
        <p:nvSpPr>
          <p:cNvPr id="3" name="عنصر نائب للتذييل 2">
            <a:extLst>
              <a:ext uri="{FF2B5EF4-FFF2-40B4-BE49-F238E27FC236}">
                <a16:creationId xmlns:a16="http://schemas.microsoft.com/office/drawing/2014/main" id="{4FB00B49-C8DC-BEA2-C872-69CC7CAEB3F5}"/>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A29062EA-986C-BA03-9677-D013FA0D5320}"/>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3901579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0BB6A54-D28C-9FE0-2D1B-D158229618D4}"/>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9D02E3F3-FCCB-AEA2-4B6B-7D9F5574B5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EEF23DAF-EFD0-5D94-6075-BA27F589C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9C616122-7126-3BD5-6666-300F697593E0}"/>
              </a:ext>
            </a:extLst>
          </p:cNvPr>
          <p:cNvSpPr>
            <a:spLocks noGrp="1"/>
          </p:cNvSpPr>
          <p:nvPr>
            <p:ph type="dt" sz="half" idx="10"/>
          </p:nvPr>
        </p:nvSpPr>
        <p:spPr/>
        <p:txBody>
          <a:bodyPr/>
          <a:lstStyle/>
          <a:p>
            <a:fld id="{9CFE9D1B-2837-423C-9143-CC02A33D2692}" type="datetimeFigureOut">
              <a:rPr lang="ar-SA" smtClean="0"/>
              <a:t>14/04/47</a:t>
            </a:fld>
            <a:endParaRPr lang="ar-SA"/>
          </a:p>
        </p:txBody>
      </p:sp>
      <p:sp>
        <p:nvSpPr>
          <p:cNvPr id="6" name="عنصر نائب للتذييل 5">
            <a:extLst>
              <a:ext uri="{FF2B5EF4-FFF2-40B4-BE49-F238E27FC236}">
                <a16:creationId xmlns:a16="http://schemas.microsoft.com/office/drawing/2014/main" id="{55120A67-9B44-7EA4-1680-30FDE11DCDA4}"/>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8B12F7F8-0712-CAD7-24A4-94B62A342BF8}"/>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75330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0AFEC84-96C6-84DC-9A89-4182EA44783F}"/>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B74BE874-CB1A-598A-4C89-3814700283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0B381BBD-44CA-E0C7-F236-D2D5FC4E68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1AF307CD-1732-ACD8-89BE-929F945B8CE9}"/>
              </a:ext>
            </a:extLst>
          </p:cNvPr>
          <p:cNvSpPr>
            <a:spLocks noGrp="1"/>
          </p:cNvSpPr>
          <p:nvPr>
            <p:ph type="dt" sz="half" idx="10"/>
          </p:nvPr>
        </p:nvSpPr>
        <p:spPr/>
        <p:txBody>
          <a:bodyPr/>
          <a:lstStyle/>
          <a:p>
            <a:fld id="{9CFE9D1B-2837-423C-9143-CC02A33D2692}" type="datetimeFigureOut">
              <a:rPr lang="ar-SA" smtClean="0"/>
              <a:t>14/04/47</a:t>
            </a:fld>
            <a:endParaRPr lang="ar-SA"/>
          </a:p>
        </p:txBody>
      </p:sp>
      <p:sp>
        <p:nvSpPr>
          <p:cNvPr id="6" name="عنصر نائب للتذييل 5">
            <a:extLst>
              <a:ext uri="{FF2B5EF4-FFF2-40B4-BE49-F238E27FC236}">
                <a16:creationId xmlns:a16="http://schemas.microsoft.com/office/drawing/2014/main" id="{5EEFB2AF-11A9-081A-1794-126F547896C7}"/>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187E466-8E3A-E5FD-7DDD-8FE4615E8B65}"/>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399179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6BEFC4D0-679E-3081-856B-E53EDE40CE7E}"/>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D9DD5E9-D306-CE93-8417-14FE3CB92F7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D0639550-3CB5-CF58-F7E6-B524A622809D}"/>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9CFE9D1B-2837-423C-9143-CC02A33D2692}" type="datetimeFigureOut">
              <a:rPr lang="ar-SA" smtClean="0"/>
              <a:t>14/04/47</a:t>
            </a:fld>
            <a:endParaRPr lang="ar-SA"/>
          </a:p>
        </p:txBody>
      </p:sp>
      <p:sp>
        <p:nvSpPr>
          <p:cNvPr id="5" name="عنصر نائب للتذييل 4">
            <a:extLst>
              <a:ext uri="{FF2B5EF4-FFF2-40B4-BE49-F238E27FC236}">
                <a16:creationId xmlns:a16="http://schemas.microsoft.com/office/drawing/2014/main" id="{538A743D-28AB-CA19-1DCF-C3645CDCA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ADBF7FC2-9380-9019-AF2E-08BB905AFCE5}"/>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976D8512-FDCA-4FC4-BB5E-25092ABD9935}" type="slidenum">
              <a:rPr lang="ar-SA" smtClean="0"/>
              <a:t>‹#›</a:t>
            </a:fld>
            <a:endParaRPr lang="ar-SA"/>
          </a:p>
        </p:txBody>
      </p:sp>
    </p:spTree>
    <p:extLst>
      <p:ext uri="{BB962C8B-B14F-4D97-AF65-F5344CB8AC3E}">
        <p14:creationId xmlns:p14="http://schemas.microsoft.com/office/powerpoint/2010/main" val="206716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jp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jp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jp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jp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مستطيل 25">
            <a:extLst>
              <a:ext uri="{FF2B5EF4-FFF2-40B4-BE49-F238E27FC236}">
                <a16:creationId xmlns:a16="http://schemas.microsoft.com/office/drawing/2014/main" id="{D36D5692-8ED4-BEA2-460C-BEE37D650917}"/>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7671E4A3-D9D7-407E-15EB-16FF28AC93CD}"/>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95CB9B2F-E2B1-5C3C-AA37-C7DE95EAF244}"/>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39746075-562A-4B86-E5FC-C5ABC43ED0E7}"/>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48DEDF6C-BBA7-6C5E-AEC0-73C97A82EB94}"/>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7FA170FB-27F4-9F90-C05F-095C2BA6F11F}"/>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6A063700-2259-A97D-46A6-A3B8DA837DF2}"/>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CA883160-3905-EBEF-5672-00FCD4CE26F0}"/>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1D8480D2-ADDC-072B-D197-83705791F92D}"/>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31" name="سهم: بشكل رتبة عسكرية 30">
            <a:extLst>
              <a:ext uri="{FF2B5EF4-FFF2-40B4-BE49-F238E27FC236}">
                <a16:creationId xmlns:a16="http://schemas.microsoft.com/office/drawing/2014/main" id="{AB6509F5-AAC1-B0AB-9E90-5F1BA1BF3473}"/>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5BBFDE2B-B0F3-B651-0466-C9FD7DCA797A}"/>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2" name="سهم: بشكل رتبة عسكرية 31">
            <a:extLst>
              <a:ext uri="{FF2B5EF4-FFF2-40B4-BE49-F238E27FC236}">
                <a16:creationId xmlns:a16="http://schemas.microsoft.com/office/drawing/2014/main" id="{395EF39A-CDF2-8F2B-F2DA-1B96AE2AA5D4}"/>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31B2AE84-4593-FF66-A9B2-91BB3FDC74EE}"/>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3" name="سهم: بشكل رتبة عسكرية 32">
            <a:extLst>
              <a:ext uri="{FF2B5EF4-FFF2-40B4-BE49-F238E27FC236}">
                <a16:creationId xmlns:a16="http://schemas.microsoft.com/office/drawing/2014/main" id="{BFEEDC96-D0AF-742B-6307-A07722E3CB53}"/>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26A834D8-BC7C-A458-3BBA-6C9553BFA292}"/>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graphicFrame>
        <p:nvGraphicFramePr>
          <p:cNvPr id="1030" name="جدول 1029">
            <a:extLst>
              <a:ext uri="{FF2B5EF4-FFF2-40B4-BE49-F238E27FC236}">
                <a16:creationId xmlns:a16="http://schemas.microsoft.com/office/drawing/2014/main" id="{0C4C2F27-3541-1EA7-B556-A42DDD167B89}"/>
              </a:ext>
            </a:extLst>
          </p:cNvPr>
          <p:cNvGraphicFramePr>
            <a:graphicFrameLocks noGrp="1"/>
          </p:cNvGraphicFramePr>
          <p:nvPr>
            <p:extLst>
              <p:ext uri="{D42A27DB-BD31-4B8C-83A1-F6EECF244321}">
                <p14:modId xmlns:p14="http://schemas.microsoft.com/office/powerpoint/2010/main" val="36035705"/>
              </p:ext>
            </p:extLst>
          </p:nvPr>
        </p:nvGraphicFramePr>
        <p:xfrm>
          <a:off x="377745" y="656440"/>
          <a:ext cx="11428736" cy="5984390"/>
        </p:xfrm>
        <a:graphic>
          <a:graphicData uri="http://schemas.openxmlformats.org/drawingml/2006/table">
            <a:tbl>
              <a:tblPr rtl="1" firstRow="1" bandRow="1">
                <a:tableStyleId>{5940675A-B579-460E-94D1-54222C63F5DA}</a:tableStyleId>
              </a:tblPr>
              <a:tblGrid>
                <a:gridCol w="11428736">
                  <a:extLst>
                    <a:ext uri="{9D8B030D-6E8A-4147-A177-3AD203B41FA5}">
                      <a16:colId xmlns:a16="http://schemas.microsoft.com/office/drawing/2014/main" val="1774482938"/>
                    </a:ext>
                  </a:extLst>
                </a:gridCol>
              </a:tblGrid>
              <a:tr h="59616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dirty="0">
                          <a:solidFill>
                            <a:schemeClr val="accent6">
                              <a:lumMod val="75000"/>
                            </a:schemeClr>
                          </a:solidFill>
                          <a:latin typeface="Sakkal Majalla" panose="02000000000000000000" pitchFamily="2" charset="-78"/>
                          <a:cs typeface="Sakkal Majalla" panose="02000000000000000000" pitchFamily="2" charset="-78"/>
                        </a:rPr>
                        <a:t>اليوم/</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tx1"/>
                          </a:solidFill>
                          <a:latin typeface="Sakkal Majalla" panose="02000000000000000000" pitchFamily="2" charset="-78"/>
                          <a:cs typeface="Sakkal Majalla" panose="02000000000000000000" pitchFamily="2" charset="-78"/>
                        </a:rPr>
                        <a:t>الثلاثاء</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accent6">
                              <a:lumMod val="75000"/>
                            </a:schemeClr>
                          </a:solidFill>
                          <a:latin typeface="Sakkal Majalla" panose="02000000000000000000" pitchFamily="2" charset="-78"/>
                          <a:cs typeface="Sakkal Majalla" panose="02000000000000000000" pitchFamily="2" charset="-78"/>
                        </a:rPr>
                        <a:t>التاريخ/</a:t>
                      </a:r>
                      <a:r>
                        <a:rPr lang="ar-SA" sz="3200" dirty="0">
                          <a:solidFill>
                            <a:schemeClr val="tx1"/>
                          </a:solidFill>
                          <a:latin typeface="Sakkal Majalla" panose="02000000000000000000" pitchFamily="2" charset="-78"/>
                          <a:cs typeface="Sakkal Majalla" panose="02000000000000000000" pitchFamily="2" charset="-78"/>
                        </a:rPr>
                        <a:t>1447/04/15ه</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accent6">
                              <a:lumMod val="75000"/>
                            </a:schemeClr>
                          </a:solidFill>
                          <a:latin typeface="Sakkal Majalla" panose="02000000000000000000" pitchFamily="2" charset="-78"/>
                          <a:cs typeface="Sakkal Majalla" panose="02000000000000000000" pitchFamily="2" charset="-78"/>
                        </a:rPr>
                        <a:t>الحصة/</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tx1"/>
                          </a:solidFill>
                          <a:latin typeface="Sakkal Majalla" panose="02000000000000000000" pitchFamily="2" charset="-78"/>
                          <a:cs typeface="Sakkal Majalla" panose="02000000000000000000" pitchFamily="2" charset="-78"/>
                        </a:rPr>
                        <a:t>الأولى</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351637"/>
                  </a:ext>
                </a:extLst>
              </a:tr>
              <a:tr h="72166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000" b="1" dirty="0">
                          <a:solidFill>
                            <a:srgbClr val="C00000"/>
                          </a:solidFill>
                          <a:latin typeface="Sakkal Majalla" panose="02000000000000000000" pitchFamily="2" charset="-78"/>
                          <a:cs typeface="Sakkal Majalla" panose="02000000000000000000" pitchFamily="2" charset="-78"/>
                        </a:rPr>
                        <a:t>الموضوع/</a:t>
                      </a:r>
                      <a:r>
                        <a:rPr lang="ar-SA" sz="4000" b="1" dirty="0">
                          <a:solidFill>
                            <a:srgbClr val="8A7254"/>
                          </a:solidFill>
                          <a:latin typeface="Sakkal Majalla" panose="02000000000000000000" pitchFamily="2" charset="-78"/>
                          <a:cs typeface="Sakkal Majalla" panose="02000000000000000000" pitchFamily="2" charset="-78"/>
                        </a:rPr>
                        <a:t> </a:t>
                      </a:r>
                      <a:r>
                        <a:rPr lang="ar-SA" sz="4000" dirty="0">
                          <a:solidFill>
                            <a:schemeClr val="tx2">
                              <a:lumMod val="75000"/>
                              <a:lumOff val="25000"/>
                            </a:schemeClr>
                          </a:solidFill>
                          <a:latin typeface="Sakkal Majalla" panose="02000000000000000000" pitchFamily="2" charset="-78"/>
                          <a:cs typeface="Sakkal Majalla" panose="02000000000000000000" pitchFamily="2" charset="-78"/>
                        </a:rPr>
                        <a:t>تقدير نواتج الجمع</a:t>
                      </a:r>
                      <a:endParaRPr lang="ar-SA" sz="4000" b="1" dirty="0">
                        <a:solidFill>
                          <a:schemeClr val="tx2">
                            <a:lumMod val="75000"/>
                            <a:lumOff val="25000"/>
                          </a:schemeClr>
                        </a:solidFill>
                        <a:latin typeface="Sakkal Majalla" panose="02000000000000000000" pitchFamily="2" charset="-78"/>
                        <a:cs typeface="Sakkal Majalla" panose="020000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259712"/>
                  </a:ext>
                </a:extLst>
              </a:tr>
              <a:tr h="4666562">
                <a:tc>
                  <a:txBody>
                    <a:bodyPr/>
                    <a:lstStyle/>
                    <a:p>
                      <a:pPr rtl="1"/>
                      <a:endParaRPr lang="ar-SA"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0581994"/>
                  </a:ext>
                </a:extLst>
              </a:tr>
            </a:tbl>
          </a:graphicData>
        </a:graphic>
      </p:graphicFrame>
      <p:sp>
        <p:nvSpPr>
          <p:cNvPr id="2" name="مربع نص 1">
            <a:extLst>
              <a:ext uri="{FF2B5EF4-FFF2-40B4-BE49-F238E27FC236}">
                <a16:creationId xmlns:a16="http://schemas.microsoft.com/office/drawing/2014/main" id="{89723BC5-8BFC-E317-477A-63D5AF4CE444}"/>
              </a:ext>
            </a:extLst>
          </p:cNvPr>
          <p:cNvSpPr txBox="1"/>
          <p:nvPr/>
        </p:nvSpPr>
        <p:spPr>
          <a:xfrm>
            <a:off x="-58905" y="631071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4" name="صورة 3">
            <a:extLst>
              <a:ext uri="{FF2B5EF4-FFF2-40B4-BE49-F238E27FC236}">
                <a16:creationId xmlns:a16="http://schemas.microsoft.com/office/drawing/2014/main" id="{A54FABCF-5CC3-9803-F295-8C45BCAC18A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6" name="مربع نص 5">
            <a:extLst>
              <a:ext uri="{FF2B5EF4-FFF2-40B4-BE49-F238E27FC236}">
                <a16:creationId xmlns:a16="http://schemas.microsoft.com/office/drawing/2014/main" id="{E8B252D3-CE6B-B3A3-A8F5-4C3CDC86C48B}"/>
              </a:ext>
            </a:extLst>
          </p:cNvPr>
          <p:cNvSpPr txBox="1"/>
          <p:nvPr/>
        </p:nvSpPr>
        <p:spPr>
          <a:xfrm>
            <a:off x="8983979" y="2011402"/>
            <a:ext cx="2748237" cy="646331"/>
          </a:xfrm>
          <a:prstGeom prst="rect">
            <a:avLst/>
          </a:prstGeom>
          <a:noFill/>
        </p:spPr>
        <p:txBody>
          <a:bodyPr wrap="square" rtlCol="1">
            <a:spAutoFit/>
          </a:bodyPr>
          <a:lstStyle/>
          <a:p>
            <a:r>
              <a:rPr lang="ar-SA" sz="3600" b="1" dirty="0">
                <a:solidFill>
                  <a:schemeClr val="accent5">
                    <a:lumMod val="75000"/>
                  </a:schemeClr>
                </a:solidFill>
                <a:latin typeface="Sakkal Majalla" panose="02000000000000000000" pitchFamily="2" charset="-78"/>
                <a:cs typeface="Sakkal Majalla" panose="02000000000000000000" pitchFamily="2" charset="-78"/>
              </a:rPr>
              <a:t>حل الواجـــــــــــــــــــــــــــــــــــــــــــــــــــــــب</a:t>
            </a:r>
            <a:endParaRPr lang="ar-SA" sz="3600" dirty="0">
              <a:solidFill>
                <a:schemeClr val="accent5">
                  <a:lumMod val="75000"/>
                </a:schemeClr>
              </a:solidFill>
            </a:endParaRPr>
          </a:p>
        </p:txBody>
      </p:sp>
      <p:sp>
        <p:nvSpPr>
          <p:cNvPr id="5" name="مربع نص 4">
            <a:extLst>
              <a:ext uri="{FF2B5EF4-FFF2-40B4-BE49-F238E27FC236}">
                <a16:creationId xmlns:a16="http://schemas.microsoft.com/office/drawing/2014/main" id="{CF91F7E2-95D5-2DCE-DF08-A66D4EE30585}"/>
              </a:ext>
            </a:extLst>
          </p:cNvPr>
          <p:cNvSpPr txBox="1"/>
          <p:nvPr/>
        </p:nvSpPr>
        <p:spPr>
          <a:xfrm>
            <a:off x="8869618" y="2773807"/>
            <a:ext cx="2748237" cy="1754326"/>
          </a:xfrm>
          <a:prstGeom prst="rect">
            <a:avLst/>
          </a:prstGeom>
          <a:noFill/>
        </p:spPr>
        <p:txBody>
          <a:bodyPr wrap="square" rtlCol="1">
            <a:spAutoFit/>
          </a:bodyPr>
          <a:lstStyle/>
          <a:p>
            <a:r>
              <a:rPr lang="ar-SA" sz="3600" b="1" dirty="0">
                <a:solidFill>
                  <a:schemeClr val="accent5">
                    <a:lumMod val="75000"/>
                  </a:schemeClr>
                </a:solidFill>
                <a:latin typeface="Sakkal Majalla" panose="02000000000000000000" pitchFamily="2" charset="-78"/>
                <a:cs typeface="Sakkal Majalla" panose="02000000000000000000" pitchFamily="2" charset="-78"/>
              </a:rPr>
              <a:t>11) 80</a:t>
            </a:r>
          </a:p>
          <a:p>
            <a:r>
              <a:rPr lang="ar-SA" sz="3600" b="1" dirty="0">
                <a:solidFill>
                  <a:schemeClr val="accent5">
                    <a:lumMod val="75000"/>
                  </a:schemeClr>
                </a:solidFill>
                <a:latin typeface="Sakkal Majalla" panose="02000000000000000000" pitchFamily="2" charset="-78"/>
                <a:cs typeface="Sakkal Majalla" panose="02000000000000000000" pitchFamily="2" charset="-78"/>
              </a:rPr>
              <a:t>13) 70</a:t>
            </a:r>
          </a:p>
          <a:p>
            <a:r>
              <a:rPr lang="ar-SA" sz="3600" b="1" dirty="0">
                <a:solidFill>
                  <a:schemeClr val="accent5">
                    <a:lumMod val="75000"/>
                  </a:schemeClr>
                </a:solidFill>
                <a:latin typeface="Sakkal Majalla" panose="02000000000000000000" pitchFamily="2" charset="-78"/>
                <a:cs typeface="Sakkal Majalla" panose="02000000000000000000" pitchFamily="2" charset="-78"/>
              </a:rPr>
              <a:t>21) 130</a:t>
            </a:r>
            <a:endParaRPr lang="ar-SA" sz="3600" dirty="0">
              <a:solidFill>
                <a:schemeClr val="accent5">
                  <a:lumMod val="75000"/>
                </a:schemeClr>
              </a:solidFill>
            </a:endParaRPr>
          </a:p>
        </p:txBody>
      </p:sp>
    </p:spTree>
    <p:extLst>
      <p:ext uri="{BB962C8B-B14F-4D97-AF65-F5344CB8AC3E}">
        <p14:creationId xmlns:p14="http://schemas.microsoft.com/office/powerpoint/2010/main" val="3187866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75949-9A57-103E-BCD6-22095D3BC50E}"/>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9A18994F-D57A-35EF-19DD-80F2A1A0596A}"/>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D1B60C4C-2A79-E042-ACA3-3BA7D7D28577}"/>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6024FDCC-D172-171D-A42E-CDFC15272E09}"/>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9264EC6A-4B3E-D989-DF61-17521D6D7EA3}"/>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86CE7D90-3892-666A-01AF-CF76F7BD1DAE}"/>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75EC5794-7E5F-B2C3-D2C0-E1CED29E2D74}"/>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8556FA67-66DB-6B18-BE5E-C781EBDDFB46}"/>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803942DF-41E3-26DE-1CA1-410EE950E678}"/>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5FB32ED7-A230-D194-721A-9DDEEF6567E9}"/>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4657C20D-2590-E9ED-FC48-E701751D7725}"/>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6" name="مستطيل 25">
            <a:extLst>
              <a:ext uri="{FF2B5EF4-FFF2-40B4-BE49-F238E27FC236}">
                <a16:creationId xmlns:a16="http://schemas.microsoft.com/office/drawing/2014/main" id="{F6A18D70-46F4-D9DF-C184-D74BB7B62CE6}"/>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E52B8471-AB64-9007-78C7-6BEB1BE230D4}"/>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57A2F7EE-51F1-94DC-C9AF-70F899D367E2}"/>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C3231BB6-0A04-A39C-E226-7A32A0733934}"/>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9B03B482-6B5A-CE9B-FEBD-95646A0D0B75}"/>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graphicFrame>
        <p:nvGraphicFramePr>
          <p:cNvPr id="4" name="جدول 3">
            <a:extLst>
              <a:ext uri="{FF2B5EF4-FFF2-40B4-BE49-F238E27FC236}">
                <a16:creationId xmlns:a16="http://schemas.microsoft.com/office/drawing/2014/main" id="{9F7BE1E7-7CC4-A449-2269-381331A14CB2}"/>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grpSp>
        <p:nvGrpSpPr>
          <p:cNvPr id="13" name="مجموعة 12">
            <a:extLst>
              <a:ext uri="{FF2B5EF4-FFF2-40B4-BE49-F238E27FC236}">
                <a16:creationId xmlns:a16="http://schemas.microsoft.com/office/drawing/2014/main" id="{D8045DC7-2E7E-11AF-0B8C-7A4DEA6B20FD}"/>
              </a:ext>
            </a:extLst>
          </p:cNvPr>
          <p:cNvGrpSpPr/>
          <p:nvPr/>
        </p:nvGrpSpPr>
        <p:grpSpPr>
          <a:xfrm>
            <a:off x="6863086" y="663685"/>
            <a:ext cx="2633184" cy="664446"/>
            <a:chOff x="6863086" y="663685"/>
            <a:chExt cx="2633184" cy="664446"/>
          </a:xfrm>
        </p:grpSpPr>
        <p:sp>
          <p:nvSpPr>
            <p:cNvPr id="14" name="سهم: خماسي 13">
              <a:extLst>
                <a:ext uri="{FF2B5EF4-FFF2-40B4-BE49-F238E27FC236}">
                  <a16:creationId xmlns:a16="http://schemas.microsoft.com/office/drawing/2014/main" id="{44DFC32E-FFCC-A862-B83F-5CBE8716990A}"/>
                </a:ext>
              </a:extLst>
            </p:cNvPr>
            <p:cNvSpPr/>
            <p:nvPr/>
          </p:nvSpPr>
          <p:spPr>
            <a:xfrm flipH="1">
              <a:off x="6863086" y="663685"/>
              <a:ext cx="2588368" cy="664446"/>
            </a:xfrm>
            <a:custGeom>
              <a:avLst/>
              <a:gdLst>
                <a:gd name="connsiteX0" fmla="*/ 0 w 2588368"/>
                <a:gd name="connsiteY0" fmla="*/ 0 h 664446"/>
                <a:gd name="connsiteX1" fmla="*/ 518913 w 2588368"/>
                <a:gd name="connsiteY1" fmla="*/ 0 h 664446"/>
                <a:gd name="connsiteX2" fmla="*/ 1060388 w 2588368"/>
                <a:gd name="connsiteY2" fmla="*/ 0 h 664446"/>
                <a:gd name="connsiteX3" fmla="*/ 1624424 w 2588368"/>
                <a:gd name="connsiteY3" fmla="*/ 0 h 664446"/>
                <a:gd name="connsiteX4" fmla="*/ 2256145 w 2588368"/>
                <a:gd name="connsiteY4" fmla="*/ 0 h 664446"/>
                <a:gd name="connsiteX5" fmla="*/ 2588368 w 2588368"/>
                <a:gd name="connsiteY5" fmla="*/ 332223 h 664446"/>
                <a:gd name="connsiteX6" fmla="*/ 2256145 w 2588368"/>
                <a:gd name="connsiteY6" fmla="*/ 664446 h 664446"/>
                <a:gd name="connsiteX7" fmla="*/ 1759793 w 2588368"/>
                <a:gd name="connsiteY7" fmla="*/ 664446 h 664446"/>
                <a:gd name="connsiteX8" fmla="*/ 1173195 w 2588368"/>
                <a:gd name="connsiteY8" fmla="*/ 664446 h 664446"/>
                <a:gd name="connsiteX9" fmla="*/ 654282 w 2588368"/>
                <a:gd name="connsiteY9" fmla="*/ 664446 h 664446"/>
                <a:gd name="connsiteX10" fmla="*/ 0 w 2588368"/>
                <a:gd name="connsiteY10" fmla="*/ 664446 h 664446"/>
                <a:gd name="connsiteX11" fmla="*/ 0 w 2588368"/>
                <a:gd name="connsiteY11" fmla="*/ 0 h 6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8368" h="664446" fill="none" extrusionOk="0">
                  <a:moveTo>
                    <a:pt x="0" y="0"/>
                  </a:moveTo>
                  <a:cubicBezTo>
                    <a:pt x="143220" y="25746"/>
                    <a:pt x="372932" y="10596"/>
                    <a:pt x="518913" y="0"/>
                  </a:cubicBezTo>
                  <a:cubicBezTo>
                    <a:pt x="664894" y="-10596"/>
                    <a:pt x="864069" y="9951"/>
                    <a:pt x="1060388" y="0"/>
                  </a:cubicBezTo>
                  <a:cubicBezTo>
                    <a:pt x="1256708" y="-9951"/>
                    <a:pt x="1470954" y="-2092"/>
                    <a:pt x="1624424" y="0"/>
                  </a:cubicBezTo>
                  <a:cubicBezTo>
                    <a:pt x="1777894" y="2092"/>
                    <a:pt x="1989373" y="2063"/>
                    <a:pt x="2256145" y="0"/>
                  </a:cubicBezTo>
                  <a:cubicBezTo>
                    <a:pt x="2344035" y="101723"/>
                    <a:pt x="2511712" y="223617"/>
                    <a:pt x="2588368" y="332223"/>
                  </a:cubicBezTo>
                  <a:cubicBezTo>
                    <a:pt x="2482480" y="418395"/>
                    <a:pt x="2365436" y="547645"/>
                    <a:pt x="2256145" y="664446"/>
                  </a:cubicBezTo>
                  <a:cubicBezTo>
                    <a:pt x="2037291" y="656159"/>
                    <a:pt x="1988685" y="686584"/>
                    <a:pt x="1759793" y="664446"/>
                  </a:cubicBezTo>
                  <a:cubicBezTo>
                    <a:pt x="1530901" y="642308"/>
                    <a:pt x="1385613" y="677574"/>
                    <a:pt x="1173195" y="664446"/>
                  </a:cubicBezTo>
                  <a:cubicBezTo>
                    <a:pt x="960777" y="651318"/>
                    <a:pt x="761360" y="679129"/>
                    <a:pt x="654282" y="664446"/>
                  </a:cubicBezTo>
                  <a:cubicBezTo>
                    <a:pt x="547204" y="649763"/>
                    <a:pt x="315196" y="639417"/>
                    <a:pt x="0" y="664446"/>
                  </a:cubicBezTo>
                  <a:cubicBezTo>
                    <a:pt x="-21486" y="392354"/>
                    <a:pt x="-11211" y="137130"/>
                    <a:pt x="0" y="0"/>
                  </a:cubicBezTo>
                  <a:close/>
                </a:path>
                <a:path w="2588368" h="664446" stroke="0" extrusionOk="0">
                  <a:moveTo>
                    <a:pt x="0" y="0"/>
                  </a:moveTo>
                  <a:cubicBezTo>
                    <a:pt x="127814" y="6812"/>
                    <a:pt x="335529" y="5019"/>
                    <a:pt x="609159" y="0"/>
                  </a:cubicBezTo>
                  <a:cubicBezTo>
                    <a:pt x="882789" y="-5019"/>
                    <a:pt x="988778" y="9823"/>
                    <a:pt x="1150634" y="0"/>
                  </a:cubicBezTo>
                  <a:cubicBezTo>
                    <a:pt x="1312491" y="-9823"/>
                    <a:pt x="1470741" y="-12889"/>
                    <a:pt x="1737232" y="0"/>
                  </a:cubicBezTo>
                  <a:cubicBezTo>
                    <a:pt x="2003723" y="12889"/>
                    <a:pt x="2109350" y="-20874"/>
                    <a:pt x="2256145" y="0"/>
                  </a:cubicBezTo>
                  <a:cubicBezTo>
                    <a:pt x="2381981" y="100418"/>
                    <a:pt x="2417281" y="189660"/>
                    <a:pt x="2588368" y="332223"/>
                  </a:cubicBezTo>
                  <a:cubicBezTo>
                    <a:pt x="2445343" y="482804"/>
                    <a:pt x="2404777" y="501683"/>
                    <a:pt x="2256145" y="664446"/>
                  </a:cubicBezTo>
                  <a:cubicBezTo>
                    <a:pt x="1962191" y="694122"/>
                    <a:pt x="1776857" y="641955"/>
                    <a:pt x="1646986" y="664446"/>
                  </a:cubicBezTo>
                  <a:cubicBezTo>
                    <a:pt x="1517115" y="686937"/>
                    <a:pt x="1293466" y="651932"/>
                    <a:pt x="1082950" y="664446"/>
                  </a:cubicBezTo>
                  <a:cubicBezTo>
                    <a:pt x="872434" y="676960"/>
                    <a:pt x="539981" y="710301"/>
                    <a:pt x="0" y="664446"/>
                  </a:cubicBezTo>
                  <a:cubicBezTo>
                    <a:pt x="9835" y="502355"/>
                    <a:pt x="-20542" y="270038"/>
                    <a:pt x="0" y="0"/>
                  </a:cubicBezTo>
                  <a:close/>
                </a:path>
              </a:pathLst>
            </a:custGeom>
            <a:solidFill>
              <a:srgbClr val="FAF9EF"/>
            </a:solidFill>
            <a:ln>
              <a:extLst>
                <a:ext uri="{C807C97D-BFC1-408E-A445-0C87EB9F89A2}">
                  <ask:lineSketchStyleProps xmlns:ask="http://schemas.microsoft.com/office/drawing/2018/sketchyshapes" sd="2165814312">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ربع نص 14">
              <a:extLst>
                <a:ext uri="{FF2B5EF4-FFF2-40B4-BE49-F238E27FC236}">
                  <a16:creationId xmlns:a16="http://schemas.microsoft.com/office/drawing/2014/main" id="{F2917186-B8DF-A551-0EDF-5DD1ADEC022E}"/>
                </a:ext>
              </a:extLst>
            </p:cNvPr>
            <p:cNvSpPr txBox="1"/>
            <p:nvPr/>
          </p:nvSpPr>
          <p:spPr>
            <a:xfrm>
              <a:off x="6902243" y="681800"/>
              <a:ext cx="2594027"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تأكد</a:t>
              </a:r>
            </a:p>
          </p:txBody>
        </p:sp>
      </p:grpSp>
      <p:grpSp>
        <p:nvGrpSpPr>
          <p:cNvPr id="25" name="مجموعة 24">
            <a:extLst>
              <a:ext uri="{FF2B5EF4-FFF2-40B4-BE49-F238E27FC236}">
                <a16:creationId xmlns:a16="http://schemas.microsoft.com/office/drawing/2014/main" id="{86BEDD96-B79C-7E02-B02C-02E28C533790}"/>
              </a:ext>
            </a:extLst>
          </p:cNvPr>
          <p:cNvGrpSpPr/>
          <p:nvPr/>
        </p:nvGrpSpPr>
        <p:grpSpPr>
          <a:xfrm>
            <a:off x="9532620" y="5781755"/>
            <a:ext cx="2353811" cy="729555"/>
            <a:chOff x="9532620" y="5781755"/>
            <a:chExt cx="2353811" cy="729555"/>
          </a:xfrm>
        </p:grpSpPr>
        <p:grpSp>
          <p:nvGrpSpPr>
            <p:cNvPr id="6" name="مجموعة 5">
              <a:extLst>
                <a:ext uri="{FF2B5EF4-FFF2-40B4-BE49-F238E27FC236}">
                  <a16:creationId xmlns:a16="http://schemas.microsoft.com/office/drawing/2014/main" id="{7E40E1C5-43B4-0D8C-20B4-D36F5E03BED4}"/>
                </a:ext>
              </a:extLst>
            </p:cNvPr>
            <p:cNvGrpSpPr/>
            <p:nvPr/>
          </p:nvGrpSpPr>
          <p:grpSpPr>
            <a:xfrm>
              <a:off x="9532620" y="5857028"/>
              <a:ext cx="2353811" cy="653386"/>
              <a:chOff x="4616566" y="3059430"/>
              <a:chExt cx="2812256" cy="653386"/>
            </a:xfrm>
          </p:grpSpPr>
          <p:grpSp>
            <p:nvGrpSpPr>
              <p:cNvPr id="8" name="مجموعة 7">
                <a:extLst>
                  <a:ext uri="{FF2B5EF4-FFF2-40B4-BE49-F238E27FC236}">
                    <a16:creationId xmlns:a16="http://schemas.microsoft.com/office/drawing/2014/main" id="{B62818B5-7546-1211-8DE6-A7D4C5B3D97F}"/>
                  </a:ext>
                </a:extLst>
              </p:cNvPr>
              <p:cNvGrpSpPr/>
              <p:nvPr/>
            </p:nvGrpSpPr>
            <p:grpSpPr>
              <a:xfrm>
                <a:off x="4616566" y="3059430"/>
                <a:ext cx="2812256" cy="646331"/>
                <a:chOff x="4616566" y="3059430"/>
                <a:chExt cx="2812256" cy="646331"/>
              </a:xfrm>
            </p:grpSpPr>
            <p:sp>
              <p:nvSpPr>
                <p:cNvPr id="11" name="مستطيل 10">
                  <a:extLst>
                    <a:ext uri="{FF2B5EF4-FFF2-40B4-BE49-F238E27FC236}">
                      <a16:creationId xmlns:a16="http://schemas.microsoft.com/office/drawing/2014/main" id="{E8C8A627-9200-EADB-76CF-4253DD52230D}"/>
                    </a:ext>
                  </a:extLst>
                </p:cNvPr>
                <p:cNvSpPr/>
                <p:nvPr/>
              </p:nvSpPr>
              <p:spPr>
                <a:xfrm>
                  <a:off x="4616566" y="3059430"/>
                  <a:ext cx="2812256" cy="646331"/>
                </a:xfrm>
                <a:custGeom>
                  <a:avLst/>
                  <a:gdLst>
                    <a:gd name="connsiteX0" fmla="*/ 0 w 2812256"/>
                    <a:gd name="connsiteY0" fmla="*/ 0 h 646331"/>
                    <a:gd name="connsiteX1" fmla="*/ 506206 w 2812256"/>
                    <a:gd name="connsiteY1" fmla="*/ 0 h 646331"/>
                    <a:gd name="connsiteX2" fmla="*/ 1040535 w 2812256"/>
                    <a:gd name="connsiteY2" fmla="*/ 0 h 646331"/>
                    <a:gd name="connsiteX3" fmla="*/ 1602986 w 2812256"/>
                    <a:gd name="connsiteY3" fmla="*/ 0 h 646331"/>
                    <a:gd name="connsiteX4" fmla="*/ 2193560 w 2812256"/>
                    <a:gd name="connsiteY4" fmla="*/ 0 h 646331"/>
                    <a:gd name="connsiteX5" fmla="*/ 2812256 w 2812256"/>
                    <a:gd name="connsiteY5" fmla="*/ 0 h 646331"/>
                    <a:gd name="connsiteX6" fmla="*/ 2812256 w 2812256"/>
                    <a:gd name="connsiteY6" fmla="*/ 646331 h 646331"/>
                    <a:gd name="connsiteX7" fmla="*/ 2221682 w 2812256"/>
                    <a:gd name="connsiteY7" fmla="*/ 646331 h 646331"/>
                    <a:gd name="connsiteX8" fmla="*/ 1743599 w 2812256"/>
                    <a:gd name="connsiteY8" fmla="*/ 646331 h 646331"/>
                    <a:gd name="connsiteX9" fmla="*/ 1209270 w 2812256"/>
                    <a:gd name="connsiteY9" fmla="*/ 646331 h 646331"/>
                    <a:gd name="connsiteX10" fmla="*/ 590574 w 2812256"/>
                    <a:gd name="connsiteY10" fmla="*/ 646331 h 646331"/>
                    <a:gd name="connsiteX11" fmla="*/ 0 w 2812256"/>
                    <a:gd name="connsiteY11" fmla="*/ 646331 h 646331"/>
                    <a:gd name="connsiteX12" fmla="*/ 0 w 2812256"/>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2256" h="646331" fill="none" extrusionOk="0">
                      <a:moveTo>
                        <a:pt x="0" y="0"/>
                      </a:moveTo>
                      <a:cubicBezTo>
                        <a:pt x="237957" y="-10337"/>
                        <a:pt x="263772" y="-17829"/>
                        <a:pt x="506206" y="0"/>
                      </a:cubicBezTo>
                      <a:cubicBezTo>
                        <a:pt x="748640" y="17829"/>
                        <a:pt x="872989" y="-11726"/>
                        <a:pt x="1040535" y="0"/>
                      </a:cubicBezTo>
                      <a:cubicBezTo>
                        <a:pt x="1208081" y="11726"/>
                        <a:pt x="1490337" y="15559"/>
                        <a:pt x="1602986" y="0"/>
                      </a:cubicBezTo>
                      <a:cubicBezTo>
                        <a:pt x="1715635" y="-15559"/>
                        <a:pt x="2027538" y="-2286"/>
                        <a:pt x="2193560" y="0"/>
                      </a:cubicBezTo>
                      <a:cubicBezTo>
                        <a:pt x="2359582" y="2286"/>
                        <a:pt x="2537214" y="-2701"/>
                        <a:pt x="2812256" y="0"/>
                      </a:cubicBezTo>
                      <a:cubicBezTo>
                        <a:pt x="2797767" y="140759"/>
                        <a:pt x="2840291" y="393888"/>
                        <a:pt x="2812256" y="646331"/>
                      </a:cubicBezTo>
                      <a:cubicBezTo>
                        <a:pt x="2535561" y="653720"/>
                        <a:pt x="2507157" y="663027"/>
                        <a:pt x="2221682" y="646331"/>
                      </a:cubicBezTo>
                      <a:cubicBezTo>
                        <a:pt x="1936207" y="629635"/>
                        <a:pt x="1920925" y="648565"/>
                        <a:pt x="1743599" y="646331"/>
                      </a:cubicBezTo>
                      <a:cubicBezTo>
                        <a:pt x="1566273" y="644097"/>
                        <a:pt x="1343493" y="646878"/>
                        <a:pt x="1209270" y="646331"/>
                      </a:cubicBezTo>
                      <a:cubicBezTo>
                        <a:pt x="1075047" y="645784"/>
                        <a:pt x="763985" y="624596"/>
                        <a:pt x="590574" y="646331"/>
                      </a:cubicBezTo>
                      <a:cubicBezTo>
                        <a:pt x="417163" y="668066"/>
                        <a:pt x="202701" y="662893"/>
                        <a:pt x="0" y="646331"/>
                      </a:cubicBezTo>
                      <a:cubicBezTo>
                        <a:pt x="30206" y="388237"/>
                        <a:pt x="-12626" y="306541"/>
                        <a:pt x="0" y="0"/>
                      </a:cubicBezTo>
                      <a:close/>
                    </a:path>
                    <a:path w="2812256" h="646331" stroke="0" extrusionOk="0">
                      <a:moveTo>
                        <a:pt x="0" y="0"/>
                      </a:moveTo>
                      <a:cubicBezTo>
                        <a:pt x="237906" y="-19317"/>
                        <a:pt x="321860" y="5878"/>
                        <a:pt x="534329" y="0"/>
                      </a:cubicBezTo>
                      <a:cubicBezTo>
                        <a:pt x="746798" y="-5878"/>
                        <a:pt x="923230" y="25828"/>
                        <a:pt x="1068657" y="0"/>
                      </a:cubicBezTo>
                      <a:cubicBezTo>
                        <a:pt x="1214084" y="-25828"/>
                        <a:pt x="1499737" y="23671"/>
                        <a:pt x="1631108" y="0"/>
                      </a:cubicBezTo>
                      <a:cubicBezTo>
                        <a:pt x="1762479" y="-23671"/>
                        <a:pt x="1990936" y="11549"/>
                        <a:pt x="2221682" y="0"/>
                      </a:cubicBezTo>
                      <a:cubicBezTo>
                        <a:pt x="2452428" y="-11549"/>
                        <a:pt x="2648153" y="-13535"/>
                        <a:pt x="2812256" y="0"/>
                      </a:cubicBezTo>
                      <a:cubicBezTo>
                        <a:pt x="2814159" y="154957"/>
                        <a:pt x="2835014" y="452012"/>
                        <a:pt x="2812256" y="646331"/>
                      </a:cubicBezTo>
                      <a:cubicBezTo>
                        <a:pt x="2557528" y="618910"/>
                        <a:pt x="2469860" y="657340"/>
                        <a:pt x="2249805" y="646331"/>
                      </a:cubicBezTo>
                      <a:cubicBezTo>
                        <a:pt x="2029750" y="635322"/>
                        <a:pt x="1886369" y="660164"/>
                        <a:pt x="1743599" y="646331"/>
                      </a:cubicBezTo>
                      <a:cubicBezTo>
                        <a:pt x="1600829" y="632498"/>
                        <a:pt x="1408080" y="672938"/>
                        <a:pt x="1181148" y="646331"/>
                      </a:cubicBezTo>
                      <a:cubicBezTo>
                        <a:pt x="954216" y="619724"/>
                        <a:pt x="863896" y="666329"/>
                        <a:pt x="674941" y="646331"/>
                      </a:cubicBezTo>
                      <a:cubicBezTo>
                        <a:pt x="485986" y="626333"/>
                        <a:pt x="288387" y="664778"/>
                        <a:pt x="0" y="646331"/>
                      </a:cubicBezTo>
                      <a:cubicBezTo>
                        <a:pt x="30436" y="494010"/>
                        <a:pt x="1133" y="151748"/>
                        <a:pt x="0" y="0"/>
                      </a:cubicBezTo>
                      <a:close/>
                    </a:path>
                  </a:pathLst>
                </a:custGeom>
                <a:solidFill>
                  <a:srgbClr val="FAF9EF"/>
                </a:solidFill>
                <a:ln>
                  <a:extLst>
                    <a:ext uri="{C807C97D-BFC1-408E-A445-0C87EB9F89A2}">
                      <ask:lineSketchStyleProps xmlns:ask="http://schemas.microsoft.com/office/drawing/2018/sketchyshapes" sd="41680947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a:extLst>
                    <a:ext uri="{FF2B5EF4-FFF2-40B4-BE49-F238E27FC236}">
                      <a16:creationId xmlns:a16="http://schemas.microsoft.com/office/drawing/2014/main" id="{703B07EB-4579-B85B-C074-CFC579FEDF05}"/>
                    </a:ext>
                  </a:extLst>
                </p:cNvPr>
                <p:cNvSpPr/>
                <p:nvPr/>
              </p:nvSpPr>
              <p:spPr>
                <a:xfrm>
                  <a:off x="5269230" y="3059430"/>
                  <a:ext cx="2159592" cy="646331"/>
                </a:xfrm>
                <a:custGeom>
                  <a:avLst/>
                  <a:gdLst>
                    <a:gd name="connsiteX0" fmla="*/ 0 w 2159592"/>
                    <a:gd name="connsiteY0" fmla="*/ 0 h 646331"/>
                    <a:gd name="connsiteX1" fmla="*/ 518302 w 2159592"/>
                    <a:gd name="connsiteY1" fmla="*/ 0 h 646331"/>
                    <a:gd name="connsiteX2" fmla="*/ 993412 w 2159592"/>
                    <a:gd name="connsiteY2" fmla="*/ 0 h 646331"/>
                    <a:gd name="connsiteX3" fmla="*/ 1576502 w 2159592"/>
                    <a:gd name="connsiteY3" fmla="*/ 0 h 646331"/>
                    <a:gd name="connsiteX4" fmla="*/ 2159592 w 2159592"/>
                    <a:gd name="connsiteY4" fmla="*/ 0 h 646331"/>
                    <a:gd name="connsiteX5" fmla="*/ 2159592 w 2159592"/>
                    <a:gd name="connsiteY5" fmla="*/ 646331 h 646331"/>
                    <a:gd name="connsiteX6" fmla="*/ 1576502 w 2159592"/>
                    <a:gd name="connsiteY6" fmla="*/ 646331 h 646331"/>
                    <a:gd name="connsiteX7" fmla="*/ 1015008 w 2159592"/>
                    <a:gd name="connsiteY7" fmla="*/ 646331 h 646331"/>
                    <a:gd name="connsiteX8" fmla="*/ 496706 w 2159592"/>
                    <a:gd name="connsiteY8" fmla="*/ 646331 h 646331"/>
                    <a:gd name="connsiteX9" fmla="*/ 0 w 2159592"/>
                    <a:gd name="connsiteY9" fmla="*/ 646331 h 646331"/>
                    <a:gd name="connsiteX10" fmla="*/ 0 w 2159592"/>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92" h="646331" fill="none" extrusionOk="0">
                      <a:moveTo>
                        <a:pt x="0" y="0"/>
                      </a:moveTo>
                      <a:cubicBezTo>
                        <a:pt x="119302" y="-1256"/>
                        <a:pt x="315448" y="10225"/>
                        <a:pt x="518302" y="0"/>
                      </a:cubicBezTo>
                      <a:cubicBezTo>
                        <a:pt x="721156" y="-10225"/>
                        <a:pt x="781716" y="-21282"/>
                        <a:pt x="993412" y="0"/>
                      </a:cubicBezTo>
                      <a:cubicBezTo>
                        <a:pt x="1205108" y="21282"/>
                        <a:pt x="1388383" y="-17308"/>
                        <a:pt x="1576502" y="0"/>
                      </a:cubicBezTo>
                      <a:cubicBezTo>
                        <a:pt x="1764621" y="17308"/>
                        <a:pt x="1951410" y="13677"/>
                        <a:pt x="2159592" y="0"/>
                      </a:cubicBezTo>
                      <a:cubicBezTo>
                        <a:pt x="2160105" y="154472"/>
                        <a:pt x="2191369" y="453970"/>
                        <a:pt x="2159592" y="646331"/>
                      </a:cubicBezTo>
                      <a:cubicBezTo>
                        <a:pt x="2022325" y="637994"/>
                        <a:pt x="1718451" y="654088"/>
                        <a:pt x="1576502" y="646331"/>
                      </a:cubicBezTo>
                      <a:cubicBezTo>
                        <a:pt x="1434553" y="638575"/>
                        <a:pt x="1178746" y="627573"/>
                        <a:pt x="1015008" y="646331"/>
                      </a:cubicBezTo>
                      <a:cubicBezTo>
                        <a:pt x="851270" y="665089"/>
                        <a:pt x="702580" y="657132"/>
                        <a:pt x="496706" y="646331"/>
                      </a:cubicBezTo>
                      <a:cubicBezTo>
                        <a:pt x="290832" y="635530"/>
                        <a:pt x="228307" y="667926"/>
                        <a:pt x="0" y="646331"/>
                      </a:cubicBezTo>
                      <a:cubicBezTo>
                        <a:pt x="8699" y="357588"/>
                        <a:pt x="17670" y="208611"/>
                        <a:pt x="0" y="0"/>
                      </a:cubicBezTo>
                      <a:close/>
                    </a:path>
                    <a:path w="2159592" h="646331" stroke="0" extrusionOk="0">
                      <a:moveTo>
                        <a:pt x="0" y="0"/>
                      </a:moveTo>
                      <a:cubicBezTo>
                        <a:pt x="184329" y="19330"/>
                        <a:pt x="413110" y="-20914"/>
                        <a:pt x="518302" y="0"/>
                      </a:cubicBezTo>
                      <a:cubicBezTo>
                        <a:pt x="623494" y="20914"/>
                        <a:pt x="833434" y="16629"/>
                        <a:pt x="1101392" y="0"/>
                      </a:cubicBezTo>
                      <a:cubicBezTo>
                        <a:pt x="1369350" y="-16629"/>
                        <a:pt x="1540577" y="-25960"/>
                        <a:pt x="1662886" y="0"/>
                      </a:cubicBezTo>
                      <a:cubicBezTo>
                        <a:pt x="1785195" y="25960"/>
                        <a:pt x="2060112" y="2289"/>
                        <a:pt x="2159592" y="0"/>
                      </a:cubicBezTo>
                      <a:cubicBezTo>
                        <a:pt x="2165370" y="248253"/>
                        <a:pt x="2176603" y="431615"/>
                        <a:pt x="2159592" y="646331"/>
                      </a:cubicBezTo>
                      <a:cubicBezTo>
                        <a:pt x="1965496" y="645209"/>
                        <a:pt x="1872393" y="641199"/>
                        <a:pt x="1641290" y="646331"/>
                      </a:cubicBezTo>
                      <a:cubicBezTo>
                        <a:pt x="1410187" y="651463"/>
                        <a:pt x="1230814" y="643425"/>
                        <a:pt x="1079796" y="646331"/>
                      </a:cubicBezTo>
                      <a:cubicBezTo>
                        <a:pt x="928778" y="649237"/>
                        <a:pt x="706994" y="664940"/>
                        <a:pt x="539898" y="646331"/>
                      </a:cubicBezTo>
                      <a:cubicBezTo>
                        <a:pt x="372802" y="627722"/>
                        <a:pt x="248456" y="631190"/>
                        <a:pt x="0" y="646331"/>
                      </a:cubicBezTo>
                      <a:cubicBezTo>
                        <a:pt x="3427" y="418777"/>
                        <a:pt x="14218" y="171321"/>
                        <a:pt x="0" y="0"/>
                      </a:cubicBezTo>
                      <a:close/>
                    </a:path>
                  </a:pathLst>
                </a:custGeom>
                <a:solidFill>
                  <a:schemeClr val="accent6">
                    <a:lumMod val="20000"/>
                    <a:lumOff val="80000"/>
                  </a:schemeClr>
                </a:solidFill>
                <a:ln>
                  <a:extLst>
                    <a:ext uri="{C807C97D-BFC1-408E-A445-0C87EB9F89A2}">
                      <ask:lineSketchStyleProps xmlns:ask="http://schemas.microsoft.com/office/drawing/2018/sketchyshapes" sd="41720830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9" name="مربع نص 8">
                <a:extLst>
                  <a:ext uri="{FF2B5EF4-FFF2-40B4-BE49-F238E27FC236}">
                    <a16:creationId xmlns:a16="http://schemas.microsoft.com/office/drawing/2014/main" id="{23DF435E-BA01-2889-971E-AEF56DA27594}"/>
                  </a:ext>
                </a:extLst>
              </p:cNvPr>
              <p:cNvSpPr txBox="1"/>
              <p:nvPr/>
            </p:nvSpPr>
            <p:spPr>
              <a:xfrm>
                <a:off x="5358454" y="3066485"/>
                <a:ext cx="1957040"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تعلم أقران</a:t>
                </a:r>
              </a:p>
            </p:txBody>
          </p:sp>
        </p:grpSp>
        <p:pic>
          <p:nvPicPr>
            <p:cNvPr id="20" name="صورة 19">
              <a:extLst>
                <a:ext uri="{FF2B5EF4-FFF2-40B4-BE49-F238E27FC236}">
                  <a16:creationId xmlns:a16="http://schemas.microsoft.com/office/drawing/2014/main" id="{C6AFFE6C-3E58-84B3-2BB9-2C21AF830B95}"/>
                </a:ext>
              </a:extLst>
            </p:cNvPr>
            <p:cNvPicPr>
              <a:picLocks noChangeAspect="1"/>
            </p:cNvPicPr>
            <p:nvPr/>
          </p:nvPicPr>
          <p:blipFill>
            <a:blip r:embed="rId3">
              <a:clrChange>
                <a:clrFrom>
                  <a:srgbClr val="F7F7F7"/>
                </a:clrFrom>
                <a:clrTo>
                  <a:srgbClr val="F7F7F7">
                    <a:alpha val="0"/>
                  </a:srgbClr>
                </a:clrTo>
              </a:clrChang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9532950" y="5781755"/>
              <a:ext cx="605044" cy="729555"/>
            </a:xfrm>
            <a:prstGeom prst="rect">
              <a:avLst/>
            </a:prstGeom>
          </p:spPr>
        </p:pic>
      </p:grpSp>
      <p:pic>
        <p:nvPicPr>
          <p:cNvPr id="24" name="صورة 23">
            <a:extLst>
              <a:ext uri="{FF2B5EF4-FFF2-40B4-BE49-F238E27FC236}">
                <a16:creationId xmlns:a16="http://schemas.microsoft.com/office/drawing/2014/main" id="{C3123A69-8FC5-1649-87E2-E0F97E854254}"/>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27" name="مربع نص 26">
            <a:extLst>
              <a:ext uri="{FF2B5EF4-FFF2-40B4-BE49-F238E27FC236}">
                <a16:creationId xmlns:a16="http://schemas.microsoft.com/office/drawing/2014/main" id="{7FEBC2F4-E361-5E21-0032-688A20000728}"/>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34" name="صورة 33">
            <a:extLst>
              <a:ext uri="{FF2B5EF4-FFF2-40B4-BE49-F238E27FC236}">
                <a16:creationId xmlns:a16="http://schemas.microsoft.com/office/drawing/2014/main" id="{6DAFE169-AD7F-D5A1-BAF7-CFE7FB27829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98302" y="1274895"/>
            <a:ext cx="8905875" cy="1476375"/>
          </a:xfrm>
          <a:prstGeom prst="rect">
            <a:avLst/>
          </a:prstGeom>
        </p:spPr>
      </p:pic>
      <p:sp>
        <p:nvSpPr>
          <p:cNvPr id="16" name="مربع نص 15">
            <a:extLst>
              <a:ext uri="{FF2B5EF4-FFF2-40B4-BE49-F238E27FC236}">
                <a16:creationId xmlns:a16="http://schemas.microsoft.com/office/drawing/2014/main" id="{B5AFCDFB-6CCB-BFC3-0072-5C477AE1D0D8}"/>
              </a:ext>
            </a:extLst>
          </p:cNvPr>
          <p:cNvSpPr txBox="1"/>
          <p:nvPr/>
        </p:nvSpPr>
        <p:spPr>
          <a:xfrm>
            <a:off x="9393916" y="1076749"/>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تقدير نواتج الجمع</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1447/04/15</a:t>
            </a:r>
          </a:p>
        </p:txBody>
      </p:sp>
      <p:sp>
        <p:nvSpPr>
          <p:cNvPr id="17" name="مربع نص 16">
            <a:extLst>
              <a:ext uri="{FF2B5EF4-FFF2-40B4-BE49-F238E27FC236}">
                <a16:creationId xmlns:a16="http://schemas.microsoft.com/office/drawing/2014/main" id="{ECDF3553-5EAE-07B7-AB92-E950AB0789FE}"/>
              </a:ext>
            </a:extLst>
          </p:cNvPr>
          <p:cNvSpPr txBox="1"/>
          <p:nvPr/>
        </p:nvSpPr>
        <p:spPr>
          <a:xfrm>
            <a:off x="9464008" y="3808411"/>
            <a:ext cx="2390237" cy="1200329"/>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أقدر باستعمال الاعداد المتناغمة.</a:t>
            </a:r>
          </a:p>
        </p:txBody>
      </p:sp>
      <p:pic>
        <p:nvPicPr>
          <p:cNvPr id="18" name="صورة 17">
            <a:extLst>
              <a:ext uri="{FF2B5EF4-FFF2-40B4-BE49-F238E27FC236}">
                <a16:creationId xmlns:a16="http://schemas.microsoft.com/office/drawing/2014/main" id="{D471F608-C0D7-A5A9-15ED-9368CAC93095}"/>
              </a:ext>
            </a:extLst>
          </p:cNvPr>
          <p:cNvPicPr>
            <a:picLocks noChangeAspect="1"/>
          </p:cNvPicPr>
          <p:nvPr/>
        </p:nvPicPr>
        <p:blipFill>
          <a:blip r:embed="rId7">
            <a:clrChange>
              <a:clrFrom>
                <a:srgbClr val="FDFBE9"/>
              </a:clrFrom>
              <a:clrTo>
                <a:srgbClr val="FDFBE9">
                  <a:alpha val="0"/>
                </a:srgbClr>
              </a:clrTo>
            </a:clrChange>
          </a:blip>
          <a:srcRect b="61429"/>
          <a:stretch>
            <a:fillRect/>
          </a:stretch>
        </p:blipFill>
        <p:spPr>
          <a:xfrm>
            <a:off x="9522033" y="2414759"/>
            <a:ext cx="2274187" cy="1255972"/>
          </a:xfrm>
          <a:prstGeom prst="rect">
            <a:avLst/>
          </a:prstGeom>
        </p:spPr>
      </p:pic>
      <p:grpSp>
        <p:nvGrpSpPr>
          <p:cNvPr id="19" name="مجموعة 18">
            <a:extLst>
              <a:ext uri="{FF2B5EF4-FFF2-40B4-BE49-F238E27FC236}">
                <a16:creationId xmlns:a16="http://schemas.microsoft.com/office/drawing/2014/main" id="{F1631500-E7B8-E716-DF64-CA1949F51532}"/>
              </a:ext>
            </a:extLst>
          </p:cNvPr>
          <p:cNvGrpSpPr/>
          <p:nvPr/>
        </p:nvGrpSpPr>
        <p:grpSpPr>
          <a:xfrm>
            <a:off x="1083011" y="737491"/>
            <a:ext cx="1337309" cy="707886"/>
            <a:chOff x="1040264" y="1315858"/>
            <a:chExt cx="987933" cy="707886"/>
          </a:xfrm>
        </p:grpSpPr>
        <p:sp>
          <p:nvSpPr>
            <p:cNvPr id="21" name="مربع نص 20">
              <a:extLst>
                <a:ext uri="{FF2B5EF4-FFF2-40B4-BE49-F238E27FC236}">
                  <a16:creationId xmlns:a16="http://schemas.microsoft.com/office/drawing/2014/main" id="{C1AE1159-6E53-58C6-4A24-13821A1271C0}"/>
                </a:ext>
              </a:extLst>
            </p:cNvPr>
            <p:cNvSpPr txBox="1"/>
            <p:nvPr/>
          </p:nvSpPr>
          <p:spPr>
            <a:xfrm>
              <a:off x="1440094" y="1315858"/>
              <a:ext cx="588103" cy="707886"/>
            </a:xfrm>
            <a:prstGeom prst="rect">
              <a:avLst/>
            </a:prstGeom>
            <a:noFill/>
          </p:spPr>
          <p:txBody>
            <a:bodyPr wrap="square" rtlCol="1">
              <a:spAutoFit/>
            </a:bodyPr>
            <a:lstStyle/>
            <a:p>
              <a:r>
                <a:rPr lang="ar-SA" sz="4000" b="1" dirty="0">
                  <a:solidFill>
                    <a:srgbClr val="C00000"/>
                  </a:solidFill>
                  <a:latin typeface="Sakkal Majalla" panose="02000000000000000000" pitchFamily="2" charset="-78"/>
                  <a:cs typeface="Sakkal Majalla" panose="02000000000000000000" pitchFamily="2" charset="-78"/>
                </a:rPr>
                <a:t>ص </a:t>
              </a:r>
            </a:p>
          </p:txBody>
        </p:sp>
        <p:sp>
          <p:nvSpPr>
            <p:cNvPr id="22" name="مربع نص 21">
              <a:extLst>
                <a:ext uri="{FF2B5EF4-FFF2-40B4-BE49-F238E27FC236}">
                  <a16:creationId xmlns:a16="http://schemas.microsoft.com/office/drawing/2014/main" id="{A0F852D0-8C87-681C-100A-868FAA6D6FA3}"/>
                </a:ext>
              </a:extLst>
            </p:cNvPr>
            <p:cNvSpPr txBox="1"/>
            <p:nvPr/>
          </p:nvSpPr>
          <p:spPr>
            <a:xfrm>
              <a:off x="1040264" y="1315858"/>
              <a:ext cx="588103" cy="707886"/>
            </a:xfrm>
            <a:prstGeom prst="rect">
              <a:avLst/>
            </a:prstGeom>
            <a:noFill/>
          </p:spPr>
          <p:txBody>
            <a:bodyPr wrap="square" rtlCol="1">
              <a:spAutoFit/>
            </a:bodyPr>
            <a:lstStyle/>
            <a:p>
              <a:r>
                <a:rPr lang="ar-SA" sz="4000" b="1" dirty="0">
                  <a:solidFill>
                    <a:srgbClr val="C00000"/>
                  </a:solidFill>
                  <a:latin typeface="Sakkal Majalla" panose="02000000000000000000" pitchFamily="2" charset="-78"/>
                  <a:cs typeface="Sakkal Majalla" panose="02000000000000000000" pitchFamily="2" charset="-78"/>
                </a:rPr>
                <a:t>57 </a:t>
              </a:r>
            </a:p>
          </p:txBody>
        </p:sp>
      </p:grpSp>
    </p:spTree>
    <p:extLst>
      <p:ext uri="{BB962C8B-B14F-4D97-AF65-F5344CB8AC3E}">
        <p14:creationId xmlns:p14="http://schemas.microsoft.com/office/powerpoint/2010/main" val="1278105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EAB71-FF34-1489-4828-A1BD2CAD22FB}"/>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E58FAA03-C520-ADB5-D790-C4DDCA799958}"/>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E75157A6-C97C-6B77-1FAD-1A2422C2B5D1}"/>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A2961A49-1DA7-6E41-28D3-2E00D06E5920}"/>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18159171-A075-E43A-2457-AB5944967C54}"/>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F6B624EB-BE84-BC75-FAF1-6DA5B1BAB772}"/>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3EAEA270-E0F6-B6A7-79AC-9418FC88F05D}"/>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26" name="مستطيل 25">
            <a:extLst>
              <a:ext uri="{FF2B5EF4-FFF2-40B4-BE49-F238E27FC236}">
                <a16:creationId xmlns:a16="http://schemas.microsoft.com/office/drawing/2014/main" id="{455DACBB-7394-F53D-5F32-0B75586E0B59}"/>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F0D3997A-A411-0E29-F176-3AB1C1D1D03E}"/>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5F1B993B-7CAE-F0AF-BA61-4FA52E4977A3}"/>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F31F1CF4-855B-026C-BA08-0E915FD5F222}"/>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CC446850-889C-DEC3-D257-95DC71A4EB5B}"/>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73F6093E-3756-6F7D-5BD2-40F24AEA5089}"/>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A427422E-1BA1-BB71-6E6A-A3448B5263A6}"/>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C8E992B8-B7CF-FFCB-1E32-CF65719362D0}"/>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90BCE347-314F-8EEC-31DC-0DD2B65AC21B}"/>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graphicFrame>
        <p:nvGraphicFramePr>
          <p:cNvPr id="2" name="جدول 1">
            <a:extLst>
              <a:ext uri="{FF2B5EF4-FFF2-40B4-BE49-F238E27FC236}">
                <a16:creationId xmlns:a16="http://schemas.microsoft.com/office/drawing/2014/main" id="{5CD416F1-96B4-DF54-1F7B-B3B74FA2F496}"/>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pic>
        <p:nvPicPr>
          <p:cNvPr id="8" name="صورة 7">
            <a:extLst>
              <a:ext uri="{FF2B5EF4-FFF2-40B4-BE49-F238E27FC236}">
                <a16:creationId xmlns:a16="http://schemas.microsoft.com/office/drawing/2014/main" id="{F3E146D3-208D-66B2-2314-17862F4B539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0" name="مربع نص 9">
            <a:extLst>
              <a:ext uri="{FF2B5EF4-FFF2-40B4-BE49-F238E27FC236}">
                <a16:creationId xmlns:a16="http://schemas.microsoft.com/office/drawing/2014/main" id="{5C5F05A8-533D-721F-DCC6-16850DBA0B6A}"/>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4" name="مربع نص 3">
            <a:extLst>
              <a:ext uri="{FF2B5EF4-FFF2-40B4-BE49-F238E27FC236}">
                <a16:creationId xmlns:a16="http://schemas.microsoft.com/office/drawing/2014/main" id="{53FC49E3-D8A3-9949-FF7C-545F9601F1DE}"/>
              </a:ext>
            </a:extLst>
          </p:cNvPr>
          <p:cNvSpPr txBox="1"/>
          <p:nvPr/>
        </p:nvSpPr>
        <p:spPr>
          <a:xfrm>
            <a:off x="9393916" y="1076749"/>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تقدير نواتج الجمع</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1447/04/15</a:t>
            </a:r>
          </a:p>
        </p:txBody>
      </p:sp>
      <p:sp>
        <p:nvSpPr>
          <p:cNvPr id="6" name="مربع نص 5">
            <a:extLst>
              <a:ext uri="{FF2B5EF4-FFF2-40B4-BE49-F238E27FC236}">
                <a16:creationId xmlns:a16="http://schemas.microsoft.com/office/drawing/2014/main" id="{06E9A855-7C12-4305-7949-2712B45ACD78}"/>
              </a:ext>
            </a:extLst>
          </p:cNvPr>
          <p:cNvSpPr txBox="1"/>
          <p:nvPr/>
        </p:nvSpPr>
        <p:spPr>
          <a:xfrm>
            <a:off x="9464008" y="3808411"/>
            <a:ext cx="2390237" cy="1200329"/>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أقدر باستعمال الاعداد المتناغمة.</a:t>
            </a:r>
          </a:p>
        </p:txBody>
      </p:sp>
      <p:pic>
        <p:nvPicPr>
          <p:cNvPr id="13" name="صورة 12">
            <a:extLst>
              <a:ext uri="{FF2B5EF4-FFF2-40B4-BE49-F238E27FC236}">
                <a16:creationId xmlns:a16="http://schemas.microsoft.com/office/drawing/2014/main" id="{FA64126A-9418-031C-CE95-77CAF12FD762}"/>
              </a:ext>
            </a:extLst>
          </p:cNvPr>
          <p:cNvPicPr>
            <a:picLocks noChangeAspect="1"/>
          </p:cNvPicPr>
          <p:nvPr/>
        </p:nvPicPr>
        <p:blipFill>
          <a:blip r:embed="rId4">
            <a:clrChange>
              <a:clrFrom>
                <a:srgbClr val="FDFBE9"/>
              </a:clrFrom>
              <a:clrTo>
                <a:srgbClr val="FDFBE9">
                  <a:alpha val="0"/>
                </a:srgbClr>
              </a:clrTo>
            </a:clrChange>
          </a:blip>
          <a:srcRect b="61429"/>
          <a:stretch>
            <a:fillRect/>
          </a:stretch>
        </p:blipFill>
        <p:spPr>
          <a:xfrm>
            <a:off x="9522033" y="2414759"/>
            <a:ext cx="2274187" cy="1255972"/>
          </a:xfrm>
          <a:prstGeom prst="rect">
            <a:avLst/>
          </a:prstGeom>
        </p:spPr>
      </p:pic>
      <p:pic>
        <p:nvPicPr>
          <p:cNvPr id="1026" name="Picture 2" descr="القدية (مشروع) - ويكيبيديا">
            <a:extLst>
              <a:ext uri="{FF2B5EF4-FFF2-40B4-BE49-F238E27FC236}">
                <a16:creationId xmlns:a16="http://schemas.microsoft.com/office/drawing/2014/main" id="{26F22A1E-27E8-529C-7755-A0FC66C43522}"/>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3624" y="1315858"/>
            <a:ext cx="4088806" cy="3928110"/>
          </a:xfrm>
          <a:prstGeom prst="rect">
            <a:avLst/>
          </a:prstGeom>
          <a:noFill/>
          <a:extLst>
            <a:ext uri="{909E8E84-426E-40DD-AFC4-6F175D3DCCD1}">
              <a14:hiddenFill xmlns:a14="http://schemas.microsoft.com/office/drawing/2010/main">
                <a:solidFill>
                  <a:srgbClr val="FFFFFF"/>
                </a:solidFill>
              </a14:hiddenFill>
            </a:ext>
          </a:extLst>
        </p:spPr>
      </p:pic>
      <p:sp>
        <p:nvSpPr>
          <p:cNvPr id="11" name="مربع نص 10">
            <a:extLst>
              <a:ext uri="{FF2B5EF4-FFF2-40B4-BE49-F238E27FC236}">
                <a16:creationId xmlns:a16="http://schemas.microsoft.com/office/drawing/2014/main" id="{E1D447D5-4ED7-23A0-5C32-0659D12DE2A0}"/>
              </a:ext>
            </a:extLst>
          </p:cNvPr>
          <p:cNvSpPr txBox="1"/>
          <p:nvPr/>
        </p:nvSpPr>
        <p:spPr>
          <a:xfrm>
            <a:off x="5293656" y="1901016"/>
            <a:ext cx="3791902" cy="3539430"/>
          </a:xfrm>
          <a:prstGeom prst="rect">
            <a:avLst/>
          </a:prstGeom>
          <a:noFill/>
        </p:spPr>
        <p:txBody>
          <a:bodyPr wrap="square">
            <a:spAutoFit/>
          </a:bodyPr>
          <a:lstStyle/>
          <a:p>
            <a:r>
              <a:rPr lang="ar-SA" sz="2800" b="1" dirty="0">
                <a:latin typeface="Sakkal Majalla" panose="02000000000000000000" pitchFamily="2" charset="-78"/>
                <a:cs typeface="Sakkal Majalla" panose="02000000000000000000" pitchFamily="2" charset="-78"/>
              </a:rPr>
              <a:t>أكبر مدينة ألعاب في السعودية هي مدينة القدية، وهي مشروع ترفيهي ضخم يقع بالقرب من الرياض، ويشمل منتزهات مائية وألعابًا ترفيهية عالمية، ومرافق رياضية ،وثقافية وفنون. تعتبر القدية وجهة متكاملة تهدف إلى أن تكون مركزًا عالميًا للترفيه والرياضة. </a:t>
            </a:r>
          </a:p>
        </p:txBody>
      </p:sp>
    </p:spTree>
    <p:extLst>
      <p:ext uri="{BB962C8B-B14F-4D97-AF65-F5344CB8AC3E}">
        <p14:creationId xmlns:p14="http://schemas.microsoft.com/office/powerpoint/2010/main" val="748650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A83F9-32DF-7CD6-BB62-F5A32383EACA}"/>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F0230881-F4DF-0D73-1786-57600CD19715}"/>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D27DF1B4-B32C-8D46-8051-EB5413E9F77E}"/>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58755121-ACFF-A52A-EBAC-17C4B7329924}"/>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F4FF1536-340F-682D-7A04-2A2BDEE1A16D}"/>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9E94812D-49B3-8883-0FB6-F56CFC2C9B4B}"/>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55268235-1BEE-C081-0883-326C110ADFA9}"/>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0677C4DD-DC8C-8077-4357-250F1D67F196}"/>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5947D718-718A-3BE0-0355-E337BE1529C1}"/>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D02CA5BE-A188-FD4C-9719-A24F486A2E24}"/>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7BF7272F-23B2-5599-F5B8-665A416B7A24}"/>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6" name="مستطيل 25">
            <a:extLst>
              <a:ext uri="{FF2B5EF4-FFF2-40B4-BE49-F238E27FC236}">
                <a16:creationId xmlns:a16="http://schemas.microsoft.com/office/drawing/2014/main" id="{C07DAFDC-E685-C89C-0F43-936BCAAA81E0}"/>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AAFA2454-0B72-B527-E85F-DAB41E76A195}"/>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2DBB0C06-C9A2-5942-7C23-0F271EF1FE69}"/>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2F23EA62-6032-245B-3E50-E8283EAF277D}"/>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4EA41FAF-2677-89BD-E8F9-E06586935EDD}"/>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graphicFrame>
        <p:nvGraphicFramePr>
          <p:cNvPr id="4" name="جدول 3">
            <a:extLst>
              <a:ext uri="{FF2B5EF4-FFF2-40B4-BE49-F238E27FC236}">
                <a16:creationId xmlns:a16="http://schemas.microsoft.com/office/drawing/2014/main" id="{8424A7C9-4A20-C07A-6434-BAA00CE5A80A}"/>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grpSp>
        <p:nvGrpSpPr>
          <p:cNvPr id="13" name="مجموعة 12">
            <a:extLst>
              <a:ext uri="{FF2B5EF4-FFF2-40B4-BE49-F238E27FC236}">
                <a16:creationId xmlns:a16="http://schemas.microsoft.com/office/drawing/2014/main" id="{566B0956-82B8-ADA8-034D-6A709CB58F23}"/>
              </a:ext>
            </a:extLst>
          </p:cNvPr>
          <p:cNvGrpSpPr/>
          <p:nvPr/>
        </p:nvGrpSpPr>
        <p:grpSpPr>
          <a:xfrm>
            <a:off x="6863086" y="663685"/>
            <a:ext cx="2633184" cy="664446"/>
            <a:chOff x="6863086" y="663685"/>
            <a:chExt cx="2633184" cy="664446"/>
          </a:xfrm>
        </p:grpSpPr>
        <p:sp>
          <p:nvSpPr>
            <p:cNvPr id="14" name="سهم: خماسي 13">
              <a:extLst>
                <a:ext uri="{FF2B5EF4-FFF2-40B4-BE49-F238E27FC236}">
                  <a16:creationId xmlns:a16="http://schemas.microsoft.com/office/drawing/2014/main" id="{7E61E01A-0AD8-B626-D883-7767A842E582}"/>
                </a:ext>
              </a:extLst>
            </p:cNvPr>
            <p:cNvSpPr/>
            <p:nvPr/>
          </p:nvSpPr>
          <p:spPr>
            <a:xfrm flipH="1">
              <a:off x="6863086" y="663685"/>
              <a:ext cx="2588368" cy="664446"/>
            </a:xfrm>
            <a:custGeom>
              <a:avLst/>
              <a:gdLst>
                <a:gd name="connsiteX0" fmla="*/ 0 w 2588368"/>
                <a:gd name="connsiteY0" fmla="*/ 0 h 664446"/>
                <a:gd name="connsiteX1" fmla="*/ 518913 w 2588368"/>
                <a:gd name="connsiteY1" fmla="*/ 0 h 664446"/>
                <a:gd name="connsiteX2" fmla="*/ 1060388 w 2588368"/>
                <a:gd name="connsiteY2" fmla="*/ 0 h 664446"/>
                <a:gd name="connsiteX3" fmla="*/ 1624424 w 2588368"/>
                <a:gd name="connsiteY3" fmla="*/ 0 h 664446"/>
                <a:gd name="connsiteX4" fmla="*/ 2256145 w 2588368"/>
                <a:gd name="connsiteY4" fmla="*/ 0 h 664446"/>
                <a:gd name="connsiteX5" fmla="*/ 2588368 w 2588368"/>
                <a:gd name="connsiteY5" fmla="*/ 332223 h 664446"/>
                <a:gd name="connsiteX6" fmla="*/ 2256145 w 2588368"/>
                <a:gd name="connsiteY6" fmla="*/ 664446 h 664446"/>
                <a:gd name="connsiteX7" fmla="*/ 1759793 w 2588368"/>
                <a:gd name="connsiteY7" fmla="*/ 664446 h 664446"/>
                <a:gd name="connsiteX8" fmla="*/ 1173195 w 2588368"/>
                <a:gd name="connsiteY8" fmla="*/ 664446 h 664446"/>
                <a:gd name="connsiteX9" fmla="*/ 654282 w 2588368"/>
                <a:gd name="connsiteY9" fmla="*/ 664446 h 664446"/>
                <a:gd name="connsiteX10" fmla="*/ 0 w 2588368"/>
                <a:gd name="connsiteY10" fmla="*/ 664446 h 664446"/>
                <a:gd name="connsiteX11" fmla="*/ 0 w 2588368"/>
                <a:gd name="connsiteY11" fmla="*/ 0 h 6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8368" h="664446" fill="none" extrusionOk="0">
                  <a:moveTo>
                    <a:pt x="0" y="0"/>
                  </a:moveTo>
                  <a:cubicBezTo>
                    <a:pt x="143220" y="25746"/>
                    <a:pt x="372932" y="10596"/>
                    <a:pt x="518913" y="0"/>
                  </a:cubicBezTo>
                  <a:cubicBezTo>
                    <a:pt x="664894" y="-10596"/>
                    <a:pt x="864069" y="9951"/>
                    <a:pt x="1060388" y="0"/>
                  </a:cubicBezTo>
                  <a:cubicBezTo>
                    <a:pt x="1256708" y="-9951"/>
                    <a:pt x="1470954" y="-2092"/>
                    <a:pt x="1624424" y="0"/>
                  </a:cubicBezTo>
                  <a:cubicBezTo>
                    <a:pt x="1777894" y="2092"/>
                    <a:pt x="1989373" y="2063"/>
                    <a:pt x="2256145" y="0"/>
                  </a:cubicBezTo>
                  <a:cubicBezTo>
                    <a:pt x="2344035" y="101723"/>
                    <a:pt x="2511712" y="223617"/>
                    <a:pt x="2588368" y="332223"/>
                  </a:cubicBezTo>
                  <a:cubicBezTo>
                    <a:pt x="2482480" y="418395"/>
                    <a:pt x="2365436" y="547645"/>
                    <a:pt x="2256145" y="664446"/>
                  </a:cubicBezTo>
                  <a:cubicBezTo>
                    <a:pt x="2037291" y="656159"/>
                    <a:pt x="1988685" y="686584"/>
                    <a:pt x="1759793" y="664446"/>
                  </a:cubicBezTo>
                  <a:cubicBezTo>
                    <a:pt x="1530901" y="642308"/>
                    <a:pt x="1385613" y="677574"/>
                    <a:pt x="1173195" y="664446"/>
                  </a:cubicBezTo>
                  <a:cubicBezTo>
                    <a:pt x="960777" y="651318"/>
                    <a:pt x="761360" y="679129"/>
                    <a:pt x="654282" y="664446"/>
                  </a:cubicBezTo>
                  <a:cubicBezTo>
                    <a:pt x="547204" y="649763"/>
                    <a:pt x="315196" y="639417"/>
                    <a:pt x="0" y="664446"/>
                  </a:cubicBezTo>
                  <a:cubicBezTo>
                    <a:pt x="-21486" y="392354"/>
                    <a:pt x="-11211" y="137130"/>
                    <a:pt x="0" y="0"/>
                  </a:cubicBezTo>
                  <a:close/>
                </a:path>
                <a:path w="2588368" h="664446" stroke="0" extrusionOk="0">
                  <a:moveTo>
                    <a:pt x="0" y="0"/>
                  </a:moveTo>
                  <a:cubicBezTo>
                    <a:pt x="127814" y="6812"/>
                    <a:pt x="335529" y="5019"/>
                    <a:pt x="609159" y="0"/>
                  </a:cubicBezTo>
                  <a:cubicBezTo>
                    <a:pt x="882789" y="-5019"/>
                    <a:pt x="988778" y="9823"/>
                    <a:pt x="1150634" y="0"/>
                  </a:cubicBezTo>
                  <a:cubicBezTo>
                    <a:pt x="1312491" y="-9823"/>
                    <a:pt x="1470741" y="-12889"/>
                    <a:pt x="1737232" y="0"/>
                  </a:cubicBezTo>
                  <a:cubicBezTo>
                    <a:pt x="2003723" y="12889"/>
                    <a:pt x="2109350" y="-20874"/>
                    <a:pt x="2256145" y="0"/>
                  </a:cubicBezTo>
                  <a:cubicBezTo>
                    <a:pt x="2381981" y="100418"/>
                    <a:pt x="2417281" y="189660"/>
                    <a:pt x="2588368" y="332223"/>
                  </a:cubicBezTo>
                  <a:cubicBezTo>
                    <a:pt x="2445343" y="482804"/>
                    <a:pt x="2404777" y="501683"/>
                    <a:pt x="2256145" y="664446"/>
                  </a:cubicBezTo>
                  <a:cubicBezTo>
                    <a:pt x="1962191" y="694122"/>
                    <a:pt x="1776857" y="641955"/>
                    <a:pt x="1646986" y="664446"/>
                  </a:cubicBezTo>
                  <a:cubicBezTo>
                    <a:pt x="1517115" y="686937"/>
                    <a:pt x="1293466" y="651932"/>
                    <a:pt x="1082950" y="664446"/>
                  </a:cubicBezTo>
                  <a:cubicBezTo>
                    <a:pt x="872434" y="676960"/>
                    <a:pt x="539981" y="710301"/>
                    <a:pt x="0" y="664446"/>
                  </a:cubicBezTo>
                  <a:cubicBezTo>
                    <a:pt x="9835" y="502355"/>
                    <a:pt x="-20542" y="270038"/>
                    <a:pt x="0" y="0"/>
                  </a:cubicBezTo>
                  <a:close/>
                </a:path>
              </a:pathLst>
            </a:custGeom>
            <a:solidFill>
              <a:srgbClr val="FAF9EF"/>
            </a:solidFill>
            <a:ln>
              <a:extLst>
                <a:ext uri="{C807C97D-BFC1-408E-A445-0C87EB9F89A2}">
                  <ask:lineSketchStyleProps xmlns:ask="http://schemas.microsoft.com/office/drawing/2018/sketchyshapes" sd="2165814312">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ربع نص 14">
              <a:extLst>
                <a:ext uri="{FF2B5EF4-FFF2-40B4-BE49-F238E27FC236}">
                  <a16:creationId xmlns:a16="http://schemas.microsoft.com/office/drawing/2014/main" id="{085FFEE9-4FA0-9A6A-F401-9AD47B1687A4}"/>
                </a:ext>
              </a:extLst>
            </p:cNvPr>
            <p:cNvSpPr txBox="1"/>
            <p:nvPr/>
          </p:nvSpPr>
          <p:spPr>
            <a:xfrm>
              <a:off x="6902243" y="681800"/>
              <a:ext cx="2594027"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تأكد</a:t>
              </a:r>
            </a:p>
          </p:txBody>
        </p:sp>
      </p:grpSp>
      <p:grpSp>
        <p:nvGrpSpPr>
          <p:cNvPr id="25" name="مجموعة 24">
            <a:extLst>
              <a:ext uri="{FF2B5EF4-FFF2-40B4-BE49-F238E27FC236}">
                <a16:creationId xmlns:a16="http://schemas.microsoft.com/office/drawing/2014/main" id="{77868EC1-3612-7A3E-C369-C18EB1AD65D2}"/>
              </a:ext>
            </a:extLst>
          </p:cNvPr>
          <p:cNvGrpSpPr/>
          <p:nvPr/>
        </p:nvGrpSpPr>
        <p:grpSpPr>
          <a:xfrm>
            <a:off x="9532620" y="5781755"/>
            <a:ext cx="2353811" cy="729555"/>
            <a:chOff x="9532620" y="5781755"/>
            <a:chExt cx="2353811" cy="729555"/>
          </a:xfrm>
        </p:grpSpPr>
        <p:grpSp>
          <p:nvGrpSpPr>
            <p:cNvPr id="6" name="مجموعة 5">
              <a:extLst>
                <a:ext uri="{FF2B5EF4-FFF2-40B4-BE49-F238E27FC236}">
                  <a16:creationId xmlns:a16="http://schemas.microsoft.com/office/drawing/2014/main" id="{1E1F36C7-48CE-6424-D49D-41BB45F7515D}"/>
                </a:ext>
              </a:extLst>
            </p:cNvPr>
            <p:cNvGrpSpPr/>
            <p:nvPr/>
          </p:nvGrpSpPr>
          <p:grpSpPr>
            <a:xfrm>
              <a:off x="9532620" y="5857028"/>
              <a:ext cx="2353811" cy="653386"/>
              <a:chOff x="4616566" y="3059430"/>
              <a:chExt cx="2812256" cy="653386"/>
            </a:xfrm>
          </p:grpSpPr>
          <p:grpSp>
            <p:nvGrpSpPr>
              <p:cNvPr id="8" name="مجموعة 7">
                <a:extLst>
                  <a:ext uri="{FF2B5EF4-FFF2-40B4-BE49-F238E27FC236}">
                    <a16:creationId xmlns:a16="http://schemas.microsoft.com/office/drawing/2014/main" id="{C1D8BFA0-8199-4126-EAA4-FA6C584C6626}"/>
                  </a:ext>
                </a:extLst>
              </p:cNvPr>
              <p:cNvGrpSpPr/>
              <p:nvPr/>
            </p:nvGrpSpPr>
            <p:grpSpPr>
              <a:xfrm>
                <a:off x="4616566" y="3059430"/>
                <a:ext cx="2812256" cy="646331"/>
                <a:chOff x="4616566" y="3059430"/>
                <a:chExt cx="2812256" cy="646331"/>
              </a:xfrm>
            </p:grpSpPr>
            <p:sp>
              <p:nvSpPr>
                <p:cNvPr id="11" name="مستطيل 10">
                  <a:extLst>
                    <a:ext uri="{FF2B5EF4-FFF2-40B4-BE49-F238E27FC236}">
                      <a16:creationId xmlns:a16="http://schemas.microsoft.com/office/drawing/2014/main" id="{FBD88DFA-6C5A-215F-9669-43B681CC15AD}"/>
                    </a:ext>
                  </a:extLst>
                </p:cNvPr>
                <p:cNvSpPr/>
                <p:nvPr/>
              </p:nvSpPr>
              <p:spPr>
                <a:xfrm>
                  <a:off x="4616566" y="3059430"/>
                  <a:ext cx="2812256" cy="646331"/>
                </a:xfrm>
                <a:custGeom>
                  <a:avLst/>
                  <a:gdLst>
                    <a:gd name="connsiteX0" fmla="*/ 0 w 2812256"/>
                    <a:gd name="connsiteY0" fmla="*/ 0 h 646331"/>
                    <a:gd name="connsiteX1" fmla="*/ 506206 w 2812256"/>
                    <a:gd name="connsiteY1" fmla="*/ 0 h 646331"/>
                    <a:gd name="connsiteX2" fmla="*/ 1040535 w 2812256"/>
                    <a:gd name="connsiteY2" fmla="*/ 0 h 646331"/>
                    <a:gd name="connsiteX3" fmla="*/ 1602986 w 2812256"/>
                    <a:gd name="connsiteY3" fmla="*/ 0 h 646331"/>
                    <a:gd name="connsiteX4" fmla="*/ 2193560 w 2812256"/>
                    <a:gd name="connsiteY4" fmla="*/ 0 h 646331"/>
                    <a:gd name="connsiteX5" fmla="*/ 2812256 w 2812256"/>
                    <a:gd name="connsiteY5" fmla="*/ 0 h 646331"/>
                    <a:gd name="connsiteX6" fmla="*/ 2812256 w 2812256"/>
                    <a:gd name="connsiteY6" fmla="*/ 646331 h 646331"/>
                    <a:gd name="connsiteX7" fmla="*/ 2221682 w 2812256"/>
                    <a:gd name="connsiteY7" fmla="*/ 646331 h 646331"/>
                    <a:gd name="connsiteX8" fmla="*/ 1743599 w 2812256"/>
                    <a:gd name="connsiteY8" fmla="*/ 646331 h 646331"/>
                    <a:gd name="connsiteX9" fmla="*/ 1209270 w 2812256"/>
                    <a:gd name="connsiteY9" fmla="*/ 646331 h 646331"/>
                    <a:gd name="connsiteX10" fmla="*/ 590574 w 2812256"/>
                    <a:gd name="connsiteY10" fmla="*/ 646331 h 646331"/>
                    <a:gd name="connsiteX11" fmla="*/ 0 w 2812256"/>
                    <a:gd name="connsiteY11" fmla="*/ 646331 h 646331"/>
                    <a:gd name="connsiteX12" fmla="*/ 0 w 2812256"/>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2256" h="646331" fill="none" extrusionOk="0">
                      <a:moveTo>
                        <a:pt x="0" y="0"/>
                      </a:moveTo>
                      <a:cubicBezTo>
                        <a:pt x="237957" y="-10337"/>
                        <a:pt x="263772" y="-17829"/>
                        <a:pt x="506206" y="0"/>
                      </a:cubicBezTo>
                      <a:cubicBezTo>
                        <a:pt x="748640" y="17829"/>
                        <a:pt x="872989" y="-11726"/>
                        <a:pt x="1040535" y="0"/>
                      </a:cubicBezTo>
                      <a:cubicBezTo>
                        <a:pt x="1208081" y="11726"/>
                        <a:pt x="1490337" y="15559"/>
                        <a:pt x="1602986" y="0"/>
                      </a:cubicBezTo>
                      <a:cubicBezTo>
                        <a:pt x="1715635" y="-15559"/>
                        <a:pt x="2027538" y="-2286"/>
                        <a:pt x="2193560" y="0"/>
                      </a:cubicBezTo>
                      <a:cubicBezTo>
                        <a:pt x="2359582" y="2286"/>
                        <a:pt x="2537214" y="-2701"/>
                        <a:pt x="2812256" y="0"/>
                      </a:cubicBezTo>
                      <a:cubicBezTo>
                        <a:pt x="2797767" y="140759"/>
                        <a:pt x="2840291" y="393888"/>
                        <a:pt x="2812256" y="646331"/>
                      </a:cubicBezTo>
                      <a:cubicBezTo>
                        <a:pt x="2535561" y="653720"/>
                        <a:pt x="2507157" y="663027"/>
                        <a:pt x="2221682" y="646331"/>
                      </a:cubicBezTo>
                      <a:cubicBezTo>
                        <a:pt x="1936207" y="629635"/>
                        <a:pt x="1920925" y="648565"/>
                        <a:pt x="1743599" y="646331"/>
                      </a:cubicBezTo>
                      <a:cubicBezTo>
                        <a:pt x="1566273" y="644097"/>
                        <a:pt x="1343493" y="646878"/>
                        <a:pt x="1209270" y="646331"/>
                      </a:cubicBezTo>
                      <a:cubicBezTo>
                        <a:pt x="1075047" y="645784"/>
                        <a:pt x="763985" y="624596"/>
                        <a:pt x="590574" y="646331"/>
                      </a:cubicBezTo>
                      <a:cubicBezTo>
                        <a:pt x="417163" y="668066"/>
                        <a:pt x="202701" y="662893"/>
                        <a:pt x="0" y="646331"/>
                      </a:cubicBezTo>
                      <a:cubicBezTo>
                        <a:pt x="30206" y="388237"/>
                        <a:pt x="-12626" y="306541"/>
                        <a:pt x="0" y="0"/>
                      </a:cubicBezTo>
                      <a:close/>
                    </a:path>
                    <a:path w="2812256" h="646331" stroke="0" extrusionOk="0">
                      <a:moveTo>
                        <a:pt x="0" y="0"/>
                      </a:moveTo>
                      <a:cubicBezTo>
                        <a:pt x="237906" y="-19317"/>
                        <a:pt x="321860" y="5878"/>
                        <a:pt x="534329" y="0"/>
                      </a:cubicBezTo>
                      <a:cubicBezTo>
                        <a:pt x="746798" y="-5878"/>
                        <a:pt x="923230" y="25828"/>
                        <a:pt x="1068657" y="0"/>
                      </a:cubicBezTo>
                      <a:cubicBezTo>
                        <a:pt x="1214084" y="-25828"/>
                        <a:pt x="1499737" y="23671"/>
                        <a:pt x="1631108" y="0"/>
                      </a:cubicBezTo>
                      <a:cubicBezTo>
                        <a:pt x="1762479" y="-23671"/>
                        <a:pt x="1990936" y="11549"/>
                        <a:pt x="2221682" y="0"/>
                      </a:cubicBezTo>
                      <a:cubicBezTo>
                        <a:pt x="2452428" y="-11549"/>
                        <a:pt x="2648153" y="-13535"/>
                        <a:pt x="2812256" y="0"/>
                      </a:cubicBezTo>
                      <a:cubicBezTo>
                        <a:pt x="2814159" y="154957"/>
                        <a:pt x="2835014" y="452012"/>
                        <a:pt x="2812256" y="646331"/>
                      </a:cubicBezTo>
                      <a:cubicBezTo>
                        <a:pt x="2557528" y="618910"/>
                        <a:pt x="2469860" y="657340"/>
                        <a:pt x="2249805" y="646331"/>
                      </a:cubicBezTo>
                      <a:cubicBezTo>
                        <a:pt x="2029750" y="635322"/>
                        <a:pt x="1886369" y="660164"/>
                        <a:pt x="1743599" y="646331"/>
                      </a:cubicBezTo>
                      <a:cubicBezTo>
                        <a:pt x="1600829" y="632498"/>
                        <a:pt x="1408080" y="672938"/>
                        <a:pt x="1181148" y="646331"/>
                      </a:cubicBezTo>
                      <a:cubicBezTo>
                        <a:pt x="954216" y="619724"/>
                        <a:pt x="863896" y="666329"/>
                        <a:pt x="674941" y="646331"/>
                      </a:cubicBezTo>
                      <a:cubicBezTo>
                        <a:pt x="485986" y="626333"/>
                        <a:pt x="288387" y="664778"/>
                        <a:pt x="0" y="646331"/>
                      </a:cubicBezTo>
                      <a:cubicBezTo>
                        <a:pt x="30436" y="494010"/>
                        <a:pt x="1133" y="151748"/>
                        <a:pt x="0" y="0"/>
                      </a:cubicBezTo>
                      <a:close/>
                    </a:path>
                  </a:pathLst>
                </a:custGeom>
                <a:solidFill>
                  <a:srgbClr val="FAF9EF"/>
                </a:solidFill>
                <a:ln>
                  <a:extLst>
                    <a:ext uri="{C807C97D-BFC1-408E-A445-0C87EB9F89A2}">
                      <ask:lineSketchStyleProps xmlns:ask="http://schemas.microsoft.com/office/drawing/2018/sketchyshapes" sd="41680947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a:extLst>
                    <a:ext uri="{FF2B5EF4-FFF2-40B4-BE49-F238E27FC236}">
                      <a16:creationId xmlns:a16="http://schemas.microsoft.com/office/drawing/2014/main" id="{E3A7D71B-6E1B-27E6-3298-C1C4F12A1304}"/>
                    </a:ext>
                  </a:extLst>
                </p:cNvPr>
                <p:cNvSpPr/>
                <p:nvPr/>
              </p:nvSpPr>
              <p:spPr>
                <a:xfrm>
                  <a:off x="5269230" y="3059430"/>
                  <a:ext cx="2159592" cy="646331"/>
                </a:xfrm>
                <a:custGeom>
                  <a:avLst/>
                  <a:gdLst>
                    <a:gd name="connsiteX0" fmla="*/ 0 w 2159592"/>
                    <a:gd name="connsiteY0" fmla="*/ 0 h 646331"/>
                    <a:gd name="connsiteX1" fmla="*/ 518302 w 2159592"/>
                    <a:gd name="connsiteY1" fmla="*/ 0 h 646331"/>
                    <a:gd name="connsiteX2" fmla="*/ 993412 w 2159592"/>
                    <a:gd name="connsiteY2" fmla="*/ 0 h 646331"/>
                    <a:gd name="connsiteX3" fmla="*/ 1576502 w 2159592"/>
                    <a:gd name="connsiteY3" fmla="*/ 0 h 646331"/>
                    <a:gd name="connsiteX4" fmla="*/ 2159592 w 2159592"/>
                    <a:gd name="connsiteY4" fmla="*/ 0 h 646331"/>
                    <a:gd name="connsiteX5" fmla="*/ 2159592 w 2159592"/>
                    <a:gd name="connsiteY5" fmla="*/ 646331 h 646331"/>
                    <a:gd name="connsiteX6" fmla="*/ 1576502 w 2159592"/>
                    <a:gd name="connsiteY6" fmla="*/ 646331 h 646331"/>
                    <a:gd name="connsiteX7" fmla="*/ 1015008 w 2159592"/>
                    <a:gd name="connsiteY7" fmla="*/ 646331 h 646331"/>
                    <a:gd name="connsiteX8" fmla="*/ 496706 w 2159592"/>
                    <a:gd name="connsiteY8" fmla="*/ 646331 h 646331"/>
                    <a:gd name="connsiteX9" fmla="*/ 0 w 2159592"/>
                    <a:gd name="connsiteY9" fmla="*/ 646331 h 646331"/>
                    <a:gd name="connsiteX10" fmla="*/ 0 w 2159592"/>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92" h="646331" fill="none" extrusionOk="0">
                      <a:moveTo>
                        <a:pt x="0" y="0"/>
                      </a:moveTo>
                      <a:cubicBezTo>
                        <a:pt x="119302" y="-1256"/>
                        <a:pt x="315448" y="10225"/>
                        <a:pt x="518302" y="0"/>
                      </a:cubicBezTo>
                      <a:cubicBezTo>
                        <a:pt x="721156" y="-10225"/>
                        <a:pt x="781716" y="-21282"/>
                        <a:pt x="993412" y="0"/>
                      </a:cubicBezTo>
                      <a:cubicBezTo>
                        <a:pt x="1205108" y="21282"/>
                        <a:pt x="1388383" y="-17308"/>
                        <a:pt x="1576502" y="0"/>
                      </a:cubicBezTo>
                      <a:cubicBezTo>
                        <a:pt x="1764621" y="17308"/>
                        <a:pt x="1951410" y="13677"/>
                        <a:pt x="2159592" y="0"/>
                      </a:cubicBezTo>
                      <a:cubicBezTo>
                        <a:pt x="2160105" y="154472"/>
                        <a:pt x="2191369" y="453970"/>
                        <a:pt x="2159592" y="646331"/>
                      </a:cubicBezTo>
                      <a:cubicBezTo>
                        <a:pt x="2022325" y="637994"/>
                        <a:pt x="1718451" y="654088"/>
                        <a:pt x="1576502" y="646331"/>
                      </a:cubicBezTo>
                      <a:cubicBezTo>
                        <a:pt x="1434553" y="638575"/>
                        <a:pt x="1178746" y="627573"/>
                        <a:pt x="1015008" y="646331"/>
                      </a:cubicBezTo>
                      <a:cubicBezTo>
                        <a:pt x="851270" y="665089"/>
                        <a:pt x="702580" y="657132"/>
                        <a:pt x="496706" y="646331"/>
                      </a:cubicBezTo>
                      <a:cubicBezTo>
                        <a:pt x="290832" y="635530"/>
                        <a:pt x="228307" y="667926"/>
                        <a:pt x="0" y="646331"/>
                      </a:cubicBezTo>
                      <a:cubicBezTo>
                        <a:pt x="8699" y="357588"/>
                        <a:pt x="17670" y="208611"/>
                        <a:pt x="0" y="0"/>
                      </a:cubicBezTo>
                      <a:close/>
                    </a:path>
                    <a:path w="2159592" h="646331" stroke="0" extrusionOk="0">
                      <a:moveTo>
                        <a:pt x="0" y="0"/>
                      </a:moveTo>
                      <a:cubicBezTo>
                        <a:pt x="184329" y="19330"/>
                        <a:pt x="413110" y="-20914"/>
                        <a:pt x="518302" y="0"/>
                      </a:cubicBezTo>
                      <a:cubicBezTo>
                        <a:pt x="623494" y="20914"/>
                        <a:pt x="833434" y="16629"/>
                        <a:pt x="1101392" y="0"/>
                      </a:cubicBezTo>
                      <a:cubicBezTo>
                        <a:pt x="1369350" y="-16629"/>
                        <a:pt x="1540577" y="-25960"/>
                        <a:pt x="1662886" y="0"/>
                      </a:cubicBezTo>
                      <a:cubicBezTo>
                        <a:pt x="1785195" y="25960"/>
                        <a:pt x="2060112" y="2289"/>
                        <a:pt x="2159592" y="0"/>
                      </a:cubicBezTo>
                      <a:cubicBezTo>
                        <a:pt x="2165370" y="248253"/>
                        <a:pt x="2176603" y="431615"/>
                        <a:pt x="2159592" y="646331"/>
                      </a:cubicBezTo>
                      <a:cubicBezTo>
                        <a:pt x="1965496" y="645209"/>
                        <a:pt x="1872393" y="641199"/>
                        <a:pt x="1641290" y="646331"/>
                      </a:cubicBezTo>
                      <a:cubicBezTo>
                        <a:pt x="1410187" y="651463"/>
                        <a:pt x="1230814" y="643425"/>
                        <a:pt x="1079796" y="646331"/>
                      </a:cubicBezTo>
                      <a:cubicBezTo>
                        <a:pt x="928778" y="649237"/>
                        <a:pt x="706994" y="664940"/>
                        <a:pt x="539898" y="646331"/>
                      </a:cubicBezTo>
                      <a:cubicBezTo>
                        <a:pt x="372802" y="627722"/>
                        <a:pt x="248456" y="631190"/>
                        <a:pt x="0" y="646331"/>
                      </a:cubicBezTo>
                      <a:cubicBezTo>
                        <a:pt x="3427" y="418777"/>
                        <a:pt x="14218" y="171321"/>
                        <a:pt x="0" y="0"/>
                      </a:cubicBezTo>
                      <a:close/>
                    </a:path>
                  </a:pathLst>
                </a:custGeom>
                <a:solidFill>
                  <a:schemeClr val="accent6">
                    <a:lumMod val="20000"/>
                    <a:lumOff val="80000"/>
                  </a:schemeClr>
                </a:solidFill>
                <a:ln>
                  <a:extLst>
                    <a:ext uri="{C807C97D-BFC1-408E-A445-0C87EB9F89A2}">
                      <ask:lineSketchStyleProps xmlns:ask="http://schemas.microsoft.com/office/drawing/2018/sketchyshapes" sd="41720830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9" name="مربع نص 8">
                <a:extLst>
                  <a:ext uri="{FF2B5EF4-FFF2-40B4-BE49-F238E27FC236}">
                    <a16:creationId xmlns:a16="http://schemas.microsoft.com/office/drawing/2014/main" id="{E799FCD2-4CD8-77BA-F492-81C13B661C4B}"/>
                  </a:ext>
                </a:extLst>
              </p:cNvPr>
              <p:cNvSpPr txBox="1"/>
              <p:nvPr/>
            </p:nvSpPr>
            <p:spPr>
              <a:xfrm>
                <a:off x="5358454" y="3066485"/>
                <a:ext cx="1957040"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تعلم أقران</a:t>
                </a:r>
              </a:p>
            </p:txBody>
          </p:sp>
        </p:grpSp>
        <p:pic>
          <p:nvPicPr>
            <p:cNvPr id="20" name="صورة 19">
              <a:extLst>
                <a:ext uri="{FF2B5EF4-FFF2-40B4-BE49-F238E27FC236}">
                  <a16:creationId xmlns:a16="http://schemas.microsoft.com/office/drawing/2014/main" id="{AD95641B-8C13-6F46-305F-FC8AEBBC9B7B}"/>
                </a:ext>
              </a:extLst>
            </p:cNvPr>
            <p:cNvPicPr>
              <a:picLocks noChangeAspect="1"/>
            </p:cNvPicPr>
            <p:nvPr/>
          </p:nvPicPr>
          <p:blipFill>
            <a:blip r:embed="rId3">
              <a:clrChange>
                <a:clrFrom>
                  <a:srgbClr val="F7F7F7"/>
                </a:clrFrom>
                <a:clrTo>
                  <a:srgbClr val="F7F7F7">
                    <a:alpha val="0"/>
                  </a:srgbClr>
                </a:clrTo>
              </a:clrChang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9532950" y="5781755"/>
              <a:ext cx="605044" cy="729555"/>
            </a:xfrm>
            <a:prstGeom prst="rect">
              <a:avLst/>
            </a:prstGeom>
          </p:spPr>
        </p:pic>
      </p:grpSp>
      <p:pic>
        <p:nvPicPr>
          <p:cNvPr id="24" name="صورة 23">
            <a:extLst>
              <a:ext uri="{FF2B5EF4-FFF2-40B4-BE49-F238E27FC236}">
                <a16:creationId xmlns:a16="http://schemas.microsoft.com/office/drawing/2014/main" id="{E9D22214-5212-E1D9-D37D-E21C7533572A}"/>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27" name="مربع نص 26">
            <a:extLst>
              <a:ext uri="{FF2B5EF4-FFF2-40B4-BE49-F238E27FC236}">
                <a16:creationId xmlns:a16="http://schemas.microsoft.com/office/drawing/2014/main" id="{0E23B7D6-C806-77C2-11EE-29CE15633135}"/>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16" name="مربع نص 15">
            <a:extLst>
              <a:ext uri="{FF2B5EF4-FFF2-40B4-BE49-F238E27FC236}">
                <a16:creationId xmlns:a16="http://schemas.microsoft.com/office/drawing/2014/main" id="{76654906-E83B-6AC0-A404-9D9AA1FEC2E0}"/>
              </a:ext>
            </a:extLst>
          </p:cNvPr>
          <p:cNvSpPr txBox="1"/>
          <p:nvPr/>
        </p:nvSpPr>
        <p:spPr>
          <a:xfrm>
            <a:off x="9393916" y="1076749"/>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تقدير نواتج الجمع</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1447/04/15</a:t>
            </a:r>
          </a:p>
        </p:txBody>
      </p:sp>
      <p:sp>
        <p:nvSpPr>
          <p:cNvPr id="17" name="مربع نص 16">
            <a:extLst>
              <a:ext uri="{FF2B5EF4-FFF2-40B4-BE49-F238E27FC236}">
                <a16:creationId xmlns:a16="http://schemas.microsoft.com/office/drawing/2014/main" id="{A4EF7C84-51F5-3C19-8105-54CE93D0D79C}"/>
              </a:ext>
            </a:extLst>
          </p:cNvPr>
          <p:cNvSpPr txBox="1"/>
          <p:nvPr/>
        </p:nvSpPr>
        <p:spPr>
          <a:xfrm>
            <a:off x="9464008" y="3808411"/>
            <a:ext cx="2390237" cy="1200329"/>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أقدر باستعمال الاعداد المتناغمة.</a:t>
            </a:r>
          </a:p>
        </p:txBody>
      </p:sp>
      <p:pic>
        <p:nvPicPr>
          <p:cNvPr id="18" name="صورة 17">
            <a:extLst>
              <a:ext uri="{FF2B5EF4-FFF2-40B4-BE49-F238E27FC236}">
                <a16:creationId xmlns:a16="http://schemas.microsoft.com/office/drawing/2014/main" id="{10B17F32-B9F9-51FA-F172-4D52D0008442}"/>
              </a:ext>
            </a:extLst>
          </p:cNvPr>
          <p:cNvPicPr>
            <a:picLocks noChangeAspect="1"/>
          </p:cNvPicPr>
          <p:nvPr/>
        </p:nvPicPr>
        <p:blipFill>
          <a:blip r:embed="rId6">
            <a:clrChange>
              <a:clrFrom>
                <a:srgbClr val="FDFBE9"/>
              </a:clrFrom>
              <a:clrTo>
                <a:srgbClr val="FDFBE9">
                  <a:alpha val="0"/>
                </a:srgbClr>
              </a:clrTo>
            </a:clrChange>
          </a:blip>
          <a:srcRect b="61429"/>
          <a:stretch>
            <a:fillRect/>
          </a:stretch>
        </p:blipFill>
        <p:spPr>
          <a:xfrm>
            <a:off x="9522033" y="2414759"/>
            <a:ext cx="2274187" cy="1255972"/>
          </a:xfrm>
          <a:prstGeom prst="rect">
            <a:avLst/>
          </a:prstGeom>
        </p:spPr>
      </p:pic>
      <p:grpSp>
        <p:nvGrpSpPr>
          <p:cNvPr id="19" name="مجموعة 18">
            <a:extLst>
              <a:ext uri="{FF2B5EF4-FFF2-40B4-BE49-F238E27FC236}">
                <a16:creationId xmlns:a16="http://schemas.microsoft.com/office/drawing/2014/main" id="{38891F1C-09CA-B48B-7298-F0284439666E}"/>
              </a:ext>
            </a:extLst>
          </p:cNvPr>
          <p:cNvGrpSpPr/>
          <p:nvPr/>
        </p:nvGrpSpPr>
        <p:grpSpPr>
          <a:xfrm>
            <a:off x="1083011" y="737491"/>
            <a:ext cx="1337309" cy="707886"/>
            <a:chOff x="1040264" y="1315858"/>
            <a:chExt cx="987933" cy="707886"/>
          </a:xfrm>
        </p:grpSpPr>
        <p:sp>
          <p:nvSpPr>
            <p:cNvPr id="21" name="مربع نص 20">
              <a:extLst>
                <a:ext uri="{FF2B5EF4-FFF2-40B4-BE49-F238E27FC236}">
                  <a16:creationId xmlns:a16="http://schemas.microsoft.com/office/drawing/2014/main" id="{8658AC54-996F-0974-E821-6148EF55F0E4}"/>
                </a:ext>
              </a:extLst>
            </p:cNvPr>
            <p:cNvSpPr txBox="1"/>
            <p:nvPr/>
          </p:nvSpPr>
          <p:spPr>
            <a:xfrm>
              <a:off x="1440094" y="1315858"/>
              <a:ext cx="588103" cy="707886"/>
            </a:xfrm>
            <a:prstGeom prst="rect">
              <a:avLst/>
            </a:prstGeom>
            <a:noFill/>
          </p:spPr>
          <p:txBody>
            <a:bodyPr wrap="square" rtlCol="1">
              <a:spAutoFit/>
            </a:bodyPr>
            <a:lstStyle/>
            <a:p>
              <a:r>
                <a:rPr lang="ar-SA" sz="4000" b="1" dirty="0">
                  <a:solidFill>
                    <a:srgbClr val="C00000"/>
                  </a:solidFill>
                  <a:latin typeface="Sakkal Majalla" panose="02000000000000000000" pitchFamily="2" charset="-78"/>
                  <a:cs typeface="Sakkal Majalla" panose="02000000000000000000" pitchFamily="2" charset="-78"/>
                </a:rPr>
                <a:t>ص </a:t>
              </a:r>
            </a:p>
          </p:txBody>
        </p:sp>
        <p:sp>
          <p:nvSpPr>
            <p:cNvPr id="22" name="مربع نص 21">
              <a:extLst>
                <a:ext uri="{FF2B5EF4-FFF2-40B4-BE49-F238E27FC236}">
                  <a16:creationId xmlns:a16="http://schemas.microsoft.com/office/drawing/2014/main" id="{0752A206-5480-C493-1B1E-47C9F6E1A6B7}"/>
                </a:ext>
              </a:extLst>
            </p:cNvPr>
            <p:cNvSpPr txBox="1"/>
            <p:nvPr/>
          </p:nvSpPr>
          <p:spPr>
            <a:xfrm>
              <a:off x="1040264" y="1315858"/>
              <a:ext cx="588103" cy="707886"/>
            </a:xfrm>
            <a:prstGeom prst="rect">
              <a:avLst/>
            </a:prstGeom>
            <a:noFill/>
          </p:spPr>
          <p:txBody>
            <a:bodyPr wrap="square" rtlCol="1">
              <a:spAutoFit/>
            </a:bodyPr>
            <a:lstStyle/>
            <a:p>
              <a:r>
                <a:rPr lang="ar-SA" sz="4000" b="1" dirty="0">
                  <a:solidFill>
                    <a:srgbClr val="C00000"/>
                  </a:solidFill>
                  <a:latin typeface="Sakkal Majalla" panose="02000000000000000000" pitchFamily="2" charset="-78"/>
                  <a:cs typeface="Sakkal Majalla" panose="02000000000000000000" pitchFamily="2" charset="-78"/>
                </a:rPr>
                <a:t>57 </a:t>
              </a:r>
            </a:p>
          </p:txBody>
        </p:sp>
      </p:grpSp>
      <p:pic>
        <p:nvPicPr>
          <p:cNvPr id="38" name="صورة 37">
            <a:extLst>
              <a:ext uri="{FF2B5EF4-FFF2-40B4-BE49-F238E27FC236}">
                <a16:creationId xmlns:a16="http://schemas.microsoft.com/office/drawing/2014/main" id="{488ABE41-48EA-891D-342F-71DA4E3CBFA9}"/>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50726" y="1393028"/>
            <a:ext cx="8981894" cy="1371600"/>
          </a:xfrm>
          <a:prstGeom prst="rect">
            <a:avLst/>
          </a:prstGeom>
        </p:spPr>
      </p:pic>
    </p:spTree>
    <p:extLst>
      <p:ext uri="{BB962C8B-B14F-4D97-AF65-F5344CB8AC3E}">
        <p14:creationId xmlns:p14="http://schemas.microsoft.com/office/powerpoint/2010/main" val="4151941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3BCEC-BD19-FFED-802E-4C6D7C025A97}"/>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E7BF394A-7CDF-18FA-0485-8E301B31C8F5}"/>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66863067-E47D-E496-5181-7D8AF1995248}"/>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2DAA1A42-9F3D-A68C-8C7E-7B4F0F441258}"/>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15E623D3-75D1-12D6-6B86-A5044AEBBDC9}"/>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B51FCF76-3051-C18D-B824-235FFA93E224}"/>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89318186-F3C9-635E-A660-B2C31BEC318E}"/>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9E7F6014-978C-1650-3779-4C4748448460}"/>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55217512-8CA4-B991-A67F-E4069A324693}"/>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17700BD9-4B6D-93AC-7899-F1EBB3729CAE}"/>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1AC908A8-0390-01A6-B484-29BAD0CDFEDF}"/>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8" name="سهم: بشكل رتبة عسكرية 27">
            <a:extLst>
              <a:ext uri="{FF2B5EF4-FFF2-40B4-BE49-F238E27FC236}">
                <a16:creationId xmlns:a16="http://schemas.microsoft.com/office/drawing/2014/main" id="{448F732F-2D26-3887-8F15-72F9C1FDC6E6}"/>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E4E267A2-4947-E38E-0C62-9E1849F1FE65}"/>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6" name="مستطيل 25">
            <a:extLst>
              <a:ext uri="{FF2B5EF4-FFF2-40B4-BE49-F238E27FC236}">
                <a16:creationId xmlns:a16="http://schemas.microsoft.com/office/drawing/2014/main" id="{9DDAC5B1-471B-D790-69AC-5BE8B6316717}"/>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39C0D357-4AC6-45C4-726F-5FB04B304D83}"/>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0795C2C9-6B3D-1EA7-F883-585445A25FF5}"/>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graphicFrame>
        <p:nvGraphicFramePr>
          <p:cNvPr id="4" name="جدول 3">
            <a:extLst>
              <a:ext uri="{FF2B5EF4-FFF2-40B4-BE49-F238E27FC236}">
                <a16:creationId xmlns:a16="http://schemas.microsoft.com/office/drawing/2014/main" id="{3F2CCAE5-9644-328B-1147-C9D49CEB81BE}"/>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pic>
        <p:nvPicPr>
          <p:cNvPr id="11" name="صورة 10">
            <a:extLst>
              <a:ext uri="{FF2B5EF4-FFF2-40B4-BE49-F238E27FC236}">
                <a16:creationId xmlns:a16="http://schemas.microsoft.com/office/drawing/2014/main" id="{C7CF6160-19E2-E241-D70B-E39E99A171C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grpSp>
        <p:nvGrpSpPr>
          <p:cNvPr id="17" name="مجموعة 16">
            <a:extLst>
              <a:ext uri="{FF2B5EF4-FFF2-40B4-BE49-F238E27FC236}">
                <a16:creationId xmlns:a16="http://schemas.microsoft.com/office/drawing/2014/main" id="{5C9E3288-27B0-23E5-34DC-8B8A7A163176}"/>
              </a:ext>
            </a:extLst>
          </p:cNvPr>
          <p:cNvGrpSpPr/>
          <p:nvPr/>
        </p:nvGrpSpPr>
        <p:grpSpPr>
          <a:xfrm>
            <a:off x="6863086" y="663685"/>
            <a:ext cx="2633184" cy="664446"/>
            <a:chOff x="6863086" y="663685"/>
            <a:chExt cx="2633184" cy="664446"/>
          </a:xfrm>
        </p:grpSpPr>
        <p:sp>
          <p:nvSpPr>
            <p:cNvPr id="18" name="سهم: خماسي 17">
              <a:extLst>
                <a:ext uri="{FF2B5EF4-FFF2-40B4-BE49-F238E27FC236}">
                  <a16:creationId xmlns:a16="http://schemas.microsoft.com/office/drawing/2014/main" id="{CCA2D43A-8B76-7C08-3F70-022955D91B2F}"/>
                </a:ext>
              </a:extLst>
            </p:cNvPr>
            <p:cNvSpPr/>
            <p:nvPr/>
          </p:nvSpPr>
          <p:spPr>
            <a:xfrm flipH="1">
              <a:off x="6863086" y="663685"/>
              <a:ext cx="2588368" cy="664446"/>
            </a:xfrm>
            <a:custGeom>
              <a:avLst/>
              <a:gdLst>
                <a:gd name="connsiteX0" fmla="*/ 0 w 2588368"/>
                <a:gd name="connsiteY0" fmla="*/ 0 h 664446"/>
                <a:gd name="connsiteX1" fmla="*/ 518913 w 2588368"/>
                <a:gd name="connsiteY1" fmla="*/ 0 h 664446"/>
                <a:gd name="connsiteX2" fmla="*/ 1060388 w 2588368"/>
                <a:gd name="connsiteY2" fmla="*/ 0 h 664446"/>
                <a:gd name="connsiteX3" fmla="*/ 1624424 w 2588368"/>
                <a:gd name="connsiteY3" fmla="*/ 0 h 664446"/>
                <a:gd name="connsiteX4" fmla="*/ 2256145 w 2588368"/>
                <a:gd name="connsiteY4" fmla="*/ 0 h 664446"/>
                <a:gd name="connsiteX5" fmla="*/ 2588368 w 2588368"/>
                <a:gd name="connsiteY5" fmla="*/ 332223 h 664446"/>
                <a:gd name="connsiteX6" fmla="*/ 2256145 w 2588368"/>
                <a:gd name="connsiteY6" fmla="*/ 664446 h 664446"/>
                <a:gd name="connsiteX7" fmla="*/ 1759793 w 2588368"/>
                <a:gd name="connsiteY7" fmla="*/ 664446 h 664446"/>
                <a:gd name="connsiteX8" fmla="*/ 1173195 w 2588368"/>
                <a:gd name="connsiteY8" fmla="*/ 664446 h 664446"/>
                <a:gd name="connsiteX9" fmla="*/ 654282 w 2588368"/>
                <a:gd name="connsiteY9" fmla="*/ 664446 h 664446"/>
                <a:gd name="connsiteX10" fmla="*/ 0 w 2588368"/>
                <a:gd name="connsiteY10" fmla="*/ 664446 h 664446"/>
                <a:gd name="connsiteX11" fmla="*/ 0 w 2588368"/>
                <a:gd name="connsiteY11" fmla="*/ 0 h 6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8368" h="664446" fill="none" extrusionOk="0">
                  <a:moveTo>
                    <a:pt x="0" y="0"/>
                  </a:moveTo>
                  <a:cubicBezTo>
                    <a:pt x="143220" y="25746"/>
                    <a:pt x="372932" y="10596"/>
                    <a:pt x="518913" y="0"/>
                  </a:cubicBezTo>
                  <a:cubicBezTo>
                    <a:pt x="664894" y="-10596"/>
                    <a:pt x="864069" y="9951"/>
                    <a:pt x="1060388" y="0"/>
                  </a:cubicBezTo>
                  <a:cubicBezTo>
                    <a:pt x="1256708" y="-9951"/>
                    <a:pt x="1470954" y="-2092"/>
                    <a:pt x="1624424" y="0"/>
                  </a:cubicBezTo>
                  <a:cubicBezTo>
                    <a:pt x="1777894" y="2092"/>
                    <a:pt x="1989373" y="2063"/>
                    <a:pt x="2256145" y="0"/>
                  </a:cubicBezTo>
                  <a:cubicBezTo>
                    <a:pt x="2344035" y="101723"/>
                    <a:pt x="2511712" y="223617"/>
                    <a:pt x="2588368" y="332223"/>
                  </a:cubicBezTo>
                  <a:cubicBezTo>
                    <a:pt x="2482480" y="418395"/>
                    <a:pt x="2365436" y="547645"/>
                    <a:pt x="2256145" y="664446"/>
                  </a:cubicBezTo>
                  <a:cubicBezTo>
                    <a:pt x="2037291" y="656159"/>
                    <a:pt x="1988685" y="686584"/>
                    <a:pt x="1759793" y="664446"/>
                  </a:cubicBezTo>
                  <a:cubicBezTo>
                    <a:pt x="1530901" y="642308"/>
                    <a:pt x="1385613" y="677574"/>
                    <a:pt x="1173195" y="664446"/>
                  </a:cubicBezTo>
                  <a:cubicBezTo>
                    <a:pt x="960777" y="651318"/>
                    <a:pt x="761360" y="679129"/>
                    <a:pt x="654282" y="664446"/>
                  </a:cubicBezTo>
                  <a:cubicBezTo>
                    <a:pt x="547204" y="649763"/>
                    <a:pt x="315196" y="639417"/>
                    <a:pt x="0" y="664446"/>
                  </a:cubicBezTo>
                  <a:cubicBezTo>
                    <a:pt x="-21486" y="392354"/>
                    <a:pt x="-11211" y="137130"/>
                    <a:pt x="0" y="0"/>
                  </a:cubicBezTo>
                  <a:close/>
                </a:path>
                <a:path w="2588368" h="664446" stroke="0" extrusionOk="0">
                  <a:moveTo>
                    <a:pt x="0" y="0"/>
                  </a:moveTo>
                  <a:cubicBezTo>
                    <a:pt x="127814" y="6812"/>
                    <a:pt x="335529" y="5019"/>
                    <a:pt x="609159" y="0"/>
                  </a:cubicBezTo>
                  <a:cubicBezTo>
                    <a:pt x="882789" y="-5019"/>
                    <a:pt x="988778" y="9823"/>
                    <a:pt x="1150634" y="0"/>
                  </a:cubicBezTo>
                  <a:cubicBezTo>
                    <a:pt x="1312491" y="-9823"/>
                    <a:pt x="1470741" y="-12889"/>
                    <a:pt x="1737232" y="0"/>
                  </a:cubicBezTo>
                  <a:cubicBezTo>
                    <a:pt x="2003723" y="12889"/>
                    <a:pt x="2109350" y="-20874"/>
                    <a:pt x="2256145" y="0"/>
                  </a:cubicBezTo>
                  <a:cubicBezTo>
                    <a:pt x="2381981" y="100418"/>
                    <a:pt x="2417281" y="189660"/>
                    <a:pt x="2588368" y="332223"/>
                  </a:cubicBezTo>
                  <a:cubicBezTo>
                    <a:pt x="2445343" y="482804"/>
                    <a:pt x="2404777" y="501683"/>
                    <a:pt x="2256145" y="664446"/>
                  </a:cubicBezTo>
                  <a:cubicBezTo>
                    <a:pt x="1962191" y="694122"/>
                    <a:pt x="1776857" y="641955"/>
                    <a:pt x="1646986" y="664446"/>
                  </a:cubicBezTo>
                  <a:cubicBezTo>
                    <a:pt x="1517115" y="686937"/>
                    <a:pt x="1293466" y="651932"/>
                    <a:pt x="1082950" y="664446"/>
                  </a:cubicBezTo>
                  <a:cubicBezTo>
                    <a:pt x="872434" y="676960"/>
                    <a:pt x="539981" y="710301"/>
                    <a:pt x="0" y="664446"/>
                  </a:cubicBezTo>
                  <a:cubicBezTo>
                    <a:pt x="9835" y="502355"/>
                    <a:pt x="-20542" y="270038"/>
                    <a:pt x="0" y="0"/>
                  </a:cubicBezTo>
                  <a:close/>
                </a:path>
              </a:pathLst>
            </a:custGeom>
            <a:solidFill>
              <a:schemeClr val="accent2">
                <a:lumMod val="20000"/>
                <a:lumOff val="80000"/>
              </a:schemeClr>
            </a:solidFill>
            <a:ln>
              <a:extLst>
                <a:ext uri="{C807C97D-BFC1-408E-A445-0C87EB9F89A2}">
                  <ask:lineSketchStyleProps xmlns:ask="http://schemas.microsoft.com/office/drawing/2018/sketchyshapes" sd="2165814312">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ربع نص 18">
              <a:extLst>
                <a:ext uri="{FF2B5EF4-FFF2-40B4-BE49-F238E27FC236}">
                  <a16:creationId xmlns:a16="http://schemas.microsoft.com/office/drawing/2014/main" id="{AA56491E-606B-799C-1001-37C7ABC8A23A}"/>
                </a:ext>
              </a:extLst>
            </p:cNvPr>
            <p:cNvSpPr txBox="1"/>
            <p:nvPr/>
          </p:nvSpPr>
          <p:spPr>
            <a:xfrm>
              <a:off x="6902243" y="681800"/>
              <a:ext cx="2594027"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تـــــــــــــــــــــــــــــــــــــــــــــــــــدرب</a:t>
              </a:r>
            </a:p>
          </p:txBody>
        </p:sp>
      </p:grpSp>
      <p:grpSp>
        <p:nvGrpSpPr>
          <p:cNvPr id="21" name="مجموعة 20">
            <a:extLst>
              <a:ext uri="{FF2B5EF4-FFF2-40B4-BE49-F238E27FC236}">
                <a16:creationId xmlns:a16="http://schemas.microsoft.com/office/drawing/2014/main" id="{7AB64B77-F2FE-45C6-AC5A-BD373B1159CD}"/>
              </a:ext>
            </a:extLst>
          </p:cNvPr>
          <p:cNvGrpSpPr/>
          <p:nvPr/>
        </p:nvGrpSpPr>
        <p:grpSpPr>
          <a:xfrm>
            <a:off x="9519130" y="5822461"/>
            <a:ext cx="2367301" cy="687953"/>
            <a:chOff x="9519130" y="5822461"/>
            <a:chExt cx="2367301" cy="687953"/>
          </a:xfrm>
        </p:grpSpPr>
        <p:grpSp>
          <p:nvGrpSpPr>
            <p:cNvPr id="12" name="مجموعة 11">
              <a:extLst>
                <a:ext uri="{FF2B5EF4-FFF2-40B4-BE49-F238E27FC236}">
                  <a16:creationId xmlns:a16="http://schemas.microsoft.com/office/drawing/2014/main" id="{3C52CD61-F4CD-8D64-E594-9103DF4EF73C}"/>
                </a:ext>
              </a:extLst>
            </p:cNvPr>
            <p:cNvGrpSpPr/>
            <p:nvPr/>
          </p:nvGrpSpPr>
          <p:grpSpPr>
            <a:xfrm>
              <a:off x="9532620" y="5857028"/>
              <a:ext cx="2353811" cy="653386"/>
              <a:chOff x="4616566" y="3059430"/>
              <a:chExt cx="2812256" cy="653386"/>
            </a:xfrm>
          </p:grpSpPr>
          <p:grpSp>
            <p:nvGrpSpPr>
              <p:cNvPr id="13" name="مجموعة 12">
                <a:extLst>
                  <a:ext uri="{FF2B5EF4-FFF2-40B4-BE49-F238E27FC236}">
                    <a16:creationId xmlns:a16="http://schemas.microsoft.com/office/drawing/2014/main" id="{DDBE58D1-DAE1-0BBE-0CD3-308BDBBDB6FC}"/>
                  </a:ext>
                </a:extLst>
              </p:cNvPr>
              <p:cNvGrpSpPr/>
              <p:nvPr/>
            </p:nvGrpSpPr>
            <p:grpSpPr>
              <a:xfrm>
                <a:off x="4616566" y="3059430"/>
                <a:ext cx="2812256" cy="646331"/>
                <a:chOff x="4616566" y="3059430"/>
                <a:chExt cx="2812256" cy="646331"/>
              </a:xfrm>
            </p:grpSpPr>
            <p:sp>
              <p:nvSpPr>
                <p:cNvPr id="15" name="مستطيل 14">
                  <a:extLst>
                    <a:ext uri="{FF2B5EF4-FFF2-40B4-BE49-F238E27FC236}">
                      <a16:creationId xmlns:a16="http://schemas.microsoft.com/office/drawing/2014/main" id="{3DDD02B2-4CE1-BE8E-BE17-DB998FB60115}"/>
                    </a:ext>
                  </a:extLst>
                </p:cNvPr>
                <p:cNvSpPr/>
                <p:nvPr/>
              </p:nvSpPr>
              <p:spPr>
                <a:xfrm>
                  <a:off x="4616566" y="3059430"/>
                  <a:ext cx="2812256" cy="646331"/>
                </a:xfrm>
                <a:custGeom>
                  <a:avLst/>
                  <a:gdLst>
                    <a:gd name="connsiteX0" fmla="*/ 0 w 2812256"/>
                    <a:gd name="connsiteY0" fmla="*/ 0 h 646331"/>
                    <a:gd name="connsiteX1" fmla="*/ 506206 w 2812256"/>
                    <a:gd name="connsiteY1" fmla="*/ 0 h 646331"/>
                    <a:gd name="connsiteX2" fmla="*/ 1040535 w 2812256"/>
                    <a:gd name="connsiteY2" fmla="*/ 0 h 646331"/>
                    <a:gd name="connsiteX3" fmla="*/ 1602986 w 2812256"/>
                    <a:gd name="connsiteY3" fmla="*/ 0 h 646331"/>
                    <a:gd name="connsiteX4" fmla="*/ 2193560 w 2812256"/>
                    <a:gd name="connsiteY4" fmla="*/ 0 h 646331"/>
                    <a:gd name="connsiteX5" fmla="*/ 2812256 w 2812256"/>
                    <a:gd name="connsiteY5" fmla="*/ 0 h 646331"/>
                    <a:gd name="connsiteX6" fmla="*/ 2812256 w 2812256"/>
                    <a:gd name="connsiteY6" fmla="*/ 646331 h 646331"/>
                    <a:gd name="connsiteX7" fmla="*/ 2221682 w 2812256"/>
                    <a:gd name="connsiteY7" fmla="*/ 646331 h 646331"/>
                    <a:gd name="connsiteX8" fmla="*/ 1743599 w 2812256"/>
                    <a:gd name="connsiteY8" fmla="*/ 646331 h 646331"/>
                    <a:gd name="connsiteX9" fmla="*/ 1209270 w 2812256"/>
                    <a:gd name="connsiteY9" fmla="*/ 646331 h 646331"/>
                    <a:gd name="connsiteX10" fmla="*/ 590574 w 2812256"/>
                    <a:gd name="connsiteY10" fmla="*/ 646331 h 646331"/>
                    <a:gd name="connsiteX11" fmla="*/ 0 w 2812256"/>
                    <a:gd name="connsiteY11" fmla="*/ 646331 h 646331"/>
                    <a:gd name="connsiteX12" fmla="*/ 0 w 2812256"/>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2256" h="646331" fill="none" extrusionOk="0">
                      <a:moveTo>
                        <a:pt x="0" y="0"/>
                      </a:moveTo>
                      <a:cubicBezTo>
                        <a:pt x="237957" y="-10337"/>
                        <a:pt x="263772" y="-17829"/>
                        <a:pt x="506206" y="0"/>
                      </a:cubicBezTo>
                      <a:cubicBezTo>
                        <a:pt x="748640" y="17829"/>
                        <a:pt x="872989" y="-11726"/>
                        <a:pt x="1040535" y="0"/>
                      </a:cubicBezTo>
                      <a:cubicBezTo>
                        <a:pt x="1208081" y="11726"/>
                        <a:pt x="1490337" y="15559"/>
                        <a:pt x="1602986" y="0"/>
                      </a:cubicBezTo>
                      <a:cubicBezTo>
                        <a:pt x="1715635" y="-15559"/>
                        <a:pt x="2027538" y="-2286"/>
                        <a:pt x="2193560" y="0"/>
                      </a:cubicBezTo>
                      <a:cubicBezTo>
                        <a:pt x="2359582" y="2286"/>
                        <a:pt x="2537214" y="-2701"/>
                        <a:pt x="2812256" y="0"/>
                      </a:cubicBezTo>
                      <a:cubicBezTo>
                        <a:pt x="2797767" y="140759"/>
                        <a:pt x="2840291" y="393888"/>
                        <a:pt x="2812256" y="646331"/>
                      </a:cubicBezTo>
                      <a:cubicBezTo>
                        <a:pt x="2535561" y="653720"/>
                        <a:pt x="2507157" y="663027"/>
                        <a:pt x="2221682" y="646331"/>
                      </a:cubicBezTo>
                      <a:cubicBezTo>
                        <a:pt x="1936207" y="629635"/>
                        <a:pt x="1920925" y="648565"/>
                        <a:pt x="1743599" y="646331"/>
                      </a:cubicBezTo>
                      <a:cubicBezTo>
                        <a:pt x="1566273" y="644097"/>
                        <a:pt x="1343493" y="646878"/>
                        <a:pt x="1209270" y="646331"/>
                      </a:cubicBezTo>
                      <a:cubicBezTo>
                        <a:pt x="1075047" y="645784"/>
                        <a:pt x="763985" y="624596"/>
                        <a:pt x="590574" y="646331"/>
                      </a:cubicBezTo>
                      <a:cubicBezTo>
                        <a:pt x="417163" y="668066"/>
                        <a:pt x="202701" y="662893"/>
                        <a:pt x="0" y="646331"/>
                      </a:cubicBezTo>
                      <a:cubicBezTo>
                        <a:pt x="30206" y="388237"/>
                        <a:pt x="-12626" y="306541"/>
                        <a:pt x="0" y="0"/>
                      </a:cubicBezTo>
                      <a:close/>
                    </a:path>
                    <a:path w="2812256" h="646331" stroke="0" extrusionOk="0">
                      <a:moveTo>
                        <a:pt x="0" y="0"/>
                      </a:moveTo>
                      <a:cubicBezTo>
                        <a:pt x="237906" y="-19317"/>
                        <a:pt x="321860" y="5878"/>
                        <a:pt x="534329" y="0"/>
                      </a:cubicBezTo>
                      <a:cubicBezTo>
                        <a:pt x="746798" y="-5878"/>
                        <a:pt x="923230" y="25828"/>
                        <a:pt x="1068657" y="0"/>
                      </a:cubicBezTo>
                      <a:cubicBezTo>
                        <a:pt x="1214084" y="-25828"/>
                        <a:pt x="1499737" y="23671"/>
                        <a:pt x="1631108" y="0"/>
                      </a:cubicBezTo>
                      <a:cubicBezTo>
                        <a:pt x="1762479" y="-23671"/>
                        <a:pt x="1990936" y="11549"/>
                        <a:pt x="2221682" y="0"/>
                      </a:cubicBezTo>
                      <a:cubicBezTo>
                        <a:pt x="2452428" y="-11549"/>
                        <a:pt x="2648153" y="-13535"/>
                        <a:pt x="2812256" y="0"/>
                      </a:cubicBezTo>
                      <a:cubicBezTo>
                        <a:pt x="2814159" y="154957"/>
                        <a:pt x="2835014" y="452012"/>
                        <a:pt x="2812256" y="646331"/>
                      </a:cubicBezTo>
                      <a:cubicBezTo>
                        <a:pt x="2557528" y="618910"/>
                        <a:pt x="2469860" y="657340"/>
                        <a:pt x="2249805" y="646331"/>
                      </a:cubicBezTo>
                      <a:cubicBezTo>
                        <a:pt x="2029750" y="635322"/>
                        <a:pt x="1886369" y="660164"/>
                        <a:pt x="1743599" y="646331"/>
                      </a:cubicBezTo>
                      <a:cubicBezTo>
                        <a:pt x="1600829" y="632498"/>
                        <a:pt x="1408080" y="672938"/>
                        <a:pt x="1181148" y="646331"/>
                      </a:cubicBezTo>
                      <a:cubicBezTo>
                        <a:pt x="954216" y="619724"/>
                        <a:pt x="863896" y="666329"/>
                        <a:pt x="674941" y="646331"/>
                      </a:cubicBezTo>
                      <a:cubicBezTo>
                        <a:pt x="485986" y="626333"/>
                        <a:pt x="288387" y="664778"/>
                        <a:pt x="0" y="646331"/>
                      </a:cubicBezTo>
                      <a:cubicBezTo>
                        <a:pt x="30436" y="494010"/>
                        <a:pt x="1133" y="151748"/>
                        <a:pt x="0" y="0"/>
                      </a:cubicBezTo>
                      <a:close/>
                    </a:path>
                  </a:pathLst>
                </a:custGeom>
                <a:solidFill>
                  <a:srgbClr val="E2EAFE"/>
                </a:solidFill>
                <a:ln>
                  <a:extLst>
                    <a:ext uri="{C807C97D-BFC1-408E-A445-0C87EB9F89A2}">
                      <ask:lineSketchStyleProps xmlns:ask="http://schemas.microsoft.com/office/drawing/2018/sketchyshapes" sd="41680947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9B33D31B-B528-0079-BFDE-83EB8E950172}"/>
                    </a:ext>
                  </a:extLst>
                </p:cNvPr>
                <p:cNvSpPr/>
                <p:nvPr/>
              </p:nvSpPr>
              <p:spPr>
                <a:xfrm>
                  <a:off x="5269230" y="3059430"/>
                  <a:ext cx="2159592" cy="646331"/>
                </a:xfrm>
                <a:custGeom>
                  <a:avLst/>
                  <a:gdLst>
                    <a:gd name="connsiteX0" fmla="*/ 0 w 2159592"/>
                    <a:gd name="connsiteY0" fmla="*/ 0 h 646331"/>
                    <a:gd name="connsiteX1" fmla="*/ 518302 w 2159592"/>
                    <a:gd name="connsiteY1" fmla="*/ 0 h 646331"/>
                    <a:gd name="connsiteX2" fmla="*/ 993412 w 2159592"/>
                    <a:gd name="connsiteY2" fmla="*/ 0 h 646331"/>
                    <a:gd name="connsiteX3" fmla="*/ 1576502 w 2159592"/>
                    <a:gd name="connsiteY3" fmla="*/ 0 h 646331"/>
                    <a:gd name="connsiteX4" fmla="*/ 2159592 w 2159592"/>
                    <a:gd name="connsiteY4" fmla="*/ 0 h 646331"/>
                    <a:gd name="connsiteX5" fmla="*/ 2159592 w 2159592"/>
                    <a:gd name="connsiteY5" fmla="*/ 646331 h 646331"/>
                    <a:gd name="connsiteX6" fmla="*/ 1576502 w 2159592"/>
                    <a:gd name="connsiteY6" fmla="*/ 646331 h 646331"/>
                    <a:gd name="connsiteX7" fmla="*/ 1015008 w 2159592"/>
                    <a:gd name="connsiteY7" fmla="*/ 646331 h 646331"/>
                    <a:gd name="connsiteX8" fmla="*/ 496706 w 2159592"/>
                    <a:gd name="connsiteY8" fmla="*/ 646331 h 646331"/>
                    <a:gd name="connsiteX9" fmla="*/ 0 w 2159592"/>
                    <a:gd name="connsiteY9" fmla="*/ 646331 h 646331"/>
                    <a:gd name="connsiteX10" fmla="*/ 0 w 2159592"/>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92" h="646331" fill="none" extrusionOk="0">
                      <a:moveTo>
                        <a:pt x="0" y="0"/>
                      </a:moveTo>
                      <a:cubicBezTo>
                        <a:pt x="119302" y="-1256"/>
                        <a:pt x="315448" y="10225"/>
                        <a:pt x="518302" y="0"/>
                      </a:cubicBezTo>
                      <a:cubicBezTo>
                        <a:pt x="721156" y="-10225"/>
                        <a:pt x="781716" y="-21282"/>
                        <a:pt x="993412" y="0"/>
                      </a:cubicBezTo>
                      <a:cubicBezTo>
                        <a:pt x="1205108" y="21282"/>
                        <a:pt x="1388383" y="-17308"/>
                        <a:pt x="1576502" y="0"/>
                      </a:cubicBezTo>
                      <a:cubicBezTo>
                        <a:pt x="1764621" y="17308"/>
                        <a:pt x="1951410" y="13677"/>
                        <a:pt x="2159592" y="0"/>
                      </a:cubicBezTo>
                      <a:cubicBezTo>
                        <a:pt x="2160105" y="154472"/>
                        <a:pt x="2191369" y="453970"/>
                        <a:pt x="2159592" y="646331"/>
                      </a:cubicBezTo>
                      <a:cubicBezTo>
                        <a:pt x="2022325" y="637994"/>
                        <a:pt x="1718451" y="654088"/>
                        <a:pt x="1576502" y="646331"/>
                      </a:cubicBezTo>
                      <a:cubicBezTo>
                        <a:pt x="1434553" y="638575"/>
                        <a:pt x="1178746" y="627573"/>
                        <a:pt x="1015008" y="646331"/>
                      </a:cubicBezTo>
                      <a:cubicBezTo>
                        <a:pt x="851270" y="665089"/>
                        <a:pt x="702580" y="657132"/>
                        <a:pt x="496706" y="646331"/>
                      </a:cubicBezTo>
                      <a:cubicBezTo>
                        <a:pt x="290832" y="635530"/>
                        <a:pt x="228307" y="667926"/>
                        <a:pt x="0" y="646331"/>
                      </a:cubicBezTo>
                      <a:cubicBezTo>
                        <a:pt x="8699" y="357588"/>
                        <a:pt x="17670" y="208611"/>
                        <a:pt x="0" y="0"/>
                      </a:cubicBezTo>
                      <a:close/>
                    </a:path>
                    <a:path w="2159592" h="646331" stroke="0" extrusionOk="0">
                      <a:moveTo>
                        <a:pt x="0" y="0"/>
                      </a:moveTo>
                      <a:cubicBezTo>
                        <a:pt x="184329" y="19330"/>
                        <a:pt x="413110" y="-20914"/>
                        <a:pt x="518302" y="0"/>
                      </a:cubicBezTo>
                      <a:cubicBezTo>
                        <a:pt x="623494" y="20914"/>
                        <a:pt x="833434" y="16629"/>
                        <a:pt x="1101392" y="0"/>
                      </a:cubicBezTo>
                      <a:cubicBezTo>
                        <a:pt x="1369350" y="-16629"/>
                        <a:pt x="1540577" y="-25960"/>
                        <a:pt x="1662886" y="0"/>
                      </a:cubicBezTo>
                      <a:cubicBezTo>
                        <a:pt x="1785195" y="25960"/>
                        <a:pt x="2060112" y="2289"/>
                        <a:pt x="2159592" y="0"/>
                      </a:cubicBezTo>
                      <a:cubicBezTo>
                        <a:pt x="2165370" y="248253"/>
                        <a:pt x="2176603" y="431615"/>
                        <a:pt x="2159592" y="646331"/>
                      </a:cubicBezTo>
                      <a:cubicBezTo>
                        <a:pt x="1965496" y="645209"/>
                        <a:pt x="1872393" y="641199"/>
                        <a:pt x="1641290" y="646331"/>
                      </a:cubicBezTo>
                      <a:cubicBezTo>
                        <a:pt x="1410187" y="651463"/>
                        <a:pt x="1230814" y="643425"/>
                        <a:pt x="1079796" y="646331"/>
                      </a:cubicBezTo>
                      <a:cubicBezTo>
                        <a:pt x="928778" y="649237"/>
                        <a:pt x="706994" y="664940"/>
                        <a:pt x="539898" y="646331"/>
                      </a:cubicBezTo>
                      <a:cubicBezTo>
                        <a:pt x="372802" y="627722"/>
                        <a:pt x="248456" y="631190"/>
                        <a:pt x="0" y="646331"/>
                      </a:cubicBezTo>
                      <a:cubicBezTo>
                        <a:pt x="3427" y="418777"/>
                        <a:pt x="14218" y="171321"/>
                        <a:pt x="0" y="0"/>
                      </a:cubicBezTo>
                      <a:close/>
                    </a:path>
                  </a:pathLst>
                </a:custGeom>
                <a:solidFill>
                  <a:srgbClr val="FAF9EF"/>
                </a:solidFill>
                <a:ln>
                  <a:extLst>
                    <a:ext uri="{C807C97D-BFC1-408E-A445-0C87EB9F89A2}">
                      <ask:lineSketchStyleProps xmlns:ask="http://schemas.microsoft.com/office/drawing/2018/sketchyshapes" sd="41720830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4" name="مربع نص 13">
                <a:extLst>
                  <a:ext uri="{FF2B5EF4-FFF2-40B4-BE49-F238E27FC236}">
                    <a16:creationId xmlns:a16="http://schemas.microsoft.com/office/drawing/2014/main" id="{EB37DEE5-B307-B3E8-185D-4F8F79805F48}"/>
                  </a:ext>
                </a:extLst>
              </p:cNvPr>
              <p:cNvSpPr txBox="1"/>
              <p:nvPr/>
            </p:nvSpPr>
            <p:spPr>
              <a:xfrm>
                <a:off x="5358454" y="3066485"/>
                <a:ext cx="1998009"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تعلم تعاوني</a:t>
                </a:r>
              </a:p>
            </p:txBody>
          </p:sp>
        </p:grpSp>
        <p:pic>
          <p:nvPicPr>
            <p:cNvPr id="20" name="صورة 19">
              <a:extLst>
                <a:ext uri="{FF2B5EF4-FFF2-40B4-BE49-F238E27FC236}">
                  <a16:creationId xmlns:a16="http://schemas.microsoft.com/office/drawing/2014/main" id="{C7227CF8-911B-E816-C03E-0A1F25E94A25}"/>
                </a:ext>
              </a:extLst>
            </p:cNvPr>
            <p:cNvPicPr>
              <a:picLocks noChangeAspect="1"/>
            </p:cNvPicPr>
            <p:nvPr/>
          </p:nvPicPr>
          <p:blipFill>
            <a:blip r:embed="rId4">
              <a:clrChange>
                <a:clrFrom>
                  <a:srgbClr val="F7F7F7"/>
                </a:clrFrom>
                <a:clrTo>
                  <a:srgbClr val="F7F7F7">
                    <a:alpha val="0"/>
                  </a:srgbClr>
                </a:clrTo>
              </a:clrChange>
              <a:extLst>
                <a:ext uri="{BEBA8EAE-BF5A-486C-A8C5-ECC9F3942E4B}">
                  <a14:imgProps xmlns:a14="http://schemas.microsoft.com/office/drawing/2010/main">
                    <a14:imgLayer r:embed="rId5">
                      <a14:imgEffect>
                        <a14:saturation sat="33000"/>
                      </a14:imgEffect>
                    </a14:imgLayer>
                  </a14:imgProps>
                </a:ext>
              </a:extLst>
            </a:blip>
            <a:stretch>
              <a:fillRect/>
            </a:stretch>
          </p:blipFill>
          <p:spPr>
            <a:xfrm>
              <a:off x="9519130" y="5822461"/>
              <a:ext cx="559759" cy="646331"/>
            </a:xfrm>
            <a:prstGeom prst="rect">
              <a:avLst/>
            </a:prstGeom>
          </p:spPr>
        </p:pic>
      </p:grpSp>
      <p:sp>
        <p:nvSpPr>
          <p:cNvPr id="22" name="مربع نص 21">
            <a:extLst>
              <a:ext uri="{FF2B5EF4-FFF2-40B4-BE49-F238E27FC236}">
                <a16:creationId xmlns:a16="http://schemas.microsoft.com/office/drawing/2014/main" id="{DA7E33C1-2998-70D6-F43E-C8E1B3BB57E6}"/>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8" name="مربع نص 7">
            <a:extLst>
              <a:ext uri="{FF2B5EF4-FFF2-40B4-BE49-F238E27FC236}">
                <a16:creationId xmlns:a16="http://schemas.microsoft.com/office/drawing/2014/main" id="{5C0FCA66-FE86-E3DD-9400-447CCC8292A4}"/>
              </a:ext>
            </a:extLst>
          </p:cNvPr>
          <p:cNvSpPr txBox="1"/>
          <p:nvPr/>
        </p:nvSpPr>
        <p:spPr>
          <a:xfrm>
            <a:off x="9393916" y="1076749"/>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تقدير نواتج الجمع</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1447/04/15</a:t>
            </a:r>
          </a:p>
        </p:txBody>
      </p:sp>
      <p:sp>
        <p:nvSpPr>
          <p:cNvPr id="9" name="مربع نص 8">
            <a:extLst>
              <a:ext uri="{FF2B5EF4-FFF2-40B4-BE49-F238E27FC236}">
                <a16:creationId xmlns:a16="http://schemas.microsoft.com/office/drawing/2014/main" id="{1CECC6B2-60DA-00D7-5C7C-06828CBA1B89}"/>
              </a:ext>
            </a:extLst>
          </p:cNvPr>
          <p:cNvSpPr txBox="1"/>
          <p:nvPr/>
        </p:nvSpPr>
        <p:spPr>
          <a:xfrm>
            <a:off x="9464008" y="3808411"/>
            <a:ext cx="2390237" cy="1200329"/>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أقدر باستعمال الاعداد المتناغمة.</a:t>
            </a:r>
          </a:p>
        </p:txBody>
      </p:sp>
      <p:pic>
        <p:nvPicPr>
          <p:cNvPr id="10" name="صورة 9">
            <a:extLst>
              <a:ext uri="{FF2B5EF4-FFF2-40B4-BE49-F238E27FC236}">
                <a16:creationId xmlns:a16="http://schemas.microsoft.com/office/drawing/2014/main" id="{9AF40B80-5B24-CBC1-8DA5-A7E58AE607D7}"/>
              </a:ext>
            </a:extLst>
          </p:cNvPr>
          <p:cNvPicPr>
            <a:picLocks noChangeAspect="1"/>
          </p:cNvPicPr>
          <p:nvPr/>
        </p:nvPicPr>
        <p:blipFill>
          <a:blip r:embed="rId6">
            <a:clrChange>
              <a:clrFrom>
                <a:srgbClr val="FDFBE9"/>
              </a:clrFrom>
              <a:clrTo>
                <a:srgbClr val="FDFBE9">
                  <a:alpha val="0"/>
                </a:srgbClr>
              </a:clrTo>
            </a:clrChange>
          </a:blip>
          <a:srcRect b="61429"/>
          <a:stretch>
            <a:fillRect/>
          </a:stretch>
        </p:blipFill>
        <p:spPr>
          <a:xfrm>
            <a:off x="9522033" y="2414759"/>
            <a:ext cx="2274187" cy="1255972"/>
          </a:xfrm>
          <a:prstGeom prst="rect">
            <a:avLst/>
          </a:prstGeom>
        </p:spPr>
      </p:pic>
      <p:grpSp>
        <p:nvGrpSpPr>
          <p:cNvPr id="25" name="مجموعة 24">
            <a:extLst>
              <a:ext uri="{FF2B5EF4-FFF2-40B4-BE49-F238E27FC236}">
                <a16:creationId xmlns:a16="http://schemas.microsoft.com/office/drawing/2014/main" id="{D8436A9D-D826-FDC6-B2B4-E7091343809F}"/>
              </a:ext>
            </a:extLst>
          </p:cNvPr>
          <p:cNvGrpSpPr/>
          <p:nvPr/>
        </p:nvGrpSpPr>
        <p:grpSpPr>
          <a:xfrm>
            <a:off x="1083011" y="737491"/>
            <a:ext cx="1337309" cy="707886"/>
            <a:chOff x="1040264" y="1315858"/>
            <a:chExt cx="987933" cy="707886"/>
          </a:xfrm>
        </p:grpSpPr>
        <p:sp>
          <p:nvSpPr>
            <p:cNvPr id="27" name="مربع نص 26">
              <a:extLst>
                <a:ext uri="{FF2B5EF4-FFF2-40B4-BE49-F238E27FC236}">
                  <a16:creationId xmlns:a16="http://schemas.microsoft.com/office/drawing/2014/main" id="{659478CF-F268-D85C-C266-57138771FA0B}"/>
                </a:ext>
              </a:extLst>
            </p:cNvPr>
            <p:cNvSpPr txBox="1"/>
            <p:nvPr/>
          </p:nvSpPr>
          <p:spPr>
            <a:xfrm>
              <a:off x="1440094" y="1315858"/>
              <a:ext cx="588103" cy="707886"/>
            </a:xfrm>
            <a:prstGeom prst="rect">
              <a:avLst/>
            </a:prstGeom>
            <a:noFill/>
          </p:spPr>
          <p:txBody>
            <a:bodyPr wrap="square" rtlCol="1">
              <a:spAutoFit/>
            </a:bodyPr>
            <a:lstStyle/>
            <a:p>
              <a:r>
                <a:rPr lang="ar-SA" sz="4000" b="1" dirty="0">
                  <a:solidFill>
                    <a:srgbClr val="C00000"/>
                  </a:solidFill>
                  <a:latin typeface="Sakkal Majalla" panose="02000000000000000000" pitchFamily="2" charset="-78"/>
                  <a:cs typeface="Sakkal Majalla" panose="02000000000000000000" pitchFamily="2" charset="-78"/>
                </a:rPr>
                <a:t>ص </a:t>
              </a:r>
            </a:p>
          </p:txBody>
        </p:sp>
        <p:sp>
          <p:nvSpPr>
            <p:cNvPr id="34" name="مربع نص 33">
              <a:extLst>
                <a:ext uri="{FF2B5EF4-FFF2-40B4-BE49-F238E27FC236}">
                  <a16:creationId xmlns:a16="http://schemas.microsoft.com/office/drawing/2014/main" id="{B7C4D9E0-0A84-8C23-61A3-EF4452CB6CBF}"/>
                </a:ext>
              </a:extLst>
            </p:cNvPr>
            <p:cNvSpPr txBox="1"/>
            <p:nvPr/>
          </p:nvSpPr>
          <p:spPr>
            <a:xfrm>
              <a:off x="1040264" y="1315858"/>
              <a:ext cx="588103" cy="707886"/>
            </a:xfrm>
            <a:prstGeom prst="rect">
              <a:avLst/>
            </a:prstGeom>
            <a:noFill/>
          </p:spPr>
          <p:txBody>
            <a:bodyPr wrap="square" rtlCol="1">
              <a:spAutoFit/>
            </a:bodyPr>
            <a:lstStyle/>
            <a:p>
              <a:r>
                <a:rPr lang="ar-SA" sz="4000" b="1" dirty="0">
                  <a:solidFill>
                    <a:srgbClr val="C00000"/>
                  </a:solidFill>
                  <a:latin typeface="Sakkal Majalla" panose="02000000000000000000" pitchFamily="2" charset="-78"/>
                  <a:cs typeface="Sakkal Majalla" panose="02000000000000000000" pitchFamily="2" charset="-78"/>
                </a:rPr>
                <a:t>58 </a:t>
              </a:r>
            </a:p>
          </p:txBody>
        </p:sp>
      </p:grpSp>
      <p:pic>
        <p:nvPicPr>
          <p:cNvPr id="38" name="صورة 37">
            <a:extLst>
              <a:ext uri="{FF2B5EF4-FFF2-40B4-BE49-F238E27FC236}">
                <a16:creationId xmlns:a16="http://schemas.microsoft.com/office/drawing/2014/main" id="{126332FD-AD87-EB76-C737-F51267D57CF0}"/>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428791" y="1350845"/>
            <a:ext cx="9022602" cy="2171700"/>
          </a:xfrm>
          <a:prstGeom prst="rect">
            <a:avLst/>
          </a:prstGeom>
        </p:spPr>
      </p:pic>
    </p:spTree>
    <p:extLst>
      <p:ext uri="{BB962C8B-B14F-4D97-AF65-F5344CB8AC3E}">
        <p14:creationId xmlns:p14="http://schemas.microsoft.com/office/powerpoint/2010/main" val="3177310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5DC59-E484-EF54-08F2-922F5F65E084}"/>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04D96EDB-3D3A-B914-9DDB-3376636E70B8}"/>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A9CD93A4-FF0D-3848-56CF-BDDE8151E1BC}"/>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95F56B9D-7437-6DEE-34CF-E3F14A0D3C7F}"/>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0F380F65-16A0-CF45-FEAB-840D8EC77AB8}"/>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C48F5E34-04F8-E619-3022-A7CB86EDEA3A}"/>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6E6218D4-B38A-42B3-B359-1C1F619803A0}"/>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C7DA11EA-805F-EE5B-68F4-2105A1CDA9FF}"/>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94B07E2A-D8B0-EE1A-5941-7133DC60B8DE}"/>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6D4E09B8-63C5-D52E-67B9-1192D212090D}"/>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9AB97F82-C7C4-E405-6E15-E651BB992D8C}"/>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8" name="سهم: بشكل رتبة عسكرية 27">
            <a:extLst>
              <a:ext uri="{FF2B5EF4-FFF2-40B4-BE49-F238E27FC236}">
                <a16:creationId xmlns:a16="http://schemas.microsoft.com/office/drawing/2014/main" id="{045BF0BF-1494-4799-46A5-CD1CD84469D7}"/>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DB56B3B1-96D8-58AA-4A9C-77A65ACE94C5}"/>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7" name="سهم: بشكل رتبة عسكرية 6">
            <a:extLst>
              <a:ext uri="{FF2B5EF4-FFF2-40B4-BE49-F238E27FC236}">
                <a16:creationId xmlns:a16="http://schemas.microsoft.com/office/drawing/2014/main" id="{9BD88A70-B849-2FF0-B162-03DBD6CF0882}"/>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A082FA59-314F-54CF-7E58-E033A8EC2432}"/>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6" name="مستطيل 25">
            <a:extLst>
              <a:ext uri="{FF2B5EF4-FFF2-40B4-BE49-F238E27FC236}">
                <a16:creationId xmlns:a16="http://schemas.microsoft.com/office/drawing/2014/main" id="{5304B853-9485-5799-FD11-CDD07E090BE2}"/>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graphicFrame>
        <p:nvGraphicFramePr>
          <p:cNvPr id="4" name="جدول 3">
            <a:extLst>
              <a:ext uri="{FF2B5EF4-FFF2-40B4-BE49-F238E27FC236}">
                <a16:creationId xmlns:a16="http://schemas.microsoft.com/office/drawing/2014/main" id="{F545B753-86D6-D056-4B4C-B0B81B2B34F3}"/>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sp>
        <p:nvSpPr>
          <p:cNvPr id="6" name="متوازي أضلاع 5">
            <a:extLst>
              <a:ext uri="{FF2B5EF4-FFF2-40B4-BE49-F238E27FC236}">
                <a16:creationId xmlns:a16="http://schemas.microsoft.com/office/drawing/2014/main" id="{6439335E-6AAB-B20A-ACAE-473C04D8C975}"/>
              </a:ext>
            </a:extLst>
          </p:cNvPr>
          <p:cNvSpPr/>
          <p:nvPr/>
        </p:nvSpPr>
        <p:spPr>
          <a:xfrm>
            <a:off x="6471524" y="443913"/>
            <a:ext cx="3141177" cy="595662"/>
          </a:xfrm>
          <a:custGeom>
            <a:avLst/>
            <a:gdLst>
              <a:gd name="connsiteX0" fmla="*/ 0 w 3141177"/>
              <a:gd name="connsiteY0" fmla="*/ 595662 h 595662"/>
              <a:gd name="connsiteX1" fmla="*/ 148916 w 3141177"/>
              <a:gd name="connsiteY1" fmla="*/ 0 h 595662"/>
              <a:gd name="connsiteX2" fmla="*/ 657600 w 3141177"/>
              <a:gd name="connsiteY2" fmla="*/ 0 h 595662"/>
              <a:gd name="connsiteX3" fmla="*/ 1285975 w 3141177"/>
              <a:gd name="connsiteY3" fmla="*/ 0 h 595662"/>
              <a:gd name="connsiteX4" fmla="*/ 1794660 w 3141177"/>
              <a:gd name="connsiteY4" fmla="*/ 0 h 595662"/>
              <a:gd name="connsiteX5" fmla="*/ 2363189 w 3141177"/>
              <a:gd name="connsiteY5" fmla="*/ 0 h 595662"/>
              <a:gd name="connsiteX6" fmla="*/ 3141177 w 3141177"/>
              <a:gd name="connsiteY6" fmla="*/ 0 h 595662"/>
              <a:gd name="connsiteX7" fmla="*/ 2992262 w 3141177"/>
              <a:gd name="connsiteY7" fmla="*/ 595662 h 595662"/>
              <a:gd name="connsiteX8" fmla="*/ 2453655 w 3141177"/>
              <a:gd name="connsiteY8" fmla="*/ 595662 h 595662"/>
              <a:gd name="connsiteX9" fmla="*/ 1915048 w 3141177"/>
              <a:gd name="connsiteY9" fmla="*/ 595662 h 595662"/>
              <a:gd name="connsiteX10" fmla="*/ 1316595 w 3141177"/>
              <a:gd name="connsiteY10" fmla="*/ 595662 h 595662"/>
              <a:gd name="connsiteX11" fmla="*/ 748066 w 3141177"/>
              <a:gd name="connsiteY11" fmla="*/ 595662 h 595662"/>
              <a:gd name="connsiteX12" fmla="*/ 0 w 3141177"/>
              <a:gd name="connsiteY12" fmla="*/ 595662 h 59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1177" h="595662" fill="none" extrusionOk="0">
                <a:moveTo>
                  <a:pt x="0" y="595662"/>
                </a:moveTo>
                <a:cubicBezTo>
                  <a:pt x="27152" y="460534"/>
                  <a:pt x="103396" y="219244"/>
                  <a:pt x="148916" y="0"/>
                </a:cubicBezTo>
                <a:cubicBezTo>
                  <a:pt x="344247" y="-5372"/>
                  <a:pt x="417636" y="-7250"/>
                  <a:pt x="657600" y="0"/>
                </a:cubicBezTo>
                <a:cubicBezTo>
                  <a:pt x="897564" y="7250"/>
                  <a:pt x="1046440" y="-17935"/>
                  <a:pt x="1285975" y="0"/>
                </a:cubicBezTo>
                <a:cubicBezTo>
                  <a:pt x="1525511" y="17935"/>
                  <a:pt x="1656009" y="3193"/>
                  <a:pt x="1794660" y="0"/>
                </a:cubicBezTo>
                <a:cubicBezTo>
                  <a:pt x="1933311" y="-3193"/>
                  <a:pt x="2125159" y="2158"/>
                  <a:pt x="2363189" y="0"/>
                </a:cubicBezTo>
                <a:cubicBezTo>
                  <a:pt x="2601219" y="-2158"/>
                  <a:pt x="2885861" y="2466"/>
                  <a:pt x="3141177" y="0"/>
                </a:cubicBezTo>
                <a:cubicBezTo>
                  <a:pt x="3082118" y="168032"/>
                  <a:pt x="3040622" y="356244"/>
                  <a:pt x="2992262" y="595662"/>
                </a:cubicBezTo>
                <a:cubicBezTo>
                  <a:pt x="2730577" y="604276"/>
                  <a:pt x="2598239" y="620976"/>
                  <a:pt x="2453655" y="595662"/>
                </a:cubicBezTo>
                <a:cubicBezTo>
                  <a:pt x="2309071" y="570348"/>
                  <a:pt x="2105032" y="574737"/>
                  <a:pt x="1915048" y="595662"/>
                </a:cubicBezTo>
                <a:cubicBezTo>
                  <a:pt x="1725064" y="616587"/>
                  <a:pt x="1489189" y="577901"/>
                  <a:pt x="1316595" y="595662"/>
                </a:cubicBezTo>
                <a:cubicBezTo>
                  <a:pt x="1144001" y="613423"/>
                  <a:pt x="891455" y="575298"/>
                  <a:pt x="748066" y="595662"/>
                </a:cubicBezTo>
                <a:cubicBezTo>
                  <a:pt x="604677" y="616026"/>
                  <a:pt x="210464" y="614150"/>
                  <a:pt x="0" y="595662"/>
                </a:cubicBezTo>
                <a:close/>
              </a:path>
              <a:path w="3141177" h="595662" stroke="0" extrusionOk="0">
                <a:moveTo>
                  <a:pt x="0" y="595662"/>
                </a:moveTo>
                <a:cubicBezTo>
                  <a:pt x="62179" y="366373"/>
                  <a:pt x="82662" y="229437"/>
                  <a:pt x="148916" y="0"/>
                </a:cubicBezTo>
                <a:cubicBezTo>
                  <a:pt x="371139" y="-23535"/>
                  <a:pt x="651149" y="29105"/>
                  <a:pt x="777291" y="0"/>
                </a:cubicBezTo>
                <a:cubicBezTo>
                  <a:pt x="903433" y="-29105"/>
                  <a:pt x="1083026" y="18028"/>
                  <a:pt x="1315898" y="0"/>
                </a:cubicBezTo>
                <a:cubicBezTo>
                  <a:pt x="1548770" y="-18028"/>
                  <a:pt x="1596565" y="16802"/>
                  <a:pt x="1824582" y="0"/>
                </a:cubicBezTo>
                <a:cubicBezTo>
                  <a:pt x="2052599" y="-16802"/>
                  <a:pt x="2119637" y="-8987"/>
                  <a:pt x="2393112" y="0"/>
                </a:cubicBezTo>
                <a:cubicBezTo>
                  <a:pt x="2666587" y="8987"/>
                  <a:pt x="2865371" y="23878"/>
                  <a:pt x="3141177" y="0"/>
                </a:cubicBezTo>
                <a:cubicBezTo>
                  <a:pt x="3069802" y="236470"/>
                  <a:pt x="3035772" y="461100"/>
                  <a:pt x="2992262" y="595662"/>
                </a:cubicBezTo>
                <a:cubicBezTo>
                  <a:pt x="2750316" y="601010"/>
                  <a:pt x="2524136" y="611742"/>
                  <a:pt x="2333964" y="595662"/>
                </a:cubicBezTo>
                <a:cubicBezTo>
                  <a:pt x="2143792" y="579582"/>
                  <a:pt x="1949401" y="575745"/>
                  <a:pt x="1765435" y="595662"/>
                </a:cubicBezTo>
                <a:cubicBezTo>
                  <a:pt x="1581469" y="615579"/>
                  <a:pt x="1395432" y="608747"/>
                  <a:pt x="1196905" y="595662"/>
                </a:cubicBezTo>
                <a:cubicBezTo>
                  <a:pt x="998378" y="582578"/>
                  <a:pt x="676334" y="620476"/>
                  <a:pt x="538607" y="595662"/>
                </a:cubicBezTo>
                <a:cubicBezTo>
                  <a:pt x="400880" y="570848"/>
                  <a:pt x="191341" y="571193"/>
                  <a:pt x="0" y="595662"/>
                </a:cubicBezTo>
                <a:close/>
              </a:path>
            </a:pathLst>
          </a:custGeom>
          <a:solidFill>
            <a:srgbClr val="FFFFCC"/>
          </a:solidFill>
          <a:ln>
            <a:extLst>
              <a:ext uri="{C807C97D-BFC1-408E-A445-0C87EB9F89A2}">
                <ask:lineSketchStyleProps xmlns:ask="http://schemas.microsoft.com/office/drawing/2018/sketchyshapes" sd="4196869882">
                  <a:prstGeom prst="parallelogram">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tx1"/>
                </a:solidFill>
                <a:latin typeface="Sakkal Majalla" panose="02000000000000000000" pitchFamily="2" charset="-78"/>
                <a:cs typeface="Sakkal Majalla" panose="02000000000000000000" pitchFamily="2" charset="-78"/>
              </a:rPr>
              <a:t>مهارات تفكير عليا</a:t>
            </a:r>
          </a:p>
        </p:txBody>
      </p:sp>
      <p:pic>
        <p:nvPicPr>
          <p:cNvPr id="10" name="صورة 9">
            <a:extLst>
              <a:ext uri="{FF2B5EF4-FFF2-40B4-BE49-F238E27FC236}">
                <a16:creationId xmlns:a16="http://schemas.microsoft.com/office/drawing/2014/main" id="{3C1E9DA4-19EB-887C-D089-4C6900FC991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1" name="مربع نص 10">
            <a:extLst>
              <a:ext uri="{FF2B5EF4-FFF2-40B4-BE49-F238E27FC236}">
                <a16:creationId xmlns:a16="http://schemas.microsoft.com/office/drawing/2014/main" id="{2BC55BB5-7022-ADD4-4F28-2A029893DB9A}"/>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12" name="صورة 11">
            <a:extLst>
              <a:ext uri="{FF2B5EF4-FFF2-40B4-BE49-F238E27FC236}">
                <a16:creationId xmlns:a16="http://schemas.microsoft.com/office/drawing/2014/main" id="{B1F8250A-A92F-1646-D949-A99A2D535D55}"/>
              </a:ext>
            </a:extLst>
          </p:cNvPr>
          <p:cNvPicPr>
            <a:picLocks noChangeAspect="1"/>
          </p:cNvPicPr>
          <p:nvPr/>
        </p:nvPicPr>
        <p:blipFill>
          <a:blip r:embed="rId4">
            <a:clrChange>
              <a:clrFrom>
                <a:srgbClr val="FFFFFF"/>
              </a:clrFrom>
              <a:clrTo>
                <a:srgbClr val="FFFFFF">
                  <a:alpha val="0"/>
                </a:srgbClr>
              </a:clrTo>
            </a:clrChange>
          </a:blip>
          <a:srcRect t="6865"/>
          <a:stretch>
            <a:fillRect/>
          </a:stretch>
        </p:blipFill>
        <p:spPr>
          <a:xfrm>
            <a:off x="479433" y="1377208"/>
            <a:ext cx="9042600" cy="1270658"/>
          </a:xfrm>
          <a:prstGeom prst="rect">
            <a:avLst/>
          </a:prstGeom>
        </p:spPr>
      </p:pic>
      <p:sp>
        <p:nvSpPr>
          <p:cNvPr id="13" name="مربع نص 12">
            <a:extLst>
              <a:ext uri="{FF2B5EF4-FFF2-40B4-BE49-F238E27FC236}">
                <a16:creationId xmlns:a16="http://schemas.microsoft.com/office/drawing/2014/main" id="{34BCFC07-FFD4-4328-BFB0-4C9D9F18D5C1}"/>
              </a:ext>
            </a:extLst>
          </p:cNvPr>
          <p:cNvSpPr txBox="1"/>
          <p:nvPr/>
        </p:nvSpPr>
        <p:spPr>
          <a:xfrm>
            <a:off x="9393916" y="1076749"/>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تقدير نواتج الجمع</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1447/04/15</a:t>
            </a:r>
          </a:p>
        </p:txBody>
      </p:sp>
      <p:sp>
        <p:nvSpPr>
          <p:cNvPr id="14" name="مربع نص 13">
            <a:extLst>
              <a:ext uri="{FF2B5EF4-FFF2-40B4-BE49-F238E27FC236}">
                <a16:creationId xmlns:a16="http://schemas.microsoft.com/office/drawing/2014/main" id="{9A5F58FE-C882-2788-A9AE-B6D0FCE33757}"/>
              </a:ext>
            </a:extLst>
          </p:cNvPr>
          <p:cNvSpPr txBox="1"/>
          <p:nvPr/>
        </p:nvSpPr>
        <p:spPr>
          <a:xfrm>
            <a:off x="9464008" y="3808411"/>
            <a:ext cx="2390237" cy="1200329"/>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أقدر باستعمال الاعداد المتناغمة.</a:t>
            </a:r>
          </a:p>
        </p:txBody>
      </p:sp>
      <p:pic>
        <p:nvPicPr>
          <p:cNvPr id="15" name="صورة 14">
            <a:extLst>
              <a:ext uri="{FF2B5EF4-FFF2-40B4-BE49-F238E27FC236}">
                <a16:creationId xmlns:a16="http://schemas.microsoft.com/office/drawing/2014/main" id="{91B94E79-9FB4-EC60-1CA8-FC38411B4CDF}"/>
              </a:ext>
            </a:extLst>
          </p:cNvPr>
          <p:cNvPicPr>
            <a:picLocks noChangeAspect="1"/>
          </p:cNvPicPr>
          <p:nvPr/>
        </p:nvPicPr>
        <p:blipFill>
          <a:blip r:embed="rId5">
            <a:clrChange>
              <a:clrFrom>
                <a:srgbClr val="FDFBE9"/>
              </a:clrFrom>
              <a:clrTo>
                <a:srgbClr val="FDFBE9">
                  <a:alpha val="0"/>
                </a:srgbClr>
              </a:clrTo>
            </a:clrChange>
          </a:blip>
          <a:srcRect b="61429"/>
          <a:stretch>
            <a:fillRect/>
          </a:stretch>
        </p:blipFill>
        <p:spPr>
          <a:xfrm>
            <a:off x="9522033" y="2414759"/>
            <a:ext cx="2274187" cy="1255972"/>
          </a:xfrm>
          <a:prstGeom prst="rect">
            <a:avLst/>
          </a:prstGeom>
        </p:spPr>
      </p:pic>
      <p:grpSp>
        <p:nvGrpSpPr>
          <p:cNvPr id="17" name="مجموعة 16">
            <a:extLst>
              <a:ext uri="{FF2B5EF4-FFF2-40B4-BE49-F238E27FC236}">
                <a16:creationId xmlns:a16="http://schemas.microsoft.com/office/drawing/2014/main" id="{A83EE8AD-FA8B-FF15-199A-94FAE200C790}"/>
              </a:ext>
            </a:extLst>
          </p:cNvPr>
          <p:cNvGrpSpPr/>
          <p:nvPr/>
        </p:nvGrpSpPr>
        <p:grpSpPr>
          <a:xfrm>
            <a:off x="1083011" y="737491"/>
            <a:ext cx="1337309" cy="707886"/>
            <a:chOff x="1040264" y="1315858"/>
            <a:chExt cx="987933" cy="707886"/>
          </a:xfrm>
        </p:grpSpPr>
        <p:sp>
          <p:nvSpPr>
            <p:cNvPr id="18" name="مربع نص 17">
              <a:extLst>
                <a:ext uri="{FF2B5EF4-FFF2-40B4-BE49-F238E27FC236}">
                  <a16:creationId xmlns:a16="http://schemas.microsoft.com/office/drawing/2014/main" id="{E5678EEF-BCAB-DEF9-3BCB-BE0F2530811F}"/>
                </a:ext>
              </a:extLst>
            </p:cNvPr>
            <p:cNvSpPr txBox="1"/>
            <p:nvPr/>
          </p:nvSpPr>
          <p:spPr>
            <a:xfrm>
              <a:off x="1440094" y="1315858"/>
              <a:ext cx="588103" cy="707886"/>
            </a:xfrm>
            <a:prstGeom prst="rect">
              <a:avLst/>
            </a:prstGeom>
            <a:noFill/>
          </p:spPr>
          <p:txBody>
            <a:bodyPr wrap="square" rtlCol="1">
              <a:spAutoFit/>
            </a:bodyPr>
            <a:lstStyle/>
            <a:p>
              <a:r>
                <a:rPr lang="ar-SA" sz="4000" b="1" dirty="0">
                  <a:solidFill>
                    <a:srgbClr val="C00000"/>
                  </a:solidFill>
                  <a:latin typeface="Sakkal Majalla" panose="02000000000000000000" pitchFamily="2" charset="-78"/>
                  <a:cs typeface="Sakkal Majalla" panose="02000000000000000000" pitchFamily="2" charset="-78"/>
                </a:rPr>
                <a:t>ص </a:t>
              </a:r>
            </a:p>
          </p:txBody>
        </p:sp>
        <p:sp>
          <p:nvSpPr>
            <p:cNvPr id="19" name="مربع نص 18">
              <a:extLst>
                <a:ext uri="{FF2B5EF4-FFF2-40B4-BE49-F238E27FC236}">
                  <a16:creationId xmlns:a16="http://schemas.microsoft.com/office/drawing/2014/main" id="{BE1C9297-AF5A-CD05-9D13-472362D668B9}"/>
                </a:ext>
              </a:extLst>
            </p:cNvPr>
            <p:cNvSpPr txBox="1"/>
            <p:nvPr/>
          </p:nvSpPr>
          <p:spPr>
            <a:xfrm>
              <a:off x="1040264" y="1315858"/>
              <a:ext cx="588103" cy="707886"/>
            </a:xfrm>
            <a:prstGeom prst="rect">
              <a:avLst/>
            </a:prstGeom>
            <a:noFill/>
          </p:spPr>
          <p:txBody>
            <a:bodyPr wrap="square" rtlCol="1">
              <a:spAutoFit/>
            </a:bodyPr>
            <a:lstStyle/>
            <a:p>
              <a:r>
                <a:rPr lang="ar-SA" sz="4000" b="1" dirty="0">
                  <a:solidFill>
                    <a:srgbClr val="C00000"/>
                  </a:solidFill>
                  <a:latin typeface="Sakkal Majalla" panose="02000000000000000000" pitchFamily="2" charset="-78"/>
                  <a:cs typeface="Sakkal Majalla" panose="02000000000000000000" pitchFamily="2" charset="-78"/>
                </a:rPr>
                <a:t>58 </a:t>
              </a:r>
            </a:p>
          </p:txBody>
        </p:sp>
      </p:grpSp>
    </p:spTree>
    <p:extLst>
      <p:ext uri="{BB962C8B-B14F-4D97-AF65-F5344CB8AC3E}">
        <p14:creationId xmlns:p14="http://schemas.microsoft.com/office/powerpoint/2010/main" val="525848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97C31-7F1C-D115-4816-A45F73D22C08}"/>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BA3406BB-90B1-5EB7-FBD0-5010EF413820}"/>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7461DCE0-B62F-8328-AD28-E9CEAF6C87B9}"/>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4DE9C54B-9D3A-36F6-91D3-48DB818A3F77}"/>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77CEFDB6-9E81-DEE5-46AB-3FA8C7106FBD}"/>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210C4DB0-7638-2EDC-06D8-3725E091EFB9}"/>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06AC1C77-1C36-6724-56AD-C2E7BE62C536}"/>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16CB3977-78CB-21E1-BBD1-DA0A88A9958E}"/>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385E5CE7-A975-B289-C957-0030285F0DCD}"/>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98FCDCD2-C3BD-1D10-0CA2-C318BFA755DE}"/>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EA88124D-10B7-624F-4E54-AA30E0A9D8B3}"/>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8" name="سهم: بشكل رتبة عسكرية 27">
            <a:extLst>
              <a:ext uri="{FF2B5EF4-FFF2-40B4-BE49-F238E27FC236}">
                <a16:creationId xmlns:a16="http://schemas.microsoft.com/office/drawing/2014/main" id="{D7A9FA69-D8C6-2F48-B36A-A3ECE902A8B3}"/>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B77353D7-9938-B54F-B130-EF4BFCAC0175}"/>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7" name="سهم: بشكل رتبة عسكرية 6">
            <a:extLst>
              <a:ext uri="{FF2B5EF4-FFF2-40B4-BE49-F238E27FC236}">
                <a16:creationId xmlns:a16="http://schemas.microsoft.com/office/drawing/2014/main" id="{7DD3B5E6-7F12-656A-DF23-74A91D36D65C}"/>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BB82F18D-A252-485E-A80D-D8F2F7463549}"/>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6" name="مستطيل 25">
            <a:extLst>
              <a:ext uri="{FF2B5EF4-FFF2-40B4-BE49-F238E27FC236}">
                <a16:creationId xmlns:a16="http://schemas.microsoft.com/office/drawing/2014/main" id="{C50A9502-823F-B61C-8012-AF83BE9EAFB6}"/>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graphicFrame>
        <p:nvGraphicFramePr>
          <p:cNvPr id="4" name="جدول 3">
            <a:extLst>
              <a:ext uri="{FF2B5EF4-FFF2-40B4-BE49-F238E27FC236}">
                <a16:creationId xmlns:a16="http://schemas.microsoft.com/office/drawing/2014/main" id="{AC9A9A0C-F292-4477-938A-B94F79890982}"/>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sp>
        <p:nvSpPr>
          <p:cNvPr id="6" name="متوازي أضلاع 5">
            <a:extLst>
              <a:ext uri="{FF2B5EF4-FFF2-40B4-BE49-F238E27FC236}">
                <a16:creationId xmlns:a16="http://schemas.microsoft.com/office/drawing/2014/main" id="{B93369D6-815B-B534-1241-66F33DE0AF14}"/>
              </a:ext>
            </a:extLst>
          </p:cNvPr>
          <p:cNvSpPr/>
          <p:nvPr/>
        </p:nvSpPr>
        <p:spPr>
          <a:xfrm>
            <a:off x="6512732" y="443913"/>
            <a:ext cx="3099969" cy="595662"/>
          </a:xfrm>
          <a:custGeom>
            <a:avLst/>
            <a:gdLst>
              <a:gd name="connsiteX0" fmla="*/ 0 w 3099969"/>
              <a:gd name="connsiteY0" fmla="*/ 595662 h 595662"/>
              <a:gd name="connsiteX1" fmla="*/ 148916 w 3099969"/>
              <a:gd name="connsiteY1" fmla="*/ 0 h 595662"/>
              <a:gd name="connsiteX2" fmla="*/ 650595 w 3099969"/>
              <a:gd name="connsiteY2" fmla="*/ 0 h 595662"/>
              <a:gd name="connsiteX3" fmla="*/ 1270316 w 3099969"/>
              <a:gd name="connsiteY3" fmla="*/ 0 h 595662"/>
              <a:gd name="connsiteX4" fmla="*/ 1771995 w 3099969"/>
              <a:gd name="connsiteY4" fmla="*/ 0 h 595662"/>
              <a:gd name="connsiteX5" fmla="*/ 2332695 w 3099969"/>
              <a:gd name="connsiteY5" fmla="*/ 0 h 595662"/>
              <a:gd name="connsiteX6" fmla="*/ 3099969 w 3099969"/>
              <a:gd name="connsiteY6" fmla="*/ 0 h 595662"/>
              <a:gd name="connsiteX7" fmla="*/ 2951054 w 3099969"/>
              <a:gd name="connsiteY7" fmla="*/ 595662 h 595662"/>
              <a:gd name="connsiteX8" fmla="*/ 2419864 w 3099969"/>
              <a:gd name="connsiteY8" fmla="*/ 595662 h 595662"/>
              <a:gd name="connsiteX9" fmla="*/ 1888675 w 3099969"/>
              <a:gd name="connsiteY9" fmla="*/ 595662 h 595662"/>
              <a:gd name="connsiteX10" fmla="*/ 1298464 w 3099969"/>
              <a:gd name="connsiteY10" fmla="*/ 595662 h 595662"/>
              <a:gd name="connsiteX11" fmla="*/ 737764 w 3099969"/>
              <a:gd name="connsiteY11" fmla="*/ 595662 h 595662"/>
              <a:gd name="connsiteX12" fmla="*/ 0 w 3099969"/>
              <a:gd name="connsiteY12" fmla="*/ 595662 h 59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9969" h="595662" fill="none" extrusionOk="0">
                <a:moveTo>
                  <a:pt x="0" y="595662"/>
                </a:moveTo>
                <a:cubicBezTo>
                  <a:pt x="27152" y="460534"/>
                  <a:pt x="103396" y="219244"/>
                  <a:pt x="148916" y="0"/>
                </a:cubicBezTo>
                <a:cubicBezTo>
                  <a:pt x="272485" y="21975"/>
                  <a:pt x="464331" y="-2391"/>
                  <a:pt x="650595" y="0"/>
                </a:cubicBezTo>
                <a:cubicBezTo>
                  <a:pt x="836859" y="2391"/>
                  <a:pt x="1022979" y="8558"/>
                  <a:pt x="1270316" y="0"/>
                </a:cubicBezTo>
                <a:cubicBezTo>
                  <a:pt x="1517653" y="-8558"/>
                  <a:pt x="1655164" y="-7339"/>
                  <a:pt x="1771995" y="0"/>
                </a:cubicBezTo>
                <a:cubicBezTo>
                  <a:pt x="1888826" y="7339"/>
                  <a:pt x="2114408" y="13480"/>
                  <a:pt x="2332695" y="0"/>
                </a:cubicBezTo>
                <a:cubicBezTo>
                  <a:pt x="2550982" y="-13480"/>
                  <a:pt x="2729031" y="-15720"/>
                  <a:pt x="3099969" y="0"/>
                </a:cubicBezTo>
                <a:cubicBezTo>
                  <a:pt x="3040910" y="168032"/>
                  <a:pt x="2999414" y="356244"/>
                  <a:pt x="2951054" y="595662"/>
                </a:cubicBezTo>
                <a:cubicBezTo>
                  <a:pt x="2778286" y="569155"/>
                  <a:pt x="2618140" y="603894"/>
                  <a:pt x="2419864" y="595662"/>
                </a:cubicBezTo>
                <a:cubicBezTo>
                  <a:pt x="2221588" y="587431"/>
                  <a:pt x="2055562" y="598841"/>
                  <a:pt x="1888675" y="595662"/>
                </a:cubicBezTo>
                <a:cubicBezTo>
                  <a:pt x="1721788" y="592483"/>
                  <a:pt x="1525423" y="574945"/>
                  <a:pt x="1298464" y="595662"/>
                </a:cubicBezTo>
                <a:cubicBezTo>
                  <a:pt x="1071505" y="616379"/>
                  <a:pt x="955007" y="606243"/>
                  <a:pt x="737764" y="595662"/>
                </a:cubicBezTo>
                <a:cubicBezTo>
                  <a:pt x="520521" y="585081"/>
                  <a:pt x="266789" y="568546"/>
                  <a:pt x="0" y="595662"/>
                </a:cubicBezTo>
                <a:close/>
              </a:path>
              <a:path w="3099969" h="595662" stroke="0" extrusionOk="0">
                <a:moveTo>
                  <a:pt x="0" y="595662"/>
                </a:moveTo>
                <a:cubicBezTo>
                  <a:pt x="62179" y="366373"/>
                  <a:pt x="82662" y="229437"/>
                  <a:pt x="148916" y="0"/>
                </a:cubicBezTo>
                <a:cubicBezTo>
                  <a:pt x="353527" y="10677"/>
                  <a:pt x="524488" y="4800"/>
                  <a:pt x="768637" y="0"/>
                </a:cubicBezTo>
                <a:cubicBezTo>
                  <a:pt x="1012786" y="-4800"/>
                  <a:pt x="1048920" y="-21576"/>
                  <a:pt x="1299827" y="0"/>
                </a:cubicBezTo>
                <a:cubicBezTo>
                  <a:pt x="1550734" y="21576"/>
                  <a:pt x="1615578" y="247"/>
                  <a:pt x="1801506" y="0"/>
                </a:cubicBezTo>
                <a:cubicBezTo>
                  <a:pt x="1987434" y="-247"/>
                  <a:pt x="2215272" y="14985"/>
                  <a:pt x="2362206" y="0"/>
                </a:cubicBezTo>
                <a:cubicBezTo>
                  <a:pt x="2509140" y="-14985"/>
                  <a:pt x="2809662" y="-32894"/>
                  <a:pt x="3099969" y="0"/>
                </a:cubicBezTo>
                <a:cubicBezTo>
                  <a:pt x="3028594" y="236470"/>
                  <a:pt x="2994564" y="461100"/>
                  <a:pt x="2951054" y="595662"/>
                </a:cubicBezTo>
                <a:cubicBezTo>
                  <a:pt x="2735179" y="592280"/>
                  <a:pt x="2586102" y="576330"/>
                  <a:pt x="2301822" y="595662"/>
                </a:cubicBezTo>
                <a:cubicBezTo>
                  <a:pt x="2017542" y="614994"/>
                  <a:pt x="1936174" y="613187"/>
                  <a:pt x="1741122" y="595662"/>
                </a:cubicBezTo>
                <a:cubicBezTo>
                  <a:pt x="1546070" y="578137"/>
                  <a:pt x="1436710" y="580041"/>
                  <a:pt x="1180422" y="595662"/>
                </a:cubicBezTo>
                <a:cubicBezTo>
                  <a:pt x="924134" y="611283"/>
                  <a:pt x="784695" y="576595"/>
                  <a:pt x="531190" y="595662"/>
                </a:cubicBezTo>
                <a:cubicBezTo>
                  <a:pt x="277685" y="614729"/>
                  <a:pt x="172519" y="611848"/>
                  <a:pt x="0" y="595662"/>
                </a:cubicBezTo>
                <a:close/>
              </a:path>
            </a:pathLst>
          </a:custGeom>
          <a:solidFill>
            <a:srgbClr val="FFFFCC"/>
          </a:solidFill>
          <a:ln>
            <a:extLst>
              <a:ext uri="{C807C97D-BFC1-408E-A445-0C87EB9F89A2}">
                <ask:lineSketchStyleProps xmlns:ask="http://schemas.microsoft.com/office/drawing/2018/sketchyshapes" sd="4196869882">
                  <a:prstGeom prst="parallelogram">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tx1"/>
                </a:solidFill>
                <a:latin typeface="Sakkal Majalla" panose="02000000000000000000" pitchFamily="2" charset="-78"/>
                <a:cs typeface="Sakkal Majalla" panose="02000000000000000000" pitchFamily="2" charset="-78"/>
              </a:rPr>
              <a:t>الإغــــــــــــــــــــــــــــــــــــــــــــــــــــــــــــــــلاق</a:t>
            </a:r>
          </a:p>
        </p:txBody>
      </p:sp>
      <p:sp>
        <p:nvSpPr>
          <p:cNvPr id="8" name="مربع نص 7">
            <a:extLst>
              <a:ext uri="{FF2B5EF4-FFF2-40B4-BE49-F238E27FC236}">
                <a16:creationId xmlns:a16="http://schemas.microsoft.com/office/drawing/2014/main" id="{BFA5B9FE-E984-0E0E-46E8-AA126BC18FEE}"/>
              </a:ext>
            </a:extLst>
          </p:cNvPr>
          <p:cNvSpPr txBox="1"/>
          <p:nvPr/>
        </p:nvSpPr>
        <p:spPr>
          <a:xfrm>
            <a:off x="5795011" y="1131292"/>
            <a:ext cx="3548336" cy="584775"/>
          </a:xfrm>
          <a:prstGeom prst="rect">
            <a:avLst/>
          </a:prstGeom>
          <a:noFill/>
        </p:spPr>
        <p:txBody>
          <a:bodyPr wrap="square" rtlCol="1">
            <a:spAutoFit/>
          </a:bodyPr>
          <a:lstStyle/>
          <a:p>
            <a:r>
              <a:rPr lang="ar-SA" sz="3200" b="1" dirty="0">
                <a:solidFill>
                  <a:srgbClr val="A095B1"/>
                </a:solidFill>
                <a:latin typeface="Sakkal Majalla" panose="02000000000000000000" pitchFamily="2" charset="-78"/>
                <a:cs typeface="Sakkal Majalla" panose="02000000000000000000" pitchFamily="2" charset="-78"/>
              </a:rPr>
              <a:t>ســـــــــؤال من اختبار نافس</a:t>
            </a:r>
            <a:endParaRPr lang="ar-SA" sz="3200" dirty="0">
              <a:solidFill>
                <a:srgbClr val="A095B1"/>
              </a:solidFill>
            </a:endParaRPr>
          </a:p>
        </p:txBody>
      </p:sp>
      <p:pic>
        <p:nvPicPr>
          <p:cNvPr id="10" name="صورة 9">
            <a:extLst>
              <a:ext uri="{FF2B5EF4-FFF2-40B4-BE49-F238E27FC236}">
                <a16:creationId xmlns:a16="http://schemas.microsoft.com/office/drawing/2014/main" id="{FCE779FD-C878-9FB0-E2D5-7ACD4F6C004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1" name="مربع نص 10">
            <a:extLst>
              <a:ext uri="{FF2B5EF4-FFF2-40B4-BE49-F238E27FC236}">
                <a16:creationId xmlns:a16="http://schemas.microsoft.com/office/drawing/2014/main" id="{C8C36457-D125-4A96-E4C1-2AC2A264AF11}"/>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12" name="مربع نص 11">
            <a:extLst>
              <a:ext uri="{FF2B5EF4-FFF2-40B4-BE49-F238E27FC236}">
                <a16:creationId xmlns:a16="http://schemas.microsoft.com/office/drawing/2014/main" id="{EEF2FE27-C0B8-C4E5-BE6F-AC8101CDEC3D}"/>
              </a:ext>
            </a:extLst>
          </p:cNvPr>
          <p:cNvSpPr txBox="1"/>
          <p:nvPr/>
        </p:nvSpPr>
        <p:spPr>
          <a:xfrm>
            <a:off x="9393916" y="1076749"/>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تقدير نواتج الجمع</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1447/04/15</a:t>
            </a:r>
          </a:p>
        </p:txBody>
      </p:sp>
      <p:sp>
        <p:nvSpPr>
          <p:cNvPr id="13" name="مربع نص 12">
            <a:extLst>
              <a:ext uri="{FF2B5EF4-FFF2-40B4-BE49-F238E27FC236}">
                <a16:creationId xmlns:a16="http://schemas.microsoft.com/office/drawing/2014/main" id="{458044FB-2AA3-0327-D7EB-B85856B40CFC}"/>
              </a:ext>
            </a:extLst>
          </p:cNvPr>
          <p:cNvSpPr txBox="1"/>
          <p:nvPr/>
        </p:nvSpPr>
        <p:spPr>
          <a:xfrm>
            <a:off x="9464008" y="3808411"/>
            <a:ext cx="2390237" cy="1200329"/>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أقدر باستعمال الاعداد المتناغمة.</a:t>
            </a:r>
          </a:p>
        </p:txBody>
      </p:sp>
      <p:pic>
        <p:nvPicPr>
          <p:cNvPr id="14" name="صورة 13">
            <a:extLst>
              <a:ext uri="{FF2B5EF4-FFF2-40B4-BE49-F238E27FC236}">
                <a16:creationId xmlns:a16="http://schemas.microsoft.com/office/drawing/2014/main" id="{6D61E7A6-AE1E-7035-0B7B-79E8E76E03AA}"/>
              </a:ext>
            </a:extLst>
          </p:cNvPr>
          <p:cNvPicPr>
            <a:picLocks noChangeAspect="1"/>
          </p:cNvPicPr>
          <p:nvPr/>
        </p:nvPicPr>
        <p:blipFill>
          <a:blip r:embed="rId4">
            <a:clrChange>
              <a:clrFrom>
                <a:srgbClr val="FDFBE9"/>
              </a:clrFrom>
              <a:clrTo>
                <a:srgbClr val="FDFBE9">
                  <a:alpha val="0"/>
                </a:srgbClr>
              </a:clrTo>
            </a:clrChange>
          </a:blip>
          <a:srcRect b="61429"/>
          <a:stretch>
            <a:fillRect/>
          </a:stretch>
        </p:blipFill>
        <p:spPr>
          <a:xfrm>
            <a:off x="9522033" y="2414759"/>
            <a:ext cx="2274187" cy="1255972"/>
          </a:xfrm>
          <a:prstGeom prst="rect">
            <a:avLst/>
          </a:prstGeom>
        </p:spPr>
      </p:pic>
      <p:pic>
        <p:nvPicPr>
          <p:cNvPr id="36" name="صورة 35">
            <a:extLst>
              <a:ext uri="{FF2B5EF4-FFF2-40B4-BE49-F238E27FC236}">
                <a16:creationId xmlns:a16="http://schemas.microsoft.com/office/drawing/2014/main" id="{36326D0B-C976-4807-1F73-0CDCDA950D6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559982" y="1500127"/>
            <a:ext cx="5905500" cy="4572000"/>
          </a:xfrm>
          <a:prstGeom prst="rect">
            <a:avLst/>
          </a:prstGeom>
        </p:spPr>
      </p:pic>
    </p:spTree>
    <p:extLst>
      <p:ext uri="{BB962C8B-B14F-4D97-AF65-F5344CB8AC3E}">
        <p14:creationId xmlns:p14="http://schemas.microsoft.com/office/powerpoint/2010/main" val="3805491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242B1-B480-2DB5-0A09-49DCCDFF2FAD}"/>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C4A5B4CE-3975-F538-F754-4EFAA5FF4EBD}"/>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D5B37C28-A527-DB05-FC45-10EF0B4C2F05}"/>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2692E726-45F3-3FF5-514A-C004D1822304}"/>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B4D486CE-E514-BC24-BDED-0548622A5F18}"/>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C8B5D51B-999C-48D0-E369-3D3D2AC8EC21}"/>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3035C97B-B05A-F1C6-22EB-44D0DBFE7388}"/>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67B0755C-8501-6E3E-0145-17FDD9B44FCC}"/>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3C08F9A8-AE06-2447-1721-BBE3347195CF}"/>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10E22815-F531-C9AD-AF77-B8435AB448E0}"/>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6552C0FD-D0A1-7DD6-29A8-8BDEFDBE0737}"/>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8" name="سهم: بشكل رتبة عسكرية 27">
            <a:extLst>
              <a:ext uri="{FF2B5EF4-FFF2-40B4-BE49-F238E27FC236}">
                <a16:creationId xmlns:a16="http://schemas.microsoft.com/office/drawing/2014/main" id="{25B8FFEE-2A6C-EF5C-4F0F-9EAC8F4F2BC0}"/>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A636733D-71C3-016F-6EE1-C0C097D0EDF4}"/>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7" name="سهم: بشكل رتبة عسكرية 6">
            <a:extLst>
              <a:ext uri="{FF2B5EF4-FFF2-40B4-BE49-F238E27FC236}">
                <a16:creationId xmlns:a16="http://schemas.microsoft.com/office/drawing/2014/main" id="{743537CC-DA70-A54E-B37E-7B066B6CBC89}"/>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0400F4E1-DB25-49E0-7C1B-12FD64FAC201}"/>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6" name="مستطيل 25">
            <a:extLst>
              <a:ext uri="{FF2B5EF4-FFF2-40B4-BE49-F238E27FC236}">
                <a16:creationId xmlns:a16="http://schemas.microsoft.com/office/drawing/2014/main" id="{F184BD1F-D347-59CC-10D1-967EF1B2600E}"/>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graphicFrame>
        <p:nvGraphicFramePr>
          <p:cNvPr id="4" name="جدول 3">
            <a:extLst>
              <a:ext uri="{FF2B5EF4-FFF2-40B4-BE49-F238E27FC236}">
                <a16:creationId xmlns:a16="http://schemas.microsoft.com/office/drawing/2014/main" id="{173B6783-2C8C-C9FE-6409-E8ED5422F6EC}"/>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sp>
        <p:nvSpPr>
          <p:cNvPr id="6" name="متوازي أضلاع 5">
            <a:extLst>
              <a:ext uri="{FF2B5EF4-FFF2-40B4-BE49-F238E27FC236}">
                <a16:creationId xmlns:a16="http://schemas.microsoft.com/office/drawing/2014/main" id="{60E02F58-92A7-988E-C80A-90D21DF8888C}"/>
              </a:ext>
            </a:extLst>
          </p:cNvPr>
          <p:cNvSpPr/>
          <p:nvPr/>
        </p:nvSpPr>
        <p:spPr>
          <a:xfrm>
            <a:off x="6512732" y="443913"/>
            <a:ext cx="3099969" cy="595662"/>
          </a:xfrm>
          <a:custGeom>
            <a:avLst/>
            <a:gdLst>
              <a:gd name="connsiteX0" fmla="*/ 0 w 3099969"/>
              <a:gd name="connsiteY0" fmla="*/ 595662 h 595662"/>
              <a:gd name="connsiteX1" fmla="*/ 148916 w 3099969"/>
              <a:gd name="connsiteY1" fmla="*/ 0 h 595662"/>
              <a:gd name="connsiteX2" fmla="*/ 650595 w 3099969"/>
              <a:gd name="connsiteY2" fmla="*/ 0 h 595662"/>
              <a:gd name="connsiteX3" fmla="*/ 1270316 w 3099969"/>
              <a:gd name="connsiteY3" fmla="*/ 0 h 595662"/>
              <a:gd name="connsiteX4" fmla="*/ 1771995 w 3099969"/>
              <a:gd name="connsiteY4" fmla="*/ 0 h 595662"/>
              <a:gd name="connsiteX5" fmla="*/ 2332695 w 3099969"/>
              <a:gd name="connsiteY5" fmla="*/ 0 h 595662"/>
              <a:gd name="connsiteX6" fmla="*/ 3099969 w 3099969"/>
              <a:gd name="connsiteY6" fmla="*/ 0 h 595662"/>
              <a:gd name="connsiteX7" fmla="*/ 2951054 w 3099969"/>
              <a:gd name="connsiteY7" fmla="*/ 595662 h 595662"/>
              <a:gd name="connsiteX8" fmla="*/ 2419864 w 3099969"/>
              <a:gd name="connsiteY8" fmla="*/ 595662 h 595662"/>
              <a:gd name="connsiteX9" fmla="*/ 1888675 w 3099969"/>
              <a:gd name="connsiteY9" fmla="*/ 595662 h 595662"/>
              <a:gd name="connsiteX10" fmla="*/ 1298464 w 3099969"/>
              <a:gd name="connsiteY10" fmla="*/ 595662 h 595662"/>
              <a:gd name="connsiteX11" fmla="*/ 737764 w 3099969"/>
              <a:gd name="connsiteY11" fmla="*/ 595662 h 595662"/>
              <a:gd name="connsiteX12" fmla="*/ 0 w 3099969"/>
              <a:gd name="connsiteY12" fmla="*/ 595662 h 59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9969" h="595662" fill="none" extrusionOk="0">
                <a:moveTo>
                  <a:pt x="0" y="595662"/>
                </a:moveTo>
                <a:cubicBezTo>
                  <a:pt x="27152" y="460534"/>
                  <a:pt x="103396" y="219244"/>
                  <a:pt x="148916" y="0"/>
                </a:cubicBezTo>
                <a:cubicBezTo>
                  <a:pt x="272485" y="21975"/>
                  <a:pt x="464331" y="-2391"/>
                  <a:pt x="650595" y="0"/>
                </a:cubicBezTo>
                <a:cubicBezTo>
                  <a:pt x="836859" y="2391"/>
                  <a:pt x="1022979" y="8558"/>
                  <a:pt x="1270316" y="0"/>
                </a:cubicBezTo>
                <a:cubicBezTo>
                  <a:pt x="1517653" y="-8558"/>
                  <a:pt x="1655164" y="-7339"/>
                  <a:pt x="1771995" y="0"/>
                </a:cubicBezTo>
                <a:cubicBezTo>
                  <a:pt x="1888826" y="7339"/>
                  <a:pt x="2114408" y="13480"/>
                  <a:pt x="2332695" y="0"/>
                </a:cubicBezTo>
                <a:cubicBezTo>
                  <a:pt x="2550982" y="-13480"/>
                  <a:pt x="2729031" y="-15720"/>
                  <a:pt x="3099969" y="0"/>
                </a:cubicBezTo>
                <a:cubicBezTo>
                  <a:pt x="3040910" y="168032"/>
                  <a:pt x="2999414" y="356244"/>
                  <a:pt x="2951054" y="595662"/>
                </a:cubicBezTo>
                <a:cubicBezTo>
                  <a:pt x="2778286" y="569155"/>
                  <a:pt x="2618140" y="603894"/>
                  <a:pt x="2419864" y="595662"/>
                </a:cubicBezTo>
                <a:cubicBezTo>
                  <a:pt x="2221588" y="587431"/>
                  <a:pt x="2055562" y="598841"/>
                  <a:pt x="1888675" y="595662"/>
                </a:cubicBezTo>
                <a:cubicBezTo>
                  <a:pt x="1721788" y="592483"/>
                  <a:pt x="1525423" y="574945"/>
                  <a:pt x="1298464" y="595662"/>
                </a:cubicBezTo>
                <a:cubicBezTo>
                  <a:pt x="1071505" y="616379"/>
                  <a:pt x="955007" y="606243"/>
                  <a:pt x="737764" y="595662"/>
                </a:cubicBezTo>
                <a:cubicBezTo>
                  <a:pt x="520521" y="585081"/>
                  <a:pt x="266789" y="568546"/>
                  <a:pt x="0" y="595662"/>
                </a:cubicBezTo>
                <a:close/>
              </a:path>
              <a:path w="3099969" h="595662" stroke="0" extrusionOk="0">
                <a:moveTo>
                  <a:pt x="0" y="595662"/>
                </a:moveTo>
                <a:cubicBezTo>
                  <a:pt x="62179" y="366373"/>
                  <a:pt x="82662" y="229437"/>
                  <a:pt x="148916" y="0"/>
                </a:cubicBezTo>
                <a:cubicBezTo>
                  <a:pt x="353527" y="10677"/>
                  <a:pt x="524488" y="4800"/>
                  <a:pt x="768637" y="0"/>
                </a:cubicBezTo>
                <a:cubicBezTo>
                  <a:pt x="1012786" y="-4800"/>
                  <a:pt x="1048920" y="-21576"/>
                  <a:pt x="1299827" y="0"/>
                </a:cubicBezTo>
                <a:cubicBezTo>
                  <a:pt x="1550734" y="21576"/>
                  <a:pt x="1615578" y="247"/>
                  <a:pt x="1801506" y="0"/>
                </a:cubicBezTo>
                <a:cubicBezTo>
                  <a:pt x="1987434" y="-247"/>
                  <a:pt x="2215272" y="14985"/>
                  <a:pt x="2362206" y="0"/>
                </a:cubicBezTo>
                <a:cubicBezTo>
                  <a:pt x="2509140" y="-14985"/>
                  <a:pt x="2809662" y="-32894"/>
                  <a:pt x="3099969" y="0"/>
                </a:cubicBezTo>
                <a:cubicBezTo>
                  <a:pt x="3028594" y="236470"/>
                  <a:pt x="2994564" y="461100"/>
                  <a:pt x="2951054" y="595662"/>
                </a:cubicBezTo>
                <a:cubicBezTo>
                  <a:pt x="2735179" y="592280"/>
                  <a:pt x="2586102" y="576330"/>
                  <a:pt x="2301822" y="595662"/>
                </a:cubicBezTo>
                <a:cubicBezTo>
                  <a:pt x="2017542" y="614994"/>
                  <a:pt x="1936174" y="613187"/>
                  <a:pt x="1741122" y="595662"/>
                </a:cubicBezTo>
                <a:cubicBezTo>
                  <a:pt x="1546070" y="578137"/>
                  <a:pt x="1436710" y="580041"/>
                  <a:pt x="1180422" y="595662"/>
                </a:cubicBezTo>
                <a:cubicBezTo>
                  <a:pt x="924134" y="611283"/>
                  <a:pt x="784695" y="576595"/>
                  <a:pt x="531190" y="595662"/>
                </a:cubicBezTo>
                <a:cubicBezTo>
                  <a:pt x="277685" y="614729"/>
                  <a:pt x="172519" y="611848"/>
                  <a:pt x="0" y="595662"/>
                </a:cubicBezTo>
                <a:close/>
              </a:path>
            </a:pathLst>
          </a:custGeom>
          <a:solidFill>
            <a:srgbClr val="FFFFCC"/>
          </a:solidFill>
          <a:ln>
            <a:extLst>
              <a:ext uri="{C807C97D-BFC1-408E-A445-0C87EB9F89A2}">
                <ask:lineSketchStyleProps xmlns:ask="http://schemas.microsoft.com/office/drawing/2018/sketchyshapes" sd="4196869882">
                  <a:prstGeom prst="parallelogram">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tx1"/>
                </a:solidFill>
                <a:latin typeface="Sakkal Majalla" panose="02000000000000000000" pitchFamily="2" charset="-78"/>
                <a:cs typeface="Sakkal Majalla" panose="02000000000000000000" pitchFamily="2" charset="-78"/>
              </a:rPr>
              <a:t>الإغــــــــــــــــــــــــــــــــــــــــــــــــــــــــــــــــلاق</a:t>
            </a:r>
          </a:p>
        </p:txBody>
      </p:sp>
      <p:pic>
        <p:nvPicPr>
          <p:cNvPr id="10" name="صورة 9">
            <a:extLst>
              <a:ext uri="{FF2B5EF4-FFF2-40B4-BE49-F238E27FC236}">
                <a16:creationId xmlns:a16="http://schemas.microsoft.com/office/drawing/2014/main" id="{0ADEB6B6-7414-5113-AE67-9601F35ED7B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1" name="مربع نص 10">
            <a:extLst>
              <a:ext uri="{FF2B5EF4-FFF2-40B4-BE49-F238E27FC236}">
                <a16:creationId xmlns:a16="http://schemas.microsoft.com/office/drawing/2014/main" id="{357A2B31-531E-C163-2876-2B067399C8DE}"/>
              </a:ext>
            </a:extLst>
          </p:cNvPr>
          <p:cNvSpPr txBox="1"/>
          <p:nvPr/>
        </p:nvSpPr>
        <p:spPr>
          <a:xfrm rot="16200000">
            <a:off x="-1061552" y="3423292"/>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graphicFrame>
        <p:nvGraphicFramePr>
          <p:cNvPr id="2" name="جدول 21">
            <a:extLst>
              <a:ext uri="{FF2B5EF4-FFF2-40B4-BE49-F238E27FC236}">
                <a16:creationId xmlns:a16="http://schemas.microsoft.com/office/drawing/2014/main" id="{43831E52-B0CF-5C2E-0340-B06FC44903F2}"/>
              </a:ext>
            </a:extLst>
          </p:cNvPr>
          <p:cNvGraphicFramePr>
            <a:graphicFrameLocks noGrp="1"/>
          </p:cNvGraphicFramePr>
          <p:nvPr>
            <p:extLst>
              <p:ext uri="{D42A27DB-BD31-4B8C-83A1-F6EECF244321}">
                <p14:modId xmlns:p14="http://schemas.microsoft.com/office/powerpoint/2010/main" val="2581415053"/>
              </p:ext>
            </p:extLst>
          </p:nvPr>
        </p:nvGraphicFramePr>
        <p:xfrm>
          <a:off x="738301" y="1266402"/>
          <a:ext cx="8532723" cy="5147685"/>
        </p:xfrm>
        <a:graphic>
          <a:graphicData uri="http://schemas.openxmlformats.org/drawingml/2006/table">
            <a:tbl>
              <a:tblPr rtl="1" firstRow="1" bandRow="1">
                <a:tableStyleId>{5940675A-B579-460E-94D1-54222C63F5DA}</a:tableStyleId>
              </a:tblPr>
              <a:tblGrid>
                <a:gridCol w="2844241">
                  <a:extLst>
                    <a:ext uri="{9D8B030D-6E8A-4147-A177-3AD203B41FA5}">
                      <a16:colId xmlns:a16="http://schemas.microsoft.com/office/drawing/2014/main" val="159322320"/>
                    </a:ext>
                  </a:extLst>
                </a:gridCol>
                <a:gridCol w="2844241">
                  <a:extLst>
                    <a:ext uri="{9D8B030D-6E8A-4147-A177-3AD203B41FA5}">
                      <a16:colId xmlns:a16="http://schemas.microsoft.com/office/drawing/2014/main" val="2760843535"/>
                    </a:ext>
                  </a:extLst>
                </a:gridCol>
                <a:gridCol w="2844241">
                  <a:extLst>
                    <a:ext uri="{9D8B030D-6E8A-4147-A177-3AD203B41FA5}">
                      <a16:colId xmlns:a16="http://schemas.microsoft.com/office/drawing/2014/main" val="2015785482"/>
                    </a:ext>
                  </a:extLst>
                </a:gridCol>
              </a:tblGrid>
              <a:tr h="786396">
                <a:tc>
                  <a:txBody>
                    <a:bodyPr/>
                    <a:lstStyle/>
                    <a:p>
                      <a:pPr algn="ctr" rtl="1"/>
                      <a:r>
                        <a:rPr lang="ar-SA" sz="4000" dirty="0">
                          <a:solidFill>
                            <a:schemeClr val="tx1"/>
                          </a:solidFill>
                          <a:effectLst/>
                          <a:latin typeface="Sakkal Majalla" panose="02000000000000000000" pitchFamily="2" charset="-78"/>
                          <a:cs typeface="Sakkal Majalla" panose="02000000000000000000" pitchFamily="2" charset="-78"/>
                        </a:rPr>
                        <a:t>ماذا أعرف</a:t>
                      </a:r>
                    </a:p>
                  </a:txBody>
                  <a:tcPr anchor="ctr">
                    <a:solidFill>
                      <a:srgbClr val="A095B1"/>
                    </a:solidFill>
                  </a:tcPr>
                </a:tc>
                <a:tc>
                  <a:txBody>
                    <a:bodyPr/>
                    <a:lstStyle/>
                    <a:p>
                      <a:pPr algn="ctr" rtl="1"/>
                      <a:r>
                        <a:rPr lang="ar-SA" sz="4000" dirty="0">
                          <a:solidFill>
                            <a:schemeClr val="tx1"/>
                          </a:solidFill>
                          <a:effectLst/>
                          <a:latin typeface="Sakkal Majalla" panose="02000000000000000000" pitchFamily="2" charset="-78"/>
                          <a:cs typeface="Sakkal Majalla" panose="02000000000000000000" pitchFamily="2" charset="-78"/>
                        </a:rPr>
                        <a:t>ما أريد أن أعرف</a:t>
                      </a:r>
                    </a:p>
                  </a:txBody>
                  <a:tcPr anchor="ctr">
                    <a:solidFill>
                      <a:srgbClr val="A095B1"/>
                    </a:solidFill>
                  </a:tcPr>
                </a:tc>
                <a:tc>
                  <a:txBody>
                    <a:bodyPr/>
                    <a:lstStyle/>
                    <a:p>
                      <a:pPr algn="ctr" rtl="1"/>
                      <a:r>
                        <a:rPr lang="ar-SA" sz="4000" dirty="0">
                          <a:solidFill>
                            <a:schemeClr val="tx1"/>
                          </a:solidFill>
                          <a:effectLst/>
                          <a:latin typeface="Sakkal Majalla" panose="02000000000000000000" pitchFamily="2" charset="-78"/>
                          <a:cs typeface="Sakkal Majalla" panose="02000000000000000000" pitchFamily="2" charset="-78"/>
                        </a:rPr>
                        <a:t>ماذا تعلمت</a:t>
                      </a:r>
                    </a:p>
                  </a:txBody>
                  <a:tcPr anchor="ctr">
                    <a:solidFill>
                      <a:srgbClr val="A095B1"/>
                    </a:solidFill>
                  </a:tcPr>
                </a:tc>
                <a:extLst>
                  <a:ext uri="{0D108BD9-81ED-4DB2-BD59-A6C34878D82A}">
                    <a16:rowId xmlns:a16="http://schemas.microsoft.com/office/drawing/2014/main" val="1443021184"/>
                  </a:ext>
                </a:extLst>
              </a:tr>
              <a:tr h="4361289">
                <a:tc>
                  <a:txBody>
                    <a:bodyPr/>
                    <a:lstStyle/>
                    <a:p>
                      <a:pPr rtl="1"/>
                      <a:endParaRPr lang="ar-SA" dirty="0"/>
                    </a:p>
                  </a:txBody>
                  <a:tcPr/>
                </a:tc>
                <a:tc>
                  <a:txBody>
                    <a:bodyPr/>
                    <a:lstStyle/>
                    <a:p>
                      <a:pPr rtl="1"/>
                      <a:endParaRPr lang="ar-SA" dirty="0"/>
                    </a:p>
                  </a:txBody>
                  <a:tcPr/>
                </a:tc>
                <a:tc>
                  <a:txBody>
                    <a:bodyPr/>
                    <a:lstStyle/>
                    <a:p>
                      <a:pPr rtl="1"/>
                      <a:endParaRPr lang="ar-SA" dirty="0"/>
                    </a:p>
                  </a:txBody>
                  <a:tcPr/>
                </a:tc>
                <a:extLst>
                  <a:ext uri="{0D108BD9-81ED-4DB2-BD59-A6C34878D82A}">
                    <a16:rowId xmlns:a16="http://schemas.microsoft.com/office/drawing/2014/main" val="632986090"/>
                  </a:ext>
                </a:extLst>
              </a:tr>
            </a:tbl>
          </a:graphicData>
        </a:graphic>
      </p:graphicFrame>
      <p:sp>
        <p:nvSpPr>
          <p:cNvPr id="5" name="مربع نص 4">
            <a:extLst>
              <a:ext uri="{FF2B5EF4-FFF2-40B4-BE49-F238E27FC236}">
                <a16:creationId xmlns:a16="http://schemas.microsoft.com/office/drawing/2014/main" id="{CFE6A110-2831-29B3-331F-736E74ADD370}"/>
              </a:ext>
            </a:extLst>
          </p:cNvPr>
          <p:cNvSpPr txBox="1"/>
          <p:nvPr/>
        </p:nvSpPr>
        <p:spPr>
          <a:xfrm>
            <a:off x="2579299" y="656318"/>
            <a:ext cx="4598740" cy="707886"/>
          </a:xfrm>
          <a:prstGeom prst="rect">
            <a:avLst/>
          </a:prstGeom>
          <a:noFill/>
        </p:spPr>
        <p:txBody>
          <a:bodyPr wrap="square" rtlCol="1">
            <a:spAutoFit/>
          </a:bodyPr>
          <a:lstStyle/>
          <a:p>
            <a:pPr algn="ctr"/>
            <a:r>
              <a:rPr lang="ar-SA" sz="4000" b="1" dirty="0">
                <a:solidFill>
                  <a:schemeClr val="accent2">
                    <a:lumMod val="50000"/>
                  </a:schemeClr>
                </a:solidFill>
                <a:latin typeface="Sakkal Majalla" panose="02000000000000000000" pitchFamily="2" charset="-78"/>
                <a:cs typeface="Sakkal Majalla" panose="02000000000000000000" pitchFamily="2" charset="-78"/>
              </a:rPr>
              <a:t>جدول التعلم</a:t>
            </a:r>
          </a:p>
        </p:txBody>
      </p:sp>
      <p:sp>
        <p:nvSpPr>
          <p:cNvPr id="13" name="مربع نص 12">
            <a:extLst>
              <a:ext uri="{FF2B5EF4-FFF2-40B4-BE49-F238E27FC236}">
                <a16:creationId xmlns:a16="http://schemas.microsoft.com/office/drawing/2014/main" id="{CB2AA552-11B1-6135-F452-75536572423F}"/>
              </a:ext>
            </a:extLst>
          </p:cNvPr>
          <p:cNvSpPr txBox="1"/>
          <p:nvPr/>
        </p:nvSpPr>
        <p:spPr>
          <a:xfrm>
            <a:off x="9393916" y="1076749"/>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تقدير نواتج الجمع</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1447/04/15</a:t>
            </a:r>
          </a:p>
        </p:txBody>
      </p:sp>
      <p:sp>
        <p:nvSpPr>
          <p:cNvPr id="14" name="مربع نص 13">
            <a:extLst>
              <a:ext uri="{FF2B5EF4-FFF2-40B4-BE49-F238E27FC236}">
                <a16:creationId xmlns:a16="http://schemas.microsoft.com/office/drawing/2014/main" id="{CDBA41D9-1953-2664-7909-1D4F8DCC977D}"/>
              </a:ext>
            </a:extLst>
          </p:cNvPr>
          <p:cNvSpPr txBox="1"/>
          <p:nvPr/>
        </p:nvSpPr>
        <p:spPr>
          <a:xfrm>
            <a:off x="9464008" y="3808411"/>
            <a:ext cx="2390237" cy="1200329"/>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أقدر باستعمال الاعداد المتناغمة.</a:t>
            </a:r>
          </a:p>
        </p:txBody>
      </p:sp>
      <p:pic>
        <p:nvPicPr>
          <p:cNvPr id="15" name="صورة 14">
            <a:extLst>
              <a:ext uri="{FF2B5EF4-FFF2-40B4-BE49-F238E27FC236}">
                <a16:creationId xmlns:a16="http://schemas.microsoft.com/office/drawing/2014/main" id="{A537F1C4-74B2-5A5C-321D-E53F64A92980}"/>
              </a:ext>
            </a:extLst>
          </p:cNvPr>
          <p:cNvPicPr>
            <a:picLocks noChangeAspect="1"/>
          </p:cNvPicPr>
          <p:nvPr/>
        </p:nvPicPr>
        <p:blipFill>
          <a:blip r:embed="rId4">
            <a:clrChange>
              <a:clrFrom>
                <a:srgbClr val="FDFBE9"/>
              </a:clrFrom>
              <a:clrTo>
                <a:srgbClr val="FDFBE9">
                  <a:alpha val="0"/>
                </a:srgbClr>
              </a:clrTo>
            </a:clrChange>
          </a:blip>
          <a:srcRect b="61429"/>
          <a:stretch>
            <a:fillRect/>
          </a:stretch>
        </p:blipFill>
        <p:spPr>
          <a:xfrm>
            <a:off x="9522033" y="2414759"/>
            <a:ext cx="2274187" cy="1255972"/>
          </a:xfrm>
          <a:prstGeom prst="rect">
            <a:avLst/>
          </a:prstGeom>
        </p:spPr>
      </p:pic>
    </p:spTree>
    <p:extLst>
      <p:ext uri="{BB962C8B-B14F-4D97-AF65-F5344CB8AC3E}">
        <p14:creationId xmlns:p14="http://schemas.microsoft.com/office/powerpoint/2010/main" val="1266244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334E4-D111-EE2B-684D-FEE44D3E0B39}"/>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BD1058B6-5994-14BD-90F5-B879D3739AAE}"/>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E84F1792-2B4E-E6B4-BB6D-87E125EC52D5}"/>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E8E7D66B-AAE1-57B8-2CB7-C9435E5E8A0B}"/>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B4C3CF0C-2D55-8B99-9B43-9DE613D3317B}"/>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B5BDCD83-AE37-01BD-76B0-E34619D5F3A4}"/>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C35420DB-63C9-84BF-0B03-F0429ACA4CD4}"/>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1883ACD0-9E13-EA74-E4AF-EB25F7981552}"/>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DBCA7C8E-B41C-1F9C-8545-B6BBE945DEC3}"/>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FB52175E-577B-9039-E82B-3273BF2AEA6B}"/>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23DD869B-E76F-603A-6997-F2D2C80C460B}"/>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8" name="سهم: بشكل رتبة عسكرية 27">
            <a:extLst>
              <a:ext uri="{FF2B5EF4-FFF2-40B4-BE49-F238E27FC236}">
                <a16:creationId xmlns:a16="http://schemas.microsoft.com/office/drawing/2014/main" id="{EC201F02-E60E-9D09-CB02-C404CB3F0CC9}"/>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EE1FD3EF-A2F5-105F-955E-92A2B3DBDB3D}"/>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7" name="سهم: بشكل رتبة عسكرية 6">
            <a:extLst>
              <a:ext uri="{FF2B5EF4-FFF2-40B4-BE49-F238E27FC236}">
                <a16:creationId xmlns:a16="http://schemas.microsoft.com/office/drawing/2014/main" id="{0D7A1E89-258B-61A0-9BC5-CEC97E99EFCB}"/>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BF8AEB21-D91D-E01A-908B-991F03BC22ED}"/>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6" name="مستطيل 25">
            <a:extLst>
              <a:ext uri="{FF2B5EF4-FFF2-40B4-BE49-F238E27FC236}">
                <a16:creationId xmlns:a16="http://schemas.microsoft.com/office/drawing/2014/main" id="{08FCDCC2-A0DA-7F18-5754-8950FC90ECBE}"/>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graphicFrame>
        <p:nvGraphicFramePr>
          <p:cNvPr id="4" name="جدول 3">
            <a:extLst>
              <a:ext uri="{FF2B5EF4-FFF2-40B4-BE49-F238E27FC236}">
                <a16:creationId xmlns:a16="http://schemas.microsoft.com/office/drawing/2014/main" id="{41E767DF-A278-1ED1-0CEF-BA8619FDF3A8}"/>
              </a:ext>
            </a:extLst>
          </p:cNvPr>
          <p:cNvGraphicFramePr>
            <a:graphicFrameLocks noGrp="1"/>
          </p:cNvGraphicFramePr>
          <p:nvPr>
            <p:extLst>
              <p:ext uri="{D42A27DB-BD31-4B8C-83A1-F6EECF244321}">
                <p14:modId xmlns:p14="http://schemas.microsoft.com/office/powerpoint/2010/main" val="1745395589"/>
              </p:ext>
            </p:extLst>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sp>
        <p:nvSpPr>
          <p:cNvPr id="6" name="متوازي أضلاع 5">
            <a:extLst>
              <a:ext uri="{FF2B5EF4-FFF2-40B4-BE49-F238E27FC236}">
                <a16:creationId xmlns:a16="http://schemas.microsoft.com/office/drawing/2014/main" id="{AE440DBA-0F85-3A97-DDDA-304D43830D45}"/>
              </a:ext>
            </a:extLst>
          </p:cNvPr>
          <p:cNvSpPr/>
          <p:nvPr/>
        </p:nvSpPr>
        <p:spPr>
          <a:xfrm>
            <a:off x="6512732" y="443913"/>
            <a:ext cx="3099969" cy="595662"/>
          </a:xfrm>
          <a:custGeom>
            <a:avLst/>
            <a:gdLst>
              <a:gd name="connsiteX0" fmla="*/ 0 w 3099969"/>
              <a:gd name="connsiteY0" fmla="*/ 595662 h 595662"/>
              <a:gd name="connsiteX1" fmla="*/ 148916 w 3099969"/>
              <a:gd name="connsiteY1" fmla="*/ 0 h 595662"/>
              <a:gd name="connsiteX2" fmla="*/ 650595 w 3099969"/>
              <a:gd name="connsiteY2" fmla="*/ 0 h 595662"/>
              <a:gd name="connsiteX3" fmla="*/ 1270316 w 3099969"/>
              <a:gd name="connsiteY3" fmla="*/ 0 h 595662"/>
              <a:gd name="connsiteX4" fmla="*/ 1771995 w 3099969"/>
              <a:gd name="connsiteY4" fmla="*/ 0 h 595662"/>
              <a:gd name="connsiteX5" fmla="*/ 2332695 w 3099969"/>
              <a:gd name="connsiteY5" fmla="*/ 0 h 595662"/>
              <a:gd name="connsiteX6" fmla="*/ 3099969 w 3099969"/>
              <a:gd name="connsiteY6" fmla="*/ 0 h 595662"/>
              <a:gd name="connsiteX7" fmla="*/ 2951054 w 3099969"/>
              <a:gd name="connsiteY7" fmla="*/ 595662 h 595662"/>
              <a:gd name="connsiteX8" fmla="*/ 2419864 w 3099969"/>
              <a:gd name="connsiteY8" fmla="*/ 595662 h 595662"/>
              <a:gd name="connsiteX9" fmla="*/ 1888675 w 3099969"/>
              <a:gd name="connsiteY9" fmla="*/ 595662 h 595662"/>
              <a:gd name="connsiteX10" fmla="*/ 1298464 w 3099969"/>
              <a:gd name="connsiteY10" fmla="*/ 595662 h 595662"/>
              <a:gd name="connsiteX11" fmla="*/ 737764 w 3099969"/>
              <a:gd name="connsiteY11" fmla="*/ 595662 h 595662"/>
              <a:gd name="connsiteX12" fmla="*/ 0 w 3099969"/>
              <a:gd name="connsiteY12" fmla="*/ 595662 h 59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9969" h="595662" fill="none" extrusionOk="0">
                <a:moveTo>
                  <a:pt x="0" y="595662"/>
                </a:moveTo>
                <a:cubicBezTo>
                  <a:pt x="27152" y="460534"/>
                  <a:pt x="103396" y="219244"/>
                  <a:pt x="148916" y="0"/>
                </a:cubicBezTo>
                <a:cubicBezTo>
                  <a:pt x="272485" y="21975"/>
                  <a:pt x="464331" y="-2391"/>
                  <a:pt x="650595" y="0"/>
                </a:cubicBezTo>
                <a:cubicBezTo>
                  <a:pt x="836859" y="2391"/>
                  <a:pt x="1022979" y="8558"/>
                  <a:pt x="1270316" y="0"/>
                </a:cubicBezTo>
                <a:cubicBezTo>
                  <a:pt x="1517653" y="-8558"/>
                  <a:pt x="1655164" y="-7339"/>
                  <a:pt x="1771995" y="0"/>
                </a:cubicBezTo>
                <a:cubicBezTo>
                  <a:pt x="1888826" y="7339"/>
                  <a:pt x="2114408" y="13480"/>
                  <a:pt x="2332695" y="0"/>
                </a:cubicBezTo>
                <a:cubicBezTo>
                  <a:pt x="2550982" y="-13480"/>
                  <a:pt x="2729031" y="-15720"/>
                  <a:pt x="3099969" y="0"/>
                </a:cubicBezTo>
                <a:cubicBezTo>
                  <a:pt x="3040910" y="168032"/>
                  <a:pt x="2999414" y="356244"/>
                  <a:pt x="2951054" y="595662"/>
                </a:cubicBezTo>
                <a:cubicBezTo>
                  <a:pt x="2778286" y="569155"/>
                  <a:pt x="2618140" y="603894"/>
                  <a:pt x="2419864" y="595662"/>
                </a:cubicBezTo>
                <a:cubicBezTo>
                  <a:pt x="2221588" y="587431"/>
                  <a:pt x="2055562" y="598841"/>
                  <a:pt x="1888675" y="595662"/>
                </a:cubicBezTo>
                <a:cubicBezTo>
                  <a:pt x="1721788" y="592483"/>
                  <a:pt x="1525423" y="574945"/>
                  <a:pt x="1298464" y="595662"/>
                </a:cubicBezTo>
                <a:cubicBezTo>
                  <a:pt x="1071505" y="616379"/>
                  <a:pt x="955007" y="606243"/>
                  <a:pt x="737764" y="595662"/>
                </a:cubicBezTo>
                <a:cubicBezTo>
                  <a:pt x="520521" y="585081"/>
                  <a:pt x="266789" y="568546"/>
                  <a:pt x="0" y="595662"/>
                </a:cubicBezTo>
                <a:close/>
              </a:path>
              <a:path w="3099969" h="595662" stroke="0" extrusionOk="0">
                <a:moveTo>
                  <a:pt x="0" y="595662"/>
                </a:moveTo>
                <a:cubicBezTo>
                  <a:pt x="62179" y="366373"/>
                  <a:pt x="82662" y="229437"/>
                  <a:pt x="148916" y="0"/>
                </a:cubicBezTo>
                <a:cubicBezTo>
                  <a:pt x="353527" y="10677"/>
                  <a:pt x="524488" y="4800"/>
                  <a:pt x="768637" y="0"/>
                </a:cubicBezTo>
                <a:cubicBezTo>
                  <a:pt x="1012786" y="-4800"/>
                  <a:pt x="1048920" y="-21576"/>
                  <a:pt x="1299827" y="0"/>
                </a:cubicBezTo>
                <a:cubicBezTo>
                  <a:pt x="1550734" y="21576"/>
                  <a:pt x="1615578" y="247"/>
                  <a:pt x="1801506" y="0"/>
                </a:cubicBezTo>
                <a:cubicBezTo>
                  <a:pt x="1987434" y="-247"/>
                  <a:pt x="2215272" y="14985"/>
                  <a:pt x="2362206" y="0"/>
                </a:cubicBezTo>
                <a:cubicBezTo>
                  <a:pt x="2509140" y="-14985"/>
                  <a:pt x="2809662" y="-32894"/>
                  <a:pt x="3099969" y="0"/>
                </a:cubicBezTo>
                <a:cubicBezTo>
                  <a:pt x="3028594" y="236470"/>
                  <a:pt x="2994564" y="461100"/>
                  <a:pt x="2951054" y="595662"/>
                </a:cubicBezTo>
                <a:cubicBezTo>
                  <a:pt x="2735179" y="592280"/>
                  <a:pt x="2586102" y="576330"/>
                  <a:pt x="2301822" y="595662"/>
                </a:cubicBezTo>
                <a:cubicBezTo>
                  <a:pt x="2017542" y="614994"/>
                  <a:pt x="1936174" y="613187"/>
                  <a:pt x="1741122" y="595662"/>
                </a:cubicBezTo>
                <a:cubicBezTo>
                  <a:pt x="1546070" y="578137"/>
                  <a:pt x="1436710" y="580041"/>
                  <a:pt x="1180422" y="595662"/>
                </a:cubicBezTo>
                <a:cubicBezTo>
                  <a:pt x="924134" y="611283"/>
                  <a:pt x="784695" y="576595"/>
                  <a:pt x="531190" y="595662"/>
                </a:cubicBezTo>
                <a:cubicBezTo>
                  <a:pt x="277685" y="614729"/>
                  <a:pt x="172519" y="611848"/>
                  <a:pt x="0" y="595662"/>
                </a:cubicBezTo>
                <a:close/>
              </a:path>
            </a:pathLst>
          </a:custGeom>
          <a:solidFill>
            <a:srgbClr val="FFFFCC"/>
          </a:solidFill>
          <a:ln>
            <a:extLst>
              <a:ext uri="{C807C97D-BFC1-408E-A445-0C87EB9F89A2}">
                <ask:lineSketchStyleProps xmlns:ask="http://schemas.microsoft.com/office/drawing/2018/sketchyshapes" sd="4196869882">
                  <a:prstGeom prst="parallelogram">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tx1"/>
                </a:solidFill>
                <a:latin typeface="Sakkal Majalla" panose="02000000000000000000" pitchFamily="2" charset="-78"/>
                <a:cs typeface="Sakkal Majalla" panose="02000000000000000000" pitchFamily="2" charset="-78"/>
              </a:rPr>
              <a:t>الإغــــــــــــــــــــــــــــــــــــــــــــــــــــــــــــــــلاق</a:t>
            </a:r>
          </a:p>
        </p:txBody>
      </p:sp>
      <p:sp>
        <p:nvSpPr>
          <p:cNvPr id="8" name="مربع نص 7">
            <a:extLst>
              <a:ext uri="{FF2B5EF4-FFF2-40B4-BE49-F238E27FC236}">
                <a16:creationId xmlns:a16="http://schemas.microsoft.com/office/drawing/2014/main" id="{5C4572B9-F12F-5BFE-A95B-ADFC646A808A}"/>
              </a:ext>
            </a:extLst>
          </p:cNvPr>
          <p:cNvSpPr txBox="1"/>
          <p:nvPr/>
        </p:nvSpPr>
        <p:spPr>
          <a:xfrm>
            <a:off x="6500693" y="1174344"/>
            <a:ext cx="2748237" cy="584775"/>
          </a:xfrm>
          <a:prstGeom prst="rect">
            <a:avLst/>
          </a:prstGeom>
          <a:noFill/>
        </p:spPr>
        <p:txBody>
          <a:bodyPr wrap="square" rtlCol="1">
            <a:spAutoFit/>
          </a:bodyPr>
          <a:lstStyle/>
          <a:p>
            <a:r>
              <a:rPr lang="ar-SA" sz="3200" b="1" dirty="0">
                <a:solidFill>
                  <a:srgbClr val="C00000"/>
                </a:solidFill>
                <a:latin typeface="Sakkal Majalla" panose="02000000000000000000" pitchFamily="2" charset="-78"/>
                <a:cs typeface="Sakkal Majalla" panose="02000000000000000000" pitchFamily="2" charset="-78"/>
              </a:rPr>
              <a:t>الواجـــــــــــــــــــــــــــــــــــــــــــــــــــــــب</a:t>
            </a:r>
            <a:endParaRPr lang="ar-SA" sz="3200" dirty="0">
              <a:solidFill>
                <a:srgbClr val="C00000"/>
              </a:solidFill>
            </a:endParaRPr>
          </a:p>
        </p:txBody>
      </p:sp>
      <p:pic>
        <p:nvPicPr>
          <p:cNvPr id="10" name="صورة 9">
            <a:extLst>
              <a:ext uri="{FF2B5EF4-FFF2-40B4-BE49-F238E27FC236}">
                <a16:creationId xmlns:a16="http://schemas.microsoft.com/office/drawing/2014/main" id="{3C0C766D-078A-AEE1-03BC-B7307E73290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1" name="مربع نص 10">
            <a:extLst>
              <a:ext uri="{FF2B5EF4-FFF2-40B4-BE49-F238E27FC236}">
                <a16:creationId xmlns:a16="http://schemas.microsoft.com/office/drawing/2014/main" id="{1C69EE1D-E8DF-29E5-A1CB-C300EF5AC443}"/>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15" name="مربع نص 14">
            <a:extLst>
              <a:ext uri="{FF2B5EF4-FFF2-40B4-BE49-F238E27FC236}">
                <a16:creationId xmlns:a16="http://schemas.microsoft.com/office/drawing/2014/main" id="{667B1F0E-AC1B-FBAB-5262-22FB56A88053}"/>
              </a:ext>
            </a:extLst>
          </p:cNvPr>
          <p:cNvSpPr txBox="1"/>
          <p:nvPr/>
        </p:nvSpPr>
        <p:spPr>
          <a:xfrm>
            <a:off x="5022601" y="2644170"/>
            <a:ext cx="3046979" cy="2481449"/>
          </a:xfrm>
          <a:prstGeom prst="rect">
            <a:avLst/>
          </a:prstGeom>
          <a:noFill/>
        </p:spPr>
        <p:txBody>
          <a:bodyPr wrap="square" rtlCol="1">
            <a:spAutoFit/>
          </a:bodyPr>
          <a:lstStyle/>
          <a:p>
            <a:pPr algn="ctr">
              <a:lnSpc>
                <a:spcPct val="150000"/>
              </a:lnSpc>
            </a:pPr>
            <a:r>
              <a:rPr lang="ar-SA" sz="5400" b="1" dirty="0">
                <a:solidFill>
                  <a:schemeClr val="accent1">
                    <a:lumMod val="75000"/>
                  </a:schemeClr>
                </a:solidFill>
                <a:latin typeface="Sakkal Majalla" panose="02000000000000000000" pitchFamily="2" charset="-78"/>
                <a:cs typeface="Sakkal Majalla" panose="02000000000000000000" pitchFamily="2" charset="-78"/>
              </a:rPr>
              <a:t>18 – 19 – 20 </a:t>
            </a:r>
          </a:p>
          <a:p>
            <a:pPr algn="ctr">
              <a:lnSpc>
                <a:spcPct val="150000"/>
              </a:lnSpc>
            </a:pPr>
            <a:r>
              <a:rPr lang="ar-SA" sz="5400" b="1" dirty="0">
                <a:solidFill>
                  <a:schemeClr val="accent1">
                    <a:lumMod val="75000"/>
                  </a:schemeClr>
                </a:solidFill>
                <a:latin typeface="Sakkal Majalla" panose="02000000000000000000" pitchFamily="2" charset="-78"/>
                <a:cs typeface="Sakkal Majalla" panose="02000000000000000000" pitchFamily="2" charset="-78"/>
              </a:rPr>
              <a:t>صفحة58</a:t>
            </a:r>
            <a:endParaRPr lang="ar-SA" sz="5400" dirty="0">
              <a:solidFill>
                <a:schemeClr val="accent1">
                  <a:lumMod val="75000"/>
                </a:schemeClr>
              </a:solidFill>
            </a:endParaRPr>
          </a:p>
        </p:txBody>
      </p:sp>
      <p:pic>
        <p:nvPicPr>
          <p:cNvPr id="1028" name="Picture 4" descr="صور خلفيات ماشا والدب بدقة عالية">
            <a:extLst>
              <a:ext uri="{FF2B5EF4-FFF2-40B4-BE49-F238E27FC236}">
                <a16:creationId xmlns:a16="http://schemas.microsoft.com/office/drawing/2014/main" id="{B989E874-87CB-E561-8DC4-E6FDB1AD2000}"/>
              </a:ext>
            </a:extLst>
          </p:cNvPr>
          <p:cNvPicPr>
            <a:picLocks noChangeAspect="1" noChangeArrowheads="1"/>
          </p:cNvPicPr>
          <p:nvPr/>
        </p:nvPicPr>
        <p:blipFill>
          <a:blip r:embed="rId4">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flipH="1">
            <a:off x="1940209" y="1163492"/>
            <a:ext cx="2764345" cy="4768899"/>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a:extLst>
              <a:ext uri="{FF2B5EF4-FFF2-40B4-BE49-F238E27FC236}">
                <a16:creationId xmlns:a16="http://schemas.microsoft.com/office/drawing/2014/main" id="{85B56847-8ED1-5AC8-79DA-0CF07C9801E2}"/>
              </a:ext>
            </a:extLst>
          </p:cNvPr>
          <p:cNvSpPr txBox="1"/>
          <p:nvPr/>
        </p:nvSpPr>
        <p:spPr>
          <a:xfrm>
            <a:off x="9393916" y="1076749"/>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تقدير نواتج الجمع</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1447/04/15</a:t>
            </a:r>
          </a:p>
        </p:txBody>
      </p:sp>
      <p:sp>
        <p:nvSpPr>
          <p:cNvPr id="5" name="مربع نص 4">
            <a:extLst>
              <a:ext uri="{FF2B5EF4-FFF2-40B4-BE49-F238E27FC236}">
                <a16:creationId xmlns:a16="http://schemas.microsoft.com/office/drawing/2014/main" id="{147846B6-2981-0A4B-B360-FB69FE5325A2}"/>
              </a:ext>
            </a:extLst>
          </p:cNvPr>
          <p:cNvSpPr txBox="1"/>
          <p:nvPr/>
        </p:nvSpPr>
        <p:spPr>
          <a:xfrm>
            <a:off x="9464008" y="3808411"/>
            <a:ext cx="2390237" cy="1200329"/>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أقدر باستعمال الاعداد المتناغمة.</a:t>
            </a:r>
          </a:p>
        </p:txBody>
      </p:sp>
      <p:pic>
        <p:nvPicPr>
          <p:cNvPr id="14" name="صورة 13">
            <a:extLst>
              <a:ext uri="{FF2B5EF4-FFF2-40B4-BE49-F238E27FC236}">
                <a16:creationId xmlns:a16="http://schemas.microsoft.com/office/drawing/2014/main" id="{D3D9E640-93FB-1E74-D132-8F236ABF642A}"/>
              </a:ext>
            </a:extLst>
          </p:cNvPr>
          <p:cNvPicPr>
            <a:picLocks noChangeAspect="1"/>
          </p:cNvPicPr>
          <p:nvPr/>
        </p:nvPicPr>
        <p:blipFill>
          <a:blip r:embed="rId5">
            <a:clrChange>
              <a:clrFrom>
                <a:srgbClr val="FDFBE9"/>
              </a:clrFrom>
              <a:clrTo>
                <a:srgbClr val="FDFBE9">
                  <a:alpha val="0"/>
                </a:srgbClr>
              </a:clrTo>
            </a:clrChange>
          </a:blip>
          <a:srcRect b="61429"/>
          <a:stretch>
            <a:fillRect/>
          </a:stretch>
        </p:blipFill>
        <p:spPr>
          <a:xfrm>
            <a:off x="9522033" y="2414759"/>
            <a:ext cx="2274187" cy="1255972"/>
          </a:xfrm>
          <a:prstGeom prst="rect">
            <a:avLst/>
          </a:prstGeom>
        </p:spPr>
      </p:pic>
    </p:spTree>
    <p:extLst>
      <p:ext uri="{BB962C8B-B14F-4D97-AF65-F5344CB8AC3E}">
        <p14:creationId xmlns:p14="http://schemas.microsoft.com/office/powerpoint/2010/main" val="3156161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1ABEE-9195-995E-16AD-C4E8A703AE0D}"/>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5E908A5A-EDED-A067-A58D-F6362E9033C9}"/>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D09DB3A3-0458-6EA1-FD34-D6807C4A7B27}"/>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26" name="مستطيل 25">
            <a:extLst>
              <a:ext uri="{FF2B5EF4-FFF2-40B4-BE49-F238E27FC236}">
                <a16:creationId xmlns:a16="http://schemas.microsoft.com/office/drawing/2014/main" id="{F63126E5-6B13-2FCC-A84E-7E47B52EAF8B}"/>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DF23DFE5-5D33-B585-FD79-B7AFABDF3545}"/>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3CF77E8F-F544-B769-6832-A99ABA4A6D59}"/>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1AB26D0E-16DA-42CB-947C-5301C0DD5110}"/>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25B8AB5A-E7F6-100F-4904-A5556DD6D716}"/>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D9C68A3F-2CD7-6493-0ED4-5EEFDE7B3841}"/>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A88E0E84-D503-A51D-4795-5C39CC813882}"/>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05CEE42B-AC10-DAC6-0884-FED84FB9841D}"/>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D14577D0-C675-59AC-EB23-A8A9B705917B}"/>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31" name="سهم: بشكل رتبة عسكرية 30">
            <a:extLst>
              <a:ext uri="{FF2B5EF4-FFF2-40B4-BE49-F238E27FC236}">
                <a16:creationId xmlns:a16="http://schemas.microsoft.com/office/drawing/2014/main" id="{9414CA18-0EDC-5D4E-8AA3-D88FCA257665}"/>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714609C6-7B37-92DD-7AA6-457B7A3F6911}"/>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2" name="سهم: بشكل رتبة عسكرية 31">
            <a:extLst>
              <a:ext uri="{FF2B5EF4-FFF2-40B4-BE49-F238E27FC236}">
                <a16:creationId xmlns:a16="http://schemas.microsoft.com/office/drawing/2014/main" id="{7F4DF30C-C78A-7909-9CC2-9BA276730A0F}"/>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F41E12B6-245A-DD9E-C2D4-D4C22C8D172C}"/>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graphicFrame>
        <p:nvGraphicFramePr>
          <p:cNvPr id="2" name="جدول 1">
            <a:extLst>
              <a:ext uri="{FF2B5EF4-FFF2-40B4-BE49-F238E27FC236}">
                <a16:creationId xmlns:a16="http://schemas.microsoft.com/office/drawing/2014/main" id="{84848D43-52E2-D959-B696-559AD5A63839}"/>
              </a:ext>
            </a:extLst>
          </p:cNvPr>
          <p:cNvGraphicFramePr>
            <a:graphicFrameLocks noGrp="1"/>
          </p:cNvGraphicFramePr>
          <p:nvPr>
            <p:extLst>
              <p:ext uri="{D42A27DB-BD31-4B8C-83A1-F6EECF244321}">
                <p14:modId xmlns:p14="http://schemas.microsoft.com/office/powerpoint/2010/main" val="2605256826"/>
              </p:ext>
            </p:extLst>
          </p:nvPr>
        </p:nvGraphicFramePr>
        <p:xfrm>
          <a:off x="377745" y="656440"/>
          <a:ext cx="11428736" cy="5984390"/>
        </p:xfrm>
        <a:graphic>
          <a:graphicData uri="http://schemas.openxmlformats.org/drawingml/2006/table">
            <a:tbl>
              <a:tblPr rtl="1" firstRow="1" bandRow="1">
                <a:tableStyleId>{5940675A-B579-460E-94D1-54222C63F5DA}</a:tableStyleId>
              </a:tblPr>
              <a:tblGrid>
                <a:gridCol w="11428736">
                  <a:extLst>
                    <a:ext uri="{9D8B030D-6E8A-4147-A177-3AD203B41FA5}">
                      <a16:colId xmlns:a16="http://schemas.microsoft.com/office/drawing/2014/main" val="1774482938"/>
                    </a:ext>
                  </a:extLst>
                </a:gridCol>
              </a:tblGrid>
              <a:tr h="59616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dirty="0">
                          <a:solidFill>
                            <a:schemeClr val="accent6">
                              <a:lumMod val="75000"/>
                            </a:schemeClr>
                          </a:solidFill>
                          <a:latin typeface="Sakkal Majalla" panose="02000000000000000000" pitchFamily="2" charset="-78"/>
                          <a:cs typeface="Sakkal Majalla" panose="02000000000000000000" pitchFamily="2" charset="-78"/>
                        </a:rPr>
                        <a:t>اليوم/</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tx1"/>
                          </a:solidFill>
                          <a:latin typeface="Sakkal Majalla" panose="02000000000000000000" pitchFamily="2" charset="-78"/>
                          <a:cs typeface="Sakkal Majalla" panose="02000000000000000000" pitchFamily="2" charset="-78"/>
                        </a:rPr>
                        <a:t>الثلاثاء</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accent6">
                              <a:lumMod val="75000"/>
                            </a:schemeClr>
                          </a:solidFill>
                          <a:latin typeface="Sakkal Majalla" panose="02000000000000000000" pitchFamily="2" charset="-78"/>
                          <a:cs typeface="Sakkal Majalla" panose="02000000000000000000" pitchFamily="2" charset="-78"/>
                        </a:rPr>
                        <a:t>التاريخ/</a:t>
                      </a:r>
                      <a:r>
                        <a:rPr lang="ar-SA" sz="3200" dirty="0">
                          <a:solidFill>
                            <a:schemeClr val="tx1"/>
                          </a:solidFill>
                          <a:latin typeface="Sakkal Majalla" panose="02000000000000000000" pitchFamily="2" charset="-78"/>
                          <a:cs typeface="Sakkal Majalla" panose="02000000000000000000" pitchFamily="2" charset="-78"/>
                        </a:rPr>
                        <a:t>1447/04/15ه</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accent6">
                              <a:lumMod val="75000"/>
                            </a:schemeClr>
                          </a:solidFill>
                          <a:latin typeface="Sakkal Majalla" panose="02000000000000000000" pitchFamily="2" charset="-78"/>
                          <a:cs typeface="Sakkal Majalla" panose="02000000000000000000" pitchFamily="2" charset="-78"/>
                        </a:rPr>
                        <a:t>الحصة/</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tx1"/>
                          </a:solidFill>
                          <a:latin typeface="Sakkal Majalla" panose="02000000000000000000" pitchFamily="2" charset="-78"/>
                          <a:cs typeface="Sakkal Majalla" panose="02000000000000000000" pitchFamily="2" charset="-78"/>
                        </a:rPr>
                        <a:t>الأولى</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351637"/>
                  </a:ext>
                </a:extLst>
              </a:tr>
              <a:tr h="72166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000" b="1" dirty="0">
                          <a:solidFill>
                            <a:srgbClr val="C00000"/>
                          </a:solidFill>
                          <a:latin typeface="Sakkal Majalla" panose="02000000000000000000" pitchFamily="2" charset="-78"/>
                          <a:cs typeface="Sakkal Majalla" panose="02000000000000000000" pitchFamily="2" charset="-78"/>
                        </a:rPr>
                        <a:t>الموضوع/</a:t>
                      </a:r>
                      <a:r>
                        <a:rPr lang="ar-SA" sz="4000" b="1" dirty="0">
                          <a:solidFill>
                            <a:srgbClr val="8A7254"/>
                          </a:solidFill>
                          <a:latin typeface="Sakkal Majalla" panose="02000000000000000000" pitchFamily="2" charset="-78"/>
                          <a:cs typeface="Sakkal Majalla" panose="02000000000000000000" pitchFamily="2" charset="-78"/>
                        </a:rPr>
                        <a:t> </a:t>
                      </a:r>
                      <a:r>
                        <a:rPr lang="ar-SA" sz="4000" dirty="0">
                          <a:solidFill>
                            <a:schemeClr val="tx2">
                              <a:lumMod val="75000"/>
                              <a:lumOff val="25000"/>
                            </a:schemeClr>
                          </a:solidFill>
                          <a:latin typeface="Sakkal Majalla" panose="02000000000000000000" pitchFamily="2" charset="-78"/>
                          <a:cs typeface="Sakkal Majalla" panose="02000000000000000000" pitchFamily="2" charset="-78"/>
                        </a:rPr>
                        <a:t>تقدير نواتج الجمع</a:t>
                      </a:r>
                      <a:endParaRPr lang="ar-SA" sz="4000" b="1" dirty="0">
                        <a:solidFill>
                          <a:schemeClr val="tx2">
                            <a:lumMod val="75000"/>
                            <a:lumOff val="25000"/>
                          </a:schemeClr>
                        </a:solidFill>
                        <a:latin typeface="Sakkal Majalla" panose="02000000000000000000" pitchFamily="2" charset="-78"/>
                        <a:cs typeface="Sakkal Majalla" panose="020000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259712"/>
                  </a:ext>
                </a:extLst>
              </a:tr>
              <a:tr h="4666562">
                <a:tc>
                  <a:txBody>
                    <a:bodyPr/>
                    <a:lstStyle/>
                    <a:p>
                      <a:pPr rtl="1"/>
                      <a:endParaRPr lang="ar-SA"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0581994"/>
                  </a:ext>
                </a:extLst>
              </a:tr>
            </a:tbl>
          </a:graphicData>
        </a:graphic>
      </p:graphicFrame>
      <p:pic>
        <p:nvPicPr>
          <p:cNvPr id="5" name="صورة 4">
            <a:extLst>
              <a:ext uri="{FF2B5EF4-FFF2-40B4-BE49-F238E27FC236}">
                <a16:creationId xmlns:a16="http://schemas.microsoft.com/office/drawing/2014/main" id="{DFE14C65-C50F-A5DA-D258-FF612EAA8B5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8" name="مربع نص 7">
            <a:extLst>
              <a:ext uri="{FF2B5EF4-FFF2-40B4-BE49-F238E27FC236}">
                <a16:creationId xmlns:a16="http://schemas.microsoft.com/office/drawing/2014/main" id="{11F40102-340A-BDA7-D342-E540207AC34D}"/>
              </a:ext>
            </a:extLst>
          </p:cNvPr>
          <p:cNvSpPr txBox="1"/>
          <p:nvPr/>
        </p:nvSpPr>
        <p:spPr>
          <a:xfrm>
            <a:off x="-58905" y="631071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9" name="مربع نص 8">
            <a:extLst>
              <a:ext uri="{FF2B5EF4-FFF2-40B4-BE49-F238E27FC236}">
                <a16:creationId xmlns:a16="http://schemas.microsoft.com/office/drawing/2014/main" id="{6ED615AF-AE3F-DB04-8DA0-23FE01573455}"/>
              </a:ext>
            </a:extLst>
          </p:cNvPr>
          <p:cNvSpPr txBox="1"/>
          <p:nvPr/>
        </p:nvSpPr>
        <p:spPr>
          <a:xfrm>
            <a:off x="9218113" y="2073026"/>
            <a:ext cx="2588368" cy="646331"/>
          </a:xfrm>
          <a:prstGeom prst="rect">
            <a:avLst/>
          </a:prstGeom>
          <a:noFill/>
          <a:effectLst/>
        </p:spPr>
        <p:txBody>
          <a:bodyPr wrap="square" rtlCol="1">
            <a:spAutoFit/>
          </a:bodyPr>
          <a:lstStyle/>
          <a:p>
            <a:pPr algn="ctr"/>
            <a:r>
              <a:rPr lang="ar-SA" sz="3600" b="1" dirty="0">
                <a:solidFill>
                  <a:srgbClr val="820000"/>
                </a:solidFill>
                <a:latin typeface="Sakkal Majalla" panose="02000000000000000000" pitchFamily="2" charset="-78"/>
                <a:cs typeface="Sakkal Majalla" panose="02000000000000000000" pitchFamily="2" charset="-78"/>
              </a:rPr>
              <a:t>اختبــــــــــار قصــــــــــــــــــــــــير</a:t>
            </a:r>
          </a:p>
        </p:txBody>
      </p:sp>
      <p:pic>
        <p:nvPicPr>
          <p:cNvPr id="15" name="صورة 14">
            <a:extLst>
              <a:ext uri="{FF2B5EF4-FFF2-40B4-BE49-F238E27FC236}">
                <a16:creationId xmlns:a16="http://schemas.microsoft.com/office/drawing/2014/main" id="{3D99F1A0-C974-8F54-281D-17594C87FF5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047236" y="2582196"/>
            <a:ext cx="7672926" cy="2618453"/>
          </a:xfrm>
          <a:prstGeom prst="rect">
            <a:avLst/>
          </a:prstGeom>
        </p:spPr>
      </p:pic>
    </p:spTree>
    <p:extLst>
      <p:ext uri="{BB962C8B-B14F-4D97-AF65-F5344CB8AC3E}">
        <p14:creationId xmlns:p14="http://schemas.microsoft.com/office/powerpoint/2010/main" val="1679873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C89E4-7887-03EA-BA13-054617EB8CBF}"/>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857E6029-3A2A-9364-3E4D-65EE96E82888}"/>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9E4F6D18-A6D7-1CBF-C11E-7B5183EE085E}"/>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95BBD8C4-7BE7-132B-B3F0-95CABBAD064F}"/>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127FAFFD-E619-9CDF-EBA6-1207071B088B}"/>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26" name="مستطيل 25">
            <a:extLst>
              <a:ext uri="{FF2B5EF4-FFF2-40B4-BE49-F238E27FC236}">
                <a16:creationId xmlns:a16="http://schemas.microsoft.com/office/drawing/2014/main" id="{320769B9-EDF9-893A-342E-313279CD6220}"/>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54DCF5B5-ED19-B9FC-2E2F-630B58894E42}"/>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4B10928E-DD5B-1636-9D01-81A4AF898A0E}"/>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221D73BF-14B2-101D-F6CC-1C7525D3AD88}"/>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A53EACB7-AF9D-6D99-5074-D56490D46F86}"/>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7E6DEB3C-571F-4811-E243-3C2461E754FE}"/>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91DDE684-4795-46A8-4649-E94F64CFCE53}"/>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A8B8EF8D-F886-6AAF-F0B7-00723FD53B52}"/>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991E52AB-C5F1-46BB-6264-CC46C0C4BB11}"/>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31" name="سهم: بشكل رتبة عسكرية 30">
            <a:extLst>
              <a:ext uri="{FF2B5EF4-FFF2-40B4-BE49-F238E27FC236}">
                <a16:creationId xmlns:a16="http://schemas.microsoft.com/office/drawing/2014/main" id="{FC78E97E-0149-3F1A-ABCF-5C02E1F57CF8}"/>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3767A390-7322-8295-497F-84C6C42E6C3D}"/>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graphicFrame>
        <p:nvGraphicFramePr>
          <p:cNvPr id="2" name="جدول 1">
            <a:extLst>
              <a:ext uri="{FF2B5EF4-FFF2-40B4-BE49-F238E27FC236}">
                <a16:creationId xmlns:a16="http://schemas.microsoft.com/office/drawing/2014/main" id="{2EDA0D93-1CB8-EA5E-D8C5-90766AAD8D16}"/>
              </a:ext>
            </a:extLst>
          </p:cNvPr>
          <p:cNvGraphicFramePr>
            <a:graphicFrameLocks noGrp="1"/>
          </p:cNvGraphicFramePr>
          <p:nvPr>
            <p:extLst>
              <p:ext uri="{D42A27DB-BD31-4B8C-83A1-F6EECF244321}">
                <p14:modId xmlns:p14="http://schemas.microsoft.com/office/powerpoint/2010/main" val="2928367062"/>
              </p:ext>
            </p:extLst>
          </p:nvPr>
        </p:nvGraphicFramePr>
        <p:xfrm>
          <a:off x="377189" y="656440"/>
          <a:ext cx="11442350" cy="5888739"/>
        </p:xfrm>
        <a:graphic>
          <a:graphicData uri="http://schemas.openxmlformats.org/drawingml/2006/table">
            <a:tbl>
              <a:tblPr rtl="1" firstRow="1" bandRow="1">
                <a:tableStyleId>{5940675A-B579-460E-94D1-54222C63F5DA}</a:tableStyleId>
              </a:tblPr>
              <a:tblGrid>
                <a:gridCol w="2411460">
                  <a:extLst>
                    <a:ext uri="{9D8B030D-6E8A-4147-A177-3AD203B41FA5}">
                      <a16:colId xmlns:a16="http://schemas.microsoft.com/office/drawing/2014/main" val="1774482938"/>
                    </a:ext>
                  </a:extLst>
                </a:gridCol>
                <a:gridCol w="2458639">
                  <a:extLst>
                    <a:ext uri="{9D8B030D-6E8A-4147-A177-3AD203B41FA5}">
                      <a16:colId xmlns:a16="http://schemas.microsoft.com/office/drawing/2014/main" val="87156748"/>
                    </a:ext>
                  </a:extLst>
                </a:gridCol>
                <a:gridCol w="6572251">
                  <a:extLst>
                    <a:ext uri="{9D8B030D-6E8A-4147-A177-3AD203B41FA5}">
                      <a16:colId xmlns:a16="http://schemas.microsoft.com/office/drawing/2014/main" val="2966511878"/>
                    </a:ext>
                  </a:extLst>
                </a:gridCol>
              </a:tblGrid>
              <a:tr h="586632">
                <a:tc gridSpan="3">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dirty="0">
                          <a:solidFill>
                            <a:schemeClr val="accent6">
                              <a:lumMod val="75000"/>
                            </a:schemeClr>
                          </a:solidFill>
                          <a:latin typeface="Sakkal Majalla" panose="02000000000000000000" pitchFamily="2" charset="-78"/>
                          <a:cs typeface="Sakkal Majalla" panose="02000000000000000000" pitchFamily="2" charset="-78"/>
                        </a:rPr>
                        <a:t>اليوم/</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tx1"/>
                          </a:solidFill>
                          <a:latin typeface="Sakkal Majalla" panose="02000000000000000000" pitchFamily="2" charset="-78"/>
                          <a:cs typeface="Sakkal Majalla" panose="02000000000000000000" pitchFamily="2" charset="-78"/>
                        </a:rPr>
                        <a:t>الثلاثاء</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accent6">
                              <a:lumMod val="75000"/>
                            </a:schemeClr>
                          </a:solidFill>
                          <a:latin typeface="Sakkal Majalla" panose="02000000000000000000" pitchFamily="2" charset="-78"/>
                          <a:cs typeface="Sakkal Majalla" panose="02000000000000000000" pitchFamily="2" charset="-78"/>
                        </a:rPr>
                        <a:t>التاريخ/</a:t>
                      </a:r>
                      <a:r>
                        <a:rPr lang="ar-SA" sz="3200" dirty="0">
                          <a:solidFill>
                            <a:schemeClr val="tx1"/>
                          </a:solidFill>
                          <a:latin typeface="Sakkal Majalla" panose="02000000000000000000" pitchFamily="2" charset="-78"/>
                          <a:cs typeface="Sakkal Majalla" panose="02000000000000000000" pitchFamily="2" charset="-78"/>
                        </a:rPr>
                        <a:t>1447/04/15ه</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accent6">
                              <a:lumMod val="75000"/>
                            </a:schemeClr>
                          </a:solidFill>
                          <a:latin typeface="Sakkal Majalla" panose="02000000000000000000" pitchFamily="2" charset="-78"/>
                          <a:cs typeface="Sakkal Majalla" panose="02000000000000000000" pitchFamily="2" charset="-78"/>
                        </a:rPr>
                        <a:t>الحصة/</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tx1"/>
                          </a:solidFill>
                          <a:latin typeface="Sakkal Majalla" panose="02000000000000000000" pitchFamily="2" charset="-78"/>
                          <a:cs typeface="Sakkal Majalla" panose="02000000000000000000" pitchFamily="2" charset="-78"/>
                        </a:rPr>
                        <a:t>الأولى</a:t>
                      </a:r>
                    </a:p>
                  </a:txBody>
                  <a:tcPr anchor="ctr"/>
                </a:tc>
                <a:tc hMerge="1">
                  <a:txBody>
                    <a:bodyPr/>
                    <a:lstStyle/>
                    <a:p>
                      <a:pPr rtl="1"/>
                      <a:endParaRPr lang="ar-SA" dirty="0"/>
                    </a:p>
                  </a:txBody>
                  <a:tcPr/>
                </a:tc>
                <a:tc hMerge="1">
                  <a:txBody>
                    <a:bodyPr/>
                    <a:lstStyle/>
                    <a:p>
                      <a:pPr rtl="1"/>
                      <a:endParaRPr lang="ar-SA"/>
                    </a:p>
                  </a:txBody>
                  <a:tcPr/>
                </a:tc>
                <a:extLst>
                  <a:ext uri="{0D108BD9-81ED-4DB2-BD59-A6C34878D82A}">
                    <a16:rowId xmlns:a16="http://schemas.microsoft.com/office/drawing/2014/main" val="401351637"/>
                  </a:ext>
                </a:extLst>
              </a:tr>
              <a:tr h="710133">
                <a:tc rowSpan="2">
                  <a:txBody>
                    <a:bodyPr/>
                    <a:lstStyle/>
                    <a:p>
                      <a:pPr rtl="1"/>
                      <a:endParaRPr lang="ar-SA" dirty="0">
                        <a:latin typeface="Sakkal Majalla" panose="02000000000000000000" pitchFamily="2" charset="-78"/>
                        <a:cs typeface="Sakkal Majalla" panose="02000000000000000000" pitchFamily="2" charset="-78"/>
                      </a:endParaRPr>
                    </a:p>
                  </a:txBody>
                  <a:tcPr/>
                </a:tc>
                <a:tc gridSpan="2">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000" b="1" dirty="0">
                          <a:solidFill>
                            <a:srgbClr val="C00000"/>
                          </a:solidFill>
                          <a:latin typeface="Sakkal Majalla" panose="02000000000000000000" pitchFamily="2" charset="-78"/>
                          <a:cs typeface="Sakkal Majalla" panose="02000000000000000000" pitchFamily="2" charset="-78"/>
                        </a:rPr>
                        <a:t>الموضوع/</a:t>
                      </a:r>
                      <a:r>
                        <a:rPr lang="ar-SA" sz="4000" b="1" dirty="0">
                          <a:solidFill>
                            <a:srgbClr val="8A7254"/>
                          </a:solidFill>
                          <a:latin typeface="Sakkal Majalla" panose="02000000000000000000" pitchFamily="2" charset="-78"/>
                          <a:cs typeface="Sakkal Majalla" panose="02000000000000000000" pitchFamily="2" charset="-78"/>
                        </a:rPr>
                        <a:t> </a:t>
                      </a:r>
                      <a:r>
                        <a:rPr lang="ar-SA" sz="4000" dirty="0">
                          <a:solidFill>
                            <a:schemeClr val="tx2">
                              <a:lumMod val="75000"/>
                              <a:lumOff val="25000"/>
                            </a:schemeClr>
                          </a:solidFill>
                          <a:latin typeface="Sakkal Majalla" panose="02000000000000000000" pitchFamily="2" charset="-78"/>
                          <a:cs typeface="Sakkal Majalla" panose="02000000000000000000" pitchFamily="2" charset="-78"/>
                        </a:rPr>
                        <a:t>تقدير نواتج الجمع</a:t>
                      </a:r>
                      <a:endParaRPr lang="ar-SA" sz="4000" b="1" dirty="0">
                        <a:solidFill>
                          <a:schemeClr val="tx2">
                            <a:lumMod val="75000"/>
                            <a:lumOff val="25000"/>
                          </a:schemeClr>
                        </a:solidFill>
                        <a:latin typeface="Sakkal Majalla" panose="02000000000000000000" pitchFamily="2" charset="-78"/>
                        <a:cs typeface="Sakkal Majalla" panose="02000000000000000000" pitchFamily="2" charset="-78"/>
                      </a:endParaRPr>
                    </a:p>
                  </a:txBody>
                  <a:tcPr anchor="ctr"/>
                </a:tc>
                <a:tc hMerge="1">
                  <a:txBody>
                    <a:bodyPr/>
                    <a:lstStyle/>
                    <a:p>
                      <a:pPr rtl="1"/>
                      <a:endParaRPr lang="ar-SA"/>
                    </a:p>
                  </a:txBody>
                  <a:tcPr/>
                </a:tc>
                <a:extLst>
                  <a:ext uri="{0D108BD9-81ED-4DB2-BD59-A6C34878D82A}">
                    <a16:rowId xmlns:a16="http://schemas.microsoft.com/office/drawing/2014/main" val="98259712"/>
                  </a:ext>
                </a:extLst>
              </a:tr>
              <a:tr h="4591974">
                <a:tc vMerge="1">
                  <a:txBody>
                    <a:bodyPr/>
                    <a:lstStyle/>
                    <a:p>
                      <a:pPr rtl="1"/>
                      <a:endParaRPr lang="ar-SA"/>
                    </a:p>
                  </a:txBody>
                  <a:tcPr/>
                </a:tc>
                <a:tc>
                  <a:txBody>
                    <a:bodyPr/>
                    <a:lstStyle/>
                    <a:p>
                      <a:pPr rtl="1"/>
                      <a:endParaRPr lang="ar-SA" dirty="0"/>
                    </a:p>
                  </a:txBody>
                  <a:tcPr/>
                </a:tc>
                <a:tc>
                  <a:txBody>
                    <a:bodyPr/>
                    <a:lstStyle/>
                    <a:p>
                      <a:pPr rtl="1"/>
                      <a:endParaRPr lang="ar-SA" dirty="0"/>
                    </a:p>
                  </a:txBody>
                  <a:tcPr/>
                </a:tc>
                <a:extLst>
                  <a:ext uri="{0D108BD9-81ED-4DB2-BD59-A6C34878D82A}">
                    <a16:rowId xmlns:a16="http://schemas.microsoft.com/office/drawing/2014/main" val="2410581994"/>
                  </a:ext>
                </a:extLst>
              </a:tr>
            </a:tbl>
          </a:graphicData>
        </a:graphic>
      </p:graphicFrame>
      <p:pic>
        <p:nvPicPr>
          <p:cNvPr id="8" name="صورة 7">
            <a:extLst>
              <a:ext uri="{FF2B5EF4-FFF2-40B4-BE49-F238E27FC236}">
                <a16:creationId xmlns:a16="http://schemas.microsoft.com/office/drawing/2014/main" id="{AB1EFD84-608C-FD21-3D13-B557B5FC36C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9" name="مربع نص 8">
            <a:extLst>
              <a:ext uri="{FF2B5EF4-FFF2-40B4-BE49-F238E27FC236}">
                <a16:creationId xmlns:a16="http://schemas.microsoft.com/office/drawing/2014/main" id="{1F609D84-A6A3-56A4-EA79-4F03CC0ACE10}"/>
              </a:ext>
            </a:extLst>
          </p:cNvPr>
          <p:cNvSpPr txBox="1"/>
          <p:nvPr/>
        </p:nvSpPr>
        <p:spPr>
          <a:xfrm>
            <a:off x="-58905" y="621927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10" name="مربع نص 9">
            <a:extLst>
              <a:ext uri="{FF2B5EF4-FFF2-40B4-BE49-F238E27FC236}">
                <a16:creationId xmlns:a16="http://schemas.microsoft.com/office/drawing/2014/main" id="{52254FE4-F946-2250-5030-13B7B1382DF0}"/>
              </a:ext>
            </a:extLst>
          </p:cNvPr>
          <p:cNvSpPr txBox="1"/>
          <p:nvPr/>
        </p:nvSpPr>
        <p:spPr>
          <a:xfrm>
            <a:off x="1472045" y="2046823"/>
            <a:ext cx="5393423" cy="1077218"/>
          </a:xfrm>
          <a:prstGeom prst="rect">
            <a:avLst/>
          </a:prstGeom>
          <a:noFill/>
        </p:spPr>
        <p:txBody>
          <a:bodyPr wrap="square" rtlCol="1">
            <a:spAutoFit/>
          </a:bodyPr>
          <a:lstStyle/>
          <a:p>
            <a:r>
              <a:rPr lang="ar-SA" sz="32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3200" dirty="0">
                <a:solidFill>
                  <a:srgbClr val="7030A0"/>
                </a:solidFill>
                <a:latin typeface="Sakkal Majalla" panose="02000000000000000000" pitchFamily="2" charset="-78"/>
                <a:cs typeface="Sakkal Majalla" panose="02000000000000000000" pitchFamily="2" charset="-78"/>
              </a:rPr>
              <a:t>أقدر باستعمال الاعداد المتناغمة.</a:t>
            </a:r>
          </a:p>
        </p:txBody>
      </p:sp>
      <p:pic>
        <p:nvPicPr>
          <p:cNvPr id="5" name="صورة 4">
            <a:extLst>
              <a:ext uri="{FF2B5EF4-FFF2-40B4-BE49-F238E27FC236}">
                <a16:creationId xmlns:a16="http://schemas.microsoft.com/office/drawing/2014/main" id="{90EE0592-AB1E-08FD-1B5F-3218FC5F6981}"/>
              </a:ext>
            </a:extLst>
          </p:cNvPr>
          <p:cNvPicPr>
            <a:picLocks noChangeAspect="1"/>
          </p:cNvPicPr>
          <p:nvPr/>
        </p:nvPicPr>
        <p:blipFill>
          <a:blip r:embed="rId4">
            <a:clrChange>
              <a:clrFrom>
                <a:srgbClr val="FDFBE9"/>
              </a:clrFrom>
              <a:clrTo>
                <a:srgbClr val="FDFBE9">
                  <a:alpha val="0"/>
                </a:srgbClr>
              </a:clrTo>
            </a:clrChange>
          </a:blip>
          <a:srcRect b="61429"/>
          <a:stretch>
            <a:fillRect/>
          </a:stretch>
        </p:blipFill>
        <p:spPr>
          <a:xfrm>
            <a:off x="9540624" y="2046823"/>
            <a:ext cx="2274187" cy="1255972"/>
          </a:xfrm>
          <a:prstGeom prst="rect">
            <a:avLst/>
          </a:prstGeom>
        </p:spPr>
      </p:pic>
      <p:pic>
        <p:nvPicPr>
          <p:cNvPr id="11" name="صورة 10">
            <a:extLst>
              <a:ext uri="{FF2B5EF4-FFF2-40B4-BE49-F238E27FC236}">
                <a16:creationId xmlns:a16="http://schemas.microsoft.com/office/drawing/2014/main" id="{6F0E7CD6-9BF2-AC57-DB5A-E146E69CB361}"/>
              </a:ext>
            </a:extLst>
          </p:cNvPr>
          <p:cNvPicPr>
            <a:picLocks noChangeAspect="1"/>
          </p:cNvPicPr>
          <p:nvPr/>
        </p:nvPicPr>
        <p:blipFill>
          <a:blip r:embed="rId4">
            <a:clrChange>
              <a:clrFrom>
                <a:srgbClr val="FDFBE9"/>
              </a:clrFrom>
              <a:clrTo>
                <a:srgbClr val="FDFBE9">
                  <a:alpha val="0"/>
                </a:srgbClr>
              </a:clrTo>
            </a:clrChange>
          </a:blip>
          <a:srcRect t="38571"/>
          <a:stretch>
            <a:fillRect/>
          </a:stretch>
        </p:blipFill>
        <p:spPr>
          <a:xfrm>
            <a:off x="7065953" y="2046823"/>
            <a:ext cx="2274186" cy="2000250"/>
          </a:xfrm>
          <a:prstGeom prst="rect">
            <a:avLst/>
          </a:prstGeom>
        </p:spPr>
      </p:pic>
    </p:spTree>
    <p:extLst>
      <p:ext uri="{BB962C8B-B14F-4D97-AF65-F5344CB8AC3E}">
        <p14:creationId xmlns:p14="http://schemas.microsoft.com/office/powerpoint/2010/main" val="319725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160F2-6F46-0945-D33E-05A95F3D57A2}"/>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B7D9D95E-07B4-849A-34F1-6EE6AC6E3F32}"/>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F2AC356E-C32E-BCB1-DAA9-47E054F555FD}"/>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163C9EA1-1003-8D8A-011E-30B04B221444}"/>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9394ED2F-1DA6-0BF0-BB8B-D6618231532C}"/>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C92444C2-208A-ECF5-A39A-93E9522B155E}"/>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7FFEEB8E-33EB-EFDD-535F-AB490E892FAF}"/>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26" name="مستطيل 25">
            <a:extLst>
              <a:ext uri="{FF2B5EF4-FFF2-40B4-BE49-F238E27FC236}">
                <a16:creationId xmlns:a16="http://schemas.microsoft.com/office/drawing/2014/main" id="{50E8DFF3-B67E-F965-46F4-557D3479F376}"/>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3B4CE18B-98B8-7E9B-E3B9-F0BD47893F4E}"/>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58808311-B8DA-74F4-32A3-004F244EA1E0}"/>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14D355B1-9A78-F45D-1D65-B0A9CF273B65}"/>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02A4FC8E-8090-9828-574D-0089AD178C2E}"/>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1F2EEA7B-E655-243F-8CDE-7CEF7515F089}"/>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8BD41AF2-431A-CCE5-1B2C-CAFEFE55D39F}"/>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39A03983-F660-437B-8FAB-5A684A4A3E01}"/>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8971BC91-F757-DFED-7088-0868F5056FFB}"/>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graphicFrame>
        <p:nvGraphicFramePr>
          <p:cNvPr id="2" name="جدول 1">
            <a:extLst>
              <a:ext uri="{FF2B5EF4-FFF2-40B4-BE49-F238E27FC236}">
                <a16:creationId xmlns:a16="http://schemas.microsoft.com/office/drawing/2014/main" id="{DDDF8FA9-1CA6-7CE7-3792-40F82709C288}"/>
              </a:ext>
            </a:extLst>
          </p:cNvPr>
          <p:cNvGraphicFramePr>
            <a:graphicFrameLocks noGrp="1"/>
          </p:cNvGraphicFramePr>
          <p:nvPr>
            <p:extLst>
              <p:ext uri="{D42A27DB-BD31-4B8C-83A1-F6EECF244321}">
                <p14:modId xmlns:p14="http://schemas.microsoft.com/office/powerpoint/2010/main" val="1871054768"/>
              </p:ext>
            </p:extLst>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graphicFrame>
        <p:nvGraphicFramePr>
          <p:cNvPr id="4" name="جدول 21">
            <a:extLst>
              <a:ext uri="{FF2B5EF4-FFF2-40B4-BE49-F238E27FC236}">
                <a16:creationId xmlns:a16="http://schemas.microsoft.com/office/drawing/2014/main" id="{7DCAEB67-85BD-71AF-2F93-FB4797B0EE63}"/>
              </a:ext>
            </a:extLst>
          </p:cNvPr>
          <p:cNvGraphicFramePr>
            <a:graphicFrameLocks noGrp="1"/>
          </p:cNvGraphicFramePr>
          <p:nvPr>
            <p:extLst>
              <p:ext uri="{D42A27DB-BD31-4B8C-83A1-F6EECF244321}">
                <p14:modId xmlns:p14="http://schemas.microsoft.com/office/powerpoint/2010/main" val="1590415018"/>
              </p:ext>
            </p:extLst>
          </p:nvPr>
        </p:nvGraphicFramePr>
        <p:xfrm>
          <a:off x="738301" y="1266402"/>
          <a:ext cx="8532723" cy="5147685"/>
        </p:xfrm>
        <a:graphic>
          <a:graphicData uri="http://schemas.openxmlformats.org/drawingml/2006/table">
            <a:tbl>
              <a:tblPr rtl="1" firstRow="1" bandRow="1">
                <a:tableStyleId>{5940675A-B579-460E-94D1-54222C63F5DA}</a:tableStyleId>
              </a:tblPr>
              <a:tblGrid>
                <a:gridCol w="2844241">
                  <a:extLst>
                    <a:ext uri="{9D8B030D-6E8A-4147-A177-3AD203B41FA5}">
                      <a16:colId xmlns:a16="http://schemas.microsoft.com/office/drawing/2014/main" val="159322320"/>
                    </a:ext>
                  </a:extLst>
                </a:gridCol>
                <a:gridCol w="2844241">
                  <a:extLst>
                    <a:ext uri="{9D8B030D-6E8A-4147-A177-3AD203B41FA5}">
                      <a16:colId xmlns:a16="http://schemas.microsoft.com/office/drawing/2014/main" val="2760843535"/>
                    </a:ext>
                  </a:extLst>
                </a:gridCol>
                <a:gridCol w="2844241">
                  <a:extLst>
                    <a:ext uri="{9D8B030D-6E8A-4147-A177-3AD203B41FA5}">
                      <a16:colId xmlns:a16="http://schemas.microsoft.com/office/drawing/2014/main" val="2015785482"/>
                    </a:ext>
                  </a:extLst>
                </a:gridCol>
              </a:tblGrid>
              <a:tr h="786396">
                <a:tc>
                  <a:txBody>
                    <a:bodyPr/>
                    <a:lstStyle/>
                    <a:p>
                      <a:pPr algn="ctr" rtl="1"/>
                      <a:r>
                        <a:rPr lang="ar-SA" sz="4000"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ماذا أعرف</a:t>
                      </a:r>
                    </a:p>
                  </a:txBody>
                  <a:tcPr anchor="ctr">
                    <a:solidFill>
                      <a:srgbClr val="A095B1"/>
                    </a:solidFill>
                  </a:tcPr>
                </a:tc>
                <a:tc>
                  <a:txBody>
                    <a:bodyPr/>
                    <a:lstStyle/>
                    <a:p>
                      <a:pPr algn="ctr" rtl="1"/>
                      <a:r>
                        <a:rPr lang="ar-SA" sz="4000"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ما أريد أن أعرف</a:t>
                      </a:r>
                    </a:p>
                  </a:txBody>
                  <a:tcPr anchor="ctr">
                    <a:solidFill>
                      <a:srgbClr val="A095B1"/>
                    </a:solidFill>
                  </a:tcPr>
                </a:tc>
                <a:tc>
                  <a:txBody>
                    <a:bodyPr/>
                    <a:lstStyle/>
                    <a:p>
                      <a:pPr algn="ctr" rtl="1"/>
                      <a:r>
                        <a:rPr lang="ar-SA" sz="4000"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ماذا تعلمت</a:t>
                      </a:r>
                    </a:p>
                  </a:txBody>
                  <a:tcPr anchor="ctr">
                    <a:solidFill>
                      <a:srgbClr val="A095B1"/>
                    </a:solidFill>
                  </a:tcPr>
                </a:tc>
                <a:extLst>
                  <a:ext uri="{0D108BD9-81ED-4DB2-BD59-A6C34878D82A}">
                    <a16:rowId xmlns:a16="http://schemas.microsoft.com/office/drawing/2014/main" val="1443021184"/>
                  </a:ext>
                </a:extLst>
              </a:tr>
              <a:tr h="4361289">
                <a:tc>
                  <a:txBody>
                    <a:bodyPr/>
                    <a:lstStyle/>
                    <a:p>
                      <a:pPr rtl="1"/>
                      <a:endParaRPr lang="ar-SA" dirty="0"/>
                    </a:p>
                  </a:txBody>
                  <a:tcPr/>
                </a:tc>
                <a:tc>
                  <a:txBody>
                    <a:bodyPr/>
                    <a:lstStyle/>
                    <a:p>
                      <a:pPr rtl="1"/>
                      <a:endParaRPr lang="ar-SA" dirty="0"/>
                    </a:p>
                  </a:txBody>
                  <a:tcPr/>
                </a:tc>
                <a:tc>
                  <a:txBody>
                    <a:bodyPr/>
                    <a:lstStyle/>
                    <a:p>
                      <a:pPr rtl="1"/>
                      <a:endParaRPr lang="ar-SA" dirty="0"/>
                    </a:p>
                  </a:txBody>
                  <a:tcPr/>
                </a:tc>
                <a:extLst>
                  <a:ext uri="{0D108BD9-81ED-4DB2-BD59-A6C34878D82A}">
                    <a16:rowId xmlns:a16="http://schemas.microsoft.com/office/drawing/2014/main" val="632986090"/>
                  </a:ext>
                </a:extLst>
              </a:tr>
            </a:tbl>
          </a:graphicData>
        </a:graphic>
      </p:graphicFrame>
      <p:sp>
        <p:nvSpPr>
          <p:cNvPr id="5" name="مربع نص 4">
            <a:extLst>
              <a:ext uri="{FF2B5EF4-FFF2-40B4-BE49-F238E27FC236}">
                <a16:creationId xmlns:a16="http://schemas.microsoft.com/office/drawing/2014/main" id="{F8475421-63AD-A70E-6258-7061D97D2F79}"/>
              </a:ext>
            </a:extLst>
          </p:cNvPr>
          <p:cNvSpPr txBox="1"/>
          <p:nvPr/>
        </p:nvSpPr>
        <p:spPr>
          <a:xfrm>
            <a:off x="2756500" y="628164"/>
            <a:ext cx="4598740" cy="707886"/>
          </a:xfrm>
          <a:prstGeom prst="rect">
            <a:avLst/>
          </a:prstGeom>
          <a:noFill/>
        </p:spPr>
        <p:txBody>
          <a:bodyPr wrap="square" rtlCol="1">
            <a:spAutoFit/>
          </a:bodyPr>
          <a:lstStyle/>
          <a:p>
            <a:pPr algn="ctr"/>
            <a:r>
              <a:rPr lang="ar-SA" sz="4000" b="1" dirty="0">
                <a:solidFill>
                  <a:schemeClr val="accent5">
                    <a:lumMod val="60000"/>
                    <a:lumOff val="40000"/>
                  </a:schemeClr>
                </a:solidFill>
                <a:latin typeface="Sakkal Majalla" panose="02000000000000000000" pitchFamily="2" charset="-78"/>
                <a:cs typeface="Sakkal Majalla" panose="02000000000000000000" pitchFamily="2" charset="-78"/>
              </a:rPr>
              <a:t>جدول التعلم</a:t>
            </a:r>
          </a:p>
        </p:txBody>
      </p:sp>
      <p:sp>
        <p:nvSpPr>
          <p:cNvPr id="6" name="مربع نص 5">
            <a:extLst>
              <a:ext uri="{FF2B5EF4-FFF2-40B4-BE49-F238E27FC236}">
                <a16:creationId xmlns:a16="http://schemas.microsoft.com/office/drawing/2014/main" id="{6F30C56F-B286-FD9F-6D91-583C6C1E0AF8}"/>
              </a:ext>
            </a:extLst>
          </p:cNvPr>
          <p:cNvSpPr txBox="1"/>
          <p:nvPr/>
        </p:nvSpPr>
        <p:spPr>
          <a:xfrm rot="16200000">
            <a:off x="-1075983" y="3680306"/>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8" name="صورة 7">
            <a:extLst>
              <a:ext uri="{FF2B5EF4-FFF2-40B4-BE49-F238E27FC236}">
                <a16:creationId xmlns:a16="http://schemas.microsoft.com/office/drawing/2014/main" id="{D2E207D0-C786-59EB-0BAD-D243FBE15F4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36" name="مربع نص 35">
            <a:extLst>
              <a:ext uri="{FF2B5EF4-FFF2-40B4-BE49-F238E27FC236}">
                <a16:creationId xmlns:a16="http://schemas.microsoft.com/office/drawing/2014/main" id="{AD909F5A-EECF-8EF1-5D50-0F279E44A87B}"/>
              </a:ext>
            </a:extLst>
          </p:cNvPr>
          <p:cNvSpPr txBox="1"/>
          <p:nvPr/>
        </p:nvSpPr>
        <p:spPr>
          <a:xfrm>
            <a:off x="9393916" y="1076749"/>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تقدير نواتج الجمع</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1447/04/15</a:t>
            </a:r>
          </a:p>
        </p:txBody>
      </p:sp>
      <p:sp>
        <p:nvSpPr>
          <p:cNvPr id="9" name="مربع نص 8">
            <a:extLst>
              <a:ext uri="{FF2B5EF4-FFF2-40B4-BE49-F238E27FC236}">
                <a16:creationId xmlns:a16="http://schemas.microsoft.com/office/drawing/2014/main" id="{107B32E0-CB76-8322-A14B-9CA9A25D8CD7}"/>
              </a:ext>
            </a:extLst>
          </p:cNvPr>
          <p:cNvSpPr txBox="1"/>
          <p:nvPr/>
        </p:nvSpPr>
        <p:spPr>
          <a:xfrm>
            <a:off x="9464008" y="3808411"/>
            <a:ext cx="2390237" cy="1200329"/>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أقدر باستعمال الاعداد المتناغمة.</a:t>
            </a:r>
          </a:p>
        </p:txBody>
      </p:sp>
      <p:pic>
        <p:nvPicPr>
          <p:cNvPr id="10" name="صورة 9">
            <a:extLst>
              <a:ext uri="{FF2B5EF4-FFF2-40B4-BE49-F238E27FC236}">
                <a16:creationId xmlns:a16="http://schemas.microsoft.com/office/drawing/2014/main" id="{6F8A7B2C-D2D0-9ACF-B080-1A877B35656C}"/>
              </a:ext>
            </a:extLst>
          </p:cNvPr>
          <p:cNvPicPr>
            <a:picLocks noChangeAspect="1"/>
          </p:cNvPicPr>
          <p:nvPr/>
        </p:nvPicPr>
        <p:blipFill>
          <a:blip r:embed="rId4">
            <a:clrChange>
              <a:clrFrom>
                <a:srgbClr val="FDFBE9"/>
              </a:clrFrom>
              <a:clrTo>
                <a:srgbClr val="FDFBE9">
                  <a:alpha val="0"/>
                </a:srgbClr>
              </a:clrTo>
            </a:clrChange>
          </a:blip>
          <a:srcRect b="61429"/>
          <a:stretch>
            <a:fillRect/>
          </a:stretch>
        </p:blipFill>
        <p:spPr>
          <a:xfrm>
            <a:off x="9522033" y="2414759"/>
            <a:ext cx="2274187" cy="1255972"/>
          </a:xfrm>
          <a:prstGeom prst="rect">
            <a:avLst/>
          </a:prstGeom>
        </p:spPr>
      </p:pic>
    </p:spTree>
    <p:extLst>
      <p:ext uri="{BB962C8B-B14F-4D97-AF65-F5344CB8AC3E}">
        <p14:creationId xmlns:p14="http://schemas.microsoft.com/office/powerpoint/2010/main" val="806281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4C030-C498-0290-D78B-F339E677C1DA}"/>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C31F7B22-018C-3D44-AA12-9ADE4047DEA0}"/>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ED501C5D-EAED-42B7-2F49-097E8EF786E5}"/>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69D69F6E-B123-2C82-2A0E-6EC01878DCCB}"/>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E375C064-45A4-0F0E-653E-0269E9319002}"/>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A743B910-574A-3E9C-32B5-F30C843AA05D}"/>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37EE5208-4D36-F858-8ADC-E05A62A15CE3}"/>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26" name="مستطيل 25">
            <a:extLst>
              <a:ext uri="{FF2B5EF4-FFF2-40B4-BE49-F238E27FC236}">
                <a16:creationId xmlns:a16="http://schemas.microsoft.com/office/drawing/2014/main" id="{9C92CC99-62B2-382B-0A01-92AA4BDEDE31}"/>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B13A476A-FDD2-2E75-F512-CE94A7BBD9D9}"/>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DA348FB0-630D-6A86-65B2-D7259E0E8F54}"/>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49295DCC-5206-2C06-ADC1-57EB0D2607AD}"/>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992D0982-0624-1521-E643-8AD333B01E0A}"/>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0EDADFFE-E89C-85A1-3676-23CFFB01A31A}"/>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15F834C6-A0D6-8422-AAE4-37D91E328689}"/>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BA4CF764-4114-6143-4FEA-7DD811AADC5E}"/>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E60D1B30-DFB5-8CDB-7C52-6769AC84ECB5}"/>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graphicFrame>
        <p:nvGraphicFramePr>
          <p:cNvPr id="2" name="جدول 1">
            <a:extLst>
              <a:ext uri="{FF2B5EF4-FFF2-40B4-BE49-F238E27FC236}">
                <a16:creationId xmlns:a16="http://schemas.microsoft.com/office/drawing/2014/main" id="{A523AACD-C11F-595B-326D-9BC921B51B78}"/>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pic>
        <p:nvPicPr>
          <p:cNvPr id="8" name="صورة 7">
            <a:extLst>
              <a:ext uri="{FF2B5EF4-FFF2-40B4-BE49-F238E27FC236}">
                <a16:creationId xmlns:a16="http://schemas.microsoft.com/office/drawing/2014/main" id="{619BFEE2-CA40-7D28-8092-2EB7AFAE512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0" name="مربع نص 9">
            <a:extLst>
              <a:ext uri="{FF2B5EF4-FFF2-40B4-BE49-F238E27FC236}">
                <a16:creationId xmlns:a16="http://schemas.microsoft.com/office/drawing/2014/main" id="{87FF978B-D9BA-8FCE-57E8-0C10C84DA5F0}"/>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11" name="مربع نص 10">
            <a:extLst>
              <a:ext uri="{FF2B5EF4-FFF2-40B4-BE49-F238E27FC236}">
                <a16:creationId xmlns:a16="http://schemas.microsoft.com/office/drawing/2014/main" id="{AB8720F0-D78D-D977-19E9-C405DF22C9AD}"/>
              </a:ext>
            </a:extLst>
          </p:cNvPr>
          <p:cNvSpPr txBox="1"/>
          <p:nvPr/>
        </p:nvSpPr>
        <p:spPr>
          <a:xfrm>
            <a:off x="6644509" y="753971"/>
            <a:ext cx="2748237" cy="646331"/>
          </a:xfrm>
          <a:prstGeom prst="rect">
            <a:avLst/>
          </a:prstGeom>
          <a:noFill/>
        </p:spPr>
        <p:txBody>
          <a:bodyPr wrap="square" rtlCol="1">
            <a:spAutoFit/>
          </a:bodyPr>
          <a:lstStyle/>
          <a:p>
            <a:r>
              <a:rPr lang="ar-SA" sz="3600" b="1" dirty="0">
                <a:solidFill>
                  <a:schemeClr val="accent5">
                    <a:lumMod val="75000"/>
                  </a:schemeClr>
                </a:solidFill>
                <a:latin typeface="Sakkal Majalla" panose="02000000000000000000" pitchFamily="2" charset="-78"/>
                <a:cs typeface="Sakkal Majalla" panose="02000000000000000000" pitchFamily="2" charset="-78"/>
              </a:rPr>
              <a:t>إثــــــــــــــــــــــــــــــــــــــــــــــراء</a:t>
            </a:r>
            <a:endParaRPr lang="ar-SA" sz="3600" dirty="0">
              <a:solidFill>
                <a:schemeClr val="accent5">
                  <a:lumMod val="75000"/>
                </a:schemeClr>
              </a:solidFill>
            </a:endParaRPr>
          </a:p>
        </p:txBody>
      </p:sp>
      <p:sp>
        <p:nvSpPr>
          <p:cNvPr id="20" name="مربع نص 19">
            <a:extLst>
              <a:ext uri="{FF2B5EF4-FFF2-40B4-BE49-F238E27FC236}">
                <a16:creationId xmlns:a16="http://schemas.microsoft.com/office/drawing/2014/main" id="{4C7B36F2-CDCB-8E0D-7671-9CE3698AA2EB}"/>
              </a:ext>
            </a:extLst>
          </p:cNvPr>
          <p:cNvSpPr txBox="1"/>
          <p:nvPr/>
        </p:nvSpPr>
        <p:spPr>
          <a:xfrm>
            <a:off x="9475943" y="2636332"/>
            <a:ext cx="2530421" cy="830997"/>
          </a:xfrm>
          <a:prstGeom prst="rect">
            <a:avLst/>
          </a:prstGeom>
          <a:noFill/>
        </p:spPr>
        <p:txBody>
          <a:bodyPr wrap="square" rtlCol="1">
            <a:spAutoFit/>
          </a:bodyPr>
          <a:lstStyle/>
          <a:p>
            <a:pPr lvl="0" algn="ctr">
              <a:defRPr/>
            </a:pPr>
            <a:r>
              <a:rPr lang="ar-SA" sz="2400" b="1" dirty="0">
                <a:latin typeface="Sakkal Majalla" panose="02000000000000000000" pitchFamily="2" charset="-78"/>
                <a:cs typeface="Sakkal Majalla" panose="02000000000000000000" pitchFamily="2" charset="-78"/>
              </a:rPr>
              <a:t>فيما سبق :</a:t>
            </a:r>
          </a:p>
          <a:p>
            <a:pPr algn="ctr">
              <a:defRPr/>
            </a:pPr>
            <a:r>
              <a:rPr lang="ar-SA" sz="2400" dirty="0">
                <a:solidFill>
                  <a:srgbClr val="7030A0"/>
                </a:solidFill>
                <a:latin typeface="Sakkal Majalla" panose="02000000000000000000" pitchFamily="2" charset="-78"/>
                <a:cs typeface="Sakkal Majalla" panose="02000000000000000000" pitchFamily="2" charset="-78"/>
              </a:rPr>
              <a:t>أقدر باستعمال التقريب</a:t>
            </a:r>
          </a:p>
        </p:txBody>
      </p:sp>
      <p:pic>
        <p:nvPicPr>
          <p:cNvPr id="18" name="صورة 17">
            <a:extLst>
              <a:ext uri="{FF2B5EF4-FFF2-40B4-BE49-F238E27FC236}">
                <a16:creationId xmlns:a16="http://schemas.microsoft.com/office/drawing/2014/main" id="{BBAC86DD-A3AC-7691-C8F5-F29A059E658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8369" y="1114651"/>
            <a:ext cx="9307458" cy="2667000"/>
          </a:xfrm>
          <a:prstGeom prst="rect">
            <a:avLst/>
          </a:prstGeom>
        </p:spPr>
      </p:pic>
      <p:sp>
        <p:nvSpPr>
          <p:cNvPr id="19" name="مربع نص 18">
            <a:extLst>
              <a:ext uri="{FF2B5EF4-FFF2-40B4-BE49-F238E27FC236}">
                <a16:creationId xmlns:a16="http://schemas.microsoft.com/office/drawing/2014/main" id="{A84A6441-D13B-BB13-56A1-4D63255D8CEB}"/>
              </a:ext>
            </a:extLst>
          </p:cNvPr>
          <p:cNvSpPr txBox="1"/>
          <p:nvPr/>
        </p:nvSpPr>
        <p:spPr>
          <a:xfrm>
            <a:off x="9393916" y="1076749"/>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تقدير نواتج الجمع</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1447/04/15</a:t>
            </a:r>
          </a:p>
        </p:txBody>
      </p:sp>
      <p:sp>
        <p:nvSpPr>
          <p:cNvPr id="21" name="مربع نص 20">
            <a:extLst>
              <a:ext uri="{FF2B5EF4-FFF2-40B4-BE49-F238E27FC236}">
                <a16:creationId xmlns:a16="http://schemas.microsoft.com/office/drawing/2014/main" id="{B1F1C913-70F0-9C7F-E565-6290E0C93E35}"/>
              </a:ext>
            </a:extLst>
          </p:cNvPr>
          <p:cNvSpPr txBox="1"/>
          <p:nvPr/>
        </p:nvSpPr>
        <p:spPr>
          <a:xfrm>
            <a:off x="9464008" y="3808411"/>
            <a:ext cx="2390237" cy="1200329"/>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أقدر باستعمال الاعداد المتناغمة.</a:t>
            </a:r>
          </a:p>
        </p:txBody>
      </p:sp>
    </p:spTree>
    <p:extLst>
      <p:ext uri="{BB962C8B-B14F-4D97-AF65-F5344CB8AC3E}">
        <p14:creationId xmlns:p14="http://schemas.microsoft.com/office/powerpoint/2010/main" val="677766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D4A5C-089B-2B9D-ED7D-59D6604F067D}"/>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8B4845E8-710E-1DB3-5B8A-69B4BAF0F23B}"/>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A26BE4B9-5350-3C7E-B827-B210F0557AAE}"/>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582537BD-71DD-71D5-24CF-957B40C247F3}"/>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C82F8BC7-6522-C5E0-0D2D-89778D1EA5B1}"/>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7D4C8AC4-E0CE-4FC8-D87E-393F7C499D28}"/>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32615068-9A22-2E91-0208-62DEBF3DB0EE}"/>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ABD0B56F-6175-FBE0-FC1E-70AFEB080F40}"/>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F7B83AD2-71FE-A235-029B-171E0E18D069}"/>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8953FDAD-3514-38D0-C41D-E48724B19FDE}"/>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3F3EF1DA-53FE-9CEA-1696-27D0BAFD24D1}"/>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8" name="سهم: بشكل رتبة عسكرية 27">
            <a:extLst>
              <a:ext uri="{FF2B5EF4-FFF2-40B4-BE49-F238E27FC236}">
                <a16:creationId xmlns:a16="http://schemas.microsoft.com/office/drawing/2014/main" id="{7450BAE4-F6FE-F533-A71C-8D869720E57A}"/>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F48D23EF-7FB6-2C54-4501-076ACA39D315}"/>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7" name="سهم: بشكل رتبة عسكرية 6">
            <a:extLst>
              <a:ext uri="{FF2B5EF4-FFF2-40B4-BE49-F238E27FC236}">
                <a16:creationId xmlns:a16="http://schemas.microsoft.com/office/drawing/2014/main" id="{CE9C84F0-6740-918B-5F12-5AA958BD8EB7}"/>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36081535-937B-108F-E581-C233FC7D0C97}"/>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6" name="مستطيل 25">
            <a:extLst>
              <a:ext uri="{FF2B5EF4-FFF2-40B4-BE49-F238E27FC236}">
                <a16:creationId xmlns:a16="http://schemas.microsoft.com/office/drawing/2014/main" id="{F194A429-CEDC-D43F-770E-CD951C293FA5}"/>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graphicFrame>
        <p:nvGraphicFramePr>
          <p:cNvPr id="4" name="جدول 3">
            <a:extLst>
              <a:ext uri="{FF2B5EF4-FFF2-40B4-BE49-F238E27FC236}">
                <a16:creationId xmlns:a16="http://schemas.microsoft.com/office/drawing/2014/main" id="{42A0F460-D311-8353-B2F1-7ED10BB1D270}"/>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sp>
        <p:nvSpPr>
          <p:cNvPr id="6" name="متوازي أضلاع 5">
            <a:extLst>
              <a:ext uri="{FF2B5EF4-FFF2-40B4-BE49-F238E27FC236}">
                <a16:creationId xmlns:a16="http://schemas.microsoft.com/office/drawing/2014/main" id="{212C3A40-F178-9E32-7EE8-EF9442A3465F}"/>
              </a:ext>
            </a:extLst>
          </p:cNvPr>
          <p:cNvSpPr/>
          <p:nvPr/>
        </p:nvSpPr>
        <p:spPr>
          <a:xfrm>
            <a:off x="6471524" y="443913"/>
            <a:ext cx="3141177" cy="595662"/>
          </a:xfrm>
          <a:custGeom>
            <a:avLst/>
            <a:gdLst>
              <a:gd name="connsiteX0" fmla="*/ 0 w 3141177"/>
              <a:gd name="connsiteY0" fmla="*/ 595662 h 595662"/>
              <a:gd name="connsiteX1" fmla="*/ 148916 w 3141177"/>
              <a:gd name="connsiteY1" fmla="*/ 0 h 595662"/>
              <a:gd name="connsiteX2" fmla="*/ 657600 w 3141177"/>
              <a:gd name="connsiteY2" fmla="*/ 0 h 595662"/>
              <a:gd name="connsiteX3" fmla="*/ 1285975 w 3141177"/>
              <a:gd name="connsiteY3" fmla="*/ 0 h 595662"/>
              <a:gd name="connsiteX4" fmla="*/ 1794660 w 3141177"/>
              <a:gd name="connsiteY4" fmla="*/ 0 h 595662"/>
              <a:gd name="connsiteX5" fmla="*/ 2363189 w 3141177"/>
              <a:gd name="connsiteY5" fmla="*/ 0 h 595662"/>
              <a:gd name="connsiteX6" fmla="*/ 3141177 w 3141177"/>
              <a:gd name="connsiteY6" fmla="*/ 0 h 595662"/>
              <a:gd name="connsiteX7" fmla="*/ 2992262 w 3141177"/>
              <a:gd name="connsiteY7" fmla="*/ 595662 h 595662"/>
              <a:gd name="connsiteX8" fmla="*/ 2453655 w 3141177"/>
              <a:gd name="connsiteY8" fmla="*/ 595662 h 595662"/>
              <a:gd name="connsiteX9" fmla="*/ 1915048 w 3141177"/>
              <a:gd name="connsiteY9" fmla="*/ 595662 h 595662"/>
              <a:gd name="connsiteX10" fmla="*/ 1316595 w 3141177"/>
              <a:gd name="connsiteY10" fmla="*/ 595662 h 595662"/>
              <a:gd name="connsiteX11" fmla="*/ 748066 w 3141177"/>
              <a:gd name="connsiteY11" fmla="*/ 595662 h 595662"/>
              <a:gd name="connsiteX12" fmla="*/ 0 w 3141177"/>
              <a:gd name="connsiteY12" fmla="*/ 595662 h 59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1177" h="595662" fill="none" extrusionOk="0">
                <a:moveTo>
                  <a:pt x="0" y="595662"/>
                </a:moveTo>
                <a:cubicBezTo>
                  <a:pt x="27152" y="460534"/>
                  <a:pt x="103396" y="219244"/>
                  <a:pt x="148916" y="0"/>
                </a:cubicBezTo>
                <a:cubicBezTo>
                  <a:pt x="344247" y="-5372"/>
                  <a:pt x="417636" y="-7250"/>
                  <a:pt x="657600" y="0"/>
                </a:cubicBezTo>
                <a:cubicBezTo>
                  <a:pt x="897564" y="7250"/>
                  <a:pt x="1046440" y="-17935"/>
                  <a:pt x="1285975" y="0"/>
                </a:cubicBezTo>
                <a:cubicBezTo>
                  <a:pt x="1525511" y="17935"/>
                  <a:pt x="1656009" y="3193"/>
                  <a:pt x="1794660" y="0"/>
                </a:cubicBezTo>
                <a:cubicBezTo>
                  <a:pt x="1933311" y="-3193"/>
                  <a:pt x="2125159" y="2158"/>
                  <a:pt x="2363189" y="0"/>
                </a:cubicBezTo>
                <a:cubicBezTo>
                  <a:pt x="2601219" y="-2158"/>
                  <a:pt x="2885861" y="2466"/>
                  <a:pt x="3141177" y="0"/>
                </a:cubicBezTo>
                <a:cubicBezTo>
                  <a:pt x="3082118" y="168032"/>
                  <a:pt x="3040622" y="356244"/>
                  <a:pt x="2992262" y="595662"/>
                </a:cubicBezTo>
                <a:cubicBezTo>
                  <a:pt x="2730577" y="604276"/>
                  <a:pt x="2598239" y="620976"/>
                  <a:pt x="2453655" y="595662"/>
                </a:cubicBezTo>
                <a:cubicBezTo>
                  <a:pt x="2309071" y="570348"/>
                  <a:pt x="2105032" y="574737"/>
                  <a:pt x="1915048" y="595662"/>
                </a:cubicBezTo>
                <a:cubicBezTo>
                  <a:pt x="1725064" y="616587"/>
                  <a:pt x="1489189" y="577901"/>
                  <a:pt x="1316595" y="595662"/>
                </a:cubicBezTo>
                <a:cubicBezTo>
                  <a:pt x="1144001" y="613423"/>
                  <a:pt x="891455" y="575298"/>
                  <a:pt x="748066" y="595662"/>
                </a:cubicBezTo>
                <a:cubicBezTo>
                  <a:pt x="604677" y="616026"/>
                  <a:pt x="210464" y="614150"/>
                  <a:pt x="0" y="595662"/>
                </a:cubicBezTo>
                <a:close/>
              </a:path>
              <a:path w="3141177" h="595662" stroke="0" extrusionOk="0">
                <a:moveTo>
                  <a:pt x="0" y="595662"/>
                </a:moveTo>
                <a:cubicBezTo>
                  <a:pt x="62179" y="366373"/>
                  <a:pt x="82662" y="229437"/>
                  <a:pt x="148916" y="0"/>
                </a:cubicBezTo>
                <a:cubicBezTo>
                  <a:pt x="371139" y="-23535"/>
                  <a:pt x="651149" y="29105"/>
                  <a:pt x="777291" y="0"/>
                </a:cubicBezTo>
                <a:cubicBezTo>
                  <a:pt x="903433" y="-29105"/>
                  <a:pt x="1083026" y="18028"/>
                  <a:pt x="1315898" y="0"/>
                </a:cubicBezTo>
                <a:cubicBezTo>
                  <a:pt x="1548770" y="-18028"/>
                  <a:pt x="1596565" y="16802"/>
                  <a:pt x="1824582" y="0"/>
                </a:cubicBezTo>
                <a:cubicBezTo>
                  <a:pt x="2052599" y="-16802"/>
                  <a:pt x="2119637" y="-8987"/>
                  <a:pt x="2393112" y="0"/>
                </a:cubicBezTo>
                <a:cubicBezTo>
                  <a:pt x="2666587" y="8987"/>
                  <a:pt x="2865371" y="23878"/>
                  <a:pt x="3141177" y="0"/>
                </a:cubicBezTo>
                <a:cubicBezTo>
                  <a:pt x="3069802" y="236470"/>
                  <a:pt x="3035772" y="461100"/>
                  <a:pt x="2992262" y="595662"/>
                </a:cubicBezTo>
                <a:cubicBezTo>
                  <a:pt x="2750316" y="601010"/>
                  <a:pt x="2524136" y="611742"/>
                  <a:pt x="2333964" y="595662"/>
                </a:cubicBezTo>
                <a:cubicBezTo>
                  <a:pt x="2143792" y="579582"/>
                  <a:pt x="1949401" y="575745"/>
                  <a:pt x="1765435" y="595662"/>
                </a:cubicBezTo>
                <a:cubicBezTo>
                  <a:pt x="1581469" y="615579"/>
                  <a:pt x="1395432" y="608747"/>
                  <a:pt x="1196905" y="595662"/>
                </a:cubicBezTo>
                <a:cubicBezTo>
                  <a:pt x="998378" y="582578"/>
                  <a:pt x="676334" y="620476"/>
                  <a:pt x="538607" y="595662"/>
                </a:cubicBezTo>
                <a:cubicBezTo>
                  <a:pt x="400880" y="570848"/>
                  <a:pt x="191341" y="571193"/>
                  <a:pt x="0" y="595662"/>
                </a:cubicBezTo>
                <a:close/>
              </a:path>
            </a:pathLst>
          </a:custGeom>
          <a:solidFill>
            <a:srgbClr val="FFFFCC"/>
          </a:solidFill>
          <a:ln>
            <a:extLst>
              <a:ext uri="{C807C97D-BFC1-408E-A445-0C87EB9F89A2}">
                <ask:lineSketchStyleProps xmlns:ask="http://schemas.microsoft.com/office/drawing/2018/sketchyshapes" sd="4196869882">
                  <a:prstGeom prst="parallelogram">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tx1"/>
                </a:solidFill>
                <a:latin typeface="Sakkal Majalla" panose="02000000000000000000" pitchFamily="2" charset="-78"/>
                <a:cs typeface="Sakkal Majalla" panose="02000000000000000000" pitchFamily="2" charset="-78"/>
              </a:rPr>
              <a:t>مهارات تفكير عليا</a:t>
            </a:r>
          </a:p>
        </p:txBody>
      </p:sp>
      <p:pic>
        <p:nvPicPr>
          <p:cNvPr id="10" name="صورة 9">
            <a:extLst>
              <a:ext uri="{FF2B5EF4-FFF2-40B4-BE49-F238E27FC236}">
                <a16:creationId xmlns:a16="http://schemas.microsoft.com/office/drawing/2014/main" id="{68786FE5-0F67-BFE0-5AC7-0227A1F1FE6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1" name="مربع نص 10">
            <a:extLst>
              <a:ext uri="{FF2B5EF4-FFF2-40B4-BE49-F238E27FC236}">
                <a16:creationId xmlns:a16="http://schemas.microsoft.com/office/drawing/2014/main" id="{17EAD4EC-7CB7-362B-1426-6653020169EC}"/>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16" name="صورة 15">
            <a:extLst>
              <a:ext uri="{FF2B5EF4-FFF2-40B4-BE49-F238E27FC236}">
                <a16:creationId xmlns:a16="http://schemas.microsoft.com/office/drawing/2014/main" id="{6E0FB2B4-1BDD-52F7-73ED-3A6DFE6EB6F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95780" y="1131292"/>
            <a:ext cx="9067787" cy="2909030"/>
          </a:xfrm>
          <a:prstGeom prst="rect">
            <a:avLst/>
          </a:prstGeom>
        </p:spPr>
      </p:pic>
      <p:sp>
        <p:nvSpPr>
          <p:cNvPr id="5" name="مربع نص 4">
            <a:extLst>
              <a:ext uri="{FF2B5EF4-FFF2-40B4-BE49-F238E27FC236}">
                <a16:creationId xmlns:a16="http://schemas.microsoft.com/office/drawing/2014/main" id="{1AAB9E8F-A24E-09D3-0B5D-87F79E97C81E}"/>
              </a:ext>
            </a:extLst>
          </p:cNvPr>
          <p:cNvSpPr txBox="1"/>
          <p:nvPr/>
        </p:nvSpPr>
        <p:spPr>
          <a:xfrm>
            <a:off x="9393916" y="1076749"/>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تقدير نواتج الجمع</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1447/04/15</a:t>
            </a:r>
          </a:p>
        </p:txBody>
      </p:sp>
      <p:sp>
        <p:nvSpPr>
          <p:cNvPr id="12" name="مربع نص 11">
            <a:extLst>
              <a:ext uri="{FF2B5EF4-FFF2-40B4-BE49-F238E27FC236}">
                <a16:creationId xmlns:a16="http://schemas.microsoft.com/office/drawing/2014/main" id="{1781A380-3C02-B02A-28FC-F0259A1BC9D5}"/>
              </a:ext>
            </a:extLst>
          </p:cNvPr>
          <p:cNvSpPr txBox="1"/>
          <p:nvPr/>
        </p:nvSpPr>
        <p:spPr>
          <a:xfrm>
            <a:off x="9464008" y="3808411"/>
            <a:ext cx="2390237" cy="1200329"/>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أقدر باستعمال الاعداد المتناغمة.</a:t>
            </a:r>
          </a:p>
        </p:txBody>
      </p:sp>
      <p:pic>
        <p:nvPicPr>
          <p:cNvPr id="13" name="صورة 12">
            <a:extLst>
              <a:ext uri="{FF2B5EF4-FFF2-40B4-BE49-F238E27FC236}">
                <a16:creationId xmlns:a16="http://schemas.microsoft.com/office/drawing/2014/main" id="{3AE30924-A8CE-7EC7-FA4A-E8E1A43DFCCB}"/>
              </a:ext>
            </a:extLst>
          </p:cNvPr>
          <p:cNvPicPr>
            <a:picLocks noChangeAspect="1"/>
          </p:cNvPicPr>
          <p:nvPr/>
        </p:nvPicPr>
        <p:blipFill>
          <a:blip r:embed="rId5">
            <a:clrChange>
              <a:clrFrom>
                <a:srgbClr val="FDFBE9"/>
              </a:clrFrom>
              <a:clrTo>
                <a:srgbClr val="FDFBE9">
                  <a:alpha val="0"/>
                </a:srgbClr>
              </a:clrTo>
            </a:clrChange>
          </a:blip>
          <a:srcRect b="61429"/>
          <a:stretch>
            <a:fillRect/>
          </a:stretch>
        </p:blipFill>
        <p:spPr>
          <a:xfrm>
            <a:off x="9522033" y="2414759"/>
            <a:ext cx="2274187" cy="1255972"/>
          </a:xfrm>
          <a:prstGeom prst="rect">
            <a:avLst/>
          </a:prstGeom>
        </p:spPr>
      </p:pic>
    </p:spTree>
    <p:extLst>
      <p:ext uri="{BB962C8B-B14F-4D97-AF65-F5344CB8AC3E}">
        <p14:creationId xmlns:p14="http://schemas.microsoft.com/office/powerpoint/2010/main" val="197767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964F5-9AF9-6C24-89B8-505B3439350A}"/>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F9F0218A-6D1E-3A31-37CB-F5B2680F5E4B}"/>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2112EF7B-B1B2-5936-BFC5-7EA1ABAF79DC}"/>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638BC555-38B1-74A0-40C0-D4E20539841C}"/>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AF088340-21CF-C90A-93B5-C1B59CD98602}"/>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F2D9DFAC-7B2F-2D66-CBE8-593161E50EF8}"/>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FE0C23FD-6D20-77F1-6FCE-657063C97AE1}"/>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26" name="مستطيل 25">
            <a:extLst>
              <a:ext uri="{FF2B5EF4-FFF2-40B4-BE49-F238E27FC236}">
                <a16:creationId xmlns:a16="http://schemas.microsoft.com/office/drawing/2014/main" id="{8486C132-4B97-CFB0-9A8A-5B6CAFD546E8}"/>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EE98438B-0B95-DA8A-0D37-B7F4974941B3}"/>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AAB2662D-FF23-39F5-BD5E-E03BA116CB4D}"/>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0B0AEA5C-EFB5-EFF4-2699-00364C97C922}"/>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E8B82FA2-A73C-5D1A-1BF9-275F824DFA3E}"/>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5DE5B79D-485D-5688-1998-76A4AEE2BD11}"/>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A8AF9DCB-B874-A142-C105-78D66F113DB1}"/>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0F918DE1-21DA-8C9F-D66A-55F1392D906B}"/>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9AB82121-D1C1-1D4C-1571-566AF7FEFCDA}"/>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graphicFrame>
        <p:nvGraphicFramePr>
          <p:cNvPr id="2" name="جدول 1">
            <a:extLst>
              <a:ext uri="{FF2B5EF4-FFF2-40B4-BE49-F238E27FC236}">
                <a16:creationId xmlns:a16="http://schemas.microsoft.com/office/drawing/2014/main" id="{DEDB370A-B8C1-B5CA-368E-1E5E61C8C666}"/>
              </a:ext>
            </a:extLst>
          </p:cNvPr>
          <p:cNvGraphicFramePr>
            <a:graphicFrameLocks noGrp="1"/>
          </p:cNvGraphicFramePr>
          <p:nvPr>
            <p:extLst>
              <p:ext uri="{D42A27DB-BD31-4B8C-83A1-F6EECF244321}">
                <p14:modId xmlns:p14="http://schemas.microsoft.com/office/powerpoint/2010/main" val="1800583508"/>
              </p:ext>
            </p:extLst>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pic>
        <p:nvPicPr>
          <p:cNvPr id="8" name="صورة 7">
            <a:extLst>
              <a:ext uri="{FF2B5EF4-FFF2-40B4-BE49-F238E27FC236}">
                <a16:creationId xmlns:a16="http://schemas.microsoft.com/office/drawing/2014/main" id="{1E530CDE-55F7-AC26-F674-315B06FB98F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0" name="مربع نص 9">
            <a:extLst>
              <a:ext uri="{FF2B5EF4-FFF2-40B4-BE49-F238E27FC236}">
                <a16:creationId xmlns:a16="http://schemas.microsoft.com/office/drawing/2014/main" id="{27AD7971-F2C2-D634-DB06-A30B04AD39D5}"/>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4" name="مربع نص 3">
            <a:extLst>
              <a:ext uri="{FF2B5EF4-FFF2-40B4-BE49-F238E27FC236}">
                <a16:creationId xmlns:a16="http://schemas.microsoft.com/office/drawing/2014/main" id="{366C8906-20D4-6109-546A-2170F165B88A}"/>
              </a:ext>
            </a:extLst>
          </p:cNvPr>
          <p:cNvSpPr txBox="1"/>
          <p:nvPr/>
        </p:nvSpPr>
        <p:spPr>
          <a:xfrm>
            <a:off x="9393916" y="1076749"/>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تقدير نواتج الجمع</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1447/04/15</a:t>
            </a:r>
          </a:p>
        </p:txBody>
      </p:sp>
      <p:sp>
        <p:nvSpPr>
          <p:cNvPr id="6" name="مربع نص 5">
            <a:extLst>
              <a:ext uri="{FF2B5EF4-FFF2-40B4-BE49-F238E27FC236}">
                <a16:creationId xmlns:a16="http://schemas.microsoft.com/office/drawing/2014/main" id="{88591196-FA8C-9634-F2C9-36CE70313973}"/>
              </a:ext>
            </a:extLst>
          </p:cNvPr>
          <p:cNvSpPr txBox="1"/>
          <p:nvPr/>
        </p:nvSpPr>
        <p:spPr>
          <a:xfrm>
            <a:off x="9464008" y="3808411"/>
            <a:ext cx="2390237" cy="1200329"/>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أقدر باستعمال الاعداد المتناغمة.</a:t>
            </a:r>
          </a:p>
        </p:txBody>
      </p:sp>
      <p:pic>
        <p:nvPicPr>
          <p:cNvPr id="13" name="صورة 12">
            <a:extLst>
              <a:ext uri="{FF2B5EF4-FFF2-40B4-BE49-F238E27FC236}">
                <a16:creationId xmlns:a16="http://schemas.microsoft.com/office/drawing/2014/main" id="{75C7E53F-9409-45CF-878E-C8863E237B61}"/>
              </a:ext>
            </a:extLst>
          </p:cNvPr>
          <p:cNvPicPr>
            <a:picLocks noChangeAspect="1"/>
          </p:cNvPicPr>
          <p:nvPr/>
        </p:nvPicPr>
        <p:blipFill>
          <a:blip r:embed="rId4">
            <a:clrChange>
              <a:clrFrom>
                <a:srgbClr val="FDFBE9"/>
              </a:clrFrom>
              <a:clrTo>
                <a:srgbClr val="FDFBE9">
                  <a:alpha val="0"/>
                </a:srgbClr>
              </a:clrTo>
            </a:clrChange>
          </a:blip>
          <a:srcRect b="61429"/>
          <a:stretch>
            <a:fillRect/>
          </a:stretch>
        </p:blipFill>
        <p:spPr>
          <a:xfrm>
            <a:off x="9522033" y="2414759"/>
            <a:ext cx="2274187" cy="1255972"/>
          </a:xfrm>
          <a:prstGeom prst="rect">
            <a:avLst/>
          </a:prstGeom>
        </p:spPr>
      </p:pic>
      <p:pic>
        <p:nvPicPr>
          <p:cNvPr id="9" name="صورة 8">
            <a:extLst>
              <a:ext uri="{FF2B5EF4-FFF2-40B4-BE49-F238E27FC236}">
                <a16:creationId xmlns:a16="http://schemas.microsoft.com/office/drawing/2014/main" id="{628AB56F-33C1-1A42-17B7-6A359623252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90161" y="2535540"/>
            <a:ext cx="9239250" cy="971550"/>
          </a:xfrm>
          <a:prstGeom prst="rect">
            <a:avLst/>
          </a:prstGeom>
        </p:spPr>
      </p:pic>
      <p:grpSp>
        <p:nvGrpSpPr>
          <p:cNvPr id="17" name="مجموعة 16">
            <a:extLst>
              <a:ext uri="{FF2B5EF4-FFF2-40B4-BE49-F238E27FC236}">
                <a16:creationId xmlns:a16="http://schemas.microsoft.com/office/drawing/2014/main" id="{6CD1DAE2-A9BF-F446-D8AD-043FD7EF9F80}"/>
              </a:ext>
            </a:extLst>
          </p:cNvPr>
          <p:cNvGrpSpPr/>
          <p:nvPr/>
        </p:nvGrpSpPr>
        <p:grpSpPr>
          <a:xfrm>
            <a:off x="1083011" y="737491"/>
            <a:ext cx="1337309" cy="707886"/>
            <a:chOff x="1040264" y="1315858"/>
            <a:chExt cx="987933" cy="707886"/>
          </a:xfrm>
        </p:grpSpPr>
        <p:sp>
          <p:nvSpPr>
            <p:cNvPr id="12" name="مربع نص 11">
              <a:extLst>
                <a:ext uri="{FF2B5EF4-FFF2-40B4-BE49-F238E27FC236}">
                  <a16:creationId xmlns:a16="http://schemas.microsoft.com/office/drawing/2014/main" id="{7A186A52-3074-F0F5-1D8B-D6F689F1A81D}"/>
                </a:ext>
              </a:extLst>
            </p:cNvPr>
            <p:cNvSpPr txBox="1"/>
            <p:nvPr/>
          </p:nvSpPr>
          <p:spPr>
            <a:xfrm>
              <a:off x="1440094" y="1315858"/>
              <a:ext cx="588103" cy="707886"/>
            </a:xfrm>
            <a:prstGeom prst="rect">
              <a:avLst/>
            </a:prstGeom>
            <a:noFill/>
          </p:spPr>
          <p:txBody>
            <a:bodyPr wrap="square" rtlCol="1">
              <a:spAutoFit/>
            </a:bodyPr>
            <a:lstStyle/>
            <a:p>
              <a:r>
                <a:rPr lang="ar-SA" sz="4000" b="1" dirty="0">
                  <a:solidFill>
                    <a:srgbClr val="C00000"/>
                  </a:solidFill>
                  <a:latin typeface="Sakkal Majalla" panose="02000000000000000000" pitchFamily="2" charset="-78"/>
                  <a:cs typeface="Sakkal Majalla" panose="02000000000000000000" pitchFamily="2" charset="-78"/>
                </a:rPr>
                <a:t>ص </a:t>
              </a:r>
            </a:p>
          </p:txBody>
        </p:sp>
        <p:sp>
          <p:nvSpPr>
            <p:cNvPr id="14" name="مربع نص 13">
              <a:extLst>
                <a:ext uri="{FF2B5EF4-FFF2-40B4-BE49-F238E27FC236}">
                  <a16:creationId xmlns:a16="http://schemas.microsoft.com/office/drawing/2014/main" id="{10F92AE8-4CB4-A81B-9672-4332580D44BD}"/>
                </a:ext>
              </a:extLst>
            </p:cNvPr>
            <p:cNvSpPr txBox="1"/>
            <p:nvPr/>
          </p:nvSpPr>
          <p:spPr>
            <a:xfrm>
              <a:off x="1040264" y="1315858"/>
              <a:ext cx="588103" cy="707886"/>
            </a:xfrm>
            <a:prstGeom prst="rect">
              <a:avLst/>
            </a:prstGeom>
            <a:noFill/>
          </p:spPr>
          <p:txBody>
            <a:bodyPr wrap="square" rtlCol="1">
              <a:spAutoFit/>
            </a:bodyPr>
            <a:lstStyle/>
            <a:p>
              <a:r>
                <a:rPr lang="ar-SA" sz="4000" b="1" dirty="0">
                  <a:solidFill>
                    <a:srgbClr val="C00000"/>
                  </a:solidFill>
                  <a:latin typeface="Sakkal Majalla" panose="02000000000000000000" pitchFamily="2" charset="-78"/>
                  <a:cs typeface="Sakkal Majalla" panose="02000000000000000000" pitchFamily="2" charset="-78"/>
                </a:rPr>
                <a:t>57 </a:t>
              </a:r>
            </a:p>
          </p:txBody>
        </p:sp>
      </p:grpSp>
    </p:spTree>
    <p:extLst>
      <p:ext uri="{BB962C8B-B14F-4D97-AF65-F5344CB8AC3E}">
        <p14:creationId xmlns:p14="http://schemas.microsoft.com/office/powerpoint/2010/main" val="1079560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F6E91-8F37-B16D-A4DC-49BC66BFEE87}"/>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99EF6DEC-B32C-66C2-DC88-3D377A19BA79}"/>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C32C74A9-B983-67A0-D757-32C919DB6DC7}"/>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A3ED2C2E-1C3F-932B-93D7-90D1AC315F15}"/>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E76271AC-A7E1-A9E9-51A4-F83E85B7A7CD}"/>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7F1833AB-6F71-F307-4475-B57547D87CEA}"/>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C7775932-46A9-E80B-87B0-841C40D7D773}"/>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08C573E6-0A1F-33BB-B5FD-73557AE8086D}"/>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33502B70-0947-1327-3A4F-31CD59F391B5}"/>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6" name="مستطيل 25">
            <a:extLst>
              <a:ext uri="{FF2B5EF4-FFF2-40B4-BE49-F238E27FC236}">
                <a16:creationId xmlns:a16="http://schemas.microsoft.com/office/drawing/2014/main" id="{A26E2C33-21E5-DFDC-1A96-A34F970544A6}"/>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F80D438B-1907-9A1B-D95C-3C1B11366EF3}"/>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799D171E-1B1F-029C-8390-2D6F27D9AC2D}"/>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C1EEFD80-DE0E-5A5D-FA3B-152F2831DB92}"/>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80DCCEE3-170F-1978-D573-435C7A42CC0F}"/>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56BDC47C-2530-66F7-4830-BCA9DDEE672C}"/>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96F42166-5CC4-C952-B7D2-0D5F912554FA}"/>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graphicFrame>
        <p:nvGraphicFramePr>
          <p:cNvPr id="5" name="جدول 4">
            <a:extLst>
              <a:ext uri="{FF2B5EF4-FFF2-40B4-BE49-F238E27FC236}">
                <a16:creationId xmlns:a16="http://schemas.microsoft.com/office/drawing/2014/main" id="{58E539D5-DAF9-5387-78CB-5A3FCBF7D3BE}"/>
              </a:ext>
            </a:extLst>
          </p:cNvPr>
          <p:cNvGraphicFramePr>
            <a:graphicFrameLocks noGrp="1"/>
          </p:cNvGraphicFramePr>
          <p:nvPr>
            <p:extLst>
              <p:ext uri="{D42A27DB-BD31-4B8C-83A1-F6EECF244321}">
                <p14:modId xmlns:p14="http://schemas.microsoft.com/office/powerpoint/2010/main" val="16105468"/>
              </p:ext>
            </p:extLst>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grpSp>
        <p:nvGrpSpPr>
          <p:cNvPr id="22" name="مجموعة 21">
            <a:extLst>
              <a:ext uri="{FF2B5EF4-FFF2-40B4-BE49-F238E27FC236}">
                <a16:creationId xmlns:a16="http://schemas.microsoft.com/office/drawing/2014/main" id="{2B944684-1A25-DC73-E3B2-4DBFF5D88A2A}"/>
              </a:ext>
            </a:extLst>
          </p:cNvPr>
          <p:cNvGrpSpPr/>
          <p:nvPr/>
        </p:nvGrpSpPr>
        <p:grpSpPr>
          <a:xfrm>
            <a:off x="6863086" y="663685"/>
            <a:ext cx="2633184" cy="664446"/>
            <a:chOff x="6863086" y="663685"/>
            <a:chExt cx="2633184" cy="664446"/>
          </a:xfrm>
        </p:grpSpPr>
        <p:sp>
          <p:nvSpPr>
            <p:cNvPr id="15" name="سهم: خماسي 14">
              <a:extLst>
                <a:ext uri="{FF2B5EF4-FFF2-40B4-BE49-F238E27FC236}">
                  <a16:creationId xmlns:a16="http://schemas.microsoft.com/office/drawing/2014/main" id="{83241BC5-EF99-9AD5-3424-F2DB902E51DB}"/>
                </a:ext>
              </a:extLst>
            </p:cNvPr>
            <p:cNvSpPr/>
            <p:nvPr/>
          </p:nvSpPr>
          <p:spPr>
            <a:xfrm flipH="1">
              <a:off x="6863086" y="663685"/>
              <a:ext cx="2588368" cy="664446"/>
            </a:xfrm>
            <a:custGeom>
              <a:avLst/>
              <a:gdLst>
                <a:gd name="connsiteX0" fmla="*/ 0 w 2588368"/>
                <a:gd name="connsiteY0" fmla="*/ 0 h 664446"/>
                <a:gd name="connsiteX1" fmla="*/ 518913 w 2588368"/>
                <a:gd name="connsiteY1" fmla="*/ 0 h 664446"/>
                <a:gd name="connsiteX2" fmla="*/ 1060388 w 2588368"/>
                <a:gd name="connsiteY2" fmla="*/ 0 h 664446"/>
                <a:gd name="connsiteX3" fmla="*/ 1624424 w 2588368"/>
                <a:gd name="connsiteY3" fmla="*/ 0 h 664446"/>
                <a:gd name="connsiteX4" fmla="*/ 2256145 w 2588368"/>
                <a:gd name="connsiteY4" fmla="*/ 0 h 664446"/>
                <a:gd name="connsiteX5" fmla="*/ 2588368 w 2588368"/>
                <a:gd name="connsiteY5" fmla="*/ 332223 h 664446"/>
                <a:gd name="connsiteX6" fmla="*/ 2256145 w 2588368"/>
                <a:gd name="connsiteY6" fmla="*/ 664446 h 664446"/>
                <a:gd name="connsiteX7" fmla="*/ 1759793 w 2588368"/>
                <a:gd name="connsiteY7" fmla="*/ 664446 h 664446"/>
                <a:gd name="connsiteX8" fmla="*/ 1173195 w 2588368"/>
                <a:gd name="connsiteY8" fmla="*/ 664446 h 664446"/>
                <a:gd name="connsiteX9" fmla="*/ 654282 w 2588368"/>
                <a:gd name="connsiteY9" fmla="*/ 664446 h 664446"/>
                <a:gd name="connsiteX10" fmla="*/ 0 w 2588368"/>
                <a:gd name="connsiteY10" fmla="*/ 664446 h 664446"/>
                <a:gd name="connsiteX11" fmla="*/ 0 w 2588368"/>
                <a:gd name="connsiteY11" fmla="*/ 0 h 6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8368" h="664446" fill="none" extrusionOk="0">
                  <a:moveTo>
                    <a:pt x="0" y="0"/>
                  </a:moveTo>
                  <a:cubicBezTo>
                    <a:pt x="143220" y="25746"/>
                    <a:pt x="372932" y="10596"/>
                    <a:pt x="518913" y="0"/>
                  </a:cubicBezTo>
                  <a:cubicBezTo>
                    <a:pt x="664894" y="-10596"/>
                    <a:pt x="864069" y="9951"/>
                    <a:pt x="1060388" y="0"/>
                  </a:cubicBezTo>
                  <a:cubicBezTo>
                    <a:pt x="1256708" y="-9951"/>
                    <a:pt x="1470954" y="-2092"/>
                    <a:pt x="1624424" y="0"/>
                  </a:cubicBezTo>
                  <a:cubicBezTo>
                    <a:pt x="1777894" y="2092"/>
                    <a:pt x="1989373" y="2063"/>
                    <a:pt x="2256145" y="0"/>
                  </a:cubicBezTo>
                  <a:cubicBezTo>
                    <a:pt x="2344035" y="101723"/>
                    <a:pt x="2511712" y="223617"/>
                    <a:pt x="2588368" y="332223"/>
                  </a:cubicBezTo>
                  <a:cubicBezTo>
                    <a:pt x="2482480" y="418395"/>
                    <a:pt x="2365436" y="547645"/>
                    <a:pt x="2256145" y="664446"/>
                  </a:cubicBezTo>
                  <a:cubicBezTo>
                    <a:pt x="2037291" y="656159"/>
                    <a:pt x="1988685" y="686584"/>
                    <a:pt x="1759793" y="664446"/>
                  </a:cubicBezTo>
                  <a:cubicBezTo>
                    <a:pt x="1530901" y="642308"/>
                    <a:pt x="1385613" y="677574"/>
                    <a:pt x="1173195" y="664446"/>
                  </a:cubicBezTo>
                  <a:cubicBezTo>
                    <a:pt x="960777" y="651318"/>
                    <a:pt x="761360" y="679129"/>
                    <a:pt x="654282" y="664446"/>
                  </a:cubicBezTo>
                  <a:cubicBezTo>
                    <a:pt x="547204" y="649763"/>
                    <a:pt x="315196" y="639417"/>
                    <a:pt x="0" y="664446"/>
                  </a:cubicBezTo>
                  <a:cubicBezTo>
                    <a:pt x="-21486" y="392354"/>
                    <a:pt x="-11211" y="137130"/>
                    <a:pt x="0" y="0"/>
                  </a:cubicBezTo>
                  <a:close/>
                </a:path>
                <a:path w="2588368" h="664446" stroke="0" extrusionOk="0">
                  <a:moveTo>
                    <a:pt x="0" y="0"/>
                  </a:moveTo>
                  <a:cubicBezTo>
                    <a:pt x="127814" y="6812"/>
                    <a:pt x="335529" y="5019"/>
                    <a:pt x="609159" y="0"/>
                  </a:cubicBezTo>
                  <a:cubicBezTo>
                    <a:pt x="882789" y="-5019"/>
                    <a:pt x="988778" y="9823"/>
                    <a:pt x="1150634" y="0"/>
                  </a:cubicBezTo>
                  <a:cubicBezTo>
                    <a:pt x="1312491" y="-9823"/>
                    <a:pt x="1470741" y="-12889"/>
                    <a:pt x="1737232" y="0"/>
                  </a:cubicBezTo>
                  <a:cubicBezTo>
                    <a:pt x="2003723" y="12889"/>
                    <a:pt x="2109350" y="-20874"/>
                    <a:pt x="2256145" y="0"/>
                  </a:cubicBezTo>
                  <a:cubicBezTo>
                    <a:pt x="2381981" y="100418"/>
                    <a:pt x="2417281" y="189660"/>
                    <a:pt x="2588368" y="332223"/>
                  </a:cubicBezTo>
                  <a:cubicBezTo>
                    <a:pt x="2445343" y="482804"/>
                    <a:pt x="2404777" y="501683"/>
                    <a:pt x="2256145" y="664446"/>
                  </a:cubicBezTo>
                  <a:cubicBezTo>
                    <a:pt x="1962191" y="694122"/>
                    <a:pt x="1776857" y="641955"/>
                    <a:pt x="1646986" y="664446"/>
                  </a:cubicBezTo>
                  <a:cubicBezTo>
                    <a:pt x="1517115" y="686937"/>
                    <a:pt x="1293466" y="651932"/>
                    <a:pt x="1082950" y="664446"/>
                  </a:cubicBezTo>
                  <a:cubicBezTo>
                    <a:pt x="872434" y="676960"/>
                    <a:pt x="539981" y="710301"/>
                    <a:pt x="0" y="664446"/>
                  </a:cubicBezTo>
                  <a:cubicBezTo>
                    <a:pt x="9835" y="502355"/>
                    <a:pt x="-20542" y="270038"/>
                    <a:pt x="0" y="0"/>
                  </a:cubicBezTo>
                  <a:close/>
                </a:path>
              </a:pathLst>
            </a:custGeom>
            <a:solidFill>
              <a:srgbClr val="A095B1"/>
            </a:solidFill>
            <a:ln>
              <a:extLst>
                <a:ext uri="{C807C97D-BFC1-408E-A445-0C87EB9F89A2}">
                  <ask:lineSketchStyleProps xmlns:ask="http://schemas.microsoft.com/office/drawing/2018/sketchyshapes" sd="2165814312">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ربع نص 8">
              <a:extLst>
                <a:ext uri="{FF2B5EF4-FFF2-40B4-BE49-F238E27FC236}">
                  <a16:creationId xmlns:a16="http://schemas.microsoft.com/office/drawing/2014/main" id="{E1AC9061-641E-2424-3186-DE7E2C992089}"/>
                </a:ext>
              </a:extLst>
            </p:cNvPr>
            <p:cNvSpPr txBox="1"/>
            <p:nvPr/>
          </p:nvSpPr>
          <p:spPr>
            <a:xfrm>
              <a:off x="6902243" y="681800"/>
              <a:ext cx="2594027" cy="646331"/>
            </a:xfrm>
            <a:prstGeom prst="rect">
              <a:avLst/>
            </a:prstGeom>
            <a:noFill/>
          </p:spPr>
          <p:txBody>
            <a:bodyPr wrap="square" rtlCol="1">
              <a:spAutoFit/>
            </a:bodyPr>
            <a:lstStyle/>
            <a:p>
              <a:pPr algn="ctr"/>
              <a:r>
                <a:rPr lang="ar-SA" sz="3600"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مثال</a:t>
              </a:r>
            </a:p>
          </p:txBody>
        </p:sp>
      </p:grpSp>
      <p:grpSp>
        <p:nvGrpSpPr>
          <p:cNvPr id="21" name="مجموعة 20">
            <a:extLst>
              <a:ext uri="{FF2B5EF4-FFF2-40B4-BE49-F238E27FC236}">
                <a16:creationId xmlns:a16="http://schemas.microsoft.com/office/drawing/2014/main" id="{E4B3B161-CFD3-856E-CA55-E2F7CD611675}"/>
              </a:ext>
            </a:extLst>
          </p:cNvPr>
          <p:cNvGrpSpPr/>
          <p:nvPr/>
        </p:nvGrpSpPr>
        <p:grpSpPr>
          <a:xfrm>
            <a:off x="9532620" y="5765311"/>
            <a:ext cx="2353811" cy="745103"/>
            <a:chOff x="4616566" y="2967713"/>
            <a:chExt cx="2812256" cy="745103"/>
          </a:xfrm>
        </p:grpSpPr>
        <p:grpSp>
          <p:nvGrpSpPr>
            <p:cNvPr id="20" name="مجموعة 19">
              <a:extLst>
                <a:ext uri="{FF2B5EF4-FFF2-40B4-BE49-F238E27FC236}">
                  <a16:creationId xmlns:a16="http://schemas.microsoft.com/office/drawing/2014/main" id="{5714FCFC-A5AF-BB8B-3521-E982CD2D75E1}"/>
                </a:ext>
              </a:extLst>
            </p:cNvPr>
            <p:cNvGrpSpPr/>
            <p:nvPr/>
          </p:nvGrpSpPr>
          <p:grpSpPr>
            <a:xfrm>
              <a:off x="4616566" y="3059430"/>
              <a:ext cx="2812256" cy="646331"/>
              <a:chOff x="4616566" y="3059430"/>
              <a:chExt cx="2812256" cy="646331"/>
            </a:xfrm>
          </p:grpSpPr>
          <p:sp>
            <p:nvSpPr>
              <p:cNvPr id="16" name="مستطيل 15">
                <a:extLst>
                  <a:ext uri="{FF2B5EF4-FFF2-40B4-BE49-F238E27FC236}">
                    <a16:creationId xmlns:a16="http://schemas.microsoft.com/office/drawing/2014/main" id="{30FAE34E-5FA0-27D2-F0FE-914BD48100DD}"/>
                  </a:ext>
                </a:extLst>
              </p:cNvPr>
              <p:cNvSpPr/>
              <p:nvPr/>
            </p:nvSpPr>
            <p:spPr>
              <a:xfrm>
                <a:off x="4616566" y="3059430"/>
                <a:ext cx="2812256" cy="646331"/>
              </a:xfrm>
              <a:custGeom>
                <a:avLst/>
                <a:gdLst>
                  <a:gd name="connsiteX0" fmla="*/ 0 w 2812256"/>
                  <a:gd name="connsiteY0" fmla="*/ 0 h 646331"/>
                  <a:gd name="connsiteX1" fmla="*/ 506206 w 2812256"/>
                  <a:gd name="connsiteY1" fmla="*/ 0 h 646331"/>
                  <a:gd name="connsiteX2" fmla="*/ 1040535 w 2812256"/>
                  <a:gd name="connsiteY2" fmla="*/ 0 h 646331"/>
                  <a:gd name="connsiteX3" fmla="*/ 1602986 w 2812256"/>
                  <a:gd name="connsiteY3" fmla="*/ 0 h 646331"/>
                  <a:gd name="connsiteX4" fmla="*/ 2193560 w 2812256"/>
                  <a:gd name="connsiteY4" fmla="*/ 0 h 646331"/>
                  <a:gd name="connsiteX5" fmla="*/ 2812256 w 2812256"/>
                  <a:gd name="connsiteY5" fmla="*/ 0 h 646331"/>
                  <a:gd name="connsiteX6" fmla="*/ 2812256 w 2812256"/>
                  <a:gd name="connsiteY6" fmla="*/ 646331 h 646331"/>
                  <a:gd name="connsiteX7" fmla="*/ 2221682 w 2812256"/>
                  <a:gd name="connsiteY7" fmla="*/ 646331 h 646331"/>
                  <a:gd name="connsiteX8" fmla="*/ 1743599 w 2812256"/>
                  <a:gd name="connsiteY8" fmla="*/ 646331 h 646331"/>
                  <a:gd name="connsiteX9" fmla="*/ 1209270 w 2812256"/>
                  <a:gd name="connsiteY9" fmla="*/ 646331 h 646331"/>
                  <a:gd name="connsiteX10" fmla="*/ 590574 w 2812256"/>
                  <a:gd name="connsiteY10" fmla="*/ 646331 h 646331"/>
                  <a:gd name="connsiteX11" fmla="*/ 0 w 2812256"/>
                  <a:gd name="connsiteY11" fmla="*/ 646331 h 646331"/>
                  <a:gd name="connsiteX12" fmla="*/ 0 w 2812256"/>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2256" h="646331" fill="none" extrusionOk="0">
                    <a:moveTo>
                      <a:pt x="0" y="0"/>
                    </a:moveTo>
                    <a:cubicBezTo>
                      <a:pt x="237957" y="-10337"/>
                      <a:pt x="263772" y="-17829"/>
                      <a:pt x="506206" y="0"/>
                    </a:cubicBezTo>
                    <a:cubicBezTo>
                      <a:pt x="748640" y="17829"/>
                      <a:pt x="872989" y="-11726"/>
                      <a:pt x="1040535" y="0"/>
                    </a:cubicBezTo>
                    <a:cubicBezTo>
                      <a:pt x="1208081" y="11726"/>
                      <a:pt x="1490337" y="15559"/>
                      <a:pt x="1602986" y="0"/>
                    </a:cubicBezTo>
                    <a:cubicBezTo>
                      <a:pt x="1715635" y="-15559"/>
                      <a:pt x="2027538" y="-2286"/>
                      <a:pt x="2193560" y="0"/>
                    </a:cubicBezTo>
                    <a:cubicBezTo>
                      <a:pt x="2359582" y="2286"/>
                      <a:pt x="2537214" y="-2701"/>
                      <a:pt x="2812256" y="0"/>
                    </a:cubicBezTo>
                    <a:cubicBezTo>
                      <a:pt x="2797767" y="140759"/>
                      <a:pt x="2840291" y="393888"/>
                      <a:pt x="2812256" y="646331"/>
                    </a:cubicBezTo>
                    <a:cubicBezTo>
                      <a:pt x="2535561" y="653720"/>
                      <a:pt x="2507157" y="663027"/>
                      <a:pt x="2221682" y="646331"/>
                    </a:cubicBezTo>
                    <a:cubicBezTo>
                      <a:pt x="1936207" y="629635"/>
                      <a:pt x="1920925" y="648565"/>
                      <a:pt x="1743599" y="646331"/>
                    </a:cubicBezTo>
                    <a:cubicBezTo>
                      <a:pt x="1566273" y="644097"/>
                      <a:pt x="1343493" y="646878"/>
                      <a:pt x="1209270" y="646331"/>
                    </a:cubicBezTo>
                    <a:cubicBezTo>
                      <a:pt x="1075047" y="645784"/>
                      <a:pt x="763985" y="624596"/>
                      <a:pt x="590574" y="646331"/>
                    </a:cubicBezTo>
                    <a:cubicBezTo>
                      <a:pt x="417163" y="668066"/>
                      <a:pt x="202701" y="662893"/>
                      <a:pt x="0" y="646331"/>
                    </a:cubicBezTo>
                    <a:cubicBezTo>
                      <a:pt x="30206" y="388237"/>
                      <a:pt x="-12626" y="306541"/>
                      <a:pt x="0" y="0"/>
                    </a:cubicBezTo>
                    <a:close/>
                  </a:path>
                  <a:path w="2812256" h="646331" stroke="0" extrusionOk="0">
                    <a:moveTo>
                      <a:pt x="0" y="0"/>
                    </a:moveTo>
                    <a:cubicBezTo>
                      <a:pt x="237906" y="-19317"/>
                      <a:pt x="321860" y="5878"/>
                      <a:pt x="534329" y="0"/>
                    </a:cubicBezTo>
                    <a:cubicBezTo>
                      <a:pt x="746798" y="-5878"/>
                      <a:pt x="923230" y="25828"/>
                      <a:pt x="1068657" y="0"/>
                    </a:cubicBezTo>
                    <a:cubicBezTo>
                      <a:pt x="1214084" y="-25828"/>
                      <a:pt x="1499737" y="23671"/>
                      <a:pt x="1631108" y="0"/>
                    </a:cubicBezTo>
                    <a:cubicBezTo>
                      <a:pt x="1762479" y="-23671"/>
                      <a:pt x="1990936" y="11549"/>
                      <a:pt x="2221682" y="0"/>
                    </a:cubicBezTo>
                    <a:cubicBezTo>
                      <a:pt x="2452428" y="-11549"/>
                      <a:pt x="2648153" y="-13535"/>
                      <a:pt x="2812256" y="0"/>
                    </a:cubicBezTo>
                    <a:cubicBezTo>
                      <a:pt x="2814159" y="154957"/>
                      <a:pt x="2835014" y="452012"/>
                      <a:pt x="2812256" y="646331"/>
                    </a:cubicBezTo>
                    <a:cubicBezTo>
                      <a:pt x="2557528" y="618910"/>
                      <a:pt x="2469860" y="657340"/>
                      <a:pt x="2249805" y="646331"/>
                    </a:cubicBezTo>
                    <a:cubicBezTo>
                      <a:pt x="2029750" y="635322"/>
                      <a:pt x="1886369" y="660164"/>
                      <a:pt x="1743599" y="646331"/>
                    </a:cubicBezTo>
                    <a:cubicBezTo>
                      <a:pt x="1600829" y="632498"/>
                      <a:pt x="1408080" y="672938"/>
                      <a:pt x="1181148" y="646331"/>
                    </a:cubicBezTo>
                    <a:cubicBezTo>
                      <a:pt x="954216" y="619724"/>
                      <a:pt x="863896" y="666329"/>
                      <a:pt x="674941" y="646331"/>
                    </a:cubicBezTo>
                    <a:cubicBezTo>
                      <a:pt x="485986" y="626333"/>
                      <a:pt x="288387" y="664778"/>
                      <a:pt x="0" y="646331"/>
                    </a:cubicBezTo>
                    <a:cubicBezTo>
                      <a:pt x="30436" y="494010"/>
                      <a:pt x="1133" y="151748"/>
                      <a:pt x="0" y="0"/>
                    </a:cubicBezTo>
                    <a:close/>
                  </a:path>
                </a:pathLst>
              </a:custGeom>
              <a:solidFill>
                <a:srgbClr val="FDE9D7"/>
              </a:solidFill>
              <a:ln>
                <a:extLst>
                  <a:ext uri="{C807C97D-BFC1-408E-A445-0C87EB9F89A2}">
                    <ask:lineSketchStyleProps xmlns:ask="http://schemas.microsoft.com/office/drawing/2018/sketchyshapes" sd="41680947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19D24F72-7382-04BB-F230-D00670DBF7F1}"/>
                  </a:ext>
                </a:extLst>
              </p:cNvPr>
              <p:cNvSpPr/>
              <p:nvPr/>
            </p:nvSpPr>
            <p:spPr>
              <a:xfrm>
                <a:off x="5269230" y="3059430"/>
                <a:ext cx="2159592" cy="646331"/>
              </a:xfrm>
              <a:custGeom>
                <a:avLst/>
                <a:gdLst>
                  <a:gd name="connsiteX0" fmla="*/ 0 w 2159592"/>
                  <a:gd name="connsiteY0" fmla="*/ 0 h 646331"/>
                  <a:gd name="connsiteX1" fmla="*/ 518302 w 2159592"/>
                  <a:gd name="connsiteY1" fmla="*/ 0 h 646331"/>
                  <a:gd name="connsiteX2" fmla="*/ 993412 w 2159592"/>
                  <a:gd name="connsiteY2" fmla="*/ 0 h 646331"/>
                  <a:gd name="connsiteX3" fmla="*/ 1576502 w 2159592"/>
                  <a:gd name="connsiteY3" fmla="*/ 0 h 646331"/>
                  <a:gd name="connsiteX4" fmla="*/ 2159592 w 2159592"/>
                  <a:gd name="connsiteY4" fmla="*/ 0 h 646331"/>
                  <a:gd name="connsiteX5" fmla="*/ 2159592 w 2159592"/>
                  <a:gd name="connsiteY5" fmla="*/ 646331 h 646331"/>
                  <a:gd name="connsiteX6" fmla="*/ 1576502 w 2159592"/>
                  <a:gd name="connsiteY6" fmla="*/ 646331 h 646331"/>
                  <a:gd name="connsiteX7" fmla="*/ 1015008 w 2159592"/>
                  <a:gd name="connsiteY7" fmla="*/ 646331 h 646331"/>
                  <a:gd name="connsiteX8" fmla="*/ 496706 w 2159592"/>
                  <a:gd name="connsiteY8" fmla="*/ 646331 h 646331"/>
                  <a:gd name="connsiteX9" fmla="*/ 0 w 2159592"/>
                  <a:gd name="connsiteY9" fmla="*/ 646331 h 646331"/>
                  <a:gd name="connsiteX10" fmla="*/ 0 w 2159592"/>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92" h="646331" fill="none" extrusionOk="0">
                    <a:moveTo>
                      <a:pt x="0" y="0"/>
                    </a:moveTo>
                    <a:cubicBezTo>
                      <a:pt x="119302" y="-1256"/>
                      <a:pt x="315448" y="10225"/>
                      <a:pt x="518302" y="0"/>
                    </a:cubicBezTo>
                    <a:cubicBezTo>
                      <a:pt x="721156" y="-10225"/>
                      <a:pt x="781716" y="-21282"/>
                      <a:pt x="993412" y="0"/>
                    </a:cubicBezTo>
                    <a:cubicBezTo>
                      <a:pt x="1205108" y="21282"/>
                      <a:pt x="1388383" y="-17308"/>
                      <a:pt x="1576502" y="0"/>
                    </a:cubicBezTo>
                    <a:cubicBezTo>
                      <a:pt x="1764621" y="17308"/>
                      <a:pt x="1951410" y="13677"/>
                      <a:pt x="2159592" y="0"/>
                    </a:cubicBezTo>
                    <a:cubicBezTo>
                      <a:pt x="2160105" y="154472"/>
                      <a:pt x="2191369" y="453970"/>
                      <a:pt x="2159592" y="646331"/>
                    </a:cubicBezTo>
                    <a:cubicBezTo>
                      <a:pt x="2022325" y="637994"/>
                      <a:pt x="1718451" y="654088"/>
                      <a:pt x="1576502" y="646331"/>
                    </a:cubicBezTo>
                    <a:cubicBezTo>
                      <a:pt x="1434553" y="638575"/>
                      <a:pt x="1178746" y="627573"/>
                      <a:pt x="1015008" y="646331"/>
                    </a:cubicBezTo>
                    <a:cubicBezTo>
                      <a:pt x="851270" y="665089"/>
                      <a:pt x="702580" y="657132"/>
                      <a:pt x="496706" y="646331"/>
                    </a:cubicBezTo>
                    <a:cubicBezTo>
                      <a:pt x="290832" y="635530"/>
                      <a:pt x="228307" y="667926"/>
                      <a:pt x="0" y="646331"/>
                    </a:cubicBezTo>
                    <a:cubicBezTo>
                      <a:pt x="8699" y="357588"/>
                      <a:pt x="17670" y="208611"/>
                      <a:pt x="0" y="0"/>
                    </a:cubicBezTo>
                    <a:close/>
                  </a:path>
                  <a:path w="2159592" h="646331" stroke="0" extrusionOk="0">
                    <a:moveTo>
                      <a:pt x="0" y="0"/>
                    </a:moveTo>
                    <a:cubicBezTo>
                      <a:pt x="184329" y="19330"/>
                      <a:pt x="413110" y="-20914"/>
                      <a:pt x="518302" y="0"/>
                    </a:cubicBezTo>
                    <a:cubicBezTo>
                      <a:pt x="623494" y="20914"/>
                      <a:pt x="833434" y="16629"/>
                      <a:pt x="1101392" y="0"/>
                    </a:cubicBezTo>
                    <a:cubicBezTo>
                      <a:pt x="1369350" y="-16629"/>
                      <a:pt x="1540577" y="-25960"/>
                      <a:pt x="1662886" y="0"/>
                    </a:cubicBezTo>
                    <a:cubicBezTo>
                      <a:pt x="1785195" y="25960"/>
                      <a:pt x="2060112" y="2289"/>
                      <a:pt x="2159592" y="0"/>
                    </a:cubicBezTo>
                    <a:cubicBezTo>
                      <a:pt x="2165370" y="248253"/>
                      <a:pt x="2176603" y="431615"/>
                      <a:pt x="2159592" y="646331"/>
                    </a:cubicBezTo>
                    <a:cubicBezTo>
                      <a:pt x="1965496" y="645209"/>
                      <a:pt x="1872393" y="641199"/>
                      <a:pt x="1641290" y="646331"/>
                    </a:cubicBezTo>
                    <a:cubicBezTo>
                      <a:pt x="1410187" y="651463"/>
                      <a:pt x="1230814" y="643425"/>
                      <a:pt x="1079796" y="646331"/>
                    </a:cubicBezTo>
                    <a:cubicBezTo>
                      <a:pt x="928778" y="649237"/>
                      <a:pt x="706994" y="664940"/>
                      <a:pt x="539898" y="646331"/>
                    </a:cubicBezTo>
                    <a:cubicBezTo>
                      <a:pt x="372802" y="627722"/>
                      <a:pt x="248456" y="631190"/>
                      <a:pt x="0" y="646331"/>
                    </a:cubicBezTo>
                    <a:cubicBezTo>
                      <a:pt x="3427" y="418777"/>
                      <a:pt x="14218" y="171321"/>
                      <a:pt x="0" y="0"/>
                    </a:cubicBezTo>
                    <a:close/>
                  </a:path>
                </a:pathLst>
              </a:custGeom>
              <a:solidFill>
                <a:srgbClr val="E2EAFE"/>
              </a:solidFill>
              <a:ln>
                <a:extLst>
                  <a:ext uri="{C807C97D-BFC1-408E-A445-0C87EB9F89A2}">
                    <ask:lineSketchStyleProps xmlns:ask="http://schemas.microsoft.com/office/drawing/2018/sketchyshapes" sd="41720830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4" name="مربع نص 13">
              <a:extLst>
                <a:ext uri="{FF2B5EF4-FFF2-40B4-BE49-F238E27FC236}">
                  <a16:creationId xmlns:a16="http://schemas.microsoft.com/office/drawing/2014/main" id="{EDA44549-D642-5193-2560-7F3E9B1B2393}"/>
                </a:ext>
              </a:extLst>
            </p:cNvPr>
            <p:cNvSpPr txBox="1"/>
            <p:nvPr/>
          </p:nvSpPr>
          <p:spPr>
            <a:xfrm>
              <a:off x="5399423" y="3066485"/>
              <a:ext cx="1852788"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تعلم فردي</a:t>
              </a:r>
            </a:p>
          </p:txBody>
        </p:sp>
        <p:pic>
          <p:nvPicPr>
            <p:cNvPr id="12" name="صورة 11">
              <a:extLst>
                <a:ext uri="{FF2B5EF4-FFF2-40B4-BE49-F238E27FC236}">
                  <a16:creationId xmlns:a16="http://schemas.microsoft.com/office/drawing/2014/main" id="{0AAED41B-A883-497C-069E-2A5E90B7925B}"/>
                </a:ext>
              </a:extLst>
            </p:cNvPr>
            <p:cNvPicPr>
              <a:picLocks noChangeAspect="1"/>
            </p:cNvPicPr>
            <p:nvPr/>
          </p:nvPicPr>
          <p:blipFill>
            <a:blip r:embed="rId3">
              <a:clrChange>
                <a:clrFrom>
                  <a:srgbClr val="F7F7F7"/>
                </a:clrFrom>
                <a:clrTo>
                  <a:srgbClr val="F7F7F7">
                    <a:alpha val="0"/>
                  </a:srgbClr>
                </a:clrTo>
              </a:clrChang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4643325" y="2967713"/>
              <a:ext cx="658316" cy="714422"/>
            </a:xfrm>
            <a:prstGeom prst="rect">
              <a:avLst/>
            </a:prstGeom>
          </p:spPr>
        </p:pic>
      </p:grpSp>
      <p:pic>
        <p:nvPicPr>
          <p:cNvPr id="24" name="صورة 23">
            <a:extLst>
              <a:ext uri="{FF2B5EF4-FFF2-40B4-BE49-F238E27FC236}">
                <a16:creationId xmlns:a16="http://schemas.microsoft.com/office/drawing/2014/main" id="{1B08D211-A3F3-0810-2EBB-4D4E944DCB9C}"/>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25" name="مربع نص 24">
            <a:extLst>
              <a:ext uri="{FF2B5EF4-FFF2-40B4-BE49-F238E27FC236}">
                <a16:creationId xmlns:a16="http://schemas.microsoft.com/office/drawing/2014/main" id="{EBD7D643-998D-87E4-3FD7-1511C85CBF71}"/>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2" name="مربع نص 1">
            <a:extLst>
              <a:ext uri="{FF2B5EF4-FFF2-40B4-BE49-F238E27FC236}">
                <a16:creationId xmlns:a16="http://schemas.microsoft.com/office/drawing/2014/main" id="{388FC4DC-7ABB-927D-1839-11504B0A09DF}"/>
              </a:ext>
            </a:extLst>
          </p:cNvPr>
          <p:cNvSpPr txBox="1"/>
          <p:nvPr/>
        </p:nvSpPr>
        <p:spPr>
          <a:xfrm>
            <a:off x="9393916" y="1076749"/>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تقدير نواتج الجمع</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1447/04/15</a:t>
            </a:r>
          </a:p>
        </p:txBody>
      </p:sp>
      <p:sp>
        <p:nvSpPr>
          <p:cNvPr id="6" name="مربع نص 5">
            <a:extLst>
              <a:ext uri="{FF2B5EF4-FFF2-40B4-BE49-F238E27FC236}">
                <a16:creationId xmlns:a16="http://schemas.microsoft.com/office/drawing/2014/main" id="{D70353CC-953E-18AE-C213-DC29A67C6706}"/>
              </a:ext>
            </a:extLst>
          </p:cNvPr>
          <p:cNvSpPr txBox="1"/>
          <p:nvPr/>
        </p:nvSpPr>
        <p:spPr>
          <a:xfrm>
            <a:off x="9464008" y="3808411"/>
            <a:ext cx="2390237" cy="1200329"/>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أقدر باستعمال الاعداد المتناغمة.</a:t>
            </a:r>
          </a:p>
        </p:txBody>
      </p:sp>
      <p:pic>
        <p:nvPicPr>
          <p:cNvPr id="8" name="صورة 7">
            <a:extLst>
              <a:ext uri="{FF2B5EF4-FFF2-40B4-BE49-F238E27FC236}">
                <a16:creationId xmlns:a16="http://schemas.microsoft.com/office/drawing/2014/main" id="{31431B21-EC0D-EC60-1D54-97EE4943822A}"/>
              </a:ext>
            </a:extLst>
          </p:cNvPr>
          <p:cNvPicPr>
            <a:picLocks noChangeAspect="1"/>
          </p:cNvPicPr>
          <p:nvPr/>
        </p:nvPicPr>
        <p:blipFill>
          <a:blip r:embed="rId6">
            <a:clrChange>
              <a:clrFrom>
                <a:srgbClr val="FDFBE9"/>
              </a:clrFrom>
              <a:clrTo>
                <a:srgbClr val="FDFBE9">
                  <a:alpha val="0"/>
                </a:srgbClr>
              </a:clrTo>
            </a:clrChange>
          </a:blip>
          <a:srcRect b="61429"/>
          <a:stretch>
            <a:fillRect/>
          </a:stretch>
        </p:blipFill>
        <p:spPr>
          <a:xfrm>
            <a:off x="9522033" y="2414759"/>
            <a:ext cx="2274187" cy="1255972"/>
          </a:xfrm>
          <a:prstGeom prst="rect">
            <a:avLst/>
          </a:prstGeom>
        </p:spPr>
      </p:pic>
      <p:pic>
        <p:nvPicPr>
          <p:cNvPr id="10" name="صورة 9">
            <a:extLst>
              <a:ext uri="{FF2B5EF4-FFF2-40B4-BE49-F238E27FC236}">
                <a16:creationId xmlns:a16="http://schemas.microsoft.com/office/drawing/2014/main" id="{71566C1D-FEC7-559A-DDC4-4C3F7D5579B9}"/>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364341" y="1374596"/>
            <a:ext cx="8029575" cy="742950"/>
          </a:xfrm>
          <a:prstGeom prst="rect">
            <a:avLst/>
          </a:prstGeom>
        </p:spPr>
      </p:pic>
      <p:grpSp>
        <p:nvGrpSpPr>
          <p:cNvPr id="11" name="مجموعة 10">
            <a:extLst>
              <a:ext uri="{FF2B5EF4-FFF2-40B4-BE49-F238E27FC236}">
                <a16:creationId xmlns:a16="http://schemas.microsoft.com/office/drawing/2014/main" id="{8AED43D2-DAF7-B4F5-1AB3-AAEBD9EEFF7A}"/>
              </a:ext>
            </a:extLst>
          </p:cNvPr>
          <p:cNvGrpSpPr/>
          <p:nvPr/>
        </p:nvGrpSpPr>
        <p:grpSpPr>
          <a:xfrm>
            <a:off x="1083011" y="737491"/>
            <a:ext cx="1337309" cy="707886"/>
            <a:chOff x="1040264" y="1315858"/>
            <a:chExt cx="987933" cy="707886"/>
          </a:xfrm>
        </p:grpSpPr>
        <p:sp>
          <p:nvSpPr>
            <p:cNvPr id="18" name="مربع نص 17">
              <a:extLst>
                <a:ext uri="{FF2B5EF4-FFF2-40B4-BE49-F238E27FC236}">
                  <a16:creationId xmlns:a16="http://schemas.microsoft.com/office/drawing/2014/main" id="{C3F4110C-FBF8-2A80-530B-B90A9B5D8CF2}"/>
                </a:ext>
              </a:extLst>
            </p:cNvPr>
            <p:cNvSpPr txBox="1"/>
            <p:nvPr/>
          </p:nvSpPr>
          <p:spPr>
            <a:xfrm>
              <a:off x="1440094" y="1315858"/>
              <a:ext cx="588103" cy="707886"/>
            </a:xfrm>
            <a:prstGeom prst="rect">
              <a:avLst/>
            </a:prstGeom>
            <a:noFill/>
          </p:spPr>
          <p:txBody>
            <a:bodyPr wrap="square" rtlCol="1">
              <a:spAutoFit/>
            </a:bodyPr>
            <a:lstStyle/>
            <a:p>
              <a:r>
                <a:rPr lang="ar-SA" sz="4000" b="1" dirty="0">
                  <a:solidFill>
                    <a:srgbClr val="C00000"/>
                  </a:solidFill>
                  <a:latin typeface="Sakkal Majalla" panose="02000000000000000000" pitchFamily="2" charset="-78"/>
                  <a:cs typeface="Sakkal Majalla" panose="02000000000000000000" pitchFamily="2" charset="-78"/>
                </a:rPr>
                <a:t>ص </a:t>
              </a:r>
            </a:p>
          </p:txBody>
        </p:sp>
        <p:sp>
          <p:nvSpPr>
            <p:cNvPr id="19" name="مربع نص 18">
              <a:extLst>
                <a:ext uri="{FF2B5EF4-FFF2-40B4-BE49-F238E27FC236}">
                  <a16:creationId xmlns:a16="http://schemas.microsoft.com/office/drawing/2014/main" id="{1EE4AF49-E514-AA79-10DC-64C2676CA2B7}"/>
                </a:ext>
              </a:extLst>
            </p:cNvPr>
            <p:cNvSpPr txBox="1"/>
            <p:nvPr/>
          </p:nvSpPr>
          <p:spPr>
            <a:xfrm>
              <a:off x="1040264" y="1315858"/>
              <a:ext cx="588103" cy="707886"/>
            </a:xfrm>
            <a:prstGeom prst="rect">
              <a:avLst/>
            </a:prstGeom>
            <a:noFill/>
          </p:spPr>
          <p:txBody>
            <a:bodyPr wrap="square" rtlCol="1">
              <a:spAutoFit/>
            </a:bodyPr>
            <a:lstStyle/>
            <a:p>
              <a:r>
                <a:rPr lang="ar-SA" sz="4000" b="1" dirty="0">
                  <a:solidFill>
                    <a:srgbClr val="C00000"/>
                  </a:solidFill>
                  <a:latin typeface="Sakkal Majalla" panose="02000000000000000000" pitchFamily="2" charset="-78"/>
                  <a:cs typeface="Sakkal Majalla" panose="02000000000000000000" pitchFamily="2" charset="-78"/>
                </a:rPr>
                <a:t>57 </a:t>
              </a:r>
            </a:p>
          </p:txBody>
        </p:sp>
      </p:grpSp>
    </p:spTree>
    <p:extLst>
      <p:ext uri="{BB962C8B-B14F-4D97-AF65-F5344CB8AC3E}">
        <p14:creationId xmlns:p14="http://schemas.microsoft.com/office/powerpoint/2010/main" val="2572398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4E621-48C0-5B3F-2B49-814FD02398D0}"/>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9A84BFA0-D5F6-9F86-2A60-D59FDC434083}"/>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241A532D-342E-11D0-D861-1AF929BF6065}"/>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0448A081-105E-BCBA-1A58-0382223B3CCA}"/>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992F3E2C-4334-C68F-5CA5-104748B37EF4}"/>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71711B9F-F766-8A4F-4C4C-F3F3080848EA}"/>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02148E8B-A60E-1E48-4152-E6D4B2E1C845}"/>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21E73912-E7C9-05AF-A6DA-20A114CA2C38}"/>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18E5B76B-0711-75A0-FC32-497C09ACF208}"/>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8C4CC552-C145-AE60-5383-AE153B898649}"/>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EC41864C-73BA-3D4E-0944-7C9E4189EAEA}"/>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6" name="مستطيل 25">
            <a:extLst>
              <a:ext uri="{FF2B5EF4-FFF2-40B4-BE49-F238E27FC236}">
                <a16:creationId xmlns:a16="http://schemas.microsoft.com/office/drawing/2014/main" id="{28A4DF9A-1B2B-BDEB-EADB-88D3735F809E}"/>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3674CC97-64EF-6220-4E2C-92753AB7F03A}"/>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8E880525-5EDA-BEF8-9147-357CA4C3450A}"/>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1CA8EC20-9A74-0FFB-E2B5-35BFD26EB3A9}"/>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9CD6A17D-96A7-87FE-A15C-8D7BCDA3E450}"/>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graphicFrame>
        <p:nvGraphicFramePr>
          <p:cNvPr id="4" name="جدول 3">
            <a:extLst>
              <a:ext uri="{FF2B5EF4-FFF2-40B4-BE49-F238E27FC236}">
                <a16:creationId xmlns:a16="http://schemas.microsoft.com/office/drawing/2014/main" id="{E9A94A25-3881-FC0E-D380-4B74336C8313}"/>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grpSp>
        <p:nvGrpSpPr>
          <p:cNvPr id="13" name="مجموعة 12">
            <a:extLst>
              <a:ext uri="{FF2B5EF4-FFF2-40B4-BE49-F238E27FC236}">
                <a16:creationId xmlns:a16="http://schemas.microsoft.com/office/drawing/2014/main" id="{188DB3DC-DF3F-024E-9009-1A764C687361}"/>
              </a:ext>
            </a:extLst>
          </p:cNvPr>
          <p:cNvGrpSpPr/>
          <p:nvPr/>
        </p:nvGrpSpPr>
        <p:grpSpPr>
          <a:xfrm>
            <a:off x="6863086" y="663685"/>
            <a:ext cx="2633184" cy="664446"/>
            <a:chOff x="6863086" y="663685"/>
            <a:chExt cx="2633184" cy="664446"/>
          </a:xfrm>
        </p:grpSpPr>
        <p:sp>
          <p:nvSpPr>
            <p:cNvPr id="14" name="سهم: خماسي 13">
              <a:extLst>
                <a:ext uri="{FF2B5EF4-FFF2-40B4-BE49-F238E27FC236}">
                  <a16:creationId xmlns:a16="http://schemas.microsoft.com/office/drawing/2014/main" id="{F2737963-AAC7-48BE-9402-3D5B3C17330F}"/>
                </a:ext>
              </a:extLst>
            </p:cNvPr>
            <p:cNvSpPr/>
            <p:nvPr/>
          </p:nvSpPr>
          <p:spPr>
            <a:xfrm flipH="1">
              <a:off x="6863086" y="663685"/>
              <a:ext cx="2588368" cy="664446"/>
            </a:xfrm>
            <a:custGeom>
              <a:avLst/>
              <a:gdLst>
                <a:gd name="connsiteX0" fmla="*/ 0 w 2588368"/>
                <a:gd name="connsiteY0" fmla="*/ 0 h 664446"/>
                <a:gd name="connsiteX1" fmla="*/ 518913 w 2588368"/>
                <a:gd name="connsiteY1" fmla="*/ 0 h 664446"/>
                <a:gd name="connsiteX2" fmla="*/ 1060388 w 2588368"/>
                <a:gd name="connsiteY2" fmla="*/ 0 h 664446"/>
                <a:gd name="connsiteX3" fmla="*/ 1624424 w 2588368"/>
                <a:gd name="connsiteY3" fmla="*/ 0 h 664446"/>
                <a:gd name="connsiteX4" fmla="*/ 2256145 w 2588368"/>
                <a:gd name="connsiteY4" fmla="*/ 0 h 664446"/>
                <a:gd name="connsiteX5" fmla="*/ 2588368 w 2588368"/>
                <a:gd name="connsiteY5" fmla="*/ 332223 h 664446"/>
                <a:gd name="connsiteX6" fmla="*/ 2256145 w 2588368"/>
                <a:gd name="connsiteY6" fmla="*/ 664446 h 664446"/>
                <a:gd name="connsiteX7" fmla="*/ 1759793 w 2588368"/>
                <a:gd name="connsiteY7" fmla="*/ 664446 h 664446"/>
                <a:gd name="connsiteX8" fmla="*/ 1173195 w 2588368"/>
                <a:gd name="connsiteY8" fmla="*/ 664446 h 664446"/>
                <a:gd name="connsiteX9" fmla="*/ 654282 w 2588368"/>
                <a:gd name="connsiteY9" fmla="*/ 664446 h 664446"/>
                <a:gd name="connsiteX10" fmla="*/ 0 w 2588368"/>
                <a:gd name="connsiteY10" fmla="*/ 664446 h 664446"/>
                <a:gd name="connsiteX11" fmla="*/ 0 w 2588368"/>
                <a:gd name="connsiteY11" fmla="*/ 0 h 6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8368" h="664446" fill="none" extrusionOk="0">
                  <a:moveTo>
                    <a:pt x="0" y="0"/>
                  </a:moveTo>
                  <a:cubicBezTo>
                    <a:pt x="143220" y="25746"/>
                    <a:pt x="372932" y="10596"/>
                    <a:pt x="518913" y="0"/>
                  </a:cubicBezTo>
                  <a:cubicBezTo>
                    <a:pt x="664894" y="-10596"/>
                    <a:pt x="864069" y="9951"/>
                    <a:pt x="1060388" y="0"/>
                  </a:cubicBezTo>
                  <a:cubicBezTo>
                    <a:pt x="1256708" y="-9951"/>
                    <a:pt x="1470954" y="-2092"/>
                    <a:pt x="1624424" y="0"/>
                  </a:cubicBezTo>
                  <a:cubicBezTo>
                    <a:pt x="1777894" y="2092"/>
                    <a:pt x="1989373" y="2063"/>
                    <a:pt x="2256145" y="0"/>
                  </a:cubicBezTo>
                  <a:cubicBezTo>
                    <a:pt x="2344035" y="101723"/>
                    <a:pt x="2511712" y="223617"/>
                    <a:pt x="2588368" y="332223"/>
                  </a:cubicBezTo>
                  <a:cubicBezTo>
                    <a:pt x="2482480" y="418395"/>
                    <a:pt x="2365436" y="547645"/>
                    <a:pt x="2256145" y="664446"/>
                  </a:cubicBezTo>
                  <a:cubicBezTo>
                    <a:pt x="2037291" y="656159"/>
                    <a:pt x="1988685" y="686584"/>
                    <a:pt x="1759793" y="664446"/>
                  </a:cubicBezTo>
                  <a:cubicBezTo>
                    <a:pt x="1530901" y="642308"/>
                    <a:pt x="1385613" y="677574"/>
                    <a:pt x="1173195" y="664446"/>
                  </a:cubicBezTo>
                  <a:cubicBezTo>
                    <a:pt x="960777" y="651318"/>
                    <a:pt x="761360" y="679129"/>
                    <a:pt x="654282" y="664446"/>
                  </a:cubicBezTo>
                  <a:cubicBezTo>
                    <a:pt x="547204" y="649763"/>
                    <a:pt x="315196" y="639417"/>
                    <a:pt x="0" y="664446"/>
                  </a:cubicBezTo>
                  <a:cubicBezTo>
                    <a:pt x="-21486" y="392354"/>
                    <a:pt x="-11211" y="137130"/>
                    <a:pt x="0" y="0"/>
                  </a:cubicBezTo>
                  <a:close/>
                </a:path>
                <a:path w="2588368" h="664446" stroke="0" extrusionOk="0">
                  <a:moveTo>
                    <a:pt x="0" y="0"/>
                  </a:moveTo>
                  <a:cubicBezTo>
                    <a:pt x="127814" y="6812"/>
                    <a:pt x="335529" y="5019"/>
                    <a:pt x="609159" y="0"/>
                  </a:cubicBezTo>
                  <a:cubicBezTo>
                    <a:pt x="882789" y="-5019"/>
                    <a:pt x="988778" y="9823"/>
                    <a:pt x="1150634" y="0"/>
                  </a:cubicBezTo>
                  <a:cubicBezTo>
                    <a:pt x="1312491" y="-9823"/>
                    <a:pt x="1470741" y="-12889"/>
                    <a:pt x="1737232" y="0"/>
                  </a:cubicBezTo>
                  <a:cubicBezTo>
                    <a:pt x="2003723" y="12889"/>
                    <a:pt x="2109350" y="-20874"/>
                    <a:pt x="2256145" y="0"/>
                  </a:cubicBezTo>
                  <a:cubicBezTo>
                    <a:pt x="2381981" y="100418"/>
                    <a:pt x="2417281" y="189660"/>
                    <a:pt x="2588368" y="332223"/>
                  </a:cubicBezTo>
                  <a:cubicBezTo>
                    <a:pt x="2445343" y="482804"/>
                    <a:pt x="2404777" y="501683"/>
                    <a:pt x="2256145" y="664446"/>
                  </a:cubicBezTo>
                  <a:cubicBezTo>
                    <a:pt x="1962191" y="694122"/>
                    <a:pt x="1776857" y="641955"/>
                    <a:pt x="1646986" y="664446"/>
                  </a:cubicBezTo>
                  <a:cubicBezTo>
                    <a:pt x="1517115" y="686937"/>
                    <a:pt x="1293466" y="651932"/>
                    <a:pt x="1082950" y="664446"/>
                  </a:cubicBezTo>
                  <a:cubicBezTo>
                    <a:pt x="872434" y="676960"/>
                    <a:pt x="539981" y="710301"/>
                    <a:pt x="0" y="664446"/>
                  </a:cubicBezTo>
                  <a:cubicBezTo>
                    <a:pt x="9835" y="502355"/>
                    <a:pt x="-20542" y="270038"/>
                    <a:pt x="0" y="0"/>
                  </a:cubicBezTo>
                  <a:close/>
                </a:path>
              </a:pathLst>
            </a:custGeom>
            <a:solidFill>
              <a:srgbClr val="FAF9EF"/>
            </a:solidFill>
            <a:ln>
              <a:extLst>
                <a:ext uri="{C807C97D-BFC1-408E-A445-0C87EB9F89A2}">
                  <ask:lineSketchStyleProps xmlns:ask="http://schemas.microsoft.com/office/drawing/2018/sketchyshapes" sd="2165814312">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ربع نص 14">
              <a:extLst>
                <a:ext uri="{FF2B5EF4-FFF2-40B4-BE49-F238E27FC236}">
                  <a16:creationId xmlns:a16="http://schemas.microsoft.com/office/drawing/2014/main" id="{B1187259-B9A4-522B-0977-9EAB42126C7D}"/>
                </a:ext>
              </a:extLst>
            </p:cNvPr>
            <p:cNvSpPr txBox="1"/>
            <p:nvPr/>
          </p:nvSpPr>
          <p:spPr>
            <a:xfrm>
              <a:off x="6902243" y="681800"/>
              <a:ext cx="2594027"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تأكد</a:t>
              </a:r>
            </a:p>
          </p:txBody>
        </p:sp>
      </p:grpSp>
      <p:grpSp>
        <p:nvGrpSpPr>
          <p:cNvPr id="25" name="مجموعة 24">
            <a:extLst>
              <a:ext uri="{FF2B5EF4-FFF2-40B4-BE49-F238E27FC236}">
                <a16:creationId xmlns:a16="http://schemas.microsoft.com/office/drawing/2014/main" id="{59E4DAE7-7C49-550D-5FDD-D7C3BF6CD046}"/>
              </a:ext>
            </a:extLst>
          </p:cNvPr>
          <p:cNvGrpSpPr/>
          <p:nvPr/>
        </p:nvGrpSpPr>
        <p:grpSpPr>
          <a:xfrm>
            <a:off x="9532620" y="5781755"/>
            <a:ext cx="2353811" cy="729555"/>
            <a:chOff x="9532620" y="5781755"/>
            <a:chExt cx="2353811" cy="729555"/>
          </a:xfrm>
        </p:grpSpPr>
        <p:grpSp>
          <p:nvGrpSpPr>
            <p:cNvPr id="6" name="مجموعة 5">
              <a:extLst>
                <a:ext uri="{FF2B5EF4-FFF2-40B4-BE49-F238E27FC236}">
                  <a16:creationId xmlns:a16="http://schemas.microsoft.com/office/drawing/2014/main" id="{00A6426B-68C5-D7B6-4ED8-486ACCEB432D}"/>
                </a:ext>
              </a:extLst>
            </p:cNvPr>
            <p:cNvGrpSpPr/>
            <p:nvPr/>
          </p:nvGrpSpPr>
          <p:grpSpPr>
            <a:xfrm>
              <a:off x="9532620" y="5857028"/>
              <a:ext cx="2353811" cy="653386"/>
              <a:chOff x="4616566" y="3059430"/>
              <a:chExt cx="2812256" cy="653386"/>
            </a:xfrm>
          </p:grpSpPr>
          <p:grpSp>
            <p:nvGrpSpPr>
              <p:cNvPr id="8" name="مجموعة 7">
                <a:extLst>
                  <a:ext uri="{FF2B5EF4-FFF2-40B4-BE49-F238E27FC236}">
                    <a16:creationId xmlns:a16="http://schemas.microsoft.com/office/drawing/2014/main" id="{8BC49D83-D13B-C859-B3BA-7946E1FA78EF}"/>
                  </a:ext>
                </a:extLst>
              </p:cNvPr>
              <p:cNvGrpSpPr/>
              <p:nvPr/>
            </p:nvGrpSpPr>
            <p:grpSpPr>
              <a:xfrm>
                <a:off x="4616566" y="3059430"/>
                <a:ext cx="2812256" cy="646331"/>
                <a:chOff x="4616566" y="3059430"/>
                <a:chExt cx="2812256" cy="646331"/>
              </a:xfrm>
            </p:grpSpPr>
            <p:sp>
              <p:nvSpPr>
                <p:cNvPr id="11" name="مستطيل 10">
                  <a:extLst>
                    <a:ext uri="{FF2B5EF4-FFF2-40B4-BE49-F238E27FC236}">
                      <a16:creationId xmlns:a16="http://schemas.microsoft.com/office/drawing/2014/main" id="{243A6E67-7375-5136-195C-D2762A989920}"/>
                    </a:ext>
                  </a:extLst>
                </p:cNvPr>
                <p:cNvSpPr/>
                <p:nvPr/>
              </p:nvSpPr>
              <p:spPr>
                <a:xfrm>
                  <a:off x="4616566" y="3059430"/>
                  <a:ext cx="2812256" cy="646331"/>
                </a:xfrm>
                <a:custGeom>
                  <a:avLst/>
                  <a:gdLst>
                    <a:gd name="connsiteX0" fmla="*/ 0 w 2812256"/>
                    <a:gd name="connsiteY0" fmla="*/ 0 h 646331"/>
                    <a:gd name="connsiteX1" fmla="*/ 506206 w 2812256"/>
                    <a:gd name="connsiteY1" fmla="*/ 0 h 646331"/>
                    <a:gd name="connsiteX2" fmla="*/ 1040535 w 2812256"/>
                    <a:gd name="connsiteY2" fmla="*/ 0 h 646331"/>
                    <a:gd name="connsiteX3" fmla="*/ 1602986 w 2812256"/>
                    <a:gd name="connsiteY3" fmla="*/ 0 h 646331"/>
                    <a:gd name="connsiteX4" fmla="*/ 2193560 w 2812256"/>
                    <a:gd name="connsiteY4" fmla="*/ 0 h 646331"/>
                    <a:gd name="connsiteX5" fmla="*/ 2812256 w 2812256"/>
                    <a:gd name="connsiteY5" fmla="*/ 0 h 646331"/>
                    <a:gd name="connsiteX6" fmla="*/ 2812256 w 2812256"/>
                    <a:gd name="connsiteY6" fmla="*/ 646331 h 646331"/>
                    <a:gd name="connsiteX7" fmla="*/ 2221682 w 2812256"/>
                    <a:gd name="connsiteY7" fmla="*/ 646331 h 646331"/>
                    <a:gd name="connsiteX8" fmla="*/ 1743599 w 2812256"/>
                    <a:gd name="connsiteY8" fmla="*/ 646331 h 646331"/>
                    <a:gd name="connsiteX9" fmla="*/ 1209270 w 2812256"/>
                    <a:gd name="connsiteY9" fmla="*/ 646331 h 646331"/>
                    <a:gd name="connsiteX10" fmla="*/ 590574 w 2812256"/>
                    <a:gd name="connsiteY10" fmla="*/ 646331 h 646331"/>
                    <a:gd name="connsiteX11" fmla="*/ 0 w 2812256"/>
                    <a:gd name="connsiteY11" fmla="*/ 646331 h 646331"/>
                    <a:gd name="connsiteX12" fmla="*/ 0 w 2812256"/>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2256" h="646331" fill="none" extrusionOk="0">
                      <a:moveTo>
                        <a:pt x="0" y="0"/>
                      </a:moveTo>
                      <a:cubicBezTo>
                        <a:pt x="237957" y="-10337"/>
                        <a:pt x="263772" y="-17829"/>
                        <a:pt x="506206" y="0"/>
                      </a:cubicBezTo>
                      <a:cubicBezTo>
                        <a:pt x="748640" y="17829"/>
                        <a:pt x="872989" y="-11726"/>
                        <a:pt x="1040535" y="0"/>
                      </a:cubicBezTo>
                      <a:cubicBezTo>
                        <a:pt x="1208081" y="11726"/>
                        <a:pt x="1490337" y="15559"/>
                        <a:pt x="1602986" y="0"/>
                      </a:cubicBezTo>
                      <a:cubicBezTo>
                        <a:pt x="1715635" y="-15559"/>
                        <a:pt x="2027538" y="-2286"/>
                        <a:pt x="2193560" y="0"/>
                      </a:cubicBezTo>
                      <a:cubicBezTo>
                        <a:pt x="2359582" y="2286"/>
                        <a:pt x="2537214" y="-2701"/>
                        <a:pt x="2812256" y="0"/>
                      </a:cubicBezTo>
                      <a:cubicBezTo>
                        <a:pt x="2797767" y="140759"/>
                        <a:pt x="2840291" y="393888"/>
                        <a:pt x="2812256" y="646331"/>
                      </a:cubicBezTo>
                      <a:cubicBezTo>
                        <a:pt x="2535561" y="653720"/>
                        <a:pt x="2507157" y="663027"/>
                        <a:pt x="2221682" y="646331"/>
                      </a:cubicBezTo>
                      <a:cubicBezTo>
                        <a:pt x="1936207" y="629635"/>
                        <a:pt x="1920925" y="648565"/>
                        <a:pt x="1743599" y="646331"/>
                      </a:cubicBezTo>
                      <a:cubicBezTo>
                        <a:pt x="1566273" y="644097"/>
                        <a:pt x="1343493" y="646878"/>
                        <a:pt x="1209270" y="646331"/>
                      </a:cubicBezTo>
                      <a:cubicBezTo>
                        <a:pt x="1075047" y="645784"/>
                        <a:pt x="763985" y="624596"/>
                        <a:pt x="590574" y="646331"/>
                      </a:cubicBezTo>
                      <a:cubicBezTo>
                        <a:pt x="417163" y="668066"/>
                        <a:pt x="202701" y="662893"/>
                        <a:pt x="0" y="646331"/>
                      </a:cubicBezTo>
                      <a:cubicBezTo>
                        <a:pt x="30206" y="388237"/>
                        <a:pt x="-12626" y="306541"/>
                        <a:pt x="0" y="0"/>
                      </a:cubicBezTo>
                      <a:close/>
                    </a:path>
                    <a:path w="2812256" h="646331" stroke="0" extrusionOk="0">
                      <a:moveTo>
                        <a:pt x="0" y="0"/>
                      </a:moveTo>
                      <a:cubicBezTo>
                        <a:pt x="237906" y="-19317"/>
                        <a:pt x="321860" y="5878"/>
                        <a:pt x="534329" y="0"/>
                      </a:cubicBezTo>
                      <a:cubicBezTo>
                        <a:pt x="746798" y="-5878"/>
                        <a:pt x="923230" y="25828"/>
                        <a:pt x="1068657" y="0"/>
                      </a:cubicBezTo>
                      <a:cubicBezTo>
                        <a:pt x="1214084" y="-25828"/>
                        <a:pt x="1499737" y="23671"/>
                        <a:pt x="1631108" y="0"/>
                      </a:cubicBezTo>
                      <a:cubicBezTo>
                        <a:pt x="1762479" y="-23671"/>
                        <a:pt x="1990936" y="11549"/>
                        <a:pt x="2221682" y="0"/>
                      </a:cubicBezTo>
                      <a:cubicBezTo>
                        <a:pt x="2452428" y="-11549"/>
                        <a:pt x="2648153" y="-13535"/>
                        <a:pt x="2812256" y="0"/>
                      </a:cubicBezTo>
                      <a:cubicBezTo>
                        <a:pt x="2814159" y="154957"/>
                        <a:pt x="2835014" y="452012"/>
                        <a:pt x="2812256" y="646331"/>
                      </a:cubicBezTo>
                      <a:cubicBezTo>
                        <a:pt x="2557528" y="618910"/>
                        <a:pt x="2469860" y="657340"/>
                        <a:pt x="2249805" y="646331"/>
                      </a:cubicBezTo>
                      <a:cubicBezTo>
                        <a:pt x="2029750" y="635322"/>
                        <a:pt x="1886369" y="660164"/>
                        <a:pt x="1743599" y="646331"/>
                      </a:cubicBezTo>
                      <a:cubicBezTo>
                        <a:pt x="1600829" y="632498"/>
                        <a:pt x="1408080" y="672938"/>
                        <a:pt x="1181148" y="646331"/>
                      </a:cubicBezTo>
                      <a:cubicBezTo>
                        <a:pt x="954216" y="619724"/>
                        <a:pt x="863896" y="666329"/>
                        <a:pt x="674941" y="646331"/>
                      </a:cubicBezTo>
                      <a:cubicBezTo>
                        <a:pt x="485986" y="626333"/>
                        <a:pt x="288387" y="664778"/>
                        <a:pt x="0" y="646331"/>
                      </a:cubicBezTo>
                      <a:cubicBezTo>
                        <a:pt x="30436" y="494010"/>
                        <a:pt x="1133" y="151748"/>
                        <a:pt x="0" y="0"/>
                      </a:cubicBezTo>
                      <a:close/>
                    </a:path>
                  </a:pathLst>
                </a:custGeom>
                <a:solidFill>
                  <a:srgbClr val="FAF9EF"/>
                </a:solidFill>
                <a:ln>
                  <a:extLst>
                    <a:ext uri="{C807C97D-BFC1-408E-A445-0C87EB9F89A2}">
                      <ask:lineSketchStyleProps xmlns:ask="http://schemas.microsoft.com/office/drawing/2018/sketchyshapes" sd="41680947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a:extLst>
                    <a:ext uri="{FF2B5EF4-FFF2-40B4-BE49-F238E27FC236}">
                      <a16:creationId xmlns:a16="http://schemas.microsoft.com/office/drawing/2014/main" id="{B8C92329-FDAE-8275-B6D7-7D8167ADDA8A}"/>
                    </a:ext>
                  </a:extLst>
                </p:cNvPr>
                <p:cNvSpPr/>
                <p:nvPr/>
              </p:nvSpPr>
              <p:spPr>
                <a:xfrm>
                  <a:off x="5269230" y="3059430"/>
                  <a:ext cx="2159592" cy="646331"/>
                </a:xfrm>
                <a:custGeom>
                  <a:avLst/>
                  <a:gdLst>
                    <a:gd name="connsiteX0" fmla="*/ 0 w 2159592"/>
                    <a:gd name="connsiteY0" fmla="*/ 0 h 646331"/>
                    <a:gd name="connsiteX1" fmla="*/ 518302 w 2159592"/>
                    <a:gd name="connsiteY1" fmla="*/ 0 h 646331"/>
                    <a:gd name="connsiteX2" fmla="*/ 993412 w 2159592"/>
                    <a:gd name="connsiteY2" fmla="*/ 0 h 646331"/>
                    <a:gd name="connsiteX3" fmla="*/ 1576502 w 2159592"/>
                    <a:gd name="connsiteY3" fmla="*/ 0 h 646331"/>
                    <a:gd name="connsiteX4" fmla="*/ 2159592 w 2159592"/>
                    <a:gd name="connsiteY4" fmla="*/ 0 h 646331"/>
                    <a:gd name="connsiteX5" fmla="*/ 2159592 w 2159592"/>
                    <a:gd name="connsiteY5" fmla="*/ 646331 h 646331"/>
                    <a:gd name="connsiteX6" fmla="*/ 1576502 w 2159592"/>
                    <a:gd name="connsiteY6" fmla="*/ 646331 h 646331"/>
                    <a:gd name="connsiteX7" fmla="*/ 1015008 w 2159592"/>
                    <a:gd name="connsiteY7" fmla="*/ 646331 h 646331"/>
                    <a:gd name="connsiteX8" fmla="*/ 496706 w 2159592"/>
                    <a:gd name="connsiteY8" fmla="*/ 646331 h 646331"/>
                    <a:gd name="connsiteX9" fmla="*/ 0 w 2159592"/>
                    <a:gd name="connsiteY9" fmla="*/ 646331 h 646331"/>
                    <a:gd name="connsiteX10" fmla="*/ 0 w 2159592"/>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92" h="646331" fill="none" extrusionOk="0">
                      <a:moveTo>
                        <a:pt x="0" y="0"/>
                      </a:moveTo>
                      <a:cubicBezTo>
                        <a:pt x="119302" y="-1256"/>
                        <a:pt x="315448" y="10225"/>
                        <a:pt x="518302" y="0"/>
                      </a:cubicBezTo>
                      <a:cubicBezTo>
                        <a:pt x="721156" y="-10225"/>
                        <a:pt x="781716" y="-21282"/>
                        <a:pt x="993412" y="0"/>
                      </a:cubicBezTo>
                      <a:cubicBezTo>
                        <a:pt x="1205108" y="21282"/>
                        <a:pt x="1388383" y="-17308"/>
                        <a:pt x="1576502" y="0"/>
                      </a:cubicBezTo>
                      <a:cubicBezTo>
                        <a:pt x="1764621" y="17308"/>
                        <a:pt x="1951410" y="13677"/>
                        <a:pt x="2159592" y="0"/>
                      </a:cubicBezTo>
                      <a:cubicBezTo>
                        <a:pt x="2160105" y="154472"/>
                        <a:pt x="2191369" y="453970"/>
                        <a:pt x="2159592" y="646331"/>
                      </a:cubicBezTo>
                      <a:cubicBezTo>
                        <a:pt x="2022325" y="637994"/>
                        <a:pt x="1718451" y="654088"/>
                        <a:pt x="1576502" y="646331"/>
                      </a:cubicBezTo>
                      <a:cubicBezTo>
                        <a:pt x="1434553" y="638575"/>
                        <a:pt x="1178746" y="627573"/>
                        <a:pt x="1015008" y="646331"/>
                      </a:cubicBezTo>
                      <a:cubicBezTo>
                        <a:pt x="851270" y="665089"/>
                        <a:pt x="702580" y="657132"/>
                        <a:pt x="496706" y="646331"/>
                      </a:cubicBezTo>
                      <a:cubicBezTo>
                        <a:pt x="290832" y="635530"/>
                        <a:pt x="228307" y="667926"/>
                        <a:pt x="0" y="646331"/>
                      </a:cubicBezTo>
                      <a:cubicBezTo>
                        <a:pt x="8699" y="357588"/>
                        <a:pt x="17670" y="208611"/>
                        <a:pt x="0" y="0"/>
                      </a:cubicBezTo>
                      <a:close/>
                    </a:path>
                    <a:path w="2159592" h="646331" stroke="0" extrusionOk="0">
                      <a:moveTo>
                        <a:pt x="0" y="0"/>
                      </a:moveTo>
                      <a:cubicBezTo>
                        <a:pt x="184329" y="19330"/>
                        <a:pt x="413110" y="-20914"/>
                        <a:pt x="518302" y="0"/>
                      </a:cubicBezTo>
                      <a:cubicBezTo>
                        <a:pt x="623494" y="20914"/>
                        <a:pt x="833434" y="16629"/>
                        <a:pt x="1101392" y="0"/>
                      </a:cubicBezTo>
                      <a:cubicBezTo>
                        <a:pt x="1369350" y="-16629"/>
                        <a:pt x="1540577" y="-25960"/>
                        <a:pt x="1662886" y="0"/>
                      </a:cubicBezTo>
                      <a:cubicBezTo>
                        <a:pt x="1785195" y="25960"/>
                        <a:pt x="2060112" y="2289"/>
                        <a:pt x="2159592" y="0"/>
                      </a:cubicBezTo>
                      <a:cubicBezTo>
                        <a:pt x="2165370" y="248253"/>
                        <a:pt x="2176603" y="431615"/>
                        <a:pt x="2159592" y="646331"/>
                      </a:cubicBezTo>
                      <a:cubicBezTo>
                        <a:pt x="1965496" y="645209"/>
                        <a:pt x="1872393" y="641199"/>
                        <a:pt x="1641290" y="646331"/>
                      </a:cubicBezTo>
                      <a:cubicBezTo>
                        <a:pt x="1410187" y="651463"/>
                        <a:pt x="1230814" y="643425"/>
                        <a:pt x="1079796" y="646331"/>
                      </a:cubicBezTo>
                      <a:cubicBezTo>
                        <a:pt x="928778" y="649237"/>
                        <a:pt x="706994" y="664940"/>
                        <a:pt x="539898" y="646331"/>
                      </a:cubicBezTo>
                      <a:cubicBezTo>
                        <a:pt x="372802" y="627722"/>
                        <a:pt x="248456" y="631190"/>
                        <a:pt x="0" y="646331"/>
                      </a:cubicBezTo>
                      <a:cubicBezTo>
                        <a:pt x="3427" y="418777"/>
                        <a:pt x="14218" y="171321"/>
                        <a:pt x="0" y="0"/>
                      </a:cubicBezTo>
                      <a:close/>
                    </a:path>
                  </a:pathLst>
                </a:custGeom>
                <a:solidFill>
                  <a:schemeClr val="accent6">
                    <a:lumMod val="20000"/>
                    <a:lumOff val="80000"/>
                  </a:schemeClr>
                </a:solidFill>
                <a:ln>
                  <a:extLst>
                    <a:ext uri="{C807C97D-BFC1-408E-A445-0C87EB9F89A2}">
                      <ask:lineSketchStyleProps xmlns:ask="http://schemas.microsoft.com/office/drawing/2018/sketchyshapes" sd="41720830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9" name="مربع نص 8">
                <a:extLst>
                  <a:ext uri="{FF2B5EF4-FFF2-40B4-BE49-F238E27FC236}">
                    <a16:creationId xmlns:a16="http://schemas.microsoft.com/office/drawing/2014/main" id="{16635EC0-867A-42A5-C7D8-58670E23A464}"/>
                  </a:ext>
                </a:extLst>
              </p:cNvPr>
              <p:cNvSpPr txBox="1"/>
              <p:nvPr/>
            </p:nvSpPr>
            <p:spPr>
              <a:xfrm>
                <a:off x="5358454" y="3066485"/>
                <a:ext cx="1957040"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تعلم أقران</a:t>
                </a:r>
              </a:p>
            </p:txBody>
          </p:sp>
        </p:grpSp>
        <p:pic>
          <p:nvPicPr>
            <p:cNvPr id="20" name="صورة 19">
              <a:extLst>
                <a:ext uri="{FF2B5EF4-FFF2-40B4-BE49-F238E27FC236}">
                  <a16:creationId xmlns:a16="http://schemas.microsoft.com/office/drawing/2014/main" id="{EE99E094-2B4C-05F0-62DC-990B1DB14BB1}"/>
                </a:ext>
              </a:extLst>
            </p:cNvPr>
            <p:cNvPicPr>
              <a:picLocks noChangeAspect="1"/>
            </p:cNvPicPr>
            <p:nvPr/>
          </p:nvPicPr>
          <p:blipFill>
            <a:blip r:embed="rId3">
              <a:clrChange>
                <a:clrFrom>
                  <a:srgbClr val="F7F7F7"/>
                </a:clrFrom>
                <a:clrTo>
                  <a:srgbClr val="F7F7F7">
                    <a:alpha val="0"/>
                  </a:srgbClr>
                </a:clrTo>
              </a:clrChang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9532950" y="5781755"/>
              <a:ext cx="605044" cy="729555"/>
            </a:xfrm>
            <a:prstGeom prst="rect">
              <a:avLst/>
            </a:prstGeom>
          </p:spPr>
        </p:pic>
      </p:grpSp>
      <p:pic>
        <p:nvPicPr>
          <p:cNvPr id="24" name="صورة 23">
            <a:extLst>
              <a:ext uri="{FF2B5EF4-FFF2-40B4-BE49-F238E27FC236}">
                <a16:creationId xmlns:a16="http://schemas.microsoft.com/office/drawing/2014/main" id="{E28654AE-D9A3-EB5F-A0FF-62F6A6FDF00A}"/>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27" name="مربع نص 26">
            <a:extLst>
              <a:ext uri="{FF2B5EF4-FFF2-40B4-BE49-F238E27FC236}">
                <a16:creationId xmlns:a16="http://schemas.microsoft.com/office/drawing/2014/main" id="{E8727BE4-8AF5-DA46-904D-87893DF035CF}"/>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16" name="مربع نص 15">
            <a:extLst>
              <a:ext uri="{FF2B5EF4-FFF2-40B4-BE49-F238E27FC236}">
                <a16:creationId xmlns:a16="http://schemas.microsoft.com/office/drawing/2014/main" id="{D5EC016C-B0D4-D224-047B-D04DF0C45442}"/>
              </a:ext>
            </a:extLst>
          </p:cNvPr>
          <p:cNvSpPr txBox="1"/>
          <p:nvPr/>
        </p:nvSpPr>
        <p:spPr>
          <a:xfrm>
            <a:off x="9393916" y="1076749"/>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تقدير نواتج الجمع</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1447/04/15</a:t>
            </a:r>
          </a:p>
        </p:txBody>
      </p:sp>
      <p:sp>
        <p:nvSpPr>
          <p:cNvPr id="17" name="مربع نص 16">
            <a:extLst>
              <a:ext uri="{FF2B5EF4-FFF2-40B4-BE49-F238E27FC236}">
                <a16:creationId xmlns:a16="http://schemas.microsoft.com/office/drawing/2014/main" id="{F5AA432D-EE03-9D64-AFBD-F11BCBEC2190}"/>
              </a:ext>
            </a:extLst>
          </p:cNvPr>
          <p:cNvSpPr txBox="1"/>
          <p:nvPr/>
        </p:nvSpPr>
        <p:spPr>
          <a:xfrm>
            <a:off x="9464008" y="3808411"/>
            <a:ext cx="2390237" cy="1200329"/>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أقدر باستعمال الاعداد المتناغمة.</a:t>
            </a:r>
          </a:p>
        </p:txBody>
      </p:sp>
      <p:pic>
        <p:nvPicPr>
          <p:cNvPr id="18" name="صورة 17">
            <a:extLst>
              <a:ext uri="{FF2B5EF4-FFF2-40B4-BE49-F238E27FC236}">
                <a16:creationId xmlns:a16="http://schemas.microsoft.com/office/drawing/2014/main" id="{28826C9C-E655-0CFC-6519-5C98AE73E362}"/>
              </a:ext>
            </a:extLst>
          </p:cNvPr>
          <p:cNvPicPr>
            <a:picLocks noChangeAspect="1"/>
          </p:cNvPicPr>
          <p:nvPr/>
        </p:nvPicPr>
        <p:blipFill>
          <a:blip r:embed="rId6">
            <a:clrChange>
              <a:clrFrom>
                <a:srgbClr val="FDFBE9"/>
              </a:clrFrom>
              <a:clrTo>
                <a:srgbClr val="FDFBE9">
                  <a:alpha val="0"/>
                </a:srgbClr>
              </a:clrTo>
            </a:clrChange>
          </a:blip>
          <a:srcRect b="61429"/>
          <a:stretch>
            <a:fillRect/>
          </a:stretch>
        </p:blipFill>
        <p:spPr>
          <a:xfrm>
            <a:off x="9522033" y="2414759"/>
            <a:ext cx="2274187" cy="1255972"/>
          </a:xfrm>
          <a:prstGeom prst="rect">
            <a:avLst/>
          </a:prstGeom>
        </p:spPr>
      </p:pic>
      <p:grpSp>
        <p:nvGrpSpPr>
          <p:cNvPr id="10" name="مجموعة 9">
            <a:extLst>
              <a:ext uri="{FF2B5EF4-FFF2-40B4-BE49-F238E27FC236}">
                <a16:creationId xmlns:a16="http://schemas.microsoft.com/office/drawing/2014/main" id="{90B4ECF8-4E0F-A754-E029-B2060000A0BF}"/>
              </a:ext>
            </a:extLst>
          </p:cNvPr>
          <p:cNvGrpSpPr/>
          <p:nvPr/>
        </p:nvGrpSpPr>
        <p:grpSpPr>
          <a:xfrm>
            <a:off x="1083011" y="737491"/>
            <a:ext cx="1337309" cy="707886"/>
            <a:chOff x="1040264" y="1315858"/>
            <a:chExt cx="987933" cy="707886"/>
          </a:xfrm>
        </p:grpSpPr>
        <p:sp>
          <p:nvSpPr>
            <p:cNvPr id="19" name="مربع نص 18">
              <a:extLst>
                <a:ext uri="{FF2B5EF4-FFF2-40B4-BE49-F238E27FC236}">
                  <a16:creationId xmlns:a16="http://schemas.microsoft.com/office/drawing/2014/main" id="{8B0982F6-5C8E-4FF8-B4FC-8C882A3B69CA}"/>
                </a:ext>
              </a:extLst>
            </p:cNvPr>
            <p:cNvSpPr txBox="1"/>
            <p:nvPr/>
          </p:nvSpPr>
          <p:spPr>
            <a:xfrm>
              <a:off x="1440094" y="1315858"/>
              <a:ext cx="588103" cy="707886"/>
            </a:xfrm>
            <a:prstGeom prst="rect">
              <a:avLst/>
            </a:prstGeom>
            <a:noFill/>
          </p:spPr>
          <p:txBody>
            <a:bodyPr wrap="square" rtlCol="1">
              <a:spAutoFit/>
            </a:bodyPr>
            <a:lstStyle/>
            <a:p>
              <a:r>
                <a:rPr lang="ar-SA" sz="4000" b="1" dirty="0">
                  <a:solidFill>
                    <a:srgbClr val="C00000"/>
                  </a:solidFill>
                  <a:latin typeface="Sakkal Majalla" panose="02000000000000000000" pitchFamily="2" charset="-78"/>
                  <a:cs typeface="Sakkal Majalla" panose="02000000000000000000" pitchFamily="2" charset="-78"/>
                </a:rPr>
                <a:t>ص </a:t>
              </a:r>
            </a:p>
          </p:txBody>
        </p:sp>
        <p:sp>
          <p:nvSpPr>
            <p:cNvPr id="21" name="مربع نص 20">
              <a:extLst>
                <a:ext uri="{FF2B5EF4-FFF2-40B4-BE49-F238E27FC236}">
                  <a16:creationId xmlns:a16="http://schemas.microsoft.com/office/drawing/2014/main" id="{5932375C-1D27-22C8-1B0B-54E8DB159CCA}"/>
                </a:ext>
              </a:extLst>
            </p:cNvPr>
            <p:cNvSpPr txBox="1"/>
            <p:nvPr/>
          </p:nvSpPr>
          <p:spPr>
            <a:xfrm>
              <a:off x="1040264" y="1315858"/>
              <a:ext cx="588103" cy="707886"/>
            </a:xfrm>
            <a:prstGeom prst="rect">
              <a:avLst/>
            </a:prstGeom>
            <a:noFill/>
          </p:spPr>
          <p:txBody>
            <a:bodyPr wrap="square" rtlCol="1">
              <a:spAutoFit/>
            </a:bodyPr>
            <a:lstStyle/>
            <a:p>
              <a:r>
                <a:rPr lang="ar-SA" sz="4000" b="1" dirty="0">
                  <a:solidFill>
                    <a:srgbClr val="C00000"/>
                  </a:solidFill>
                  <a:latin typeface="Sakkal Majalla" panose="02000000000000000000" pitchFamily="2" charset="-78"/>
                  <a:cs typeface="Sakkal Majalla" panose="02000000000000000000" pitchFamily="2" charset="-78"/>
                </a:rPr>
                <a:t>57 </a:t>
              </a:r>
            </a:p>
          </p:txBody>
        </p:sp>
      </p:grpSp>
      <p:pic>
        <p:nvPicPr>
          <p:cNvPr id="36" name="صورة 35">
            <a:extLst>
              <a:ext uri="{FF2B5EF4-FFF2-40B4-BE49-F238E27FC236}">
                <a16:creationId xmlns:a16="http://schemas.microsoft.com/office/drawing/2014/main" id="{ACD4C14E-91A2-4BCF-F159-AB499F773BA0}"/>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267663" y="1285091"/>
            <a:ext cx="9228607" cy="1562100"/>
          </a:xfrm>
          <a:prstGeom prst="rect">
            <a:avLst/>
          </a:prstGeom>
        </p:spPr>
      </p:pic>
    </p:spTree>
    <p:extLst>
      <p:ext uri="{BB962C8B-B14F-4D97-AF65-F5344CB8AC3E}">
        <p14:creationId xmlns:p14="http://schemas.microsoft.com/office/powerpoint/2010/main" val="3852775659"/>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1774</TotalTime>
  <Words>617</Words>
  <Application>Microsoft Office PowerPoint</Application>
  <PresentationFormat>شاشة عريضة</PresentationFormat>
  <Paragraphs>281</Paragraphs>
  <Slides>17</Slides>
  <Notes>17</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17</vt:i4>
      </vt:variant>
    </vt:vector>
  </HeadingPairs>
  <TitlesOfParts>
    <vt:vector size="24" baseType="lpstr">
      <vt:lpstr>AGA Aladdin Regular</vt:lpstr>
      <vt:lpstr>Aptos</vt:lpstr>
      <vt:lpstr>Aptos Display</vt:lpstr>
      <vt:lpstr>Arial</vt:lpstr>
      <vt:lpstr>Sakkal Majalla</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User67R</dc:creator>
  <cp:lastModifiedBy>User67R</cp:lastModifiedBy>
  <cp:revision>79</cp:revision>
  <dcterms:created xsi:type="dcterms:W3CDTF">2024-08-19T04:20:33Z</dcterms:created>
  <dcterms:modified xsi:type="dcterms:W3CDTF">2025-10-06T20:38:45Z</dcterms:modified>
</cp:coreProperties>
</file>