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photoAlbum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6" y="5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  <p:sp>
        <p:nvSpPr>
          <p:cNvPr id="7" name="زر إجراء: الصفحة الرئيسية 6">
            <a:hlinkClick r:id="" action="ppaction://hlinkshowjump?jump=firstslide" highlightClick="1"/>
          </p:cNvPr>
          <p:cNvSpPr/>
          <p:nvPr userDrawn="1"/>
        </p:nvSpPr>
        <p:spPr>
          <a:xfrm>
            <a:off x="10232" y="5543266"/>
            <a:ext cx="1655936" cy="13147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rgbClr val="FFFF00"/>
                </a:solidFill>
                <a:latin typeface="(AH) Manal Black" pitchFamily="2" charset="-78"/>
                <a:cs typeface="(AH) Manal Black" pitchFamily="2" charset="-78"/>
              </a:rPr>
              <a:t>رجوع</a:t>
            </a:r>
            <a:endParaRPr lang="hi-IN" sz="4400" dirty="0">
              <a:solidFill>
                <a:srgbClr val="FFFF00"/>
              </a:solidFill>
              <a:latin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8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5950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0222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7323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6856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8161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38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9338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000"/>
            <a:ext cx="1562100" cy="1562100"/>
          </a:xfrm>
          <a:prstGeom prst="rect">
            <a:avLst/>
          </a:prstGeom>
        </p:spPr>
      </p:pic>
      <p:sp>
        <p:nvSpPr>
          <p:cNvPr id="9" name="زر إجراء: الصفحة الرئيسية 8">
            <a:hlinkClick r:id="rId3" action="ppaction://hlinksldjump" highlightClick="1"/>
          </p:cNvPr>
          <p:cNvSpPr/>
          <p:nvPr userDrawn="1"/>
        </p:nvSpPr>
        <p:spPr>
          <a:xfrm>
            <a:off x="0" y="5569425"/>
            <a:ext cx="1655936" cy="13147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(AH) Manal Black" pitchFamily="2" charset="-78"/>
                <a:cs typeface="(AH) Manal Black" pitchFamily="2" charset="-78"/>
              </a:rPr>
              <a:t>الرئيسة</a:t>
            </a:r>
            <a:endParaRPr lang="hi-IN" sz="4400" dirty="0">
              <a:solidFill>
                <a:schemeClr val="tx1"/>
              </a:solidFill>
              <a:latin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27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4224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9186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F2DE-04CD-4A93-8CDF-FC2FA2FE1351}" type="datetimeFigureOut">
              <a:rPr lang="hi-IN" smtClean="0"/>
              <a:t>गुरुवार, 7 क़ार्तीक 1942</a:t>
            </a:fld>
            <a:endParaRPr lang="hi-IN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2049-E46A-4B14-9366-69DE85FA6583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16317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 /><Relationship Id="rId13" Type="http://schemas.openxmlformats.org/officeDocument/2006/relationships/slide" Target="slide7.xml" /><Relationship Id="rId18" Type="http://schemas.openxmlformats.org/officeDocument/2006/relationships/slide" Target="slide23.xml" /><Relationship Id="rId26" Type="http://schemas.openxmlformats.org/officeDocument/2006/relationships/slide" Target="slide31.xml" /><Relationship Id="rId3" Type="http://schemas.openxmlformats.org/officeDocument/2006/relationships/slide" Target="slide24.xml" /><Relationship Id="rId21" Type="http://schemas.openxmlformats.org/officeDocument/2006/relationships/slide" Target="slide14.xml" /><Relationship Id="rId7" Type="http://schemas.openxmlformats.org/officeDocument/2006/relationships/slide" Target="slide18.xml" /><Relationship Id="rId12" Type="http://schemas.openxmlformats.org/officeDocument/2006/relationships/slide" Target="slide13.xml" /><Relationship Id="rId17" Type="http://schemas.openxmlformats.org/officeDocument/2006/relationships/slide" Target="slide22.xml" /><Relationship Id="rId25" Type="http://schemas.openxmlformats.org/officeDocument/2006/relationships/slide" Target="slide30.xml" /><Relationship Id="rId2" Type="http://schemas.openxmlformats.org/officeDocument/2006/relationships/slide" Target="slide3.xml" /><Relationship Id="rId16" Type="http://schemas.openxmlformats.org/officeDocument/2006/relationships/slide" Target="slide4.xml" /><Relationship Id="rId20" Type="http://schemas.openxmlformats.org/officeDocument/2006/relationships/slide" Target="slide20.xml" /><Relationship Id="rId29" Type="http://schemas.openxmlformats.org/officeDocument/2006/relationships/slide" Target="slide21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17.xml" /><Relationship Id="rId11" Type="http://schemas.openxmlformats.org/officeDocument/2006/relationships/slide" Target="slide12.xml" /><Relationship Id="rId24" Type="http://schemas.openxmlformats.org/officeDocument/2006/relationships/slide" Target="slide29.xml" /><Relationship Id="rId32" Type="http://schemas.openxmlformats.org/officeDocument/2006/relationships/slide" Target="slide2.xml" /><Relationship Id="rId5" Type="http://schemas.openxmlformats.org/officeDocument/2006/relationships/slide" Target="slide16.xml" /><Relationship Id="rId15" Type="http://schemas.openxmlformats.org/officeDocument/2006/relationships/slide" Target="slide5.xml" /><Relationship Id="rId23" Type="http://schemas.openxmlformats.org/officeDocument/2006/relationships/slide" Target="slide28.xml" /><Relationship Id="rId28" Type="http://schemas.openxmlformats.org/officeDocument/2006/relationships/slide" Target="slide15.xml" /><Relationship Id="rId10" Type="http://schemas.openxmlformats.org/officeDocument/2006/relationships/slide" Target="slide11.xml" /><Relationship Id="rId19" Type="http://schemas.openxmlformats.org/officeDocument/2006/relationships/slide" Target="slide26.xml" /><Relationship Id="rId31" Type="http://schemas.openxmlformats.org/officeDocument/2006/relationships/slide" Target="slide27.xml" /><Relationship Id="rId4" Type="http://schemas.openxmlformats.org/officeDocument/2006/relationships/slide" Target="slide25.xml" /><Relationship Id="rId9" Type="http://schemas.openxmlformats.org/officeDocument/2006/relationships/slide" Target="slide10.xml" /><Relationship Id="rId14" Type="http://schemas.openxmlformats.org/officeDocument/2006/relationships/slide" Target="slide6.xml" /><Relationship Id="rId22" Type="http://schemas.openxmlformats.org/officeDocument/2006/relationships/slide" Target="slide8.xml" /><Relationship Id="rId27" Type="http://schemas.openxmlformats.org/officeDocument/2006/relationships/slide" Target="slide32.xml" /><Relationship Id="rId30" Type="http://schemas.openxmlformats.org/officeDocument/2006/relationships/slide" Target="slide9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6956" y="1572527"/>
            <a:ext cx="9144000" cy="2387600"/>
          </a:xfrm>
        </p:spPr>
        <p:txBody>
          <a:bodyPr>
            <a:normAutofit/>
          </a:bodyPr>
          <a:lstStyle/>
          <a:p>
            <a:r>
              <a:rPr lang="ar-SA" sz="7200" dirty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البطاقات التعليمية </a:t>
            </a:r>
            <a:br>
              <a:rPr lang="ar-SA" sz="7200" dirty="0">
                <a:latin typeface="(AH) Manal Bold" pitchFamily="2" charset="-78"/>
                <a:cs typeface="(AH) Manal Bold" pitchFamily="2" charset="-78"/>
              </a:rPr>
            </a:br>
            <a:r>
              <a:rPr lang="ar-SA" sz="7200" dirty="0">
                <a:solidFill>
                  <a:schemeClr val="bg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مدينتان مقدستان </a:t>
            </a:r>
            <a:endParaRPr lang="hi-IN" sz="7200" dirty="0">
              <a:solidFill>
                <a:schemeClr val="bg2">
                  <a:lumMod val="75000"/>
                </a:schemeClr>
              </a:solidFill>
              <a:latin typeface="(AH) Manal Bol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094329" y="3989699"/>
            <a:ext cx="4549254" cy="656063"/>
          </a:xfrm>
        </p:spPr>
        <p:txBody>
          <a:bodyPr/>
          <a:lstStyle/>
          <a:p>
            <a:pPr rtl="1"/>
            <a:r>
              <a:rPr lang="ar-SA" dirty="0">
                <a:solidFill>
                  <a:srgbClr val="002060"/>
                </a:solidFill>
                <a:cs typeface="A Noor" panose="00000400000000000000" pitchFamily="2" charset="-78"/>
              </a:rPr>
              <a:t>إعداد المعلم : ناصر مختار </a:t>
            </a:r>
            <a:endParaRPr lang="hi-IN" dirty="0">
              <a:solidFill>
                <a:srgbClr val="002060"/>
              </a:solidFill>
            </a:endParaRPr>
          </a:p>
        </p:txBody>
      </p:sp>
      <p:sp>
        <p:nvSpPr>
          <p:cNvPr id="4" name="زر إجراء: الصفحة الرئيسية 3">
            <a:hlinkClick r:id="rId2" action="ppaction://hlinksldjump" highlightClick="1"/>
          </p:cNvPr>
          <p:cNvSpPr/>
          <p:nvPr/>
        </p:nvSpPr>
        <p:spPr>
          <a:xfrm>
            <a:off x="0" y="5543266"/>
            <a:ext cx="1655936" cy="13147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4400" dirty="0">
              <a:solidFill>
                <a:schemeClr val="tx1"/>
              </a:solidFill>
              <a:latin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68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7" y="1433015"/>
            <a:ext cx="10156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44" y="2132388"/>
            <a:ext cx="7084111" cy="5803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56" y="1992573"/>
            <a:ext cx="7842488" cy="5629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3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45" y="2242009"/>
            <a:ext cx="8481680" cy="5393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80" y="2062924"/>
            <a:ext cx="7916839" cy="5654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9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3316406" y="2661313"/>
            <a:ext cx="52134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الرّ</a:t>
            </a:r>
            <a:r>
              <a:rPr lang="ar-SA" sz="166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َ</a:t>
            </a:r>
            <a:r>
              <a:rPr lang="ar-SA" sz="166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سُو</a:t>
            </a:r>
            <a:r>
              <a:rPr lang="ar-SA" sz="166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لُ </a:t>
            </a:r>
            <a:endParaRPr lang="hi-IN" sz="16600" dirty="0"/>
          </a:p>
        </p:txBody>
      </p:sp>
    </p:spTree>
    <p:extLst>
      <p:ext uri="{BB962C8B-B14F-4D97-AF65-F5344CB8AC3E}">
        <p14:creationId xmlns:p14="http://schemas.microsoft.com/office/powerpoint/2010/main" val="25135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43200" y="2661313"/>
            <a:ext cx="66055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الدَّعْ</a:t>
            </a:r>
            <a:r>
              <a:rPr lang="ar-SA" sz="166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ـوَ</a:t>
            </a:r>
            <a:r>
              <a:rPr lang="ar-SA" sz="166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</a:t>
            </a:r>
            <a:r>
              <a:rPr lang="ar-SA" sz="166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 </a:t>
            </a:r>
            <a:endParaRPr lang="hi-IN" sz="28700" dirty="0"/>
          </a:p>
        </p:txBody>
      </p:sp>
    </p:spTree>
    <p:extLst>
      <p:ext uri="{BB962C8B-B14F-4D97-AF65-F5344CB8AC3E}">
        <p14:creationId xmlns:p14="http://schemas.microsoft.com/office/powerpoint/2010/main" val="2360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43200" y="2661313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</a:t>
            </a:r>
            <a:r>
              <a:rPr lang="ar-SA" sz="19900" dirty="0">
                <a:solidFill>
                  <a:srgbClr val="1F4E79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إْ</a:t>
            </a:r>
            <a:r>
              <a:rPr lang="ar-SA" sz="19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سْ</a:t>
            </a:r>
            <a:r>
              <a:rPr lang="ar-SA" sz="19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لَا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مِ </a:t>
            </a:r>
            <a:endParaRPr lang="hi-IN" sz="59500" dirty="0"/>
          </a:p>
        </p:txBody>
      </p:sp>
    </p:spTree>
    <p:extLst>
      <p:ext uri="{BB962C8B-B14F-4D97-AF65-F5344CB8AC3E}">
        <p14:creationId xmlns:p14="http://schemas.microsoft.com/office/powerpoint/2010/main" val="11434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43200" y="2661313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1F4E79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19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مَسْ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جِدُ</a:t>
            </a:r>
            <a:endParaRPr lang="hi-IN" sz="123400" dirty="0"/>
          </a:p>
        </p:txBody>
      </p:sp>
    </p:spTree>
    <p:extLst>
      <p:ext uri="{BB962C8B-B14F-4D97-AF65-F5344CB8AC3E}">
        <p14:creationId xmlns:p14="http://schemas.microsoft.com/office/powerpoint/2010/main" val="546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43200" y="2661313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حَ</a:t>
            </a:r>
            <a:r>
              <a:rPr lang="ar-SA" sz="19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رَا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مُ</a:t>
            </a:r>
            <a:endParaRPr lang="hi-IN" sz="255800" dirty="0"/>
          </a:p>
        </p:txBody>
      </p:sp>
    </p:spTree>
    <p:extLst>
      <p:ext uri="{BB962C8B-B14F-4D97-AF65-F5344CB8AC3E}">
        <p14:creationId xmlns:p14="http://schemas.microsoft.com/office/powerpoint/2010/main" val="33783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 مكونة من 6 نقاط 2">
            <a:hlinkClick r:id="rId2" action="ppaction://hlinksldjump"/>
          </p:cNvPr>
          <p:cNvSpPr/>
          <p:nvPr/>
        </p:nvSpPr>
        <p:spPr>
          <a:xfrm>
            <a:off x="8976247" y="1567220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5" name="نجمة مكونة من 6 نقاط 4">
            <a:hlinkClick r:id="rId3" action="ppaction://hlinksldjump"/>
          </p:cNvPr>
          <p:cNvSpPr/>
          <p:nvPr/>
        </p:nvSpPr>
        <p:spPr>
          <a:xfrm>
            <a:off x="4508309" y="4695968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22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6" name="نجمة مكونة من 6 نقاط 5">
            <a:hlinkClick r:id="rId4" action="ppaction://hlinksldjump"/>
          </p:cNvPr>
          <p:cNvSpPr/>
          <p:nvPr/>
        </p:nvSpPr>
        <p:spPr>
          <a:xfrm>
            <a:off x="3009329" y="4731224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23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7" name="نجمة مكونة من 6 نقاط 6">
            <a:hlinkClick r:id="rId5" action="ppaction://hlinksldjump"/>
          </p:cNvPr>
          <p:cNvSpPr/>
          <p:nvPr/>
        </p:nvSpPr>
        <p:spPr>
          <a:xfrm>
            <a:off x="7541242" y="3595050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14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8" name="نجمة مكونة من 6 نقاط 7">
            <a:hlinkClick r:id="rId6" action="ppaction://hlinksldjump"/>
          </p:cNvPr>
          <p:cNvSpPr/>
          <p:nvPr/>
        </p:nvSpPr>
        <p:spPr>
          <a:xfrm>
            <a:off x="6094862" y="3588229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15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9" name="نجمة مكونة من 6 نقاط 8">
            <a:hlinkClick r:id="rId7" action="ppaction://hlinksldjump"/>
          </p:cNvPr>
          <p:cNvSpPr/>
          <p:nvPr/>
        </p:nvSpPr>
        <p:spPr>
          <a:xfrm>
            <a:off x="4534468" y="3651914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16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0" name="نجمة مكونة من 6 نقاط 9">
            <a:hlinkClick r:id="rId8" action="ppaction://hlinksldjump"/>
          </p:cNvPr>
          <p:cNvSpPr/>
          <p:nvPr/>
        </p:nvSpPr>
        <p:spPr>
          <a:xfrm>
            <a:off x="3053687" y="3741764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17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1" name="نجمة مكونة من 6 نقاط 10">
            <a:hlinkClick r:id="rId9" action="ppaction://hlinksldjump"/>
          </p:cNvPr>
          <p:cNvSpPr/>
          <p:nvPr/>
        </p:nvSpPr>
        <p:spPr>
          <a:xfrm>
            <a:off x="7541242" y="2595350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8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2" name="نجمة مكونة من 6 نقاط 11">
            <a:hlinkClick r:id="rId10" action="ppaction://hlinksldjump"/>
          </p:cNvPr>
          <p:cNvSpPr/>
          <p:nvPr/>
        </p:nvSpPr>
        <p:spPr>
          <a:xfrm>
            <a:off x="6094862" y="2609567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9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3" name="نجمة مكونة من 6 نقاط 12">
            <a:hlinkClick r:id="rId11" action="ppaction://hlinksldjump"/>
          </p:cNvPr>
          <p:cNvSpPr/>
          <p:nvPr/>
        </p:nvSpPr>
        <p:spPr>
          <a:xfrm>
            <a:off x="4557499" y="2663589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10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4" name="نجمة مكونة من 6 نقاط 13">
            <a:hlinkClick r:id="rId12" action="ppaction://hlinksldjump"/>
          </p:cNvPr>
          <p:cNvSpPr/>
          <p:nvPr/>
        </p:nvSpPr>
        <p:spPr>
          <a:xfrm>
            <a:off x="3020136" y="2651080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11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5" name="نجمة مكونة من 6 نقاط 14">
            <a:hlinkClick r:id="rId13" action="ppaction://hlinksldjump"/>
          </p:cNvPr>
          <p:cNvSpPr/>
          <p:nvPr/>
        </p:nvSpPr>
        <p:spPr>
          <a:xfrm>
            <a:off x="3009329" y="1585416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5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6" name="نجمة مكونة من 6 نقاط 15">
            <a:hlinkClick r:id="rId14" action="ppaction://hlinksldjump"/>
          </p:cNvPr>
          <p:cNvSpPr/>
          <p:nvPr/>
        </p:nvSpPr>
        <p:spPr>
          <a:xfrm>
            <a:off x="4534468" y="1589965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4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7" name="نجمة مكونة من 6 نقاط 16">
            <a:hlinkClick r:id="rId15" action="ppaction://hlinksldjump"/>
          </p:cNvPr>
          <p:cNvSpPr/>
          <p:nvPr/>
        </p:nvSpPr>
        <p:spPr>
          <a:xfrm>
            <a:off x="6007289" y="1567220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3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8" name="نجمة مكونة من 6 نقاط 17">
            <a:hlinkClick r:id="rId16" action="ppaction://hlinksldjump"/>
          </p:cNvPr>
          <p:cNvSpPr/>
          <p:nvPr/>
        </p:nvSpPr>
        <p:spPr>
          <a:xfrm>
            <a:off x="7480110" y="1569493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19" name="نجمة مكونة من 6 نقاط 18">
            <a:hlinkClick r:id="rId17" action="ppaction://hlinksldjump"/>
          </p:cNvPr>
          <p:cNvSpPr/>
          <p:nvPr/>
        </p:nvSpPr>
        <p:spPr>
          <a:xfrm>
            <a:off x="7480110" y="4658436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20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0" name="نجمة مكونة من 6 نقاط 19">
            <a:hlinkClick r:id="rId18" action="ppaction://hlinksldjump"/>
          </p:cNvPr>
          <p:cNvSpPr/>
          <p:nvPr/>
        </p:nvSpPr>
        <p:spPr>
          <a:xfrm>
            <a:off x="6094862" y="4681183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21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1" name="نجمة مكونة من 6 نقاط 20">
            <a:hlinkClick r:id="rId19" action="ppaction://hlinksldjump"/>
          </p:cNvPr>
          <p:cNvSpPr/>
          <p:nvPr/>
        </p:nvSpPr>
        <p:spPr>
          <a:xfrm>
            <a:off x="1630907" y="4719853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24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2" name="نجمة مكونة من 6 نقاط 21">
            <a:hlinkClick r:id="rId20" action="ppaction://hlinksldjump"/>
          </p:cNvPr>
          <p:cNvSpPr/>
          <p:nvPr/>
        </p:nvSpPr>
        <p:spPr>
          <a:xfrm>
            <a:off x="1630907" y="3691985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18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3" name="نجمة مكونة من 6 نقاط 22">
            <a:hlinkClick r:id="rId21" action="ppaction://hlinksldjump"/>
          </p:cNvPr>
          <p:cNvSpPr/>
          <p:nvPr/>
        </p:nvSpPr>
        <p:spPr>
          <a:xfrm>
            <a:off x="1630907" y="2615822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12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4" name="نجمة مكونة من 6 نقاط 23">
            <a:hlinkClick r:id="rId22" action="ppaction://hlinksldjump"/>
          </p:cNvPr>
          <p:cNvSpPr/>
          <p:nvPr/>
        </p:nvSpPr>
        <p:spPr>
          <a:xfrm>
            <a:off x="1630907" y="1633183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6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</a:endParaRPr>
          </a:p>
        </p:txBody>
      </p:sp>
      <p:sp>
        <p:nvSpPr>
          <p:cNvPr id="25" name="نجمة مكونة من 6 نقاط 24">
            <a:hlinkClick r:id="rId23" action="ppaction://hlinksldjump"/>
          </p:cNvPr>
          <p:cNvSpPr/>
          <p:nvPr/>
        </p:nvSpPr>
        <p:spPr>
          <a:xfrm>
            <a:off x="7480110" y="5667233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26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6" name="نجمة مكونة من 6 نقاط 25">
            <a:hlinkClick r:id="rId24" action="ppaction://hlinksldjump"/>
          </p:cNvPr>
          <p:cNvSpPr/>
          <p:nvPr/>
        </p:nvSpPr>
        <p:spPr>
          <a:xfrm>
            <a:off x="6028326" y="5684293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27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7" name="نجمة مكونة من 6 نقاط 26">
            <a:hlinkClick r:id="rId25" action="ppaction://hlinksldjump"/>
          </p:cNvPr>
          <p:cNvSpPr/>
          <p:nvPr/>
        </p:nvSpPr>
        <p:spPr>
          <a:xfrm>
            <a:off x="4506887" y="5672919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28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8" name="نجمة مكونة من 6 نقاط 27">
            <a:hlinkClick r:id="rId26" action="ppaction://hlinksldjump"/>
          </p:cNvPr>
          <p:cNvSpPr/>
          <p:nvPr/>
        </p:nvSpPr>
        <p:spPr>
          <a:xfrm>
            <a:off x="2985448" y="5684292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29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29" name="نجمة مكونة من 6 نقاط 28">
            <a:hlinkClick r:id="rId27" action="ppaction://hlinksldjump"/>
          </p:cNvPr>
          <p:cNvSpPr/>
          <p:nvPr/>
        </p:nvSpPr>
        <p:spPr>
          <a:xfrm>
            <a:off x="1630907" y="5638801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30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30" name="نجمة مكونة من 6 نقاط 29">
            <a:hlinkClick r:id="rId28" action="ppaction://hlinksldjump"/>
          </p:cNvPr>
          <p:cNvSpPr/>
          <p:nvPr/>
        </p:nvSpPr>
        <p:spPr>
          <a:xfrm>
            <a:off x="8998423" y="3537046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13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31" name="نجمة مكونة من 6 نقاط 30">
            <a:hlinkClick r:id="rId29" action="ppaction://hlinksldjump"/>
          </p:cNvPr>
          <p:cNvSpPr/>
          <p:nvPr/>
        </p:nvSpPr>
        <p:spPr>
          <a:xfrm>
            <a:off x="9030839" y="4658435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19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32" name="نجمة مكونة من 6 نقاط 31">
            <a:hlinkClick r:id="rId30" action="ppaction://hlinksldjump"/>
          </p:cNvPr>
          <p:cNvSpPr/>
          <p:nvPr/>
        </p:nvSpPr>
        <p:spPr>
          <a:xfrm>
            <a:off x="8976247" y="2530525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7</a:t>
            </a:r>
            <a:endParaRPr lang="hi-IN" sz="3600" dirty="0">
              <a:solidFill>
                <a:srgbClr val="0070C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33" name="نجمة مكونة من 6 نقاط 32">
            <a:hlinkClick r:id="rId31" action="ppaction://hlinksldjump"/>
          </p:cNvPr>
          <p:cNvSpPr/>
          <p:nvPr/>
        </p:nvSpPr>
        <p:spPr>
          <a:xfrm>
            <a:off x="9071204" y="5609229"/>
            <a:ext cx="1160060" cy="87345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latin typeface="Al-QuranAlKareem" panose="02000000000000000000" pitchFamily="2" charset="-78"/>
                <a:ea typeface="Al-QuranAlKareem" panose="02000000000000000000" pitchFamily="2" charset="-78"/>
                <a:cs typeface="Al-QuranAlKareem" panose="02000000000000000000" pitchFamily="2" charset="-78"/>
              </a:rPr>
              <a:t>25</a:t>
            </a:r>
            <a:endParaRPr lang="hi-IN" sz="3600" dirty="0">
              <a:solidFill>
                <a:srgbClr val="002060"/>
              </a:solidFill>
              <a:latin typeface="Al-QuranAlKareem" panose="02000000000000000000" pitchFamily="2" charset="-78"/>
              <a:ea typeface="Al-QuranAlKareem" panose="02000000000000000000" pitchFamily="2" charset="-78"/>
              <a:cs typeface="Al-QuranAlKareem" panose="02000000000000000000" pitchFamily="2" charset="-78"/>
            </a:endParaRPr>
          </a:p>
        </p:txBody>
      </p:sp>
      <p:sp>
        <p:nvSpPr>
          <p:cNvPr id="35" name="زر إجراء: الصفحة الرئيسية 34">
            <a:hlinkClick r:id="rId32" action="ppaction://hlinksldjump" highlightClick="1"/>
          </p:cNvPr>
          <p:cNvSpPr/>
          <p:nvPr/>
        </p:nvSpPr>
        <p:spPr>
          <a:xfrm>
            <a:off x="0" y="5569425"/>
            <a:ext cx="1655936" cy="13147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(AH) Manal Black" pitchFamily="2" charset="-78"/>
                <a:cs typeface="(AH) Manal Black" pitchFamily="2" charset="-78"/>
              </a:rPr>
              <a:t>الرئيسة</a:t>
            </a:r>
            <a:endParaRPr lang="hi-IN" sz="4400" dirty="0">
              <a:solidFill>
                <a:schemeClr val="tx1"/>
              </a:solidFill>
              <a:latin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3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93242" y="2654507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1F4E79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وَالْ</a:t>
            </a:r>
            <a:r>
              <a:rPr lang="ar-SA" sz="19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كَعْ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بَ</a:t>
            </a:r>
            <a:r>
              <a:rPr lang="ar-SA" sz="19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 </a:t>
            </a:r>
            <a:endParaRPr lang="hi-IN" sz="400000" dirty="0"/>
          </a:p>
        </p:txBody>
      </p:sp>
    </p:spTree>
    <p:extLst>
      <p:ext uri="{BB962C8B-B14F-4D97-AF65-F5344CB8AC3E}">
        <p14:creationId xmlns:p14="http://schemas.microsoft.com/office/powerpoint/2010/main" val="36963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93242" y="2654507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19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مُ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شَرَّ</a:t>
            </a:r>
            <a:r>
              <a:rPr lang="ar-SA" sz="19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فَ</a:t>
            </a:r>
            <a:r>
              <a:rPr lang="ar-SA" sz="19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</a:t>
            </a:r>
            <a:endParaRPr lang="hi-IN" sz="400000" dirty="0"/>
          </a:p>
        </p:txBody>
      </p:sp>
    </p:spTree>
    <p:extLst>
      <p:ext uri="{BB962C8B-B14F-4D97-AF65-F5344CB8AC3E}">
        <p14:creationId xmlns:p14="http://schemas.microsoft.com/office/powerpoint/2010/main" val="36366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93242" y="2654507"/>
            <a:ext cx="66055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166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مُسْ</a:t>
            </a:r>
            <a:r>
              <a:rPr lang="ar-SA" sz="166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لِ</a:t>
            </a:r>
            <a:r>
              <a:rPr lang="ar-SA" sz="166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مِي</a:t>
            </a:r>
            <a:r>
              <a:rPr lang="ar-SA" sz="166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نَ</a:t>
            </a:r>
            <a:endParaRPr lang="hi-IN" sz="333300" dirty="0"/>
          </a:p>
        </p:txBody>
      </p:sp>
    </p:spTree>
    <p:extLst>
      <p:ext uri="{BB962C8B-B14F-4D97-AF65-F5344CB8AC3E}">
        <p14:creationId xmlns:p14="http://schemas.microsoft.com/office/powerpoint/2010/main" val="33213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15821" y="2035628"/>
            <a:ext cx="6960358" cy="439246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93242" y="2654507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صَ</a:t>
            </a:r>
            <a:r>
              <a:rPr lang="ar-SA" sz="19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لَ</a:t>
            </a:r>
            <a:r>
              <a:rPr lang="ar-SA" sz="19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تِ</a:t>
            </a:r>
            <a:r>
              <a:rPr lang="ar-SA" sz="19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هِم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ْ</a:t>
            </a:r>
            <a:endParaRPr lang="hi-IN" sz="400000" dirty="0"/>
          </a:p>
        </p:txBody>
      </p:sp>
    </p:spTree>
    <p:extLst>
      <p:ext uri="{BB962C8B-B14F-4D97-AF65-F5344CB8AC3E}">
        <p14:creationId xmlns:p14="http://schemas.microsoft.com/office/powerpoint/2010/main" val="3320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7290" y="1815152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93242" y="2654507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مَ</a:t>
            </a:r>
            <a:r>
              <a:rPr lang="ar-SA" sz="19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شَا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عِرُ</a:t>
            </a:r>
            <a:endParaRPr lang="hi-IN" sz="400000" dirty="0"/>
          </a:p>
        </p:txBody>
      </p:sp>
    </p:spTree>
    <p:extLst>
      <p:ext uri="{BB962C8B-B14F-4D97-AF65-F5344CB8AC3E}">
        <p14:creationId xmlns:p14="http://schemas.microsoft.com/office/powerpoint/2010/main" val="13272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7290" y="1815152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63672" y="2367904"/>
            <a:ext cx="66055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مُ</a:t>
            </a:r>
            <a:r>
              <a:rPr lang="ar-SA" sz="19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قَد</a:t>
            </a:r>
            <a:r>
              <a:rPr lang="ar-SA" sz="19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َّ</a:t>
            </a:r>
            <a:r>
              <a:rPr lang="ar-SA" sz="19900" dirty="0">
                <a:solidFill>
                  <a:srgbClr val="00206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سَ</a:t>
            </a:r>
            <a:r>
              <a:rPr lang="ar-SA" sz="19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 </a:t>
            </a:r>
            <a:endParaRPr lang="hi-IN" sz="400000" dirty="0"/>
          </a:p>
        </p:txBody>
      </p:sp>
    </p:spTree>
    <p:extLst>
      <p:ext uri="{BB962C8B-B14F-4D97-AF65-F5344CB8AC3E}">
        <p14:creationId xmlns:p14="http://schemas.microsoft.com/office/powerpoint/2010/main" val="9172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7290" y="1815152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763672" y="2236492"/>
            <a:ext cx="66055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23900" dirty="0">
                <a:solidFill>
                  <a:schemeClr val="bg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حَج</a:t>
            </a:r>
            <a:r>
              <a:rPr lang="ar-SA" sz="23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ِّ</a:t>
            </a:r>
            <a:endParaRPr lang="hi-IN" sz="239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1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7290" y="1815152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067636" y="2236492"/>
            <a:ext cx="78679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مَ</a:t>
            </a:r>
            <a:r>
              <a:rPr lang="ar-SA" sz="23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دِي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نَ</a:t>
            </a:r>
            <a:r>
              <a:rPr lang="ar-SA" sz="23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 </a:t>
            </a:r>
            <a:endParaRPr lang="hi-IN" sz="595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3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7290" y="1815152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067636" y="2236492"/>
            <a:ext cx="78679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مُ</a:t>
            </a:r>
            <a:r>
              <a:rPr lang="ar-SA" sz="23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نَوّ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َرَ</a:t>
            </a:r>
            <a:r>
              <a:rPr lang="ar-SA" sz="23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</a:t>
            </a:r>
            <a:endParaRPr lang="hi-IN" sz="1481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6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32463" y="1815151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132463" y="2236491"/>
            <a:ext cx="78679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طَيْ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بَ</a:t>
            </a:r>
            <a:r>
              <a:rPr lang="ar-SA" sz="23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</a:t>
            </a:r>
            <a:endParaRPr lang="hi-IN" sz="3684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4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92" y="2115403"/>
            <a:ext cx="7277416" cy="5329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5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32463" y="1815151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002809" y="2127309"/>
            <a:ext cx="78679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الطَّيِّ</a:t>
            </a:r>
            <a:r>
              <a:rPr lang="ar-SA" sz="23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بَ</a:t>
            </a:r>
            <a:r>
              <a:rPr lang="ar-SA" sz="23900" dirty="0">
                <a:solidFill>
                  <a:srgbClr val="C45911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ةُ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 </a:t>
            </a:r>
            <a:endParaRPr lang="hi-IN" sz="4000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2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32463" y="1815151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002809" y="2113661"/>
            <a:ext cx="78679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1F4E79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الْإِسْ</a:t>
            </a:r>
            <a:r>
              <a:rPr lang="ar-SA" sz="23900" dirty="0">
                <a:solidFill>
                  <a:srgbClr val="FF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ل</a:t>
            </a:r>
            <a:r>
              <a:rPr lang="ar-SA" sz="23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َا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مُ </a:t>
            </a:r>
            <a:endParaRPr lang="hi-IN" sz="4000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2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32463" y="1815151"/>
            <a:ext cx="7738280" cy="461294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مربع نص 3"/>
          <p:cNvSpPr txBox="1"/>
          <p:nvPr/>
        </p:nvSpPr>
        <p:spPr>
          <a:xfrm>
            <a:off x="2002809" y="2127309"/>
            <a:ext cx="78679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900" dirty="0">
                <a:solidFill>
                  <a:srgbClr val="0070C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بِالْ</a:t>
            </a:r>
            <a:r>
              <a:rPr lang="ar-SA" sz="23900" dirty="0">
                <a:solidFill>
                  <a:srgbClr val="00B05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عَد</a:t>
            </a:r>
            <a:r>
              <a:rPr lang="ar-SA" sz="23900" dirty="0">
                <a:solidFill>
                  <a:srgbClr val="000000"/>
                </a:solidFill>
                <a:ea typeface="Times New Roman" panose="02020603050405020304" pitchFamily="18" charset="0"/>
                <a:cs typeface="M-Saber" panose="02000000000000000000" pitchFamily="2" charset="-78"/>
              </a:rPr>
              <a:t>ْلِ</a:t>
            </a:r>
            <a:endParaRPr lang="hi-IN" sz="400000" dirty="0">
              <a:solidFill>
                <a:srgbClr val="0070C0"/>
              </a:solidFill>
              <a:ea typeface="Times New Roman" panose="02020603050405020304" pitchFamily="18" charset="0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9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81" y="1719618"/>
            <a:ext cx="8973768" cy="6393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2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8" y="1774209"/>
            <a:ext cx="9921024" cy="6393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2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42" y="1951630"/>
            <a:ext cx="9121916" cy="602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8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5" y="1610437"/>
            <a:ext cx="8636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3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50" y="1737100"/>
            <a:ext cx="7766500" cy="636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47" y="1918944"/>
            <a:ext cx="9108305" cy="598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Office PowerPoint</Application>
  <PresentationFormat>شاشة عريضة</PresentationFormat>
  <Paragraphs>51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نسق Office</vt:lpstr>
      <vt:lpstr>البطاقات التعليمية  مدينتان مقدستان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البطاقات التعليمية  مدينتان مقدستان</dc:title>
  <dc:creator>Hp</dc:creator>
  <cp:lastModifiedBy>ناصر مختار ابراهيم</cp:lastModifiedBy>
  <cp:revision>7</cp:revision>
  <dcterms:created xsi:type="dcterms:W3CDTF">2020-10-19T07:09:01Z</dcterms:created>
  <dcterms:modified xsi:type="dcterms:W3CDTF">2020-10-29T17:38:10Z</dcterms:modified>
</cp:coreProperties>
</file>