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308BC-188D-44C5-B7A8-778AF0B691D5}" v="439" dt="2021-12-30T08:00:5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ain alzhrani" userId="02a2acfe203a0e97" providerId="LiveId" clId="{5A1308BC-188D-44C5-B7A8-778AF0B691D5}"/>
    <pc:docChg chg="undo custSel addSld modSld sldOrd">
      <pc:chgData name="hussain alzhrani" userId="02a2acfe203a0e97" providerId="LiveId" clId="{5A1308BC-188D-44C5-B7A8-778AF0B691D5}" dt="2021-12-30T08:00:55.654" v="1158"/>
      <pc:docMkLst>
        <pc:docMk/>
      </pc:docMkLst>
      <pc:sldChg chg="addSp delSp modSp mod modAnim">
        <pc:chgData name="hussain alzhrani" userId="02a2acfe203a0e97" providerId="LiveId" clId="{5A1308BC-188D-44C5-B7A8-778AF0B691D5}" dt="2021-12-30T08:00:10.037" v="1138" actId="1037"/>
        <pc:sldMkLst>
          <pc:docMk/>
          <pc:sldMk cId="3661698247" sldId="256"/>
        </pc:sldMkLst>
        <pc:spChg chg="add mod">
          <ac:chgData name="hussain alzhrani" userId="02a2acfe203a0e97" providerId="LiveId" clId="{5A1308BC-188D-44C5-B7A8-778AF0B691D5}" dt="2021-12-29T02:48:23.089" v="111" actId="1038"/>
          <ac:spMkLst>
            <pc:docMk/>
            <pc:sldMk cId="3661698247" sldId="256"/>
            <ac:spMk id="2" creationId="{D50B9DFF-C59E-4A39-85A5-F159BDAD740A}"/>
          </ac:spMkLst>
        </pc:spChg>
        <pc:spChg chg="add mod">
          <ac:chgData name="hussain alzhrani" userId="02a2acfe203a0e97" providerId="LiveId" clId="{5A1308BC-188D-44C5-B7A8-778AF0B691D5}" dt="2021-12-29T02:51:01.819" v="145" actId="20577"/>
          <ac:spMkLst>
            <pc:docMk/>
            <pc:sldMk cId="3661698247" sldId="256"/>
            <ac:spMk id="3" creationId="{C5292492-5230-48B8-8A70-6E972A663F27}"/>
          </ac:spMkLst>
        </pc:spChg>
        <pc:spChg chg="add mod">
          <ac:chgData name="hussain alzhrani" userId="02a2acfe203a0e97" providerId="LiveId" clId="{5A1308BC-188D-44C5-B7A8-778AF0B691D5}" dt="2021-12-29T03:06:16.962" v="359" actId="208"/>
          <ac:spMkLst>
            <pc:docMk/>
            <pc:sldMk cId="3661698247" sldId="256"/>
            <ac:spMk id="4" creationId="{A13A4687-1B14-4232-81C4-AABF9AFDDDE0}"/>
          </ac:spMkLst>
        </pc:spChg>
        <pc:spChg chg="add mod">
          <ac:chgData name="hussain alzhrani" userId="02a2acfe203a0e97" providerId="LiveId" clId="{5A1308BC-188D-44C5-B7A8-778AF0B691D5}" dt="2021-12-29T02:51:53.008" v="165" actId="1038"/>
          <ac:spMkLst>
            <pc:docMk/>
            <pc:sldMk cId="3661698247" sldId="256"/>
            <ac:spMk id="34" creationId="{07298ED8-DF5B-48EB-A367-FB6B6806FBE2}"/>
          </ac:spMkLst>
        </pc:spChg>
        <pc:spChg chg="add mod">
          <ac:chgData name="hussain alzhrani" userId="02a2acfe203a0e97" providerId="LiveId" clId="{5A1308BC-188D-44C5-B7A8-778AF0B691D5}" dt="2021-12-29T02:52:33.603" v="198" actId="1038"/>
          <ac:spMkLst>
            <pc:docMk/>
            <pc:sldMk cId="3661698247" sldId="256"/>
            <ac:spMk id="36" creationId="{2ABB5AA7-3AFE-422D-8BAE-00CBC5C7507F}"/>
          </ac:spMkLst>
        </pc:spChg>
        <pc:spChg chg="add mod">
          <ac:chgData name="hussain alzhrani" userId="02a2acfe203a0e97" providerId="LiveId" clId="{5A1308BC-188D-44C5-B7A8-778AF0B691D5}" dt="2021-12-29T02:53:18.964" v="227" actId="1037"/>
          <ac:spMkLst>
            <pc:docMk/>
            <pc:sldMk cId="3661698247" sldId="256"/>
            <ac:spMk id="37" creationId="{C4CCAA7E-6296-44C5-9E90-ED6C572B9CCC}"/>
          </ac:spMkLst>
        </pc:spChg>
        <pc:spChg chg="add mod">
          <ac:chgData name="hussain alzhrani" userId="02a2acfe203a0e97" providerId="LiveId" clId="{5A1308BC-188D-44C5-B7A8-778AF0B691D5}" dt="2021-12-29T02:54:29.388" v="248" actId="1038"/>
          <ac:spMkLst>
            <pc:docMk/>
            <pc:sldMk cId="3661698247" sldId="256"/>
            <ac:spMk id="38" creationId="{D7ECC23E-EBEE-4377-A78A-60FBD05BECDA}"/>
          </ac:spMkLst>
        </pc:spChg>
        <pc:spChg chg="add mod">
          <ac:chgData name="hussain alzhrani" userId="02a2acfe203a0e97" providerId="LiveId" clId="{5A1308BC-188D-44C5-B7A8-778AF0B691D5}" dt="2021-12-29T02:55:02.600" v="266" actId="20577"/>
          <ac:spMkLst>
            <pc:docMk/>
            <pc:sldMk cId="3661698247" sldId="256"/>
            <ac:spMk id="39" creationId="{F22D0E4B-8C27-45C3-A30F-C8EE6EB6D5E2}"/>
          </ac:spMkLst>
        </pc:spChg>
        <pc:spChg chg="add mod">
          <ac:chgData name="hussain alzhrani" userId="02a2acfe203a0e97" providerId="LiveId" clId="{5A1308BC-188D-44C5-B7A8-778AF0B691D5}" dt="2021-12-29T03:02:44.217" v="346" actId="1037"/>
          <ac:spMkLst>
            <pc:docMk/>
            <pc:sldMk cId="3661698247" sldId="256"/>
            <ac:spMk id="40" creationId="{EF707FE8-3522-4A1D-817F-82B52A61197D}"/>
          </ac:spMkLst>
        </pc:spChg>
        <pc:spChg chg="add mod">
          <ac:chgData name="hussain alzhrani" userId="02a2acfe203a0e97" providerId="LiveId" clId="{5A1308BC-188D-44C5-B7A8-778AF0B691D5}" dt="2021-12-29T03:01:45.377" v="327" actId="20577"/>
          <ac:spMkLst>
            <pc:docMk/>
            <pc:sldMk cId="3661698247" sldId="256"/>
            <ac:spMk id="41" creationId="{9A0FDECA-7A9E-4774-8FFC-19597C7EDEA4}"/>
          </ac:spMkLst>
        </pc:spChg>
        <pc:spChg chg="add mod">
          <ac:chgData name="hussain alzhrani" userId="02a2acfe203a0e97" providerId="LiveId" clId="{5A1308BC-188D-44C5-B7A8-778AF0B691D5}" dt="2021-12-29T03:02:37.586" v="343" actId="1037"/>
          <ac:spMkLst>
            <pc:docMk/>
            <pc:sldMk cId="3661698247" sldId="256"/>
            <ac:spMk id="42" creationId="{DF87A1DA-EE70-4A68-9AC2-F7826DD90DC5}"/>
          </ac:spMkLst>
        </pc:spChg>
        <pc:spChg chg="add mod">
          <ac:chgData name="hussain alzhrani" userId="02a2acfe203a0e97" providerId="LiveId" clId="{5A1308BC-188D-44C5-B7A8-778AF0B691D5}" dt="2021-12-29T03:06:36.431" v="367" actId="1035"/>
          <ac:spMkLst>
            <pc:docMk/>
            <pc:sldMk cId="3661698247" sldId="256"/>
            <ac:spMk id="43" creationId="{C1C562BE-7E24-4B9F-A883-7F229EB6FE3A}"/>
          </ac:spMkLst>
        </pc:spChg>
        <pc:spChg chg="add mod">
          <ac:chgData name="hussain alzhrani" userId="02a2acfe203a0e97" providerId="LiveId" clId="{5A1308BC-188D-44C5-B7A8-778AF0B691D5}" dt="2021-12-29T03:06:49.183" v="371" actId="1036"/>
          <ac:spMkLst>
            <pc:docMk/>
            <pc:sldMk cId="3661698247" sldId="256"/>
            <ac:spMk id="44" creationId="{C2806A16-FCD9-4237-B79B-D47CDF4036C3}"/>
          </ac:spMkLst>
        </pc:spChg>
        <pc:spChg chg="add mod">
          <ac:chgData name="hussain alzhrani" userId="02a2acfe203a0e97" providerId="LiveId" clId="{5A1308BC-188D-44C5-B7A8-778AF0B691D5}" dt="2021-12-30T08:00:10.037" v="1138" actId="1037"/>
          <ac:spMkLst>
            <pc:docMk/>
            <pc:sldMk cId="3661698247" sldId="256"/>
            <ac:spMk id="45" creationId="{FEE8FA0A-FA5C-4B5D-A8AF-206E00063476}"/>
          </ac:spMkLst>
        </pc:spChg>
        <pc:spChg chg="add mod">
          <ac:chgData name="hussain alzhrani" userId="02a2acfe203a0e97" providerId="LiveId" clId="{5A1308BC-188D-44C5-B7A8-778AF0B691D5}" dt="2021-12-29T03:08:34.946" v="399" actId="14100"/>
          <ac:spMkLst>
            <pc:docMk/>
            <pc:sldMk cId="3661698247" sldId="256"/>
            <ac:spMk id="46" creationId="{91C9D35C-3A0D-4405-9E95-9FE12A2E7E61}"/>
          </ac:spMkLst>
        </pc:spChg>
        <pc:spChg chg="add mod">
          <ac:chgData name="hussain alzhrani" userId="02a2acfe203a0e97" providerId="LiveId" clId="{5A1308BC-188D-44C5-B7A8-778AF0B691D5}" dt="2021-12-29T03:08:05.547" v="393" actId="1035"/>
          <ac:spMkLst>
            <pc:docMk/>
            <pc:sldMk cId="3661698247" sldId="256"/>
            <ac:spMk id="47" creationId="{841EEC16-73EA-41E3-8B17-B145B3BCE3DE}"/>
          </ac:spMkLst>
        </pc:spChg>
        <pc:spChg chg="add mod">
          <ac:chgData name="hussain alzhrani" userId="02a2acfe203a0e97" providerId="LiveId" clId="{5A1308BC-188D-44C5-B7A8-778AF0B691D5}" dt="2021-12-29T03:08:17.709" v="398" actId="1038"/>
          <ac:spMkLst>
            <pc:docMk/>
            <pc:sldMk cId="3661698247" sldId="256"/>
            <ac:spMk id="48" creationId="{59B8B50A-A5EA-4719-90DC-3248E30A7084}"/>
          </ac:spMkLst>
        </pc:spChg>
        <pc:spChg chg="add mod">
          <ac:chgData name="hussain alzhrani" userId="02a2acfe203a0e97" providerId="LiveId" clId="{5A1308BC-188D-44C5-B7A8-778AF0B691D5}" dt="2021-12-29T03:09:28.106" v="405" actId="208"/>
          <ac:spMkLst>
            <pc:docMk/>
            <pc:sldMk cId="3661698247" sldId="256"/>
            <ac:spMk id="49" creationId="{633D408B-F20B-4CE6-8ADA-31CA090A5696}"/>
          </ac:spMkLst>
        </pc:spChg>
        <pc:spChg chg="add mod">
          <ac:chgData name="hussain alzhrani" userId="02a2acfe203a0e97" providerId="LiveId" clId="{5A1308BC-188D-44C5-B7A8-778AF0B691D5}" dt="2021-12-29T03:09:42.019" v="409" actId="1038"/>
          <ac:spMkLst>
            <pc:docMk/>
            <pc:sldMk cId="3661698247" sldId="256"/>
            <ac:spMk id="50" creationId="{A7D6203C-2BC8-4DBC-A8E2-62AA1CB89D83}"/>
          </ac:spMkLst>
        </pc:spChg>
        <pc:spChg chg="add mod">
          <ac:chgData name="hussain alzhrani" userId="02a2acfe203a0e97" providerId="LiveId" clId="{5A1308BC-188D-44C5-B7A8-778AF0B691D5}" dt="2021-12-29T03:09:54.548" v="414" actId="1038"/>
          <ac:spMkLst>
            <pc:docMk/>
            <pc:sldMk cId="3661698247" sldId="256"/>
            <ac:spMk id="51" creationId="{FEF39C06-3E4A-4AC8-A974-1AE79CC51446}"/>
          </ac:spMkLst>
        </pc:spChg>
        <pc:picChg chg="add del mod">
          <ac:chgData name="hussain alzhrani" userId="02a2acfe203a0e97" providerId="LiveId" clId="{5A1308BC-188D-44C5-B7A8-778AF0B691D5}" dt="2021-12-29T03:07:08.556" v="373"/>
          <ac:picMkLst>
            <pc:docMk/>
            <pc:sldMk cId="3661698247" sldId="256"/>
            <ac:picMk id="45" creationId="{10E3AE70-A6A6-4C4A-AEC9-E7F06CF4A166}"/>
          </ac:picMkLst>
        </pc:picChg>
      </pc:sldChg>
      <pc:sldChg chg="addSp modSp mod modAnim">
        <pc:chgData name="hussain alzhrani" userId="02a2acfe203a0e97" providerId="LiveId" clId="{5A1308BC-188D-44C5-B7A8-778AF0B691D5}" dt="2021-12-30T08:00:15.426" v="1139"/>
        <pc:sldMkLst>
          <pc:docMk/>
          <pc:sldMk cId="3222508684" sldId="257"/>
        </pc:sldMkLst>
        <pc:spChg chg="add mod">
          <ac:chgData name="hussain alzhrani" userId="02a2acfe203a0e97" providerId="LiveId" clId="{5A1308BC-188D-44C5-B7A8-778AF0B691D5}" dt="2021-12-29T03:32:29.323" v="594" actId="207"/>
          <ac:spMkLst>
            <pc:docMk/>
            <pc:sldMk cId="3222508684" sldId="257"/>
            <ac:spMk id="2" creationId="{27DCCA30-387C-4618-8E43-14FB27A90463}"/>
          </ac:spMkLst>
        </pc:spChg>
        <pc:spChg chg="add mod">
          <ac:chgData name="hussain alzhrani" userId="02a2acfe203a0e97" providerId="LiveId" clId="{5A1308BC-188D-44C5-B7A8-778AF0B691D5}" dt="2021-12-29T03:32:59.781" v="600" actId="207"/>
          <ac:spMkLst>
            <pc:docMk/>
            <pc:sldMk cId="3222508684" sldId="257"/>
            <ac:spMk id="36" creationId="{8204FC23-8057-459C-A6E7-84BD50D04805}"/>
          </ac:spMkLst>
        </pc:spChg>
        <pc:spChg chg="add mod">
          <ac:chgData name="hussain alzhrani" userId="02a2acfe203a0e97" providerId="LiveId" clId="{5A1308BC-188D-44C5-B7A8-778AF0B691D5}" dt="2021-12-30T08:00:15.426" v="1139"/>
          <ac:spMkLst>
            <pc:docMk/>
            <pc:sldMk cId="3222508684" sldId="257"/>
            <ac:spMk id="38" creationId="{D51F9156-D259-4707-8F25-80F3C9CD9BDA}"/>
          </ac:spMkLst>
        </pc:spChg>
      </pc:sldChg>
      <pc:sldChg chg="addSp modSp mod modAnim">
        <pc:chgData name="hussain alzhrani" userId="02a2acfe203a0e97" providerId="LiveId" clId="{5A1308BC-188D-44C5-B7A8-778AF0B691D5}" dt="2021-12-30T08:00:18.543" v="1140"/>
        <pc:sldMkLst>
          <pc:docMk/>
          <pc:sldMk cId="2600436906" sldId="258"/>
        </pc:sldMkLst>
        <pc:spChg chg="add mod">
          <ac:chgData name="hussain alzhrani" userId="02a2acfe203a0e97" providerId="LiveId" clId="{5A1308BC-188D-44C5-B7A8-778AF0B691D5}" dt="2021-12-30T07:13:30.024" v="650" actId="1036"/>
          <ac:spMkLst>
            <pc:docMk/>
            <pc:sldMk cId="2600436906" sldId="258"/>
            <ac:spMk id="36" creationId="{E6D89C80-627E-4FDC-BC0D-75EBC41BCBFB}"/>
          </ac:spMkLst>
        </pc:spChg>
        <pc:spChg chg="add mod">
          <ac:chgData name="hussain alzhrani" userId="02a2acfe203a0e97" providerId="LiveId" clId="{5A1308BC-188D-44C5-B7A8-778AF0B691D5}" dt="2021-12-30T07:14:22.092" v="673" actId="1035"/>
          <ac:spMkLst>
            <pc:docMk/>
            <pc:sldMk cId="2600436906" sldId="258"/>
            <ac:spMk id="38" creationId="{0D27F9C4-45C9-4EDB-A4EF-C1EC369C7902}"/>
          </ac:spMkLst>
        </pc:spChg>
        <pc:spChg chg="add mod">
          <ac:chgData name="hussain alzhrani" userId="02a2acfe203a0e97" providerId="LiveId" clId="{5A1308BC-188D-44C5-B7A8-778AF0B691D5}" dt="2021-12-30T08:00:18.543" v="1140"/>
          <ac:spMkLst>
            <pc:docMk/>
            <pc:sldMk cId="2600436906" sldId="258"/>
            <ac:spMk id="39" creationId="{93F5820F-1C1B-4CC2-863A-AA9730DF31AE}"/>
          </ac:spMkLst>
        </pc:spChg>
      </pc:sldChg>
      <pc:sldChg chg="addSp modSp mod modAnim">
        <pc:chgData name="hussain alzhrani" userId="02a2acfe203a0e97" providerId="LiveId" clId="{5A1308BC-188D-44C5-B7A8-778AF0B691D5}" dt="2021-12-30T08:00:21.050" v="1141"/>
        <pc:sldMkLst>
          <pc:docMk/>
          <pc:sldMk cId="1529442687" sldId="259"/>
        </pc:sldMkLst>
        <pc:spChg chg="add mod">
          <ac:chgData name="hussain alzhrani" userId="02a2acfe203a0e97" providerId="LiveId" clId="{5A1308BC-188D-44C5-B7A8-778AF0B691D5}" dt="2021-12-30T07:18:13.605" v="695" actId="1035"/>
          <ac:spMkLst>
            <pc:docMk/>
            <pc:sldMk cId="1529442687" sldId="259"/>
            <ac:spMk id="34" creationId="{C694ED67-C4A4-4F92-9C89-22D3013F31E7}"/>
          </ac:spMkLst>
        </pc:spChg>
        <pc:spChg chg="add mod">
          <ac:chgData name="hussain alzhrani" userId="02a2acfe203a0e97" providerId="LiveId" clId="{5A1308BC-188D-44C5-B7A8-778AF0B691D5}" dt="2021-12-30T07:18:47.302" v="719" actId="1036"/>
          <ac:spMkLst>
            <pc:docMk/>
            <pc:sldMk cId="1529442687" sldId="259"/>
            <ac:spMk id="36" creationId="{B0CB1995-18A5-4A2E-A9F8-0D12BE704B0B}"/>
          </ac:spMkLst>
        </pc:spChg>
        <pc:spChg chg="add mod">
          <ac:chgData name="hussain alzhrani" userId="02a2acfe203a0e97" providerId="LiveId" clId="{5A1308BC-188D-44C5-B7A8-778AF0B691D5}" dt="2021-12-30T07:19:32.551" v="740" actId="1037"/>
          <ac:spMkLst>
            <pc:docMk/>
            <pc:sldMk cId="1529442687" sldId="259"/>
            <ac:spMk id="37" creationId="{E0490783-09EE-4605-AA1E-7A8816F0518D}"/>
          </ac:spMkLst>
        </pc:spChg>
        <pc:spChg chg="add mod">
          <ac:chgData name="hussain alzhrani" userId="02a2acfe203a0e97" providerId="LiveId" clId="{5A1308BC-188D-44C5-B7A8-778AF0B691D5}" dt="2021-12-30T07:20:06.527" v="766" actId="1038"/>
          <ac:spMkLst>
            <pc:docMk/>
            <pc:sldMk cId="1529442687" sldId="259"/>
            <ac:spMk id="38" creationId="{2E2963D6-937B-4B89-A128-2E80DE285493}"/>
          </ac:spMkLst>
        </pc:spChg>
        <pc:spChg chg="add mod">
          <ac:chgData name="hussain alzhrani" userId="02a2acfe203a0e97" providerId="LiveId" clId="{5A1308BC-188D-44C5-B7A8-778AF0B691D5}" dt="2021-12-30T08:00:21.050" v="1141"/>
          <ac:spMkLst>
            <pc:docMk/>
            <pc:sldMk cId="1529442687" sldId="259"/>
            <ac:spMk id="39" creationId="{C2F1E14D-1A8A-4ACE-98B2-FEEAFEB1DADC}"/>
          </ac:spMkLst>
        </pc:spChg>
        <pc:picChg chg="mod">
          <ac:chgData name="hussain alzhrani" userId="02a2acfe203a0e97" providerId="LiveId" clId="{5A1308BC-188D-44C5-B7A8-778AF0B691D5}" dt="2021-12-30T07:18:56.833" v="722" actId="1076"/>
          <ac:picMkLst>
            <pc:docMk/>
            <pc:sldMk cId="1529442687" sldId="259"/>
            <ac:picMk id="5" creationId="{FCCF35AC-63F5-4892-A3A9-B4D3136DAC45}"/>
          </ac:picMkLst>
        </pc:picChg>
      </pc:sldChg>
      <pc:sldChg chg="addSp modSp mod modAnim">
        <pc:chgData name="hussain alzhrani" userId="02a2acfe203a0e97" providerId="LiveId" clId="{5A1308BC-188D-44C5-B7A8-778AF0B691D5}" dt="2021-12-30T08:00:24.357" v="1142"/>
        <pc:sldMkLst>
          <pc:docMk/>
          <pc:sldMk cId="1755539938" sldId="260"/>
        </pc:sldMkLst>
        <pc:spChg chg="add mod">
          <ac:chgData name="hussain alzhrani" userId="02a2acfe203a0e97" providerId="LiveId" clId="{5A1308BC-188D-44C5-B7A8-778AF0B691D5}" dt="2021-12-30T07:21:56.503" v="785" actId="1036"/>
          <ac:spMkLst>
            <pc:docMk/>
            <pc:sldMk cId="1755539938" sldId="260"/>
            <ac:spMk id="23" creationId="{7F65AD73-422A-4920-A145-6F06CAEB7E96}"/>
          </ac:spMkLst>
        </pc:spChg>
        <pc:spChg chg="add mod">
          <ac:chgData name="hussain alzhrani" userId="02a2acfe203a0e97" providerId="LiveId" clId="{5A1308BC-188D-44C5-B7A8-778AF0B691D5}" dt="2021-12-30T07:22:23.904" v="801" actId="1036"/>
          <ac:spMkLst>
            <pc:docMk/>
            <pc:sldMk cId="1755539938" sldId="260"/>
            <ac:spMk id="24" creationId="{202F0009-93E2-4111-ACC6-47AE832E9EE9}"/>
          </ac:spMkLst>
        </pc:spChg>
        <pc:spChg chg="add mod">
          <ac:chgData name="hussain alzhrani" userId="02a2acfe203a0e97" providerId="LiveId" clId="{5A1308BC-188D-44C5-B7A8-778AF0B691D5}" dt="2021-12-30T08:00:24.357" v="1142"/>
          <ac:spMkLst>
            <pc:docMk/>
            <pc:sldMk cId="1755539938" sldId="260"/>
            <ac:spMk id="25" creationId="{A44A25C7-2CAE-4BCE-97CC-32B1D772042C}"/>
          </ac:spMkLst>
        </pc:spChg>
        <pc:picChg chg="mod">
          <ac:chgData name="hussain alzhrani" userId="02a2acfe203a0e97" providerId="LiveId" clId="{5A1308BC-188D-44C5-B7A8-778AF0B691D5}" dt="2021-12-30T07:22:40.082" v="802"/>
          <ac:picMkLst>
            <pc:docMk/>
            <pc:sldMk cId="1755539938" sldId="260"/>
            <ac:picMk id="7" creationId="{962D807D-E534-4B77-95AF-07BC7133C5CA}"/>
          </ac:picMkLst>
        </pc:picChg>
      </pc:sldChg>
      <pc:sldChg chg="addSp delSp modSp mod modAnim">
        <pc:chgData name="hussain alzhrani" userId="02a2acfe203a0e97" providerId="LiveId" clId="{5A1308BC-188D-44C5-B7A8-778AF0B691D5}" dt="2021-12-30T08:00:46.520" v="1156" actId="1037"/>
        <pc:sldMkLst>
          <pc:docMk/>
          <pc:sldMk cId="2071514721" sldId="261"/>
        </pc:sldMkLst>
        <pc:spChg chg="add mod">
          <ac:chgData name="hussain alzhrani" userId="02a2acfe203a0e97" providerId="LiveId" clId="{5A1308BC-188D-44C5-B7A8-778AF0B691D5}" dt="2021-12-30T07:24:33.329" v="850" actId="1035"/>
          <ac:spMkLst>
            <pc:docMk/>
            <pc:sldMk cId="2071514721" sldId="261"/>
            <ac:spMk id="34" creationId="{0189AAA9-8991-42F5-A3B7-804E2F5C186F}"/>
          </ac:spMkLst>
        </pc:spChg>
        <pc:spChg chg="add mod">
          <ac:chgData name="hussain alzhrani" userId="02a2acfe203a0e97" providerId="LiveId" clId="{5A1308BC-188D-44C5-B7A8-778AF0B691D5}" dt="2021-12-30T07:25:23.020" v="900" actId="1038"/>
          <ac:spMkLst>
            <pc:docMk/>
            <pc:sldMk cId="2071514721" sldId="261"/>
            <ac:spMk id="36" creationId="{683117E3-BBDC-4A35-9A53-7C9A634E0EB7}"/>
          </ac:spMkLst>
        </pc:spChg>
        <pc:spChg chg="add mod">
          <ac:chgData name="hussain alzhrani" userId="02a2acfe203a0e97" providerId="LiveId" clId="{5A1308BC-188D-44C5-B7A8-778AF0B691D5}" dt="2021-12-30T07:29:07.470" v="982" actId="1036"/>
          <ac:spMkLst>
            <pc:docMk/>
            <pc:sldMk cId="2071514721" sldId="261"/>
            <ac:spMk id="37" creationId="{8033B585-756B-485E-B4B9-6850BE5571D5}"/>
          </ac:spMkLst>
        </pc:spChg>
        <pc:spChg chg="add mod">
          <ac:chgData name="hussain alzhrani" userId="02a2acfe203a0e97" providerId="LiveId" clId="{5A1308BC-188D-44C5-B7A8-778AF0B691D5}" dt="2021-12-30T08:00:46.520" v="1156" actId="1037"/>
          <ac:spMkLst>
            <pc:docMk/>
            <pc:sldMk cId="2071514721" sldId="261"/>
            <ac:spMk id="38" creationId="{3E036D0E-6443-4A28-B5AC-CC95102678AD}"/>
          </ac:spMkLst>
        </pc:spChg>
        <pc:spChg chg="add mod">
          <ac:chgData name="hussain alzhrani" userId="02a2acfe203a0e97" providerId="LiveId" clId="{5A1308BC-188D-44C5-B7A8-778AF0B691D5}" dt="2021-12-30T07:30:00.617" v="1046" actId="1035"/>
          <ac:spMkLst>
            <pc:docMk/>
            <pc:sldMk cId="2071514721" sldId="261"/>
            <ac:spMk id="39" creationId="{71C2BCCA-0014-45DD-817A-7A3CE0878EE3}"/>
          </ac:spMkLst>
        </pc:spChg>
        <pc:picChg chg="mod">
          <ac:chgData name="hussain alzhrani" userId="02a2acfe203a0e97" providerId="LiveId" clId="{5A1308BC-188D-44C5-B7A8-778AF0B691D5}" dt="2021-12-30T07:23:37.513" v="806" actId="1076"/>
          <ac:picMkLst>
            <pc:docMk/>
            <pc:sldMk cId="2071514721" sldId="261"/>
            <ac:picMk id="5" creationId="{C9CB17C1-C091-470F-8BDA-69DA6005B42E}"/>
          </ac:picMkLst>
        </pc:picChg>
        <pc:picChg chg="add del mod">
          <ac:chgData name="hussain alzhrani" userId="02a2acfe203a0e97" providerId="LiveId" clId="{5A1308BC-188D-44C5-B7A8-778AF0B691D5}" dt="2021-12-30T07:29:11.490" v="984"/>
          <ac:picMkLst>
            <pc:docMk/>
            <pc:sldMk cId="2071514721" sldId="261"/>
            <ac:picMk id="38" creationId="{11AB88A0-8023-4163-B976-172CBD85B810}"/>
          </ac:picMkLst>
        </pc:picChg>
      </pc:sldChg>
      <pc:sldChg chg="addSp modSp mod modAnim">
        <pc:chgData name="hussain alzhrani" userId="02a2acfe203a0e97" providerId="LiveId" clId="{5A1308BC-188D-44C5-B7A8-778AF0B691D5}" dt="2021-12-30T08:00:53.484" v="1157"/>
        <pc:sldMkLst>
          <pc:docMk/>
          <pc:sldMk cId="3887646884" sldId="262"/>
        </pc:sldMkLst>
        <pc:spChg chg="add mod">
          <ac:chgData name="hussain alzhrani" userId="02a2acfe203a0e97" providerId="LiveId" clId="{5A1308BC-188D-44C5-B7A8-778AF0B691D5}" dt="2021-12-30T08:00:53.484" v="1157"/>
          <ac:spMkLst>
            <pc:docMk/>
            <pc:sldMk cId="3887646884" sldId="262"/>
            <ac:spMk id="38" creationId="{80B9407B-F1FD-43E4-B95B-E4BF3AEEF605}"/>
          </ac:spMkLst>
        </pc:spChg>
        <pc:picChg chg="add mod">
          <ac:chgData name="hussain alzhrani" userId="02a2acfe203a0e97" providerId="LiveId" clId="{5A1308BC-188D-44C5-B7A8-778AF0B691D5}" dt="2021-12-30T07:31:42.833" v="1080" actId="1037"/>
          <ac:picMkLst>
            <pc:docMk/>
            <pc:sldMk cId="3887646884" sldId="262"/>
            <ac:picMk id="3" creationId="{62EC0AF6-E011-442B-9C1D-B463D3DCAAE0}"/>
          </ac:picMkLst>
        </pc:picChg>
        <pc:picChg chg="add mod">
          <ac:chgData name="hussain alzhrani" userId="02a2acfe203a0e97" providerId="LiveId" clId="{5A1308BC-188D-44C5-B7A8-778AF0B691D5}" dt="2021-12-30T07:31:45.741" v="1081" actId="1037"/>
          <ac:picMkLst>
            <pc:docMk/>
            <pc:sldMk cId="3887646884" sldId="262"/>
            <ac:picMk id="36" creationId="{F79954C0-BB06-4737-939E-D932BE05240E}"/>
          </ac:picMkLst>
        </pc:picChg>
      </pc:sldChg>
      <pc:sldChg chg="addSp modSp">
        <pc:chgData name="hussain alzhrani" userId="02a2acfe203a0e97" providerId="LiveId" clId="{5A1308BC-188D-44C5-B7A8-778AF0B691D5}" dt="2021-12-30T08:00:55.654" v="1158"/>
        <pc:sldMkLst>
          <pc:docMk/>
          <pc:sldMk cId="3648924044" sldId="263"/>
        </pc:sldMkLst>
        <pc:spChg chg="add mod">
          <ac:chgData name="hussain alzhrani" userId="02a2acfe203a0e97" providerId="LiveId" clId="{5A1308BC-188D-44C5-B7A8-778AF0B691D5}" dt="2021-12-30T08:00:55.654" v="1158"/>
          <ac:spMkLst>
            <pc:docMk/>
            <pc:sldMk cId="3648924044" sldId="263"/>
            <ac:spMk id="36" creationId="{206910AB-4F62-4C00-A243-BF3D02E1AAD7}"/>
          </ac:spMkLst>
        </pc:spChg>
      </pc:sldChg>
      <pc:sldChg chg="modSp add mod ord">
        <pc:chgData name="hussain alzhrani" userId="02a2acfe203a0e97" providerId="LiveId" clId="{5A1308BC-188D-44C5-B7A8-778AF0B691D5}" dt="2021-12-30T07:59:21.882" v="1116" actId="1036"/>
        <pc:sldMkLst>
          <pc:docMk/>
          <pc:sldMk cId="3242836239" sldId="270"/>
        </pc:sldMkLst>
        <pc:spChg chg="mod">
          <ac:chgData name="hussain alzhrani" userId="02a2acfe203a0e97" providerId="LiveId" clId="{5A1308BC-188D-44C5-B7A8-778AF0B691D5}" dt="2021-12-30T07:59:21.882" v="1116" actId="1036"/>
          <ac:spMkLst>
            <pc:docMk/>
            <pc:sldMk cId="3242836239" sldId="270"/>
            <ac:spMk id="6" creationId="{F7C98F02-90A2-47FE-A8FD-92EDFC3EC4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235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3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65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099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76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201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9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82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246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0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1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77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59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81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84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4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C3DB-D39A-47D3-9667-D6E3B7D926DC}" type="datetimeFigureOut">
              <a:rPr lang="ar-SA" smtClean="0"/>
              <a:t>26/05/43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A68D5B-BB8F-48E1-B735-635770C665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47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5650D86F-46E5-4D54-B5FF-5A57DC549FC6}"/>
              </a:ext>
            </a:extLst>
          </p:cNvPr>
          <p:cNvSpPr/>
          <p:nvPr/>
        </p:nvSpPr>
        <p:spPr>
          <a:xfrm>
            <a:off x="2668082" y="478410"/>
            <a:ext cx="5219700" cy="135039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PT Bold Heading" panose="02010400000000000000" pitchFamily="2" charset="-78"/>
              </a:rPr>
              <a:t>الوحدة الثالثة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E6F4D05-BCB2-44AB-94D6-2F8065A3D32A}"/>
              </a:ext>
            </a:extLst>
          </p:cNvPr>
          <p:cNvSpPr/>
          <p:nvPr/>
        </p:nvSpPr>
        <p:spPr>
          <a:xfrm>
            <a:off x="2668081" y="2110821"/>
            <a:ext cx="5316423" cy="13503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>
                <a:cs typeface="PT Bold Heading" panose="02010400000000000000" pitchFamily="2" charset="-78"/>
              </a:rPr>
              <a:t>وطني السعودية</a:t>
            </a: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F7C98F02-90A2-47FE-A8FD-92EDFC3EC4CE}"/>
              </a:ext>
            </a:extLst>
          </p:cNvPr>
          <p:cNvSpPr/>
          <p:nvPr/>
        </p:nvSpPr>
        <p:spPr>
          <a:xfrm>
            <a:off x="2026910" y="3530338"/>
            <a:ext cx="6598764" cy="316033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6600" dirty="0">
                <a:solidFill>
                  <a:srgbClr val="00B050"/>
                </a:solidFill>
                <a:cs typeface="PT Bold Heading" panose="02010400000000000000" pitchFamily="2" charset="-78"/>
              </a:rPr>
              <a:t>التقويم التجميعي</a:t>
            </a:r>
          </a:p>
          <a:p>
            <a:pPr algn="ctr">
              <a:lnSpc>
                <a:spcPct val="150000"/>
              </a:lnSpc>
            </a:pPr>
            <a:r>
              <a:rPr lang="ar-SA" sz="6600" dirty="0">
                <a:solidFill>
                  <a:srgbClr val="00B050"/>
                </a:solidFill>
                <a:cs typeface="PT Bold Heading" panose="02010400000000000000" pitchFamily="2" charset="-78"/>
              </a:rPr>
              <a:t>3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E0220C2-C0F8-4AE0-BB58-6BC9E2AADA8E}"/>
              </a:ext>
            </a:extLst>
          </p:cNvPr>
          <p:cNvSpPr/>
          <p:nvPr/>
        </p:nvSpPr>
        <p:spPr>
          <a:xfrm>
            <a:off x="546755" y="6219334"/>
            <a:ext cx="1545996" cy="42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324283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68BDBD-B280-45A0-AAED-6BB6DB29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2" y="499110"/>
            <a:ext cx="10701324" cy="578739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50B9DFF-C59E-4A39-85A5-F159BDAD740A}"/>
              </a:ext>
            </a:extLst>
          </p:cNvPr>
          <p:cNvSpPr/>
          <p:nvPr/>
        </p:nvSpPr>
        <p:spPr>
          <a:xfrm>
            <a:off x="1451730" y="2535810"/>
            <a:ext cx="9719035" cy="621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لأنه المكان الذي ولدنا فيه ونعيش على أرضه ونأكل من خيراته وعطائه.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5292492-5230-48B8-8A70-6E972A663F27}"/>
              </a:ext>
            </a:extLst>
          </p:cNvPr>
          <p:cNvSpPr/>
          <p:nvPr/>
        </p:nvSpPr>
        <p:spPr>
          <a:xfrm>
            <a:off x="8663231" y="4609708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الْـوَطَـنَ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7298ED8-DF5B-48EB-A367-FB6B6806FBE2}"/>
              </a:ext>
            </a:extLst>
          </p:cNvPr>
          <p:cNvSpPr/>
          <p:nvPr/>
        </p:nvSpPr>
        <p:spPr>
          <a:xfrm>
            <a:off x="8682987" y="5038784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الْـخَـيْـرِ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2ABB5AA7-3AFE-422D-8BAE-00CBC5C7507F}"/>
              </a:ext>
            </a:extLst>
          </p:cNvPr>
          <p:cNvSpPr/>
          <p:nvPr/>
        </p:nvSpPr>
        <p:spPr>
          <a:xfrm>
            <a:off x="8691218" y="5458433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الْـعَـطَـاءِ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C4CCAA7E-6296-44C5-9E90-ED6C572B9CCC}"/>
              </a:ext>
            </a:extLst>
          </p:cNvPr>
          <p:cNvSpPr/>
          <p:nvPr/>
        </p:nvSpPr>
        <p:spPr>
          <a:xfrm>
            <a:off x="5245179" y="4609708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كَـلِـمَـةً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D7ECC23E-EBEE-4377-A78A-60FBD05BECDA}"/>
              </a:ext>
            </a:extLst>
          </p:cNvPr>
          <p:cNvSpPr/>
          <p:nvPr/>
        </p:nvSpPr>
        <p:spPr>
          <a:xfrm>
            <a:off x="5265695" y="5038750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حُـرًّا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22D0E4B-8C27-45C3-A30F-C8EE6EB6D5E2}"/>
              </a:ext>
            </a:extLst>
          </p:cNvPr>
          <p:cNvSpPr/>
          <p:nvPr/>
        </p:nvSpPr>
        <p:spPr>
          <a:xfrm>
            <a:off x="5285451" y="5459950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قَـوِيًّا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F707FE8-3522-4A1D-817F-82B52A61197D}"/>
              </a:ext>
            </a:extLst>
          </p:cNvPr>
          <p:cNvSpPr/>
          <p:nvPr/>
        </p:nvSpPr>
        <p:spPr>
          <a:xfrm>
            <a:off x="1784809" y="4609708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فَـوَّازٌ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9A0FDECA-7A9E-4774-8FFC-19597C7EDEA4}"/>
              </a:ext>
            </a:extLst>
          </p:cNvPr>
          <p:cNvSpPr/>
          <p:nvPr/>
        </p:nvSpPr>
        <p:spPr>
          <a:xfrm>
            <a:off x="1813090" y="5038872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حُـبّ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F87A1DA-EE70-4A68-9AC2-F7826DD90DC5}"/>
              </a:ext>
            </a:extLst>
          </p:cNvPr>
          <p:cNvSpPr/>
          <p:nvPr/>
        </p:nvSpPr>
        <p:spPr>
          <a:xfrm>
            <a:off x="1833591" y="5461058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كُـلَّ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13A4687-1B14-4232-81C4-AABF9AFDDDE0}"/>
              </a:ext>
            </a:extLst>
          </p:cNvPr>
          <p:cNvSpPr/>
          <p:nvPr/>
        </p:nvSpPr>
        <p:spPr>
          <a:xfrm>
            <a:off x="7305773" y="1348281"/>
            <a:ext cx="914400" cy="5088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C1C562BE-7E24-4B9F-A883-7F229EB6FE3A}"/>
              </a:ext>
            </a:extLst>
          </p:cNvPr>
          <p:cNvSpPr/>
          <p:nvPr/>
        </p:nvSpPr>
        <p:spPr>
          <a:xfrm>
            <a:off x="3877136" y="1338854"/>
            <a:ext cx="741997" cy="5088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C2806A16-FCD9-4237-B79B-D47CDF4036C3}"/>
              </a:ext>
            </a:extLst>
          </p:cNvPr>
          <p:cNvSpPr/>
          <p:nvPr/>
        </p:nvSpPr>
        <p:spPr>
          <a:xfrm>
            <a:off x="2799762" y="1328935"/>
            <a:ext cx="923116" cy="5088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91C9D35C-3A0D-4405-9E95-9FE12A2E7E61}"/>
              </a:ext>
            </a:extLst>
          </p:cNvPr>
          <p:cNvSpPr/>
          <p:nvPr/>
        </p:nvSpPr>
        <p:spPr>
          <a:xfrm>
            <a:off x="9178301" y="1330621"/>
            <a:ext cx="672709" cy="4759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841EEC16-73EA-41E3-8B17-B145B3BCE3DE}"/>
              </a:ext>
            </a:extLst>
          </p:cNvPr>
          <p:cNvSpPr/>
          <p:nvPr/>
        </p:nvSpPr>
        <p:spPr>
          <a:xfrm>
            <a:off x="6844976" y="1720513"/>
            <a:ext cx="495332" cy="4759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9B8B50A-A5EA-4719-90DC-3248E30A7084}"/>
              </a:ext>
            </a:extLst>
          </p:cNvPr>
          <p:cNvSpPr/>
          <p:nvPr/>
        </p:nvSpPr>
        <p:spPr>
          <a:xfrm>
            <a:off x="6199788" y="1732933"/>
            <a:ext cx="638667" cy="4759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633D408B-F20B-4CE6-8ADA-31CA090A5696}"/>
              </a:ext>
            </a:extLst>
          </p:cNvPr>
          <p:cNvSpPr/>
          <p:nvPr/>
        </p:nvSpPr>
        <p:spPr>
          <a:xfrm>
            <a:off x="9823173" y="1321197"/>
            <a:ext cx="672709" cy="47594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A7D6203C-2BC8-4DBC-A8E2-62AA1CB89D83}"/>
              </a:ext>
            </a:extLst>
          </p:cNvPr>
          <p:cNvSpPr/>
          <p:nvPr/>
        </p:nvSpPr>
        <p:spPr>
          <a:xfrm>
            <a:off x="8233895" y="1352987"/>
            <a:ext cx="479998" cy="47594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FEF39C06-3E4A-4AC8-A974-1AE79CC51446}"/>
              </a:ext>
            </a:extLst>
          </p:cNvPr>
          <p:cNvSpPr/>
          <p:nvPr/>
        </p:nvSpPr>
        <p:spPr>
          <a:xfrm>
            <a:off x="8628500" y="1713660"/>
            <a:ext cx="479998" cy="47594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FEE8FA0A-FA5C-4B5D-A8AF-206E00063476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36616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66165F-A050-4CE9-B895-B6DF376FB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309" y="676275"/>
            <a:ext cx="9941259" cy="4953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7DCCA30-387C-4618-8E43-14FB27A90463}"/>
              </a:ext>
            </a:extLst>
          </p:cNvPr>
          <p:cNvSpPr/>
          <p:nvPr/>
        </p:nvSpPr>
        <p:spPr>
          <a:xfrm>
            <a:off x="1160969" y="2912882"/>
            <a:ext cx="4972739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أَتَـكَـلَّمُ 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أثناء قراءة القرآن الكريم.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8204FC23-8057-459C-A6E7-84BD50D04805}"/>
              </a:ext>
            </a:extLst>
          </p:cNvPr>
          <p:cNvSpPr/>
          <p:nvPr/>
        </p:nvSpPr>
        <p:spPr>
          <a:xfrm>
            <a:off x="1386811" y="4857341"/>
            <a:ext cx="4972739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</a:t>
            </a:r>
            <a:r>
              <a:rPr lang="ar-S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أُنْشِـدُ 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النشيد الوطني بتكاسل.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D51F9156-D259-4707-8F25-80F3C9CD9BDA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3222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79C5DDA-BC28-4F1F-A779-1E7F2A7D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325" y="499110"/>
            <a:ext cx="10020300" cy="5768340"/>
          </a:xfrm>
          <a:prstGeom prst="rect">
            <a:avLst/>
          </a:prstGeom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E6D89C80-627E-4FDC-BC0D-75EBC41BCBFB}"/>
              </a:ext>
            </a:extLst>
          </p:cNvPr>
          <p:cNvSpPr/>
          <p:nvPr/>
        </p:nvSpPr>
        <p:spPr>
          <a:xfrm>
            <a:off x="6891811" y="4289196"/>
            <a:ext cx="2391267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تَـكْـتُـبِ</a:t>
            </a:r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ـيـن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0D27F9C4-45C9-4EDB-A4EF-C1EC369C7902}"/>
              </a:ext>
            </a:extLst>
          </p:cNvPr>
          <p:cNvSpPr/>
          <p:nvPr/>
        </p:nvSpPr>
        <p:spPr>
          <a:xfrm>
            <a:off x="7012173" y="5408803"/>
            <a:ext cx="2391267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تُـشَـاركِـ</a:t>
            </a:r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ـيـن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93F5820F-1C1B-4CC2-863A-AA9730DF31AE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26004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CF35AC-63F5-4892-A3A9-B4D3136DA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957" y="499110"/>
            <a:ext cx="10003493" cy="5787390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C694ED67-C4A4-4F92-9C89-22D3013F31E7}"/>
              </a:ext>
            </a:extLst>
          </p:cNvPr>
          <p:cNvSpPr/>
          <p:nvPr/>
        </p:nvSpPr>
        <p:spPr>
          <a:xfrm>
            <a:off x="6229633" y="1762812"/>
            <a:ext cx="2391267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يَـطُـوفُـونَ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B0CB1995-18A5-4A2E-A9F8-0D12BE704B0B}"/>
              </a:ext>
            </a:extLst>
          </p:cNvPr>
          <p:cNvSpPr/>
          <p:nvPr/>
        </p:nvSpPr>
        <p:spPr>
          <a:xfrm>
            <a:off x="6728924" y="2885090"/>
            <a:ext cx="2391267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تَـزُورِيـنَ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E0490783-09EE-4605-AA1E-7A8816F0518D}"/>
              </a:ext>
            </a:extLst>
          </p:cNvPr>
          <p:cNvSpPr/>
          <p:nvPr/>
        </p:nvSpPr>
        <p:spPr>
          <a:xfrm>
            <a:off x="6142812" y="3996375"/>
            <a:ext cx="2391267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يَـدْعُـونَ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2E2963D6-937B-4B89-A128-2E80DE285493}"/>
              </a:ext>
            </a:extLst>
          </p:cNvPr>
          <p:cNvSpPr/>
          <p:nvPr/>
        </p:nvSpPr>
        <p:spPr>
          <a:xfrm>
            <a:off x="6047270" y="5104191"/>
            <a:ext cx="2391267" cy="768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يَـسْـجُـدَانِ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C2F1E14D-1A8A-4ACE-98B2-FEEAFEB1DADC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5294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962D807D-E534-4B77-95AF-07BC7133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7827" y="606912"/>
            <a:ext cx="9502991" cy="458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7F65AD73-422A-4920-A145-6F06CAEB7E96}"/>
              </a:ext>
            </a:extLst>
          </p:cNvPr>
          <p:cNvSpPr/>
          <p:nvPr/>
        </p:nvSpPr>
        <p:spPr>
          <a:xfrm rot="376069">
            <a:off x="4944738" y="3930978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عَــامٍ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02F0009-93E2-4111-ACC6-47AE832E9EE9}"/>
              </a:ext>
            </a:extLst>
          </p:cNvPr>
          <p:cNvSpPr/>
          <p:nvPr/>
        </p:nvSpPr>
        <p:spPr>
          <a:xfrm rot="376069">
            <a:off x="1384954" y="3664213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مُـبَـارَكٌ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44A25C7-2CAE-4BCE-97CC-32B1D772042C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17555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CB17C1-C091-470F-8BDA-69DA6005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1" y="508341"/>
            <a:ext cx="10578975" cy="5796915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0189AAA9-8991-42F5-A3B7-804E2F5C186F}"/>
              </a:ext>
            </a:extLst>
          </p:cNvPr>
          <p:cNvSpPr/>
          <p:nvPr/>
        </p:nvSpPr>
        <p:spPr>
          <a:xfrm>
            <a:off x="6932592" y="1885360"/>
            <a:ext cx="1677971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أَخْــضَــرُ</a:t>
            </a:r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683117E3-BBDC-4A35-9A53-7C9A634E0EB7}"/>
              </a:ext>
            </a:extLst>
          </p:cNvPr>
          <p:cNvSpPr/>
          <p:nvPr/>
        </p:nvSpPr>
        <p:spPr>
          <a:xfrm>
            <a:off x="4930219" y="2375200"/>
            <a:ext cx="3852557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إله إلا الله محمد رسول الله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033B585-756B-485E-B4B9-6850BE5571D5}"/>
              </a:ext>
            </a:extLst>
          </p:cNvPr>
          <p:cNvSpPr/>
          <p:nvPr/>
        </p:nvSpPr>
        <p:spPr>
          <a:xfrm>
            <a:off x="7095416" y="3534004"/>
            <a:ext cx="2588558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يـحـمـون الـوطن</a:t>
            </a:r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71C2BCCA-0014-45DD-817A-7A3CE0878EE3}"/>
              </a:ext>
            </a:extLst>
          </p:cNvPr>
          <p:cNvSpPr/>
          <p:nvPr/>
        </p:nvSpPr>
        <p:spPr>
          <a:xfrm>
            <a:off x="5863972" y="5148082"/>
            <a:ext cx="2588558" cy="499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أعـتـز به</a:t>
            </a:r>
            <a:r>
              <a:rPr lang="ar-S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3E036D0E-6443-4A28-B5AC-CC95102678AD}"/>
              </a:ext>
            </a:extLst>
          </p:cNvPr>
          <p:cNvSpPr/>
          <p:nvPr/>
        </p:nvSpPr>
        <p:spPr>
          <a:xfrm>
            <a:off x="406570" y="420668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207151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BF60C40-2D55-4666-99F2-A36B899E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651" y="628121"/>
            <a:ext cx="10741649" cy="544882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2EC0AF6-E011-442B-9C1D-B463D3DCA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99" y="3681413"/>
            <a:ext cx="10315575" cy="111197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79954C0-BB06-4737-939E-D932BE05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21" y="4879615"/>
            <a:ext cx="10315575" cy="1111970"/>
          </a:xfrm>
          <a:prstGeom prst="rect">
            <a:avLst/>
          </a:prstGeom>
        </p:spPr>
      </p:pic>
      <p:sp>
        <p:nvSpPr>
          <p:cNvPr id="38" name="مستطيل 37">
            <a:extLst>
              <a:ext uri="{FF2B5EF4-FFF2-40B4-BE49-F238E27FC236}">
                <a16:creationId xmlns:a16="http://schemas.microsoft.com/office/drawing/2014/main" id="{80B9407B-F1FD-43E4-B95B-E4BF3AEEF605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38876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610D75E-8925-48BD-B357-D8F978FF4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1" y="604837"/>
            <a:ext cx="10825149" cy="5648325"/>
          </a:xfrm>
          <a:prstGeom prst="rect">
            <a:avLst/>
          </a:prstGeom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206910AB-4F62-4C00-A243-BF3D02E1AAD7}"/>
              </a:ext>
            </a:extLst>
          </p:cNvPr>
          <p:cNvSpPr/>
          <p:nvPr/>
        </p:nvSpPr>
        <p:spPr>
          <a:xfrm>
            <a:off x="472559" y="477230"/>
            <a:ext cx="1100948" cy="26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3648924044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أصفر برتقالي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ورق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أصفر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ورق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101</Words>
  <Application>Microsoft Office PowerPoint</Application>
  <PresentationFormat>شاشة عريضة</PresentationFormat>
  <Paragraphs>37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2021-12-27T06:56:06Z</dcterms:created>
  <dcterms:modified xsi:type="dcterms:W3CDTF">2021-12-30T08:01:06Z</dcterms:modified>
</cp:coreProperties>
</file>