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68" r:id="rId7"/>
    <p:sldId id="276" r:id="rId8"/>
    <p:sldId id="269" r:id="rId9"/>
    <p:sldId id="272" r:id="rId10"/>
    <p:sldId id="277" r:id="rId11"/>
    <p:sldId id="278" r:id="rId12"/>
    <p:sldId id="279" r:id="rId13"/>
    <p:sldId id="270" r:id="rId14"/>
    <p:sldId id="275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2" y="25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9999798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812674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595891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9466676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5937353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053104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9689924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9487012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24435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737368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457224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6F3D3-C650-4551-9454-1F59921E61FA}" type="datetimeFigureOut">
              <a:rPr lang="ar-SA" smtClean="0"/>
              <a:t>07/06/41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65FF-B694-4AF6-9521-5C5DDEBF47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092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548340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31243F3-01C6-4575-9A57-FD9291FBB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742" y="4069758"/>
            <a:ext cx="9846388" cy="70076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A8A4413-ABC5-4CF7-BC73-33573C88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656" y="5035027"/>
            <a:ext cx="9865187" cy="74580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0130766-F932-4D81-9203-655F436C0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5512" y="527308"/>
            <a:ext cx="4163795" cy="31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77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31243F3-01C6-4575-9A57-FD9291FBB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5117" y="2466856"/>
            <a:ext cx="7481765" cy="78365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A8A4413-ABC5-4CF7-BC73-33573C88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68" y="3429000"/>
            <a:ext cx="10227464" cy="92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782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31243F3-01C6-4575-9A57-FD9291FBB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742" y="4084992"/>
            <a:ext cx="9846388" cy="67029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A8A4413-ABC5-4CF7-BC73-33573C88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576" y="5035027"/>
            <a:ext cx="7571346" cy="74580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0130766-F932-4D81-9203-655F436C0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5512" y="599114"/>
            <a:ext cx="4403471" cy="31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374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اويتين مستديرتين في نفس الجانب 1"/>
          <p:cNvSpPr/>
          <p:nvPr/>
        </p:nvSpPr>
        <p:spPr>
          <a:xfrm>
            <a:off x="6386945" y="2130137"/>
            <a:ext cx="2597727" cy="8001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إِماطَةُ الأَذَى</a:t>
            </a:r>
          </a:p>
        </p:txBody>
      </p:sp>
      <p:sp>
        <p:nvSpPr>
          <p:cNvPr id="3" name="مستطيل ذو زاويتين مستديرتين في نفس الجانب 2"/>
          <p:cNvSpPr/>
          <p:nvPr/>
        </p:nvSpPr>
        <p:spPr>
          <a:xfrm>
            <a:off x="6386944" y="3239366"/>
            <a:ext cx="2597727" cy="1356014"/>
          </a:xfrm>
          <a:prstGeom prst="round2SameRect">
            <a:avLst>
              <a:gd name="adj1" fmla="val 4348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إِزَالةُ الأَذَى</a:t>
            </a:r>
          </a:p>
        </p:txBody>
      </p:sp>
      <p:sp>
        <p:nvSpPr>
          <p:cNvPr id="4" name="مستطيل ذو زاويتين مستديرتين في نفس الجانب 3"/>
          <p:cNvSpPr/>
          <p:nvPr/>
        </p:nvSpPr>
        <p:spPr>
          <a:xfrm>
            <a:off x="3186545" y="2119746"/>
            <a:ext cx="2597727" cy="8001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يَتَزَحْزَحُ</a:t>
            </a:r>
          </a:p>
        </p:txBody>
      </p:sp>
      <p:sp>
        <p:nvSpPr>
          <p:cNvPr id="5" name="مستطيل ذو زاويتين مستديرتين في نفس الجانب 4"/>
          <p:cNvSpPr/>
          <p:nvPr/>
        </p:nvSpPr>
        <p:spPr>
          <a:xfrm>
            <a:off x="3008166" y="3228975"/>
            <a:ext cx="2954483" cy="1356014"/>
          </a:xfrm>
          <a:prstGeom prst="round2SameRect">
            <a:avLst>
              <a:gd name="adj1" fmla="val 4348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يَتَحَرَّك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123210" y="918711"/>
            <a:ext cx="794558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معاني المفردات</a:t>
            </a:r>
          </a:p>
        </p:txBody>
      </p:sp>
    </p:spTree>
    <p:extLst>
      <p:ext uri="{BB962C8B-B14F-4D97-AF65-F5344CB8AC3E}">
        <p14:creationId xmlns:p14="http://schemas.microsoft.com/office/powerpoint/2010/main" val="20893739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5647C7-CFF7-4C68-9693-61D18EF4A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76" y="632646"/>
            <a:ext cx="6740447" cy="4571423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0B2D1D1C-424B-4C3B-9E00-F53289894A67}"/>
              </a:ext>
            </a:extLst>
          </p:cNvPr>
          <p:cNvCxnSpPr/>
          <p:nvPr/>
        </p:nvCxnSpPr>
        <p:spPr>
          <a:xfrm flipH="1">
            <a:off x="3699164" y="3636818"/>
            <a:ext cx="810491" cy="76892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7185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5647C7-CFF7-4C68-9693-61D18EF4A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776" y="1387195"/>
            <a:ext cx="6740447" cy="3062325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0B2D1D1C-424B-4C3B-9E00-F53289894A67}"/>
              </a:ext>
            </a:extLst>
          </p:cNvPr>
          <p:cNvCxnSpPr>
            <a:cxnSpLocks/>
          </p:cNvCxnSpPr>
          <p:nvPr/>
        </p:nvCxnSpPr>
        <p:spPr>
          <a:xfrm>
            <a:off x="6972302" y="2306782"/>
            <a:ext cx="1091044" cy="9455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1839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5647C7-CFF7-4C68-9693-61D18EF4A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817" y="1005398"/>
            <a:ext cx="6980038" cy="3878329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0B2D1D1C-424B-4C3B-9E00-F53289894A67}"/>
              </a:ext>
            </a:extLst>
          </p:cNvPr>
          <p:cNvCxnSpPr>
            <a:cxnSpLocks/>
          </p:cNvCxnSpPr>
          <p:nvPr/>
        </p:nvCxnSpPr>
        <p:spPr>
          <a:xfrm flipH="1">
            <a:off x="3761510" y="3065318"/>
            <a:ext cx="955963" cy="96635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5379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5647C7-CFF7-4C68-9693-61D18EF4A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207" y="689265"/>
            <a:ext cx="10687608" cy="399010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9C8A20A-0893-4894-ABBB-64577A927F86}"/>
              </a:ext>
            </a:extLst>
          </p:cNvPr>
          <p:cNvSpPr txBox="1"/>
          <p:nvPr/>
        </p:nvSpPr>
        <p:spPr>
          <a:xfrm>
            <a:off x="8188040" y="2182091"/>
            <a:ext cx="12988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أُبْقِي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DB04F57-3FF3-4636-AA91-DAD31766B10A}"/>
              </a:ext>
            </a:extLst>
          </p:cNvPr>
          <p:cNvSpPr txBox="1"/>
          <p:nvPr/>
        </p:nvSpPr>
        <p:spPr>
          <a:xfrm>
            <a:off x="1735285" y="2182091"/>
            <a:ext cx="12988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أَمْحُو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A5E8078-7954-4431-AEBE-4BA172FF094E}"/>
              </a:ext>
            </a:extLst>
          </p:cNvPr>
          <p:cNvSpPr txBox="1"/>
          <p:nvPr/>
        </p:nvSpPr>
        <p:spPr>
          <a:xfrm>
            <a:off x="2566559" y="3823854"/>
            <a:ext cx="40628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أُزِيلُ الأَذَى عَنِ الطَّرِيقِ</a:t>
            </a:r>
          </a:p>
        </p:txBody>
      </p:sp>
    </p:spTree>
    <p:extLst>
      <p:ext uri="{BB962C8B-B14F-4D97-AF65-F5344CB8AC3E}">
        <p14:creationId xmlns:p14="http://schemas.microsoft.com/office/powerpoint/2010/main" val="19691298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46826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353175" y="881092"/>
            <a:ext cx="51435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س1/ ما هو عنوان درسنا السابق؟</a:t>
            </a:r>
          </a:p>
          <a:p>
            <a:endParaRPr lang="ar-SA" sz="2400" b="1" dirty="0"/>
          </a:p>
          <a:p>
            <a:r>
              <a:rPr lang="ar-SA" sz="2400" b="1" dirty="0"/>
              <a:t>س2/ لماذا غابت وفاء عن المدرسة؟</a:t>
            </a:r>
          </a:p>
          <a:p>
            <a:endParaRPr lang="ar-SA" sz="2400" b="1" dirty="0"/>
          </a:p>
          <a:p>
            <a:r>
              <a:rPr lang="ar-SA" sz="2400" b="1" dirty="0"/>
              <a:t>س3/ أذكر بعض آداب الزيارة ؟</a:t>
            </a:r>
          </a:p>
          <a:p>
            <a:endParaRPr lang="ar-SA" sz="2400" b="1" dirty="0"/>
          </a:p>
          <a:p>
            <a:r>
              <a:rPr lang="ar-SA" sz="2400" b="1" dirty="0"/>
              <a:t>س4/ ما معنى كلمة (نقرع)؟</a:t>
            </a:r>
          </a:p>
          <a:p>
            <a:endParaRPr lang="ar-SA" sz="2400" b="1" dirty="0"/>
          </a:p>
          <a:p>
            <a:r>
              <a:rPr lang="ar-SA" sz="2400" b="1" dirty="0"/>
              <a:t>س5/ ما ضد كلمة ( جميلة ) ؟</a:t>
            </a:r>
          </a:p>
          <a:p>
            <a:endParaRPr lang="ar-SA" sz="2400" b="1" dirty="0"/>
          </a:p>
          <a:p>
            <a:r>
              <a:rPr lang="ar-SA" sz="2400" b="1" dirty="0"/>
              <a:t>س6/كم عدد الزائرات لوفاء؟</a:t>
            </a:r>
          </a:p>
          <a:p>
            <a:endParaRPr lang="ar-SA" sz="2400" b="1" dirty="0"/>
          </a:p>
        </p:txBody>
      </p:sp>
      <p:sp>
        <p:nvSpPr>
          <p:cNvPr id="3" name="شكل بيضاوي 2"/>
          <p:cNvSpPr/>
          <p:nvPr/>
        </p:nvSpPr>
        <p:spPr>
          <a:xfrm>
            <a:off x="3758184" y="4626864"/>
            <a:ext cx="1956816" cy="1746504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832830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5717" y="2615224"/>
            <a:ext cx="6180565" cy="15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25514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276975" y="2024092"/>
            <a:ext cx="397192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التعلم التعاوني 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</a:rPr>
              <a:t>الاستنتاج 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</a:rPr>
              <a:t>كرة الثلج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</a:rPr>
              <a:t>مهارات التفكير</a:t>
            </a:r>
          </a:p>
        </p:txBody>
      </p:sp>
    </p:spTree>
    <p:extLst>
      <p:ext uri="{BB962C8B-B14F-4D97-AF65-F5344CB8AC3E}">
        <p14:creationId xmlns:p14="http://schemas.microsoft.com/office/powerpoint/2010/main" val="37092662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95375" y="2169076"/>
            <a:ext cx="5486400" cy="24468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ar-SA" b="1" dirty="0"/>
              <a:t>قراءة الدرس قراءة صحيحة 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ar-SA" b="1" dirty="0"/>
              <a:t>معرفة معاني الكلمات التالية ( </a:t>
            </a:r>
            <a:r>
              <a:rPr lang="ar-SA" b="1" dirty="0">
                <a:solidFill>
                  <a:srgbClr val="C00000"/>
                </a:solidFill>
              </a:rPr>
              <a:t>تشاجرت – جبن – فصل بيننا</a:t>
            </a:r>
            <a:r>
              <a:rPr lang="ar-SA" b="1" dirty="0"/>
              <a:t>).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ar-SA" b="1" dirty="0"/>
              <a:t>الإجابة عن أسئلة التفكير العليا.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ar-SA" b="1" dirty="0"/>
              <a:t>استخراج كلمات تحتوي على المهارة تم دراسته ( </a:t>
            </a:r>
            <a:r>
              <a:rPr lang="ar-SA" b="1" dirty="0">
                <a:solidFill>
                  <a:srgbClr val="FF0000"/>
                </a:solidFill>
              </a:rPr>
              <a:t>التاء المربوطة– حروف المد – اللام الشمسية و القمرية</a:t>
            </a:r>
            <a:r>
              <a:rPr lang="ar-SA" b="1" dirty="0"/>
              <a:t>)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7060194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72" y="1873430"/>
            <a:ext cx="6436856" cy="41018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5F82182-49AF-41D8-A7BB-ABC93EA01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72" y="702449"/>
            <a:ext cx="6180565" cy="15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71983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228099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1307D04E-C484-457F-B853-FB837EA20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59" y="602769"/>
            <a:ext cx="4055082" cy="101992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31243F3-01C6-4575-9A57-FD9291FB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2" y="1790600"/>
            <a:ext cx="9846388" cy="74249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A8A4413-ABC5-4CF7-BC73-33573C882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656" y="2796282"/>
            <a:ext cx="9865187" cy="8175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48BD6D-BE14-438E-9CE4-631B24129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085" y="3979116"/>
            <a:ext cx="10127992" cy="18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943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110</Words>
  <Application>Microsoft Office PowerPoint</Application>
  <PresentationFormat>شاشة عريضة</PresentationFormat>
  <Paragraphs>27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Turkey</dc:creator>
  <cp:lastModifiedBy>jer_zoop_u29</cp:lastModifiedBy>
  <cp:revision>45</cp:revision>
  <dcterms:created xsi:type="dcterms:W3CDTF">2018-11-10T15:06:28Z</dcterms:created>
  <dcterms:modified xsi:type="dcterms:W3CDTF">2020-02-01T20:18:46Z</dcterms:modified>
</cp:coreProperties>
</file>