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7" r:id="rId1"/>
  </p:sldMasterIdLst>
  <p:sldIdLst>
    <p:sldId id="265" r:id="rId2"/>
    <p:sldId id="256" r:id="rId3"/>
    <p:sldId id="257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0E9905-26CB-4BEA-97BE-F0DF22D8D007}" v="225" dt="2022-02-12T20:04:36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ssain alzhrani" userId="02a2acfe203a0e97" providerId="LiveId" clId="{5E0E9905-26CB-4BEA-97BE-F0DF22D8D007}"/>
    <pc:docChg chg="undo custSel addSld modSld">
      <pc:chgData name="hussain alzhrani" userId="02a2acfe203a0e97" providerId="LiveId" clId="{5E0E9905-26CB-4BEA-97BE-F0DF22D8D007}" dt="2022-02-12T20:04:36.851" v="447" actId="207"/>
      <pc:docMkLst>
        <pc:docMk/>
      </pc:docMkLst>
      <pc:sldChg chg="addSp modSp mod modAnim">
        <pc:chgData name="hussain alzhrani" userId="02a2acfe203a0e97" providerId="LiveId" clId="{5E0E9905-26CB-4BEA-97BE-F0DF22D8D007}" dt="2022-02-11T18:07:33.375" v="41"/>
        <pc:sldMkLst>
          <pc:docMk/>
          <pc:sldMk cId="2051246959" sldId="256"/>
        </pc:sldMkLst>
        <pc:spChg chg="add mod">
          <ac:chgData name="hussain alzhrani" userId="02a2acfe203a0e97" providerId="LiveId" clId="{5E0E9905-26CB-4BEA-97BE-F0DF22D8D007}" dt="2022-02-11T18:06:31.230" v="24" actId="1037"/>
          <ac:spMkLst>
            <pc:docMk/>
            <pc:sldMk cId="2051246959" sldId="256"/>
            <ac:spMk id="2" creationId="{33970733-4ABA-42CC-84F4-9F75F80FC129}"/>
          </ac:spMkLst>
        </pc:spChg>
        <pc:spChg chg="add mod">
          <ac:chgData name="hussain alzhrani" userId="02a2acfe203a0e97" providerId="LiveId" clId="{5E0E9905-26CB-4BEA-97BE-F0DF22D8D007}" dt="2022-02-11T18:07:01.277" v="31" actId="1036"/>
          <ac:spMkLst>
            <pc:docMk/>
            <pc:sldMk cId="2051246959" sldId="256"/>
            <ac:spMk id="34" creationId="{FD5C9E52-AC0D-4E97-AC29-A52BF7F7B977}"/>
          </ac:spMkLst>
        </pc:spChg>
        <pc:spChg chg="add mod">
          <ac:chgData name="hussain alzhrani" userId="02a2acfe203a0e97" providerId="LiveId" clId="{5E0E9905-26CB-4BEA-97BE-F0DF22D8D007}" dt="2022-02-11T18:07:18.410" v="34" actId="1076"/>
          <ac:spMkLst>
            <pc:docMk/>
            <pc:sldMk cId="2051246959" sldId="256"/>
            <ac:spMk id="36" creationId="{CE313A9D-1276-4D22-AF39-0361154FD0B3}"/>
          </ac:spMkLst>
        </pc:spChg>
        <pc:spChg chg="add mod">
          <ac:chgData name="hussain alzhrani" userId="02a2acfe203a0e97" providerId="LiveId" clId="{5E0E9905-26CB-4BEA-97BE-F0DF22D8D007}" dt="2022-02-11T18:07:27.377" v="40" actId="1036"/>
          <ac:spMkLst>
            <pc:docMk/>
            <pc:sldMk cId="2051246959" sldId="256"/>
            <ac:spMk id="37" creationId="{F22875F0-AA21-4072-81AA-0D7948A2771A}"/>
          </ac:spMkLst>
        </pc:spChg>
      </pc:sldChg>
      <pc:sldChg chg="addSp delSp modSp mod modAnim">
        <pc:chgData name="hussain alzhrani" userId="02a2acfe203a0e97" providerId="LiveId" clId="{5E0E9905-26CB-4BEA-97BE-F0DF22D8D007}" dt="2022-02-11T18:33:55.716" v="230" actId="1036"/>
        <pc:sldMkLst>
          <pc:docMk/>
          <pc:sldMk cId="713191198" sldId="261"/>
        </pc:sldMkLst>
        <pc:spChg chg="add del">
          <ac:chgData name="hussain alzhrani" userId="02a2acfe203a0e97" providerId="LiveId" clId="{5E0E9905-26CB-4BEA-97BE-F0DF22D8D007}" dt="2022-02-11T18:30:31.116" v="106" actId="11529"/>
          <ac:spMkLst>
            <pc:docMk/>
            <pc:sldMk cId="713191198" sldId="261"/>
            <ac:spMk id="2" creationId="{561CC470-0A45-46C7-97C2-DD528ADE7830}"/>
          </ac:spMkLst>
        </pc:spChg>
        <pc:spChg chg="add mod">
          <ac:chgData name="hussain alzhrani" userId="02a2acfe203a0e97" providerId="LiveId" clId="{5E0E9905-26CB-4BEA-97BE-F0DF22D8D007}" dt="2022-02-11T18:32:05.407" v="178" actId="1038"/>
          <ac:spMkLst>
            <pc:docMk/>
            <pc:sldMk cId="713191198" sldId="261"/>
            <ac:spMk id="3" creationId="{DD7581FD-DC1F-4AC2-9663-285C7CEB9ED3}"/>
          </ac:spMkLst>
        </pc:spChg>
        <pc:spChg chg="add mod">
          <ac:chgData name="hussain alzhrani" userId="02a2acfe203a0e97" providerId="LiveId" clId="{5E0E9905-26CB-4BEA-97BE-F0DF22D8D007}" dt="2022-02-11T18:30:52.284" v="111" actId="1038"/>
          <ac:spMkLst>
            <pc:docMk/>
            <pc:sldMk cId="713191198" sldId="261"/>
            <ac:spMk id="34" creationId="{F6B77FA5-52A3-4E41-AD64-BA7A6077D120}"/>
          </ac:spMkLst>
        </pc:spChg>
        <pc:spChg chg="add mod">
          <ac:chgData name="hussain alzhrani" userId="02a2acfe203a0e97" providerId="LiveId" clId="{5E0E9905-26CB-4BEA-97BE-F0DF22D8D007}" dt="2022-02-11T18:31:09.091" v="122" actId="1038"/>
          <ac:spMkLst>
            <pc:docMk/>
            <pc:sldMk cId="713191198" sldId="261"/>
            <ac:spMk id="35" creationId="{1ACAE938-2158-4582-BDB4-217F8161C530}"/>
          </ac:spMkLst>
        </pc:spChg>
        <pc:spChg chg="add mod">
          <ac:chgData name="hussain alzhrani" userId="02a2acfe203a0e97" providerId="LiveId" clId="{5E0E9905-26CB-4BEA-97BE-F0DF22D8D007}" dt="2022-02-11T18:33:55.716" v="230" actId="1036"/>
          <ac:spMkLst>
            <pc:docMk/>
            <pc:sldMk cId="713191198" sldId="261"/>
            <ac:spMk id="36" creationId="{D35FFDD0-A034-48CC-AD12-098E51B0B37D}"/>
          </ac:spMkLst>
        </pc:spChg>
        <pc:picChg chg="mod">
          <ac:chgData name="hussain alzhrani" userId="02a2acfe203a0e97" providerId="LiveId" clId="{5E0E9905-26CB-4BEA-97BE-F0DF22D8D007}" dt="2022-02-11T18:33:16.262" v="219" actId="1076"/>
          <ac:picMkLst>
            <pc:docMk/>
            <pc:sldMk cId="713191198" sldId="261"/>
            <ac:picMk id="5" creationId="{49DEB20F-8A26-4690-8CF4-C5A6E490F90E}"/>
          </ac:picMkLst>
        </pc:picChg>
      </pc:sldChg>
      <pc:sldChg chg="addSp modSp mod modAnim">
        <pc:chgData name="hussain alzhrani" userId="02a2acfe203a0e97" providerId="LiveId" clId="{5E0E9905-26CB-4BEA-97BE-F0DF22D8D007}" dt="2022-02-11T18:35:00.590" v="243" actId="1036"/>
        <pc:sldMkLst>
          <pc:docMk/>
          <pc:sldMk cId="2391655648" sldId="262"/>
        </pc:sldMkLst>
        <pc:spChg chg="add mod">
          <ac:chgData name="hussain alzhrani" userId="02a2acfe203a0e97" providerId="LiveId" clId="{5E0E9905-26CB-4BEA-97BE-F0DF22D8D007}" dt="2022-02-11T18:34:33.024" v="237" actId="1036"/>
          <ac:spMkLst>
            <pc:docMk/>
            <pc:sldMk cId="2391655648" sldId="262"/>
            <ac:spMk id="34" creationId="{3BD02791-87B0-4D29-9924-AEAEE06D91F1}"/>
          </ac:spMkLst>
        </pc:spChg>
        <pc:spChg chg="add mod">
          <ac:chgData name="hussain alzhrani" userId="02a2acfe203a0e97" providerId="LiveId" clId="{5E0E9905-26CB-4BEA-97BE-F0DF22D8D007}" dt="2022-02-11T18:35:00.590" v="243" actId="1036"/>
          <ac:spMkLst>
            <pc:docMk/>
            <pc:sldMk cId="2391655648" sldId="262"/>
            <ac:spMk id="36" creationId="{7E33ADCE-F3F7-446F-8E64-8DE224CB26BB}"/>
          </ac:spMkLst>
        </pc:spChg>
      </pc:sldChg>
      <pc:sldChg chg="addSp modSp mod modAnim">
        <pc:chgData name="hussain alzhrani" userId="02a2acfe203a0e97" providerId="LiveId" clId="{5E0E9905-26CB-4BEA-97BE-F0DF22D8D007}" dt="2022-02-12T20:04:36.851" v="447" actId="207"/>
        <pc:sldMkLst>
          <pc:docMk/>
          <pc:sldMk cId="3662817329" sldId="263"/>
        </pc:sldMkLst>
        <pc:spChg chg="add mod">
          <ac:chgData name="hussain alzhrani" userId="02a2acfe203a0e97" providerId="LiveId" clId="{5E0E9905-26CB-4BEA-97BE-F0DF22D8D007}" dt="2022-02-12T20:04:19.364" v="443" actId="207"/>
          <ac:spMkLst>
            <pc:docMk/>
            <pc:sldMk cId="3662817329" sldId="263"/>
            <ac:spMk id="2" creationId="{4FE700B6-3BF0-4875-A240-21DCB95A3BC1}"/>
          </ac:spMkLst>
        </pc:spChg>
        <pc:spChg chg="add mod">
          <ac:chgData name="hussain alzhrani" userId="02a2acfe203a0e97" providerId="LiveId" clId="{5E0E9905-26CB-4BEA-97BE-F0DF22D8D007}" dt="2022-02-12T20:04:23.291" v="444" actId="207"/>
          <ac:spMkLst>
            <pc:docMk/>
            <pc:sldMk cId="3662817329" sldId="263"/>
            <ac:spMk id="34" creationId="{DA03CB18-BAFF-4CD7-BE06-EA8B49E8CD3E}"/>
          </ac:spMkLst>
        </pc:spChg>
        <pc:spChg chg="add mod">
          <ac:chgData name="hussain alzhrani" userId="02a2acfe203a0e97" providerId="LiveId" clId="{5E0E9905-26CB-4BEA-97BE-F0DF22D8D007}" dt="2022-02-12T20:04:26.991" v="445" actId="207"/>
          <ac:spMkLst>
            <pc:docMk/>
            <pc:sldMk cId="3662817329" sldId="263"/>
            <ac:spMk id="36" creationId="{82215BD4-5F4C-4347-A8D1-B25EB9DC6CBB}"/>
          </ac:spMkLst>
        </pc:spChg>
        <pc:spChg chg="add mod">
          <ac:chgData name="hussain alzhrani" userId="02a2acfe203a0e97" providerId="LiveId" clId="{5E0E9905-26CB-4BEA-97BE-F0DF22D8D007}" dt="2022-02-12T20:04:30.927" v="446" actId="207"/>
          <ac:spMkLst>
            <pc:docMk/>
            <pc:sldMk cId="3662817329" sldId="263"/>
            <ac:spMk id="37" creationId="{952EBEE3-BD06-4E04-BAF5-0C6224DF977C}"/>
          </ac:spMkLst>
        </pc:spChg>
        <pc:spChg chg="add mod">
          <ac:chgData name="hussain alzhrani" userId="02a2acfe203a0e97" providerId="LiveId" clId="{5E0E9905-26CB-4BEA-97BE-F0DF22D8D007}" dt="2022-02-12T20:04:36.851" v="447" actId="207"/>
          <ac:spMkLst>
            <pc:docMk/>
            <pc:sldMk cId="3662817329" sldId="263"/>
            <ac:spMk id="38" creationId="{240AB7D3-B6AC-4441-8F8A-C4A92CB049A2}"/>
          </ac:spMkLst>
        </pc:spChg>
      </pc:sldChg>
      <pc:sldChg chg="addSp delSp modSp new mod setBg modAnim">
        <pc:chgData name="hussain alzhrani" userId="02a2acfe203a0e97" providerId="LiveId" clId="{5E0E9905-26CB-4BEA-97BE-F0DF22D8D007}" dt="2022-02-11T18:28:12.159" v="104"/>
        <pc:sldMkLst>
          <pc:docMk/>
          <pc:sldMk cId="2094652327" sldId="266"/>
        </pc:sldMkLst>
        <pc:spChg chg="del">
          <ac:chgData name="hussain alzhrani" userId="02a2acfe203a0e97" providerId="LiveId" clId="{5E0E9905-26CB-4BEA-97BE-F0DF22D8D007}" dt="2022-02-11T18:18:16.717" v="43" actId="478"/>
          <ac:spMkLst>
            <pc:docMk/>
            <pc:sldMk cId="2094652327" sldId="266"/>
            <ac:spMk id="2" creationId="{BDB49F67-4D10-4752-876C-AF20FF4723D4}"/>
          </ac:spMkLst>
        </pc:spChg>
        <pc:spChg chg="del">
          <ac:chgData name="hussain alzhrani" userId="02a2acfe203a0e97" providerId="LiveId" clId="{5E0E9905-26CB-4BEA-97BE-F0DF22D8D007}" dt="2022-02-11T18:18:18.057" v="44" actId="478"/>
          <ac:spMkLst>
            <pc:docMk/>
            <pc:sldMk cId="2094652327" sldId="266"/>
            <ac:spMk id="3" creationId="{22D2125E-9022-4C63-AAB4-382277745D11}"/>
          </ac:spMkLst>
        </pc:spChg>
        <pc:spChg chg="add">
          <ac:chgData name="hussain alzhrani" userId="02a2acfe203a0e97" providerId="LiveId" clId="{5E0E9905-26CB-4BEA-97BE-F0DF22D8D007}" dt="2022-02-11T18:23:15.225" v="53" actId="26606"/>
          <ac:spMkLst>
            <pc:docMk/>
            <pc:sldMk cId="2094652327" sldId="266"/>
            <ac:spMk id="22" creationId="{03E8462A-FEBA-4848-81CC-3F8DA3E477BE}"/>
          </ac:spMkLst>
        </pc:spChg>
        <pc:spChg chg="add">
          <ac:chgData name="hussain alzhrani" userId="02a2acfe203a0e97" providerId="LiveId" clId="{5E0E9905-26CB-4BEA-97BE-F0DF22D8D007}" dt="2022-02-11T18:23:15.225" v="53" actId="26606"/>
          <ac:spMkLst>
            <pc:docMk/>
            <pc:sldMk cId="2094652327" sldId="266"/>
            <ac:spMk id="35" creationId="{7941F9B1-B01B-4A84-89D9-B169AEB4E456}"/>
          </ac:spMkLst>
        </pc:spChg>
        <pc:grpChg chg="add">
          <ac:chgData name="hussain alzhrani" userId="02a2acfe203a0e97" providerId="LiveId" clId="{5E0E9905-26CB-4BEA-97BE-F0DF22D8D007}" dt="2022-02-11T18:23:15.225" v="53" actId="26606"/>
          <ac:grpSpMkLst>
            <pc:docMk/>
            <pc:sldMk cId="2094652327" sldId="266"/>
            <ac:grpSpMk id="10" creationId="{609316A9-990D-4EC3-A671-70EE5C1493A4}"/>
          </ac:grpSpMkLst>
        </pc:grpChg>
        <pc:grpChg chg="add">
          <ac:chgData name="hussain alzhrani" userId="02a2acfe203a0e97" providerId="LiveId" clId="{5E0E9905-26CB-4BEA-97BE-F0DF22D8D007}" dt="2022-02-11T18:23:15.225" v="53" actId="26606"/>
          <ac:grpSpMkLst>
            <pc:docMk/>
            <pc:sldMk cId="2094652327" sldId="266"/>
            <ac:grpSpMk id="24" creationId="{2109F83F-40FE-4DB3-84CC-09FB3340D06D}"/>
          </ac:grpSpMkLst>
        </pc:grpChg>
        <pc:picChg chg="add mod modCrop">
          <ac:chgData name="hussain alzhrani" userId="02a2acfe203a0e97" providerId="LiveId" clId="{5E0E9905-26CB-4BEA-97BE-F0DF22D8D007}" dt="2022-02-11T18:23:25.631" v="57"/>
          <ac:picMkLst>
            <pc:docMk/>
            <pc:sldMk cId="2094652327" sldId="266"/>
            <ac:picMk id="5" creationId="{68E1BB39-5400-4DC7-AD81-82E0862E5B83}"/>
          </ac:picMkLst>
        </pc:picChg>
        <pc:picChg chg="add mod modCrop">
          <ac:chgData name="hussain alzhrani" userId="02a2acfe203a0e97" providerId="LiveId" clId="{5E0E9905-26CB-4BEA-97BE-F0DF22D8D007}" dt="2022-02-11T18:25:56.448" v="86" actId="14100"/>
          <ac:picMkLst>
            <pc:docMk/>
            <pc:sldMk cId="2094652327" sldId="266"/>
            <ac:picMk id="7" creationId="{B6EFABB3-6143-4117-B3D3-95698D5F7E1C}"/>
          </ac:picMkLst>
        </pc:picChg>
        <pc:picChg chg="add del mod">
          <ac:chgData name="hussain alzhrani" userId="02a2acfe203a0e97" providerId="LiveId" clId="{5E0E9905-26CB-4BEA-97BE-F0DF22D8D007}" dt="2022-02-11T18:24:41.204" v="71" actId="478"/>
          <ac:picMkLst>
            <pc:docMk/>
            <pc:sldMk cId="2094652327" sldId="266"/>
            <ac:picMk id="9" creationId="{9B11A9A4-89A1-4099-8E0F-7E25F6652F49}"/>
          </ac:picMkLst>
        </pc:picChg>
        <pc:picChg chg="add mod modCrop">
          <ac:chgData name="hussain alzhrani" userId="02a2acfe203a0e97" providerId="LiveId" clId="{5E0E9905-26CB-4BEA-97BE-F0DF22D8D007}" dt="2022-02-11T18:25:50.585" v="85"/>
          <ac:picMkLst>
            <pc:docMk/>
            <pc:sldMk cId="2094652327" sldId="266"/>
            <ac:picMk id="23" creationId="{74E9291C-BDD4-41D5-9C17-C8CB2D36BC4C}"/>
          </ac:picMkLst>
        </pc:picChg>
        <pc:picChg chg="add mod modCrop">
          <ac:chgData name="hussain alzhrani" userId="02a2acfe203a0e97" providerId="LiveId" clId="{5E0E9905-26CB-4BEA-97BE-F0DF22D8D007}" dt="2022-02-11T18:26:54.260" v="100" actId="14100"/>
          <ac:picMkLst>
            <pc:docMk/>
            <pc:sldMk cId="2094652327" sldId="266"/>
            <ac:picMk id="36" creationId="{FACF694C-8639-4E41-AF65-5E05B934B57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F328-1109-490E-AEB6-66479274FC01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EA4F-D01D-4E68-8658-1BBCA327B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596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F328-1109-490E-AEB6-66479274FC01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EA4F-D01D-4E68-8658-1BBCA327B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424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F328-1109-490E-AEB6-66479274FC01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EA4F-D01D-4E68-8658-1BBCA327B193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9108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F328-1109-490E-AEB6-66479274FC01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EA4F-D01D-4E68-8658-1BBCA327B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8980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F328-1109-490E-AEB6-66479274FC01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EA4F-D01D-4E68-8658-1BBCA327B193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1062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F328-1109-490E-AEB6-66479274FC01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EA4F-D01D-4E68-8658-1BBCA327B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6687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F328-1109-490E-AEB6-66479274FC01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EA4F-D01D-4E68-8658-1BBCA327B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325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F328-1109-490E-AEB6-66479274FC01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EA4F-D01D-4E68-8658-1BBCA327B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005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F328-1109-490E-AEB6-66479274FC01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EA4F-D01D-4E68-8658-1BBCA327B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967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F328-1109-490E-AEB6-66479274FC01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EA4F-D01D-4E68-8658-1BBCA327B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116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F328-1109-490E-AEB6-66479274FC01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EA4F-D01D-4E68-8658-1BBCA327B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800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F328-1109-490E-AEB6-66479274FC01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EA4F-D01D-4E68-8658-1BBCA327B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747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F328-1109-490E-AEB6-66479274FC01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EA4F-D01D-4E68-8658-1BBCA327B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519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F328-1109-490E-AEB6-66479274FC01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EA4F-D01D-4E68-8658-1BBCA327B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415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F328-1109-490E-AEB6-66479274FC01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EA4F-D01D-4E68-8658-1BBCA327B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4608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EA4F-D01D-4E68-8658-1BBCA327B193}" type="slidenum">
              <a:rPr lang="ar-SA" smtClean="0"/>
              <a:t>‹#›</a:t>
            </a:fld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F328-1109-490E-AEB6-66479274FC01}" type="datetimeFigureOut">
              <a:rPr lang="ar-SA" smtClean="0"/>
              <a:t>11/07/43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255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DF328-1109-490E-AEB6-66479274FC01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61EA4F-D01D-4E68-8658-1BBCA327B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62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A10B7D4-2536-4EB5-A0F1-2A381D708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107" y="0"/>
            <a:ext cx="6667893" cy="685800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E7F16261-9585-4CE7-9825-2979475BE533}"/>
              </a:ext>
            </a:extLst>
          </p:cNvPr>
          <p:cNvSpPr/>
          <p:nvPr/>
        </p:nvSpPr>
        <p:spPr>
          <a:xfrm>
            <a:off x="461913" y="2344914"/>
            <a:ext cx="4864231" cy="155542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anose="02010400000000000000" pitchFamily="2" charset="-78"/>
              </a:rPr>
              <a:t>لغتي</a:t>
            </a:r>
          </a:p>
          <a:p>
            <a:pPr algn="ctr"/>
            <a:r>
              <a:rPr lang="ar-S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anose="02010400000000000000" pitchFamily="2" charset="-78"/>
              </a:rPr>
              <a:t>الصف الثاني الابتدائي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0BF65C7-E85D-4AD2-9832-51A9BA591393}"/>
              </a:ext>
            </a:extLst>
          </p:cNvPr>
          <p:cNvSpPr/>
          <p:nvPr/>
        </p:nvSpPr>
        <p:spPr>
          <a:xfrm>
            <a:off x="1847653" y="5740928"/>
            <a:ext cx="2111604" cy="471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FF00"/>
                </a:solidFill>
                <a:cs typeface="Akhbar MT" pitchFamily="2" charset="-78"/>
              </a:rPr>
              <a:t>أ/ حسين الزهراني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E3886CBD-E044-4E76-AB88-3007DEAFFAB0}"/>
              </a:ext>
            </a:extLst>
          </p:cNvPr>
          <p:cNvSpPr/>
          <p:nvPr/>
        </p:nvSpPr>
        <p:spPr>
          <a:xfrm>
            <a:off x="1201917" y="4336332"/>
            <a:ext cx="3384221" cy="8872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anose="02010400000000000000" pitchFamily="2" charset="-78"/>
              </a:rPr>
              <a:t>مدخل الوحدة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8F5177E-768C-4B11-8180-8D6DB49C2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04" y="71873"/>
            <a:ext cx="2813214" cy="188183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623F3A2-0670-4416-872B-916B78E97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123" y="78939"/>
            <a:ext cx="2266950" cy="188183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4E88D2D-E2E3-4705-AB39-D5836ED93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125" y="71873"/>
            <a:ext cx="2543175" cy="188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75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2AED5AC-2DD3-4236-A299-EEC3CBF94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590" y="508635"/>
            <a:ext cx="10920287" cy="5758816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4FE700B6-3BF0-4875-A240-21DCB95A3BC1}"/>
              </a:ext>
            </a:extLst>
          </p:cNvPr>
          <p:cNvSpPr/>
          <p:nvPr/>
        </p:nvSpPr>
        <p:spPr>
          <a:xfrm>
            <a:off x="3893270" y="2290713"/>
            <a:ext cx="7045729" cy="646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كم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عدد الشخصيات في القصة؟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DA03CB18-BAFF-4CD7-BE06-EA8B49E8CD3E}"/>
              </a:ext>
            </a:extLst>
          </p:cNvPr>
          <p:cNvSpPr/>
          <p:nvPr/>
        </p:nvSpPr>
        <p:spPr>
          <a:xfrm>
            <a:off x="3893270" y="3015969"/>
            <a:ext cx="7045729" cy="646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أين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 جلس الجد مع أحفاده لتناول الكعك؟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82215BD4-5F4C-4347-A8D1-B25EB9DC6CBB}"/>
              </a:ext>
            </a:extLst>
          </p:cNvPr>
          <p:cNvSpPr/>
          <p:nvPr/>
        </p:nvSpPr>
        <p:spPr>
          <a:xfrm>
            <a:off x="3895248" y="3754313"/>
            <a:ext cx="7045729" cy="646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ماذا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 طلب الجد من علي عند تناول الكعك؟ 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952EBEE3-BD06-4E04-BAF5-0C6224DF977C}"/>
              </a:ext>
            </a:extLst>
          </p:cNvPr>
          <p:cNvSpPr/>
          <p:nvPr/>
        </p:nvSpPr>
        <p:spPr>
          <a:xfrm>
            <a:off x="3893269" y="4483319"/>
            <a:ext cx="7045729" cy="646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لماذا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نستخدم اليد اليمنى عند الأكل؟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240AB7D3-B6AC-4441-8F8A-C4A92CB049A2}"/>
              </a:ext>
            </a:extLst>
          </p:cNvPr>
          <p:cNvSpPr/>
          <p:nvPr/>
        </p:nvSpPr>
        <p:spPr>
          <a:xfrm>
            <a:off x="3904675" y="5348585"/>
            <a:ext cx="7045729" cy="646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متى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 قرر علي استخدام يده اليمنى دائمًا؟</a:t>
            </a:r>
          </a:p>
        </p:txBody>
      </p:sp>
    </p:spTree>
    <p:extLst>
      <p:ext uri="{BB962C8B-B14F-4D97-AF65-F5344CB8AC3E}">
        <p14:creationId xmlns:p14="http://schemas.microsoft.com/office/powerpoint/2010/main" val="366281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F6E65AF-493D-403C-B7A7-74F96A3F3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4925" y="480060"/>
            <a:ext cx="9877425" cy="57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87CCDB9-2C65-456E-AEDB-C964ACF00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745" y="508635"/>
            <a:ext cx="10447105" cy="582549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3970733-4ABA-42CC-84F4-9F75F80FC129}"/>
              </a:ext>
            </a:extLst>
          </p:cNvPr>
          <p:cNvSpPr/>
          <p:nvPr/>
        </p:nvSpPr>
        <p:spPr>
          <a:xfrm>
            <a:off x="4421170" y="5613221"/>
            <a:ext cx="1282045" cy="758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B050"/>
                </a:solidFill>
              </a:rPr>
              <a:t>√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FD5C9E52-AC0D-4E97-AC29-A52BF7F7B977}"/>
              </a:ext>
            </a:extLst>
          </p:cNvPr>
          <p:cNvSpPr/>
          <p:nvPr/>
        </p:nvSpPr>
        <p:spPr>
          <a:xfrm>
            <a:off x="10028839" y="3652748"/>
            <a:ext cx="1282045" cy="758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X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CE313A9D-1276-4D22-AF39-0361154FD0B3}"/>
              </a:ext>
            </a:extLst>
          </p:cNvPr>
          <p:cNvSpPr/>
          <p:nvPr/>
        </p:nvSpPr>
        <p:spPr>
          <a:xfrm>
            <a:off x="4410059" y="3652748"/>
            <a:ext cx="1282045" cy="758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X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F22875F0-AA21-4072-81AA-0D7948A2771A}"/>
              </a:ext>
            </a:extLst>
          </p:cNvPr>
          <p:cNvSpPr/>
          <p:nvPr/>
        </p:nvSpPr>
        <p:spPr>
          <a:xfrm>
            <a:off x="10017054" y="5622942"/>
            <a:ext cx="1282045" cy="758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X</a:t>
            </a:r>
            <a:endParaRPr lang="ar-SA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4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B033E2E-ACF6-4AD9-8D9A-BA399F72E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745" y="508634"/>
            <a:ext cx="10513780" cy="577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7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84ED406-7B95-4D1A-98D3-E07A85931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757" y="581025"/>
            <a:ext cx="10980643" cy="554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28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 descr="صورة تحتوي على سبورة بيضاء&#10;&#10;تم إنشاء الوصف تلقائياً">
            <a:extLst>
              <a:ext uri="{FF2B5EF4-FFF2-40B4-BE49-F238E27FC236}">
                <a16:creationId xmlns:a16="http://schemas.microsoft.com/office/drawing/2014/main" id="{68E1BB39-5400-4DC7-AD81-82E0862E5B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4" t="19052" r="7166" b="11822"/>
          <a:stretch/>
        </p:blipFill>
        <p:spPr>
          <a:xfrm>
            <a:off x="6304975" y="631031"/>
            <a:ext cx="5185119" cy="2733675"/>
          </a:xfrm>
          <a:prstGeom prst="rect">
            <a:avLst/>
          </a:prstGeom>
        </p:spPr>
      </p:pic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6EFABB3-6143-4117-B3D3-95698D5F7E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" t="3004" b="4936"/>
          <a:stretch/>
        </p:blipFill>
        <p:spPr>
          <a:xfrm>
            <a:off x="701907" y="631031"/>
            <a:ext cx="5495756" cy="2733675"/>
          </a:xfrm>
          <a:prstGeom prst="rect">
            <a:avLst/>
          </a:prstGeom>
        </p:spPr>
      </p:pic>
      <p:pic>
        <p:nvPicPr>
          <p:cNvPr id="23" name="صورة 2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4E9291C-BDD4-41D5-9C17-C8CB2D36BC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8" t="-1631" r="2037" b="1086"/>
          <a:stretch/>
        </p:blipFill>
        <p:spPr>
          <a:xfrm>
            <a:off x="6304975" y="3456252"/>
            <a:ext cx="5185119" cy="2770717"/>
          </a:xfrm>
          <a:prstGeom prst="rect">
            <a:avLst/>
          </a:prstGeom>
        </p:spPr>
      </p:pic>
      <p:pic>
        <p:nvPicPr>
          <p:cNvPr id="36" name="صورة 3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ACF694C-8639-4E41-AF65-5E05B934B5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3" t="4248" r="3833" b="8606"/>
          <a:stretch/>
        </p:blipFill>
        <p:spPr>
          <a:xfrm>
            <a:off x="697877" y="3429000"/>
            <a:ext cx="5495756" cy="279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5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B6DDD04-832A-415F-9160-0799011C3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675" y="508635"/>
            <a:ext cx="10521825" cy="58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58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B832F0F-8E2F-42CA-89B0-FEEF14AC0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6325" y="499109"/>
            <a:ext cx="10496549" cy="577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20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8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0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9DEB20F-8A26-4690-8CF4-C5A6E490F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000" y="517767"/>
            <a:ext cx="10267949" cy="5654433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6B77FA5-52A3-4E41-AD64-BA7A6077D120}"/>
              </a:ext>
            </a:extLst>
          </p:cNvPr>
          <p:cNvSpPr/>
          <p:nvPr/>
        </p:nvSpPr>
        <p:spPr>
          <a:xfrm>
            <a:off x="5023210" y="2289388"/>
            <a:ext cx="1282045" cy="758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B050"/>
                </a:solidFill>
              </a:rPr>
              <a:t>√</a:t>
            </a: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1ACAE938-2158-4582-BDB4-217F8161C530}"/>
              </a:ext>
            </a:extLst>
          </p:cNvPr>
          <p:cNvSpPr/>
          <p:nvPr/>
        </p:nvSpPr>
        <p:spPr>
          <a:xfrm>
            <a:off x="5023210" y="4241523"/>
            <a:ext cx="1282045" cy="758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B050"/>
                </a:solidFill>
              </a:rPr>
              <a:t>√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DD7581FD-DC1F-4AC2-9663-285C7CEB9ED3}"/>
              </a:ext>
            </a:extLst>
          </p:cNvPr>
          <p:cNvSpPr/>
          <p:nvPr/>
        </p:nvSpPr>
        <p:spPr>
          <a:xfrm>
            <a:off x="2479251" y="1112361"/>
            <a:ext cx="2564091" cy="933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الْـكَـعْـكَ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D35FFDD0-A034-48CC-AD12-098E51B0B37D}"/>
              </a:ext>
            </a:extLst>
          </p:cNvPr>
          <p:cNvSpPr/>
          <p:nvPr/>
        </p:nvSpPr>
        <p:spPr>
          <a:xfrm>
            <a:off x="1696885" y="3518292"/>
            <a:ext cx="4733767" cy="933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الـتـقـط الـكـعـكـة بيده الـيـسـرى</a:t>
            </a:r>
          </a:p>
        </p:txBody>
      </p:sp>
    </p:spTree>
    <p:extLst>
      <p:ext uri="{BB962C8B-B14F-4D97-AF65-F5344CB8AC3E}">
        <p14:creationId xmlns:p14="http://schemas.microsoft.com/office/powerpoint/2010/main" val="71319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CABEE89-3E3B-4AD2-9F4F-CE5839970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1788" y="523874"/>
            <a:ext cx="9790112" cy="5815965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3BD02791-87B0-4D29-9924-AEAEE06D91F1}"/>
              </a:ext>
            </a:extLst>
          </p:cNvPr>
          <p:cNvSpPr/>
          <p:nvPr/>
        </p:nvSpPr>
        <p:spPr>
          <a:xfrm>
            <a:off x="2261156" y="1139318"/>
            <a:ext cx="1282045" cy="758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B050"/>
                </a:solidFill>
              </a:rPr>
              <a:t>√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7E33ADCE-F3F7-446F-8E64-8DE224CB26BB}"/>
              </a:ext>
            </a:extLst>
          </p:cNvPr>
          <p:cNvSpPr/>
          <p:nvPr/>
        </p:nvSpPr>
        <p:spPr>
          <a:xfrm>
            <a:off x="2270583" y="4609046"/>
            <a:ext cx="1282045" cy="758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B050"/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39165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</p:bldLst>
  </p:timing>
</p:sld>
</file>

<file path=ppt/theme/theme1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</TotalTime>
  <Words>61</Words>
  <Application>Microsoft Office PowerPoint</Application>
  <PresentationFormat>شاشة عريضة</PresentationFormat>
  <Paragraphs>19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واجهة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hussain alzhrani</dc:creator>
  <cp:lastModifiedBy>hussain alzhrani</cp:lastModifiedBy>
  <cp:revision>1</cp:revision>
  <dcterms:created xsi:type="dcterms:W3CDTF">2022-01-22T06:09:20Z</dcterms:created>
  <dcterms:modified xsi:type="dcterms:W3CDTF">2022-02-12T20:04:38Z</dcterms:modified>
</cp:coreProperties>
</file>