
<file path=[Content_Types].xml><?xml version="1.0" encoding="utf-8"?>
<Types xmlns="http://schemas.openxmlformats.org/package/2006/content-types"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2" r:id="rId2"/>
  </p:sldMasterIdLst>
  <p:notesMasterIdLst>
    <p:notesMasterId r:id="rId17"/>
  </p:notesMasterIdLst>
  <p:sldIdLst>
    <p:sldId id="896" r:id="rId3"/>
    <p:sldId id="897" r:id="rId4"/>
    <p:sldId id="898" r:id="rId5"/>
    <p:sldId id="906" r:id="rId6"/>
    <p:sldId id="899" r:id="rId7"/>
    <p:sldId id="786" r:id="rId8"/>
    <p:sldId id="902" r:id="rId9"/>
    <p:sldId id="903" r:id="rId10"/>
    <p:sldId id="907" r:id="rId11"/>
    <p:sldId id="908" r:id="rId12"/>
    <p:sldId id="909" r:id="rId13"/>
    <p:sldId id="910" r:id="rId14"/>
    <p:sldId id="911" r:id="rId15"/>
    <p:sldId id="893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11F2828-2502-49E8-89EF-7EC96CD181D2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D977A3-35BE-440A-8183-AD4D5C28AE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086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2797ED-A991-47FD-9A87-231DA9E8C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610E27-61CF-4915-A11D-E9A45E553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3C07D9-12FA-44C8-95BF-2163D006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F1ED8A-8944-4B23-9626-232836EB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8D4005-2122-47CB-96D6-A64FB29C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570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F27199-80E2-4A7E-8F8D-92B98C18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A531A-5AEF-4472-BED4-45D3DE7B3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60F3B6-994E-45FF-B975-6CC62655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F48028-8B92-444E-94AF-96D48F2A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D46E7E-FC23-4A49-B089-6CB9C2E3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52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2C8A228-A42A-4BA5-AA79-90953FF9C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D79D18E-498E-4386-8B35-AD67CEC3F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8A9A2A-B771-43AC-BE70-A9FCC7DC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42D1F2-D2AF-42F0-BFC8-B90AC17E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644A92-320D-49FE-84DC-8CAE602F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113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0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23507" y="1455262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k object 17"/>
          <p:cNvSpPr/>
          <p:nvPr/>
        </p:nvSpPr>
        <p:spPr>
          <a:xfrm>
            <a:off x="10819227" y="1454568"/>
            <a:ext cx="4344" cy="1727"/>
          </a:xfrm>
          <a:custGeom>
            <a:avLst/>
            <a:gdLst/>
            <a:ahLst/>
            <a:cxnLst/>
            <a:rect l="l" t="t" r="r" b="b"/>
            <a:pathLst>
              <a:path w="3809" h="1905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bk object 18"/>
          <p:cNvSpPr/>
          <p:nvPr/>
        </p:nvSpPr>
        <p:spPr>
          <a:xfrm>
            <a:off x="10823507" y="1169664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bk object 19"/>
          <p:cNvSpPr/>
          <p:nvPr/>
        </p:nvSpPr>
        <p:spPr>
          <a:xfrm>
            <a:off x="10819227" y="1166658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bk object 20"/>
          <p:cNvSpPr/>
          <p:nvPr/>
        </p:nvSpPr>
        <p:spPr>
          <a:xfrm>
            <a:off x="10823507" y="881754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bk object 21"/>
          <p:cNvSpPr/>
          <p:nvPr/>
        </p:nvSpPr>
        <p:spPr>
          <a:xfrm>
            <a:off x="10819227" y="878749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bk object 22"/>
          <p:cNvSpPr/>
          <p:nvPr/>
        </p:nvSpPr>
        <p:spPr>
          <a:xfrm>
            <a:off x="10823507" y="593845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bk object 23"/>
          <p:cNvSpPr/>
          <p:nvPr/>
        </p:nvSpPr>
        <p:spPr>
          <a:xfrm>
            <a:off x="10819227" y="590839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bk object 24"/>
          <p:cNvSpPr/>
          <p:nvPr/>
        </p:nvSpPr>
        <p:spPr>
          <a:xfrm>
            <a:off x="10823507" y="2894809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bk object 25"/>
          <p:cNvSpPr/>
          <p:nvPr/>
        </p:nvSpPr>
        <p:spPr>
          <a:xfrm>
            <a:off x="10819227" y="2894114"/>
            <a:ext cx="4344" cy="1727"/>
          </a:xfrm>
          <a:custGeom>
            <a:avLst/>
            <a:gdLst/>
            <a:ahLst/>
            <a:cxnLst/>
            <a:rect l="l" t="t" r="r" b="b"/>
            <a:pathLst>
              <a:path w="3809" h="1905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bk object 26"/>
          <p:cNvSpPr/>
          <p:nvPr/>
        </p:nvSpPr>
        <p:spPr>
          <a:xfrm>
            <a:off x="10823507" y="2609210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bk object 27"/>
          <p:cNvSpPr/>
          <p:nvPr/>
        </p:nvSpPr>
        <p:spPr>
          <a:xfrm>
            <a:off x="10819227" y="2606205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bk object 28"/>
          <p:cNvSpPr/>
          <p:nvPr/>
        </p:nvSpPr>
        <p:spPr>
          <a:xfrm>
            <a:off x="10823507" y="2321301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bk object 29"/>
          <p:cNvSpPr/>
          <p:nvPr/>
        </p:nvSpPr>
        <p:spPr>
          <a:xfrm>
            <a:off x="10819227" y="2318295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bk object 30"/>
          <p:cNvSpPr/>
          <p:nvPr/>
        </p:nvSpPr>
        <p:spPr>
          <a:xfrm>
            <a:off x="10823507" y="2033392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bk object 31"/>
          <p:cNvSpPr/>
          <p:nvPr/>
        </p:nvSpPr>
        <p:spPr>
          <a:xfrm>
            <a:off x="10819227" y="2030386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bk object 32"/>
          <p:cNvSpPr/>
          <p:nvPr/>
        </p:nvSpPr>
        <p:spPr>
          <a:xfrm>
            <a:off x="10823507" y="1745482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bk object 33"/>
          <p:cNvSpPr/>
          <p:nvPr/>
        </p:nvSpPr>
        <p:spPr>
          <a:xfrm>
            <a:off x="10819227" y="1742477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bk object 34"/>
          <p:cNvSpPr/>
          <p:nvPr/>
        </p:nvSpPr>
        <p:spPr>
          <a:xfrm>
            <a:off x="10823507" y="1458268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bk object 35"/>
          <p:cNvSpPr/>
          <p:nvPr/>
        </p:nvSpPr>
        <p:spPr>
          <a:xfrm>
            <a:off x="10819227" y="1455958"/>
            <a:ext cx="4344" cy="5182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bk object 36"/>
          <p:cNvSpPr/>
          <p:nvPr/>
        </p:nvSpPr>
        <p:spPr>
          <a:xfrm>
            <a:off x="10823507" y="4334356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bk object 37"/>
          <p:cNvSpPr/>
          <p:nvPr/>
        </p:nvSpPr>
        <p:spPr>
          <a:xfrm>
            <a:off x="10819227" y="4333661"/>
            <a:ext cx="4344" cy="1727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bk object 38"/>
          <p:cNvSpPr/>
          <p:nvPr/>
        </p:nvSpPr>
        <p:spPr>
          <a:xfrm>
            <a:off x="10823507" y="4048757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bk object 39"/>
          <p:cNvSpPr/>
          <p:nvPr/>
        </p:nvSpPr>
        <p:spPr>
          <a:xfrm>
            <a:off x="10819227" y="4045751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bk object 40"/>
          <p:cNvSpPr/>
          <p:nvPr/>
        </p:nvSpPr>
        <p:spPr>
          <a:xfrm>
            <a:off x="10823507" y="3760847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bk object 41"/>
          <p:cNvSpPr/>
          <p:nvPr/>
        </p:nvSpPr>
        <p:spPr>
          <a:xfrm>
            <a:off x="10819227" y="3757842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bk object 42"/>
          <p:cNvSpPr/>
          <p:nvPr/>
        </p:nvSpPr>
        <p:spPr>
          <a:xfrm>
            <a:off x="10823507" y="3472938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bk object 43"/>
          <p:cNvSpPr/>
          <p:nvPr/>
        </p:nvSpPr>
        <p:spPr>
          <a:xfrm>
            <a:off x="10819227" y="3469933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bk object 44"/>
          <p:cNvSpPr/>
          <p:nvPr/>
        </p:nvSpPr>
        <p:spPr>
          <a:xfrm>
            <a:off x="10823507" y="3185029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bk object 45"/>
          <p:cNvSpPr/>
          <p:nvPr/>
        </p:nvSpPr>
        <p:spPr>
          <a:xfrm>
            <a:off x="10819227" y="3182023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bk object 46"/>
          <p:cNvSpPr/>
          <p:nvPr/>
        </p:nvSpPr>
        <p:spPr>
          <a:xfrm>
            <a:off x="10823507" y="2897814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bk object 47"/>
          <p:cNvSpPr/>
          <p:nvPr/>
        </p:nvSpPr>
        <p:spPr>
          <a:xfrm>
            <a:off x="10819227" y="2895504"/>
            <a:ext cx="4344" cy="5182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bk object 48"/>
          <p:cNvSpPr/>
          <p:nvPr/>
        </p:nvSpPr>
        <p:spPr>
          <a:xfrm>
            <a:off x="10823507" y="5773902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bk object 49"/>
          <p:cNvSpPr/>
          <p:nvPr/>
        </p:nvSpPr>
        <p:spPr>
          <a:xfrm>
            <a:off x="10819227" y="5773207"/>
            <a:ext cx="4344" cy="1727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" name="bk object 50"/>
          <p:cNvSpPr/>
          <p:nvPr/>
        </p:nvSpPr>
        <p:spPr>
          <a:xfrm>
            <a:off x="10823507" y="5488303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bk object 51"/>
          <p:cNvSpPr/>
          <p:nvPr/>
        </p:nvSpPr>
        <p:spPr>
          <a:xfrm>
            <a:off x="10819227" y="5485298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bk object 52"/>
          <p:cNvSpPr/>
          <p:nvPr/>
        </p:nvSpPr>
        <p:spPr>
          <a:xfrm>
            <a:off x="10823507" y="5200394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3" name="bk object 53"/>
          <p:cNvSpPr/>
          <p:nvPr/>
        </p:nvSpPr>
        <p:spPr>
          <a:xfrm>
            <a:off x="10819227" y="5197388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4" name="bk object 54"/>
          <p:cNvSpPr/>
          <p:nvPr/>
        </p:nvSpPr>
        <p:spPr>
          <a:xfrm>
            <a:off x="10823507" y="4912485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5" name="bk object 55"/>
          <p:cNvSpPr/>
          <p:nvPr/>
        </p:nvSpPr>
        <p:spPr>
          <a:xfrm>
            <a:off x="10819227" y="4909479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bk object 56"/>
          <p:cNvSpPr/>
          <p:nvPr/>
        </p:nvSpPr>
        <p:spPr>
          <a:xfrm>
            <a:off x="10823507" y="4624575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7" name="bk object 57"/>
          <p:cNvSpPr/>
          <p:nvPr/>
        </p:nvSpPr>
        <p:spPr>
          <a:xfrm>
            <a:off x="10819227" y="4621570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8" name="bk object 58"/>
          <p:cNvSpPr/>
          <p:nvPr/>
        </p:nvSpPr>
        <p:spPr>
          <a:xfrm>
            <a:off x="10823507" y="4337362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bk object 59"/>
          <p:cNvSpPr/>
          <p:nvPr/>
        </p:nvSpPr>
        <p:spPr>
          <a:xfrm>
            <a:off x="10819227" y="4335051"/>
            <a:ext cx="4344" cy="5182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0" name="bk object 60"/>
          <p:cNvSpPr/>
          <p:nvPr/>
        </p:nvSpPr>
        <p:spPr>
          <a:xfrm>
            <a:off x="10823507" y="6352031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1" name="bk object 61"/>
          <p:cNvSpPr/>
          <p:nvPr/>
        </p:nvSpPr>
        <p:spPr>
          <a:xfrm>
            <a:off x="10819227" y="6349026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2" name="bk object 62"/>
          <p:cNvSpPr/>
          <p:nvPr/>
        </p:nvSpPr>
        <p:spPr>
          <a:xfrm>
            <a:off x="10823507" y="6064122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3" name="bk object 63"/>
          <p:cNvSpPr/>
          <p:nvPr/>
        </p:nvSpPr>
        <p:spPr>
          <a:xfrm>
            <a:off x="10819227" y="6061116"/>
            <a:ext cx="4344" cy="6334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4" name="bk object 64"/>
          <p:cNvSpPr/>
          <p:nvPr/>
        </p:nvSpPr>
        <p:spPr>
          <a:xfrm>
            <a:off x="10823507" y="5776908"/>
            <a:ext cx="1366894" cy="0"/>
          </a:xfrm>
          <a:custGeom>
            <a:avLst/>
            <a:gdLst/>
            <a:ahLst/>
            <a:cxnLst/>
            <a:rect l="l" t="t" r="r" b="b"/>
            <a:pathLst>
              <a:path w="1198879">
                <a:moveTo>
                  <a:pt x="0" y="0"/>
                </a:moveTo>
                <a:lnTo>
                  <a:pt x="1198872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5" name="bk object 65"/>
          <p:cNvSpPr/>
          <p:nvPr/>
        </p:nvSpPr>
        <p:spPr>
          <a:xfrm>
            <a:off x="10819227" y="5774597"/>
            <a:ext cx="4344" cy="5182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6" name="bk object 66"/>
          <p:cNvSpPr/>
          <p:nvPr/>
        </p:nvSpPr>
        <p:spPr>
          <a:xfrm>
            <a:off x="5146177" y="1455262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7" name="bk object 67"/>
          <p:cNvSpPr/>
          <p:nvPr/>
        </p:nvSpPr>
        <p:spPr>
          <a:xfrm>
            <a:off x="5141896" y="1454568"/>
            <a:ext cx="4344" cy="1727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8" name="bk object 68"/>
          <p:cNvSpPr/>
          <p:nvPr/>
        </p:nvSpPr>
        <p:spPr>
          <a:xfrm>
            <a:off x="5146177" y="1169664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9" name="bk object 69"/>
          <p:cNvSpPr/>
          <p:nvPr/>
        </p:nvSpPr>
        <p:spPr>
          <a:xfrm>
            <a:off x="5141896" y="1166658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0" name="bk object 70"/>
          <p:cNvSpPr/>
          <p:nvPr/>
        </p:nvSpPr>
        <p:spPr>
          <a:xfrm>
            <a:off x="5146177" y="881754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1" name="bk object 71"/>
          <p:cNvSpPr/>
          <p:nvPr/>
        </p:nvSpPr>
        <p:spPr>
          <a:xfrm>
            <a:off x="5141896" y="878749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2" name="bk object 72"/>
          <p:cNvSpPr/>
          <p:nvPr/>
        </p:nvSpPr>
        <p:spPr>
          <a:xfrm>
            <a:off x="5146177" y="593845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3" name="bk object 73"/>
          <p:cNvSpPr/>
          <p:nvPr/>
        </p:nvSpPr>
        <p:spPr>
          <a:xfrm>
            <a:off x="5141896" y="590839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4" name="bk object 74"/>
          <p:cNvSpPr/>
          <p:nvPr/>
        </p:nvSpPr>
        <p:spPr>
          <a:xfrm>
            <a:off x="5146177" y="2894809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5" name="bk object 75"/>
          <p:cNvSpPr/>
          <p:nvPr/>
        </p:nvSpPr>
        <p:spPr>
          <a:xfrm>
            <a:off x="5141896" y="2894114"/>
            <a:ext cx="4344" cy="1727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6" name="bk object 76"/>
          <p:cNvSpPr/>
          <p:nvPr/>
        </p:nvSpPr>
        <p:spPr>
          <a:xfrm>
            <a:off x="5146177" y="2609210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7" name="bk object 77"/>
          <p:cNvSpPr/>
          <p:nvPr/>
        </p:nvSpPr>
        <p:spPr>
          <a:xfrm>
            <a:off x="5141896" y="2606205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8" name="bk object 78"/>
          <p:cNvSpPr/>
          <p:nvPr/>
        </p:nvSpPr>
        <p:spPr>
          <a:xfrm>
            <a:off x="5146177" y="2321301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9" name="bk object 79"/>
          <p:cNvSpPr/>
          <p:nvPr/>
        </p:nvSpPr>
        <p:spPr>
          <a:xfrm>
            <a:off x="5141896" y="2318295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0" name="bk object 80"/>
          <p:cNvSpPr/>
          <p:nvPr/>
        </p:nvSpPr>
        <p:spPr>
          <a:xfrm>
            <a:off x="5146177" y="2033392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1" name="bk object 81"/>
          <p:cNvSpPr/>
          <p:nvPr/>
        </p:nvSpPr>
        <p:spPr>
          <a:xfrm>
            <a:off x="5141896" y="2030386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2" name="bk object 82"/>
          <p:cNvSpPr/>
          <p:nvPr/>
        </p:nvSpPr>
        <p:spPr>
          <a:xfrm>
            <a:off x="5146177" y="1745482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3" name="bk object 83"/>
          <p:cNvSpPr/>
          <p:nvPr/>
        </p:nvSpPr>
        <p:spPr>
          <a:xfrm>
            <a:off x="5141896" y="1742477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4" name="bk object 84"/>
          <p:cNvSpPr/>
          <p:nvPr/>
        </p:nvSpPr>
        <p:spPr>
          <a:xfrm>
            <a:off x="5146177" y="1458268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5" name="bk object 85"/>
          <p:cNvSpPr/>
          <p:nvPr/>
        </p:nvSpPr>
        <p:spPr>
          <a:xfrm>
            <a:off x="5141896" y="1455958"/>
            <a:ext cx="4344" cy="5182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6" name="bk object 86"/>
          <p:cNvSpPr/>
          <p:nvPr/>
        </p:nvSpPr>
        <p:spPr>
          <a:xfrm>
            <a:off x="5146177" y="4334356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7" name="bk object 87"/>
          <p:cNvSpPr/>
          <p:nvPr/>
        </p:nvSpPr>
        <p:spPr>
          <a:xfrm>
            <a:off x="5141896" y="4333661"/>
            <a:ext cx="4344" cy="1727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8" name="bk object 88"/>
          <p:cNvSpPr/>
          <p:nvPr/>
        </p:nvSpPr>
        <p:spPr>
          <a:xfrm>
            <a:off x="5146177" y="4048757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9" name="bk object 89"/>
          <p:cNvSpPr/>
          <p:nvPr/>
        </p:nvSpPr>
        <p:spPr>
          <a:xfrm>
            <a:off x="5141896" y="4045751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0" name="bk object 90"/>
          <p:cNvSpPr/>
          <p:nvPr/>
        </p:nvSpPr>
        <p:spPr>
          <a:xfrm>
            <a:off x="5146177" y="3760847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1" name="bk object 91"/>
          <p:cNvSpPr/>
          <p:nvPr/>
        </p:nvSpPr>
        <p:spPr>
          <a:xfrm>
            <a:off x="5141896" y="3757842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2" name="bk object 92"/>
          <p:cNvSpPr/>
          <p:nvPr/>
        </p:nvSpPr>
        <p:spPr>
          <a:xfrm>
            <a:off x="5146177" y="3472938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3" name="bk object 93"/>
          <p:cNvSpPr/>
          <p:nvPr/>
        </p:nvSpPr>
        <p:spPr>
          <a:xfrm>
            <a:off x="5141896" y="3469933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4" name="bk object 94"/>
          <p:cNvSpPr/>
          <p:nvPr/>
        </p:nvSpPr>
        <p:spPr>
          <a:xfrm>
            <a:off x="5146177" y="3185029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5" name="bk object 95"/>
          <p:cNvSpPr/>
          <p:nvPr/>
        </p:nvSpPr>
        <p:spPr>
          <a:xfrm>
            <a:off x="5141896" y="3182023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6" name="bk object 96"/>
          <p:cNvSpPr/>
          <p:nvPr/>
        </p:nvSpPr>
        <p:spPr>
          <a:xfrm>
            <a:off x="5146177" y="2897814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7" name="bk object 97"/>
          <p:cNvSpPr/>
          <p:nvPr/>
        </p:nvSpPr>
        <p:spPr>
          <a:xfrm>
            <a:off x="5141896" y="2895504"/>
            <a:ext cx="4344" cy="5182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8" name="bk object 98"/>
          <p:cNvSpPr/>
          <p:nvPr/>
        </p:nvSpPr>
        <p:spPr>
          <a:xfrm>
            <a:off x="5146177" y="5773902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9" name="bk object 99"/>
          <p:cNvSpPr/>
          <p:nvPr/>
        </p:nvSpPr>
        <p:spPr>
          <a:xfrm>
            <a:off x="5141896" y="5773207"/>
            <a:ext cx="4344" cy="1727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532"/>
                </a:moveTo>
                <a:lnTo>
                  <a:pt x="3755" y="1532"/>
                </a:lnTo>
                <a:lnTo>
                  <a:pt x="3755" y="0"/>
                </a:lnTo>
                <a:lnTo>
                  <a:pt x="0" y="0"/>
                </a:lnTo>
                <a:lnTo>
                  <a:pt x="0" y="1532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0" name="bk object 100"/>
          <p:cNvSpPr/>
          <p:nvPr/>
        </p:nvSpPr>
        <p:spPr>
          <a:xfrm>
            <a:off x="5146177" y="5488303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1" name="bk object 101"/>
          <p:cNvSpPr/>
          <p:nvPr/>
        </p:nvSpPr>
        <p:spPr>
          <a:xfrm>
            <a:off x="5141896" y="5485298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2" name="bk object 102"/>
          <p:cNvSpPr/>
          <p:nvPr/>
        </p:nvSpPr>
        <p:spPr>
          <a:xfrm>
            <a:off x="5146177" y="5200394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3" name="bk object 103"/>
          <p:cNvSpPr/>
          <p:nvPr/>
        </p:nvSpPr>
        <p:spPr>
          <a:xfrm>
            <a:off x="5141896" y="5197388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4" name="bk object 104"/>
          <p:cNvSpPr/>
          <p:nvPr/>
        </p:nvSpPr>
        <p:spPr>
          <a:xfrm>
            <a:off x="5146177" y="4912485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5" name="bk object 105"/>
          <p:cNvSpPr/>
          <p:nvPr/>
        </p:nvSpPr>
        <p:spPr>
          <a:xfrm>
            <a:off x="5141896" y="4909479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6" name="bk object 106"/>
          <p:cNvSpPr/>
          <p:nvPr/>
        </p:nvSpPr>
        <p:spPr>
          <a:xfrm>
            <a:off x="5146177" y="4624575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7" name="bk object 107"/>
          <p:cNvSpPr/>
          <p:nvPr/>
        </p:nvSpPr>
        <p:spPr>
          <a:xfrm>
            <a:off x="5141896" y="4621570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8" name="bk object 108"/>
          <p:cNvSpPr/>
          <p:nvPr/>
        </p:nvSpPr>
        <p:spPr>
          <a:xfrm>
            <a:off x="5146177" y="4337362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9" name="bk object 109"/>
          <p:cNvSpPr/>
          <p:nvPr/>
        </p:nvSpPr>
        <p:spPr>
          <a:xfrm>
            <a:off x="5141896" y="4335051"/>
            <a:ext cx="4344" cy="5182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0" name="bk object 110"/>
          <p:cNvSpPr/>
          <p:nvPr/>
        </p:nvSpPr>
        <p:spPr>
          <a:xfrm>
            <a:off x="5146177" y="6352031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1" name="bk object 111"/>
          <p:cNvSpPr/>
          <p:nvPr/>
        </p:nvSpPr>
        <p:spPr>
          <a:xfrm>
            <a:off x="5141896" y="6349026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2" name="bk object 112"/>
          <p:cNvSpPr/>
          <p:nvPr/>
        </p:nvSpPr>
        <p:spPr>
          <a:xfrm>
            <a:off x="5146177" y="6064122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3" name="bk object 113"/>
          <p:cNvSpPr/>
          <p:nvPr/>
        </p:nvSpPr>
        <p:spPr>
          <a:xfrm>
            <a:off x="5141896" y="6061116"/>
            <a:ext cx="4344" cy="6334"/>
          </a:xfrm>
          <a:custGeom>
            <a:avLst/>
            <a:gdLst/>
            <a:ahLst/>
            <a:cxnLst/>
            <a:rect l="l" t="t" r="r" b="b"/>
            <a:pathLst>
              <a:path w="3810" h="6984">
                <a:moveTo>
                  <a:pt x="0" y="6629"/>
                </a:moveTo>
                <a:lnTo>
                  <a:pt x="3755" y="6629"/>
                </a:lnTo>
                <a:lnTo>
                  <a:pt x="3755" y="0"/>
                </a:lnTo>
                <a:lnTo>
                  <a:pt x="0" y="0"/>
                </a:lnTo>
                <a:lnTo>
                  <a:pt x="0" y="6629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4" name="bk object 114"/>
          <p:cNvSpPr/>
          <p:nvPr/>
        </p:nvSpPr>
        <p:spPr>
          <a:xfrm>
            <a:off x="5146177" y="5776908"/>
            <a:ext cx="5673190" cy="0"/>
          </a:xfrm>
          <a:custGeom>
            <a:avLst/>
            <a:gdLst/>
            <a:ahLst/>
            <a:cxnLst/>
            <a:rect l="l" t="t" r="r" b="b"/>
            <a:pathLst>
              <a:path w="4975859">
                <a:moveTo>
                  <a:pt x="0" y="0"/>
                </a:moveTo>
                <a:lnTo>
                  <a:pt x="4975736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5" name="bk object 115"/>
          <p:cNvSpPr/>
          <p:nvPr/>
        </p:nvSpPr>
        <p:spPr>
          <a:xfrm>
            <a:off x="5141896" y="5774597"/>
            <a:ext cx="4344" cy="5182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096"/>
                </a:moveTo>
                <a:lnTo>
                  <a:pt x="3755" y="5096"/>
                </a:lnTo>
                <a:lnTo>
                  <a:pt x="3755" y="0"/>
                </a:lnTo>
                <a:lnTo>
                  <a:pt x="0" y="0"/>
                </a:lnTo>
                <a:lnTo>
                  <a:pt x="0" y="5096"/>
                </a:lnTo>
                <a:close/>
              </a:path>
            </a:pathLst>
          </a:custGeom>
          <a:solidFill>
            <a:srgbClr val="D0D2D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6" name="bk object 116"/>
          <p:cNvSpPr/>
          <p:nvPr/>
        </p:nvSpPr>
        <p:spPr>
          <a:xfrm>
            <a:off x="0" y="1455262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7" name="bk object 117"/>
          <p:cNvSpPr/>
          <p:nvPr/>
        </p:nvSpPr>
        <p:spPr>
          <a:xfrm>
            <a:off x="0" y="1169664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8" name="bk object 118"/>
          <p:cNvSpPr/>
          <p:nvPr/>
        </p:nvSpPr>
        <p:spPr>
          <a:xfrm>
            <a:off x="0" y="881754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9" name="bk object 119"/>
          <p:cNvSpPr/>
          <p:nvPr/>
        </p:nvSpPr>
        <p:spPr>
          <a:xfrm>
            <a:off x="0" y="593845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0" name="bk object 120"/>
          <p:cNvSpPr/>
          <p:nvPr/>
        </p:nvSpPr>
        <p:spPr>
          <a:xfrm>
            <a:off x="0" y="2894809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1" name="bk object 121"/>
          <p:cNvSpPr/>
          <p:nvPr/>
        </p:nvSpPr>
        <p:spPr>
          <a:xfrm>
            <a:off x="0" y="2609210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2" name="bk object 122"/>
          <p:cNvSpPr/>
          <p:nvPr/>
        </p:nvSpPr>
        <p:spPr>
          <a:xfrm>
            <a:off x="0" y="2321301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3" name="bk object 123"/>
          <p:cNvSpPr/>
          <p:nvPr/>
        </p:nvSpPr>
        <p:spPr>
          <a:xfrm>
            <a:off x="0" y="2033392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4" name="bk object 124"/>
          <p:cNvSpPr/>
          <p:nvPr/>
        </p:nvSpPr>
        <p:spPr>
          <a:xfrm>
            <a:off x="0" y="1745482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5" name="bk object 125"/>
          <p:cNvSpPr/>
          <p:nvPr/>
        </p:nvSpPr>
        <p:spPr>
          <a:xfrm>
            <a:off x="0" y="1458268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6" name="bk object 126"/>
          <p:cNvSpPr/>
          <p:nvPr/>
        </p:nvSpPr>
        <p:spPr>
          <a:xfrm>
            <a:off x="0" y="4334356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7" name="bk object 127"/>
          <p:cNvSpPr/>
          <p:nvPr/>
        </p:nvSpPr>
        <p:spPr>
          <a:xfrm>
            <a:off x="0" y="4048757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8" name="bk object 128"/>
          <p:cNvSpPr/>
          <p:nvPr/>
        </p:nvSpPr>
        <p:spPr>
          <a:xfrm>
            <a:off x="0" y="3760847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9" name="bk object 129"/>
          <p:cNvSpPr/>
          <p:nvPr/>
        </p:nvSpPr>
        <p:spPr>
          <a:xfrm>
            <a:off x="0" y="3472938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0" name="bk object 130"/>
          <p:cNvSpPr/>
          <p:nvPr/>
        </p:nvSpPr>
        <p:spPr>
          <a:xfrm>
            <a:off x="0" y="3185029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1" name="bk object 131"/>
          <p:cNvSpPr/>
          <p:nvPr/>
        </p:nvSpPr>
        <p:spPr>
          <a:xfrm>
            <a:off x="0" y="2897814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2" name="bk object 132"/>
          <p:cNvSpPr/>
          <p:nvPr/>
        </p:nvSpPr>
        <p:spPr>
          <a:xfrm>
            <a:off x="0" y="5773902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3175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3" name="bk object 133"/>
          <p:cNvSpPr/>
          <p:nvPr/>
        </p:nvSpPr>
        <p:spPr>
          <a:xfrm>
            <a:off x="0" y="5488303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4" name="bk object 134"/>
          <p:cNvSpPr/>
          <p:nvPr/>
        </p:nvSpPr>
        <p:spPr>
          <a:xfrm>
            <a:off x="0" y="5200394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5" name="bk object 135"/>
          <p:cNvSpPr/>
          <p:nvPr/>
        </p:nvSpPr>
        <p:spPr>
          <a:xfrm>
            <a:off x="0" y="4912485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6" name="bk object 136"/>
          <p:cNvSpPr/>
          <p:nvPr/>
        </p:nvSpPr>
        <p:spPr>
          <a:xfrm>
            <a:off x="0" y="4624575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7" name="bk object 137"/>
          <p:cNvSpPr/>
          <p:nvPr/>
        </p:nvSpPr>
        <p:spPr>
          <a:xfrm>
            <a:off x="0" y="4337362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8" name="bk object 138"/>
          <p:cNvSpPr/>
          <p:nvPr/>
        </p:nvSpPr>
        <p:spPr>
          <a:xfrm>
            <a:off x="0" y="6352031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9" name="bk object 139"/>
          <p:cNvSpPr/>
          <p:nvPr/>
        </p:nvSpPr>
        <p:spPr>
          <a:xfrm>
            <a:off x="0" y="6064122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6629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0" name="bk object 140"/>
          <p:cNvSpPr/>
          <p:nvPr/>
        </p:nvSpPr>
        <p:spPr>
          <a:xfrm>
            <a:off x="0" y="5776908"/>
            <a:ext cx="5142505" cy="0"/>
          </a:xfrm>
          <a:custGeom>
            <a:avLst/>
            <a:gdLst/>
            <a:ahLst/>
            <a:cxnLst/>
            <a:rect l="l" t="t" r="r" b="b"/>
            <a:pathLst>
              <a:path w="4510405">
                <a:moveTo>
                  <a:pt x="0" y="0"/>
                </a:moveTo>
                <a:lnTo>
                  <a:pt x="4509871" y="0"/>
                </a:lnTo>
              </a:path>
            </a:pathLst>
          </a:custGeom>
          <a:ln w="5096">
            <a:solidFill>
              <a:srgbClr val="D0D2D3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1719" y="277864"/>
            <a:ext cx="3568563" cy="669863"/>
          </a:xfrm>
        </p:spPr>
        <p:txBody>
          <a:bodyPr lIns="0" tIns="0" rIns="0" bIns="0"/>
          <a:lstStyle>
            <a:lvl1pPr>
              <a:defRPr sz="435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87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139" name="Google Shape;1139;p8"/>
          <p:cNvGrpSpPr/>
          <p:nvPr/>
        </p:nvGrpSpPr>
        <p:grpSpPr>
          <a:xfrm>
            <a:off x="-65690" y="6"/>
            <a:ext cx="12191996" cy="6693393"/>
            <a:chOff x="-493" y="954"/>
            <a:chExt cx="9143997" cy="5020045"/>
          </a:xfrm>
        </p:grpSpPr>
        <p:sp>
          <p:nvSpPr>
            <p:cNvPr id="1140" name="Google Shape;1140;p8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1" name="Google Shape;1171;p8"/>
          <p:cNvGrpSpPr/>
          <p:nvPr/>
        </p:nvGrpSpPr>
        <p:grpSpPr>
          <a:xfrm>
            <a:off x="270174" y="5254"/>
            <a:ext cx="11650333" cy="6853759"/>
            <a:chOff x="202630" y="3940"/>
            <a:chExt cx="8737750" cy="5140319"/>
          </a:xfrm>
        </p:grpSpPr>
        <p:sp>
          <p:nvSpPr>
            <p:cNvPr id="1172" name="Google Shape;1172;p8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16" name="Google Shape;1216;p8"/>
          <p:cNvGrpSpPr/>
          <p:nvPr/>
        </p:nvGrpSpPr>
        <p:grpSpPr>
          <a:xfrm>
            <a:off x="676447" y="1363575"/>
            <a:ext cx="10839096" cy="4028959"/>
            <a:chOff x="328454" y="1120852"/>
            <a:chExt cx="8641780" cy="2897698"/>
          </a:xfrm>
        </p:grpSpPr>
        <p:sp>
          <p:nvSpPr>
            <p:cNvPr id="1217" name="Google Shape;1217;p8"/>
            <p:cNvSpPr/>
            <p:nvPr/>
          </p:nvSpPr>
          <p:spPr>
            <a:xfrm rot="10800000">
              <a:off x="532416" y="1120852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8" name="Google Shape;1218;p8"/>
            <p:cNvSpPr/>
            <p:nvPr/>
          </p:nvSpPr>
          <p:spPr>
            <a:xfrm rot="10800000" flipH="1">
              <a:off x="799396" y="1692779"/>
              <a:ext cx="7376156" cy="179515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328454" y="302286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0" name="Google Shape;1220;p8"/>
          <p:cNvGrpSpPr/>
          <p:nvPr/>
        </p:nvGrpSpPr>
        <p:grpSpPr>
          <a:xfrm rot="431535">
            <a:off x="9023764" y="4402117"/>
            <a:ext cx="2649909" cy="1595359"/>
            <a:chOff x="869957" y="3247362"/>
            <a:chExt cx="2575825" cy="1550757"/>
          </a:xfrm>
        </p:grpSpPr>
        <p:sp>
          <p:nvSpPr>
            <p:cNvPr id="1221" name="Google Shape;1221;p8"/>
            <p:cNvSpPr/>
            <p:nvPr/>
          </p:nvSpPr>
          <p:spPr>
            <a:xfrm rot="-650196">
              <a:off x="3078327" y="3272385"/>
              <a:ext cx="284603" cy="194059"/>
            </a:xfrm>
            <a:custGeom>
              <a:avLst/>
              <a:gdLst/>
              <a:ahLst/>
              <a:cxnLst/>
              <a:rect l="l" t="t" r="r" b="b"/>
              <a:pathLst>
                <a:path w="7481" h="5101" extrusionOk="0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2" name="Google Shape;1222;p8"/>
            <p:cNvSpPr/>
            <p:nvPr/>
          </p:nvSpPr>
          <p:spPr>
            <a:xfrm rot="-650196">
              <a:off x="949287" y="3483861"/>
              <a:ext cx="2417165" cy="1073167"/>
            </a:xfrm>
            <a:custGeom>
              <a:avLst/>
              <a:gdLst/>
              <a:ahLst/>
              <a:cxnLst/>
              <a:rect l="l" t="t" r="r" b="b"/>
              <a:pathLst>
                <a:path w="63537" h="28209" extrusionOk="0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3" name="Google Shape;1223;p8"/>
            <p:cNvSpPr/>
            <p:nvPr/>
          </p:nvSpPr>
          <p:spPr>
            <a:xfrm rot="-650196">
              <a:off x="942480" y="4590633"/>
              <a:ext cx="306021" cy="180326"/>
            </a:xfrm>
            <a:custGeom>
              <a:avLst/>
              <a:gdLst/>
              <a:ahLst/>
              <a:cxnLst/>
              <a:rect l="l" t="t" r="r" b="b"/>
              <a:pathLst>
                <a:path w="8044" h="4740" extrusionOk="0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4" name="Google Shape;1224;p8"/>
            <p:cNvSpPr/>
            <p:nvPr/>
          </p:nvSpPr>
          <p:spPr>
            <a:xfrm rot="-650196">
              <a:off x="944313" y="4743334"/>
              <a:ext cx="61630" cy="36255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5" name="Google Shape;1225;p8"/>
            <p:cNvSpPr/>
            <p:nvPr/>
          </p:nvSpPr>
          <p:spPr>
            <a:xfrm rot="-650196">
              <a:off x="1229105" y="4397315"/>
              <a:ext cx="227081" cy="281559"/>
            </a:xfrm>
            <a:custGeom>
              <a:avLst/>
              <a:gdLst/>
              <a:ahLst/>
              <a:cxnLst/>
              <a:rect l="l" t="t" r="r" b="b"/>
              <a:pathLst>
                <a:path w="5969" h="7401" extrusionOk="0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6" name="Google Shape;1226;p8"/>
            <p:cNvSpPr/>
            <p:nvPr/>
          </p:nvSpPr>
          <p:spPr>
            <a:xfrm rot="-650185">
              <a:off x="2812493" y="3417967"/>
              <a:ext cx="188241" cy="323086"/>
            </a:xfrm>
            <a:custGeom>
              <a:avLst/>
              <a:gdLst/>
              <a:ahLst/>
              <a:cxnLst/>
              <a:rect l="l" t="t" r="r" b="b"/>
              <a:pathLst>
                <a:path w="5193" h="8913" extrusionOk="0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7" name="Google Shape;1227;p8"/>
            <p:cNvSpPr/>
            <p:nvPr/>
          </p:nvSpPr>
          <p:spPr>
            <a:xfrm rot="-650196">
              <a:off x="3020600" y="3307717"/>
              <a:ext cx="169027" cy="267826"/>
            </a:xfrm>
            <a:custGeom>
              <a:avLst/>
              <a:gdLst/>
              <a:ahLst/>
              <a:cxnLst/>
              <a:rect l="l" t="t" r="r" b="b"/>
              <a:pathLst>
                <a:path w="4443" h="7040" extrusionOk="0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8" name="Google Shape;1228;p8"/>
            <p:cNvSpPr/>
            <p:nvPr/>
          </p:nvSpPr>
          <p:spPr>
            <a:xfrm rot="-650196">
              <a:off x="2389910" y="3449862"/>
              <a:ext cx="876672" cy="671010"/>
            </a:xfrm>
            <a:custGeom>
              <a:avLst/>
              <a:gdLst/>
              <a:ahLst/>
              <a:cxnLst/>
              <a:rect l="l" t="t" r="r" b="b"/>
              <a:pathLst>
                <a:path w="23044" h="17638" extrusionOk="0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9" name="Google Shape;1229;p8"/>
          <p:cNvGrpSpPr/>
          <p:nvPr/>
        </p:nvGrpSpPr>
        <p:grpSpPr>
          <a:xfrm rot="-138788">
            <a:off x="8871033" y="5770235"/>
            <a:ext cx="2535912" cy="1191343"/>
            <a:chOff x="6541500" y="4425844"/>
            <a:chExt cx="2398869" cy="1126961"/>
          </a:xfrm>
        </p:grpSpPr>
        <p:sp>
          <p:nvSpPr>
            <p:cNvPr id="1230" name="Google Shape;1230;p8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34" name="Google Shape;1234;p8"/>
          <p:cNvGrpSpPr/>
          <p:nvPr/>
        </p:nvGrpSpPr>
        <p:grpSpPr>
          <a:xfrm rot="-1050632">
            <a:off x="-1186589" y="-596253"/>
            <a:ext cx="6602055" cy="3014825"/>
            <a:chOff x="766940" y="-1139634"/>
            <a:chExt cx="2139017" cy="976781"/>
          </a:xfrm>
        </p:grpSpPr>
        <p:sp>
          <p:nvSpPr>
            <p:cNvPr id="1235" name="Google Shape;1235;p8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6" name="Google Shape;1236;p8"/>
            <p:cNvSpPr/>
            <p:nvPr/>
          </p:nvSpPr>
          <p:spPr>
            <a:xfrm rot="2026714">
              <a:off x="2665132" y="-661381"/>
              <a:ext cx="202196" cy="200346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7" name="Google Shape;1237;p8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avLst/>
              <a:gdLst/>
              <a:ahLst/>
              <a:cxnLst/>
              <a:rect l="l" t="t" r="r" b="b"/>
              <a:pathLst>
                <a:path w="19984" h="25818" extrusionOk="0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8" name="Google Shape;1238;p8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avLst/>
              <a:gdLst/>
              <a:ahLst/>
              <a:cxnLst/>
              <a:rect l="l" t="t" r="r" b="b"/>
              <a:pathLst>
                <a:path w="12292" h="7425" extrusionOk="0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9" name="Google Shape;1239;p8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0" name="Google Shape;1240;p8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avLst/>
              <a:gdLst/>
              <a:ahLst/>
              <a:cxnLst/>
              <a:rect l="l" t="t" r="r" b="b"/>
              <a:pathLst>
                <a:path w="2856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1" name="Google Shape;1241;p8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2" name="Google Shape;1242;p8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3" name="Google Shape;1243;p8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avLst/>
              <a:gdLst/>
              <a:ahLst/>
              <a:cxnLst/>
              <a:rect l="l" t="t" r="r" b="b"/>
              <a:pathLst>
                <a:path w="2856" h="2636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4" name="Google Shape;1244;p8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avLst/>
              <a:gdLst/>
              <a:ahLst/>
              <a:cxnLst/>
              <a:rect l="l" t="t" r="r" b="b"/>
              <a:pathLst>
                <a:path w="2856" h="2634" extrusionOk="0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5" name="Google Shape;1245;p8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6" name="Google Shape;1246;p8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avLst/>
              <a:gdLst/>
              <a:ahLst/>
              <a:cxnLst/>
              <a:rect l="l" t="t" r="r" b="b"/>
              <a:pathLst>
                <a:path w="2868" h="2637" extrusionOk="0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7" name="Google Shape;1247;p8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8" name="Google Shape;1248;p8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avLst/>
              <a:gdLst/>
              <a:ahLst/>
              <a:cxnLst/>
              <a:rect l="l" t="t" r="r" b="b"/>
              <a:pathLst>
                <a:path w="2868" h="2642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9" name="Google Shape;1249;p8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0" name="Google Shape;1250;p8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avLst/>
              <a:gdLst/>
              <a:ahLst/>
              <a:cxnLst/>
              <a:rect l="l" t="t" r="r" b="b"/>
              <a:pathLst>
                <a:path w="3848" h="5818" extrusionOk="0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1" name="Google Shape;1251;p8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2" name="Google Shape;1252;p8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avLst/>
              <a:gdLst/>
              <a:ahLst/>
              <a:cxnLst/>
              <a:rect l="l" t="t" r="r" b="b"/>
              <a:pathLst>
                <a:path w="2867" h="2641" extrusionOk="0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3" name="Google Shape;1253;p8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avLst/>
              <a:gdLst/>
              <a:ahLst/>
              <a:cxnLst/>
              <a:rect l="l" t="t" r="r" b="b"/>
              <a:pathLst>
                <a:path w="2867" h="2640" extrusionOk="0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07354" y="-1103382"/>
              <a:ext cx="284725" cy="252800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951027" y="-1139634"/>
              <a:ext cx="178175" cy="325525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2171882" y="-1110926"/>
              <a:ext cx="259800" cy="366500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7" name="Google Shape;1257;p8"/>
            <p:cNvSpPr/>
            <p:nvPr/>
          </p:nvSpPr>
          <p:spPr>
            <a:xfrm rot="1266397">
              <a:off x="2467271" y="-976742"/>
              <a:ext cx="253147" cy="349146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8" name="Google Shape;1258;p8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9" name="Google Shape;1259;p8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0" name="Google Shape;1260;p8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1" name="Google Shape;1261;p8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2" name="Google Shape;1262;p8"/>
            <p:cNvSpPr/>
            <p:nvPr/>
          </p:nvSpPr>
          <p:spPr>
            <a:xfrm rot="1351088">
              <a:off x="1887298" y="-723626"/>
              <a:ext cx="515661" cy="25321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3" name="Google Shape;1263;p8"/>
            <p:cNvSpPr/>
            <p:nvPr/>
          </p:nvSpPr>
          <p:spPr>
            <a:xfrm rot="1351088">
              <a:off x="1889572" y="-594914"/>
              <a:ext cx="12673" cy="21483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4" name="Google Shape;1264;p8"/>
            <p:cNvSpPr/>
            <p:nvPr/>
          </p:nvSpPr>
          <p:spPr>
            <a:xfrm rot="1351088">
              <a:off x="1958474" y="-571515"/>
              <a:ext cx="14096" cy="22396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5" name="Google Shape;1265;p8"/>
            <p:cNvSpPr/>
            <p:nvPr/>
          </p:nvSpPr>
          <p:spPr>
            <a:xfrm rot="1351088">
              <a:off x="2042483" y="-538912"/>
              <a:ext cx="12249" cy="25283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6" name="Google Shape;1266;p8"/>
            <p:cNvSpPr/>
            <p:nvPr/>
          </p:nvSpPr>
          <p:spPr>
            <a:xfrm rot="786892">
              <a:off x="2240392" y="-35897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7" name="Google Shape;1267;p8"/>
            <p:cNvSpPr/>
            <p:nvPr/>
          </p:nvSpPr>
          <p:spPr>
            <a:xfrm rot="1351088">
              <a:off x="2109749" y="-365819"/>
              <a:ext cx="276" cy="50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8" name="Google Shape;1268;p8"/>
            <p:cNvSpPr/>
            <p:nvPr/>
          </p:nvSpPr>
          <p:spPr>
            <a:xfrm rot="1351088">
              <a:off x="2193375" y="-476563"/>
              <a:ext cx="16452" cy="17853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9" name="Google Shape;1269;p8"/>
            <p:cNvSpPr/>
            <p:nvPr/>
          </p:nvSpPr>
          <p:spPr>
            <a:xfrm rot="1351088">
              <a:off x="2259921" y="-450261"/>
              <a:ext cx="12631" cy="18851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0" name="Google Shape;1270;p8"/>
            <p:cNvSpPr/>
            <p:nvPr/>
          </p:nvSpPr>
          <p:spPr>
            <a:xfrm rot="1351088">
              <a:off x="2312905" y="-432009"/>
              <a:ext cx="13119" cy="20634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537314" y="-564866"/>
              <a:ext cx="76550" cy="70775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394063" y="-421335"/>
              <a:ext cx="72600" cy="68900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728423" y="-500550"/>
              <a:ext cx="68675" cy="44325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814825" y="-1032925"/>
              <a:ext cx="58100" cy="41850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75" name="Google Shape;1275;p8"/>
          <p:cNvSpPr txBox="1">
            <a:spLocks noGrp="1"/>
          </p:cNvSpPr>
          <p:nvPr>
            <p:ph type="subTitle" idx="1"/>
          </p:nvPr>
        </p:nvSpPr>
        <p:spPr>
          <a:xfrm>
            <a:off x="3185967" y="2510967"/>
            <a:ext cx="5820000" cy="1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6" name="Google Shape;1276;p8"/>
          <p:cNvSpPr txBox="1">
            <a:spLocks noGrp="1"/>
          </p:cNvSpPr>
          <p:nvPr>
            <p:ph type="title"/>
          </p:nvPr>
        </p:nvSpPr>
        <p:spPr>
          <a:xfrm>
            <a:off x="3797200" y="4260067"/>
            <a:ext cx="4597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06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70000" y="1723430"/>
            <a:ext cx="9652001" cy="3125391"/>
          </a:xfrm>
          <a:prstGeom prst="rect">
            <a:avLst/>
          </a:prstGeom>
        </p:spPr>
        <p:txBody>
          <a:bodyPr anchor="ctr"/>
          <a:lstStyle>
            <a:lvl1pPr defTabSz="580429">
              <a:lnSpc>
                <a:spcPct val="80000"/>
              </a:lnSpc>
              <a:defRPr sz="5724" spc="-57"/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73382" y="6423150"/>
            <a:ext cx="246507" cy="2192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4288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0676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705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1134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45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2E881A-0FF5-41DE-9DB9-00D589E5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A84E60-1992-425D-8C20-BEFEEB5B9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F7569D-EEA4-4DD6-84CF-CCF3C196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7AF93A-0EF2-4AA2-A269-A87F114F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CB86FF-EC5C-49B6-B151-EAE7C6C0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053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961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442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4170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27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7645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8028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5138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464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8757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247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C508B1-A313-4600-920C-8F57DBF2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D2F276C-1D01-44C5-8767-183A5BF3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8EC6A9-B387-4944-BBE7-62C09A40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2AD451-70F3-40AA-A306-8B191270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CD8FFB-20E9-44D0-A403-46179971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5506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4039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300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016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2353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569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605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439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2388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5144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22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7DD89E-EA48-4400-A0DD-DCB9A4C1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87CB0D-B41C-46D0-AA42-D8096EE1F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17CFD9-656A-42D4-94D9-EFF3BA5E6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B3A856-D4C3-46F7-BA1D-18492C6C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99EF8CA-C2BA-4BA4-8B40-7D237D36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307AEE1-35F1-4C82-A82B-DC2ABC20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093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8506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7956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9797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92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4641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1AA8D2-A4AD-4601-87EF-6F8BEF72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9D6136-7775-4D13-896D-536115A6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F7035-EE69-4D18-BCCA-983CC89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5F32A-6801-43DF-B086-6A8B918B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FA2F9C-70F0-4445-ABD1-19306162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588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757B47-7E57-4E0B-97C5-345F6CEA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7A5355-6996-45B6-BED0-22EEE6375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5B1502-5351-4A6D-8597-C2DA0568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9C0BA7-DA94-426E-983E-459A5F35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D9179B-8B83-457D-BFE8-1CA65214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4428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B6F426-9DB2-45A7-8FF6-F1E89400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B0D187A-FB57-4917-AFBE-2AD64E83E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F2C924-D6E9-41BF-A0C6-9B9896F5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862CDC-8700-4046-834B-6BAD3418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E7ED38-86CF-4D4B-9CE6-B370DD81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7992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6FED27-A7C9-4A69-856A-EBDC1D2B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4B0BD5-F426-4F7F-B8D5-3BD40412C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7A5915D-6935-446C-8A83-82F514BC3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CB59D3-534D-4CE0-8010-C60A3E4B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8B8D81-4516-493F-9AD7-1FBAEA91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F2E7183-D6C0-43A2-830A-E49D5409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10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A04F84-B87F-4751-8CE6-C5A4C59B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1CF13A-28CC-4859-92F1-49224D94C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B8F5C4A-EE84-4CC0-A98C-A6CA1B2E4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A8DAEC3-493D-41A8-82E2-2B9764CA1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F8143DE-5E65-4DC6-BD62-E3229C746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F5772A9-D63B-441F-86DC-7CDCFFFB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A6D8B77-AB1C-4161-ADB7-A12C0217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0D593B2-8E2C-4F56-8375-BBEAD78C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596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F88A57-1873-49E3-81D3-DF919750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3388C5-0938-46A5-9092-E342461F3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E4C1E44-AD3C-4519-A1B6-48FF2F152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D783CB9-D258-4014-B613-14D080EB8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812BDE4-78D4-4269-9A38-D555A0FDD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CE339EC-4B45-40F0-B5DA-7EC05AC1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628922-98EC-465C-B9F7-2B528886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B102802-A6F9-4085-962C-A59071B1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8042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22FEB0-8B09-4D98-A0CA-03A68015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81C475B-01F0-4DCB-908F-8B2D8936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0C1A690-0903-46C8-B185-4006E969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09E08A3-D55C-4F6A-BDA5-B863BB4F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5724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F8F4531-9C07-4766-981F-BCBDB1B6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2EDA405-069C-44EE-B3E3-407C5F01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F661262-1A0D-434B-BD0B-19378678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5147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10D796-80CA-4D45-8281-2E556EC2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EAFAE4-4138-4AA1-96CC-A32B69AA7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F9D5EB8-D0DC-4968-933C-33D4AC15E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11F862-C73A-4BDC-B726-41138EA2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D0D60F4-08D2-4378-867E-CE5F29C4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540F91-901E-4FA6-BD65-D991644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8814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EB00A5-32BB-4C5F-A766-0618228D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DCA884C-20EE-4E5B-98E0-FCB4CD51A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6306285-5DD6-45C9-93E6-59FBB214D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DFE5BD-8758-466C-8E75-064731FC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E6655F-6CD4-4B4B-AB18-D270B144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35D65B-1460-47EC-915A-1D6C1C9D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834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72783B-4F49-479C-BCEC-91698BA1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1D534DD-04EF-4525-84FE-63E136071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633309-689E-4E49-9B46-BD5820DB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E45327-DC7C-4B5B-8649-A115D463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9F216A-1739-4697-9721-75DBC65D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027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CDDCFCA-D8E7-408C-B2E8-443BCAFC9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DE71E66-13A6-4E07-8841-69BE6258F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3CB22F-BD43-4520-A610-86DC4158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BF607F-AC12-4DD3-9C13-498D5552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E8B038-6A40-4200-A46D-584569A0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395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8E5394-2EE7-4DA3-9CA3-DBEF1C3E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E867921-B5B3-4AC8-9D38-96AEF004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37A2056-C10B-4644-A2A4-E73E8AC8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2056121-2509-4357-B35B-9F9365E2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59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302073F-7969-41E7-A900-F579DDD3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ECFC893-E0A5-4EB3-B9B8-FFAFED0C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3201A5-8B38-4DF2-B06A-107A55E3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953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1904F3-8498-4A40-AF52-1EE9440F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8BC2F9-E057-4DC4-B1E4-F945B0B1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4D6EE0E-023A-48C3-844C-0081C5307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1F24FAF-B234-4413-8398-2A434099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67E336-5F1F-46BB-A06F-2DFEC971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E173436-0B65-4D47-8802-B071E343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626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A4DB9F-342E-4EB6-A57B-CD67A3F4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5DA04B6-6CA6-4A93-A10A-E17A57EBB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3FE7A4A-15B1-4CBC-8F15-27E88778E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0FE7A1-381F-4630-93E3-4F2DB096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05D0-54FB-4CDE-A4B4-FD8D5AB4DA95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5020BE6-1751-4C65-BC33-33D09F8E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D83B29A-68D9-4FF2-BAA5-E983BEDC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32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D3D4785-C832-46EE-BC92-1C60D3A0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C763B51-7897-4E9F-B9D1-313324297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5D8175-55B9-4205-8AE0-72F8C37F5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905D0-54FB-4CDE-A4B4-FD8D5AB4DA95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C1C567-34FD-4B7B-896A-8644760B9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909A97-3DB4-44A9-AF14-799C221AB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F2EF-61CA-41D7-9138-020FAB4E54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245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C8536D0-D589-4038-B61B-6869FAD2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CB156C-9848-4325-B306-1A4260EF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20D628-299B-48D1-A3F3-7410F940B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27D5-E3E3-4682-BF58-68F2AF6924DD}" type="datetimeFigureOut">
              <a:rPr lang="ar-SA" smtClean="0"/>
              <a:t>2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F475DE-617A-413C-A541-AAD6D86C6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16D596-A4A0-4B90-834A-8D5DAA5B0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4170-4360-4322-A4F6-C56101F30F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550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4549B7-8CB1-AD40-BC82-D7F73A93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3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AD7309EE-D64F-AD4F-9A78-BA82545D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DD325A22-DB91-013A-8084-E5DED68453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9" b="7680"/>
          <a:stretch/>
        </p:blipFill>
        <p:spPr>
          <a:xfrm>
            <a:off x="-2179054" y="320841"/>
            <a:ext cx="15848264" cy="6216315"/>
          </a:xfrm>
          <a:prstGeom prst="rect">
            <a:avLst/>
          </a:prstGeom>
        </p:spPr>
      </p:pic>
      <p:pic>
        <p:nvPicPr>
          <p:cNvPr id="3" name="صورة 8">
            <a:extLst>
              <a:ext uri="{FF2B5EF4-FFF2-40B4-BE49-F238E27FC236}">
                <a16:creationId xmlns:a16="http://schemas.microsoft.com/office/drawing/2014/main" id="{060A2373-A3A6-4826-CE24-E6D767858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14" y="4647573"/>
            <a:ext cx="864901" cy="415716"/>
          </a:xfrm>
          <a:prstGeom prst="rect">
            <a:avLst/>
          </a:prstGeom>
        </p:spPr>
      </p:pic>
      <p:pic>
        <p:nvPicPr>
          <p:cNvPr id="6" name="صورة 8">
            <a:extLst>
              <a:ext uri="{FF2B5EF4-FFF2-40B4-BE49-F238E27FC236}">
                <a16:creationId xmlns:a16="http://schemas.microsoft.com/office/drawing/2014/main" id="{AA9EC39B-177B-87B6-28A4-2B31488D1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62" y="4647573"/>
            <a:ext cx="864901" cy="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AD7309EE-D64F-AD4F-9A78-BA82545D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DD325A22-DB91-013A-8084-E5DED6845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771"/>
          <a:stretch/>
        </p:blipFill>
        <p:spPr>
          <a:xfrm>
            <a:off x="0" y="0"/>
            <a:ext cx="12192000" cy="6450263"/>
          </a:xfrm>
          <a:prstGeom prst="rect">
            <a:avLst/>
          </a:prstGeom>
        </p:spPr>
      </p:pic>
      <p:pic>
        <p:nvPicPr>
          <p:cNvPr id="3" name="صورة 8">
            <a:extLst>
              <a:ext uri="{FF2B5EF4-FFF2-40B4-BE49-F238E27FC236}">
                <a16:creationId xmlns:a16="http://schemas.microsoft.com/office/drawing/2014/main" id="{E5EBD3AB-724C-E406-2A4A-8C981E5C6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88" y="4680994"/>
            <a:ext cx="864901" cy="41571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A335169-6D37-C7A1-2470-5BEF297AF043}"/>
              </a:ext>
            </a:extLst>
          </p:cNvPr>
          <p:cNvSpPr txBox="1"/>
          <p:nvPr/>
        </p:nvSpPr>
        <p:spPr>
          <a:xfrm>
            <a:off x="1350211" y="5511544"/>
            <a:ext cx="170981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chemeClr val="accent6">
                    <a:lumMod val="50000"/>
                  </a:schemeClr>
                </a:solidFill>
              </a:rPr>
              <a:t>١٢</a:t>
            </a:r>
          </a:p>
        </p:txBody>
      </p:sp>
    </p:spTree>
    <p:extLst>
      <p:ext uri="{BB962C8B-B14F-4D97-AF65-F5344CB8AC3E}">
        <p14:creationId xmlns:p14="http://schemas.microsoft.com/office/powerpoint/2010/main" val="18254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AD7309EE-D64F-AD4F-9A78-BA82545D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DD325A22-DB91-013A-8084-E5DED6845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06" r="12555" b="30478"/>
          <a:stretch/>
        </p:blipFill>
        <p:spPr>
          <a:xfrm>
            <a:off x="-668421" y="0"/>
            <a:ext cx="12860421" cy="6617368"/>
          </a:xfrm>
          <a:prstGeom prst="rect">
            <a:avLst/>
          </a:prstGeom>
        </p:spPr>
      </p:pic>
      <p:pic>
        <p:nvPicPr>
          <p:cNvPr id="3" name="صورة 8">
            <a:extLst>
              <a:ext uri="{FF2B5EF4-FFF2-40B4-BE49-F238E27FC236}">
                <a16:creationId xmlns:a16="http://schemas.microsoft.com/office/drawing/2014/main" id="{A5602423-ECDF-45C3-56CD-8DDD75DCC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72" y="3812047"/>
            <a:ext cx="864901" cy="415716"/>
          </a:xfrm>
          <a:prstGeom prst="rect">
            <a:avLst/>
          </a:prstGeom>
        </p:spPr>
      </p:pic>
      <p:pic>
        <p:nvPicPr>
          <p:cNvPr id="6" name="صورة 8">
            <a:extLst>
              <a:ext uri="{FF2B5EF4-FFF2-40B4-BE49-F238E27FC236}">
                <a16:creationId xmlns:a16="http://schemas.microsoft.com/office/drawing/2014/main" id="{6A62F41C-1A4F-D275-3053-8968A2B33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04" y="6114110"/>
            <a:ext cx="864901" cy="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AD7309EE-D64F-AD4F-9A78-BA82545D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DD325A22-DB91-013A-8084-E5DED6845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8" t="69344" r="12555" b="7954"/>
          <a:stretch/>
        </p:blipFill>
        <p:spPr>
          <a:xfrm>
            <a:off x="0" y="467894"/>
            <a:ext cx="12192000" cy="6390105"/>
          </a:xfrm>
          <a:prstGeom prst="rect">
            <a:avLst/>
          </a:prstGeom>
        </p:spPr>
      </p:pic>
      <p:pic>
        <p:nvPicPr>
          <p:cNvPr id="3" name="صورة 8">
            <a:extLst>
              <a:ext uri="{FF2B5EF4-FFF2-40B4-BE49-F238E27FC236}">
                <a16:creationId xmlns:a16="http://schemas.microsoft.com/office/drawing/2014/main" id="{FE0EA66A-2806-2AED-0051-515496940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66" y="6182248"/>
            <a:ext cx="864901" cy="41571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C1FD94E-4D2A-ED35-DE0C-4AE7CD37D625}"/>
              </a:ext>
            </a:extLst>
          </p:cNvPr>
          <p:cNvSpPr txBox="1"/>
          <p:nvPr/>
        </p:nvSpPr>
        <p:spPr>
          <a:xfrm>
            <a:off x="1270233" y="5243529"/>
            <a:ext cx="170981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chemeClr val="accent6">
                    <a:lumMod val="50000"/>
                  </a:schemeClr>
                </a:solidFill>
              </a:rPr>
              <a:t>٦</a:t>
            </a:r>
          </a:p>
        </p:txBody>
      </p:sp>
    </p:spTree>
    <p:extLst>
      <p:ext uri="{BB962C8B-B14F-4D97-AF65-F5344CB8AC3E}">
        <p14:creationId xmlns:p14="http://schemas.microsoft.com/office/powerpoint/2010/main" val="24087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9A9B517-AFD7-6B18-6348-E97B1FD50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79" y="-69216"/>
            <a:ext cx="12191999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3E98898-5BC0-E7A7-0764-F7F434220D97}"/>
              </a:ext>
            </a:extLst>
          </p:cNvPr>
          <p:cNvSpPr txBox="1"/>
          <p:nvPr/>
        </p:nvSpPr>
        <p:spPr>
          <a:xfrm>
            <a:off x="2250835" y="1259087"/>
            <a:ext cx="5342690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700" b="1" dirty="0">
                <a:solidFill>
                  <a:srgbClr val="FF0000"/>
                </a:solidFill>
              </a:rPr>
              <a:t>الواجب في منصة مدرستي </a:t>
            </a:r>
          </a:p>
          <a:p>
            <a:pPr algn="r"/>
            <a:r>
              <a:rPr lang="ar-SA" sz="3700" b="1" dirty="0">
                <a:solidFill>
                  <a:srgbClr val="FF0000"/>
                </a:solidFill>
              </a:rPr>
              <a:t>نلتقي بكم في الحصة القادمة</a:t>
            </a:r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09F174F2-63A2-C7CE-C8E4-0E05126CC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525" y="1189871"/>
            <a:ext cx="4557295" cy="43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4549B7-8CB1-AD40-BC82-D7F73A934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صورة 3">
            <a:extLst>
              <a:ext uri="{FF2B5EF4-FFF2-40B4-BE49-F238E27FC236}">
                <a16:creationId xmlns:a16="http://schemas.microsoft.com/office/drawing/2014/main" id="{7B137245-25F8-F13A-9135-6A81CD516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20" y="0"/>
            <a:ext cx="4890080" cy="6942608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C9A7AEFF-B6B9-0AB2-2BCF-75B083200609}"/>
              </a:ext>
            </a:extLst>
          </p:cNvPr>
          <p:cNvSpPr/>
          <p:nvPr/>
        </p:nvSpPr>
        <p:spPr>
          <a:xfrm>
            <a:off x="202407" y="6303167"/>
            <a:ext cx="1800225" cy="4429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02C87AD-B91F-2786-7AD4-162B8F319DA7}"/>
              </a:ext>
            </a:extLst>
          </p:cNvPr>
          <p:cNvSpPr/>
          <p:nvPr/>
        </p:nvSpPr>
        <p:spPr>
          <a:xfrm>
            <a:off x="435770" y="6086474"/>
            <a:ext cx="1333500" cy="4429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F48C5B4-0E60-1572-FEB5-996B9952C274}"/>
              </a:ext>
            </a:extLst>
          </p:cNvPr>
          <p:cNvSpPr/>
          <p:nvPr/>
        </p:nvSpPr>
        <p:spPr>
          <a:xfrm>
            <a:off x="1020367" y="1238250"/>
            <a:ext cx="171450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 descr="علم المملكة العربية السعودية متحرك أحبك يالسعودية - صور متحركة Gif Images">
            <a:extLst>
              <a:ext uri="{FF2B5EF4-FFF2-40B4-BE49-F238E27FC236}">
                <a16:creationId xmlns:a16="http://schemas.microsoft.com/office/drawing/2014/main" id="{816DA0F0-9EBE-E700-8A21-7039B1E671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8" y="4085430"/>
            <a:ext cx="310515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النشيد-الوطني-السعودي-بدون-موسيقى-1437هــــ">
            <a:hlinkClick r:id="" action="ppaction://media"/>
            <a:extLst>
              <a:ext uri="{FF2B5EF4-FFF2-40B4-BE49-F238E27FC236}">
                <a16:creationId xmlns:a16="http://schemas.microsoft.com/office/drawing/2014/main" id="{FCAE0F09-910D-5BC0-298F-6C0A10666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0148" y="275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555 L -0.0039 -0.42709 " pathEditMode="relative" rAng="0" ptsTypes="AA">
                                      <p:cBhvr>
                                        <p:cTn id="22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4549B7-8CB1-AD40-BC82-D7F73A93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صورة 3">
            <a:extLst>
              <a:ext uri="{FF2B5EF4-FFF2-40B4-BE49-F238E27FC236}">
                <a16:creationId xmlns:a16="http://schemas.microsoft.com/office/drawing/2014/main" id="{64982339-AB11-F88C-939F-8FECC4C830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85"/>
          <a:stretch/>
        </p:blipFill>
        <p:spPr>
          <a:xfrm>
            <a:off x="-321882" y="0"/>
            <a:ext cx="12835763" cy="160421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4EBF770-144D-8A56-F801-8846D2B2D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12973" r="9746" b="42454"/>
          <a:stretch/>
        </p:blipFill>
        <p:spPr>
          <a:xfrm>
            <a:off x="0" y="1096210"/>
            <a:ext cx="12191999" cy="576179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0F564CD-1F58-44FD-751F-631FFFEE3A4D}"/>
              </a:ext>
            </a:extLst>
          </p:cNvPr>
          <p:cNvSpPr txBox="1"/>
          <p:nvPr/>
        </p:nvSpPr>
        <p:spPr>
          <a:xfrm>
            <a:off x="7758363" y="3241843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٨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9CC4FE8-E751-EA7B-3C39-99344EF8D669}"/>
              </a:ext>
            </a:extLst>
          </p:cNvPr>
          <p:cNvSpPr txBox="1"/>
          <p:nvPr/>
        </p:nvSpPr>
        <p:spPr>
          <a:xfrm>
            <a:off x="2050382" y="3264826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٦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89CD200-F352-9917-F2FC-19EB022CA830}"/>
              </a:ext>
            </a:extLst>
          </p:cNvPr>
          <p:cNvSpPr txBox="1"/>
          <p:nvPr/>
        </p:nvSpPr>
        <p:spPr>
          <a:xfrm>
            <a:off x="9013657" y="5899229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٠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7EF6E1D-C564-683C-FD8D-E6743FE00A69}"/>
              </a:ext>
            </a:extLst>
          </p:cNvPr>
          <p:cNvSpPr txBox="1"/>
          <p:nvPr/>
        </p:nvSpPr>
        <p:spPr>
          <a:xfrm>
            <a:off x="5839846" y="5879177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٠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ECBC5BE-B097-DE32-CEF7-297B1A9509FD}"/>
              </a:ext>
            </a:extLst>
          </p:cNvPr>
          <p:cNvSpPr txBox="1"/>
          <p:nvPr/>
        </p:nvSpPr>
        <p:spPr>
          <a:xfrm>
            <a:off x="2845988" y="5919281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٥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8EB6D40-DB17-8210-9395-62DAA67CB5F4}"/>
              </a:ext>
            </a:extLst>
          </p:cNvPr>
          <p:cNvSpPr txBox="1"/>
          <p:nvPr/>
        </p:nvSpPr>
        <p:spPr>
          <a:xfrm>
            <a:off x="-58153" y="5919281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٦</a:t>
            </a:r>
          </a:p>
        </p:txBody>
      </p:sp>
      <p:pic>
        <p:nvPicPr>
          <p:cNvPr id="19" name="صورة 19">
            <a:extLst>
              <a:ext uri="{FF2B5EF4-FFF2-40B4-BE49-F238E27FC236}">
                <a16:creationId xmlns:a16="http://schemas.microsoft.com/office/drawing/2014/main" id="{F32BB0A7-72C2-64B1-A7F8-9B470219C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29" y="5077072"/>
            <a:ext cx="1604210" cy="1604210"/>
          </a:xfrm>
          <a:prstGeom prst="rect">
            <a:avLst/>
          </a:prstGeom>
        </p:spPr>
      </p:pic>
      <p:pic>
        <p:nvPicPr>
          <p:cNvPr id="21" name="صورة 19">
            <a:extLst>
              <a:ext uri="{FF2B5EF4-FFF2-40B4-BE49-F238E27FC236}">
                <a16:creationId xmlns:a16="http://schemas.microsoft.com/office/drawing/2014/main" id="{958F5E56-BEF7-E31B-E8DF-6CF5A7C17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71" y="5158109"/>
            <a:ext cx="1604210" cy="16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4549B7-8CB1-AD40-BC82-D7F73A93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صورة 3">
            <a:extLst>
              <a:ext uri="{FF2B5EF4-FFF2-40B4-BE49-F238E27FC236}">
                <a16:creationId xmlns:a16="http://schemas.microsoft.com/office/drawing/2014/main" id="{64982339-AB11-F88C-939F-8FECC4C830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85"/>
          <a:stretch/>
        </p:blipFill>
        <p:spPr>
          <a:xfrm>
            <a:off x="-321882" y="0"/>
            <a:ext cx="12835763" cy="160421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4EBF770-144D-8A56-F801-8846D2B2D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60339" r="9746" b="-4291"/>
          <a:stretch/>
        </p:blipFill>
        <p:spPr>
          <a:xfrm>
            <a:off x="1" y="1390316"/>
            <a:ext cx="12191999" cy="568157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F237364-ECC8-1537-5CC1-17C3E62C4546}"/>
              </a:ext>
            </a:extLst>
          </p:cNvPr>
          <p:cNvSpPr txBox="1"/>
          <p:nvPr/>
        </p:nvSpPr>
        <p:spPr>
          <a:xfrm>
            <a:off x="8159415" y="2055808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٤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54FDD57-9033-403D-6EDE-50148999F343}"/>
              </a:ext>
            </a:extLst>
          </p:cNvPr>
          <p:cNvSpPr txBox="1"/>
          <p:nvPr/>
        </p:nvSpPr>
        <p:spPr>
          <a:xfrm>
            <a:off x="1894974" y="2055808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٤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4B4A02D-D8FC-AE92-98A0-CFA33547836E}"/>
              </a:ext>
            </a:extLst>
          </p:cNvPr>
          <p:cNvSpPr txBox="1"/>
          <p:nvPr/>
        </p:nvSpPr>
        <p:spPr>
          <a:xfrm>
            <a:off x="8236803" y="2823027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٥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391B162-E4B5-20B0-5A29-8AFA5D857624}"/>
              </a:ext>
            </a:extLst>
          </p:cNvPr>
          <p:cNvSpPr txBox="1"/>
          <p:nvPr/>
        </p:nvSpPr>
        <p:spPr>
          <a:xfrm>
            <a:off x="2203785" y="2726839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٤</a:t>
            </a:r>
          </a:p>
        </p:txBody>
      </p:sp>
      <p:pic>
        <p:nvPicPr>
          <p:cNvPr id="14" name="صورة 19">
            <a:extLst>
              <a:ext uri="{FF2B5EF4-FFF2-40B4-BE49-F238E27FC236}">
                <a16:creationId xmlns:a16="http://schemas.microsoft.com/office/drawing/2014/main" id="{86042513-E5F1-2DAE-9F34-3570BE630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03" y="2227176"/>
            <a:ext cx="4198473" cy="595852"/>
          </a:xfrm>
          <a:prstGeom prst="rect">
            <a:avLst/>
          </a:prstGeom>
        </p:spPr>
      </p:pic>
      <p:pic>
        <p:nvPicPr>
          <p:cNvPr id="16" name="صورة 19">
            <a:extLst>
              <a:ext uri="{FF2B5EF4-FFF2-40B4-BE49-F238E27FC236}">
                <a16:creationId xmlns:a16="http://schemas.microsoft.com/office/drawing/2014/main" id="{82F48086-C5C2-2619-E60D-E4AFA578D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89" y="2898272"/>
            <a:ext cx="4198473" cy="595852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445073A-924B-8D25-97FE-9089F0DCFD5A}"/>
              </a:ext>
            </a:extLst>
          </p:cNvPr>
          <p:cNvSpPr txBox="1"/>
          <p:nvPr/>
        </p:nvSpPr>
        <p:spPr>
          <a:xfrm>
            <a:off x="8940462" y="5583733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١٤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974E26A-3C07-D4E4-16E0-96E18F33A885}"/>
              </a:ext>
            </a:extLst>
          </p:cNvPr>
          <p:cNvSpPr txBox="1"/>
          <p:nvPr/>
        </p:nvSpPr>
        <p:spPr>
          <a:xfrm>
            <a:off x="7158450" y="5623712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٨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8FF55F7-E2F8-5DB2-DFE5-4B14EB0C1EA8}"/>
              </a:ext>
            </a:extLst>
          </p:cNvPr>
          <p:cNvSpPr txBox="1"/>
          <p:nvPr/>
        </p:nvSpPr>
        <p:spPr>
          <a:xfrm>
            <a:off x="5007768" y="5583732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١٦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42139E2-0EAB-8123-EE72-B472A1C424B1}"/>
              </a:ext>
            </a:extLst>
          </p:cNvPr>
          <p:cNvSpPr txBox="1"/>
          <p:nvPr/>
        </p:nvSpPr>
        <p:spPr>
          <a:xfrm>
            <a:off x="3237968" y="5606872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٧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78F52A9-53AF-79E5-D9E6-A7D2A4F24131}"/>
              </a:ext>
            </a:extLst>
          </p:cNvPr>
          <p:cNvSpPr txBox="1"/>
          <p:nvPr/>
        </p:nvSpPr>
        <p:spPr>
          <a:xfrm>
            <a:off x="1134074" y="5675720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١٤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7743DEA-D959-6554-0E1B-E416DC5C309D}"/>
              </a:ext>
            </a:extLst>
          </p:cNvPr>
          <p:cNvSpPr txBox="1"/>
          <p:nvPr/>
        </p:nvSpPr>
        <p:spPr>
          <a:xfrm>
            <a:off x="-914400" y="5606872"/>
            <a:ext cx="182880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٩</a:t>
            </a:r>
          </a:p>
        </p:txBody>
      </p:sp>
    </p:spTree>
    <p:extLst>
      <p:ext uri="{BB962C8B-B14F-4D97-AF65-F5344CB8AC3E}">
        <p14:creationId xmlns:p14="http://schemas.microsoft.com/office/powerpoint/2010/main" val="303963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4549B7-8CB1-AD40-BC82-D7F73A93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B235338F-9C6B-E427-01C2-FD419712D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305"/>
            <a:ext cx="2384926" cy="1788695"/>
          </a:xfrm>
          <a:prstGeom prst="rect">
            <a:avLst/>
          </a:prstGeom>
        </p:spPr>
      </p:pic>
      <p:pic>
        <p:nvPicPr>
          <p:cNvPr id="2" name="صورة 6">
            <a:extLst>
              <a:ext uri="{FF2B5EF4-FFF2-40B4-BE49-F238E27FC236}">
                <a16:creationId xmlns:a16="http://schemas.microsoft.com/office/drawing/2014/main" id="{92D43AA6-6A9B-23F5-41B5-3B6F49DCF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8"/>
          <a:stretch/>
        </p:blipFill>
        <p:spPr>
          <a:xfrm>
            <a:off x="-1" y="-178593"/>
            <a:ext cx="12532895" cy="6361487"/>
          </a:xfrm>
          <a:prstGeom prst="rect">
            <a:avLst/>
          </a:prstGeom>
        </p:spPr>
      </p:pic>
      <p:pic>
        <p:nvPicPr>
          <p:cNvPr id="8" name="صورة 19">
            <a:extLst>
              <a:ext uri="{FF2B5EF4-FFF2-40B4-BE49-F238E27FC236}">
                <a16:creationId xmlns:a16="http://schemas.microsoft.com/office/drawing/2014/main" id="{1F5D8E9E-E59C-0B0A-9011-717E8AD3B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26" y="2833148"/>
            <a:ext cx="3676407" cy="52176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5FBA6B8-CE16-874D-9570-236ED0E286DA}"/>
              </a:ext>
            </a:extLst>
          </p:cNvPr>
          <p:cNvSpPr txBox="1"/>
          <p:nvPr/>
        </p:nvSpPr>
        <p:spPr>
          <a:xfrm>
            <a:off x="8680149" y="4547545"/>
            <a:ext cx="884007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٧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3E557C5-7A1E-A91A-493A-6BBB89EED96B}"/>
              </a:ext>
            </a:extLst>
          </p:cNvPr>
          <p:cNvSpPr txBox="1"/>
          <p:nvPr/>
        </p:nvSpPr>
        <p:spPr>
          <a:xfrm>
            <a:off x="7897250" y="5195497"/>
            <a:ext cx="884007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E29257D-07BB-45E9-0B41-0704652EAE98}"/>
              </a:ext>
            </a:extLst>
          </p:cNvPr>
          <p:cNvSpPr txBox="1"/>
          <p:nvPr/>
        </p:nvSpPr>
        <p:spPr>
          <a:xfrm>
            <a:off x="2948769" y="4547544"/>
            <a:ext cx="884007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٦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7D748B-3F7D-B4D6-6325-B5946D55CBAE}"/>
              </a:ext>
            </a:extLst>
          </p:cNvPr>
          <p:cNvSpPr txBox="1"/>
          <p:nvPr/>
        </p:nvSpPr>
        <p:spPr>
          <a:xfrm>
            <a:off x="2064761" y="5195497"/>
            <a:ext cx="884007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٦</a:t>
            </a:r>
          </a:p>
        </p:txBody>
      </p:sp>
    </p:spTree>
    <p:extLst>
      <p:ext uri="{BB962C8B-B14F-4D97-AF65-F5344CB8AC3E}">
        <p14:creationId xmlns:p14="http://schemas.microsoft.com/office/powerpoint/2010/main" val="354638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AD7309EE-D64F-AD4F-9A78-BA82545D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صورة 7">
            <a:extLst>
              <a:ext uri="{FF2B5EF4-FFF2-40B4-BE49-F238E27FC236}">
                <a16:creationId xmlns:a16="http://schemas.microsoft.com/office/drawing/2014/main" id="{82F5C6C7-56B7-477B-B55D-92FD5DEED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908" y="3668939"/>
            <a:ext cx="4066911" cy="3189061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4B18E04-D170-3BA4-B15E-EE0FE622E6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9" t="37413" r="7037" b="41007"/>
          <a:stretch/>
        </p:blipFill>
        <p:spPr>
          <a:xfrm>
            <a:off x="1871578" y="170444"/>
            <a:ext cx="9992896" cy="567823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BB7F018-E5FE-4D86-220E-24E7A6636C79}"/>
              </a:ext>
            </a:extLst>
          </p:cNvPr>
          <p:cNvSpPr txBox="1"/>
          <p:nvPr/>
        </p:nvSpPr>
        <p:spPr>
          <a:xfrm>
            <a:off x="6965980" y="2573137"/>
            <a:ext cx="884007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٦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02F823A-A8A4-F747-CDFD-A7AA8F6BE96D}"/>
              </a:ext>
            </a:extLst>
          </p:cNvPr>
          <p:cNvSpPr txBox="1"/>
          <p:nvPr/>
        </p:nvSpPr>
        <p:spPr>
          <a:xfrm>
            <a:off x="6081973" y="2573137"/>
            <a:ext cx="884007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٧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D0C182-F8A6-5D74-0D64-DB66490C7372}"/>
              </a:ext>
            </a:extLst>
          </p:cNvPr>
          <p:cNvSpPr txBox="1"/>
          <p:nvPr/>
        </p:nvSpPr>
        <p:spPr>
          <a:xfrm>
            <a:off x="4133423" y="2482896"/>
            <a:ext cx="1997547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١٣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CC546BE-F8F2-5B53-5B0F-CFD9079D428B}"/>
              </a:ext>
            </a:extLst>
          </p:cNvPr>
          <p:cNvSpPr txBox="1"/>
          <p:nvPr/>
        </p:nvSpPr>
        <p:spPr>
          <a:xfrm>
            <a:off x="7047498" y="3741550"/>
            <a:ext cx="884007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DE14EA7-21BC-1C14-BB4E-A16116234D10}"/>
              </a:ext>
            </a:extLst>
          </p:cNvPr>
          <p:cNvSpPr txBox="1"/>
          <p:nvPr/>
        </p:nvSpPr>
        <p:spPr>
          <a:xfrm>
            <a:off x="5999728" y="3741550"/>
            <a:ext cx="884007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٦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3710305-A99C-3FAE-560D-D3E31AE4AF57}"/>
              </a:ext>
            </a:extLst>
          </p:cNvPr>
          <p:cNvSpPr txBox="1"/>
          <p:nvPr/>
        </p:nvSpPr>
        <p:spPr>
          <a:xfrm>
            <a:off x="4482780" y="3837560"/>
            <a:ext cx="170981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rgbClr val="FF0000"/>
                </a:solidFill>
              </a:rPr>
              <a:t>١٣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CCACE33-5AF4-2B8A-EF88-FB991A9721C0}"/>
              </a:ext>
            </a:extLst>
          </p:cNvPr>
          <p:cNvSpPr txBox="1"/>
          <p:nvPr/>
        </p:nvSpPr>
        <p:spPr>
          <a:xfrm>
            <a:off x="3465473" y="2487491"/>
            <a:ext cx="170981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chemeClr val="accent6">
                    <a:lumMod val="50000"/>
                  </a:schemeClr>
                </a:solidFill>
              </a:rPr>
              <a:t>١٣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1A4DA7D-AA6F-9CB1-7E11-C591C3774B06}"/>
              </a:ext>
            </a:extLst>
          </p:cNvPr>
          <p:cNvSpPr txBox="1"/>
          <p:nvPr/>
        </p:nvSpPr>
        <p:spPr>
          <a:xfrm>
            <a:off x="2342728" y="2540203"/>
            <a:ext cx="170981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chemeClr val="accent6">
                    <a:lumMod val="50000"/>
                  </a:schemeClr>
                </a:solidFill>
              </a:rPr>
              <a:t>٧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EB43BAD-8505-532E-BB8F-0C64C652D9E8}"/>
              </a:ext>
            </a:extLst>
          </p:cNvPr>
          <p:cNvSpPr txBox="1"/>
          <p:nvPr/>
        </p:nvSpPr>
        <p:spPr>
          <a:xfrm>
            <a:off x="1181638" y="2482895"/>
            <a:ext cx="170981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chemeClr val="accent6">
                    <a:lumMod val="50000"/>
                  </a:schemeClr>
                </a:solidFill>
              </a:rPr>
              <a:t>٦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126DEFD-666C-B8C1-45AD-B2B32F3DC73B}"/>
              </a:ext>
            </a:extLst>
          </p:cNvPr>
          <p:cNvSpPr txBox="1"/>
          <p:nvPr/>
        </p:nvSpPr>
        <p:spPr>
          <a:xfrm>
            <a:off x="3649962" y="3874111"/>
            <a:ext cx="170981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chemeClr val="accent6">
                    <a:lumMod val="50000"/>
                  </a:schemeClr>
                </a:solidFill>
              </a:rPr>
              <a:t>١٣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7DAF84D-7284-C173-F55F-7B88DEB67B47}"/>
              </a:ext>
            </a:extLst>
          </p:cNvPr>
          <p:cNvSpPr txBox="1"/>
          <p:nvPr/>
        </p:nvSpPr>
        <p:spPr>
          <a:xfrm>
            <a:off x="2188769" y="3748916"/>
            <a:ext cx="170981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chemeClr val="accent6">
                    <a:lumMod val="50000"/>
                  </a:schemeClr>
                </a:solidFill>
              </a:rPr>
              <a:t>٦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2C2307C-D0BA-4B02-B7CE-F0E55C84D889}"/>
              </a:ext>
            </a:extLst>
          </p:cNvPr>
          <p:cNvSpPr txBox="1"/>
          <p:nvPr/>
        </p:nvSpPr>
        <p:spPr>
          <a:xfrm>
            <a:off x="1242417" y="3840384"/>
            <a:ext cx="170981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chemeClr val="accent6">
                    <a:lumMod val="50000"/>
                  </a:schemeClr>
                </a:solidFill>
              </a:rPr>
              <a:t>٧</a:t>
            </a:r>
          </a:p>
        </p:txBody>
      </p:sp>
    </p:spTree>
    <p:extLst>
      <p:ext uri="{BB962C8B-B14F-4D97-AF65-F5344CB8AC3E}">
        <p14:creationId xmlns:p14="http://schemas.microsoft.com/office/powerpoint/2010/main" val="7307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AD7309EE-D64F-AD4F-9A78-BA82545D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EF68C788-FE69-BD22-D23E-0FF3F3807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9" t="60899" r="7037" b="9633"/>
          <a:stretch/>
        </p:blipFill>
        <p:spPr>
          <a:xfrm>
            <a:off x="217236" y="0"/>
            <a:ext cx="11757528" cy="685799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DBBD928-F945-EA56-6FE2-144CDA085E4B}"/>
              </a:ext>
            </a:extLst>
          </p:cNvPr>
          <p:cNvSpPr txBox="1"/>
          <p:nvPr/>
        </p:nvSpPr>
        <p:spPr>
          <a:xfrm>
            <a:off x="6096000" y="5395122"/>
            <a:ext cx="170981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chemeClr val="accent6">
                    <a:lumMod val="50000"/>
                  </a:schemeClr>
                </a:solidFill>
              </a:rPr>
              <a:t>٥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5992D92-2E29-8400-EF5A-C9ACA232E98F}"/>
              </a:ext>
            </a:extLst>
          </p:cNvPr>
          <p:cNvSpPr txBox="1"/>
          <p:nvPr/>
        </p:nvSpPr>
        <p:spPr>
          <a:xfrm>
            <a:off x="591900" y="4925762"/>
            <a:ext cx="170981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500" b="1" dirty="0">
                <a:solidFill>
                  <a:schemeClr val="accent6">
                    <a:lumMod val="50000"/>
                  </a:schemeClr>
                </a:solidFill>
              </a:rPr>
              <a:t>٩</a:t>
            </a:r>
          </a:p>
        </p:txBody>
      </p:sp>
    </p:spTree>
    <p:extLst>
      <p:ext uri="{BB962C8B-B14F-4D97-AF65-F5344CB8AC3E}">
        <p14:creationId xmlns:p14="http://schemas.microsoft.com/office/powerpoint/2010/main" val="8441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AD7309EE-D64F-AD4F-9A78-BA82545D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DD325A22-DB91-013A-8084-E5DED68453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88"/>
          <a:stretch/>
        </p:blipFill>
        <p:spPr>
          <a:xfrm>
            <a:off x="0" y="1"/>
            <a:ext cx="12192000" cy="6617368"/>
          </a:xfrm>
          <a:prstGeom prst="rect">
            <a:avLst/>
          </a:prstGeom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CC6497A7-CD70-6347-E011-6B660310F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79" y="5138965"/>
            <a:ext cx="864901" cy="317022"/>
          </a:xfrm>
          <a:prstGeom prst="rect">
            <a:avLst/>
          </a:prstGeom>
        </p:spPr>
      </p:pic>
      <p:pic>
        <p:nvPicPr>
          <p:cNvPr id="10" name="صورة 8">
            <a:extLst>
              <a:ext uri="{FF2B5EF4-FFF2-40B4-BE49-F238E27FC236}">
                <a16:creationId xmlns:a16="http://schemas.microsoft.com/office/drawing/2014/main" id="{3EF58A62-2D04-1AA1-B718-3C8C5009D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97" y="5065066"/>
            <a:ext cx="864901" cy="31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3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AD7309EE-D64F-AD4F-9A78-BA82545D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DD325A22-DB91-013A-8084-E5DED68453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6" b="33541"/>
          <a:stretch/>
        </p:blipFill>
        <p:spPr>
          <a:xfrm>
            <a:off x="-2179054" y="389354"/>
            <a:ext cx="15848264" cy="6079290"/>
          </a:xfrm>
          <a:prstGeom prst="rect">
            <a:avLst/>
          </a:prstGeom>
        </p:spPr>
      </p:pic>
      <p:pic>
        <p:nvPicPr>
          <p:cNvPr id="3" name="صورة 8">
            <a:extLst>
              <a:ext uri="{FF2B5EF4-FFF2-40B4-BE49-F238E27FC236}">
                <a16:creationId xmlns:a16="http://schemas.microsoft.com/office/drawing/2014/main" id="{7F7420CA-038F-EA6F-AEDF-BC36422D5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77" y="5783889"/>
            <a:ext cx="864901" cy="415716"/>
          </a:xfrm>
          <a:prstGeom prst="rect">
            <a:avLst/>
          </a:prstGeom>
        </p:spPr>
      </p:pic>
      <p:pic>
        <p:nvPicPr>
          <p:cNvPr id="6" name="صورة 8">
            <a:extLst>
              <a:ext uri="{FF2B5EF4-FFF2-40B4-BE49-F238E27FC236}">
                <a16:creationId xmlns:a16="http://schemas.microsoft.com/office/drawing/2014/main" id="{68612FB2-B535-9339-A98B-C4993BB69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88" y="3897605"/>
            <a:ext cx="864901" cy="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210</Words>
  <Application>Microsoft Office PowerPoint</Application>
  <PresentationFormat>شاشة عريضة</PresentationFormat>
  <Paragraphs>60</Paragraphs>
  <Slides>14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16" baseType="lpstr">
      <vt:lpstr>1_نسق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منار الزهراني</dc:creator>
  <cp:lastModifiedBy>بدر بن المطيري</cp:lastModifiedBy>
  <cp:revision>174</cp:revision>
  <dcterms:created xsi:type="dcterms:W3CDTF">2020-11-11T10:15:28Z</dcterms:created>
  <dcterms:modified xsi:type="dcterms:W3CDTF">2022-09-26T21:29:36Z</dcterms:modified>
</cp:coreProperties>
</file>