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79" r:id="rId3"/>
    <p:sldId id="480" r:id="rId4"/>
    <p:sldId id="481" r:id="rId5"/>
    <p:sldId id="484" r:id="rId6"/>
    <p:sldId id="335" r:id="rId7"/>
    <p:sldId id="411" r:id="rId8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52">
          <p15:clr>
            <a:srgbClr val="A4A3A4"/>
          </p15:clr>
        </p15:guide>
        <p15:guide id="4" pos="27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D60093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8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4" y="1602"/>
      </p:cViewPr>
      <p:guideLst>
        <p:guide orient="horz" pos="2183"/>
        <p:guide pos="3840"/>
        <p:guide orient="horz" pos="1552"/>
        <p:guide pos="2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586832" y="2680769"/>
            <a:ext cx="8604746" cy="1265254"/>
            <a:chOff x="9198889" y="2670931"/>
            <a:chExt cx="8604746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764885" y="3114662"/>
              <a:ext cx="60387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السُّجُودُ و الرفع منه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26835" y="1942553"/>
              <a:ext cx="1623846" cy="582658"/>
              <a:chOff x="3538474" y="5400344"/>
              <a:chExt cx="1623846" cy="58265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38474" y="5687437"/>
                <a:ext cx="1623846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السُّجُودُ و الرفع منه 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2636522" y="382499"/>
            <a:ext cx="2878907" cy="6139543"/>
            <a:chOff x="7774691" y="-3122581"/>
            <a:chExt cx="5382420" cy="7295068"/>
          </a:xfrm>
          <a:solidFill>
            <a:srgbClr val="FFC000"/>
          </a:solidFill>
        </p:grpSpPr>
        <p:grpSp>
          <p:nvGrpSpPr>
            <p:cNvPr id="5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3122581"/>
              <a:ext cx="5382420" cy="7295068"/>
              <a:chOff x="2000433" y="-5164511"/>
              <a:chExt cx="8902114" cy="12065483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902114" cy="4707679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6024" y="1878811"/>
              <a:ext cx="4245502" cy="1966001"/>
            </a:xfrm>
            <a:prstGeom prst="rect">
              <a:avLst/>
            </a:prstGeom>
            <a:grpFill/>
          </p:spPr>
        </p:pic>
      </p:grpSp>
      <p:sp>
        <p:nvSpPr>
          <p:cNvPr id="2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510313" y="1533218"/>
            <a:ext cx="4711419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بعدما أرفع من الرّكوع وأعتدل...</a:t>
            </a:r>
          </a:p>
        </p:txBody>
      </p:sp>
      <p:sp>
        <p:nvSpPr>
          <p:cNvPr id="25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2636522" y="3024838"/>
            <a:ext cx="9555479" cy="854865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8- أكبِّر وأسجد على الأَعضاء السَّبعة، وَ أَقولُ فِي السُّجود : ( </a:t>
            </a:r>
            <a:r>
              <a:rPr lang="ar-SY" sz="2400" b="1" dirty="0">
                <a:solidFill>
                  <a:schemeClr val="bg1"/>
                </a:solidFill>
              </a:rPr>
              <a:t>سبْحَانَ رَبّيَ الأَعْلَى </a:t>
            </a:r>
            <a:r>
              <a:rPr lang="ar-SY" sz="2400" b="1" dirty="0">
                <a:solidFill>
                  <a:schemeClr val="tx1"/>
                </a:solidFill>
              </a:rPr>
              <a:t>) ثَلاثَ مَرَّاتٍ</a:t>
            </a:r>
          </a:p>
        </p:txBody>
      </p:sp>
      <p:sp>
        <p:nvSpPr>
          <p:cNvPr id="26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130446" y="13951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السُّجُودُ و الرفع منه </a:t>
            </a:r>
          </a:p>
        </p:txBody>
      </p:sp>
    </p:spTree>
    <p:extLst>
      <p:ext uri="{BB962C8B-B14F-4D97-AF65-F5344CB8AC3E}">
        <p14:creationId xmlns:p14="http://schemas.microsoft.com/office/powerpoint/2010/main" val="299584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38049" y="1942553"/>
              <a:ext cx="1717122" cy="578001"/>
              <a:chOff x="3549688" y="5400344"/>
              <a:chExt cx="1717122" cy="578001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49688" y="5682779"/>
                <a:ext cx="1717122" cy="29556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السُّجُودُ و الرفع منه 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438516" y="0"/>
            <a:ext cx="4741412" cy="5882487"/>
            <a:chOff x="7774691" y="567828"/>
            <a:chExt cx="5029652" cy="4248825"/>
          </a:xfrm>
          <a:solidFill>
            <a:srgbClr val="FFC000"/>
          </a:solidFill>
        </p:grpSpPr>
        <p:grpSp>
          <p:nvGrpSpPr>
            <p:cNvPr id="24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567828"/>
              <a:ext cx="5029652" cy="4248825"/>
              <a:chOff x="2000433" y="939141"/>
              <a:chExt cx="8318662" cy="7027232"/>
            </a:xfrm>
            <a:grpFill/>
          </p:grpSpPr>
          <p:sp>
            <p:nvSpPr>
              <p:cNvPr id="26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5773080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0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28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2" y="939141"/>
                <a:ext cx="13215" cy="878567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5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8087" y="1554244"/>
              <a:ext cx="4406875" cy="3144057"/>
            </a:xfrm>
            <a:prstGeom prst="rect">
              <a:avLst/>
            </a:prstGeom>
            <a:grpFill/>
          </p:spPr>
        </p:pic>
      </p:grpSp>
      <p:sp>
        <p:nvSpPr>
          <p:cNvPr id="33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8179928" y="173608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الأَعْضَاءُ السَّبْعَةُ هِيَ :</a:t>
            </a:r>
          </a:p>
        </p:txBody>
      </p:sp>
    </p:spTree>
    <p:extLst>
      <p:ext uri="{BB962C8B-B14F-4D97-AF65-F5344CB8AC3E}">
        <p14:creationId xmlns:p14="http://schemas.microsoft.com/office/powerpoint/2010/main" val="113407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83368" y="1942553"/>
              <a:ext cx="1882941" cy="630180"/>
              <a:chOff x="3395007" y="5400344"/>
              <a:chExt cx="1882941" cy="6301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95007" y="5734959"/>
                <a:ext cx="1882941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السُّجُودُ و الرفع منه 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017874" y="34207"/>
            <a:ext cx="2727552" cy="6061793"/>
            <a:chOff x="7774691" y="-2598113"/>
            <a:chExt cx="5029652" cy="6408433"/>
          </a:xfrm>
          <a:solidFill>
            <a:srgbClr val="7030A0"/>
          </a:solidFill>
        </p:grpSpPr>
        <p:grpSp>
          <p:nvGrpSpPr>
            <p:cNvPr id="42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2598113"/>
              <a:ext cx="5029652" cy="6408433"/>
              <a:chOff x="2000433" y="-4297080"/>
              <a:chExt cx="8318662" cy="10599056"/>
            </a:xfrm>
            <a:grpFill/>
          </p:grpSpPr>
          <p:sp>
            <p:nvSpPr>
              <p:cNvPr id="44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7322" y="1844861"/>
                <a:ext cx="926391" cy="483117"/>
                <a:chOff x="5617322" y="1844861"/>
                <a:chExt cx="926391" cy="483117"/>
              </a:xfrm>
              <a:grpFill/>
            </p:grpSpPr>
            <p:sp>
              <p:nvSpPr>
                <p:cNvPr id="47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7322" y="1855801"/>
                  <a:ext cx="926391" cy="348723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6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4297080"/>
                <a:ext cx="91972" cy="6114793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7549" y="1533268"/>
              <a:ext cx="4092086" cy="2071875"/>
            </a:xfrm>
            <a:prstGeom prst="rect">
              <a:avLst/>
            </a:prstGeom>
            <a:grpFill/>
          </p:spPr>
        </p:pic>
      </p:grpSp>
      <p:sp>
        <p:nvSpPr>
          <p:cNvPr id="53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6966856" y="978511"/>
            <a:ext cx="5225143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أرفع ِمن السُّجود َ قائِلاً: &lt; </a:t>
            </a:r>
            <a:r>
              <a:rPr lang="ar-SY" sz="3200" b="1" dirty="0">
                <a:solidFill>
                  <a:schemeClr val="bg1"/>
                </a:solidFill>
              </a:rPr>
              <a:t>الله َ أكبر </a:t>
            </a:r>
            <a:r>
              <a:rPr lang="ar-SY" sz="24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5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3759200" y="2317048"/>
            <a:ext cx="8432800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9- وأجلس َ وأقول َبين السَّجدتين : ( </a:t>
            </a:r>
            <a:r>
              <a:rPr lang="ar-SY" sz="2800" b="1" dirty="0">
                <a:solidFill>
                  <a:schemeClr val="bg1"/>
                </a:solidFill>
              </a:rPr>
              <a:t>رَبِّ اغفِرْ لِي، رَبِّ اغفِر لِي </a:t>
            </a:r>
            <a:r>
              <a:rPr lang="ar-SY" sz="2400" b="1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0334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30180"/>
              <a:chOff x="3383657" y="5400344"/>
              <a:chExt cx="1991367" cy="63018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الثالث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34959"/>
                <a:ext cx="1991367" cy="2955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السُّجُودُ و الرفع منه 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2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017874" y="34207"/>
            <a:ext cx="2727552" cy="6061793"/>
            <a:chOff x="7774691" y="-2598113"/>
            <a:chExt cx="5029652" cy="6408433"/>
          </a:xfrm>
          <a:solidFill>
            <a:srgbClr val="7030A0"/>
          </a:solidFill>
        </p:grpSpPr>
        <p:grpSp>
          <p:nvGrpSpPr>
            <p:cNvPr id="42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2598113"/>
              <a:ext cx="5029652" cy="6408433"/>
              <a:chOff x="2000433" y="-4297080"/>
              <a:chExt cx="8318662" cy="10599056"/>
            </a:xfrm>
            <a:grpFill/>
          </p:grpSpPr>
          <p:sp>
            <p:nvSpPr>
              <p:cNvPr id="44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7322" y="1844861"/>
                <a:ext cx="926391" cy="483117"/>
                <a:chOff x="5617322" y="1844861"/>
                <a:chExt cx="926391" cy="483117"/>
              </a:xfrm>
              <a:grpFill/>
            </p:grpSpPr>
            <p:sp>
              <p:nvSpPr>
                <p:cNvPr id="47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7322" y="1855801"/>
                  <a:ext cx="926391" cy="348723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6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4297080"/>
                <a:ext cx="91972" cy="6114793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3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7549" y="1723499"/>
              <a:ext cx="4092086" cy="1779935"/>
            </a:xfrm>
            <a:prstGeom prst="rect">
              <a:avLst/>
            </a:prstGeom>
            <a:grpFill/>
          </p:spPr>
        </p:pic>
      </p:grpSp>
      <p:sp>
        <p:nvSpPr>
          <p:cNvPr id="53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5849258" y="978511"/>
            <a:ext cx="6342742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أسجد ثانية قائلاً : &lt; </a:t>
            </a:r>
            <a:r>
              <a:rPr lang="ar-SY" sz="3200" b="1" dirty="0">
                <a:solidFill>
                  <a:schemeClr val="bg1"/>
                </a:solidFill>
              </a:rPr>
              <a:t>الله َ أكبر </a:t>
            </a:r>
            <a:r>
              <a:rPr lang="ar-SY" sz="24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54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3759200" y="2317048"/>
            <a:ext cx="8432800" cy="774358"/>
          </a:xfrm>
          <a:prstGeom prst="rect">
            <a:avLst/>
          </a:prstGeom>
          <a:solidFill>
            <a:srgbClr val="9933FF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10- وأقول في السجود : ( </a:t>
            </a:r>
            <a:r>
              <a:rPr lang="ar-SY" sz="2800" b="1" dirty="0">
                <a:solidFill>
                  <a:schemeClr val="bg1"/>
                </a:solidFill>
              </a:rPr>
              <a:t>سبْحَانَ رَبّيَ الأَعْلَى </a:t>
            </a:r>
            <a:r>
              <a:rPr lang="ar-SY" sz="2400" b="1" dirty="0">
                <a:solidFill>
                  <a:schemeClr val="tx1"/>
                </a:solidFill>
              </a:rPr>
              <a:t>) ثَلاثَ مَرَّاتٍ</a:t>
            </a:r>
          </a:p>
        </p:txBody>
      </p:sp>
      <p:grpSp>
        <p:nvGrpSpPr>
          <p:cNvPr id="26" name="Group 3">
            <a:extLst>
              <a:ext uri="{FF2B5EF4-FFF2-40B4-BE49-F238E27FC236}">
                <a16:creationId xmlns:a16="http://schemas.microsoft.com/office/drawing/2014/main" id="{5E918C7D-C706-4070-AEE3-23F21F3476D5}"/>
              </a:ext>
            </a:extLst>
          </p:cNvPr>
          <p:cNvGrpSpPr/>
          <p:nvPr/>
        </p:nvGrpSpPr>
        <p:grpSpPr>
          <a:xfrm>
            <a:off x="7271294" y="3712824"/>
            <a:ext cx="2324905" cy="2857044"/>
            <a:chOff x="3845212" y="660738"/>
            <a:chExt cx="2221461" cy="2228601"/>
          </a:xfrm>
        </p:grpSpPr>
        <p:sp>
          <p:nvSpPr>
            <p:cNvPr id="27" name="Rectangle: Top Corners One Rounded and One Snipped 7">
              <a:extLst>
                <a:ext uri="{FF2B5EF4-FFF2-40B4-BE49-F238E27FC236}">
                  <a16:creationId xmlns:a16="http://schemas.microsoft.com/office/drawing/2014/main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: Folded Corner 5">
              <a:extLst>
                <a:ext uri="{FF2B5EF4-FFF2-40B4-BE49-F238E27FC236}">
                  <a16:creationId xmlns:a16="http://schemas.microsoft.com/office/drawing/2014/main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">
              <a:extLst>
                <a:ext uri="{FF2B5EF4-FFF2-40B4-BE49-F238E27FC236}">
                  <a16:creationId xmlns:a16="http://schemas.microsoft.com/office/drawing/2014/main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370609"/>
              <a:ext cx="2150296" cy="648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أصلِّي بِطمأنِينة َو خشوع...</a:t>
              </a:r>
            </a:p>
          </p:txBody>
        </p:sp>
      </p:grpSp>
      <p:grpSp>
        <p:nvGrpSpPr>
          <p:cNvPr id="31" name="Group 8">
            <a:extLst>
              <a:ext uri="{FF2B5EF4-FFF2-40B4-BE49-F238E27FC236}">
                <a16:creationId xmlns:a16="http://schemas.microsoft.com/office/drawing/2014/main" id="{E016C360-DC3F-4FE3-94E1-CE20C2ACF1D6}"/>
              </a:ext>
            </a:extLst>
          </p:cNvPr>
          <p:cNvGrpSpPr/>
          <p:nvPr/>
        </p:nvGrpSpPr>
        <p:grpSpPr>
          <a:xfrm>
            <a:off x="8583902" y="3359467"/>
            <a:ext cx="264042" cy="603489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9979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CC9E576-92D1-4D67-95E2-95915588C0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70368D27-D8E4-4D04-858A-D224F9B27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7A1CA983-331B-4A9F-A99B-923B84493086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D34F8115-6F0F-45C3-B180-600433F605E1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16A071DB-5B93-4EA6-A7B8-E3D65E4565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2637</TotalTime>
  <Words>127</Words>
  <Application>Microsoft Office PowerPoint</Application>
  <PresentationFormat>شاشة عريضة</PresentationFormat>
  <Paragraphs>28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Cooper Black</vt:lpstr>
      <vt:lpstr>Hand Of Sean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1440</cp:revision>
  <dcterms:created xsi:type="dcterms:W3CDTF">2020-10-10T04:32:51Z</dcterms:created>
  <dcterms:modified xsi:type="dcterms:W3CDTF">2021-02-08T13:11:04Z</dcterms:modified>
</cp:coreProperties>
</file>