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05/03/43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2" Type="http://schemas.openxmlformats.org/officeDocument/2006/relationships/image" Target="../media/image3.jp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8" Type="http://schemas.openxmlformats.org/officeDocument/2006/relationships/slide" Target="slide8.xml"/><Relationship Id="rId3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4975787" y="5987349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A28E093-CEA1-4A64-BC51-E5342E2BEC04}"/>
              </a:ext>
            </a:extLst>
          </p:cNvPr>
          <p:cNvSpPr txBox="1"/>
          <p:nvPr/>
        </p:nvSpPr>
        <p:spPr>
          <a:xfrm>
            <a:off x="5550997" y="6085847"/>
            <a:ext cx="6920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>
                    <a:lumMod val="95000"/>
                  </a:schemeClr>
                </a:solidFill>
              </a:rPr>
              <a:t>تفضل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D6042-431E-403C-B17A-45D7237A8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450" y="3254607"/>
            <a:ext cx="8660631" cy="6623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CF54544-6E78-4E4D-86CF-69E6B122D116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22489EB-1142-4309-84D3-C2A6689B66AC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C8ECFC4-D9B0-45E8-A161-11FD4F6F21D7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41F999E-64EF-4468-B063-28252FF4D9FA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EDB8115-131A-462C-BD74-1BE6BD5A348F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3F00D3-7179-4D61-907B-89185DD08DA1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22FA89-4B91-44E2-8D8A-1F50EFBFD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62" y="2906170"/>
            <a:ext cx="4956885" cy="8777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79516DB-B7AE-4A25-BCEA-588E6A21F529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28FE169-66E1-4102-9398-66E71C4FA4CE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14D1DA5-9AAD-4F2D-8F24-F98D57C34EB3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691B1B7-1F79-4D37-A015-FC996C5A0079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42247B0-5859-4B60-95A2-B5DDA2744453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738D8E5-EF57-49AA-B301-586CBFFF6E27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57282B-46F9-41F4-87C3-F66A5C089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317" y="3107058"/>
            <a:ext cx="8716735" cy="6438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99AEACF-E111-4C1A-B087-FE9C0DB6E9E8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3E82290-01DA-4120-8E20-4EBE06D91681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3A87190-E2D5-4A0E-B9DD-B5CC157BE670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15C6520-03B4-4E96-9038-470C7474D852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DD74BB1-EBDC-43AD-9C70-96132B466483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D578A3F-82E8-4047-964B-58E1EE7BDE58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CC409C-6B43-41DA-A10C-52A0C906F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513" y="3178302"/>
            <a:ext cx="6913596" cy="5013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CC2B0C7-D1A9-4B27-B293-AF8B2FFD3625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94B893C-28BF-42D4-AA23-6B3311718849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E465724-245F-405F-B12B-DFD7EA25A05D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3109AA0-6B79-455C-B55A-7959AE9A33AC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5606F8B-B580-4EB2-9F9F-3B65741D8037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122DDB2-8710-42C3-8862-59C2A80A9AD3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302000-0F38-44FC-926C-BC7E42E96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578" y="3269588"/>
            <a:ext cx="9006474" cy="6439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E5742FC-9FBF-4CB0-82EF-973C3337507A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C308AE1-BD69-4551-B992-C6C4C9DBE763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65565DA-3C56-422A-AD55-CAF09F514826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65445EC-580E-450E-ACB3-060665475802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EE5D665-52B6-472E-A76E-D145CDB05692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A0FA3926-6F72-4D12-9A6C-43FB5C34C83C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87B3E4-6910-4E11-9078-A4DC0736D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901" y="2894426"/>
            <a:ext cx="4396301" cy="7301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منتهية بتاء مفتوحة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4B36FD3-3FD1-4FD0-87FC-4F54F0D04F8B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80BB945-C9E4-4DC7-8119-EC2B58A36592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F561128-A992-4F53-A501-9157F01ACF38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16BC124-C3AF-409F-808B-C576119489B5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F2AC00C-EEC5-439C-BCC8-0F5EA3C4C4AD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4784715-8AA3-4189-84A1-062590E55A45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44EDFB-9D1B-417A-8A5C-A85F0ED6E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833" y="3089824"/>
            <a:ext cx="7368792" cy="8725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AA35863-FEE5-465C-9036-680A4B679494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F2F4581-B566-49B3-834F-55CB0ADC364F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B750E2D-4FDA-4706-8198-70E00232088E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1CCEE04-0AA8-4DBB-8F38-82F3C4844E2A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EEC5248-6526-4122-AF5E-5AC5D7C8DFF0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D9360B1-0D37-4CDF-9B7D-C49B2A57F953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CEF037B-C8DE-4FE7-A4B8-A84D859D8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419" y="2869277"/>
            <a:ext cx="5586620" cy="8866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AE665CB-0BB7-45A8-AAA3-F6CFD546F1E0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7EDC8DE-EC11-44B2-9248-6CC0C4C6954B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C683D6C-A269-4815-9F87-FF1B75E1A546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016988-7268-4D3F-86C8-9AFE97035B4D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00884F4-D278-4388-A33C-22850BAA5621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6917E6F-6E57-4025-AB1F-A64F900FD67E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4B2372C-F007-4C6F-9998-61AB17136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9" y="3255675"/>
            <a:ext cx="9208573" cy="6601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0927D09-FBBF-4477-B5EA-CF2EFD18CAB8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5B6918-03DF-4A2C-A57C-7EE244AE7774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FBBBF87-3C22-43BB-9C89-1E6D4D1CF926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93B9E44-4128-4E28-9C10-9C464B1669C4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2AECB67-90AC-4FE5-A21E-78C0D7604410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A8BBCB9-9D28-4510-8932-9A51133CA2BB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E3AD01-7151-4BA5-94EA-30F9C8BF7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199" y="3001171"/>
            <a:ext cx="8694853" cy="7063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3A1C3CB-320C-474A-A8F2-21211D749208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830974F-0A9D-44CE-B5B7-D4AE725E1A7C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EA76142-8977-4A56-8256-1ED8116C46A0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D001D6D-A1B8-4226-9568-EF1EC674E565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04DFD24-4787-4007-BA74-2F1DB6125D38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1C44EB5-6256-430F-8A19-750E171E501E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3" action="ppaction://hlinksldjump"/>
          </p:cNvPr>
          <p:cNvSpPr/>
          <p:nvPr/>
        </p:nvSpPr>
        <p:spPr>
          <a:xfrm>
            <a:off x="10053643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4" action="ppaction://hlinksldjump"/>
          </p:cNvPr>
          <p:cNvSpPr/>
          <p:nvPr/>
        </p:nvSpPr>
        <p:spPr>
          <a:xfrm>
            <a:off x="8900643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7729887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6" action="ppaction://hlinksldjump"/>
          </p:cNvPr>
          <p:cNvSpPr/>
          <p:nvPr/>
        </p:nvSpPr>
        <p:spPr>
          <a:xfrm>
            <a:off x="6559131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7" action="ppaction://hlinksldjump"/>
          </p:cNvPr>
          <p:cNvSpPr/>
          <p:nvPr/>
        </p:nvSpPr>
        <p:spPr>
          <a:xfrm>
            <a:off x="5388375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8" action="ppaction://hlinksldjump"/>
          </p:cNvPr>
          <p:cNvSpPr/>
          <p:nvPr/>
        </p:nvSpPr>
        <p:spPr>
          <a:xfrm>
            <a:off x="4217619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9" action="ppaction://hlinksldjump"/>
          </p:cNvPr>
          <p:cNvSpPr/>
          <p:nvPr/>
        </p:nvSpPr>
        <p:spPr>
          <a:xfrm>
            <a:off x="3046863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10" action="ppaction://hlinksldjump"/>
          </p:cNvPr>
          <p:cNvSpPr/>
          <p:nvPr/>
        </p:nvSpPr>
        <p:spPr>
          <a:xfrm>
            <a:off x="1876107" y="1797132"/>
            <a:ext cx="991858" cy="867341"/>
          </a:xfrm>
          <a:prstGeom prst="roundRect">
            <a:avLst>
              <a:gd name="adj" fmla="val 25578"/>
            </a:avLst>
          </a:prstGeom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1" action="ppaction://hlinksldjump"/>
          </p:cNvPr>
          <p:cNvSpPr/>
          <p:nvPr/>
        </p:nvSpPr>
        <p:spPr>
          <a:xfrm>
            <a:off x="731985" y="1797132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6B64C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2" action="ppaction://hlinksldjump"/>
          </p:cNvPr>
          <p:cNvSpPr/>
          <p:nvPr/>
        </p:nvSpPr>
        <p:spPr>
          <a:xfrm>
            <a:off x="10346332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10</a:t>
            </a:r>
          </a:p>
        </p:txBody>
      </p:sp>
      <p:sp>
        <p:nvSpPr>
          <p:cNvPr id="19" name="مستطيل مستدير الزوايا 18">
            <a:hlinkClick r:id="rId13" action="ppaction://hlinksldjump"/>
          </p:cNvPr>
          <p:cNvSpPr/>
          <p:nvPr/>
        </p:nvSpPr>
        <p:spPr>
          <a:xfrm>
            <a:off x="9193332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11</a:t>
            </a:r>
          </a:p>
        </p:txBody>
      </p:sp>
      <p:sp>
        <p:nvSpPr>
          <p:cNvPr id="20" name="مستطيل مستدير الزوايا 19">
            <a:hlinkClick r:id="rId14" action="ppaction://hlinksldjump"/>
          </p:cNvPr>
          <p:cNvSpPr/>
          <p:nvPr/>
        </p:nvSpPr>
        <p:spPr>
          <a:xfrm>
            <a:off x="8022576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12</a:t>
            </a:r>
          </a:p>
        </p:txBody>
      </p:sp>
      <p:sp>
        <p:nvSpPr>
          <p:cNvPr id="21" name="مستطيل مستدير الزوايا 20">
            <a:hlinkClick r:id="rId15" action="ppaction://hlinksldjump"/>
          </p:cNvPr>
          <p:cNvSpPr/>
          <p:nvPr/>
        </p:nvSpPr>
        <p:spPr>
          <a:xfrm>
            <a:off x="6851820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13</a:t>
            </a:r>
          </a:p>
        </p:txBody>
      </p:sp>
      <p:sp>
        <p:nvSpPr>
          <p:cNvPr id="22" name="مستطيل مستدير الزوايا 21">
            <a:hlinkClick r:id="rId16" action="ppaction://hlinksldjump"/>
          </p:cNvPr>
          <p:cNvSpPr/>
          <p:nvPr/>
        </p:nvSpPr>
        <p:spPr>
          <a:xfrm>
            <a:off x="5681064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14</a:t>
            </a:r>
          </a:p>
        </p:txBody>
      </p:sp>
      <p:sp>
        <p:nvSpPr>
          <p:cNvPr id="23" name="مستطيل مستدير الزوايا 22">
            <a:hlinkClick r:id="rId17" action="ppaction://hlinksldjump"/>
          </p:cNvPr>
          <p:cNvSpPr/>
          <p:nvPr/>
        </p:nvSpPr>
        <p:spPr>
          <a:xfrm>
            <a:off x="4510308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15</a:t>
            </a:r>
          </a:p>
        </p:txBody>
      </p:sp>
      <p:sp>
        <p:nvSpPr>
          <p:cNvPr id="24" name="مستطيل مستدير الزوايا 23">
            <a:hlinkClick r:id="rId18" action="ppaction://hlinksldjump"/>
          </p:cNvPr>
          <p:cNvSpPr/>
          <p:nvPr/>
        </p:nvSpPr>
        <p:spPr>
          <a:xfrm>
            <a:off x="3339552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16</a:t>
            </a:r>
          </a:p>
        </p:txBody>
      </p:sp>
      <p:sp>
        <p:nvSpPr>
          <p:cNvPr id="25" name="مستطيل مستدير الزوايا 24">
            <a:hlinkClick r:id="rId19" action="ppaction://hlinksldjump"/>
          </p:cNvPr>
          <p:cNvSpPr/>
          <p:nvPr/>
        </p:nvSpPr>
        <p:spPr>
          <a:xfrm>
            <a:off x="2168796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17</a:t>
            </a:r>
          </a:p>
        </p:txBody>
      </p:sp>
      <p:sp>
        <p:nvSpPr>
          <p:cNvPr id="26" name="مستطيل مستدير الزوايا 25">
            <a:hlinkClick r:id="rId20" action="ppaction://hlinksldjump"/>
          </p:cNvPr>
          <p:cNvSpPr/>
          <p:nvPr/>
        </p:nvSpPr>
        <p:spPr>
          <a:xfrm>
            <a:off x="1024674" y="2848523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0070C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18</a:t>
            </a:r>
          </a:p>
        </p:txBody>
      </p:sp>
      <p:sp>
        <p:nvSpPr>
          <p:cNvPr id="27" name="مستطيل مستدير الزوايا 26">
            <a:hlinkClick r:id="rId21" action="ppaction://hlinksldjump"/>
          </p:cNvPr>
          <p:cNvSpPr/>
          <p:nvPr/>
        </p:nvSpPr>
        <p:spPr>
          <a:xfrm>
            <a:off x="10639021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19</a:t>
            </a:r>
          </a:p>
        </p:txBody>
      </p:sp>
      <p:sp>
        <p:nvSpPr>
          <p:cNvPr id="28" name="مستطيل مستدير الزوايا 27">
            <a:hlinkClick r:id="rId22" action="ppaction://hlinksldjump"/>
          </p:cNvPr>
          <p:cNvSpPr/>
          <p:nvPr/>
        </p:nvSpPr>
        <p:spPr>
          <a:xfrm>
            <a:off x="9486021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20</a:t>
            </a:r>
          </a:p>
        </p:txBody>
      </p:sp>
      <p:sp>
        <p:nvSpPr>
          <p:cNvPr id="29" name="مستطيل مستدير الزوايا 28">
            <a:hlinkClick r:id="rId23" action="ppaction://hlinksldjump"/>
          </p:cNvPr>
          <p:cNvSpPr/>
          <p:nvPr/>
        </p:nvSpPr>
        <p:spPr>
          <a:xfrm>
            <a:off x="8315265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21</a:t>
            </a:r>
          </a:p>
        </p:txBody>
      </p:sp>
      <p:sp>
        <p:nvSpPr>
          <p:cNvPr id="30" name="مستطيل مستدير الزوايا 29">
            <a:hlinkClick r:id="rId24" action="ppaction://hlinksldjump"/>
          </p:cNvPr>
          <p:cNvSpPr/>
          <p:nvPr/>
        </p:nvSpPr>
        <p:spPr>
          <a:xfrm>
            <a:off x="7144509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22</a:t>
            </a:r>
          </a:p>
        </p:txBody>
      </p:sp>
      <p:sp>
        <p:nvSpPr>
          <p:cNvPr id="31" name="مستطيل مستدير الزوايا 30">
            <a:hlinkClick r:id="rId25" action="ppaction://hlinksldjump"/>
          </p:cNvPr>
          <p:cNvSpPr/>
          <p:nvPr/>
        </p:nvSpPr>
        <p:spPr>
          <a:xfrm>
            <a:off x="5973753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23</a:t>
            </a:r>
          </a:p>
        </p:txBody>
      </p:sp>
      <p:sp>
        <p:nvSpPr>
          <p:cNvPr id="32" name="مستطيل مستدير الزوايا 31">
            <a:hlinkClick r:id="rId26" action="ppaction://hlinksldjump"/>
          </p:cNvPr>
          <p:cNvSpPr/>
          <p:nvPr/>
        </p:nvSpPr>
        <p:spPr>
          <a:xfrm>
            <a:off x="4802997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24</a:t>
            </a:r>
          </a:p>
        </p:txBody>
      </p:sp>
      <p:sp>
        <p:nvSpPr>
          <p:cNvPr id="33" name="مستطيل مستدير الزوايا 24">
            <a:hlinkClick r:id="rId27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25</a:t>
            </a:r>
          </a:p>
        </p:txBody>
      </p:sp>
      <p:sp>
        <p:nvSpPr>
          <p:cNvPr id="34" name="مستطيل مستدير الزوايا 25">
            <a:hlinkClick r:id="rId28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26</a:t>
            </a:r>
          </a:p>
        </p:txBody>
      </p:sp>
      <p:sp>
        <p:nvSpPr>
          <p:cNvPr id="35" name="مستطيل مستدير الزوايا 26">
            <a:hlinkClick r:id="rId29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3941478"/>
            <a:ext cx="991858" cy="867341"/>
          </a:xfrm>
          <a:prstGeom prst="roundRect">
            <a:avLst>
              <a:gd name="adj" fmla="val 25578"/>
            </a:avLst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27</a:t>
            </a:r>
          </a:p>
        </p:txBody>
      </p:sp>
      <p:sp>
        <p:nvSpPr>
          <p:cNvPr id="36" name="مستطيل مستدير الزوايا 27">
            <a:hlinkClick r:id="rId30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28</a:t>
            </a:r>
          </a:p>
        </p:txBody>
      </p:sp>
      <p:sp>
        <p:nvSpPr>
          <p:cNvPr id="37" name="مستطيل مستدير الزوايا 28">
            <a:hlinkClick r:id="rId31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29</a:t>
            </a:r>
          </a:p>
        </p:txBody>
      </p:sp>
      <p:sp>
        <p:nvSpPr>
          <p:cNvPr id="38" name="مستطيل مستدير الزوايا 29">
            <a:hlinkClick r:id="rId32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30</a:t>
            </a:r>
          </a:p>
        </p:txBody>
      </p:sp>
      <p:sp>
        <p:nvSpPr>
          <p:cNvPr id="39" name="مستطيل مستدير الزوايا 30">
            <a:hlinkClick r:id="rId33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31</a:t>
            </a:r>
          </a:p>
        </p:txBody>
      </p:sp>
      <p:sp>
        <p:nvSpPr>
          <p:cNvPr id="40" name="مستطيل مستدير الزوايا 31">
            <a:hlinkClick r:id="rId34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32</a:t>
            </a:r>
          </a:p>
        </p:txBody>
      </p:sp>
      <p:sp>
        <p:nvSpPr>
          <p:cNvPr id="41" name="مستطيل مستدير الزوايا 28">
            <a:hlinkClick r:id="rId35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33</a:t>
            </a:r>
          </a:p>
        </p:txBody>
      </p:sp>
      <p:sp>
        <p:nvSpPr>
          <p:cNvPr id="42" name="مستطيل مستدير الزوايا 29">
            <a:hlinkClick r:id="rId36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34</a:t>
            </a:r>
          </a:p>
        </p:txBody>
      </p:sp>
      <p:sp>
        <p:nvSpPr>
          <p:cNvPr id="43" name="مستطيل مستدير الزوايا 30">
            <a:hlinkClick r:id="rId37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35</a:t>
            </a:r>
          </a:p>
        </p:txBody>
      </p:sp>
      <p:sp>
        <p:nvSpPr>
          <p:cNvPr id="44" name="مستطيل مستدير الزوايا 31">
            <a:hlinkClick r:id="rId38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096779"/>
            <a:ext cx="991858" cy="867341"/>
          </a:xfrm>
          <a:prstGeom prst="roundRect">
            <a:avLst>
              <a:gd name="adj" fmla="val 25578"/>
            </a:avLst>
          </a:prstGeom>
          <a:solidFill>
            <a:schemeClr val="accent3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F26D18-5BEB-456E-B4BC-003778022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032" y="3138515"/>
            <a:ext cx="7597105" cy="5809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فتح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77B923D-1CB4-4945-988C-6DA32DBD7B86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D97E660-A9F6-4310-ABD5-899347F0FBAA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5BEB5CD-6DC0-4E89-9A57-97AC35C472A5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34B27A8-20E1-4944-B2A5-92471AB57E23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D8905E8-33D6-4E61-B83F-521F5F0D2FB3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BECA23F-ACA7-4C52-A9E2-349453522A46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09832A6-B65F-4319-A7F2-6F0C57903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7408" y="2920680"/>
            <a:ext cx="4701306" cy="8324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A4FE203-56CD-45A8-AC21-385D846A1CF6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850662A-628E-41E8-B448-84A1D4BE79F9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2766BDF-6F5F-4304-A113-D859383C853F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41A1F98-FEF4-4401-B891-482FD6E2F07C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57180E7-470A-46AC-BF67-EB97213AD87B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C88923B-93C7-4A03-AC80-D6E32E42B1D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E48A917-F280-4A11-9676-1AD74D619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578" y="3204305"/>
            <a:ext cx="9006474" cy="6652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مثنى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4447A63-3E7B-4DEE-A78E-879C67713C9F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7294CA5-5607-4E0C-B1FF-AC97B094767E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AA0CDC9-DEC4-4261-B50B-64571535FF3A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8EC33EB-586E-4965-B205-628CD638AFB9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68641D-009D-4150-ADEB-EA380EE26A7B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BA06BD6-FC05-4806-9F85-3FFC58999728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732FA1-4337-411E-9666-5EA725947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761" y="3305229"/>
            <a:ext cx="8500364" cy="6164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47F6DD5-9515-4E36-B366-4E940CBCC0BB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D427A1A-3196-4F37-A80F-766E3806D354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20F7AD2-4E9C-4527-AA5B-25284D7C34F3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AD7FA53-EB1C-4D56-8663-0B8661C78254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DE32337-7076-4BB0-963B-6EE461F70F4F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44DA13F-8CFE-4CBE-8A75-2F446CD9332B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B90C86-7A50-4CF5-B506-A569B36EB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45" y="3155585"/>
            <a:ext cx="8889489" cy="6355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38989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89F0094-D6D4-4FFE-92F1-6F4224908C1D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4218FA3-F87D-4419-BADA-4041AD5A2EAD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3D0A8120-44AB-4BBB-A3FB-FA25C762F089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ACA1A51-10AA-4AE9-B813-76D394F2DCFC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189461-EE77-4994-9300-5EDFC33C07B9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71D35BA-8A29-4619-9441-CB5F6C41E44B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7F0A04-3399-4849-8C69-5AF0F9E54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764" y="2829948"/>
            <a:ext cx="4568925" cy="758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3046893-D995-476E-8F98-ED6E553403C1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DA0ADFE-A5AE-43FA-9966-9C84F82435C8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77DA875-93FE-4889-B277-4D335A46680A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4174124-2F59-4C80-BE72-AE89AB624A81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F2E7E2D-B508-4D80-BC24-CC77EA9625D1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AAF0712-4852-4837-B97D-E033C4378822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EBDA8D-0C8E-4179-BFF0-62A4E070B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3604" y="3006277"/>
            <a:ext cx="7139674" cy="8454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523D949-376A-4CE4-B68B-27107983EEBA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35C42D6-16F2-4569-8224-000D45D28965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FB86D73-7BC3-49BA-AC7C-15577DC69166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8B4806E-88A7-419A-B23B-E80A955789EB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66FDEF0-F4A0-453C-B05A-4CC4E866D9F8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4764D22-C9BC-4654-8A17-FCDC4CE21B1C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19F60-EF57-4DF1-85F9-B8CD81160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032" y="2910348"/>
            <a:ext cx="5499335" cy="8727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B7FB3DA-7639-467E-A972-6EC7ADAD297D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D680BA3-F8BE-4291-BC48-1408E7992C1D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ED4781C-661D-4261-AAB0-4BEACB8FDC1A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4C3A7EF-7DD5-4E2F-AFC6-1D23716C08A7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CAA5350-F0F6-4E7E-B01D-73561AA54509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00A3956-F7CC-4B75-ACBC-B64A95E7524C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31C2C58-4614-46DA-8CE5-047F0B832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391" y="3096827"/>
            <a:ext cx="8202661" cy="58804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762A30E-4E6E-41AD-A983-4B55FC9197D1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95AA7A1-08BD-4590-BAD3-65C65C593A9E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B7E384D-1955-4AE5-BE57-6E346E33344B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242166-0604-4C90-9FAE-0396517DA253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9CB1498A-1A9C-479B-9EA3-CEDBCF66473D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39E655C-AC34-42D0-9DD4-037ADFF5C53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FDA3B5-5923-41DB-8B32-2E251B0BF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338" y="3026580"/>
            <a:ext cx="8372512" cy="6801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A27B91F-361C-4315-A162-D0B3C97769EC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245FCFF-8EF0-4934-A77D-33560E761F9D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6DC7BC4-FB36-4EB7-A612-D340C242F255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7C1A694-2C34-4910-BBB1-D553271D17FF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AD7438-A5F0-4E67-9CF2-E2933B17DD08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2363079-CAA9-4D31-A6B3-3BE699FD9F0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990" y="3113711"/>
            <a:ext cx="8694853" cy="6305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16E0FFB-B2AD-4EA0-86D7-0A78859E5C98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370FD48-293E-4C0B-A15D-C4D33F68AE45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0586478-68FC-4299-86D0-AEE69759055C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8431820-FCB3-4912-AC5D-3DFBC071708B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C02FE27-B94B-4970-82A9-3F102CE2E88D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1502457-7BA2-4FF8-B762-BE37F4150B30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B76462-A5A4-40B2-9C75-148009A5C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134" y="3192575"/>
            <a:ext cx="9006474" cy="68874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FC9AA19-DA35-40FD-84DD-540B649D78BB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207C2AD-CC8E-405E-80AA-FECA5F9210BA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34B2D74-2BC5-4174-9B0E-5124E7B2D495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0945B48-9278-432F-85D1-A033706F0F08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F3D900E-5738-4A41-B211-5C158D405BDE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60D0399-589C-41FB-9376-880F92E18AEC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EC275B-2761-4C81-B6F4-D5E9DFAD9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285" y="2996117"/>
            <a:ext cx="4889438" cy="8657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C8CF2E1-B691-46F8-B9D0-F9404FAAB061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320F66B-6327-4691-9334-13A516037B9C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9887352-C895-4749-BC5B-C5991E003E33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53475A8-6C59-4583-A158-7C62843ED6EC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974CEFF-FA0F-4C01-95B4-355BCE596A80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73A05C5-AF70-410D-8995-8A10E8FD0922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C3C757-3884-4E94-A7D7-A07DFD895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45" y="3145033"/>
            <a:ext cx="8889489" cy="6566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37FD0AA-D380-4B48-B7B8-0EACB266DEA7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A2A8C47-6E83-4572-A49D-C43B5E7BD3F5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94EB9EC-F288-449C-80CC-BCD5B34B42F2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BC756D3-EA86-4E05-A696-2E38D6241314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4F51A9-46FC-44BF-B774-5834515F9822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2FA817B-0F00-4B17-A235-0AC9F2622F2D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F67D647-27DE-4363-BF2D-0E345136E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476" y="3140339"/>
            <a:ext cx="7960539" cy="5773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15AB6DD-5BBF-45D7-9273-B1F49A8BBF60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2CE9EB8-7EB6-4F9C-AC63-BF19B2DB03F3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C35D9E8-FEE5-499B-BDDD-0C867DBD2116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546581C-1842-41D4-B893-27A5711EDE89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A0DA4F1-8765-449E-913E-13B446158AEF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7BB352C-E143-4CF3-A184-0BD8352F5502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369492E-8E35-4FE5-AF94-70579A68D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179" y="3033387"/>
            <a:ext cx="8456043" cy="6045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ED121BD-5A4C-432D-A93C-CF58371CD0A4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BAF50D4-5F33-4F93-B8CB-8CE39C9ADF0F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90810F-F224-4295-85A8-E2AB4D404A37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6897E5F-FAA7-4BEB-B38F-12B37E113801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80C5494-96DE-4E34-983A-C2320C7E51B4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005D901-727B-4CC7-96D9-2ECC0CA63E9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42F7F0E-AE64-4D6D-A82A-8BD61AE8B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894" y="3057832"/>
            <a:ext cx="5172536" cy="8590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534C9D2-22A5-45C1-8DDB-B451211093CD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3AD3688-BA36-4A77-936F-EEEB5805420F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A1266A9-8E9A-422C-A3AD-A271AF45A4C2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3C8656D-456F-4500-9A56-600412B410C6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27EC831-85B0-4EC4-9D11-B7C39D78217C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D20A5C3-76C2-4AD1-A032-CCC08E1F4EC2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493ADBC-D2E8-4636-A2D5-42E0DFEE6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556" y="3057833"/>
            <a:ext cx="7439425" cy="8809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661F227-CDFA-476D-9AE4-2656BB8C0289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2775054-FD90-4F0E-95AF-0E8B6BE71753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A68F2B6-C4DA-412B-A85B-04EDB32073F3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C4DA8CF-7757-4E3D-8013-092D8BF51355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0DB2C5F-1F01-4A75-9F3C-C26CE344A91C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C3C62C5-1378-42E4-BE03-0B4C0A6B54E0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B5F5B9-8C3D-4F28-B550-2A9FA183E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658" y="2909651"/>
            <a:ext cx="6544684" cy="10386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F653B8B-9EDC-44CC-B31F-30994A8076CC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603C922-1B74-4CF9-8F58-E93236C4AD66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ACDE664-6910-49E2-AACF-72391393D4F3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F3190DC-71BD-4D31-B0E9-D4A35E197E9E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F7A784B-8B70-48FB-A967-1FBF1CD872A4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2C42F7A-264D-47C8-BE92-FE0456ACEC7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7EF7CC9-3A3A-4E06-83D3-124FBF1FD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45" y="3154711"/>
            <a:ext cx="8889489" cy="6372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65A02FD-559E-4372-8533-DE37E0D55ECB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0D907F6-789A-46C1-84FD-66CC3EE81FFC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933CA59-2AC4-4F25-9999-FFC70CF84CBD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168C29F-5C07-40CD-91F6-961DACC1A744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731B13-AA21-4834-B450-146DDC2D1B8E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66252EF-067D-4875-9004-4C2DD6ED1646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2737" y="3030973"/>
            <a:ext cx="8328806" cy="5954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876BAF8-091A-465A-A96D-6BE60EAC8C79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C985157-4C21-4EA3-A63D-1FC2EECBDBE7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BC7A487-6478-486F-8BFC-4FCF437E05AF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06B2288-B7C2-4E7D-A192-A0E5C6A21BC5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8643818-B9FD-4D9B-8CC2-2BE2531398A9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5E5C8D1-2E1B-4A51-B6BF-40F2EF1E4EDA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4484" y="2764816"/>
            <a:ext cx="5012243" cy="8324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9F73207-B597-4D9E-99F8-212ECD5BDAE2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809A01A-3677-4357-9A0D-F655BE9B9DA4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F73D557-16C0-4524-882E-49D4F1838030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262EB1E-D380-4E71-83BB-9451CE8FCB80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675C15D-497A-4246-B60F-8E6A4C83769B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BEEAF1-0FB6-4A46-A54E-3830EFEA4759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A25805-9428-46B4-98CB-9E00714BE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375" y="2861187"/>
            <a:ext cx="7854583" cy="9301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فتح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8284A94-BF7B-4D2D-87C2-327EC1BDFFE9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F4ADB4F-3A54-463D-97EA-5E08951361B2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7524216-8199-4013-8E8C-FB9C38066254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CCBC302-AF54-4D8B-808F-D7CCDA35A4AF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098291-F7F4-450F-83F2-8DBA206EFFB2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AADF9EE6-8B9F-4A59-B26F-B181E15DAE6B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044" y="2845838"/>
            <a:ext cx="5772187" cy="9160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03A1A8F-756B-4EA0-B504-A8E58FDA5D1B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F94CFE3-F818-4E6F-B401-D69E65220E28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DE72230-A6DF-437C-9A36-65D32EEF0AA2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8E1C4B8-A6E6-4F27-8263-D8EEF5DF52BC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B226B2-0697-464C-A33B-4F19273285AB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C096F78-2BD5-4BBF-AB9A-A3EF2DEE108B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5B85CD5-D0DE-4339-B86C-355BE1B90D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45" y="3154711"/>
            <a:ext cx="8889489" cy="6372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F50503B-1D44-4DD5-9A2F-7C63FD36B669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553FF3B-86D6-486E-9EE8-0BCC88D5FDEF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A242DB9-936F-4313-AC07-74CBDA53582F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7221B0F-90A1-4928-84A4-1DD35D589819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6877CC5-97A1-430F-9685-6CA2A649B236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2B17980-92F2-4716-9744-891C2CE75FAC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4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AB5E11-A255-49AC-97CF-133E8BF26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385" y="3081570"/>
            <a:ext cx="8553193" cy="6948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EF2C917-2259-4CE5-826B-D1FBD49E2A8E}"/>
              </a:ext>
            </a:extLst>
          </p:cNvPr>
          <p:cNvSpPr/>
          <p:nvPr/>
        </p:nvSpPr>
        <p:spPr>
          <a:xfrm>
            <a:off x="10543593" y="4755352"/>
            <a:ext cx="1063690" cy="37860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ممتاز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ECE32B2-3F03-41EB-B942-0A71219C9D5D}"/>
              </a:ext>
            </a:extLst>
          </p:cNvPr>
          <p:cNvSpPr/>
          <p:nvPr/>
        </p:nvSpPr>
        <p:spPr>
          <a:xfrm>
            <a:off x="10543593" y="5258491"/>
            <a:ext cx="1063690" cy="37860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 جدًا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DFAB247-777F-4756-A4D0-6286F1DCAD3B}"/>
              </a:ext>
            </a:extLst>
          </p:cNvPr>
          <p:cNvSpPr/>
          <p:nvPr/>
        </p:nvSpPr>
        <p:spPr>
          <a:xfrm>
            <a:off x="10543593" y="5761630"/>
            <a:ext cx="1063690" cy="37860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جيد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ED07C6-17B0-470B-BDAF-EB70A4B4A705}"/>
              </a:ext>
            </a:extLst>
          </p:cNvPr>
          <p:cNvSpPr/>
          <p:nvPr/>
        </p:nvSpPr>
        <p:spPr>
          <a:xfrm>
            <a:off x="1776846" y="2183362"/>
            <a:ext cx="8624454" cy="206651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ممتاز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776E1C2-91BF-44AA-B6B2-A02BEF894A7A}"/>
              </a:ext>
            </a:extLst>
          </p:cNvPr>
          <p:cNvSpPr/>
          <p:nvPr/>
        </p:nvSpPr>
        <p:spPr>
          <a:xfrm>
            <a:off x="1748592" y="2165578"/>
            <a:ext cx="8624454" cy="2066519"/>
          </a:xfrm>
          <a:prstGeom prst="roundRect">
            <a:avLst/>
          </a:prstGeom>
          <a:solidFill>
            <a:srgbClr val="7937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 err="1"/>
              <a:t>جيدجدًا</a:t>
            </a:r>
            <a:endParaRPr lang="ar-SA" sz="13800" b="1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25B3B65-80A5-44E2-8B32-DBF5C452C768}"/>
              </a:ext>
            </a:extLst>
          </p:cNvPr>
          <p:cNvSpPr/>
          <p:nvPr/>
        </p:nvSpPr>
        <p:spPr>
          <a:xfrm>
            <a:off x="1748592" y="2147794"/>
            <a:ext cx="8624454" cy="2066519"/>
          </a:xfrm>
          <a:prstGeom prst="roundRect">
            <a:avLst/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b="1" dirty="0"/>
              <a:t>جيد</a:t>
            </a:r>
          </a:p>
        </p:txBody>
      </p:sp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414</Words>
  <Application>Microsoft Office PowerPoint</Application>
  <PresentationFormat>شاشة عريضة</PresentationFormat>
  <Paragraphs>325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64</cp:revision>
  <dcterms:created xsi:type="dcterms:W3CDTF">2018-10-13T17:10:29Z</dcterms:created>
  <dcterms:modified xsi:type="dcterms:W3CDTF">2021-10-11T09:53:20Z</dcterms:modified>
</cp:coreProperties>
</file>