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7" r:id="rId2"/>
    <p:sldMasterId id="2147483694" r:id="rId3"/>
  </p:sldMasterIdLst>
  <p:sldIdLst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A7A39-08AD-4719-A82F-73B077F19122}" v="728" dt="2021-11-08T03:48:28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sain alzhrani" userId="02a2acfe203a0e97" providerId="LiveId" clId="{A75A7A39-08AD-4719-A82F-73B077F19122}"/>
    <pc:docChg chg="undo custSel addSld delSld modSld">
      <pc:chgData name="hussain alzhrani" userId="02a2acfe203a0e97" providerId="LiveId" clId="{A75A7A39-08AD-4719-A82F-73B077F19122}" dt="2021-11-08T03:48:28.614" v="1690" actId="20577"/>
      <pc:docMkLst>
        <pc:docMk/>
      </pc:docMkLst>
      <pc:sldChg chg="del">
        <pc:chgData name="hussain alzhrani" userId="02a2acfe203a0e97" providerId="LiveId" clId="{A75A7A39-08AD-4719-A82F-73B077F19122}" dt="2021-11-08T03:17:05.097" v="1562" actId="2696"/>
        <pc:sldMkLst>
          <pc:docMk/>
          <pc:sldMk cId="1338716688" sldId="256"/>
        </pc:sldMkLst>
      </pc:sldChg>
      <pc:sldChg chg="addSp modSp mod modAnim">
        <pc:chgData name="hussain alzhrani" userId="02a2acfe203a0e97" providerId="LiveId" clId="{A75A7A39-08AD-4719-A82F-73B077F19122}" dt="2021-11-08T03:38:19.707" v="1656" actId="13822"/>
        <pc:sldMkLst>
          <pc:docMk/>
          <pc:sldMk cId="1518523818" sldId="257"/>
        </pc:sldMkLst>
        <pc:spChg chg="add mod">
          <ac:chgData name="hussain alzhrani" userId="02a2acfe203a0e97" providerId="LiveId" clId="{A75A7A39-08AD-4719-A82F-73B077F19122}" dt="2021-11-08T02:08:57.413" v="158" actId="1038"/>
          <ac:spMkLst>
            <pc:docMk/>
            <pc:sldMk cId="1518523818" sldId="257"/>
            <ac:spMk id="2" creationId="{FB939F22-4729-46FF-B8E5-B81616360418}"/>
          </ac:spMkLst>
        </pc:spChg>
        <pc:spChg chg="add mod">
          <ac:chgData name="hussain alzhrani" userId="02a2acfe203a0e97" providerId="LiveId" clId="{A75A7A39-08AD-4719-A82F-73B077F19122}" dt="2021-11-08T02:16:01.859" v="291" actId="1036"/>
          <ac:spMkLst>
            <pc:docMk/>
            <pc:sldMk cId="1518523818" sldId="257"/>
            <ac:spMk id="3" creationId="{0AE70484-D2E4-4BF9-835F-25C1EB298761}"/>
          </ac:spMkLst>
        </pc:spChg>
        <pc:spChg chg="add mod">
          <ac:chgData name="hussain alzhrani" userId="02a2acfe203a0e97" providerId="LiveId" clId="{A75A7A39-08AD-4719-A82F-73B077F19122}" dt="2021-11-08T02:09:43.504" v="181" actId="1038"/>
          <ac:spMkLst>
            <pc:docMk/>
            <pc:sldMk cId="1518523818" sldId="257"/>
            <ac:spMk id="21" creationId="{54ACE9BF-E0FE-4EF3-913E-76A11801F668}"/>
          </ac:spMkLst>
        </pc:spChg>
        <pc:spChg chg="add mod">
          <ac:chgData name="hussain alzhrani" userId="02a2acfe203a0e97" providerId="LiveId" clId="{A75A7A39-08AD-4719-A82F-73B077F19122}" dt="2021-11-08T02:10:09.438" v="184" actId="1038"/>
          <ac:spMkLst>
            <pc:docMk/>
            <pc:sldMk cId="1518523818" sldId="257"/>
            <ac:spMk id="23" creationId="{607A494C-2AD5-4DAE-A734-04EF97BF7317}"/>
          </ac:spMkLst>
        </pc:spChg>
        <pc:spChg chg="add mod">
          <ac:chgData name="hussain alzhrani" userId="02a2acfe203a0e97" providerId="LiveId" clId="{A75A7A39-08AD-4719-A82F-73B077F19122}" dt="2021-11-08T02:10:40.165" v="195" actId="1036"/>
          <ac:spMkLst>
            <pc:docMk/>
            <pc:sldMk cId="1518523818" sldId="257"/>
            <ac:spMk id="25" creationId="{AB42A830-9522-45CE-B79F-32DC5DCFC519}"/>
          </ac:spMkLst>
        </pc:spChg>
        <pc:spChg chg="add mod">
          <ac:chgData name="hussain alzhrani" userId="02a2acfe203a0e97" providerId="LiveId" clId="{A75A7A39-08AD-4719-A82F-73B077F19122}" dt="2021-11-08T02:11:24.849" v="212" actId="1037"/>
          <ac:spMkLst>
            <pc:docMk/>
            <pc:sldMk cId="1518523818" sldId="257"/>
            <ac:spMk id="26" creationId="{6068C28F-F53D-4ED7-A169-DFFD98808594}"/>
          </ac:spMkLst>
        </pc:spChg>
        <pc:spChg chg="add mod">
          <ac:chgData name="hussain alzhrani" userId="02a2acfe203a0e97" providerId="LiveId" clId="{A75A7A39-08AD-4719-A82F-73B077F19122}" dt="2021-11-08T02:13:08.096" v="247" actId="207"/>
          <ac:spMkLst>
            <pc:docMk/>
            <pc:sldMk cId="1518523818" sldId="257"/>
            <ac:spMk id="27" creationId="{E3A15F9F-972D-4CF2-A041-56BF57E5131A}"/>
          </ac:spMkLst>
        </pc:spChg>
        <pc:spChg chg="add mod">
          <ac:chgData name="hussain alzhrani" userId="02a2acfe203a0e97" providerId="LiveId" clId="{A75A7A39-08AD-4719-A82F-73B077F19122}" dt="2021-11-08T02:14:18.117" v="263" actId="1037"/>
          <ac:spMkLst>
            <pc:docMk/>
            <pc:sldMk cId="1518523818" sldId="257"/>
            <ac:spMk id="28" creationId="{543588D6-E3D1-4D03-A0A2-70EB66A58EE9}"/>
          </ac:spMkLst>
        </pc:spChg>
        <pc:spChg chg="add mod">
          <ac:chgData name="hussain alzhrani" userId="02a2acfe203a0e97" providerId="LiveId" clId="{A75A7A39-08AD-4719-A82F-73B077F19122}" dt="2021-11-08T02:15:00.668" v="282" actId="1037"/>
          <ac:spMkLst>
            <pc:docMk/>
            <pc:sldMk cId="1518523818" sldId="257"/>
            <ac:spMk id="29" creationId="{851197A0-583B-4013-B369-3ECC383D97E1}"/>
          </ac:spMkLst>
        </pc:spChg>
        <pc:spChg chg="add mod">
          <ac:chgData name="hussain alzhrani" userId="02a2acfe203a0e97" providerId="LiveId" clId="{A75A7A39-08AD-4719-A82F-73B077F19122}" dt="2021-11-08T02:16:20.471" v="305" actId="1036"/>
          <ac:spMkLst>
            <pc:docMk/>
            <pc:sldMk cId="1518523818" sldId="257"/>
            <ac:spMk id="30" creationId="{EB14B923-BA49-4D7D-9744-DDD673346D7B}"/>
          </ac:spMkLst>
        </pc:spChg>
        <pc:spChg chg="add mod">
          <ac:chgData name="hussain alzhrani" userId="02a2acfe203a0e97" providerId="LiveId" clId="{A75A7A39-08AD-4719-A82F-73B077F19122}" dt="2021-11-08T02:16:41.076" v="311" actId="1035"/>
          <ac:spMkLst>
            <pc:docMk/>
            <pc:sldMk cId="1518523818" sldId="257"/>
            <ac:spMk id="31" creationId="{1FA7D705-C497-42EB-970D-DF4816C5071F}"/>
          </ac:spMkLst>
        </pc:spChg>
        <pc:spChg chg="add mod">
          <ac:chgData name="hussain alzhrani" userId="02a2acfe203a0e97" providerId="LiveId" clId="{A75A7A39-08AD-4719-A82F-73B077F19122}" dt="2021-11-08T03:38:19.707" v="1656" actId="13822"/>
          <ac:spMkLst>
            <pc:docMk/>
            <pc:sldMk cId="1518523818" sldId="257"/>
            <ac:spMk id="32" creationId="{DAA3B115-B573-41D9-917C-1E934DA6561D}"/>
          </ac:spMkLst>
        </pc:spChg>
      </pc:sldChg>
      <pc:sldChg chg="addSp modSp mod modAnim">
        <pc:chgData name="hussain alzhrani" userId="02a2acfe203a0e97" providerId="LiveId" clId="{A75A7A39-08AD-4719-A82F-73B077F19122}" dt="2021-11-08T03:38:24.925" v="1657"/>
        <pc:sldMkLst>
          <pc:docMk/>
          <pc:sldMk cId="533257889" sldId="258"/>
        </pc:sldMkLst>
        <pc:spChg chg="add mod">
          <ac:chgData name="hussain alzhrani" userId="02a2acfe203a0e97" providerId="LiveId" clId="{A75A7A39-08AD-4719-A82F-73B077F19122}" dt="2021-11-08T02:30:50.405" v="515" actId="1036"/>
          <ac:spMkLst>
            <pc:docMk/>
            <pc:sldMk cId="533257889" sldId="258"/>
            <ac:spMk id="2" creationId="{265B406B-1E2B-402A-AAE9-C45311DAB059}"/>
          </ac:spMkLst>
        </pc:spChg>
        <pc:spChg chg="add mod">
          <ac:chgData name="hussain alzhrani" userId="02a2acfe203a0e97" providerId="LiveId" clId="{A75A7A39-08AD-4719-A82F-73B077F19122}" dt="2021-11-08T02:24:01.446" v="379" actId="1035"/>
          <ac:spMkLst>
            <pc:docMk/>
            <pc:sldMk cId="533257889" sldId="258"/>
            <ac:spMk id="34" creationId="{8C44A001-0480-465B-900E-86037A7BE987}"/>
          </ac:spMkLst>
        </pc:spChg>
        <pc:spChg chg="add mod">
          <ac:chgData name="hussain alzhrani" userId="02a2acfe203a0e97" providerId="LiveId" clId="{A75A7A39-08AD-4719-A82F-73B077F19122}" dt="2021-11-08T02:23:59.761" v="378" actId="1035"/>
          <ac:spMkLst>
            <pc:docMk/>
            <pc:sldMk cId="533257889" sldId="258"/>
            <ac:spMk id="36" creationId="{316F6852-9DEC-4C83-A653-66FBA0AD3096}"/>
          </ac:spMkLst>
        </pc:spChg>
        <pc:spChg chg="add mod">
          <ac:chgData name="hussain alzhrani" userId="02a2acfe203a0e97" providerId="LiveId" clId="{A75A7A39-08AD-4719-A82F-73B077F19122}" dt="2021-11-08T02:31:10.791" v="519" actId="20577"/>
          <ac:spMkLst>
            <pc:docMk/>
            <pc:sldMk cId="533257889" sldId="258"/>
            <ac:spMk id="37" creationId="{06C5D231-4B56-4915-AA93-9BA2D684EE82}"/>
          </ac:spMkLst>
        </pc:spChg>
        <pc:spChg chg="add mod">
          <ac:chgData name="hussain alzhrani" userId="02a2acfe203a0e97" providerId="LiveId" clId="{A75A7A39-08AD-4719-A82F-73B077F19122}" dt="2021-11-08T02:26:35.925" v="436" actId="1035"/>
          <ac:spMkLst>
            <pc:docMk/>
            <pc:sldMk cId="533257889" sldId="258"/>
            <ac:spMk id="38" creationId="{83538A9F-F4BC-4BAC-841C-AC685F9DCA33}"/>
          </ac:spMkLst>
        </pc:spChg>
        <pc:spChg chg="add mod">
          <ac:chgData name="hussain alzhrani" userId="02a2acfe203a0e97" providerId="LiveId" clId="{A75A7A39-08AD-4719-A82F-73B077F19122}" dt="2021-11-08T02:27:13.601" v="451" actId="1036"/>
          <ac:spMkLst>
            <pc:docMk/>
            <pc:sldMk cId="533257889" sldId="258"/>
            <ac:spMk id="39" creationId="{47E39924-0D68-4029-82C0-9D698FF3FC91}"/>
          </ac:spMkLst>
        </pc:spChg>
        <pc:spChg chg="add mod">
          <ac:chgData name="hussain alzhrani" userId="02a2acfe203a0e97" providerId="LiveId" clId="{A75A7A39-08AD-4719-A82F-73B077F19122}" dt="2021-11-08T02:28:24.315" v="477" actId="1036"/>
          <ac:spMkLst>
            <pc:docMk/>
            <pc:sldMk cId="533257889" sldId="258"/>
            <ac:spMk id="40" creationId="{5D1C0FFF-6FD2-4245-9E08-1F262C09F451}"/>
          </ac:spMkLst>
        </pc:spChg>
        <pc:spChg chg="add mod">
          <ac:chgData name="hussain alzhrani" userId="02a2acfe203a0e97" providerId="LiveId" clId="{A75A7A39-08AD-4719-A82F-73B077F19122}" dt="2021-11-08T02:29:08.039" v="507" actId="1038"/>
          <ac:spMkLst>
            <pc:docMk/>
            <pc:sldMk cId="533257889" sldId="258"/>
            <ac:spMk id="41" creationId="{D9B80DD0-310C-4381-9EA1-6AC26F84B1E0}"/>
          </ac:spMkLst>
        </pc:spChg>
        <pc:spChg chg="add mod">
          <ac:chgData name="hussain alzhrani" userId="02a2acfe203a0e97" providerId="LiveId" clId="{A75A7A39-08AD-4719-A82F-73B077F19122}" dt="2021-11-08T03:38:24.925" v="1657"/>
          <ac:spMkLst>
            <pc:docMk/>
            <pc:sldMk cId="533257889" sldId="258"/>
            <ac:spMk id="42" creationId="{8BA22848-6BA8-4F9F-8C00-C5ACCCC29145}"/>
          </ac:spMkLst>
        </pc:spChg>
      </pc:sldChg>
      <pc:sldChg chg="addSp modSp mod modAnim">
        <pc:chgData name="hussain alzhrani" userId="02a2acfe203a0e97" providerId="LiveId" clId="{A75A7A39-08AD-4719-A82F-73B077F19122}" dt="2021-11-08T03:48:28.614" v="1690" actId="20577"/>
        <pc:sldMkLst>
          <pc:docMk/>
          <pc:sldMk cId="144279045" sldId="259"/>
        </pc:sldMkLst>
        <pc:spChg chg="add mod">
          <ac:chgData name="hussain alzhrani" userId="02a2acfe203a0e97" providerId="LiveId" clId="{A75A7A39-08AD-4719-A82F-73B077F19122}" dt="2021-11-08T03:48:18.001" v="1687" actId="20577"/>
          <ac:spMkLst>
            <pc:docMk/>
            <pc:sldMk cId="144279045" sldId="259"/>
            <ac:spMk id="2" creationId="{74B00415-58B7-4A63-B72B-EBAB895E8500}"/>
          </ac:spMkLst>
        </pc:spChg>
        <pc:spChg chg="add mod">
          <ac:chgData name="hussain alzhrani" userId="02a2acfe203a0e97" providerId="LiveId" clId="{A75A7A39-08AD-4719-A82F-73B077F19122}" dt="2021-11-08T03:48:20.927" v="1688" actId="20577"/>
          <ac:spMkLst>
            <pc:docMk/>
            <pc:sldMk cId="144279045" sldId="259"/>
            <ac:spMk id="34" creationId="{771102C4-7757-4945-BABC-3D92793D9F3D}"/>
          </ac:spMkLst>
        </pc:spChg>
        <pc:spChg chg="add mod">
          <ac:chgData name="hussain alzhrani" userId="02a2acfe203a0e97" providerId="LiveId" clId="{A75A7A39-08AD-4719-A82F-73B077F19122}" dt="2021-11-08T03:48:23.856" v="1689" actId="20577"/>
          <ac:spMkLst>
            <pc:docMk/>
            <pc:sldMk cId="144279045" sldId="259"/>
            <ac:spMk id="36" creationId="{41144E9C-692F-4074-A419-6615C5B70C39}"/>
          </ac:spMkLst>
        </pc:spChg>
        <pc:spChg chg="add mod">
          <ac:chgData name="hussain alzhrani" userId="02a2acfe203a0e97" providerId="LiveId" clId="{A75A7A39-08AD-4719-A82F-73B077F19122}" dt="2021-11-08T03:48:28.614" v="1690" actId="20577"/>
          <ac:spMkLst>
            <pc:docMk/>
            <pc:sldMk cId="144279045" sldId="259"/>
            <ac:spMk id="37" creationId="{70AC87D9-659F-438A-BAFE-D64E94FD9841}"/>
          </ac:spMkLst>
        </pc:spChg>
        <pc:spChg chg="add mod">
          <ac:chgData name="hussain alzhrani" userId="02a2acfe203a0e97" providerId="LiveId" clId="{A75A7A39-08AD-4719-A82F-73B077F19122}" dt="2021-11-08T03:38:41.514" v="1659" actId="13822"/>
          <ac:spMkLst>
            <pc:docMk/>
            <pc:sldMk cId="144279045" sldId="259"/>
            <ac:spMk id="38" creationId="{12E96495-F621-4D6D-9C45-046514075DE6}"/>
          </ac:spMkLst>
        </pc:spChg>
      </pc:sldChg>
      <pc:sldChg chg="addSp modSp mod modAnim">
        <pc:chgData name="hussain alzhrani" userId="02a2acfe203a0e97" providerId="LiveId" clId="{A75A7A39-08AD-4719-A82F-73B077F19122}" dt="2021-11-08T03:38:59.139" v="1661" actId="13822"/>
        <pc:sldMkLst>
          <pc:docMk/>
          <pc:sldMk cId="1854875365" sldId="260"/>
        </pc:sldMkLst>
        <pc:spChg chg="add mod">
          <ac:chgData name="hussain alzhrani" userId="02a2acfe203a0e97" providerId="LiveId" clId="{A75A7A39-08AD-4719-A82F-73B077F19122}" dt="2021-11-08T02:36:25.879" v="645" actId="1037"/>
          <ac:spMkLst>
            <pc:docMk/>
            <pc:sldMk cId="1854875365" sldId="260"/>
            <ac:spMk id="21" creationId="{599B59C1-DE40-4117-8314-0634ADD95A0A}"/>
          </ac:spMkLst>
        </pc:spChg>
        <pc:spChg chg="add mod">
          <ac:chgData name="hussain alzhrani" userId="02a2acfe203a0e97" providerId="LiveId" clId="{A75A7A39-08AD-4719-A82F-73B077F19122}" dt="2021-11-08T02:37:25.038" v="690" actId="1037"/>
          <ac:spMkLst>
            <pc:docMk/>
            <pc:sldMk cId="1854875365" sldId="260"/>
            <ac:spMk id="23" creationId="{D7C804BE-712B-4EF7-BBF4-88E644F38FF1}"/>
          </ac:spMkLst>
        </pc:spChg>
        <pc:spChg chg="add mod">
          <ac:chgData name="hussain alzhrani" userId="02a2acfe203a0e97" providerId="LiveId" clId="{A75A7A39-08AD-4719-A82F-73B077F19122}" dt="2021-11-08T02:38:29.813" v="722" actId="1037"/>
          <ac:spMkLst>
            <pc:docMk/>
            <pc:sldMk cId="1854875365" sldId="260"/>
            <ac:spMk id="25" creationId="{24CF2B62-6AE8-43DE-9EEF-FA91BA287643}"/>
          </ac:spMkLst>
        </pc:spChg>
        <pc:spChg chg="add mod">
          <ac:chgData name="hussain alzhrani" userId="02a2acfe203a0e97" providerId="LiveId" clId="{A75A7A39-08AD-4719-A82F-73B077F19122}" dt="2021-11-08T03:38:59.139" v="1661" actId="13822"/>
          <ac:spMkLst>
            <pc:docMk/>
            <pc:sldMk cId="1854875365" sldId="260"/>
            <ac:spMk id="26" creationId="{C6BFAD9C-9F3D-468B-89DD-C90CF3D3AD45}"/>
          </ac:spMkLst>
        </pc:spChg>
      </pc:sldChg>
      <pc:sldChg chg="addSp modSp mod modAnim">
        <pc:chgData name="hussain alzhrani" userId="02a2acfe203a0e97" providerId="LiveId" clId="{A75A7A39-08AD-4719-A82F-73B077F19122}" dt="2021-11-08T03:39:25.766" v="1678" actId="13822"/>
        <pc:sldMkLst>
          <pc:docMk/>
          <pc:sldMk cId="2121436090" sldId="261"/>
        </pc:sldMkLst>
        <pc:spChg chg="add mod">
          <ac:chgData name="hussain alzhrani" userId="02a2acfe203a0e97" providerId="LiveId" clId="{A75A7A39-08AD-4719-A82F-73B077F19122}" dt="2021-11-08T02:42:07.402" v="808" actId="207"/>
          <ac:spMkLst>
            <pc:docMk/>
            <pc:sldMk cId="2121436090" sldId="261"/>
            <ac:spMk id="34" creationId="{063EAD31-D39F-4ED6-AB90-E381DD726A15}"/>
          </ac:spMkLst>
        </pc:spChg>
        <pc:spChg chg="add mod">
          <ac:chgData name="hussain alzhrani" userId="02a2acfe203a0e97" providerId="LiveId" clId="{A75A7A39-08AD-4719-A82F-73B077F19122}" dt="2021-11-08T02:44:30.810" v="887" actId="1038"/>
          <ac:spMkLst>
            <pc:docMk/>
            <pc:sldMk cId="2121436090" sldId="261"/>
            <ac:spMk id="36" creationId="{14EB3699-0186-425C-AC84-0FCC3E38D266}"/>
          </ac:spMkLst>
        </pc:spChg>
        <pc:spChg chg="add mod">
          <ac:chgData name="hussain alzhrani" userId="02a2acfe203a0e97" providerId="LiveId" clId="{A75A7A39-08AD-4719-A82F-73B077F19122}" dt="2021-11-08T02:46:53.507" v="937" actId="20577"/>
          <ac:spMkLst>
            <pc:docMk/>
            <pc:sldMk cId="2121436090" sldId="261"/>
            <ac:spMk id="37" creationId="{A6E66686-97B4-4390-B4FC-30D0BC0CA0A3}"/>
          </ac:spMkLst>
        </pc:spChg>
        <pc:spChg chg="add mod">
          <ac:chgData name="hussain alzhrani" userId="02a2acfe203a0e97" providerId="LiveId" clId="{A75A7A39-08AD-4719-A82F-73B077F19122}" dt="2021-11-08T02:43:05.355" v="836" actId="1037"/>
          <ac:spMkLst>
            <pc:docMk/>
            <pc:sldMk cId="2121436090" sldId="261"/>
            <ac:spMk id="38" creationId="{1A96E7E1-9285-41E6-A867-52ECBCD22678}"/>
          </ac:spMkLst>
        </pc:spChg>
        <pc:spChg chg="add mod">
          <ac:chgData name="hussain alzhrani" userId="02a2acfe203a0e97" providerId="LiveId" clId="{A75A7A39-08AD-4719-A82F-73B077F19122}" dt="2021-11-08T02:43:50.136" v="865" actId="1037"/>
          <ac:spMkLst>
            <pc:docMk/>
            <pc:sldMk cId="2121436090" sldId="261"/>
            <ac:spMk id="39" creationId="{F03ECB1B-CC5B-4AE9-ACC5-61601871D124}"/>
          </ac:spMkLst>
        </pc:spChg>
        <pc:spChg chg="add mod">
          <ac:chgData name="hussain alzhrani" userId="02a2acfe203a0e97" providerId="LiveId" clId="{A75A7A39-08AD-4719-A82F-73B077F19122}" dt="2021-11-08T02:44:35.171" v="888" actId="1038"/>
          <ac:spMkLst>
            <pc:docMk/>
            <pc:sldMk cId="2121436090" sldId="261"/>
            <ac:spMk id="40" creationId="{2C127E48-8CB8-4E74-B0DF-54A79F24B11D}"/>
          </ac:spMkLst>
        </pc:spChg>
        <pc:spChg chg="add mod">
          <ac:chgData name="hussain alzhrani" userId="02a2acfe203a0e97" providerId="LiveId" clId="{A75A7A39-08AD-4719-A82F-73B077F19122}" dt="2021-11-08T02:45:06.607" v="913" actId="1038"/>
          <ac:spMkLst>
            <pc:docMk/>
            <pc:sldMk cId="2121436090" sldId="261"/>
            <ac:spMk id="41" creationId="{CCE8B2C5-EACE-485B-B2C1-331CEF1393D4}"/>
          </ac:spMkLst>
        </pc:spChg>
        <pc:spChg chg="add mod">
          <ac:chgData name="hussain alzhrani" userId="02a2acfe203a0e97" providerId="LiveId" clId="{A75A7A39-08AD-4719-A82F-73B077F19122}" dt="2021-11-08T02:46:00.915" v="936" actId="1038"/>
          <ac:spMkLst>
            <pc:docMk/>
            <pc:sldMk cId="2121436090" sldId="261"/>
            <ac:spMk id="42" creationId="{957724D6-3AB4-4C96-ADEE-AC8F64B03D33}"/>
          </ac:spMkLst>
        </pc:spChg>
        <pc:spChg chg="add mod">
          <ac:chgData name="hussain alzhrani" userId="02a2acfe203a0e97" providerId="LiveId" clId="{A75A7A39-08AD-4719-A82F-73B077F19122}" dt="2021-11-08T03:39:25.766" v="1678" actId="13822"/>
          <ac:spMkLst>
            <pc:docMk/>
            <pc:sldMk cId="2121436090" sldId="261"/>
            <ac:spMk id="43" creationId="{8020AA46-B281-46FE-877C-C557C5490D84}"/>
          </ac:spMkLst>
        </pc:spChg>
        <pc:picChg chg="mod">
          <ac:chgData name="hussain alzhrani" userId="02a2acfe203a0e97" providerId="LiveId" clId="{A75A7A39-08AD-4719-A82F-73B077F19122}" dt="2021-11-08T02:45:21.397" v="916" actId="1076"/>
          <ac:picMkLst>
            <pc:docMk/>
            <pc:sldMk cId="2121436090" sldId="261"/>
            <ac:picMk id="5" creationId="{50AC5481-DFB4-43CF-B018-CF282F474229}"/>
          </ac:picMkLst>
        </pc:picChg>
      </pc:sldChg>
      <pc:sldChg chg="addSp modSp mod setBg modAnim">
        <pc:chgData name="hussain alzhrani" userId="02a2acfe203a0e97" providerId="LiveId" clId="{A75A7A39-08AD-4719-A82F-73B077F19122}" dt="2021-11-08T03:39:39.367" v="1680" actId="13822"/>
        <pc:sldMkLst>
          <pc:docMk/>
          <pc:sldMk cId="2295311083" sldId="262"/>
        </pc:sldMkLst>
        <pc:spChg chg="add mod">
          <ac:chgData name="hussain alzhrani" userId="02a2acfe203a0e97" providerId="LiveId" clId="{A75A7A39-08AD-4719-A82F-73B077F19122}" dt="2021-11-08T02:56:30.278" v="1193" actId="20577"/>
          <ac:spMkLst>
            <pc:docMk/>
            <pc:sldMk cId="2295311083" sldId="262"/>
            <ac:spMk id="19" creationId="{62C59FFB-3045-4881-B6E7-B8D1F8964C79}"/>
          </ac:spMkLst>
        </pc:spChg>
        <pc:spChg chg="add">
          <ac:chgData name="hussain alzhrani" userId="02a2acfe203a0e97" providerId="LiveId" clId="{A75A7A39-08AD-4719-A82F-73B077F19122}" dt="2021-11-07T14:54:25.202" v="1" actId="26606"/>
          <ac:spMkLst>
            <pc:docMk/>
            <pc:sldMk cId="2295311083" sldId="262"/>
            <ac:spMk id="20" creationId="{35002F6C-0142-4BD1-B14C-B2A8BE2BC116}"/>
          </ac:spMkLst>
        </pc:spChg>
        <pc:spChg chg="add mod">
          <ac:chgData name="hussain alzhrani" userId="02a2acfe203a0e97" providerId="LiveId" clId="{A75A7A39-08AD-4719-A82F-73B077F19122}" dt="2021-11-08T02:56:20.348" v="1190" actId="20577"/>
          <ac:spMkLst>
            <pc:docMk/>
            <pc:sldMk cId="2295311083" sldId="262"/>
            <ac:spMk id="21" creationId="{019DC484-75F1-4C6F-BD85-2FC4315ABA9E}"/>
          </ac:spMkLst>
        </pc:spChg>
        <pc:spChg chg="add">
          <ac:chgData name="hussain alzhrani" userId="02a2acfe203a0e97" providerId="LiveId" clId="{A75A7A39-08AD-4719-A82F-73B077F19122}" dt="2021-11-07T14:54:25.202" v="1" actId="26606"/>
          <ac:spMkLst>
            <pc:docMk/>
            <pc:sldMk cId="2295311083" sldId="262"/>
            <ac:spMk id="22" creationId="{889F2A4C-8C64-4700-8689-78F603984665}"/>
          </ac:spMkLst>
        </pc:spChg>
        <pc:spChg chg="add mod">
          <ac:chgData name="hussain alzhrani" userId="02a2acfe203a0e97" providerId="LiveId" clId="{A75A7A39-08AD-4719-A82F-73B077F19122}" dt="2021-11-08T02:56:12.178" v="1188" actId="20577"/>
          <ac:spMkLst>
            <pc:docMk/>
            <pc:sldMk cId="2295311083" sldId="262"/>
            <ac:spMk id="23" creationId="{C85847CA-247B-48B6-8EB4-7A1F5F4F3898}"/>
          </ac:spMkLst>
        </pc:spChg>
        <pc:spChg chg="add mod">
          <ac:chgData name="hussain alzhrani" userId="02a2acfe203a0e97" providerId="LiveId" clId="{A75A7A39-08AD-4719-A82F-73B077F19122}" dt="2021-11-08T02:56:05.488" v="1186" actId="20577"/>
          <ac:spMkLst>
            <pc:docMk/>
            <pc:sldMk cId="2295311083" sldId="262"/>
            <ac:spMk id="24" creationId="{E4D60660-8D9C-47CA-9790-BD582B7613FF}"/>
          </ac:spMkLst>
        </pc:spChg>
        <pc:spChg chg="add mod">
          <ac:chgData name="hussain alzhrani" userId="02a2acfe203a0e97" providerId="LiveId" clId="{A75A7A39-08AD-4719-A82F-73B077F19122}" dt="2021-11-08T03:39:39.367" v="1680" actId="13822"/>
          <ac:spMkLst>
            <pc:docMk/>
            <pc:sldMk cId="2295311083" sldId="262"/>
            <ac:spMk id="25" creationId="{21062E76-3198-41A6-A66C-9F982FE821BB}"/>
          </ac:spMkLst>
        </pc:spChg>
        <pc:grpChg chg="add">
          <ac:chgData name="hussain alzhrani" userId="02a2acfe203a0e97" providerId="LiveId" clId="{A75A7A39-08AD-4719-A82F-73B077F19122}" dt="2021-11-07T14:54:25.202" v="1" actId="26606"/>
          <ac:grpSpMkLst>
            <pc:docMk/>
            <pc:sldMk cId="2295311083" sldId="262"/>
            <ac:grpSpMk id="8" creationId="{5F054EF5-EFE6-45A2-834C-0F0931F39F1E}"/>
          </ac:grpSpMkLst>
        </pc:grpChg>
        <pc:picChg chg="add mod">
          <ac:chgData name="hussain alzhrani" userId="02a2acfe203a0e97" providerId="LiveId" clId="{A75A7A39-08AD-4719-A82F-73B077F19122}" dt="2021-11-07T14:54:47.059" v="6"/>
          <ac:picMkLst>
            <pc:docMk/>
            <pc:sldMk cId="2295311083" sldId="262"/>
            <ac:picMk id="3" creationId="{8F55A774-E617-4BE3-84B6-CE81DB88E1B0}"/>
          </ac:picMkLst>
        </pc:picChg>
      </pc:sldChg>
      <pc:sldChg chg="addSp delSp modSp new mod setBg delAnim modAnim">
        <pc:chgData name="hussain alzhrani" userId="02a2acfe203a0e97" providerId="LiveId" clId="{A75A7A39-08AD-4719-A82F-73B077F19122}" dt="2021-11-08T03:39:48.086" v="1682" actId="13822"/>
        <pc:sldMkLst>
          <pc:docMk/>
          <pc:sldMk cId="212682550" sldId="263"/>
        </pc:sldMkLst>
        <pc:spChg chg="del">
          <ac:chgData name="hussain alzhrani" userId="02a2acfe203a0e97" providerId="LiveId" clId="{A75A7A39-08AD-4719-A82F-73B077F19122}" dt="2021-11-07T14:54:55.386" v="8" actId="478"/>
          <ac:spMkLst>
            <pc:docMk/>
            <pc:sldMk cId="212682550" sldId="263"/>
            <ac:spMk id="2" creationId="{1A24E4D1-1226-4948-B8A9-F4D63ED18EE6}"/>
          </ac:spMkLst>
        </pc:spChg>
        <pc:spChg chg="del">
          <ac:chgData name="hussain alzhrani" userId="02a2acfe203a0e97" providerId="LiveId" clId="{A75A7A39-08AD-4719-A82F-73B077F19122}" dt="2021-11-07T14:54:57.247" v="9" actId="478"/>
          <ac:spMkLst>
            <pc:docMk/>
            <pc:sldMk cId="212682550" sldId="263"/>
            <ac:spMk id="3" creationId="{76DF75BF-A9A3-4A3E-A63E-A404ACAD1441}"/>
          </ac:spMkLst>
        </pc:spChg>
        <pc:spChg chg="add mod">
          <ac:chgData name="hussain alzhrani" userId="02a2acfe203a0e97" providerId="LiveId" clId="{A75A7A39-08AD-4719-A82F-73B077F19122}" dt="2021-11-08T02:59:41.308" v="1265" actId="20577"/>
          <ac:spMkLst>
            <pc:docMk/>
            <pc:sldMk cId="212682550" sldId="263"/>
            <ac:spMk id="21" creationId="{65EFE963-A24F-44A4-AD28-15F7FE25F8DE}"/>
          </ac:spMkLst>
        </pc:spChg>
        <pc:spChg chg="add">
          <ac:chgData name="hussain alzhrani" userId="02a2acfe203a0e97" providerId="LiveId" clId="{A75A7A39-08AD-4719-A82F-73B077F19122}" dt="2021-11-07T14:55:37.979" v="11" actId="26606"/>
          <ac:spMkLst>
            <pc:docMk/>
            <pc:sldMk cId="212682550" sldId="263"/>
            <ac:spMk id="22" creationId="{35002F6C-0142-4BD1-B14C-B2A8BE2BC116}"/>
          </ac:spMkLst>
        </pc:spChg>
        <pc:spChg chg="add del mod">
          <ac:chgData name="hussain alzhrani" userId="02a2acfe203a0e97" providerId="LiveId" clId="{A75A7A39-08AD-4719-A82F-73B077F19122}" dt="2021-11-08T02:59:52.527" v="1268" actId="478"/>
          <ac:spMkLst>
            <pc:docMk/>
            <pc:sldMk cId="212682550" sldId="263"/>
            <ac:spMk id="23" creationId="{4A4887A6-745B-4CD6-8746-0EC2E67258B6}"/>
          </ac:spMkLst>
        </pc:spChg>
        <pc:spChg chg="add mod">
          <ac:chgData name="hussain alzhrani" userId="02a2acfe203a0e97" providerId="LiveId" clId="{A75A7A39-08AD-4719-A82F-73B077F19122}" dt="2021-11-08T03:39:48.086" v="1682" actId="13822"/>
          <ac:spMkLst>
            <pc:docMk/>
            <pc:sldMk cId="212682550" sldId="263"/>
            <ac:spMk id="23" creationId="{6A2E82AF-0026-44D5-B504-EF24ADAF7A30}"/>
          </ac:spMkLst>
        </pc:spChg>
        <pc:spChg chg="add">
          <ac:chgData name="hussain alzhrani" userId="02a2acfe203a0e97" providerId="LiveId" clId="{A75A7A39-08AD-4719-A82F-73B077F19122}" dt="2021-11-07T14:55:37.979" v="11" actId="26606"/>
          <ac:spMkLst>
            <pc:docMk/>
            <pc:sldMk cId="212682550" sldId="263"/>
            <ac:spMk id="24" creationId="{889F2A4C-8C64-4700-8689-78F603984665}"/>
          </ac:spMkLst>
        </pc:spChg>
        <pc:spChg chg="add mod">
          <ac:chgData name="hussain alzhrani" userId="02a2acfe203a0e97" providerId="LiveId" clId="{A75A7A39-08AD-4719-A82F-73B077F19122}" dt="2021-11-08T03:01:58.136" v="1361" actId="1037"/>
          <ac:spMkLst>
            <pc:docMk/>
            <pc:sldMk cId="212682550" sldId="263"/>
            <ac:spMk id="25" creationId="{C0A40F43-FAE6-41CC-BD33-3C6478991C17}"/>
          </ac:spMkLst>
        </pc:spChg>
        <pc:spChg chg="add mod">
          <ac:chgData name="hussain alzhrani" userId="02a2acfe203a0e97" providerId="LiveId" clId="{A75A7A39-08AD-4719-A82F-73B077F19122}" dt="2021-11-08T03:02:47.135" v="1422" actId="1037"/>
          <ac:spMkLst>
            <pc:docMk/>
            <pc:sldMk cId="212682550" sldId="263"/>
            <ac:spMk id="26" creationId="{77740B3F-1523-4A38-B397-B14D03B5D12A}"/>
          </ac:spMkLst>
        </pc:spChg>
        <pc:grpChg chg="add">
          <ac:chgData name="hussain alzhrani" userId="02a2acfe203a0e97" providerId="LiveId" clId="{A75A7A39-08AD-4719-A82F-73B077F19122}" dt="2021-11-07T14:55:37.979" v="11" actId="26606"/>
          <ac:grpSpMkLst>
            <pc:docMk/>
            <pc:sldMk cId="212682550" sldId="263"/>
            <ac:grpSpMk id="10" creationId="{5F054EF5-EFE6-45A2-834C-0F0931F39F1E}"/>
          </ac:grpSpMkLst>
        </pc:grpChg>
        <pc:picChg chg="add mod">
          <ac:chgData name="hussain alzhrani" userId="02a2acfe203a0e97" providerId="LiveId" clId="{A75A7A39-08AD-4719-A82F-73B077F19122}" dt="2021-11-07T14:56:02.940" v="27" actId="1035"/>
          <ac:picMkLst>
            <pc:docMk/>
            <pc:sldMk cId="212682550" sldId="263"/>
            <ac:picMk id="5" creationId="{D4C0F0AB-4AF6-4748-8892-85792C213AC9}"/>
          </ac:picMkLst>
        </pc:picChg>
      </pc:sldChg>
      <pc:sldChg chg="addSp delSp modSp new mod setBg modAnim">
        <pc:chgData name="hussain alzhrani" userId="02a2acfe203a0e97" providerId="LiveId" clId="{A75A7A39-08AD-4719-A82F-73B077F19122}" dt="2021-11-08T03:40:03.877" v="1684" actId="13822"/>
        <pc:sldMkLst>
          <pc:docMk/>
          <pc:sldMk cId="621920240" sldId="264"/>
        </pc:sldMkLst>
        <pc:spChg chg="del">
          <ac:chgData name="hussain alzhrani" userId="02a2acfe203a0e97" providerId="LiveId" clId="{A75A7A39-08AD-4719-A82F-73B077F19122}" dt="2021-11-07T14:56:14.787" v="29" actId="478"/>
          <ac:spMkLst>
            <pc:docMk/>
            <pc:sldMk cId="621920240" sldId="264"/>
            <ac:spMk id="2" creationId="{3812AFD6-9DB4-43F2-BA8C-8C2BC7C9606B}"/>
          </ac:spMkLst>
        </pc:spChg>
        <pc:spChg chg="del">
          <ac:chgData name="hussain alzhrani" userId="02a2acfe203a0e97" providerId="LiveId" clId="{A75A7A39-08AD-4719-A82F-73B077F19122}" dt="2021-11-07T14:56:16.066" v="30" actId="478"/>
          <ac:spMkLst>
            <pc:docMk/>
            <pc:sldMk cId="621920240" sldId="264"/>
            <ac:spMk id="3" creationId="{2F0BD142-6668-4D8D-A353-6A30E6AE4F61}"/>
          </ac:spMkLst>
        </pc:spChg>
        <pc:spChg chg="add">
          <ac:chgData name="hussain alzhrani" userId="02a2acfe203a0e97" providerId="LiveId" clId="{A75A7A39-08AD-4719-A82F-73B077F19122}" dt="2021-11-07T14:56:43.933" v="32" actId="26606"/>
          <ac:spMkLst>
            <pc:docMk/>
            <pc:sldMk cId="621920240" sldId="264"/>
            <ac:spMk id="22" creationId="{35002F6C-0142-4BD1-B14C-B2A8BE2BC116}"/>
          </ac:spMkLst>
        </pc:spChg>
        <pc:spChg chg="add">
          <ac:chgData name="hussain alzhrani" userId="02a2acfe203a0e97" providerId="LiveId" clId="{A75A7A39-08AD-4719-A82F-73B077F19122}" dt="2021-11-07T14:56:43.933" v="32" actId="26606"/>
          <ac:spMkLst>
            <pc:docMk/>
            <pc:sldMk cId="621920240" sldId="264"/>
            <ac:spMk id="24" creationId="{889F2A4C-8C64-4700-8689-78F603984665}"/>
          </ac:spMkLst>
        </pc:spChg>
        <pc:spChg chg="add mod">
          <ac:chgData name="hussain alzhrani" userId="02a2acfe203a0e97" providerId="LiveId" clId="{A75A7A39-08AD-4719-A82F-73B077F19122}" dt="2021-11-08T03:40:03.877" v="1684" actId="13822"/>
          <ac:spMkLst>
            <pc:docMk/>
            <pc:sldMk cId="621920240" sldId="264"/>
            <ac:spMk id="25" creationId="{CA99683D-791E-4D81-A9D0-82B95ECD7117}"/>
          </ac:spMkLst>
        </pc:spChg>
        <pc:grpChg chg="add">
          <ac:chgData name="hussain alzhrani" userId="02a2acfe203a0e97" providerId="LiveId" clId="{A75A7A39-08AD-4719-A82F-73B077F19122}" dt="2021-11-07T14:56:43.933" v="32" actId="26606"/>
          <ac:grpSpMkLst>
            <pc:docMk/>
            <pc:sldMk cId="621920240" sldId="264"/>
            <ac:grpSpMk id="10" creationId="{5F054EF5-EFE6-45A2-834C-0F0931F39F1E}"/>
          </ac:grpSpMkLst>
        </pc:grpChg>
        <pc:picChg chg="add mod">
          <ac:chgData name="hussain alzhrani" userId="02a2acfe203a0e97" providerId="LiveId" clId="{A75A7A39-08AD-4719-A82F-73B077F19122}" dt="2021-11-08T03:05:23.868" v="1474" actId="1035"/>
          <ac:picMkLst>
            <pc:docMk/>
            <pc:sldMk cId="621920240" sldId="264"/>
            <ac:picMk id="3" creationId="{E18FC16D-AAF9-4955-B13B-3C7293CC6B3A}"/>
          </ac:picMkLst>
        </pc:picChg>
        <pc:picChg chg="add mod">
          <ac:chgData name="hussain alzhrani" userId="02a2acfe203a0e97" providerId="LiveId" clId="{A75A7A39-08AD-4719-A82F-73B077F19122}" dt="2021-11-07T14:57:02.119" v="37"/>
          <ac:picMkLst>
            <pc:docMk/>
            <pc:sldMk cId="621920240" sldId="264"/>
            <ac:picMk id="5" creationId="{3C5E1AA1-B751-405A-A84E-CB423A28CBF2}"/>
          </ac:picMkLst>
        </pc:picChg>
        <pc:picChg chg="add mod">
          <ac:chgData name="hussain alzhrani" userId="02a2acfe203a0e97" providerId="LiveId" clId="{A75A7A39-08AD-4719-A82F-73B077F19122}" dt="2021-11-08T03:04:42.791" v="1456" actId="1076"/>
          <ac:picMkLst>
            <pc:docMk/>
            <pc:sldMk cId="621920240" sldId="264"/>
            <ac:picMk id="21" creationId="{296F1C5E-F0D3-4427-A382-74A50C93809F}"/>
          </ac:picMkLst>
        </pc:picChg>
        <pc:picChg chg="add mod">
          <ac:chgData name="hussain alzhrani" userId="02a2acfe203a0e97" providerId="LiveId" clId="{A75A7A39-08AD-4719-A82F-73B077F19122}" dt="2021-11-08T03:04:55.760" v="1464" actId="1037"/>
          <ac:picMkLst>
            <pc:docMk/>
            <pc:sldMk cId="621920240" sldId="264"/>
            <ac:picMk id="23" creationId="{450BACE4-CF43-43B7-8655-2A36F5F1A674}"/>
          </ac:picMkLst>
        </pc:picChg>
      </pc:sldChg>
      <pc:sldChg chg="addSp delSp modSp new mod setBg modAnim">
        <pc:chgData name="hussain alzhrani" userId="02a2acfe203a0e97" providerId="LiveId" clId="{A75A7A39-08AD-4719-A82F-73B077F19122}" dt="2021-11-08T03:40:11.998" v="1686" actId="13822"/>
        <pc:sldMkLst>
          <pc:docMk/>
          <pc:sldMk cId="3660797885" sldId="265"/>
        </pc:sldMkLst>
        <pc:spChg chg="add mod">
          <ac:chgData name="hussain alzhrani" userId="02a2acfe203a0e97" providerId="LiveId" clId="{A75A7A39-08AD-4719-A82F-73B077F19122}" dt="2021-11-08T03:07:31.148" v="1534" actId="1037"/>
          <ac:spMkLst>
            <pc:docMk/>
            <pc:sldMk cId="3660797885" sldId="265"/>
            <ac:spMk id="2" creationId="{641FC2A8-9B77-45BB-89F3-35C0CBEA9A9B}"/>
          </ac:spMkLst>
        </pc:spChg>
        <pc:spChg chg="del">
          <ac:chgData name="hussain alzhrani" userId="02a2acfe203a0e97" providerId="LiveId" clId="{A75A7A39-08AD-4719-A82F-73B077F19122}" dt="2021-11-07T14:57:13.372" v="39" actId="478"/>
          <ac:spMkLst>
            <pc:docMk/>
            <pc:sldMk cId="3660797885" sldId="265"/>
            <ac:spMk id="2" creationId="{A2817D67-2069-42E6-B5AE-CBCFA88CA667}"/>
          </ac:spMkLst>
        </pc:spChg>
        <pc:spChg chg="del">
          <ac:chgData name="hussain alzhrani" userId="02a2acfe203a0e97" providerId="LiveId" clId="{A75A7A39-08AD-4719-A82F-73B077F19122}" dt="2021-11-07T14:57:14.519" v="40" actId="478"/>
          <ac:spMkLst>
            <pc:docMk/>
            <pc:sldMk cId="3660797885" sldId="265"/>
            <ac:spMk id="3" creationId="{CB1BCE52-0EB5-49DF-9BD1-30166AC801D7}"/>
          </ac:spMkLst>
        </pc:spChg>
        <pc:spChg chg="add">
          <ac:chgData name="hussain alzhrani" userId="02a2acfe203a0e97" providerId="LiveId" clId="{A75A7A39-08AD-4719-A82F-73B077F19122}" dt="2021-11-07T14:57:46.409" v="42" actId="26606"/>
          <ac:spMkLst>
            <pc:docMk/>
            <pc:sldMk cId="3660797885" sldId="265"/>
            <ac:spMk id="22" creationId="{03E8462A-FEBA-4848-81CC-3F8DA3E477BE}"/>
          </ac:spMkLst>
        </pc:spChg>
        <pc:spChg chg="add mod">
          <ac:chgData name="hussain alzhrani" userId="02a2acfe203a0e97" providerId="LiveId" clId="{A75A7A39-08AD-4719-A82F-73B077F19122}" dt="2021-11-08T03:08:08.571" v="1549" actId="1038"/>
          <ac:spMkLst>
            <pc:docMk/>
            <pc:sldMk cId="3660797885" sldId="265"/>
            <ac:spMk id="34" creationId="{5397D2CE-19B5-4AC7-8077-272D7BD40B7F}"/>
          </ac:spMkLst>
        </pc:spChg>
        <pc:spChg chg="add">
          <ac:chgData name="hussain alzhrani" userId="02a2acfe203a0e97" providerId="LiveId" clId="{A75A7A39-08AD-4719-A82F-73B077F19122}" dt="2021-11-07T14:57:46.409" v="42" actId="26606"/>
          <ac:spMkLst>
            <pc:docMk/>
            <pc:sldMk cId="3660797885" sldId="265"/>
            <ac:spMk id="35" creationId="{7941F9B1-B01B-4A84-89D9-B169AEB4E456}"/>
          </ac:spMkLst>
        </pc:spChg>
        <pc:spChg chg="add mod">
          <ac:chgData name="hussain alzhrani" userId="02a2acfe203a0e97" providerId="LiveId" clId="{A75A7A39-08AD-4719-A82F-73B077F19122}" dt="2021-11-08T03:08:28.331" v="1558" actId="1037"/>
          <ac:spMkLst>
            <pc:docMk/>
            <pc:sldMk cId="3660797885" sldId="265"/>
            <ac:spMk id="36" creationId="{F8E133FB-9F97-4D31-A027-F6E55EF1D970}"/>
          </ac:spMkLst>
        </pc:spChg>
        <pc:spChg chg="add mod">
          <ac:chgData name="hussain alzhrani" userId="02a2acfe203a0e97" providerId="LiveId" clId="{A75A7A39-08AD-4719-A82F-73B077F19122}" dt="2021-11-08T03:40:11.998" v="1686" actId="13822"/>
          <ac:spMkLst>
            <pc:docMk/>
            <pc:sldMk cId="3660797885" sldId="265"/>
            <ac:spMk id="37" creationId="{7332E3B1-5314-4FFB-9ED7-DD973FE459B2}"/>
          </ac:spMkLst>
        </pc:spChg>
        <pc:grpChg chg="add">
          <ac:chgData name="hussain alzhrani" userId="02a2acfe203a0e97" providerId="LiveId" clId="{A75A7A39-08AD-4719-A82F-73B077F19122}" dt="2021-11-07T14:57:46.409" v="42" actId="26606"/>
          <ac:grpSpMkLst>
            <pc:docMk/>
            <pc:sldMk cId="3660797885" sldId="265"/>
            <ac:grpSpMk id="10" creationId="{609316A9-990D-4EC3-A671-70EE5C1493A4}"/>
          </ac:grpSpMkLst>
        </pc:grpChg>
        <pc:grpChg chg="add">
          <ac:chgData name="hussain alzhrani" userId="02a2acfe203a0e97" providerId="LiveId" clId="{A75A7A39-08AD-4719-A82F-73B077F19122}" dt="2021-11-07T14:57:46.409" v="42" actId="26606"/>
          <ac:grpSpMkLst>
            <pc:docMk/>
            <pc:sldMk cId="3660797885" sldId="265"/>
            <ac:grpSpMk id="24" creationId="{2109F83F-40FE-4DB3-84CC-09FB3340D06D}"/>
          </ac:grpSpMkLst>
        </pc:grpChg>
        <pc:picChg chg="add mod">
          <ac:chgData name="hussain alzhrani" userId="02a2acfe203a0e97" providerId="LiveId" clId="{A75A7A39-08AD-4719-A82F-73B077F19122}" dt="2021-11-07T14:59:00.724" v="82" actId="14100"/>
          <ac:picMkLst>
            <pc:docMk/>
            <pc:sldMk cId="3660797885" sldId="265"/>
            <ac:picMk id="5" creationId="{8832FA93-1AFE-4837-899C-757F9ACF5686}"/>
          </ac:picMkLst>
        </pc:picChg>
        <pc:picChg chg="add mod">
          <ac:chgData name="hussain alzhrani" userId="02a2acfe203a0e97" providerId="LiveId" clId="{A75A7A39-08AD-4719-A82F-73B077F19122}" dt="2021-11-07T14:59:49.226" v="130" actId="14100"/>
          <ac:picMkLst>
            <pc:docMk/>
            <pc:sldMk cId="3660797885" sldId="265"/>
            <ac:picMk id="7" creationId="{32AE6F5E-9061-43EC-918D-F37E4513E56B}"/>
          </ac:picMkLst>
        </pc:picChg>
      </pc:sldChg>
      <pc:sldChg chg="delSp new del mod">
        <pc:chgData name="hussain alzhrani" userId="02a2acfe203a0e97" providerId="LiveId" clId="{A75A7A39-08AD-4719-A82F-73B077F19122}" dt="2021-11-07T15:00:39.514" v="131" actId="2696"/>
        <pc:sldMkLst>
          <pc:docMk/>
          <pc:sldMk cId="2403837828" sldId="266"/>
        </pc:sldMkLst>
        <pc:spChg chg="del">
          <ac:chgData name="hussain alzhrani" userId="02a2acfe203a0e97" providerId="LiveId" clId="{A75A7A39-08AD-4719-A82F-73B077F19122}" dt="2021-11-07T14:58:23.504" v="50" actId="478"/>
          <ac:spMkLst>
            <pc:docMk/>
            <pc:sldMk cId="2403837828" sldId="266"/>
            <ac:spMk id="2" creationId="{EB3131C6-FF5C-4CE7-A7BF-ABE16C88C369}"/>
          </ac:spMkLst>
        </pc:spChg>
        <pc:spChg chg="del">
          <ac:chgData name="hussain alzhrani" userId="02a2acfe203a0e97" providerId="LiveId" clId="{A75A7A39-08AD-4719-A82F-73B077F19122}" dt="2021-11-07T14:58:25.461" v="51" actId="478"/>
          <ac:spMkLst>
            <pc:docMk/>
            <pc:sldMk cId="2403837828" sldId="266"/>
            <ac:spMk id="3" creationId="{E08754F7-6D1F-438A-B5BA-0DF81446BB7D}"/>
          </ac:spMkLst>
        </pc:spChg>
      </pc:sldChg>
      <pc:sldChg chg="modSp add mod">
        <pc:chgData name="hussain alzhrani" userId="02a2acfe203a0e97" providerId="LiveId" clId="{A75A7A39-08AD-4719-A82F-73B077F19122}" dt="2021-11-08T03:18:23.027" v="1634" actId="20577"/>
        <pc:sldMkLst>
          <pc:docMk/>
          <pc:sldMk cId="1890711524" sldId="275"/>
        </pc:sldMkLst>
        <pc:spChg chg="mod">
          <ac:chgData name="hussain alzhrani" userId="02a2acfe203a0e97" providerId="LiveId" clId="{A75A7A39-08AD-4719-A82F-73B077F19122}" dt="2021-11-08T03:18:04.177" v="1632" actId="1036"/>
          <ac:spMkLst>
            <pc:docMk/>
            <pc:sldMk cId="1890711524" sldId="275"/>
            <ac:spMk id="2" creationId="{8C977B31-5F98-479E-A65D-204ECAAF9869}"/>
          </ac:spMkLst>
        </pc:spChg>
        <pc:spChg chg="mod">
          <ac:chgData name="hussain alzhrani" userId="02a2acfe203a0e97" providerId="LiveId" clId="{A75A7A39-08AD-4719-A82F-73B077F19122}" dt="2021-11-08T03:18:23.027" v="1634" actId="20577"/>
          <ac:spMkLst>
            <pc:docMk/>
            <pc:sldMk cId="1890711524" sldId="275"/>
            <ac:spMk id="3" creationId="{82CA714E-0A02-4EBF-B8FD-83D01D1305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13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7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57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864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822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173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40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1400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1273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4381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860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443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425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4070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3496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5861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0630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1406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1815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2889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6571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4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2578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1946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8069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372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935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7512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27286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5379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6631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6355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603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80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1434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3488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3669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408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409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269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132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66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099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072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FFED6DA-0119-4C91-8EFA-6271646854F7}" type="datetimeFigureOut">
              <a:rPr lang="ar-SA" smtClean="0"/>
              <a:t>03/04/43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C05AA45-CEB2-4F93-8F49-20E7EAEF9EC1}" type="slidenum">
              <a:rPr lang="ar-SA" smtClean="0"/>
              <a:t>‹#›</a:t>
            </a:fld>
            <a:endParaRPr lang="ar-S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014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977B31-5F98-479E-A65D-204ECAAF9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2922" y="556183"/>
            <a:ext cx="9144000" cy="28954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ar-SA" b="1" cap="none" dirty="0">
                <a:ln/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الـوحـدة الثانية</a:t>
            </a:r>
            <a:br>
              <a:rPr lang="ar-SA" b="1" cap="none" dirty="0">
                <a:ln/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b="1" cap="none" dirty="0">
                <a:ln/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أَصْـدِقَائِـي وَجِـيـرَانِـي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2CA714E-0A02-4EBF-B8FD-83D01D130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612" y="3821242"/>
            <a:ext cx="9144000" cy="17028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التقويم التجميعي نهاية الوحدة 2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C2C4498-E1DC-4F20-A4A9-7BF6B1A3C8A4}"/>
              </a:ext>
            </a:extLst>
          </p:cNvPr>
          <p:cNvSpPr/>
          <p:nvPr/>
        </p:nvSpPr>
        <p:spPr>
          <a:xfrm>
            <a:off x="309712" y="6037158"/>
            <a:ext cx="1447059" cy="4128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أ/حسين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189071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832FA93-1AFE-4837-899C-757F9ACF5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718" y="546652"/>
            <a:ext cx="10694807" cy="313476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2AE6F5E-9061-43EC-918D-F37E4513E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3459755"/>
            <a:ext cx="10552718" cy="2761107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641FC2A8-9B77-45BB-89F3-35C0CBEA9A9B}"/>
              </a:ext>
            </a:extLst>
          </p:cNvPr>
          <p:cNvSpPr/>
          <p:nvPr/>
        </p:nvSpPr>
        <p:spPr>
          <a:xfrm>
            <a:off x="10645041" y="1489433"/>
            <a:ext cx="874511" cy="5467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5397D2CE-19B5-4AC7-8077-272D7BD40B7F}"/>
              </a:ext>
            </a:extLst>
          </p:cNvPr>
          <p:cNvSpPr/>
          <p:nvPr/>
        </p:nvSpPr>
        <p:spPr>
          <a:xfrm>
            <a:off x="10651692" y="2191093"/>
            <a:ext cx="874511" cy="5467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F8E133FB-9F97-4D31-A027-F6E55EF1D970}"/>
              </a:ext>
            </a:extLst>
          </p:cNvPr>
          <p:cNvSpPr/>
          <p:nvPr/>
        </p:nvSpPr>
        <p:spPr>
          <a:xfrm>
            <a:off x="10645398" y="2879367"/>
            <a:ext cx="874511" cy="5467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7332E3B1-5314-4FFB-9ED7-DD973FE459B2}"/>
              </a:ext>
            </a:extLst>
          </p:cNvPr>
          <p:cNvSpPr/>
          <p:nvPr/>
        </p:nvSpPr>
        <p:spPr>
          <a:xfrm>
            <a:off x="539827" y="514937"/>
            <a:ext cx="1278630" cy="323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latin typeface="Simplified Arabic" panose="02020603050405020304" pitchFamily="18" charset="-78"/>
                <a:cs typeface="Akhbar MT" pitchFamily="2" charset="-78"/>
              </a:rPr>
              <a:t>أ/حسين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36607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426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55BA4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C229595-D489-425D-A3EF-A74F80940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375" y="571499"/>
            <a:ext cx="9858375" cy="566737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B939F22-4729-46FF-B8E5-B81616360418}"/>
              </a:ext>
            </a:extLst>
          </p:cNvPr>
          <p:cNvSpPr/>
          <p:nvPr/>
        </p:nvSpPr>
        <p:spPr>
          <a:xfrm>
            <a:off x="7202079" y="1480009"/>
            <a:ext cx="1758535" cy="678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أُحِــبُّ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54ACE9BF-E0FE-4EF3-913E-76A11801F668}"/>
              </a:ext>
            </a:extLst>
          </p:cNvPr>
          <p:cNvSpPr/>
          <p:nvPr/>
        </p:nvSpPr>
        <p:spPr>
          <a:xfrm>
            <a:off x="3393187" y="1952923"/>
            <a:ext cx="1758535" cy="678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وَدَارُهُ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07A494C-2AD5-4DAE-A734-04EF97BF7317}"/>
              </a:ext>
            </a:extLst>
          </p:cNvPr>
          <p:cNvSpPr/>
          <p:nvPr/>
        </p:nvSpPr>
        <p:spPr>
          <a:xfrm>
            <a:off x="7270897" y="2452787"/>
            <a:ext cx="1758535" cy="678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أُحِــبُّ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B42A830-9522-45CE-B79F-32DC5DCFC519}"/>
              </a:ext>
            </a:extLst>
          </p:cNvPr>
          <p:cNvSpPr/>
          <p:nvPr/>
        </p:nvSpPr>
        <p:spPr>
          <a:xfrm>
            <a:off x="3084669" y="2441705"/>
            <a:ext cx="1758535" cy="678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دَوْمًا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068C28F-F53D-4ED7-A169-DFFD98808594}"/>
              </a:ext>
            </a:extLst>
          </p:cNvPr>
          <p:cNvSpPr/>
          <p:nvPr/>
        </p:nvSpPr>
        <p:spPr>
          <a:xfrm>
            <a:off x="3473648" y="2910217"/>
            <a:ext cx="1758535" cy="678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الْبَيْتِ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E3A15F9F-972D-4CF2-A041-56BF57E5131A}"/>
              </a:ext>
            </a:extLst>
          </p:cNvPr>
          <p:cNvSpPr/>
          <p:nvPr/>
        </p:nvSpPr>
        <p:spPr>
          <a:xfrm>
            <a:off x="3251782" y="4612253"/>
            <a:ext cx="1758535" cy="678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أُعِــيــنُــهُ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43588D6-E3D1-4D03-A0A2-70EB66A58EE9}"/>
              </a:ext>
            </a:extLst>
          </p:cNvPr>
          <p:cNvSpPr/>
          <p:nvPr/>
        </p:nvSpPr>
        <p:spPr>
          <a:xfrm>
            <a:off x="3229754" y="5071338"/>
            <a:ext cx="1758535" cy="678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يَـظَـلُّ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51197A0-583B-4013-B369-3ECC383D97E1}"/>
              </a:ext>
            </a:extLst>
          </p:cNvPr>
          <p:cNvSpPr/>
          <p:nvPr/>
        </p:nvSpPr>
        <p:spPr>
          <a:xfrm>
            <a:off x="3199675" y="5539850"/>
            <a:ext cx="1758535" cy="678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مَــلَاعِــب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0AE70484-D2E4-4BF9-835F-25C1EB298761}"/>
              </a:ext>
            </a:extLst>
          </p:cNvPr>
          <p:cNvSpPr/>
          <p:nvPr/>
        </p:nvSpPr>
        <p:spPr>
          <a:xfrm>
            <a:off x="7965649" y="1981204"/>
            <a:ext cx="1637793" cy="6221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EB14B923-BA49-4D7D-9744-DDD673346D7B}"/>
              </a:ext>
            </a:extLst>
          </p:cNvPr>
          <p:cNvSpPr/>
          <p:nvPr/>
        </p:nvSpPr>
        <p:spPr>
          <a:xfrm>
            <a:off x="4434605" y="2445014"/>
            <a:ext cx="918933" cy="6221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1FA7D705-C497-42EB-970D-DF4816C5071F}"/>
              </a:ext>
            </a:extLst>
          </p:cNvPr>
          <p:cNvSpPr/>
          <p:nvPr/>
        </p:nvSpPr>
        <p:spPr>
          <a:xfrm>
            <a:off x="2346234" y="2981643"/>
            <a:ext cx="1207672" cy="6221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DAA3B115-B573-41D9-917C-1E934DA6561D}"/>
              </a:ext>
            </a:extLst>
          </p:cNvPr>
          <p:cNvSpPr/>
          <p:nvPr/>
        </p:nvSpPr>
        <p:spPr>
          <a:xfrm>
            <a:off x="539827" y="514937"/>
            <a:ext cx="1278630" cy="323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latin typeface="Simplified Arabic" panose="02020603050405020304" pitchFamily="18" charset="-78"/>
                <a:cs typeface="Akhbar MT" pitchFamily="2" charset="-78"/>
              </a:rPr>
              <a:t>أ/حسين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15185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E5A0EC-283A-47B5-9CE9-8D5C62BA4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51" y="480059"/>
            <a:ext cx="10644174" cy="5796915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65B406B-1E2B-402A-AAE9-C45311DAB059}"/>
              </a:ext>
            </a:extLst>
          </p:cNvPr>
          <p:cNvSpPr/>
          <p:nvPr/>
        </p:nvSpPr>
        <p:spPr>
          <a:xfrm>
            <a:off x="2696065" y="2375555"/>
            <a:ext cx="883398" cy="8766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أُمّـي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8C44A001-0480-465B-900E-86037A7BE987}"/>
              </a:ext>
            </a:extLst>
          </p:cNvPr>
          <p:cNvSpPr/>
          <p:nvPr/>
        </p:nvSpPr>
        <p:spPr>
          <a:xfrm>
            <a:off x="1542566" y="2793302"/>
            <a:ext cx="1055802" cy="8766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تَـكَـسَّـرَ</a:t>
            </a: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316F6852-9DEC-4C83-A653-66FBA0AD3096}"/>
              </a:ext>
            </a:extLst>
          </p:cNvPr>
          <p:cNvSpPr/>
          <p:nvPr/>
        </p:nvSpPr>
        <p:spPr>
          <a:xfrm>
            <a:off x="1796550" y="4131201"/>
            <a:ext cx="772998" cy="7518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أُحِبُّ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06C5D231-4B56-4915-AA93-9BA2D684EE82}"/>
              </a:ext>
            </a:extLst>
          </p:cNvPr>
          <p:cNvSpPr/>
          <p:nvPr/>
        </p:nvSpPr>
        <p:spPr>
          <a:xfrm>
            <a:off x="935172" y="3297022"/>
            <a:ext cx="863201" cy="6200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الصَّديق</a:t>
            </a: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83538A9F-F4BC-4BAC-841C-AC685F9DCA33}"/>
              </a:ext>
            </a:extLst>
          </p:cNvPr>
          <p:cNvSpPr/>
          <p:nvPr/>
        </p:nvSpPr>
        <p:spPr>
          <a:xfrm>
            <a:off x="2034714" y="2148775"/>
            <a:ext cx="883399" cy="7518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قِطَارٌ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47E39924-0D68-4029-82C0-9D698FF3FC91}"/>
              </a:ext>
            </a:extLst>
          </p:cNvPr>
          <p:cNvSpPr/>
          <p:nvPr/>
        </p:nvSpPr>
        <p:spPr>
          <a:xfrm>
            <a:off x="2621909" y="3940038"/>
            <a:ext cx="883399" cy="6576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خَالِدٌ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5D1C0FFF-6FD2-4245-9E08-1F262C09F451}"/>
              </a:ext>
            </a:extLst>
          </p:cNvPr>
          <p:cNvSpPr/>
          <p:nvPr/>
        </p:nvSpPr>
        <p:spPr>
          <a:xfrm>
            <a:off x="2531460" y="3303480"/>
            <a:ext cx="1135566" cy="7518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الْحَرِيق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D9B80DD0-310C-4381-9EA1-6AC26F84B1E0}"/>
              </a:ext>
            </a:extLst>
          </p:cNvPr>
          <p:cNvSpPr/>
          <p:nvPr/>
        </p:nvSpPr>
        <p:spPr>
          <a:xfrm>
            <a:off x="2521477" y="4732186"/>
            <a:ext cx="1135566" cy="7518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الْقُضْبَان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8BA22848-6BA8-4F9F-8C00-C5ACCCC29145}"/>
              </a:ext>
            </a:extLst>
          </p:cNvPr>
          <p:cNvSpPr/>
          <p:nvPr/>
        </p:nvSpPr>
        <p:spPr>
          <a:xfrm>
            <a:off x="539827" y="514937"/>
            <a:ext cx="1278630" cy="323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latin typeface="Simplified Arabic" panose="02020603050405020304" pitchFamily="18" charset="-78"/>
                <a:cs typeface="Akhbar MT" pitchFamily="2" charset="-78"/>
              </a:rPr>
              <a:t>أ/حسين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5332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B9F9250-CF59-4C48-B2CD-635DF4C7C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788" y="523875"/>
            <a:ext cx="9334037" cy="582549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4B00415-58B7-4A63-B72B-EBAB895E8500}"/>
              </a:ext>
            </a:extLst>
          </p:cNvPr>
          <p:cNvSpPr/>
          <p:nvPr/>
        </p:nvSpPr>
        <p:spPr>
          <a:xfrm>
            <a:off x="8201322" y="2403835"/>
            <a:ext cx="2149311" cy="49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أُسْـرَة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771102C4-7757-4945-BABC-3D92793D9F3D}"/>
              </a:ext>
            </a:extLst>
          </p:cNvPr>
          <p:cNvSpPr/>
          <p:nvPr/>
        </p:nvSpPr>
        <p:spPr>
          <a:xfrm>
            <a:off x="6259549" y="3396085"/>
            <a:ext cx="2149311" cy="49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صَـدِيق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41144E9C-692F-4074-A419-6615C5B70C39}"/>
              </a:ext>
            </a:extLst>
          </p:cNvPr>
          <p:cNvSpPr/>
          <p:nvPr/>
        </p:nvSpPr>
        <p:spPr>
          <a:xfrm>
            <a:off x="8126989" y="4432615"/>
            <a:ext cx="2149311" cy="601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مَـوْقِـع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70AC87D9-659F-438A-BAFE-D64E94FD9841}"/>
              </a:ext>
            </a:extLst>
          </p:cNvPr>
          <p:cNvSpPr/>
          <p:nvPr/>
        </p:nvSpPr>
        <p:spPr>
          <a:xfrm>
            <a:off x="6181309" y="5507001"/>
            <a:ext cx="2149311" cy="49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مَـسْـجِـد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12E96495-F621-4D6D-9C45-046514075DE6}"/>
              </a:ext>
            </a:extLst>
          </p:cNvPr>
          <p:cNvSpPr/>
          <p:nvPr/>
        </p:nvSpPr>
        <p:spPr>
          <a:xfrm>
            <a:off x="539827" y="514937"/>
            <a:ext cx="1278630" cy="323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latin typeface="Simplified Arabic" panose="02020603050405020304" pitchFamily="18" charset="-78"/>
                <a:cs typeface="Akhbar MT" pitchFamily="2" charset="-78"/>
              </a:rPr>
              <a:t>أ/حسين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1442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436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44AEB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912E7B3-EF3A-402F-8D6D-E3316998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758" y="1057275"/>
            <a:ext cx="10885392" cy="4371265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599B59C1-DE40-4117-8314-0634ADD95A0A}"/>
              </a:ext>
            </a:extLst>
          </p:cNvPr>
          <p:cNvSpPr/>
          <p:nvPr/>
        </p:nvSpPr>
        <p:spPr>
          <a:xfrm>
            <a:off x="7859226" y="2722586"/>
            <a:ext cx="2149311" cy="557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فَـوَّازٌ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D7C804BE-712B-4EF7-BBF4-88E644F38FF1}"/>
              </a:ext>
            </a:extLst>
          </p:cNvPr>
          <p:cNvSpPr/>
          <p:nvPr/>
        </p:nvSpPr>
        <p:spPr>
          <a:xfrm>
            <a:off x="6698179" y="3620214"/>
            <a:ext cx="2149311" cy="687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قِـطَارًا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24CF2B62-6AE8-43DE-9EEF-FA91BA287643}"/>
              </a:ext>
            </a:extLst>
          </p:cNvPr>
          <p:cNvSpPr/>
          <p:nvPr/>
        </p:nvSpPr>
        <p:spPr>
          <a:xfrm>
            <a:off x="6556773" y="4581745"/>
            <a:ext cx="2149311" cy="687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خَالِـدٍ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6BFAD9C-9F3D-468B-89DD-C90CF3D3AD45}"/>
              </a:ext>
            </a:extLst>
          </p:cNvPr>
          <p:cNvSpPr/>
          <p:nvPr/>
        </p:nvSpPr>
        <p:spPr>
          <a:xfrm>
            <a:off x="539827" y="514937"/>
            <a:ext cx="1278630" cy="323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latin typeface="Simplified Arabic" panose="02020603050405020304" pitchFamily="18" charset="-78"/>
                <a:cs typeface="Akhbar MT" pitchFamily="2" charset="-78"/>
              </a:rPr>
              <a:t>أ/حسين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18548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0AC5481-DFB4-43CF-B018-CF282F4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746" y="647700"/>
            <a:ext cx="10395846" cy="5543550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063EAD31-D39F-4ED6-AB90-E381DD726A15}"/>
              </a:ext>
            </a:extLst>
          </p:cNvPr>
          <p:cNvSpPr/>
          <p:nvPr/>
        </p:nvSpPr>
        <p:spPr>
          <a:xfrm>
            <a:off x="3276455" y="3282615"/>
            <a:ext cx="2149311" cy="557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الْـهَاتِف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14EB3699-0186-425C-AC84-0FCC3E38D266}"/>
              </a:ext>
            </a:extLst>
          </p:cNvPr>
          <p:cNvSpPr/>
          <p:nvPr/>
        </p:nvSpPr>
        <p:spPr>
          <a:xfrm>
            <a:off x="3291556" y="3989343"/>
            <a:ext cx="2149311" cy="557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الْأَرْض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6E66686-97B4-4390-B4FC-30D0BC0CA0A3}"/>
              </a:ext>
            </a:extLst>
          </p:cNvPr>
          <p:cNvSpPr/>
          <p:nvPr/>
        </p:nvSpPr>
        <p:spPr>
          <a:xfrm>
            <a:off x="6841652" y="3236790"/>
            <a:ext cx="2149311" cy="64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الـسَّـيَارَة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1A96E7E1-9285-41E6-A867-52ECBCD22678}"/>
              </a:ext>
            </a:extLst>
          </p:cNvPr>
          <p:cNvSpPr/>
          <p:nvPr/>
        </p:nvSpPr>
        <p:spPr>
          <a:xfrm>
            <a:off x="3257601" y="4724352"/>
            <a:ext cx="2149311" cy="557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الْـمَـدْرَسَة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F03ECB1B-CC5B-4AE9-ACC5-61601871D124}"/>
              </a:ext>
            </a:extLst>
          </p:cNvPr>
          <p:cNvSpPr/>
          <p:nvPr/>
        </p:nvSpPr>
        <p:spPr>
          <a:xfrm>
            <a:off x="6833184" y="3956455"/>
            <a:ext cx="2149311" cy="64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الـضَّـيْـف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2C127E48-8CB8-4E74-B0DF-54A79F24B11D}"/>
              </a:ext>
            </a:extLst>
          </p:cNvPr>
          <p:cNvSpPr/>
          <p:nvPr/>
        </p:nvSpPr>
        <p:spPr>
          <a:xfrm>
            <a:off x="6862178" y="4695469"/>
            <a:ext cx="2149311" cy="64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الـرَّمْـل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CCE8B2C5-EACE-485B-B2C1-331CEF1393D4}"/>
              </a:ext>
            </a:extLst>
          </p:cNvPr>
          <p:cNvSpPr/>
          <p:nvPr/>
        </p:nvSpPr>
        <p:spPr>
          <a:xfrm>
            <a:off x="3272702" y="5447584"/>
            <a:ext cx="2149311" cy="557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الْـكِـتَاب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957724D6-3AB4-4C96-ADEE-AC8F64B03D33}"/>
              </a:ext>
            </a:extLst>
          </p:cNvPr>
          <p:cNvSpPr/>
          <p:nvPr/>
        </p:nvSpPr>
        <p:spPr>
          <a:xfrm>
            <a:off x="6855183" y="5403726"/>
            <a:ext cx="2149311" cy="64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الـزَّيْـت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8020AA46-B281-46FE-877C-C557C5490D84}"/>
              </a:ext>
            </a:extLst>
          </p:cNvPr>
          <p:cNvSpPr/>
          <p:nvPr/>
        </p:nvSpPr>
        <p:spPr>
          <a:xfrm>
            <a:off x="10387320" y="6017603"/>
            <a:ext cx="1278630" cy="323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latin typeface="Simplified Arabic" panose="02020603050405020304" pitchFamily="18" charset="-78"/>
                <a:cs typeface="Akhbar MT" pitchFamily="2" charset="-78"/>
              </a:rPr>
              <a:t>أ/حسين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212143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3E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48B9B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F55A774-E617-4BE3-84B6-CE81DB88E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51" y="619125"/>
            <a:ext cx="10691799" cy="5657850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62C59FFB-3045-4881-B6E7-B8D1F8964C79}"/>
              </a:ext>
            </a:extLst>
          </p:cNvPr>
          <p:cNvSpPr/>
          <p:nvPr/>
        </p:nvSpPr>
        <p:spPr>
          <a:xfrm>
            <a:off x="4192925" y="3603717"/>
            <a:ext cx="5766314" cy="64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أَيْـنَ مـكان الـرحـلـة؟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019DC484-75F1-4C6F-BD85-2FC4315ABA9E}"/>
              </a:ext>
            </a:extLst>
          </p:cNvPr>
          <p:cNvSpPr/>
          <p:nvPr/>
        </p:nvSpPr>
        <p:spPr>
          <a:xfrm>
            <a:off x="4145790" y="4221667"/>
            <a:ext cx="5766314" cy="64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مَـتَى مـوعـد الـرحـلـة؟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C85847CA-247B-48B6-8EB4-7A1F5F4F3898}"/>
              </a:ext>
            </a:extLst>
          </p:cNvPr>
          <p:cNvSpPr/>
          <p:nvPr/>
        </p:nvSpPr>
        <p:spPr>
          <a:xfrm>
            <a:off x="2280257" y="4811336"/>
            <a:ext cx="5766314" cy="64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مَـنْ الـمـشـتـركـيـن في الـرحـلـة؟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4D60660-8D9C-47CA-9790-BD582B7613FF}"/>
              </a:ext>
            </a:extLst>
          </p:cNvPr>
          <p:cNvSpPr/>
          <p:nvPr/>
        </p:nvSpPr>
        <p:spPr>
          <a:xfrm>
            <a:off x="4216283" y="5420330"/>
            <a:ext cx="5766314" cy="64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كَـمْ رسـوم الـرحـلـة؟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21062E76-3198-41A6-A66C-9F982FE821BB}"/>
              </a:ext>
            </a:extLst>
          </p:cNvPr>
          <p:cNvSpPr/>
          <p:nvPr/>
        </p:nvSpPr>
        <p:spPr>
          <a:xfrm>
            <a:off x="539827" y="514937"/>
            <a:ext cx="1278630" cy="323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latin typeface="Simplified Arabic" panose="02020603050405020304" pitchFamily="18" charset="-78"/>
                <a:cs typeface="Akhbar MT" pitchFamily="2" charset="-78"/>
              </a:rPr>
              <a:t>أ/حسين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22953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4C0F0AB-4AF6-4748-8892-85792C213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876" y="705829"/>
            <a:ext cx="10694023" cy="5286375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65EFE963-A24F-44A4-AD28-15F7FE25F8DE}"/>
              </a:ext>
            </a:extLst>
          </p:cNvPr>
          <p:cNvSpPr/>
          <p:nvPr/>
        </p:nvSpPr>
        <p:spPr>
          <a:xfrm>
            <a:off x="5562875" y="2294951"/>
            <a:ext cx="5766314" cy="64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أتـمـنـى لك الـفـوز يا مـحـمـد.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C0A40F43-FAE6-41CC-BD33-3C6478991C17}"/>
              </a:ext>
            </a:extLst>
          </p:cNvPr>
          <p:cNvSpPr/>
          <p:nvPr/>
        </p:nvSpPr>
        <p:spPr>
          <a:xfrm>
            <a:off x="3968687" y="3752792"/>
            <a:ext cx="7234675" cy="64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أريـد أن أسـتـعـيـر قـصـة مـن الـمـكـتـبـة.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7740B3F-1523-4A38-B397-B14D03B5D12A}"/>
              </a:ext>
            </a:extLst>
          </p:cNvPr>
          <p:cNvSpPr/>
          <p:nvPr/>
        </p:nvSpPr>
        <p:spPr>
          <a:xfrm>
            <a:off x="5999072" y="5187686"/>
            <a:ext cx="5766314" cy="649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اللهـم احـفـظ جـيـرانـي.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A2E82AF-0026-44D5-B504-EF24ADAF7A30}"/>
              </a:ext>
            </a:extLst>
          </p:cNvPr>
          <p:cNvSpPr/>
          <p:nvPr/>
        </p:nvSpPr>
        <p:spPr>
          <a:xfrm>
            <a:off x="539827" y="514937"/>
            <a:ext cx="1278630" cy="323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latin typeface="Simplified Arabic" panose="02020603050405020304" pitchFamily="18" charset="-78"/>
                <a:cs typeface="Akhbar MT" pitchFamily="2" charset="-78"/>
              </a:rPr>
              <a:t>أ/حسين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2126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3D5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EE7B7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5E1AA1-B751-405A-A84E-CB423A28C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757" y="685800"/>
            <a:ext cx="10933018" cy="54102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18FC16D-AAF9-4955-B13B-3C7293CC6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813" y="3339742"/>
            <a:ext cx="9753600" cy="67558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96F1C5E-F0D3-4427-A382-74A50C938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788" y="4013200"/>
            <a:ext cx="9753600" cy="6755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50BACE4-CF43-43B7-8655-2A36F5F1A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563" y="4678706"/>
            <a:ext cx="9753600" cy="675587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CA99683D-791E-4D81-A9D0-82B95ECD7117}"/>
              </a:ext>
            </a:extLst>
          </p:cNvPr>
          <p:cNvSpPr/>
          <p:nvPr/>
        </p:nvSpPr>
        <p:spPr>
          <a:xfrm>
            <a:off x="539827" y="514937"/>
            <a:ext cx="1278630" cy="323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latin typeface="Simplified Arabic" panose="02020603050405020304" pitchFamily="18" charset="-78"/>
                <a:cs typeface="Akhbar MT" pitchFamily="2" charset="-78"/>
              </a:rPr>
              <a:t>أ/حسين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6219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قص">
  <a:themeElements>
    <a:clrScheme name="قص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قص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قص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118</Words>
  <Application>Microsoft Office PowerPoint</Application>
  <PresentationFormat>شاشة عريضة</PresentationFormat>
  <Paragraphs>53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Arial</vt:lpstr>
      <vt:lpstr>Franklin Gothic Book</vt:lpstr>
      <vt:lpstr>Simplified Arabic</vt:lpstr>
      <vt:lpstr>Trebuchet MS</vt:lpstr>
      <vt:lpstr>Wingdings 3</vt:lpstr>
      <vt:lpstr>واجهة</vt:lpstr>
      <vt:lpstr>1_واجهة</vt:lpstr>
      <vt:lpstr>قص</vt:lpstr>
      <vt:lpstr>الـوحـدة الثانية أَصْـدِقَائِـي وَجِـيـرَانِـي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hussain alzhrani</dc:creator>
  <cp:lastModifiedBy>hussain alzhrani</cp:lastModifiedBy>
  <cp:revision>1</cp:revision>
  <dcterms:created xsi:type="dcterms:W3CDTF">2021-11-07T12:38:35Z</dcterms:created>
  <dcterms:modified xsi:type="dcterms:W3CDTF">2021-11-08T03:48:44Z</dcterms:modified>
</cp:coreProperties>
</file>