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0" r:id="rId2"/>
    <p:sldMasterId id="2147483694" r:id="rId3"/>
  </p:sldMasterIdLst>
  <p:notesMasterIdLst>
    <p:notesMasterId r:id="rId19"/>
  </p:notesMasterIdLst>
  <p:sldIdLst>
    <p:sldId id="338" r:id="rId4"/>
    <p:sldId id="289" r:id="rId5"/>
    <p:sldId id="295" r:id="rId6"/>
    <p:sldId id="266" r:id="rId7"/>
    <p:sldId id="272" r:id="rId8"/>
    <p:sldId id="342" r:id="rId9"/>
    <p:sldId id="351" r:id="rId10"/>
    <p:sldId id="352" r:id="rId11"/>
    <p:sldId id="353" r:id="rId12"/>
    <p:sldId id="349" r:id="rId13"/>
    <p:sldId id="350" r:id="rId14"/>
    <p:sldId id="340" r:id="rId15"/>
    <p:sldId id="282" r:id="rId16"/>
    <p:sldId id="298" r:id="rId17"/>
    <p:sldId id="346" r:id="rId18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4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7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DF0C2E9-C250-469D-BA46-F6B4170DCB5F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CEEA0A37-C20F-4230-8E20-4C1479961F07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2842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212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820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0251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a73748a52c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a73748a52c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3731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266945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824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523067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71404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7149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32545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43168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63850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02929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6836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2379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3116253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06E3EE-A67B-455C-95DA-4C837476F205}" type="datetimeFigureOut">
              <a:rPr lang="ar-SA" smtClean="0"/>
              <a:t>29 محرم، 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9C668-F997-46A9-99A3-1549E4C4947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4198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فارغ" type="blank">
  <p:cSld name="فارغ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98215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محتوى" type="obj">
  <p:cSld name="عنوان ومحتوى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57382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شريحة عنوان" type="title">
  <p:cSld name="شريحة عنوان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1038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المقطع" type="secHead">
  <p:cSld name="عنوان المقطع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8794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يين" type="twoObj">
  <p:cSld name="محتويين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2179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قارنة" type="twoTxTwoObj">
  <p:cSld name="مقارنة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271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فقط" type="titleOnly">
  <p:cSld name="عنوان فقط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50653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محتوى ذو تسمية توضيحية" type="objTx">
  <p:cSld name="محتوى ذو تسمية توضيحية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5481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صورة مع تسمية توضيحية" type="picTx">
  <p:cSld name="صورة مع تسمية توضيحية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5964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540281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" type="vertTx">
  <p:cSld name="عنوان ونص عمودي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141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عنوان ونص عموديان" type="vertTitleAndTx">
  <p:cSld name="عنوان ونص عموديان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1">
              <a:spcBef>
                <a:spcPts val="0"/>
              </a:spcBef>
              <a:buNone/>
              <a:defRPr/>
            </a:lvl1pPr>
            <a:lvl2pPr marL="0" lvl="1" indent="0" algn="r" rtl="1">
              <a:spcBef>
                <a:spcPts val="0"/>
              </a:spcBef>
              <a:buNone/>
              <a:defRPr/>
            </a:lvl2pPr>
            <a:lvl3pPr marL="0" lvl="2" indent="0" algn="r" rtl="1">
              <a:spcBef>
                <a:spcPts val="0"/>
              </a:spcBef>
              <a:buNone/>
              <a:defRPr/>
            </a:lvl3pPr>
            <a:lvl4pPr marL="0" lvl="3" indent="0" algn="r" rtl="1">
              <a:spcBef>
                <a:spcPts val="0"/>
              </a:spcBef>
              <a:buNone/>
              <a:defRPr/>
            </a:lvl4pPr>
            <a:lvl5pPr marL="0" lvl="4" indent="0" algn="r" rtl="1">
              <a:spcBef>
                <a:spcPts val="0"/>
              </a:spcBef>
              <a:buNone/>
              <a:defRPr/>
            </a:lvl5pPr>
            <a:lvl6pPr marL="0" lvl="5" indent="0" algn="r" rtl="1">
              <a:spcBef>
                <a:spcPts val="0"/>
              </a:spcBef>
              <a:buNone/>
              <a:defRPr/>
            </a:lvl6pPr>
            <a:lvl7pPr marL="0" lvl="6" indent="0" algn="r" rtl="1">
              <a:spcBef>
                <a:spcPts val="0"/>
              </a:spcBef>
              <a:buNone/>
              <a:defRPr/>
            </a:lvl7pPr>
            <a:lvl8pPr marL="0" lvl="7" indent="0" algn="r" rtl="1">
              <a:spcBef>
                <a:spcPts val="0"/>
              </a:spcBef>
              <a:buNone/>
              <a:defRPr/>
            </a:lvl8pPr>
            <a:lvl9pPr marL="0" lvl="8" indent="0" algn="r" rtl="1">
              <a:spcBef>
                <a:spcPts val="0"/>
              </a:spcBef>
              <a:buNone/>
              <a:defRPr/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10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40174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921633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094767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317577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142857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420327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rtl="0"/>
            <a:fld id="{00000000-1234-1234-1234-123412341234}" type="slidenum">
              <a:rPr lang="ar" smtClean="0"/>
              <a:pPr rtl="0"/>
              <a:t>‹#›</a:t>
            </a:fld>
            <a:endParaRPr lang="ar"/>
          </a:p>
        </p:txBody>
      </p:sp>
    </p:spTree>
    <p:extLst>
      <p:ext uri="{BB962C8B-B14F-4D97-AF65-F5344CB8AC3E}">
        <p14:creationId xmlns:p14="http://schemas.microsoft.com/office/powerpoint/2010/main" val="286472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3CCA9-F65B-4BBC-9E03-AD4D05D039D1}" type="uaqdatetime1">
              <a:rPr lang="ar-SA" smtClean="0"/>
              <a:pPr/>
              <a:t>29 محرم، 1443</a:t>
            </a:fld>
            <a:endParaRPr lang="ar-S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D9AD5-F248-4919-864A-CFD76CC027D6}" type="slidenum">
              <a:rPr lang="ar-SA" smtClean="0"/>
              <a:pPr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72068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1789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6.xml"/><Relationship Id="rId6" Type="http://schemas.openxmlformats.org/officeDocument/2006/relationships/audio" Target="../media/audio3.wav"/><Relationship Id="rId5" Type="http://schemas.openxmlformats.org/officeDocument/2006/relationships/image" Target="../media/image8.png"/><Relationship Id="rId4" Type="http://schemas.openxmlformats.org/officeDocument/2006/relationships/audio" Target="../media/audio2.wav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98A35889-522E-481A-B256-ABFDB3E9F9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74929B0E-C3C1-4106-88C8-19881AFD7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365126"/>
            <a:ext cx="8515350" cy="6492874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defRPr/>
            </a:pPr>
            <a: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سورة الشمس</a:t>
            </a:r>
            <a:br>
              <a:rPr lang="ar-SA" sz="7200" b="1" dirty="0">
                <a:ln>
                  <a:solidFill>
                    <a:schemeClr val="tx1"/>
                  </a:solidFill>
                </a:ln>
                <a:solidFill>
                  <a:schemeClr val="accent2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ar-SA" sz="6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الآية(١) إلى الآية ( ٢)</a:t>
            </a:r>
            <a:br>
              <a:rPr lang="ar-SA" sz="66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ar-SA" sz="7200" b="1" dirty="0">
              <a:ln>
                <a:solidFill>
                  <a:schemeClr val="tx1"/>
                </a:solidFill>
              </a:ln>
              <a:solidFill>
                <a:schemeClr val="accent2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01693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F93E6534-2847-4572-9B7A-9A09676E14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48" name="Google Shape;248;p28"/>
          <p:cNvSpPr txBox="1"/>
          <p:nvPr/>
        </p:nvSpPr>
        <p:spPr>
          <a:xfrm>
            <a:off x="3600450" y="2727959"/>
            <a:ext cx="4991100" cy="181584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SA" sz="2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طالبتي الرائعة, استخرجي من الآيات كلمات رسمت بالرسم العثماني واكتبيها بالرسم الإملائي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>
            <a:extLst>
              <a:ext uri="{FF2B5EF4-FFF2-40B4-BE49-F238E27FC236}">
                <a16:creationId xmlns:a16="http://schemas.microsoft.com/office/drawing/2014/main" id="{76AB15E4-3A4F-4C5A-A7E6-98518B950D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67" name="Google Shape;267;p29"/>
          <p:cNvGraphicFramePr/>
          <p:nvPr>
            <p:extLst>
              <p:ext uri="{D42A27DB-BD31-4B8C-83A1-F6EECF244321}">
                <p14:modId xmlns:p14="http://schemas.microsoft.com/office/powerpoint/2010/main" val="3446773436"/>
              </p:ext>
            </p:extLst>
          </p:nvPr>
        </p:nvGraphicFramePr>
        <p:xfrm>
          <a:off x="3309582" y="2204309"/>
          <a:ext cx="5909550" cy="225555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954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/>
                        <a:t> الرسم الإملائي</a:t>
                      </a:r>
                      <a:endParaRPr sz="18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800" dirty="0"/>
                        <a:t> الرسم العثماني</a:t>
                      </a:r>
                      <a:endParaRPr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dirty="0">
                        <a:solidFill>
                          <a:srgbClr val="0070C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3144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b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وضحاها</a:t>
                      </a:r>
                      <a:r>
                        <a:rPr lang="ar-SA" sz="2000" b="1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endParaRPr sz="2000" b="1" dirty="0"/>
                    </a:p>
                    <a:p>
                      <a:pPr marL="0" marR="0" lvl="0" indent="0" algn="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وَضُحَىٰهَا</a:t>
                      </a:r>
                      <a:r>
                        <a:rPr lang="ar-S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ar-SA" sz="1800" b="1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2000" dirty="0"/>
                        <a:t>تلاها</a:t>
                      </a:r>
                      <a:endParaRPr sz="1800"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 dirty="0"/>
                    </a:p>
                    <a:p>
                      <a:pPr marL="0" marR="0" lvl="0" indent="0" algn="ctr" rtl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SA" sz="1400" b="0" i="0" u="none" strike="noStrike" cap="non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تَلَىٰهَا</a:t>
                      </a:r>
                      <a:r>
                        <a:rPr lang="ar-SA" sz="1400" b="0" i="0" u="none" strike="noStrike" cap="non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68" name="Google Shape;268;p29"/>
          <p:cNvSpPr/>
          <p:nvPr/>
        </p:nvSpPr>
        <p:spPr>
          <a:xfrm>
            <a:off x="4567001" y="5359737"/>
            <a:ext cx="628698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مستطيل مستدير الزوايا 22">
            <a:extLst>
              <a:ext uri="{FF2B5EF4-FFF2-40B4-BE49-F238E27FC236}">
                <a16:creationId xmlns:a16="http://schemas.microsoft.com/office/drawing/2014/main" id="{6B0FD115-C600-49B7-819E-20CEFD782217}"/>
              </a:ext>
            </a:extLst>
          </p:cNvPr>
          <p:cNvSpPr/>
          <p:nvPr/>
        </p:nvSpPr>
        <p:spPr>
          <a:xfrm>
            <a:off x="2674012" y="96081"/>
            <a:ext cx="6977238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الرسم العثماني والرسم الاملائي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DBD6E8A-0428-4EE1-B6A0-0C9EE5746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عنوان 1">
            <a:extLst>
              <a:ext uri="{FF2B5EF4-FFF2-40B4-BE49-F238E27FC236}">
                <a16:creationId xmlns:a16="http://schemas.microsoft.com/office/drawing/2014/main" id="{F48AFA7D-0F59-4C56-8F08-A7335BA54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2650" y="276621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ar-SA" sz="6600" b="1" dirty="0"/>
              <a:t>صغيرتي ومبدعتي.. ماذا تعلمت من الآيات؟</a:t>
            </a:r>
          </a:p>
        </p:txBody>
      </p:sp>
    </p:spTree>
    <p:extLst>
      <p:ext uri="{BB962C8B-B14F-4D97-AF65-F5344CB8AC3E}">
        <p14:creationId xmlns:p14="http://schemas.microsoft.com/office/powerpoint/2010/main" val="4111669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2C86B156-A80D-41FB-ABF5-EB397B2E3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8BDF92C-CF81-C443-BBD5-03EAD643EF9B}"/>
              </a:ext>
            </a:extLst>
          </p:cNvPr>
          <p:cNvSpPr/>
          <p:nvPr/>
        </p:nvSpPr>
        <p:spPr>
          <a:xfrm>
            <a:off x="3048000" y="2459504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الواجب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حفظ سورة الجن</a:t>
            </a:r>
          </a:p>
          <a:p>
            <a:pPr algn="ctr" defTabSz="1219170" rtl="0">
              <a:buClr>
                <a:srgbClr val="000000"/>
              </a:buClr>
            </a:pPr>
            <a:r>
              <a:rPr lang="ar-SA" sz="4000" kern="0" dirty="0">
                <a:cs typeface="PT Bold Heading" pitchFamily="2" charset="-78"/>
                <a:sym typeface="Arial"/>
              </a:rPr>
              <a:t>من ١  إلى ٢</a:t>
            </a:r>
          </a:p>
        </p:txBody>
      </p:sp>
    </p:spTree>
    <p:extLst>
      <p:ext uri="{BB962C8B-B14F-4D97-AF65-F5344CB8AC3E}">
        <p14:creationId xmlns:p14="http://schemas.microsoft.com/office/powerpoint/2010/main" val="749518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A8DB2C75-0B1E-4AC0-9ACD-575345AB14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A9F45AB-728F-014A-A443-7B02D9AC97B8}"/>
              </a:ext>
            </a:extLst>
          </p:cNvPr>
          <p:cNvSpPr txBox="1"/>
          <p:nvPr/>
        </p:nvSpPr>
        <p:spPr>
          <a:xfrm>
            <a:off x="2918011" y="2608729"/>
            <a:ext cx="61587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7200" dirty="0"/>
              <a:t>انتهت الحصة</a:t>
            </a:r>
            <a:endParaRPr lang="en-SA" sz="7200" dirty="0"/>
          </a:p>
        </p:txBody>
      </p:sp>
    </p:spTree>
    <p:extLst>
      <p:ext uri="{BB962C8B-B14F-4D97-AF65-F5344CB8AC3E}">
        <p14:creationId xmlns:p14="http://schemas.microsoft.com/office/powerpoint/2010/main" val="290081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CFD9405F-499C-4F8D-823D-E94CCBD00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F3C98E6-8060-4E59-AE88-056B335CB8E7}"/>
              </a:ext>
            </a:extLst>
          </p:cNvPr>
          <p:cNvSpPr/>
          <p:nvPr/>
        </p:nvSpPr>
        <p:spPr>
          <a:xfrm>
            <a:off x="2619871" y="2136338"/>
            <a:ext cx="695225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685800" rtl="0" hangingPunct="0">
              <a:defRPr sz="4100" b="1"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سبحانك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اللهم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وبحمدك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شهد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ن 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لا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إ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له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لا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أنت</a:t>
            </a:r>
            <a:endParaRPr sz="5400" b="0" kern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/>
              <a:cs typeface="Calibri"/>
              <a:sym typeface="Calibri"/>
            </a:endParaRPr>
          </a:p>
          <a:p>
            <a:pPr algn="ctr" defTabSz="685800" rtl="0" hangingPunct="0">
              <a:defRPr sz="4100" b="1">
                <a:solidFill>
                  <a:srgbClr val="FFFFFF"/>
                </a:solidFill>
                <a:effectLst>
                  <a:outerShdw blurRad="38100" dist="22860" dir="5400000" rotWithShape="0">
                    <a:srgbClr val="000000">
                      <a:alpha val="30000"/>
                    </a:srgbClr>
                  </a:outerShdw>
                </a:effectLst>
              </a:defRPr>
            </a:pP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ستغفرك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و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أ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توب</a:t>
            </a:r>
            <a:r>
              <a:rPr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 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إ</a:t>
            </a:r>
            <a:r>
              <a:rPr sz="5400" b="0" kern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لي</a:t>
            </a:r>
            <a:r>
              <a:rPr lang="ar-SA" sz="5400" b="0" kern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/>
                <a:cs typeface="Calibri"/>
                <a:sym typeface="Calibri"/>
              </a:rPr>
              <a:t>ك</a:t>
            </a:r>
            <a:endParaRPr lang="ar-SA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ripple/>
      </p:transition>
    </mc:Choice>
    <mc:Fallback xmlns="" xmlns:m="http://schemas.openxmlformats.org/officeDocument/2006/math" xmlns:a14="http://schemas.microsoft.com/office/drawing/2010/main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>
            <a:extLst>
              <a:ext uri="{FF2B5EF4-FFF2-40B4-BE49-F238E27FC236}">
                <a16:creationId xmlns:a16="http://schemas.microsoft.com/office/drawing/2014/main" id="{3BE69E0F-D8BC-4E3E-95B0-0985668C61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69266E23-2926-47D4-A89F-70A2AEA13C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" t="1" r="1982" b="18818"/>
          <a:stretch/>
        </p:blipFill>
        <p:spPr>
          <a:xfrm>
            <a:off x="1702191" y="1644663"/>
            <a:ext cx="8947051" cy="3363435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DBB0F4AD-B78F-42DA-954F-2EADFE0C9AEB}"/>
              </a:ext>
            </a:extLst>
          </p:cNvPr>
          <p:cNvSpPr txBox="1"/>
          <p:nvPr/>
        </p:nvSpPr>
        <p:spPr>
          <a:xfrm>
            <a:off x="4600136" y="1859340"/>
            <a:ext cx="5378752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مبدعتي .. </a:t>
            </a:r>
          </a:p>
          <a:p>
            <a:pPr algn="ctr"/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فلنتذكر سويًا </a:t>
            </a:r>
            <a:r>
              <a:rPr lang="ar-SA" sz="3200" b="1" dirty="0" err="1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ماحفظناه</a:t>
            </a:r>
            <a:r>
              <a:rPr lang="ar-SA" sz="32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 من السور السابقة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A0C216-5F5E-5F48-A2A0-CB4CEA32FB25}"/>
              </a:ext>
            </a:extLst>
          </p:cNvPr>
          <p:cNvSpPr txBox="1"/>
          <p:nvPr/>
        </p:nvSpPr>
        <p:spPr>
          <a:xfrm>
            <a:off x="9022976" y="3832412"/>
            <a:ext cx="14522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400" dirty="0"/>
              <a:t>الليل</a:t>
            </a:r>
            <a:endParaRPr lang="en-SA" sz="4400" dirty="0"/>
          </a:p>
        </p:txBody>
      </p:sp>
    </p:spTree>
    <p:extLst>
      <p:ext uri="{BB962C8B-B14F-4D97-AF65-F5344CB8AC3E}">
        <p14:creationId xmlns:p14="http://schemas.microsoft.com/office/powerpoint/2010/main" val="32247923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صورة 15">
            <a:extLst>
              <a:ext uri="{FF2B5EF4-FFF2-40B4-BE49-F238E27FC236}">
                <a16:creationId xmlns:a16="http://schemas.microsoft.com/office/drawing/2014/main" id="{5D43E384-1D88-4884-9159-FE10204233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مستطيل 8"/>
          <p:cNvSpPr/>
          <p:nvPr/>
        </p:nvSpPr>
        <p:spPr>
          <a:xfrm>
            <a:off x="5524069" y="3515834"/>
            <a:ext cx="2545146" cy="432812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475" b="1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١٥ آية</a:t>
            </a:r>
          </a:p>
        </p:txBody>
      </p:sp>
      <p:sp>
        <p:nvSpPr>
          <p:cNvPr id="4" name="مستطيل 3"/>
          <p:cNvSpPr/>
          <p:nvPr/>
        </p:nvSpPr>
        <p:spPr>
          <a:xfrm>
            <a:off x="3961744" y="2901762"/>
            <a:ext cx="1861377" cy="15692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514350"/>
            <a:endParaRPr lang="ar-SA" sz="1013">
              <a:solidFill>
                <a:prstClr val="white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7953880" y="2608290"/>
            <a:ext cx="3445912" cy="46743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700" b="1" dirty="0">
                <a:ln w="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ما نوعها؟</a:t>
            </a:r>
          </a:p>
        </p:txBody>
      </p:sp>
      <p:pic>
        <p:nvPicPr>
          <p:cNvPr id="14" name="Picture 2" descr="مكة المكرمة Png ناقلات مذهلة تصميم ستايل عيد الأضحى Png تحميل مجاني, بي إن  جي, الرسومات, ناقلات بابوا نيو غينيا PNG وملف PSD للتحميل مجانا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5" t="2818" r="21121" b="7700"/>
          <a:stretch/>
        </p:blipFill>
        <p:spPr bwMode="auto">
          <a:xfrm>
            <a:off x="3136836" y="1987103"/>
            <a:ext cx="1861376" cy="2883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251E317-7997-4D8A-A581-EB91FBF684E1}"/>
              </a:ext>
            </a:extLst>
          </p:cNvPr>
          <p:cNvSpPr/>
          <p:nvPr/>
        </p:nvSpPr>
        <p:spPr>
          <a:xfrm>
            <a:off x="5040789" y="2390101"/>
            <a:ext cx="3445912" cy="467437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2700" b="1" dirty="0">
                <a:ln w="0">
                  <a:solidFill>
                    <a:srgbClr val="FF0066"/>
                  </a:solidFill>
                </a:ln>
                <a:solidFill>
                  <a:srgbClr val="FF0066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مكية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5C116F08-751C-4BE6-AA04-650326B27240}"/>
              </a:ext>
            </a:extLst>
          </p:cNvPr>
          <p:cNvSpPr/>
          <p:nvPr/>
        </p:nvSpPr>
        <p:spPr>
          <a:xfrm>
            <a:off x="8072824" y="3213374"/>
            <a:ext cx="2545146" cy="813685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endParaRPr lang="ar-SA" sz="2475" b="1" dirty="0">
              <a:ln w="0">
                <a:solidFill>
                  <a:srgbClr val="00B0F0"/>
                </a:solidFill>
              </a:ln>
              <a:solidFill>
                <a:srgbClr val="00B0F0"/>
              </a:solidFill>
              <a:effectLst>
                <a:outerShdw blurRad="50800" dist="50800" dir="5400000" algn="ctr" rotWithShape="0">
                  <a:prstClr val="white"/>
                </a:outerShdw>
                <a:reflection blurRad="6350" stA="53000" endA="300" endPos="35500" dir="5400000" sy="-90000" algn="bl" rotWithShape="0"/>
              </a:effectLst>
              <a:latin typeface="Calibri" panose="020F0502020204030204"/>
              <a:cs typeface="Arial" panose="020B0604020202020204" pitchFamily="34" charset="0"/>
            </a:endParaRPr>
          </a:p>
          <a:p>
            <a:pPr algn="ctr" defTabSz="514350"/>
            <a:r>
              <a:rPr lang="ar-SA" sz="2475" b="1" dirty="0">
                <a:ln w="0">
                  <a:solidFill>
                    <a:srgbClr val="00B0F0"/>
                  </a:solidFill>
                </a:ln>
                <a:solidFill>
                  <a:srgbClr val="00B0F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وكم عدد آياتها ؟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71B9E505-76CA-4363-9566-3D09B1CBD201}"/>
              </a:ext>
            </a:extLst>
          </p:cNvPr>
          <p:cNvSpPr/>
          <p:nvPr/>
        </p:nvSpPr>
        <p:spPr>
          <a:xfrm>
            <a:off x="3867137" y="1684815"/>
            <a:ext cx="4680375" cy="623313"/>
          </a:xfrm>
          <a:prstGeom prst="rect">
            <a:avLst/>
          </a:prstGeom>
          <a:noFill/>
          <a:ln>
            <a:noFill/>
          </a:ln>
        </p:spPr>
        <p:txBody>
          <a:bodyPr wrap="square" lIns="51435" tIns="25718" rIns="51435" bIns="25718">
            <a:spAutoFit/>
          </a:bodyPr>
          <a:lstStyle/>
          <a:p>
            <a:pPr algn="ctr" defTabSz="514350"/>
            <a:r>
              <a:rPr lang="ar-SA" sz="3713" b="1" dirty="0">
                <a:ln w="0">
                  <a:solidFill>
                    <a:srgbClr val="E2A700"/>
                  </a:solidFill>
                </a:ln>
                <a:solidFill>
                  <a:srgbClr val="E2A700"/>
                </a:solidFill>
                <a:effectLst>
                  <a:outerShdw blurRad="50800" dist="50800" dir="5400000" algn="ctr" rotWithShape="0">
                    <a:prstClr val="white"/>
                  </a:outerShdw>
                  <a:reflection blurRad="6350" stA="53000" endA="300" endPos="35500" dir="5400000" sy="-90000" algn="bl" rotWithShape="0"/>
                </a:effectLst>
                <a:latin typeface="Calibri" panose="020F0502020204030204"/>
                <a:cs typeface="Arial" panose="020B0604020202020204" pitchFamily="34" charset="0"/>
              </a:rPr>
              <a:t>سورة الشمس </a:t>
            </a:r>
          </a:p>
        </p:txBody>
      </p:sp>
    </p:spTree>
    <p:extLst>
      <p:ext uri="{BB962C8B-B14F-4D97-AF65-F5344CB8AC3E}">
        <p14:creationId xmlns:p14="http://schemas.microsoft.com/office/powerpoint/2010/main" val="365510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صورة 13">
            <a:extLst>
              <a:ext uri="{FF2B5EF4-FFF2-40B4-BE49-F238E27FC236}">
                <a16:creationId xmlns:a16="http://schemas.microsoft.com/office/drawing/2014/main" id="{B14C74D4-BF6C-42A0-B63E-09CF63D27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مستطيل 21"/>
          <p:cNvSpPr/>
          <p:nvPr/>
        </p:nvSpPr>
        <p:spPr>
          <a:xfrm>
            <a:off x="1752600" y="1713526"/>
            <a:ext cx="8877300" cy="321158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تلاوة الآيات تلاوة صحيحة مجودة.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الانطلاق وعدم التردد في القراءة.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تحسين الصوت بالقراءة.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التأدب مع كتاب الله.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قول </a:t>
            </a:r>
            <a:r>
              <a:rPr lang="ar-SA" sz="2667" kern="0" dirty="0" err="1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الإستعاذة</a:t>
            </a: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 والبسملة قبل البدء بالقراءة 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التعرف على نوع السورة وعدد آياتها</a:t>
            </a:r>
            <a:r>
              <a:rPr lang="ar-SA" sz="42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.</a:t>
            </a:r>
          </a:p>
          <a:p>
            <a:pPr defTabSz="1219170">
              <a:buClr>
                <a:srgbClr val="000000"/>
              </a:buClr>
              <a:buFont typeface="Wingdings" pitchFamily="2" charset="2"/>
              <a:buChar char="ü"/>
            </a:pPr>
            <a:r>
              <a:rPr lang="ar-SA" sz="2667" kern="0" dirty="0">
                <a:solidFill>
                  <a:srgbClr val="00B050"/>
                </a:solidFill>
                <a:latin typeface="Arial"/>
                <a:cs typeface="PT Bold Heading" pitchFamily="2" charset="-78"/>
                <a:sym typeface="Arial"/>
              </a:rPr>
              <a:t>أن تحفظ الطالبة الآيات حفظاً متقناً.</a:t>
            </a:r>
          </a:p>
        </p:txBody>
      </p:sp>
      <p:sp>
        <p:nvSpPr>
          <p:cNvPr id="15" name="مستطيل مستدير الزوايا 22">
            <a:extLst>
              <a:ext uri="{FF2B5EF4-FFF2-40B4-BE49-F238E27FC236}">
                <a16:creationId xmlns:a16="http://schemas.microsoft.com/office/drawing/2014/main" id="{5FC7F4AB-49A9-4C10-B868-11E82EFD5111}"/>
              </a:ext>
            </a:extLst>
          </p:cNvPr>
          <p:cNvSpPr/>
          <p:nvPr/>
        </p:nvSpPr>
        <p:spPr>
          <a:xfrm>
            <a:off x="3625448" y="91371"/>
            <a:ext cx="4941104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أهداف الدرس</a:t>
            </a:r>
          </a:p>
        </p:txBody>
      </p:sp>
    </p:spTree>
    <p:extLst>
      <p:ext uri="{BB962C8B-B14F-4D97-AF65-F5344CB8AC3E}">
        <p14:creationId xmlns:p14="http://schemas.microsoft.com/office/powerpoint/2010/main" val="2650145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6F0E1D41-E66F-47EE-B550-1F6DCCC5E8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F1895C10-145E-4AF5-9FC8-69E0E89A3B6D}"/>
              </a:ext>
            </a:extLst>
          </p:cNvPr>
          <p:cNvGrpSpPr/>
          <p:nvPr/>
        </p:nvGrpSpPr>
        <p:grpSpPr>
          <a:xfrm>
            <a:off x="1837676" y="2227024"/>
            <a:ext cx="8401650" cy="2493003"/>
            <a:chOff x="1837676" y="2227024"/>
            <a:chExt cx="8401650" cy="2493003"/>
          </a:xfrm>
        </p:grpSpPr>
        <p:sp>
          <p:nvSpPr>
            <p:cNvPr id="3" name="شكل حر: شكل 2">
              <a:extLst>
                <a:ext uri="{FF2B5EF4-FFF2-40B4-BE49-F238E27FC236}">
                  <a16:creationId xmlns:a16="http://schemas.microsoft.com/office/drawing/2014/main" id="{7EB44584-58E4-435C-91E5-B65B8B3AA09D}"/>
                </a:ext>
              </a:extLst>
            </p:cNvPr>
            <p:cNvSpPr/>
            <p:nvPr/>
          </p:nvSpPr>
          <p:spPr>
            <a:xfrm>
              <a:off x="8323416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1-الوضوء</a:t>
              </a:r>
            </a:p>
          </p:txBody>
        </p:sp>
        <p:sp>
          <p:nvSpPr>
            <p:cNvPr id="4" name="شكل حر: شكل 3">
              <a:extLst>
                <a:ext uri="{FF2B5EF4-FFF2-40B4-BE49-F238E27FC236}">
                  <a16:creationId xmlns:a16="http://schemas.microsoft.com/office/drawing/2014/main" id="{72F89196-9AC1-4C79-B703-70DEEC754C46}"/>
                </a:ext>
              </a:extLst>
            </p:cNvPr>
            <p:cNvSpPr/>
            <p:nvPr/>
          </p:nvSpPr>
          <p:spPr>
            <a:xfrm>
              <a:off x="6172595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2-اختيار المكان النظيف</a:t>
              </a:r>
            </a:p>
          </p:txBody>
        </p:sp>
        <p:sp>
          <p:nvSpPr>
            <p:cNvPr id="5" name="شكل حر: شكل 4">
              <a:extLst>
                <a:ext uri="{FF2B5EF4-FFF2-40B4-BE49-F238E27FC236}">
                  <a16:creationId xmlns:a16="http://schemas.microsoft.com/office/drawing/2014/main" id="{D701DBAA-E337-4E59-9E6E-B0CFE17762F8}"/>
                </a:ext>
              </a:extLst>
            </p:cNvPr>
            <p:cNvSpPr/>
            <p:nvPr/>
          </p:nvSpPr>
          <p:spPr>
            <a:xfrm>
              <a:off x="3988497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3-الإستعاذة من الشيطان الرجيم عند بدأ القراءة</a:t>
              </a:r>
            </a:p>
          </p:txBody>
        </p:sp>
        <p:sp>
          <p:nvSpPr>
            <p:cNvPr id="6" name="شكل حر: شكل 5">
              <a:extLst>
                <a:ext uri="{FF2B5EF4-FFF2-40B4-BE49-F238E27FC236}">
                  <a16:creationId xmlns:a16="http://schemas.microsoft.com/office/drawing/2014/main" id="{1FEDC5FD-DCDD-4CCD-99B9-7C9338AC3B95}"/>
                </a:ext>
              </a:extLst>
            </p:cNvPr>
            <p:cNvSpPr/>
            <p:nvPr/>
          </p:nvSpPr>
          <p:spPr>
            <a:xfrm>
              <a:off x="1837676" y="2227024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4-البسملة</a:t>
              </a:r>
            </a:p>
          </p:txBody>
        </p:sp>
        <p:sp>
          <p:nvSpPr>
            <p:cNvPr id="7" name="شكل حر: شكل 6">
              <a:extLst>
                <a:ext uri="{FF2B5EF4-FFF2-40B4-BE49-F238E27FC236}">
                  <a16:creationId xmlns:a16="http://schemas.microsoft.com/office/drawing/2014/main" id="{75BA7210-D8D8-477E-9B0F-0972E7ECEDD5}"/>
                </a:ext>
              </a:extLst>
            </p:cNvPr>
            <p:cNvSpPr/>
            <p:nvPr/>
          </p:nvSpPr>
          <p:spPr>
            <a:xfrm>
              <a:off x="7707067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5-الاستماع لقراءة القرآن</a:t>
              </a:r>
            </a:p>
          </p:txBody>
        </p:sp>
        <p:sp>
          <p:nvSpPr>
            <p:cNvPr id="8" name="شكل حر: شكل 7">
              <a:extLst>
                <a:ext uri="{FF2B5EF4-FFF2-40B4-BE49-F238E27FC236}">
                  <a16:creationId xmlns:a16="http://schemas.microsoft.com/office/drawing/2014/main" id="{E937A114-3F16-42C7-BDEC-B80BB8E8D2ED}"/>
                </a:ext>
              </a:extLst>
            </p:cNvPr>
            <p:cNvSpPr/>
            <p:nvPr/>
          </p:nvSpPr>
          <p:spPr>
            <a:xfrm>
              <a:off x="5138044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6-التمهل في قراءة القرآن الكريم</a:t>
              </a:r>
            </a:p>
          </p:txBody>
        </p:sp>
        <p:sp>
          <p:nvSpPr>
            <p:cNvPr id="9" name="شكل حر: شكل 8">
              <a:extLst>
                <a:ext uri="{FF2B5EF4-FFF2-40B4-BE49-F238E27FC236}">
                  <a16:creationId xmlns:a16="http://schemas.microsoft.com/office/drawing/2014/main" id="{55FC6B62-B1B1-4486-B28F-484CF2FBA696}"/>
                </a:ext>
              </a:extLst>
            </p:cNvPr>
            <p:cNvSpPr/>
            <p:nvPr/>
          </p:nvSpPr>
          <p:spPr>
            <a:xfrm>
              <a:off x="2569021" y="3570481"/>
              <a:ext cx="1915910" cy="1149546"/>
            </a:xfrm>
            <a:custGeom>
              <a:avLst/>
              <a:gdLst>
                <a:gd name="connsiteX0" fmla="*/ 0 w 1915910"/>
                <a:gd name="connsiteY0" fmla="*/ 0 h 1149546"/>
                <a:gd name="connsiteX1" fmla="*/ 1915910 w 1915910"/>
                <a:gd name="connsiteY1" fmla="*/ 0 h 1149546"/>
                <a:gd name="connsiteX2" fmla="*/ 1915910 w 1915910"/>
                <a:gd name="connsiteY2" fmla="*/ 1149546 h 1149546"/>
                <a:gd name="connsiteX3" fmla="*/ 0 w 1915910"/>
                <a:gd name="connsiteY3" fmla="*/ 1149546 h 1149546"/>
                <a:gd name="connsiteX4" fmla="*/ 0 w 1915910"/>
                <a:gd name="connsiteY4" fmla="*/ 0 h 114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5910" h="1149546">
                  <a:moveTo>
                    <a:pt x="0" y="0"/>
                  </a:moveTo>
                  <a:lnTo>
                    <a:pt x="1915910" y="0"/>
                  </a:lnTo>
                  <a:lnTo>
                    <a:pt x="1915910" y="1149546"/>
                  </a:lnTo>
                  <a:lnTo>
                    <a:pt x="0" y="11495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lvl="0" indent="0" algn="ctr" defTabSz="106680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ar-SA" sz="2400" kern="1200" dirty="0">
                  <a:cs typeface="PT Bold Heading" pitchFamily="2" charset="-78"/>
                </a:rPr>
                <a:t>7-السجود عند قراءة آية سجدة أو سماعها</a:t>
              </a:r>
            </a:p>
          </p:txBody>
        </p:sp>
      </p:grpSp>
      <p:pic>
        <p:nvPicPr>
          <p:cNvPr id="22" name="صورة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76" y="4585431"/>
            <a:ext cx="2628109" cy="1856840"/>
          </a:xfrm>
          <a:prstGeom prst="rect">
            <a:avLst/>
          </a:prstGeom>
        </p:spPr>
      </p:pic>
      <p:sp>
        <p:nvSpPr>
          <p:cNvPr id="23" name="مستطيل مستدير الزوايا 22"/>
          <p:cNvSpPr/>
          <p:nvPr/>
        </p:nvSpPr>
        <p:spPr>
          <a:xfrm>
            <a:off x="3625448" y="91371"/>
            <a:ext cx="4941104" cy="1177871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 defTabSz="1219170" rtl="0">
              <a:buClr>
                <a:srgbClr val="000000"/>
              </a:buClr>
            </a:pPr>
            <a:r>
              <a:rPr lang="ar-SA" sz="4267" kern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cs typeface="PT Bold Heading" pitchFamily="2" charset="-78"/>
                <a:sym typeface="Arial"/>
              </a:rPr>
              <a:t>أداب تلاوة القرآن الكريم</a:t>
            </a:r>
          </a:p>
        </p:txBody>
      </p:sp>
    </p:spTree>
    <p:extLst>
      <p:ext uri="{BB962C8B-B14F-4D97-AF65-F5344CB8AC3E}">
        <p14:creationId xmlns:p14="http://schemas.microsoft.com/office/powerpoint/2010/main" val="926985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788ED3F2-5288-4154-9F8B-11BACCF37A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2B68293-6EE0-4CB9-BDE1-BE4C9A86ACEC}"/>
              </a:ext>
            </a:extLst>
          </p:cNvPr>
          <p:cNvSpPr txBox="1"/>
          <p:nvPr/>
        </p:nvSpPr>
        <p:spPr>
          <a:xfrm>
            <a:off x="1714087" y="1709047"/>
            <a:ext cx="8981209" cy="31393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هيا لِنستمع وننصت لسورة</a:t>
            </a:r>
          </a:p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الشمس</a:t>
            </a:r>
          </a:p>
          <a:p>
            <a:pPr algn="ctr"/>
            <a:r>
              <a:rPr lang="ar-SA" sz="6600" b="1" dirty="0">
                <a:ln>
                  <a:solidFill>
                    <a:prstClr val="white"/>
                  </a:solidFill>
                </a:ln>
                <a:solidFill>
                  <a:srgbClr val="C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  <a:cs typeface="Arial" panose="020B0604020202020204" pitchFamily="34" charset="0"/>
              </a:rPr>
              <a:t>الآية(١) إلى الآية ( ٢)</a:t>
            </a:r>
          </a:p>
        </p:txBody>
      </p:sp>
    </p:spTree>
    <p:extLst>
      <p:ext uri="{BB962C8B-B14F-4D97-AF65-F5344CB8AC3E}">
        <p14:creationId xmlns:p14="http://schemas.microsoft.com/office/powerpoint/2010/main" val="1333905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A388BE-877F-4F4B-8864-8C72F08E2F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E9A6B639-1D4F-4F76-8170-B04438470A5F}"/>
              </a:ext>
            </a:extLst>
          </p:cNvPr>
          <p:cNvSpPr txBox="1"/>
          <p:nvPr/>
        </p:nvSpPr>
        <p:spPr>
          <a:xfrm>
            <a:off x="2448338" y="2802835"/>
            <a:ext cx="7295323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altLang="ar-SA" sz="4800" b="1" dirty="0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أعُوذُ بِاللهِ مِنَ </a:t>
            </a:r>
            <a:r>
              <a:rPr lang="ar-SA" altLang="ar-SA" sz="4800" b="1" dirty="0" err="1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الشِّيطــن</a:t>
            </a:r>
            <a:r>
              <a:rPr lang="ar-SA" altLang="ar-SA" sz="4800" b="1" dirty="0">
                <a:solidFill>
                  <a:prstClr val="black"/>
                </a:solidFill>
                <a:latin typeface="Calibri" panose="020F0502020204030204"/>
                <a:cs typeface="DecoType Naskh" panose="02010400000000000000" pitchFamily="2" charset="-78"/>
              </a:rPr>
              <a:t> اْلرَّجِيمِ</a:t>
            </a:r>
            <a:endParaRPr lang="en-US" altLang="ar-SA" sz="4800" b="1" dirty="0">
              <a:solidFill>
                <a:prstClr val="black"/>
              </a:solidFill>
              <a:latin typeface="Calibri" panose="020F0502020204030204"/>
              <a:cs typeface="DecoType Naskh" panose="02010400000000000000" pitchFamily="2" charset="-78"/>
            </a:endParaRPr>
          </a:p>
          <a:p>
            <a:pPr algn="ctr"/>
            <a:endParaRPr lang="ar-SA" sz="4800" dirty="0"/>
          </a:p>
        </p:txBody>
      </p:sp>
      <p:sp>
        <p:nvSpPr>
          <p:cNvPr id="5" name="AutoShape 4">
            <a:hlinkClick r:id="" action="ppaction://noaction" highlightClick="1">
              <a:snd r:embed="rId2" name="اعوذ-بالله.wav"/>
            </a:hlinkClick>
            <a:extLst>
              <a:ext uri="{FF2B5EF4-FFF2-40B4-BE49-F238E27FC236}">
                <a16:creationId xmlns:a16="http://schemas.microsoft.com/office/drawing/2014/main" id="{C88A545D-F580-429E-98D4-FCEDE780E6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29716" y="4640238"/>
            <a:ext cx="914400" cy="342900"/>
          </a:xfrm>
          <a:prstGeom prst="actionButtonSound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99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اعوذ-بالله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70A388BE-877F-4F4B-8864-8C72F08E2F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6" name="Object 5">
            <a:hlinkHover r:id="" action="ppaction://noaction">
              <a:snd r:embed="rId3" name="بسم-الله-الرحمن-الرحيم.wav"/>
            </a:hlinkHover>
            <a:extLst>
              <a:ext uri="{FF2B5EF4-FFF2-40B4-BE49-F238E27FC236}">
                <a16:creationId xmlns:a16="http://schemas.microsoft.com/office/drawing/2014/main" id="{BA477C80-27F3-459A-88D7-B3580E46A19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399204"/>
              </p:ext>
            </p:extLst>
          </p:nvPr>
        </p:nvGraphicFramePr>
        <p:xfrm>
          <a:off x="2667000" y="2514600"/>
          <a:ext cx="68580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Photo" r:id="rId5" imgW="6039693" imgH="1419048" progId="MSPhotoEd.3">
                  <p:embed/>
                </p:oleObj>
              </mc:Choice>
              <mc:Fallback>
                <p:oleObj name="Photo Editor Photo" r:id="rId5" imgW="6039693" imgH="1419048" progId="MSPhotoEd.3">
                  <p:embed/>
                  <p:pic>
                    <p:nvPicPr>
                      <p:cNvPr id="6" name="Object 5">
                        <a:hlinkHover r:id="" action="ppaction://noaction">
                          <a:snd r:embed="rId3" name="بسم-الله-الرحمن-الرحيم.wav"/>
                        </a:hlinkHover>
                        <a:extLst>
                          <a:ext uri="{FF2B5EF4-FFF2-40B4-BE49-F238E27FC236}">
                            <a16:creationId xmlns:a16="http://schemas.microsoft.com/office/drawing/2014/main" id="{BA477C80-27F3-459A-88D7-B3580E46A1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6858000" cy="161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AutoShape 3">
            <a:hlinkClick r:id="" action="ppaction://noaction" highlightClick="1">
              <a:snd r:embed="rId3" name="بسم-الله-الرحمن-الرحيم.wav"/>
            </a:hlinkClick>
            <a:extLst>
              <a:ext uri="{FF2B5EF4-FFF2-40B4-BE49-F238E27FC236}">
                <a16:creationId xmlns:a16="http://schemas.microsoft.com/office/drawing/2014/main" id="{4A8156EE-AC9B-481F-AD26-909D27758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6671" y="4647916"/>
            <a:ext cx="571500" cy="342900"/>
          </a:xfrm>
          <a:prstGeom prst="actionButtonSound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" name="AutoShape 4">
            <a:hlinkClick r:id="" action="ppaction://hlinkshowjump?jump=previousslide" highlightClick="1"/>
            <a:extLst>
              <a:ext uri="{FF2B5EF4-FFF2-40B4-BE49-F238E27FC236}">
                <a16:creationId xmlns:a16="http://schemas.microsoft.com/office/drawing/2014/main" id="{95679A3E-CFA1-4F65-AC5F-F677FD971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8171" y="4647916"/>
            <a:ext cx="628650" cy="342900"/>
          </a:xfrm>
          <a:prstGeom prst="actionButtonBackPrevious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685800"/>
            <a:endParaRPr lang="ar-SA" sz="1350">
              <a:solidFill>
                <a:prstClr val="black"/>
              </a:solidFill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21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بسم-الله-الرحمن-الرحيم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, مرآة, إطار صورة, مرآة زينة&#10;&#10;تم إنشاء الوصف تلقائياً">
            <a:extLst>
              <a:ext uri="{FF2B5EF4-FFF2-40B4-BE49-F238E27FC236}">
                <a16:creationId xmlns:a16="http://schemas.microsoft.com/office/drawing/2014/main" id="{1C9063A7-8555-41ED-9869-4783D09E04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8" y="0"/>
            <a:ext cx="12191999" cy="6867035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13E60C66-9BB1-CC48-82FE-D9EC97E3878A}"/>
              </a:ext>
            </a:extLst>
          </p:cNvPr>
          <p:cNvSpPr/>
          <p:nvPr/>
        </p:nvSpPr>
        <p:spPr>
          <a:xfrm>
            <a:off x="1310829" y="1466308"/>
            <a:ext cx="9524208" cy="3925386"/>
          </a:xfrm>
          <a:prstGeom prst="rect">
            <a:avLst/>
          </a:prstGeom>
          <a:solidFill>
            <a:srgbClr val="FCF4E5"/>
          </a:solidFill>
          <a:ln>
            <a:solidFill>
              <a:srgbClr val="FCF4E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en-S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9F8E64-C03C-634B-AF6F-31D75D9CD0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829" y="1487313"/>
            <a:ext cx="9338328" cy="1180621"/>
          </a:xfrm>
          <a:prstGeom prst="rect">
            <a:avLst/>
          </a:prstGeom>
        </p:spPr>
      </p:pic>
      <p:pic>
        <p:nvPicPr>
          <p:cNvPr id="24" name="Picture 23">
            <a:hlinkClick r:id="" action="ppaction://noaction">
              <a:snd r:embed="rId4" name="%D8%A8%D8%B3%D9%85-%D8%A7%D9%84%D9%84%D9%87-%D8%A7%D9%84%D8%B1%D8%AD%D9%85%D9%86-%D8%A7%D9%84%D8%B1%D8%AD%D9%8A%D9%85.wav"/>
            </a:hlinkClick>
            <a:extLst>
              <a:ext uri="{FF2B5EF4-FFF2-40B4-BE49-F238E27FC236}">
                <a16:creationId xmlns:a16="http://schemas.microsoft.com/office/drawing/2014/main" id="{3C7AF390-3191-2A4D-92CC-3DDA2E57FD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9" t="26112" r="4225" b="27838"/>
          <a:stretch/>
        </p:blipFill>
        <p:spPr>
          <a:xfrm>
            <a:off x="3594192" y="2646928"/>
            <a:ext cx="4961965" cy="831742"/>
          </a:xfrm>
          <a:prstGeom prst="rect">
            <a:avLst/>
          </a:prstGeom>
        </p:spPr>
      </p:pic>
      <p:pic>
        <p:nvPicPr>
          <p:cNvPr id="26" name="Picture 25">
            <a:hlinkClick r:id="" action="ppaction://noaction">
              <a:snd r:embed="rId6" name="%D9%A1.wav"/>
            </a:hlinkClick>
            <a:extLst>
              <a:ext uri="{FF2B5EF4-FFF2-40B4-BE49-F238E27FC236}">
                <a16:creationId xmlns:a16="http://schemas.microsoft.com/office/drawing/2014/main" id="{1925F871-C987-E943-9D41-B92E3A52857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4" t="32349" r="7794" b="27988"/>
          <a:stretch/>
        </p:blipFill>
        <p:spPr>
          <a:xfrm>
            <a:off x="5609979" y="4047974"/>
            <a:ext cx="3505024" cy="831742"/>
          </a:xfrm>
          <a:prstGeom prst="rect">
            <a:avLst/>
          </a:prstGeom>
        </p:spPr>
      </p:pic>
      <p:pic>
        <p:nvPicPr>
          <p:cNvPr id="28" name="Picture 27">
            <a:hlinkClick r:id="" action="ppaction://noaction">
              <a:snd r:embed="rId8" name="%D9%A2.wav"/>
            </a:hlinkClick>
            <a:extLst>
              <a:ext uri="{FF2B5EF4-FFF2-40B4-BE49-F238E27FC236}">
                <a16:creationId xmlns:a16="http://schemas.microsoft.com/office/drawing/2014/main" id="{440D8259-D45A-1740-9FB8-C5BB844F1C53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2" t="30171" r="17918" b="30167"/>
          <a:stretch/>
        </p:blipFill>
        <p:spPr>
          <a:xfrm>
            <a:off x="2908392" y="4047974"/>
            <a:ext cx="2701586" cy="831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675336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نسق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2227</TotalTime>
  <Words>195</Words>
  <Application>Microsoft Macintosh PowerPoint</Application>
  <PresentationFormat>Widescreen</PresentationFormat>
  <Paragraphs>51</Paragraphs>
  <Slides>15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Simple Light</vt:lpstr>
      <vt:lpstr>1_نسق Office</vt:lpstr>
      <vt:lpstr>2_نسق Office</vt:lpstr>
      <vt:lpstr>Photo Editor Photo</vt:lpstr>
      <vt:lpstr>سورة الشمس الآية(١) إلى الآية ( ٢)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صغيرتي ومبدعتي.. ماذا تعلمت من الآيات؟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تسميع سورة الانفطار الآية(1) إلى الآية ( 5)</dc:title>
  <dc:creator>mahaa.alli.2030@gmail.com</dc:creator>
  <cp:lastModifiedBy>munera ali</cp:lastModifiedBy>
  <cp:revision>8</cp:revision>
  <dcterms:created xsi:type="dcterms:W3CDTF">2021-09-04T20:27:58Z</dcterms:created>
  <dcterms:modified xsi:type="dcterms:W3CDTF">2021-09-06T20:33:56Z</dcterms:modified>
</cp:coreProperties>
</file>