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3T22:26:25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E4F023-1FD1-CC4C-9C90-5581BDE7D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1D4FA73-3A4F-4A46-9BB2-181D023E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E0D56C-CAAF-4649-8E2B-60E55F03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B851CF-838D-EB43-BAB6-24F0D0DA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08CB28-BEB9-9448-BFA4-E9860E43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183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F92CEA-9FC4-3047-A865-D2E5ABAC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AF1CD6F-9D50-F042-8B35-D4DA5BDD0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F67EA4-AE2C-3D46-8CD0-E8A595B5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B2EB34-02C4-4743-B83D-D5D3F4FE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4A16DA-4728-884A-AB14-9CE88E30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164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9B519C7-B44B-0743-9DD0-9C6792092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5838B39-6813-7C4E-9E0F-0A95B933C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DC6ABE-070D-BF4E-BB3B-2246922F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B10035-DF18-CE49-89E5-6EA90492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539A4B-65FE-5E4F-B0C2-408A24EA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62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BB3B5C-9681-5C48-8D83-F708765F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A1B7F8-CC17-9247-BD77-7FFED6DD9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9D0E67-FBFD-184B-B8C4-2B2ADDF9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34E32C-0AE1-B84C-9B64-AD5A46BE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A10345-55D5-DB4B-9DE7-0BE525D7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30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E0D781-E0FB-AB41-9F67-CC2A3E57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5BD6BA-6BB8-9D49-9308-F31B22037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33D2C3-0715-684D-9514-B0542FDF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7AA736-9E70-5C45-B33D-E6BEDDD5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0B48DB-6679-954B-A45A-0F333A3B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377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8FC4BD-558A-6C40-AD36-CEF8FFD9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9F53DC-77BA-E748-A615-A95A1AE11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0254616-A125-2943-94EF-336C3047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F6C9E9-D283-054F-AADA-1A47E884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87C1D0-AE52-A042-B522-76152519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CC864F-8074-1A4E-9510-A8473E14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187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E672F7-E905-2048-BDDC-70014360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57BE6F-39D1-D047-A9B9-A3C7F92A5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30BA30-A82F-BD49-97E9-D15213A35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B37E161-2998-6347-8681-346B47D36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25A570C-7336-8148-8785-B9F5A2C2D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843BF5-B282-6B4B-820B-1BC2381F9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72D6670-F859-0946-BB51-0C50B9FE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EE3B047-A209-4A40-8F8B-7B21BDA5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5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7A761-CEBF-4045-BE65-FAC4A976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0E3B9FE-37DD-9B49-AC9C-B3AF5BE7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5D00FED-0194-D944-B9FA-3C8F6EA5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17B3FFA-430C-2743-9A36-657C5FCF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13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BA184E7-D2D0-6A42-965E-4080014A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3C140F3-93DE-E448-82BD-1CB15D3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97AEAE-A67D-1A47-B7F2-69EE8FA9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027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3D0595-29AF-E94F-BE47-56DBCB5C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891725-7771-1F4C-9E98-5083B8A6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8F8DBBC-659B-2248-8CA2-19113E00F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C6DD6B-B650-434B-881B-33248ADE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F264448-69D4-694F-B4AF-B69ACAF8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2F4080-F317-E347-AF0C-495CB590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36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FB882A-1874-5B48-B987-E3727C02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6ABD511-6042-F440-B466-E48E607D3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3A87B4-38E0-4543-8650-028115140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627D963-8F52-5544-94B4-7105161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2139A3-D97C-7447-B26C-68BA9EB5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5AF9A3-3E82-1047-8A9E-50FE87D5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86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6EADD8A-B6A3-8B43-BDB6-8C8C0613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EE4BF8-A662-D74B-9B04-09C79BE4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5F3129-6594-8A4B-A04A-B910B9554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7A6D-CFC0-184B-913B-8B86594D555A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121AC4-72C4-194A-80FA-BF5DB0B1F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5804BC-DA28-5746-A330-606197A31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DDBD-D541-C04F-AC5D-287FC62C8C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55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sv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959871-FE5D-7640-AE10-C9FB1FA3E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8200" b="1" dirty="0">
                <a:solidFill>
                  <a:schemeClr val="accent2">
                    <a:lumMod val="50000"/>
                  </a:schemeClr>
                </a:solidFill>
              </a:rPr>
              <a:t>المـادة تتغير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7B11DD4-74E3-E94A-912F-E58A7096D09F}"/>
              </a:ext>
            </a:extLst>
          </p:cNvPr>
          <p:cNvSpPr txBox="1"/>
          <p:nvPr/>
        </p:nvSpPr>
        <p:spPr>
          <a:xfrm>
            <a:off x="3975650" y="3509963"/>
            <a:ext cx="36055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/>
              <a:t>الصفحة : ٣٦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8F530DBA-4D04-7099-265F-0C016C9CE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5326358"/>
            <a:ext cx="409279" cy="409279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FFECCDE1-B92F-EDB6-824A-30D8814557EF}"/>
              </a:ext>
            </a:extLst>
          </p:cNvPr>
          <p:cNvSpPr txBox="1"/>
          <p:nvPr/>
        </p:nvSpPr>
        <p:spPr>
          <a:xfrm>
            <a:off x="2022470" y="5326358"/>
            <a:ext cx="1377067" cy="41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dirty="0">
                <a:solidFill>
                  <a:srgbClr val="16213D"/>
                </a:solidFill>
                <a:latin typeface="Source Serif Pro"/>
              </a:rPr>
              <a:t>@SUL2N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2B4C248-0833-6374-D487-BC19EB8DE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592" y="3604432"/>
            <a:ext cx="2681734" cy="27120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F1AA5FA-1A65-439B-F7BD-AE92A49A5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21" y="411625"/>
            <a:ext cx="2454098" cy="23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3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4BC7E73-9B04-868F-6FC0-0BC5737C0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97" y="0"/>
            <a:ext cx="6462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DAA77C-48A6-AA86-8F26-73C4242E8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19" y="491019"/>
            <a:ext cx="5323298" cy="23622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C641BE1-EE58-D19A-7F7F-13DE366A8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59" y="3858695"/>
            <a:ext cx="5700017" cy="121684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F72432E-D4AD-0106-2614-141304A1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31" y="4869950"/>
            <a:ext cx="4694775" cy="68836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46DFC81-6F08-B2DC-1CA8-74618E744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908" y="1755083"/>
            <a:ext cx="2681734" cy="27120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0545860-7E67-2D74-522D-94F37C19F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74" y="2034283"/>
            <a:ext cx="2454098" cy="23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8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822EFC3-C4B0-20CD-4B97-B81D95E88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383" y="515527"/>
            <a:ext cx="3581400" cy="27241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65362D8-9593-C7B2-F9BD-9AAC20F2C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383" y="3429000"/>
            <a:ext cx="3571875" cy="30194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A7A22BD-A959-83CF-65F0-53AE54DB8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43" y="515527"/>
            <a:ext cx="76771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0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176C968-E37D-46EC-D5C2-956C89AA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597" y="358203"/>
            <a:ext cx="4543425" cy="23812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342C5A4-ABF9-2005-A254-755FF7465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11" y="853503"/>
            <a:ext cx="4457700" cy="13906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28F3517-CB9A-CDD0-960D-A4747ABFC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34" y="2838075"/>
            <a:ext cx="70675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0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F81B366-0941-4F4F-809F-5061C6C5688D}"/>
              </a:ext>
            </a:extLst>
          </p:cNvPr>
          <p:cNvSpPr txBox="1"/>
          <p:nvPr/>
        </p:nvSpPr>
        <p:spPr>
          <a:xfrm>
            <a:off x="5193695" y="251762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DF93690B-0E06-3F48-B1F8-FC2BE7E50478}"/>
                  </a:ext>
                </a:extLst>
              </p14:cNvPr>
              <p14:cNvContentPartPr/>
              <p14:nvPr/>
            </p14:nvContentPartPr>
            <p14:xfrm>
              <a:off x="3117625" y="3801606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DF93690B-0E06-3F48-B1F8-FC2BE7E50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8625" y="379296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مربع نص 9">
            <a:extLst>
              <a:ext uri="{FF2B5EF4-FFF2-40B4-BE49-F238E27FC236}">
                <a16:creationId xmlns:a16="http://schemas.microsoft.com/office/drawing/2014/main" id="{75562337-F44B-9543-A5EF-8C91BB8DFCE1}"/>
              </a:ext>
            </a:extLst>
          </p:cNvPr>
          <p:cNvSpPr txBox="1"/>
          <p:nvPr/>
        </p:nvSpPr>
        <p:spPr>
          <a:xfrm>
            <a:off x="5193695" y="251762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AB93FBC-6C3B-A90D-D948-EFA4572FD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12" y="825767"/>
            <a:ext cx="10419441" cy="4974958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ACAE755-626E-0F79-5E2A-39D104C4E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10454" y="5827593"/>
            <a:ext cx="409279" cy="409279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D9793152-D4E1-3C99-E0E2-415A41545FB7}"/>
              </a:ext>
            </a:extLst>
          </p:cNvPr>
          <p:cNvSpPr txBox="1"/>
          <p:nvPr/>
        </p:nvSpPr>
        <p:spPr>
          <a:xfrm>
            <a:off x="10508924" y="5827593"/>
            <a:ext cx="1377067" cy="41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dirty="0">
                <a:solidFill>
                  <a:srgbClr val="16213D"/>
                </a:solidFill>
                <a:latin typeface="Source Serif Pro"/>
              </a:rPr>
              <a:t>@SUL2N</a:t>
            </a:r>
          </a:p>
        </p:txBody>
      </p:sp>
    </p:spTree>
    <p:extLst>
      <p:ext uri="{BB962C8B-B14F-4D97-AF65-F5344CB8AC3E}">
        <p14:creationId xmlns:p14="http://schemas.microsoft.com/office/powerpoint/2010/main" val="349350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891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AD5C503351442AA4A4FBBC0C91EEF" ma:contentTypeVersion="9" ma:contentTypeDescription="Create a new document." ma:contentTypeScope="" ma:versionID="7cd6a96f034c5fa4927848edf0b6d649">
  <xsd:schema xmlns:xsd="http://www.w3.org/2001/XMLSchema" xmlns:xs="http://www.w3.org/2001/XMLSchema" xmlns:p="http://schemas.microsoft.com/office/2006/metadata/properties" xmlns:ns3="77b54361-3e02-420d-8983-b57adc7d56cd" xmlns:ns4="396a517c-9f2a-4537-92c4-6e35d21d7b7d" targetNamespace="http://schemas.microsoft.com/office/2006/metadata/properties" ma:root="true" ma:fieldsID="3353b81fc3b0c90f6cf7b6a23d7085eb" ns3:_="" ns4:_="">
    <xsd:import namespace="77b54361-3e02-420d-8983-b57adc7d56cd"/>
    <xsd:import namespace="396a517c-9f2a-4537-92c4-6e35d21d7b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54361-3e02-420d-8983-b57adc7d56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a517c-9f2a-4537-92c4-6e35d21d7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0058A4-0185-4D93-8107-919963925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54361-3e02-420d-8983-b57adc7d56cd"/>
    <ds:schemaRef ds:uri="396a517c-9f2a-4537-92c4-6e35d21d7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156FD-9E91-4F08-9452-BEE08C18B2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9702E8-05CD-4ED7-9FEA-FB07EBA9118C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96a517c-9f2a-4537-92c4-6e35d21d7b7d"/>
    <ds:schemaRef ds:uri="77b54361-3e02-420d-8983-b57adc7d56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شاشة عريضة</PresentationFormat>
  <Paragraphs>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Source Serif Pro</vt:lpstr>
      <vt:lpstr>نسق Office</vt:lpstr>
      <vt:lpstr>المـادة تتغير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المـادة تتغير</dc:title>
  <dc:creator>سلطان الزهراني</dc:creator>
  <cp:lastModifiedBy>سلطان الزهراني</cp:lastModifiedBy>
  <cp:revision>7</cp:revision>
  <dcterms:created xsi:type="dcterms:W3CDTF">2021-02-13T22:09:34Z</dcterms:created>
  <dcterms:modified xsi:type="dcterms:W3CDTF">2023-03-18T03:39:54Z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0x010100CA3AD5C503351442AA4A4FBBC0C91EEF</vt:lpwstr>
  </property>
</Properties>
</file>