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315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430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9939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3161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0680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9560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7714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744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777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058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0105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5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883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366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858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02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29D29-D49C-4D16-B61A-5DF2E0897F74}" type="datetimeFigureOut">
              <a:rPr lang="ar-SA" smtClean="0"/>
              <a:t>18/07/43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BAFC34-C5FF-41AA-B7CE-3163FFBD6CE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95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7D11C9F-2886-410C-86BE-50F384325D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01788" y="552450"/>
            <a:ext cx="9161461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62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8EAEADE-3973-46AD-AED8-4A586D375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8700" y="676275"/>
            <a:ext cx="1019175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4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8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0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540C3E2-A2B5-4546-BE9C-186EFE50B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52" y="499110"/>
            <a:ext cx="10701324" cy="5777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58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DE8DE2B-61C1-46D5-BEB8-521321C18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12C92A-B902-4B69-BDCF-CCA3021FC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2BDBC14-42A0-4182-BFBA-0751F6350C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02DC474-5BCC-4188-ACDC-AD63E6B18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7B427019-8592-4032-931B-4F27104C9D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6E2CEA-A5BB-4CF7-B907-AE4DBF674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78D09D5A-29CC-4B32-9CE1-72E607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6DF3A3FC-950B-40B0-923D-0F0BC1A5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CA0F2E1-CD3D-4521-9CCB-41A5CC6C5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9BA4F16A-21DC-462A-AD37-0A93C8B79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B75EBDD-038D-4572-A372-114938295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1029ED5-F105-4DD2-99C8-1E4422817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D621E68-BF28-4A1C-B1A2-4E55E139E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E8BBE4D-F0DF-49B9-B75A-99DAC53ACA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E0F07DDC-34A6-46A1-9DE9-2BBE2931A5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2CEB2BF9-B8DB-45B9-86EA-D197B5B1A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08B5BB34-3801-4E70-A981-FE007635E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38432A75-2CEB-463C-A8F2-ABB50A79F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E7E850B8-C050-4597-8BEB-113FEC9A2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24ACC798-9CEC-4B6F-A8DD-F8E6FCCCF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1D58A8C6-1294-4CD9-89BC-F1E981A52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F32F2ED6-6143-46C4-A641-72D42732B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5C9652B3-A450-4ED6-8FBF-F536BA60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7B42CA-0D63-4D42-AB1D-F93016C67F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378" r="1" b="1"/>
          <a:stretch/>
        </p:blipFill>
        <p:spPr>
          <a:xfrm>
            <a:off x="568452" y="571500"/>
            <a:ext cx="11055096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96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622385D-8B95-4ECD-A81B-59A623DC0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045" y="561975"/>
            <a:ext cx="1027565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9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542A1125-BEEF-4B06-B7A6-5C89AFBF8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41AF29A-C02E-4F6E-AE31-4D61F939D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4803267-175B-4586-A120-09F386B97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AAD97FC-EEBB-4783-96DE-05CF5D82E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787" y="828675"/>
            <a:ext cx="9761537" cy="489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67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C44515F-82DD-457D-A6E7-EDBFAC1DA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789" y="499110"/>
            <a:ext cx="8988424" cy="580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07437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شاشة عريضة</PresentationFormat>
  <Paragraphs>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hussain alzhrani</dc:creator>
  <cp:lastModifiedBy>hussain alzhrani</cp:lastModifiedBy>
  <cp:revision>1</cp:revision>
  <dcterms:created xsi:type="dcterms:W3CDTF">2022-02-18T22:44:40Z</dcterms:created>
  <dcterms:modified xsi:type="dcterms:W3CDTF">2022-02-18T22:55:31Z</dcterms:modified>
</cp:coreProperties>
</file>