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1093" r:id="rId2"/>
    <p:sldId id="581" r:id="rId3"/>
    <p:sldId id="607" r:id="rId4"/>
    <p:sldId id="296" r:id="rId5"/>
    <p:sldId id="1099" r:id="rId6"/>
    <p:sldId id="264" r:id="rId7"/>
    <p:sldId id="1118" r:id="rId8"/>
    <p:sldId id="1113" r:id="rId9"/>
    <p:sldId id="1114" r:id="rId10"/>
    <p:sldId id="1115" r:id="rId11"/>
    <p:sldId id="1116" r:id="rId12"/>
    <p:sldId id="1117" r:id="rId13"/>
    <p:sldId id="335" r:id="rId14"/>
    <p:sldId id="362" r:id="rId15"/>
    <p:sldId id="1057" r:id="rId16"/>
    <p:sldId id="108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C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9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78D1F8-3FF6-4EE8-9702-F82576E6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079590-5AD3-4697-8F08-62CE75432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7DF960-6788-444B-B0DF-AA71330F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4D5D57-198E-44CC-9C0E-982730B1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7B1D77-DD2E-43D6-B3B5-36F3AC3C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24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52A40-3405-435C-AC19-24A63A1E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1CE93A-CA69-4ED0-943A-2C48CBC56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74C341-1A56-46D9-BDEE-5EE36246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4A2D9-CC36-4751-9A46-DAEBE4B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81EE7E-3C34-42AA-8E96-6DCCEB47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9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622FEAE-5DDE-4048-97BB-56E7A028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E2A1D0-56DA-42BA-B0E0-F7DCA835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B0CBF5-22BF-4FD7-B59F-F50A69B9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226200-68E2-4643-B708-FDA45A8C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C4B519-168B-4BAD-8DF2-2B130012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165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044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5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نيـون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7540CF-0C23-4BB3-B7A9-D81B1EF9B5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646821" cy="5245768"/>
          </a:xfrm>
          <a:custGeom>
            <a:avLst/>
            <a:gdLst>
              <a:gd name="connsiteX0" fmla="*/ 0 w 5646821"/>
              <a:gd name="connsiteY0" fmla="*/ 0 h 5245768"/>
              <a:gd name="connsiteX1" fmla="*/ 5646821 w 5646821"/>
              <a:gd name="connsiteY1" fmla="*/ 0 h 5245768"/>
              <a:gd name="connsiteX2" fmla="*/ 5646821 w 5646821"/>
              <a:gd name="connsiteY2" fmla="*/ 5245768 h 5245768"/>
              <a:gd name="connsiteX3" fmla="*/ 0 w 5646821"/>
              <a:gd name="connsiteY3" fmla="*/ 5245768 h 524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6821" h="5245768">
                <a:moveTo>
                  <a:pt x="0" y="0"/>
                </a:moveTo>
                <a:lnTo>
                  <a:pt x="5646821" y="0"/>
                </a:lnTo>
                <a:lnTo>
                  <a:pt x="5646821" y="5245768"/>
                </a:lnTo>
                <a:lnTo>
                  <a:pt x="0" y="524576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  <a:latin typeface="Expo Arabic Light" panose="00000400000000000000" pitchFamily="2" charset="-78"/>
                <a:cs typeface="Expo Arabic Light" panose="00000400000000000000" pitchFamily="2" charset="-78"/>
              </a:defRPr>
            </a:lvl1pPr>
          </a:lstStyle>
          <a:p>
            <a:pPr marL="0" lvl="0" indent="0" algn="ctr">
              <a:buNone/>
            </a:pPr>
            <a:r>
              <a:rPr lang="ar-S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26E680-1410-4505-AE24-9284983F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1AE946-4322-4C42-A9B3-B480EFF42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4A73E9-57AD-4583-8EFB-C4F0CFA4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D3FF45-6255-44E5-8585-7258016D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D8A44F-8A4B-4DBC-85C1-BA1616C4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86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A9682C-7F7F-42A5-9A3E-881A2682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A64FED-6FD4-402E-A269-BAEC4F18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7F5604-DD3C-4E85-A987-6088EE33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CF9EB1-2B14-4377-A193-42B5B5C4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B67396-2297-467E-ABFC-5B3C4C11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58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D7146A-1A76-4436-BEF4-200B1C05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FC5994-1B09-48C5-BFEC-B90D179F7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3F7892-6593-45E7-90AA-BFF82802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82CF03-87AF-4D68-8543-61CF964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45BFE4-C893-4899-BD7F-5243A4EB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173C55-631C-4EFD-A1CF-50D12D8D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82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62B24D-97BC-4849-83BE-27715B20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1B4A8-B454-485E-ADD9-B238B8C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76D827-9C7F-434F-AA4D-DD88466D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6447E6B-FFB2-4E5E-8C5C-0833BF36B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056199-352C-42C2-BB4D-E13F3242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6F9DCE-E5DC-42B7-BA3B-6EF934F3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92A4F6C-BFED-4AFB-BBB2-8AE04AB4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FE93FD5-F887-4A66-B26C-C725ECA3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12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BB7BE6-3C76-4CB9-B2DA-2303161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17BD8D-C4B9-46A5-A465-3F6A9518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34A7619-A97F-4194-A7E3-35EE5F37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7F585AC-E499-46C0-A62B-3F71EBC2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54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0A01285-70CB-4D83-B9AC-7AC2DF29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68EF2B6-7EE5-4E15-9045-3CAE5A37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3E4522-B3BC-4FBC-B1EF-B6C2E562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74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5A5BD1-BE8F-454B-A93D-A2EAA56C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645575-BC38-4F2D-A99A-F3D1EC3E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3F645F-4AB2-4A1D-A671-C5E857DC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D21E64-136B-42E5-A27C-1F00AFFB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704AE5-3E13-4F1F-97BA-A06D755D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AF1CEE-7302-4B0A-8DD1-C80457A4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5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7EF417-E87B-4E51-BB28-6640EC7D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79919C-5376-4EC6-80FD-0ACC60ADE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744F40-A71D-4FD3-B624-56BA0D8E8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8F50F9-6287-4C73-92B6-3FB92380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2BE4B7-9AA3-454A-8A33-2183D99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12B1A9-A839-4A0E-94B0-4ECC251B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6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2E438CC-8409-4FDA-B614-FFB053F7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CD3270-2506-4CD1-AB98-BB89CCD9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428382-66E1-43F5-A9EC-0544B5C49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C130-6C7A-472A-9BAC-2E5FA409A7B7}" type="datetimeFigureOut">
              <a:rPr lang="ar-SA" smtClean="0"/>
              <a:t>09/10/43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F1A6C1-5317-423D-9F60-48DEF3138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833D1F-4470-449B-AA37-48151DD67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354F-F3C1-4F20-BC51-0744DF8969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2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7A16D0-2BDC-4078-A06D-63067DE34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039" y="4773011"/>
            <a:ext cx="4849180" cy="8354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FD5890-CA33-4340-9597-544988851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1"/>
          <a:stretch/>
        </p:blipFill>
        <p:spPr>
          <a:xfrm>
            <a:off x="4577476" y="3429000"/>
            <a:ext cx="2531307" cy="5598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D4EFA01-623C-95C4-B3DD-A583E5891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060" y="786065"/>
            <a:ext cx="5426140" cy="156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43DE8A-BEB6-198F-92DD-3ABA6011E50E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18365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D4190E-2786-404D-98EC-219D1A64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" y="1226568"/>
            <a:ext cx="9512440" cy="44048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7077CFF-C28D-FA39-52C8-58F0D45E358A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147003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D6626F-A94F-4069-B76B-7BE48600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5" y="931819"/>
            <a:ext cx="9335973" cy="474913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8B6E05C-287E-5B8A-5445-0CB90049ACF9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26560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FC11AA-9E8E-41E6-805A-92E21468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803150"/>
            <a:ext cx="8635605" cy="367352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F623680-207E-9083-A359-6A64E2328237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40190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949BE77-B68F-4EE3-B238-84511A52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352" y="943272"/>
            <a:ext cx="3249326" cy="5598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D75F5B1-3E9C-4538-997D-7654A8C01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454" y="2182551"/>
            <a:ext cx="4853440" cy="447102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BC103F-3DA7-45A0-BA08-FFFDE05E6B29}"/>
              </a:ext>
            </a:extLst>
          </p:cNvPr>
          <p:cNvSpPr txBox="1"/>
          <p:nvPr/>
        </p:nvSpPr>
        <p:spPr>
          <a:xfrm>
            <a:off x="4322560" y="3013469"/>
            <a:ext cx="1039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أَهْلُهَا.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A68280B-4DD2-467B-A737-B9369F8F2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1"/>
          <a:stretch/>
        </p:blipFill>
        <p:spPr>
          <a:xfrm>
            <a:off x="7087213" y="283402"/>
            <a:ext cx="2531307" cy="55983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6328B72-50FD-48FF-AAE1-B42E3B51A4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10479"/>
          <a:stretch/>
        </p:blipFill>
        <p:spPr>
          <a:xfrm>
            <a:off x="3766736" y="1584480"/>
            <a:ext cx="6294988" cy="4980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EDFCCFF-9CBB-4CD3-9EB4-2CD4761E03D7}"/>
              </a:ext>
            </a:extLst>
          </p:cNvPr>
          <p:cNvGrpSpPr/>
          <p:nvPr/>
        </p:nvGrpSpPr>
        <p:grpSpPr>
          <a:xfrm>
            <a:off x="10392968" y="70811"/>
            <a:ext cx="1640694" cy="843908"/>
            <a:chOff x="10392968" y="70811"/>
            <a:chExt cx="1640694" cy="843908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8600DE8E-2F10-4C21-A0FF-8539B038A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92968" y="345290"/>
              <a:ext cx="879537" cy="25430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25A62DA8-D9FF-4C79-BC63-53E17831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73509" y="70811"/>
              <a:ext cx="660153" cy="843908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0FAACDF-F145-4670-A505-AF43B3ECE3AF}"/>
              </a:ext>
            </a:extLst>
          </p:cNvPr>
          <p:cNvSpPr txBox="1"/>
          <p:nvPr/>
        </p:nvSpPr>
        <p:spPr>
          <a:xfrm>
            <a:off x="4344275" y="3321906"/>
            <a:ext cx="1039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أَبِي.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E1DE7C4-5435-4BEF-B1B0-700768D54B18}"/>
              </a:ext>
            </a:extLst>
          </p:cNvPr>
          <p:cNvSpPr txBox="1"/>
          <p:nvPr/>
        </p:nvSpPr>
        <p:spPr>
          <a:xfrm>
            <a:off x="4463036" y="3986887"/>
            <a:ext cx="1039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إِلَيْهِ.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B306607-17A9-45B0-84F4-FE06B9C5C227}"/>
              </a:ext>
            </a:extLst>
          </p:cNvPr>
          <p:cNvSpPr/>
          <p:nvPr/>
        </p:nvSpPr>
        <p:spPr>
          <a:xfrm>
            <a:off x="10858087" y="6016176"/>
            <a:ext cx="828835" cy="771013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F3DB8DB-D35C-19A0-E46A-DFD9A5F01E3E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4761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949BE77-B68F-4EE3-B238-84511A52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263" y="739498"/>
            <a:ext cx="3249326" cy="5598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D75F5B1-3E9C-4538-997D-7654A8C01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1342" y="1856603"/>
            <a:ext cx="6601373" cy="480972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BC103F-3DA7-45A0-BA08-FFFDE05E6B29}"/>
              </a:ext>
            </a:extLst>
          </p:cNvPr>
          <p:cNvSpPr txBox="1"/>
          <p:nvPr/>
        </p:nvSpPr>
        <p:spPr>
          <a:xfrm>
            <a:off x="6893460" y="3586762"/>
            <a:ext cx="1005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النَّاس.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A68280B-4DD2-467B-A737-B9369F8F24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1"/>
          <a:stretch/>
        </p:blipFill>
        <p:spPr>
          <a:xfrm>
            <a:off x="7752990" y="191673"/>
            <a:ext cx="1844442" cy="40792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6328B72-50FD-48FF-AAE1-B42E3B51A4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10479"/>
          <a:stretch/>
        </p:blipFill>
        <p:spPr>
          <a:xfrm>
            <a:off x="3869196" y="1400162"/>
            <a:ext cx="5843832" cy="46234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5A62DA8-D9FF-4C79-BC63-53E17831D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2698" y="4983279"/>
            <a:ext cx="660153" cy="84390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0FAACDF-F145-4670-A505-AF43B3ECE3AF}"/>
              </a:ext>
            </a:extLst>
          </p:cNvPr>
          <p:cNvSpPr txBox="1"/>
          <p:nvPr/>
        </p:nvSpPr>
        <p:spPr>
          <a:xfrm>
            <a:off x="6689253" y="3924113"/>
            <a:ext cx="13396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الْهَاتِف.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E1DE7C4-5435-4BEF-B1B0-700768D54B18}"/>
              </a:ext>
            </a:extLst>
          </p:cNvPr>
          <p:cNvSpPr txBox="1"/>
          <p:nvPr/>
        </p:nvSpPr>
        <p:spPr>
          <a:xfrm>
            <a:off x="6785168" y="4261464"/>
            <a:ext cx="13396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الْمَاضِي.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263A54D-C008-407D-9827-0EF78AD3D9A1}"/>
              </a:ext>
            </a:extLst>
          </p:cNvPr>
          <p:cNvSpPr txBox="1"/>
          <p:nvPr/>
        </p:nvSpPr>
        <p:spPr>
          <a:xfrm>
            <a:off x="3277513" y="2815982"/>
            <a:ext cx="1005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اطْمَأن.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190F70F-1F81-4385-9780-8CE9A574AE19}"/>
              </a:ext>
            </a:extLst>
          </p:cNvPr>
          <p:cNvSpPr txBox="1"/>
          <p:nvPr/>
        </p:nvSpPr>
        <p:spPr>
          <a:xfrm>
            <a:off x="3049987" y="3092846"/>
            <a:ext cx="1460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اصْطَحَابِ.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9B41FAA-DACC-4523-9CD9-7A5C17EC2B29}"/>
              </a:ext>
            </a:extLst>
          </p:cNvPr>
          <p:cNvSpPr txBox="1"/>
          <p:nvPr/>
        </p:nvSpPr>
        <p:spPr>
          <a:xfrm>
            <a:off x="3049987" y="3462448"/>
            <a:ext cx="1545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اسْتَخْدَمُوا.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A67D54D-40D0-4A31-9F04-A3C629615A9E}"/>
              </a:ext>
            </a:extLst>
          </p:cNvPr>
          <p:cNvSpPr/>
          <p:nvPr/>
        </p:nvSpPr>
        <p:spPr>
          <a:xfrm>
            <a:off x="10858087" y="6016176"/>
            <a:ext cx="828835" cy="771013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93E83C-3AFF-7222-7D44-640112BE9D55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2635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  <p:bldP spid="23" grpId="0"/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1BE3845-CCC3-4DF4-BEC0-08236DCE2372}"/>
              </a:ext>
            </a:extLst>
          </p:cNvPr>
          <p:cNvSpPr txBox="1"/>
          <p:nvPr/>
        </p:nvSpPr>
        <p:spPr>
          <a:xfrm>
            <a:off x="1400783" y="1795315"/>
            <a:ext cx="777944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كِتَابَةُ الْهَمْزَةِ فِي كَلِمَةِ ( اصْبَحَ ) صَحِيحَة.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79F686D-2B92-4B41-A1B1-4163E89AE6AF}"/>
              </a:ext>
            </a:extLst>
          </p:cNvPr>
          <p:cNvSpPr txBox="1"/>
          <p:nvPr/>
        </p:nvSpPr>
        <p:spPr>
          <a:xfrm>
            <a:off x="2711345" y="3116185"/>
            <a:ext cx="443201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خطأ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467596D-8C98-427E-A366-FA9F7ED60680}"/>
              </a:ext>
            </a:extLst>
          </p:cNvPr>
          <p:cNvSpPr txBox="1"/>
          <p:nvPr/>
        </p:nvSpPr>
        <p:spPr>
          <a:xfrm>
            <a:off x="2668423" y="4157488"/>
            <a:ext cx="447494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صح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57933C-F145-4AA9-84C3-919630714910}"/>
              </a:ext>
            </a:extLst>
          </p:cNvPr>
          <p:cNvSpPr txBox="1"/>
          <p:nvPr/>
        </p:nvSpPr>
        <p:spPr>
          <a:xfrm>
            <a:off x="8293394" y="3450753"/>
            <a:ext cx="43912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استراتيجية الدقيقة الواحدة </a:t>
            </a:r>
          </a:p>
        </p:txBody>
      </p:sp>
      <p:pic>
        <p:nvPicPr>
          <p:cNvPr id="10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6133DDE2-88FE-4BAA-AA32-FE5B957B54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7838" y="4157488"/>
            <a:ext cx="2293836" cy="1770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7B2140-0F20-4543-9086-02A8744C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75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_ss_twolight"/>
                <a:ea typeface="+mn-ea"/>
                <a:cs typeface="Arial" panose="020B0604020202020204" pitchFamily="34" charset="0"/>
              </a:rPr>
              <a:t>دَخَلَ فَوَّازٌ الْمَنْزِلَ غَاضِبًا</a:t>
            </a:r>
            <a:endParaRPr kumimoji="0" lang="ar-SA" altLang="ar-S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42E8E6C-5DD9-FB5D-938C-030A75954EAC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B0DD8D-A29A-3EED-0FC9-09D8273C40EC}"/>
              </a:ext>
            </a:extLst>
          </p:cNvPr>
          <p:cNvSpPr txBox="1"/>
          <p:nvPr/>
        </p:nvSpPr>
        <p:spPr>
          <a:xfrm>
            <a:off x="268788" y="326252"/>
            <a:ext cx="9393382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r>
              <a:rPr lang="ar-SA" b="1" dirty="0"/>
              <a:t>نشاط تعاوني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الزمن :</a:t>
            </a:r>
            <a:r>
              <a:rPr lang="ar-SA" b="1" dirty="0"/>
              <a:t>  1 دقيقة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الاستراتيجية :  </a:t>
            </a:r>
            <a:r>
              <a:rPr lang="ar-SA" b="1" dirty="0"/>
              <a:t>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23064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29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1BE3845-CCC3-4DF4-BEC0-08236DCE2372}"/>
              </a:ext>
            </a:extLst>
          </p:cNvPr>
          <p:cNvSpPr txBox="1"/>
          <p:nvPr/>
        </p:nvSpPr>
        <p:spPr>
          <a:xfrm>
            <a:off x="1400783" y="1356015"/>
            <a:ext cx="7779441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أَخْتَارُ الْكَلِمَاتِ الَّتِي بِهَا هَمْزَةُ قَطْعٍ (أَ) مِمَّا يَلِي: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FD250FE-27F9-4230-93C9-07F19894CC97}"/>
              </a:ext>
            </a:extLst>
          </p:cNvPr>
          <p:cNvSpPr txBox="1"/>
          <p:nvPr/>
        </p:nvSpPr>
        <p:spPr>
          <a:xfrm>
            <a:off x="2711345" y="4875554"/>
            <a:ext cx="447494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اتِّصَال.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79F686D-2B92-4B41-A1B1-4163E89AE6AF}"/>
              </a:ext>
            </a:extLst>
          </p:cNvPr>
          <p:cNvSpPr txBox="1"/>
          <p:nvPr/>
        </p:nvSpPr>
        <p:spPr>
          <a:xfrm>
            <a:off x="2689883" y="3189143"/>
            <a:ext cx="443201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أرَاد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467596D-8C98-427E-A366-FA9F7ED60680}"/>
              </a:ext>
            </a:extLst>
          </p:cNvPr>
          <p:cNvSpPr txBox="1"/>
          <p:nvPr/>
        </p:nvSpPr>
        <p:spPr>
          <a:xfrm>
            <a:off x="2668423" y="2346173"/>
            <a:ext cx="447494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اطْمَأنَّ.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57933C-F145-4AA9-84C3-919630714910}"/>
              </a:ext>
            </a:extLst>
          </p:cNvPr>
          <p:cNvSpPr txBox="1"/>
          <p:nvPr/>
        </p:nvSpPr>
        <p:spPr>
          <a:xfrm>
            <a:off x="8293394" y="3450753"/>
            <a:ext cx="43912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استراتيجية الدقيقة الواحدة </a:t>
            </a:r>
          </a:p>
        </p:txBody>
      </p:sp>
      <p:pic>
        <p:nvPicPr>
          <p:cNvPr id="10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6133DDE2-88FE-4BAA-AA32-FE5B957B54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7838" y="4157488"/>
            <a:ext cx="2293836" cy="1770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7B2140-0F20-4543-9086-02A8744C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75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_ss_twolight"/>
                <a:ea typeface="+mn-ea"/>
                <a:cs typeface="Arial" panose="020B0604020202020204" pitchFamily="34" charset="0"/>
              </a:rPr>
              <a:t>دَخَلَ فَوَّازٌ الْمَنْزِلَ غَاضِبًا</a:t>
            </a:r>
            <a:endParaRPr kumimoji="0" lang="ar-SA" altLang="ar-S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99A94D-61AB-4E08-B1EA-52D031B4D2F4}"/>
              </a:ext>
            </a:extLst>
          </p:cNvPr>
          <p:cNvSpPr txBox="1"/>
          <p:nvPr/>
        </p:nvSpPr>
        <p:spPr>
          <a:xfrm>
            <a:off x="2689883" y="4035528"/>
            <a:ext cx="443201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أحْمَد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3534A57-18B8-E2C1-37DC-1B4A0A6BA12F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5558C9F-C20C-ECD0-EA0D-9C873EF46BD7}"/>
              </a:ext>
            </a:extLst>
          </p:cNvPr>
          <p:cNvSpPr txBox="1"/>
          <p:nvPr/>
        </p:nvSpPr>
        <p:spPr>
          <a:xfrm>
            <a:off x="268788" y="326252"/>
            <a:ext cx="9393382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r>
              <a:rPr lang="ar-SA" b="1" dirty="0"/>
              <a:t>نشاط تعاوني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الزمن :</a:t>
            </a:r>
            <a:r>
              <a:rPr lang="ar-SA" b="1" dirty="0"/>
              <a:t>  1 دقيقة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الاستراتيجية :  </a:t>
            </a:r>
            <a:r>
              <a:rPr lang="ar-SA" b="1" dirty="0"/>
              <a:t>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30982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29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  <p:bldP spid="6" grpId="0" animBg="1"/>
      <p:bldP spid="8" grpId="0" animBg="1"/>
      <p:bldP spid="8" grpId="1" animBg="1"/>
      <p:bldP spid="9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DBC498E-42F6-486C-8081-6CF98C34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5" y="347896"/>
            <a:ext cx="3731987" cy="616220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191920D-B3DC-22DE-6C80-24D37C34810C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23939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39C427-6E87-48F8-9CA2-98C8A58C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6486" y="1122351"/>
            <a:ext cx="1566104" cy="16177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579EEA-82C0-4B79-B5F9-D38C1AF60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5" y="1266718"/>
            <a:ext cx="1647971" cy="16479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67D5DE-C8BC-4BF3-BF0E-4DC6F67A0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14" y="3807148"/>
            <a:ext cx="1710271" cy="17102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9148B0-C454-4A3D-A060-7BBC9FF56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41" y="3829895"/>
            <a:ext cx="1370820" cy="14670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6A919D8-4CC1-4E10-9191-0161D9D6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438" y="859463"/>
            <a:ext cx="1675723" cy="2143565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EC10C36-F2DF-4B4F-88C3-C785307F08BA}"/>
              </a:ext>
            </a:extLst>
          </p:cNvPr>
          <p:cNvSpPr/>
          <p:nvPr/>
        </p:nvSpPr>
        <p:spPr>
          <a:xfrm>
            <a:off x="6509814" y="883080"/>
            <a:ext cx="1814732" cy="203160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8840365-4F88-4F66-B09E-7BFD439CFB4D}"/>
              </a:ext>
            </a:extLst>
          </p:cNvPr>
          <p:cNvSpPr/>
          <p:nvPr/>
        </p:nvSpPr>
        <p:spPr>
          <a:xfrm>
            <a:off x="3747927" y="915440"/>
            <a:ext cx="1814732" cy="203160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C95A6D5-866F-4870-A133-47DDC225728F}"/>
              </a:ext>
            </a:extLst>
          </p:cNvPr>
          <p:cNvSpPr/>
          <p:nvPr/>
        </p:nvSpPr>
        <p:spPr>
          <a:xfrm>
            <a:off x="795774" y="927806"/>
            <a:ext cx="1814732" cy="203160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6E3BDFE-DE9E-457F-87A5-016A44C57936}"/>
              </a:ext>
            </a:extLst>
          </p:cNvPr>
          <p:cNvSpPr/>
          <p:nvPr/>
        </p:nvSpPr>
        <p:spPr>
          <a:xfrm>
            <a:off x="6568875" y="3604255"/>
            <a:ext cx="1814732" cy="203160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2394942-A158-4384-B0D9-02875224D21C}"/>
              </a:ext>
            </a:extLst>
          </p:cNvPr>
          <p:cNvSpPr/>
          <p:nvPr/>
        </p:nvSpPr>
        <p:spPr>
          <a:xfrm>
            <a:off x="3827777" y="3646480"/>
            <a:ext cx="1814732" cy="203160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60597B-C165-4C84-BEDA-3CBE447B1B77}"/>
              </a:ext>
            </a:extLst>
          </p:cNvPr>
          <p:cNvSpPr txBox="1"/>
          <p:nvPr/>
        </p:nvSpPr>
        <p:spPr>
          <a:xfrm>
            <a:off x="4442564" y="296929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C7BB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الجلوس الصحيح </a:t>
            </a:r>
            <a:endParaRPr kumimoji="0" lang="ar-SA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0C7BBD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724B296-AD94-47DD-8859-FABB9EA7BA05}"/>
              </a:ext>
            </a:extLst>
          </p:cNvPr>
          <p:cNvSpPr txBox="1"/>
          <p:nvPr/>
        </p:nvSpPr>
        <p:spPr>
          <a:xfrm>
            <a:off x="1703140" y="300907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C7BB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فتح كتاب لغتي </a:t>
            </a:r>
            <a:endParaRPr kumimoji="0" lang="ar-SA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0C7BBD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B27FAD-FA95-4227-83A5-B7B0486118E5}"/>
              </a:ext>
            </a:extLst>
          </p:cNvPr>
          <p:cNvSpPr txBox="1"/>
          <p:nvPr/>
        </p:nvSpPr>
        <p:spPr>
          <a:xfrm>
            <a:off x="-1346032" y="294769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C7BB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القلم الرصاص</a:t>
            </a:r>
            <a:endParaRPr kumimoji="0" lang="ar-SA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0C7BBD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9D6C415-EE79-4243-A780-129389E0C083}"/>
              </a:ext>
            </a:extLst>
          </p:cNvPr>
          <p:cNvSpPr txBox="1"/>
          <p:nvPr/>
        </p:nvSpPr>
        <p:spPr>
          <a:xfrm>
            <a:off x="4427069" y="574555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C7BB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الاستئذان قبل الحديث</a:t>
            </a:r>
            <a:endParaRPr kumimoji="0" lang="ar-SA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0C7BBD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25693CE-4C3C-412F-B107-F88CB249F6CA}"/>
              </a:ext>
            </a:extLst>
          </p:cNvPr>
          <p:cNvSpPr txBox="1"/>
          <p:nvPr/>
        </p:nvSpPr>
        <p:spPr>
          <a:xfrm>
            <a:off x="1703214" y="576329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C7BBD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حسن الانصات والاستماع </a:t>
            </a:r>
            <a:endParaRPr kumimoji="0" lang="ar-SA" sz="1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0C7BBD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59CE3E5-4E51-4765-B125-546DA8728622}"/>
              </a:ext>
            </a:extLst>
          </p:cNvPr>
          <p:cNvSpPr txBox="1"/>
          <p:nvPr/>
        </p:nvSpPr>
        <p:spPr>
          <a:xfrm>
            <a:off x="1962044" y="138337"/>
            <a:ext cx="6140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26B3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القوانين الصفية </a:t>
            </a:r>
            <a:endParaRPr kumimoji="0" lang="ar-SA" sz="32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F26B3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5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D1F300C5-BABE-478E-B6CB-A399C208377B}"/>
              </a:ext>
            </a:extLst>
          </p:cNvPr>
          <p:cNvSpPr txBox="1"/>
          <p:nvPr/>
        </p:nvSpPr>
        <p:spPr>
          <a:xfrm>
            <a:off x="2545144" y="447886"/>
            <a:ext cx="6100632" cy="817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429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*اسْتراتيجية السَّطْر الإملائي:</a:t>
            </a:r>
            <a:endParaRPr kumimoji="0" lang="en-US" sz="3429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0A877C-8256-4D7B-B057-53A5D8622BB7}"/>
              </a:ext>
            </a:extLst>
          </p:cNvPr>
          <p:cNvSpPr txBox="1"/>
          <p:nvPr/>
        </p:nvSpPr>
        <p:spPr>
          <a:xfrm>
            <a:off x="1968333" y="2315103"/>
            <a:ext cx="874320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هَيّا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 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نَسْتَعِد للسَّطْر الإملائي 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18D4BD0-D999-48A2-8633-A9C4EBCBC067}"/>
              </a:ext>
            </a:extLst>
          </p:cNvPr>
          <p:cNvSpPr txBox="1"/>
          <p:nvPr/>
        </p:nvSpPr>
        <p:spPr>
          <a:xfrm>
            <a:off x="3499194" y="3634868"/>
            <a:ext cx="6100632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buhijlah" panose="00000700000000000000" pitchFamily="2" charset="-78"/>
              </a:rPr>
              <a:t>إِمْلائي سِرُّ 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buhijlah" panose="00000700000000000000" pitchFamily="2" charset="-78"/>
              </a:rPr>
              <a:t> </a:t>
            </a: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buhijlah" panose="00000700000000000000" pitchFamily="2" charset="-78"/>
              </a:rPr>
              <a:t>تَمَيُّزي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buhijlah" panose="00000700000000000000" pitchFamily="2" charset="-78"/>
            </a:endParaRPr>
          </a:p>
        </p:txBody>
      </p:sp>
      <p:pic>
        <p:nvPicPr>
          <p:cNvPr id="5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8036CC13-26D4-44FB-9D70-D27DADF9A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625" y="3562597"/>
            <a:ext cx="2293836" cy="1770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1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F39D60B-813C-4B8E-BC3A-800F447EF96C}"/>
              </a:ext>
            </a:extLst>
          </p:cNvPr>
          <p:cNvSpPr txBox="1"/>
          <p:nvPr/>
        </p:nvSpPr>
        <p:spPr>
          <a:xfrm>
            <a:off x="4265554" y="1949442"/>
            <a:ext cx="463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كم رقم الوحدة 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81C6819-B718-4A9D-8DFC-B51355FAB9FA}"/>
              </a:ext>
            </a:extLst>
          </p:cNvPr>
          <p:cNvSpPr txBox="1"/>
          <p:nvPr/>
        </p:nvSpPr>
        <p:spPr>
          <a:xfrm>
            <a:off x="6401641" y="3001534"/>
            <a:ext cx="26751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ما عنوان  الوحدة ؟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2DEF590-CD43-485D-8740-F7952DCDC230}"/>
              </a:ext>
            </a:extLst>
          </p:cNvPr>
          <p:cNvSpPr txBox="1"/>
          <p:nvPr/>
        </p:nvSpPr>
        <p:spPr>
          <a:xfrm>
            <a:off x="6693471" y="3628495"/>
            <a:ext cx="20914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buhijlah" panose="00000700000000000000" pitchFamily="2" charset="-78"/>
              </a:rPr>
              <a:t>مالون الوحدة  ؟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CB4952-E16E-4BF4-9587-C98EDD28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611" y="47535"/>
            <a:ext cx="6290638" cy="6707226"/>
          </a:xfrm>
          <a:prstGeom prst="rect">
            <a:avLst/>
          </a:prstGeom>
        </p:spPr>
      </p:pic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96BC4148-5E7B-4DA6-955D-A00CF04AE050}"/>
              </a:ext>
            </a:extLst>
          </p:cNvPr>
          <p:cNvCxnSpPr>
            <a:cxnSpLocks/>
          </p:cNvCxnSpPr>
          <p:nvPr/>
        </p:nvCxnSpPr>
        <p:spPr>
          <a:xfrm flipH="1">
            <a:off x="4119716" y="2199389"/>
            <a:ext cx="2858874" cy="71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254D9B02-CE97-4E3A-8A26-27BB35E678C2}"/>
              </a:ext>
            </a:extLst>
          </p:cNvPr>
          <p:cNvCxnSpPr>
            <a:cxnSpLocks/>
          </p:cNvCxnSpPr>
          <p:nvPr/>
        </p:nvCxnSpPr>
        <p:spPr>
          <a:xfrm flipH="1">
            <a:off x="4119716" y="3166830"/>
            <a:ext cx="263049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5097D5D8-C633-40A3-8638-E5F2F8DF1221}"/>
              </a:ext>
            </a:extLst>
          </p:cNvPr>
          <p:cNvCxnSpPr>
            <a:cxnSpLocks/>
          </p:cNvCxnSpPr>
          <p:nvPr/>
        </p:nvCxnSpPr>
        <p:spPr>
          <a:xfrm flipH="1">
            <a:off x="4860872" y="3786418"/>
            <a:ext cx="2117718" cy="205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71DE858-A0D0-196F-051C-D2F067A62E4E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25632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83EE099-1AA5-4CE5-9782-D71D950B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14" y="2628963"/>
            <a:ext cx="1338156" cy="759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EDFCF35-F015-4875-9F50-40305A45A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49" y="3906111"/>
            <a:ext cx="1243321" cy="602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48B798-9DBF-49DA-9966-B24BC472A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9" y="3906111"/>
            <a:ext cx="1149736" cy="554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72AB6F-CFE7-4445-93BA-5AAB344C1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4" y="3906111"/>
            <a:ext cx="1296796" cy="6507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302AA4D-FDB1-48BD-B72B-78D6B3C17786}"/>
              </a:ext>
            </a:extLst>
          </p:cNvPr>
          <p:cNvSpPr/>
          <p:nvPr/>
        </p:nvSpPr>
        <p:spPr>
          <a:xfrm>
            <a:off x="2258740" y="3922658"/>
            <a:ext cx="1238423" cy="638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BF36865-B74D-4F89-9C62-A32A815A79A8}"/>
              </a:ext>
            </a:extLst>
          </p:cNvPr>
          <p:cNvSpPr txBox="1"/>
          <p:nvPr/>
        </p:nvSpPr>
        <p:spPr>
          <a:xfrm>
            <a:off x="3697885" y="1782179"/>
            <a:ext cx="6632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800" b="1" dirty="0">
                <a:solidFill>
                  <a:srgbClr val="FF0000"/>
                </a:solidFill>
              </a:rPr>
              <a:t>أختار ضد الكلمة من بين الكلمات الظاهرة فيما يأتي :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DD3D44-4B57-4037-A309-9E5C789A5F24}"/>
              </a:ext>
            </a:extLst>
          </p:cNvPr>
          <p:cNvSpPr txBox="1"/>
          <p:nvPr/>
        </p:nvSpPr>
        <p:spPr>
          <a:xfrm>
            <a:off x="268788" y="326252"/>
            <a:ext cx="9393382" cy="92333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r>
              <a:rPr lang="ar-SA" b="1" dirty="0"/>
              <a:t>نشاط تعاوني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الزمن :</a:t>
            </a:r>
            <a:r>
              <a:rPr lang="ar-SA" b="1" dirty="0"/>
              <a:t>  1 دقيقة</a:t>
            </a:r>
          </a:p>
          <a:p>
            <a:r>
              <a:rPr lang="ar-SA" b="1" dirty="0">
                <a:solidFill>
                  <a:srgbClr val="5BC3B6"/>
                </a:solidFill>
              </a:rPr>
              <a:t>الاستراتيجية :  </a:t>
            </a:r>
            <a:r>
              <a:rPr lang="ar-SA" b="1" dirty="0"/>
              <a:t>الدقيقة الواحدة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C79D776-3DB0-786D-9870-E2054E811F45}"/>
              </a:ext>
            </a:extLst>
          </p:cNvPr>
          <p:cNvSpPr txBox="1"/>
          <p:nvPr/>
        </p:nvSpPr>
        <p:spPr>
          <a:xfrm>
            <a:off x="369649" y="535022"/>
            <a:ext cx="2548647" cy="461665"/>
          </a:xfrm>
          <a:prstGeom prst="rect">
            <a:avLst/>
          </a:prstGeom>
          <a:solidFill>
            <a:srgbClr val="5DC8B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مراجعة الدرس السابق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B7443F-7457-420B-20D5-CB405A0973F0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1116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D4E654A-C8FF-4669-B73C-2BAFF6ED0C56}"/>
              </a:ext>
            </a:extLst>
          </p:cNvPr>
          <p:cNvSpPr txBox="1"/>
          <p:nvPr/>
        </p:nvSpPr>
        <p:spPr>
          <a:xfrm>
            <a:off x="2233768" y="3429000"/>
            <a:ext cx="6590370" cy="820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algn="l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التميز بين همزتي الوصل والقطع نطقا وكتابة  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BE79EE-4DFD-4420-93C7-9F2BE492D330}"/>
              </a:ext>
            </a:extLst>
          </p:cNvPr>
          <p:cNvSpPr txBox="1"/>
          <p:nvPr/>
        </p:nvSpPr>
        <p:spPr>
          <a:xfrm>
            <a:off x="1625401" y="2301745"/>
            <a:ext cx="7072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الأهداف السلوكية التي سيكسبها الطالب :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E0B99E-227B-4A71-5004-900575F45A97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1537351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0CF0A67-33D8-4EFB-8936-13348C9F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7" y="1738599"/>
            <a:ext cx="8177848" cy="372813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E8AC77-7C04-00A9-D7B9-CF8EFACF0459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237092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856A06-53C2-4F3F-ACA2-15EDC656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86" y="2130668"/>
            <a:ext cx="8082746" cy="330709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DBCAC46-6C08-CAF4-487D-3919984A21CA}"/>
              </a:ext>
            </a:extLst>
          </p:cNvPr>
          <p:cNvSpPr txBox="1"/>
          <p:nvPr/>
        </p:nvSpPr>
        <p:spPr>
          <a:xfrm>
            <a:off x="175097" y="6274340"/>
            <a:ext cx="1225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b="1" dirty="0"/>
              <a:t>مهره العبادي </a:t>
            </a:r>
          </a:p>
        </p:txBody>
      </p:sp>
    </p:spTree>
    <p:extLst>
      <p:ext uri="{BB962C8B-B14F-4D97-AF65-F5344CB8AC3E}">
        <p14:creationId xmlns:p14="http://schemas.microsoft.com/office/powerpoint/2010/main" val="3893568567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l"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188</Words>
  <Application>Microsoft Office PowerPoint</Application>
  <PresentationFormat>شاشة عريضة</PresentationFormat>
  <Paragraphs>64</Paragraphs>
  <Slides>16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Aldhabi</vt:lpstr>
      <vt:lpstr>Arial</vt:lpstr>
      <vt:lpstr>Calibri</vt:lpstr>
      <vt:lpstr>Calibri Light</vt:lpstr>
      <vt:lpstr>Expo Arabic Light</vt:lpstr>
      <vt:lpstr>ge_ss_twolight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مهره بنت العبادي</dc:creator>
  <cp:lastModifiedBy>مهره بنت العبادي</cp:lastModifiedBy>
  <cp:revision>2</cp:revision>
  <dcterms:created xsi:type="dcterms:W3CDTF">2022-05-10T19:32:15Z</dcterms:created>
  <dcterms:modified xsi:type="dcterms:W3CDTF">2022-05-10T19:42:01Z</dcterms:modified>
</cp:coreProperties>
</file>