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2994"/>
    <a:srgbClr val="DF4194"/>
    <a:srgbClr val="AE427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C5E99D-FBE3-417D-8B42-7AB3DB6078DC}" v="311" dt="2022-02-08T15:54:01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ssain alzhrani" userId="02a2acfe203a0e97" providerId="LiveId" clId="{BFC5E99D-FBE3-417D-8B42-7AB3DB6078DC}"/>
    <pc:docChg chg="undo custSel addSld modSld sldOrd">
      <pc:chgData name="hussain alzhrani" userId="02a2acfe203a0e97" providerId="LiveId" clId="{BFC5E99D-FBE3-417D-8B42-7AB3DB6078DC}" dt="2022-02-08T15:54:09.180" v="711" actId="1035"/>
      <pc:docMkLst>
        <pc:docMk/>
      </pc:docMkLst>
      <pc:sldChg chg="addSp modSp mod modAnim">
        <pc:chgData name="hussain alzhrani" userId="02a2acfe203a0e97" providerId="LiveId" clId="{BFC5E99D-FBE3-417D-8B42-7AB3DB6078DC}" dt="2022-02-08T15:33:54.397" v="221" actId="20577"/>
        <pc:sldMkLst>
          <pc:docMk/>
          <pc:sldMk cId="4083255715" sldId="256"/>
        </pc:sldMkLst>
        <pc:spChg chg="add mod">
          <ac:chgData name="hussain alzhrani" userId="02a2acfe203a0e97" providerId="LiveId" clId="{BFC5E99D-FBE3-417D-8B42-7AB3DB6078DC}" dt="2022-02-08T15:31:50.909" v="215" actId="1036"/>
          <ac:spMkLst>
            <pc:docMk/>
            <pc:sldMk cId="4083255715" sldId="256"/>
            <ac:spMk id="2" creationId="{BF4C2CFD-D244-4607-9023-2EFF0C9D9865}"/>
          </ac:spMkLst>
        </pc:spChg>
        <pc:spChg chg="add mod">
          <ac:chgData name="hussain alzhrani" userId="02a2acfe203a0e97" providerId="LiveId" clId="{BFC5E99D-FBE3-417D-8B42-7AB3DB6078DC}" dt="2022-02-08T15:27:06.787" v="129" actId="1037"/>
          <ac:spMkLst>
            <pc:docMk/>
            <pc:sldMk cId="4083255715" sldId="256"/>
            <ac:spMk id="3" creationId="{B2412C3C-56BF-48F7-BDA3-D9EA74ED2286}"/>
          </ac:spMkLst>
        </pc:spChg>
        <pc:spChg chg="add mod">
          <ac:chgData name="hussain alzhrani" userId="02a2acfe203a0e97" providerId="LiveId" clId="{BFC5E99D-FBE3-417D-8B42-7AB3DB6078DC}" dt="2022-02-08T15:24:32.381" v="73" actId="1035"/>
          <ac:spMkLst>
            <pc:docMk/>
            <pc:sldMk cId="4083255715" sldId="256"/>
            <ac:spMk id="27" creationId="{B6DCE9C6-9601-44D0-86B5-5C824FC30A1E}"/>
          </ac:spMkLst>
        </pc:spChg>
        <pc:spChg chg="add mod">
          <ac:chgData name="hussain alzhrani" userId="02a2acfe203a0e97" providerId="LiveId" clId="{BFC5E99D-FBE3-417D-8B42-7AB3DB6078DC}" dt="2022-02-08T15:31:55.016" v="217" actId="1036"/>
          <ac:spMkLst>
            <pc:docMk/>
            <pc:sldMk cId="4083255715" sldId="256"/>
            <ac:spMk id="38" creationId="{6632765D-DD65-4ED0-AC33-AC45BF6A47E6}"/>
          </ac:spMkLst>
        </pc:spChg>
        <pc:spChg chg="add mod">
          <ac:chgData name="hussain alzhrani" userId="02a2acfe203a0e97" providerId="LiveId" clId="{BFC5E99D-FBE3-417D-8B42-7AB3DB6078DC}" dt="2022-02-08T15:31:59.711" v="220" actId="1037"/>
          <ac:spMkLst>
            <pc:docMk/>
            <pc:sldMk cId="4083255715" sldId="256"/>
            <ac:spMk id="40" creationId="{4ED35238-3E84-4465-9CE6-6593FEA8E4BE}"/>
          </ac:spMkLst>
        </pc:spChg>
        <pc:spChg chg="add mod">
          <ac:chgData name="hussain alzhrani" userId="02a2acfe203a0e97" providerId="LiveId" clId="{BFC5E99D-FBE3-417D-8B42-7AB3DB6078DC}" dt="2022-02-08T15:33:54.397" v="221" actId="20577"/>
          <ac:spMkLst>
            <pc:docMk/>
            <pc:sldMk cId="4083255715" sldId="256"/>
            <ac:spMk id="41" creationId="{DEB68F46-80D8-4FC6-A503-F6E00F313722}"/>
          </ac:spMkLst>
        </pc:spChg>
        <pc:spChg chg="add mod">
          <ac:chgData name="hussain alzhrani" userId="02a2acfe203a0e97" providerId="LiveId" clId="{BFC5E99D-FBE3-417D-8B42-7AB3DB6078DC}" dt="2022-02-08T15:27:55.637" v="149" actId="1037"/>
          <ac:spMkLst>
            <pc:docMk/>
            <pc:sldMk cId="4083255715" sldId="256"/>
            <ac:spMk id="42" creationId="{95B91FEC-C196-4AA2-A22D-0BC2FCC11E3B}"/>
          </ac:spMkLst>
        </pc:spChg>
        <pc:spChg chg="add mod">
          <ac:chgData name="hussain alzhrani" userId="02a2acfe203a0e97" providerId="LiveId" clId="{BFC5E99D-FBE3-417D-8B42-7AB3DB6078DC}" dt="2022-02-08T15:28:27.736" v="166" actId="1037"/>
          <ac:spMkLst>
            <pc:docMk/>
            <pc:sldMk cId="4083255715" sldId="256"/>
            <ac:spMk id="43" creationId="{D845E30C-1080-4D62-B5A2-6BE8B0C78430}"/>
          </ac:spMkLst>
        </pc:spChg>
        <pc:spChg chg="add mod">
          <ac:chgData name="hussain alzhrani" userId="02a2acfe203a0e97" providerId="LiveId" clId="{BFC5E99D-FBE3-417D-8B42-7AB3DB6078DC}" dt="2022-02-08T15:30:03.107" v="190" actId="20577"/>
          <ac:spMkLst>
            <pc:docMk/>
            <pc:sldMk cId="4083255715" sldId="256"/>
            <ac:spMk id="44" creationId="{243CCE5D-FD9B-4239-82D0-B066F257A9E1}"/>
          </ac:spMkLst>
        </pc:spChg>
        <pc:spChg chg="add mod">
          <ac:chgData name="hussain alzhrani" userId="02a2acfe203a0e97" providerId="LiveId" clId="{BFC5E99D-FBE3-417D-8B42-7AB3DB6078DC}" dt="2022-02-08T15:29:49.969" v="181" actId="1037"/>
          <ac:spMkLst>
            <pc:docMk/>
            <pc:sldMk cId="4083255715" sldId="256"/>
            <ac:spMk id="45" creationId="{334C054E-B884-41E7-8DA5-4CF19576240D}"/>
          </ac:spMkLst>
        </pc:spChg>
        <pc:spChg chg="add mod">
          <ac:chgData name="hussain alzhrani" userId="02a2acfe203a0e97" providerId="LiveId" clId="{BFC5E99D-FBE3-417D-8B42-7AB3DB6078DC}" dt="2022-02-08T15:30:34.937" v="194" actId="14100"/>
          <ac:spMkLst>
            <pc:docMk/>
            <pc:sldMk cId="4083255715" sldId="256"/>
            <ac:spMk id="46" creationId="{7E6920C0-8908-46A3-8CC9-63C1A829B4B3}"/>
          </ac:spMkLst>
        </pc:spChg>
        <pc:spChg chg="add mod">
          <ac:chgData name="hussain alzhrani" userId="02a2acfe203a0e97" providerId="LiveId" clId="{BFC5E99D-FBE3-417D-8B42-7AB3DB6078DC}" dt="2022-02-08T15:31:02.777" v="213" actId="1037"/>
          <ac:spMkLst>
            <pc:docMk/>
            <pc:sldMk cId="4083255715" sldId="256"/>
            <ac:spMk id="47" creationId="{610561CA-7CF4-4BD8-B892-AC1BF9A34CAB}"/>
          </ac:spMkLst>
        </pc:spChg>
        <pc:picChg chg="mod">
          <ac:chgData name="hussain alzhrani" userId="02a2acfe203a0e97" providerId="LiveId" clId="{BFC5E99D-FBE3-417D-8B42-7AB3DB6078DC}" dt="2022-02-08T15:29:30.117" v="171" actId="1076"/>
          <ac:picMkLst>
            <pc:docMk/>
            <pc:sldMk cId="4083255715" sldId="256"/>
            <ac:picMk id="9" creationId="{EB16A8F7-9EC8-4E9C-B6B0-E91D1FF8763D}"/>
          </ac:picMkLst>
        </pc:picChg>
      </pc:sldChg>
      <pc:sldChg chg="addSp modSp mod modAnim">
        <pc:chgData name="hussain alzhrani" userId="02a2acfe203a0e97" providerId="LiveId" clId="{BFC5E99D-FBE3-417D-8B42-7AB3DB6078DC}" dt="2022-02-08T15:37:01.270" v="288" actId="20577"/>
        <pc:sldMkLst>
          <pc:docMk/>
          <pc:sldMk cId="1604232561" sldId="257"/>
        </pc:sldMkLst>
        <pc:spChg chg="add mod">
          <ac:chgData name="hussain alzhrani" userId="02a2acfe203a0e97" providerId="LiveId" clId="{BFC5E99D-FBE3-417D-8B42-7AB3DB6078DC}" dt="2022-02-08T15:37:01.270" v="288" actId="20577"/>
          <ac:spMkLst>
            <pc:docMk/>
            <pc:sldMk cId="1604232561" sldId="257"/>
            <ac:spMk id="34" creationId="{EF6075C7-5A1E-4ACC-B871-E515E56F6EBF}"/>
          </ac:spMkLst>
        </pc:spChg>
        <pc:spChg chg="add mod">
          <ac:chgData name="hussain alzhrani" userId="02a2acfe203a0e97" providerId="LiveId" clId="{BFC5E99D-FBE3-417D-8B42-7AB3DB6078DC}" dt="2022-02-08T15:36:54.203" v="286" actId="20577"/>
          <ac:spMkLst>
            <pc:docMk/>
            <pc:sldMk cId="1604232561" sldId="257"/>
            <ac:spMk id="36" creationId="{25D3EE58-61B2-4E6B-9991-32C79EFF05E3}"/>
          </ac:spMkLst>
        </pc:spChg>
        <pc:spChg chg="add mod">
          <ac:chgData name="hussain alzhrani" userId="02a2acfe203a0e97" providerId="LiveId" clId="{BFC5E99D-FBE3-417D-8B42-7AB3DB6078DC}" dt="2022-02-08T15:36:57.961" v="287" actId="20577"/>
          <ac:spMkLst>
            <pc:docMk/>
            <pc:sldMk cId="1604232561" sldId="257"/>
            <ac:spMk id="37" creationId="{0EBBCF72-EE58-4AEA-A84C-CFCF776FFD49}"/>
          </ac:spMkLst>
        </pc:spChg>
        <pc:spChg chg="add mod">
          <ac:chgData name="hussain alzhrani" userId="02a2acfe203a0e97" providerId="LiveId" clId="{BFC5E99D-FBE3-417D-8B42-7AB3DB6078DC}" dt="2022-02-08T15:36:45.716" v="285" actId="1038"/>
          <ac:spMkLst>
            <pc:docMk/>
            <pc:sldMk cId="1604232561" sldId="257"/>
            <ac:spMk id="38" creationId="{0AA67505-B6B3-4CC1-87A0-ADDFE4DCA2D2}"/>
          </ac:spMkLst>
        </pc:spChg>
      </pc:sldChg>
      <pc:sldChg chg="addSp modSp mod modAnim">
        <pc:chgData name="hussain alzhrani" userId="02a2acfe203a0e97" providerId="LiveId" clId="{BFC5E99D-FBE3-417D-8B42-7AB3DB6078DC}" dt="2022-02-08T15:44:25.017" v="513" actId="207"/>
        <pc:sldMkLst>
          <pc:docMk/>
          <pc:sldMk cId="2058541517" sldId="258"/>
        </pc:sldMkLst>
        <pc:spChg chg="add mod">
          <ac:chgData name="hussain alzhrani" userId="02a2acfe203a0e97" providerId="LiveId" clId="{BFC5E99D-FBE3-417D-8B42-7AB3DB6078DC}" dt="2022-02-08T15:43:34.386" v="505" actId="207"/>
          <ac:spMkLst>
            <pc:docMk/>
            <pc:sldMk cId="2058541517" sldId="258"/>
            <ac:spMk id="21" creationId="{E74DAB35-52C3-40CE-95C7-5279C37436E3}"/>
          </ac:spMkLst>
        </pc:spChg>
        <pc:spChg chg="add mod">
          <ac:chgData name="hussain alzhrani" userId="02a2acfe203a0e97" providerId="LiveId" clId="{BFC5E99D-FBE3-417D-8B42-7AB3DB6078DC}" dt="2022-02-08T15:43:41.240" v="506" actId="207"/>
          <ac:spMkLst>
            <pc:docMk/>
            <pc:sldMk cId="2058541517" sldId="258"/>
            <ac:spMk id="23" creationId="{A4D61B61-A4AC-4882-B3C1-D01F34255D21}"/>
          </ac:spMkLst>
        </pc:spChg>
        <pc:spChg chg="add mod">
          <ac:chgData name="hussain alzhrani" userId="02a2acfe203a0e97" providerId="LiveId" clId="{BFC5E99D-FBE3-417D-8B42-7AB3DB6078DC}" dt="2022-02-08T15:43:47.160" v="507" actId="207"/>
          <ac:spMkLst>
            <pc:docMk/>
            <pc:sldMk cId="2058541517" sldId="258"/>
            <ac:spMk id="25" creationId="{060C2DEE-7415-4DBB-950B-19F67241EECC}"/>
          </ac:spMkLst>
        </pc:spChg>
        <pc:spChg chg="add mod">
          <ac:chgData name="hussain alzhrani" userId="02a2acfe203a0e97" providerId="LiveId" clId="{BFC5E99D-FBE3-417D-8B42-7AB3DB6078DC}" dt="2022-02-08T15:43:54.457" v="508" actId="207"/>
          <ac:spMkLst>
            <pc:docMk/>
            <pc:sldMk cId="2058541517" sldId="258"/>
            <ac:spMk id="26" creationId="{1E7A4484-881F-49FD-865D-B030EB3FB4DA}"/>
          </ac:spMkLst>
        </pc:spChg>
        <pc:spChg chg="add mod">
          <ac:chgData name="hussain alzhrani" userId="02a2acfe203a0e97" providerId="LiveId" clId="{BFC5E99D-FBE3-417D-8B42-7AB3DB6078DC}" dt="2022-02-08T15:44:04.497" v="509" actId="207"/>
          <ac:spMkLst>
            <pc:docMk/>
            <pc:sldMk cId="2058541517" sldId="258"/>
            <ac:spMk id="27" creationId="{BC3FA90F-F3A0-4FC4-B67E-B7512CB8D1A8}"/>
          </ac:spMkLst>
        </pc:spChg>
        <pc:spChg chg="add mod">
          <ac:chgData name="hussain alzhrani" userId="02a2acfe203a0e97" providerId="LiveId" clId="{BFC5E99D-FBE3-417D-8B42-7AB3DB6078DC}" dt="2022-02-08T15:44:09.525" v="510" actId="207"/>
          <ac:spMkLst>
            <pc:docMk/>
            <pc:sldMk cId="2058541517" sldId="258"/>
            <ac:spMk id="28" creationId="{99C999DE-90F7-4759-A688-CFF79A8BFFDC}"/>
          </ac:spMkLst>
        </pc:spChg>
        <pc:spChg chg="add mod">
          <ac:chgData name="hussain alzhrani" userId="02a2acfe203a0e97" providerId="LiveId" clId="{BFC5E99D-FBE3-417D-8B42-7AB3DB6078DC}" dt="2022-02-08T15:44:16.397" v="511" actId="207"/>
          <ac:spMkLst>
            <pc:docMk/>
            <pc:sldMk cId="2058541517" sldId="258"/>
            <ac:spMk id="29" creationId="{8215E4CF-3DB0-4B99-BE3A-5EFB3297BD05}"/>
          </ac:spMkLst>
        </pc:spChg>
        <pc:spChg chg="add mod">
          <ac:chgData name="hussain alzhrani" userId="02a2acfe203a0e97" providerId="LiveId" clId="{BFC5E99D-FBE3-417D-8B42-7AB3DB6078DC}" dt="2022-02-08T15:44:21.197" v="512" actId="207"/>
          <ac:spMkLst>
            <pc:docMk/>
            <pc:sldMk cId="2058541517" sldId="258"/>
            <ac:spMk id="30" creationId="{D997483D-3C0B-42B1-B532-0F2A115C5490}"/>
          </ac:spMkLst>
        </pc:spChg>
        <pc:spChg chg="add mod">
          <ac:chgData name="hussain alzhrani" userId="02a2acfe203a0e97" providerId="LiveId" clId="{BFC5E99D-FBE3-417D-8B42-7AB3DB6078DC}" dt="2022-02-08T15:44:25.017" v="513" actId="207"/>
          <ac:spMkLst>
            <pc:docMk/>
            <pc:sldMk cId="2058541517" sldId="258"/>
            <ac:spMk id="31" creationId="{F18CB33C-4B98-4C31-AD3C-963ECC4B63E3}"/>
          </ac:spMkLst>
        </pc:spChg>
      </pc:sldChg>
      <pc:sldChg chg="addSp modSp mod modAnim">
        <pc:chgData name="hussain alzhrani" userId="02a2acfe203a0e97" providerId="LiveId" clId="{BFC5E99D-FBE3-417D-8B42-7AB3DB6078DC}" dt="2022-02-08T15:54:09.180" v="711" actId="1035"/>
        <pc:sldMkLst>
          <pc:docMk/>
          <pc:sldMk cId="532323211" sldId="259"/>
        </pc:sldMkLst>
        <pc:spChg chg="add mod">
          <ac:chgData name="hussain alzhrani" userId="02a2acfe203a0e97" providerId="LiveId" clId="{BFC5E99D-FBE3-417D-8B42-7AB3DB6078DC}" dt="2022-02-08T15:47:30.093" v="555" actId="207"/>
          <ac:spMkLst>
            <pc:docMk/>
            <pc:sldMk cId="532323211" sldId="259"/>
            <ac:spMk id="21" creationId="{568632CE-85CB-4F68-807D-A067B3182E48}"/>
          </ac:spMkLst>
        </pc:spChg>
        <pc:spChg chg="add mod">
          <ac:chgData name="hussain alzhrani" userId="02a2acfe203a0e97" providerId="LiveId" clId="{BFC5E99D-FBE3-417D-8B42-7AB3DB6078DC}" dt="2022-02-08T15:47:56.977" v="582" actId="1037"/>
          <ac:spMkLst>
            <pc:docMk/>
            <pc:sldMk cId="532323211" sldId="259"/>
            <ac:spMk id="23" creationId="{D59C30C0-4937-41DC-B007-CFEE1911204B}"/>
          </ac:spMkLst>
        </pc:spChg>
        <pc:spChg chg="add mod">
          <ac:chgData name="hussain alzhrani" userId="02a2acfe203a0e97" providerId="LiveId" clId="{BFC5E99D-FBE3-417D-8B42-7AB3DB6078DC}" dt="2022-02-08T15:48:52.229" v="598" actId="1036"/>
          <ac:spMkLst>
            <pc:docMk/>
            <pc:sldMk cId="532323211" sldId="259"/>
            <ac:spMk id="25" creationId="{E74C6961-E4C0-4840-9355-95F6099B29D6}"/>
          </ac:spMkLst>
        </pc:spChg>
        <pc:spChg chg="add mod">
          <ac:chgData name="hussain alzhrani" userId="02a2acfe203a0e97" providerId="LiveId" clId="{BFC5E99D-FBE3-417D-8B42-7AB3DB6078DC}" dt="2022-02-08T15:50:04.175" v="621" actId="1037"/>
          <ac:spMkLst>
            <pc:docMk/>
            <pc:sldMk cId="532323211" sldId="259"/>
            <ac:spMk id="26" creationId="{C42D817F-A615-40AF-A306-8FF312FFB34F}"/>
          </ac:spMkLst>
        </pc:spChg>
        <pc:spChg chg="add mod">
          <ac:chgData name="hussain alzhrani" userId="02a2acfe203a0e97" providerId="LiveId" clId="{BFC5E99D-FBE3-417D-8B42-7AB3DB6078DC}" dt="2022-02-08T15:54:09.180" v="711" actId="1035"/>
          <ac:spMkLst>
            <pc:docMk/>
            <pc:sldMk cId="532323211" sldId="259"/>
            <ac:spMk id="27" creationId="{0FF1AC88-6807-4BA7-9B26-722AFFF50FA9}"/>
          </ac:spMkLst>
        </pc:spChg>
        <pc:spChg chg="add mod">
          <ac:chgData name="hussain alzhrani" userId="02a2acfe203a0e97" providerId="LiveId" clId="{BFC5E99D-FBE3-417D-8B42-7AB3DB6078DC}" dt="2022-02-08T15:54:06.663" v="710" actId="1035"/>
          <ac:spMkLst>
            <pc:docMk/>
            <pc:sldMk cId="532323211" sldId="259"/>
            <ac:spMk id="28" creationId="{D01BCF31-64D1-4D09-9E64-70E78911B214}"/>
          </ac:spMkLst>
        </pc:spChg>
        <pc:spChg chg="add mod">
          <ac:chgData name="hussain alzhrani" userId="02a2acfe203a0e97" providerId="LiveId" clId="{BFC5E99D-FBE3-417D-8B42-7AB3DB6078DC}" dt="2022-02-08T15:53:53.748" v="707" actId="20577"/>
          <ac:spMkLst>
            <pc:docMk/>
            <pc:sldMk cId="532323211" sldId="259"/>
            <ac:spMk id="29" creationId="{43F70F7C-0392-46B2-AF2D-38902B3E59B2}"/>
          </ac:spMkLst>
        </pc:spChg>
        <pc:spChg chg="add mod">
          <ac:chgData name="hussain alzhrani" userId="02a2acfe203a0e97" providerId="LiveId" clId="{BFC5E99D-FBE3-417D-8B42-7AB3DB6078DC}" dt="2022-02-08T15:53:45.758" v="706" actId="207"/>
          <ac:spMkLst>
            <pc:docMk/>
            <pc:sldMk cId="532323211" sldId="259"/>
            <ac:spMk id="30" creationId="{35498A14-A433-48DD-9D3F-D7238672282E}"/>
          </ac:spMkLst>
        </pc:spChg>
      </pc:sldChg>
      <pc:sldChg chg="modSp add mod ord">
        <pc:chgData name="hussain alzhrani" userId="02a2acfe203a0e97" providerId="LiveId" clId="{BFC5E99D-FBE3-417D-8B42-7AB3DB6078DC}" dt="2022-02-08T15:21:46.808" v="31" actId="1037"/>
        <pc:sldMkLst>
          <pc:docMk/>
          <pc:sldMk cId="4282952054" sldId="269"/>
        </pc:sldMkLst>
        <pc:spChg chg="mod">
          <ac:chgData name="hussain alzhrani" userId="02a2acfe203a0e97" providerId="LiveId" clId="{BFC5E99D-FBE3-417D-8B42-7AB3DB6078DC}" dt="2022-02-08T15:21:46.808" v="31" actId="1037"/>
          <ac:spMkLst>
            <pc:docMk/>
            <pc:sldMk cId="4282952054" sldId="269"/>
            <ac:spMk id="25" creationId="{E8E06D99-0E35-4D20-ACE7-C51BEA0894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AA9-0ADF-457F-A705-03ABB96D6F9E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F98-65E0-4D53-957F-EBF3919FC9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17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AA9-0ADF-457F-A705-03ABB96D6F9E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F98-65E0-4D53-957F-EBF3919FC9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558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AA9-0ADF-457F-A705-03ABB96D6F9E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F98-65E0-4D53-957F-EBF3919FC9A6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630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AA9-0ADF-457F-A705-03ABB96D6F9E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F98-65E0-4D53-957F-EBF3919FC9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4770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AA9-0ADF-457F-A705-03ABB96D6F9E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F98-65E0-4D53-957F-EBF3919FC9A6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42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AA9-0ADF-457F-A705-03ABB96D6F9E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F98-65E0-4D53-957F-EBF3919FC9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6941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AA9-0ADF-457F-A705-03ABB96D6F9E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F98-65E0-4D53-957F-EBF3919FC9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8589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AA9-0ADF-457F-A705-03ABB96D6F9E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F98-65E0-4D53-957F-EBF3919FC9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24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AA9-0ADF-457F-A705-03ABB96D6F9E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F98-65E0-4D53-957F-EBF3919FC9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984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AA9-0ADF-457F-A705-03ABB96D6F9E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F98-65E0-4D53-957F-EBF3919FC9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822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AA9-0ADF-457F-A705-03ABB96D6F9E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F98-65E0-4D53-957F-EBF3919FC9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485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AA9-0ADF-457F-A705-03ABB96D6F9E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F98-65E0-4D53-957F-EBF3919FC9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534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AA9-0ADF-457F-A705-03ABB96D6F9E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F98-65E0-4D53-957F-EBF3919FC9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373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AA9-0ADF-457F-A705-03ABB96D6F9E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F98-65E0-4D53-957F-EBF3919FC9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663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AA9-0ADF-457F-A705-03ABB96D6F9E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F98-65E0-4D53-957F-EBF3919FC9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358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AA9-0ADF-457F-A705-03ABB96D6F9E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6F98-65E0-4D53-957F-EBF3919FC9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025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62AA9-0ADF-457F-A705-03ABB96D6F9E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3B6F98-65E0-4D53-957F-EBF3919FC9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83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5DD31E-826F-4482-834C-2396B469B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31" y="1131994"/>
            <a:ext cx="4579466" cy="460247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8F232CB-FF24-4931-B88E-5519016DF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167" y="1226582"/>
            <a:ext cx="2626321" cy="166827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F462F69-4B8D-47B3-8AF3-3033B076B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658" y="1266614"/>
            <a:ext cx="2626323" cy="162824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9DFEC90-AE3B-4EF0-9DC0-51A94B2DEA4D}"/>
              </a:ext>
            </a:extLst>
          </p:cNvPr>
          <p:cNvSpPr/>
          <p:nvPr/>
        </p:nvSpPr>
        <p:spPr>
          <a:xfrm>
            <a:off x="6269869" y="3079728"/>
            <a:ext cx="5054990" cy="7070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1">
                    <a:lumMod val="95000"/>
                  </a:schemeClr>
                </a:solidFill>
                <a:cs typeface="PT Bold Heading" panose="02010400000000000000" pitchFamily="2" charset="-78"/>
              </a:rPr>
              <a:t>لغتي الصف الثاني الابتدائي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A31DC53-6673-4C44-888B-67DF25DE1266}"/>
              </a:ext>
            </a:extLst>
          </p:cNvPr>
          <p:cNvSpPr/>
          <p:nvPr/>
        </p:nvSpPr>
        <p:spPr>
          <a:xfrm>
            <a:off x="7954779" y="5610240"/>
            <a:ext cx="1752816" cy="454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cs typeface="Akhbar MT" pitchFamily="2" charset="-78"/>
              </a:rPr>
              <a:t>أ/ حسين الزهراني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E8E06D99-0E35-4D20-ACE7-C51BEA0894E8}"/>
              </a:ext>
            </a:extLst>
          </p:cNvPr>
          <p:cNvSpPr/>
          <p:nvPr/>
        </p:nvSpPr>
        <p:spPr>
          <a:xfrm>
            <a:off x="7314858" y="3983126"/>
            <a:ext cx="2771480" cy="1470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800" dirty="0">
                <a:solidFill>
                  <a:srgbClr val="C00000"/>
                </a:solidFill>
                <a:cs typeface="PT Bold Heading" panose="02010400000000000000" pitchFamily="2" charset="-78"/>
              </a:rPr>
              <a:t>التقويم التجميعي</a:t>
            </a:r>
          </a:p>
          <a:p>
            <a:pPr algn="ctr">
              <a:lnSpc>
                <a:spcPct val="150000"/>
              </a:lnSpc>
            </a:pPr>
            <a:r>
              <a:rPr lang="ar-SA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8295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B16A8F7-9EC8-4E9C-B6B0-E91D1FF87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745" y="499109"/>
            <a:ext cx="10418529" cy="577786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F4C2CFD-D244-4607-9023-2EFF0C9D9865}"/>
              </a:ext>
            </a:extLst>
          </p:cNvPr>
          <p:cNvSpPr/>
          <p:nvPr/>
        </p:nvSpPr>
        <p:spPr>
          <a:xfrm>
            <a:off x="7550871" y="1602557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سَـلْـمَـى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B6DCE9C6-9601-44D0-86B5-5C824FC30A1E}"/>
              </a:ext>
            </a:extLst>
          </p:cNvPr>
          <p:cNvSpPr/>
          <p:nvPr/>
        </p:nvSpPr>
        <p:spPr>
          <a:xfrm>
            <a:off x="2914453" y="1904214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أَرْضِـي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6632765D-DD65-4ED0-AC33-AC45BF6A47E6}"/>
              </a:ext>
            </a:extLst>
          </p:cNvPr>
          <p:cNvSpPr/>
          <p:nvPr/>
        </p:nvSpPr>
        <p:spPr>
          <a:xfrm>
            <a:off x="6647544" y="2235970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نَـرْعَـاهَـا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4ED35238-3E84-4465-9CE6-6593FEA8E4BE}"/>
              </a:ext>
            </a:extLst>
          </p:cNvPr>
          <p:cNvSpPr/>
          <p:nvPr/>
        </p:nvSpPr>
        <p:spPr>
          <a:xfrm>
            <a:off x="4221218" y="2530744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تَـبْـقَـى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B2412C3C-56BF-48F7-BDA3-D9EA74ED2286}"/>
              </a:ext>
            </a:extLst>
          </p:cNvPr>
          <p:cNvSpPr/>
          <p:nvPr/>
        </p:nvSpPr>
        <p:spPr>
          <a:xfrm>
            <a:off x="1734594" y="4013200"/>
            <a:ext cx="655058" cy="50223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DEB68F46-80D8-4FC6-A503-F6E00F313722}"/>
              </a:ext>
            </a:extLst>
          </p:cNvPr>
          <p:cNvSpPr/>
          <p:nvPr/>
        </p:nvSpPr>
        <p:spPr>
          <a:xfrm>
            <a:off x="4864375" y="3915527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نَـذْكُـرُ</a:t>
            </a:r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95B91FEC-C196-4AA2-A22D-0BC2FCC11E3B}"/>
              </a:ext>
            </a:extLst>
          </p:cNvPr>
          <p:cNvSpPr/>
          <p:nvPr/>
        </p:nvSpPr>
        <p:spPr>
          <a:xfrm>
            <a:off x="2533249" y="4431907"/>
            <a:ext cx="748567" cy="50223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D845E30C-1080-4D62-B5A2-6BE8B0C78430}"/>
              </a:ext>
            </a:extLst>
          </p:cNvPr>
          <p:cNvSpPr/>
          <p:nvPr/>
        </p:nvSpPr>
        <p:spPr>
          <a:xfrm>
            <a:off x="4882085" y="4315380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نَـسْـقِـي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243CCE5D-FD9B-4239-82D0-B066F257A9E1}"/>
              </a:ext>
            </a:extLst>
          </p:cNvPr>
          <p:cNvSpPr/>
          <p:nvPr/>
        </p:nvSpPr>
        <p:spPr>
          <a:xfrm>
            <a:off x="3809977" y="5337643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حُـفْـرَة</a:t>
            </a:r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334C054E-B884-41E7-8DA5-4CF19576240D}"/>
              </a:ext>
            </a:extLst>
          </p:cNvPr>
          <p:cNvSpPr/>
          <p:nvPr/>
        </p:nvSpPr>
        <p:spPr>
          <a:xfrm>
            <a:off x="6534654" y="2030168"/>
            <a:ext cx="881148" cy="4396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7E6920C0-8908-46A3-8CC9-63C1A829B4B3}"/>
              </a:ext>
            </a:extLst>
          </p:cNvPr>
          <p:cNvSpPr/>
          <p:nvPr/>
        </p:nvSpPr>
        <p:spPr>
          <a:xfrm>
            <a:off x="9000298" y="1715678"/>
            <a:ext cx="980314" cy="4396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610561CA-7CF4-4BD8-B892-AC1BF9A34CAB}"/>
              </a:ext>
            </a:extLst>
          </p:cNvPr>
          <p:cNvSpPr/>
          <p:nvPr/>
        </p:nvSpPr>
        <p:spPr>
          <a:xfrm>
            <a:off x="3808781" y="5749793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صَـاحَـت</a:t>
            </a:r>
          </a:p>
        </p:txBody>
      </p:sp>
    </p:spTree>
    <p:extLst>
      <p:ext uri="{BB962C8B-B14F-4D97-AF65-F5344CB8AC3E}">
        <p14:creationId xmlns:p14="http://schemas.microsoft.com/office/powerpoint/2010/main" val="40832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8" grpId="0"/>
      <p:bldP spid="40" grpId="0"/>
      <p:bldP spid="3" grpId="0" animBg="1"/>
      <p:bldP spid="41" grpId="0"/>
      <p:bldP spid="42" grpId="0" animBg="1"/>
      <p:bldP spid="43" grpId="0"/>
      <p:bldP spid="44" grpId="0"/>
      <p:bldP spid="45" grpId="0" animBg="1"/>
      <p:bldP spid="46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48A3428-1CE5-4E6C-A201-2FA1D3CD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877" y="714375"/>
            <a:ext cx="10884524" cy="5448300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EF6075C7-5A1E-4ACC-B871-E515E56F6EBF}"/>
              </a:ext>
            </a:extLst>
          </p:cNvPr>
          <p:cNvSpPr/>
          <p:nvPr/>
        </p:nvSpPr>
        <p:spPr>
          <a:xfrm>
            <a:off x="6007893" y="2983829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فَـ</a:t>
            </a:r>
            <a:endParaRPr lang="ar-S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25D3EE58-61B2-4E6B-9991-32C79EFF05E3}"/>
              </a:ext>
            </a:extLst>
          </p:cNvPr>
          <p:cNvSpPr/>
          <p:nvPr/>
        </p:nvSpPr>
        <p:spPr>
          <a:xfrm>
            <a:off x="6662680" y="3911741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</a:t>
            </a:r>
            <a:endParaRPr lang="ar-S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0EBBCF72-EE58-4AEA-A84C-CFCF776FFD49}"/>
              </a:ext>
            </a:extLst>
          </p:cNvPr>
          <p:cNvSpPr/>
          <p:nvPr/>
        </p:nvSpPr>
        <p:spPr>
          <a:xfrm>
            <a:off x="1864885" y="3921168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</a:t>
            </a:r>
            <a:endParaRPr lang="ar-S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0AA67505-B6B3-4CC1-87A0-ADDFE4DCA2D2}"/>
              </a:ext>
            </a:extLst>
          </p:cNvPr>
          <p:cNvSpPr/>
          <p:nvPr/>
        </p:nvSpPr>
        <p:spPr>
          <a:xfrm>
            <a:off x="6303970" y="4886788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ثُـمَّ</a:t>
            </a:r>
            <a:endParaRPr lang="ar-S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3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5002F6C-0142-4BD1-B14C-B2A8BE2BC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rgbClr val="88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9F2A4C-8C64-4700-8689-78F60398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8575" cap="sq">
            <a:solidFill>
              <a:srgbClr val="A2E6F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1CE4957-B2FD-4827-9C82-027337AED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63" y="561975"/>
            <a:ext cx="10891712" cy="5714999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E74DAB35-52C3-40CE-95C7-5279C37436E3}"/>
              </a:ext>
            </a:extLst>
          </p:cNvPr>
          <p:cNvSpPr/>
          <p:nvPr/>
        </p:nvSpPr>
        <p:spPr>
          <a:xfrm>
            <a:off x="8823649" y="3726268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أَوْرَ</a:t>
            </a:r>
            <a:r>
              <a:rPr lang="ar-SA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</a:t>
            </a:r>
            <a:endParaRPr lang="ar-S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A4D61B61-A4AC-4882-B3C1-D01F34255D21}"/>
              </a:ext>
            </a:extLst>
          </p:cNvPr>
          <p:cNvSpPr/>
          <p:nvPr/>
        </p:nvSpPr>
        <p:spPr>
          <a:xfrm>
            <a:off x="8833643" y="4477486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التُّـرَ</a:t>
            </a:r>
            <a:r>
              <a:rPr lang="ar-SA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</a:t>
            </a:r>
            <a:endParaRPr lang="ar-S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060C2DEE-7415-4DBB-950B-19F67241EECC}"/>
              </a:ext>
            </a:extLst>
          </p:cNvPr>
          <p:cNvSpPr/>
          <p:nvPr/>
        </p:nvSpPr>
        <p:spPr>
          <a:xfrm>
            <a:off x="8767772" y="5201071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ثِـمَـ</a:t>
            </a:r>
            <a:r>
              <a:rPr lang="ar-SA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</a:t>
            </a:r>
            <a:endParaRPr lang="ar-S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E7A4484-881F-49FD-865D-B030EB3FB4DA}"/>
              </a:ext>
            </a:extLst>
          </p:cNvPr>
          <p:cNvSpPr/>
          <p:nvPr/>
        </p:nvSpPr>
        <p:spPr>
          <a:xfrm>
            <a:off x="5278338" y="3746403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جُـذُ</a:t>
            </a:r>
            <a:r>
              <a:rPr lang="ar-SA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</a:t>
            </a:r>
            <a:endParaRPr lang="ar-S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BC3FA90F-F3A0-4FC4-B67E-B7512CB8D1A8}"/>
              </a:ext>
            </a:extLst>
          </p:cNvPr>
          <p:cNvSpPr/>
          <p:nvPr/>
        </p:nvSpPr>
        <p:spPr>
          <a:xfrm>
            <a:off x="5264464" y="4486913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يَـنْـمُ</a:t>
            </a:r>
            <a:r>
              <a:rPr lang="ar-SA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ـو</a:t>
            </a:r>
            <a:endParaRPr lang="ar-SA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99C999DE-90F7-4759-A688-CFF79A8BFFDC}"/>
              </a:ext>
            </a:extLst>
          </p:cNvPr>
          <p:cNvSpPr/>
          <p:nvPr/>
        </p:nvSpPr>
        <p:spPr>
          <a:xfrm>
            <a:off x="5282942" y="5195652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بُـذُ</a:t>
            </a:r>
            <a:r>
              <a:rPr lang="ar-SA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</a:t>
            </a:r>
            <a:endParaRPr lang="ar-S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8215E4CF-3DB0-4B99-BE3A-5EFB3297BD05}"/>
              </a:ext>
            </a:extLst>
          </p:cNvPr>
          <p:cNvSpPr/>
          <p:nvPr/>
        </p:nvSpPr>
        <p:spPr>
          <a:xfrm>
            <a:off x="1828668" y="3757110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لَـذِ</a:t>
            </a:r>
            <a:r>
              <a:rPr lang="ar-SA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ـذَة</a:t>
            </a:r>
            <a:endParaRPr lang="ar-S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D997483D-3C0B-42B1-B532-0F2A115C5490}"/>
              </a:ext>
            </a:extLst>
          </p:cNvPr>
          <p:cNvSpPr/>
          <p:nvPr/>
        </p:nvSpPr>
        <p:spPr>
          <a:xfrm>
            <a:off x="1765226" y="4477486"/>
            <a:ext cx="1741544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سَـمِ</a:t>
            </a:r>
            <a:r>
              <a:rPr lang="ar-SA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ـي</a:t>
            </a:r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ـك</a:t>
            </a:r>
            <a:endParaRPr lang="ar-S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F18CB33C-4B98-4C31-AD3C-963ECC4B63E3}"/>
              </a:ext>
            </a:extLst>
          </p:cNvPr>
          <p:cNvSpPr/>
          <p:nvPr/>
        </p:nvSpPr>
        <p:spPr>
          <a:xfrm>
            <a:off x="1718091" y="5195652"/>
            <a:ext cx="1826386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جَـمِ</a:t>
            </a:r>
            <a:r>
              <a:rPr lang="ar-SA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ـي</a:t>
            </a:r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ـلَـة</a:t>
            </a:r>
            <a:endParaRPr lang="ar-S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5002F6C-0142-4BD1-B14C-B2A8BE2BC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rgbClr val="2F6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9F2A4C-8C64-4700-8689-78F60398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8575" cap="sq">
            <a:solidFill>
              <a:srgbClr val="FDA21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0DC340A-6DD4-4AE6-9B90-4CC34372D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475" y="552450"/>
            <a:ext cx="10372725" cy="5715000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568632CE-85CB-4F68-807D-A067B3182E48}"/>
              </a:ext>
            </a:extLst>
          </p:cNvPr>
          <p:cNvSpPr/>
          <p:nvPr/>
        </p:nvSpPr>
        <p:spPr>
          <a:xfrm>
            <a:off x="8323007" y="4971854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يَـوْمٌ</a:t>
            </a:r>
            <a:endParaRPr lang="ar-SA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D59C30C0-4937-41DC-B007-CFEE1911204B}"/>
              </a:ext>
            </a:extLst>
          </p:cNvPr>
          <p:cNvSpPr/>
          <p:nvPr/>
        </p:nvSpPr>
        <p:spPr>
          <a:xfrm>
            <a:off x="8316913" y="5621363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DF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فَـاْسٌ</a:t>
            </a:r>
            <a:endParaRPr lang="ar-SA" sz="2800" b="1" dirty="0">
              <a:solidFill>
                <a:srgbClr val="DF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E74C6961-E4C0-4840-9355-95F6099B29D6}"/>
              </a:ext>
            </a:extLst>
          </p:cNvPr>
          <p:cNvSpPr/>
          <p:nvPr/>
        </p:nvSpPr>
        <p:spPr>
          <a:xfrm>
            <a:off x="6325608" y="5018989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جَـزَرَةٌ</a:t>
            </a:r>
            <a:endParaRPr lang="ar-SA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42D817F-A615-40AF-A306-8FF312FFB34F}"/>
              </a:ext>
            </a:extLst>
          </p:cNvPr>
          <p:cNvSpPr/>
          <p:nvPr/>
        </p:nvSpPr>
        <p:spPr>
          <a:xfrm>
            <a:off x="6334182" y="5627872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وَرَقَـةٌ</a:t>
            </a:r>
            <a:endParaRPr lang="ar-SA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FF1AC88-6807-4BA7-9B26-722AFFF50FA9}"/>
              </a:ext>
            </a:extLst>
          </p:cNvPr>
          <p:cNvSpPr/>
          <p:nvPr/>
        </p:nvSpPr>
        <p:spPr>
          <a:xfrm>
            <a:off x="4318679" y="5000135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بَـيْـتَانِ</a:t>
            </a:r>
            <a:endParaRPr lang="ar-SA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D01BCF31-64D1-4D09-9E64-70E78911B214}"/>
              </a:ext>
            </a:extLst>
          </p:cNvPr>
          <p:cNvSpPr/>
          <p:nvPr/>
        </p:nvSpPr>
        <p:spPr>
          <a:xfrm>
            <a:off x="4327417" y="5586069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قَـلَـمَانِ</a:t>
            </a:r>
            <a:endParaRPr lang="ar-SA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43F70F7C-0392-46B2-AF2D-38902B3E59B2}"/>
              </a:ext>
            </a:extLst>
          </p:cNvPr>
          <p:cNvSpPr/>
          <p:nvPr/>
        </p:nvSpPr>
        <p:spPr>
          <a:xfrm>
            <a:off x="2295621" y="5018989"/>
            <a:ext cx="1536569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AE4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جَـزَرَتَانِ</a:t>
            </a:r>
            <a:endParaRPr lang="ar-SA" sz="2800" b="1" dirty="0">
              <a:solidFill>
                <a:srgbClr val="AE4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35498A14-A433-48DD-9D3F-D7238672282E}"/>
              </a:ext>
            </a:extLst>
          </p:cNvPr>
          <p:cNvSpPr/>
          <p:nvPr/>
        </p:nvSpPr>
        <p:spPr>
          <a:xfrm>
            <a:off x="2182394" y="5553075"/>
            <a:ext cx="1823800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B12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مَـزْرَعَـتَانِ</a:t>
            </a:r>
            <a:endParaRPr lang="ar-SA" sz="2800" b="1" dirty="0">
              <a:solidFill>
                <a:srgbClr val="B12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5002F6C-0142-4BD1-B14C-B2A8BE2BC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rgbClr val="37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9F2A4C-8C64-4700-8689-78F60398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8575" cap="sq">
            <a:solidFill>
              <a:srgbClr val="1BD6F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F67C0A6-3566-4717-8A3F-DBDF8CA6D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745" y="525405"/>
            <a:ext cx="10542355" cy="577062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4F1CAFD-5FAD-4737-9B23-6A7792BF6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824" y="2015776"/>
            <a:ext cx="9177085" cy="6667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8A79615-CB93-4D18-8755-F76A29805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003" y="2616537"/>
            <a:ext cx="9199422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واجهة">
  <a:themeElements>
    <a:clrScheme name="برتقال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40</Words>
  <Application>Microsoft Office PowerPoint</Application>
  <PresentationFormat>شاشة عريضة</PresentationFormat>
  <Paragraphs>33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hussain alzhrani</dc:creator>
  <cp:lastModifiedBy>hussain alzhrani</cp:lastModifiedBy>
  <cp:revision>1</cp:revision>
  <dcterms:created xsi:type="dcterms:W3CDTF">2022-01-22T05:29:02Z</dcterms:created>
  <dcterms:modified xsi:type="dcterms:W3CDTF">2022-02-08T15:54:11Z</dcterms:modified>
</cp:coreProperties>
</file>